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8" r:id="rId2"/>
  </p:sldMasterIdLst>
  <p:notesMasterIdLst>
    <p:notesMasterId r:id="rId10"/>
  </p:notesMasterIdLst>
  <p:sldIdLst>
    <p:sldId id="281" r:id="rId3"/>
    <p:sldId id="284" r:id="rId4"/>
    <p:sldId id="287" r:id="rId5"/>
    <p:sldId id="283" r:id="rId6"/>
    <p:sldId id="288" r:id="rId7"/>
    <p:sldId id="285" r:id="rId8"/>
    <p:sldId id="286" r:id="rId9"/>
  </p:sldIdLst>
  <p:sldSz cx="12192000" cy="6858000"/>
  <p:notesSz cx="12192000" cy="6858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7980"/>
    <a:srgbClr val="EBF0F0"/>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165" autoAdjust="0"/>
  </p:normalViewPr>
  <p:slideViewPr>
    <p:cSldViewPr>
      <p:cViewPr varScale="1">
        <p:scale>
          <a:sx n="63" d="100"/>
          <a:sy n="63" d="100"/>
        </p:scale>
        <p:origin x="780" y="6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A20CB84E-907C-4F89-BC25-4E70F3BFE9A9}" type="datetimeFigureOut">
              <a:rPr lang="ru-RU" smtClean="0"/>
              <a:t>11.11.2022</a:t>
            </a:fld>
            <a:endParaRPr lang="ru-RU"/>
          </a:p>
        </p:txBody>
      </p:sp>
      <p:sp>
        <p:nvSpPr>
          <p:cNvPr id="4" name="Образ слайда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64F41ADC-D22E-4CA8-96D3-862C14B7202B}" type="slidenum">
              <a:rPr lang="ru-RU" smtClean="0"/>
              <a:t>‹#›</a:t>
            </a:fld>
            <a:endParaRPr lang="ru-RU"/>
          </a:p>
        </p:txBody>
      </p:sp>
    </p:spTree>
    <p:extLst>
      <p:ext uri="{BB962C8B-B14F-4D97-AF65-F5344CB8AC3E}">
        <p14:creationId xmlns:p14="http://schemas.microsoft.com/office/powerpoint/2010/main" val="1417536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4F41ADC-D22E-4CA8-96D3-862C14B7202B}" type="slidenum">
              <a:rPr lang="ru-RU" smtClean="0"/>
              <a:t>1</a:t>
            </a:fld>
            <a:endParaRPr lang="ru-RU"/>
          </a:p>
        </p:txBody>
      </p:sp>
    </p:spTree>
    <p:extLst>
      <p:ext uri="{BB962C8B-B14F-4D97-AF65-F5344CB8AC3E}">
        <p14:creationId xmlns:p14="http://schemas.microsoft.com/office/powerpoint/2010/main" val="311090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4F41ADC-D22E-4CA8-96D3-862C14B7202B}" type="slidenum">
              <a:rPr lang="ru-RU" smtClean="0"/>
              <a:t>3</a:t>
            </a:fld>
            <a:endParaRPr lang="ru-RU"/>
          </a:p>
        </p:txBody>
      </p:sp>
    </p:spTree>
    <p:extLst>
      <p:ext uri="{BB962C8B-B14F-4D97-AF65-F5344CB8AC3E}">
        <p14:creationId xmlns:p14="http://schemas.microsoft.com/office/powerpoint/2010/main" val="2548600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9.png"/><Relationship Id="rId18" Type="http://schemas.openxmlformats.org/officeDocument/2006/relationships/image" Target="../media/image19.sv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3.svg"/><Relationship Id="rId17" Type="http://schemas.openxmlformats.org/officeDocument/2006/relationships/image" Target="../media/image11.png"/><Relationship Id="rId2" Type="http://schemas.openxmlformats.org/officeDocument/2006/relationships/image" Target="../media/image3.jpeg"/><Relationship Id="rId16" Type="http://schemas.openxmlformats.org/officeDocument/2006/relationships/image" Target="../media/image17.svg"/><Relationship Id="rId1" Type="http://schemas.openxmlformats.org/officeDocument/2006/relationships/slideMaster" Target="../slideMasters/slideMaster2.xml"/><Relationship Id="rId6" Type="http://schemas.openxmlformats.org/officeDocument/2006/relationships/image" Target="../media/image7.svg"/><Relationship Id="rId11" Type="http://schemas.openxmlformats.org/officeDocument/2006/relationships/image" Target="../media/image8.png"/><Relationship Id="rId5" Type="http://schemas.openxmlformats.org/officeDocument/2006/relationships/image" Target="../media/image5.png"/><Relationship Id="rId15" Type="http://schemas.openxmlformats.org/officeDocument/2006/relationships/image" Target="../media/image10.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7.png"/><Relationship Id="rId14" Type="http://schemas.openxmlformats.org/officeDocument/2006/relationships/image" Target="../media/image15.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25.svg"/><Relationship Id="rId4"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31.svg"/><Relationship Id="rId4" Type="http://schemas.openxmlformats.org/officeDocument/2006/relationships/image" Target="../media/image17.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20.png"/><Relationship Id="rId1" Type="http://schemas.openxmlformats.org/officeDocument/2006/relationships/slideMaster" Target="../slideMasters/slideMaster2.xml"/><Relationship Id="rId5" Type="http://schemas.openxmlformats.org/officeDocument/2006/relationships/image" Target="../media/image37.svg"/><Relationship Id="rId4" Type="http://schemas.openxmlformats.org/officeDocument/2006/relationships/image" Target="../media/image2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20.png"/><Relationship Id="rId1" Type="http://schemas.openxmlformats.org/officeDocument/2006/relationships/slideMaster" Target="../slideMasters/slideMaster2.xml"/><Relationship Id="rId5" Type="http://schemas.openxmlformats.org/officeDocument/2006/relationships/image" Target="../media/image37.svg"/><Relationship Id="rId4" Type="http://schemas.openxmlformats.org/officeDocument/2006/relationships/image" Target="../media/image2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44.svg"/><Relationship Id="rId4" Type="http://schemas.openxmlformats.org/officeDocument/2006/relationships/image" Target="../media/image26.png"/><Relationship Id="rId9" Type="http://schemas.openxmlformats.org/officeDocument/2006/relationships/image" Target="../media/image48.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31.png"/><Relationship Id="rId5" Type="http://schemas.openxmlformats.org/officeDocument/2006/relationships/image" Target="../media/image52.svg"/><Relationship Id="rId4" Type="http://schemas.openxmlformats.org/officeDocument/2006/relationships/image" Target="../media/image30.png"/><Relationship Id="rId9" Type="http://schemas.openxmlformats.org/officeDocument/2006/relationships/image" Target="../media/image56.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3" Type="http://schemas.openxmlformats.org/officeDocument/2006/relationships/image" Target="../media/image70.svg"/><Relationship Id="rId18" Type="http://schemas.openxmlformats.org/officeDocument/2006/relationships/image" Target="../media/image42.png"/><Relationship Id="rId26" Type="http://schemas.openxmlformats.org/officeDocument/2006/relationships/image" Target="../media/image46.png"/><Relationship Id="rId39" Type="http://schemas.openxmlformats.org/officeDocument/2006/relationships/image" Target="../media/image53.png"/><Relationship Id="rId21" Type="http://schemas.openxmlformats.org/officeDocument/2006/relationships/image" Target="../media/image78.svg"/><Relationship Id="rId34" Type="http://schemas.openxmlformats.org/officeDocument/2006/relationships/image" Target="../media/image91.svg"/><Relationship Id="rId42" Type="http://schemas.openxmlformats.org/officeDocument/2006/relationships/image" Target="../media/image99.svg"/><Relationship Id="rId47" Type="http://schemas.openxmlformats.org/officeDocument/2006/relationships/image" Target="../media/image57.png"/><Relationship Id="rId50" Type="http://schemas.openxmlformats.org/officeDocument/2006/relationships/image" Target="../media/image107.svg"/><Relationship Id="rId55" Type="http://schemas.openxmlformats.org/officeDocument/2006/relationships/image" Target="../media/image61.png"/><Relationship Id="rId7" Type="http://schemas.openxmlformats.org/officeDocument/2006/relationships/image" Target="../media/image64.svg"/><Relationship Id="rId12" Type="http://schemas.openxmlformats.org/officeDocument/2006/relationships/image" Target="../media/image39.png"/><Relationship Id="rId17" Type="http://schemas.openxmlformats.org/officeDocument/2006/relationships/image" Target="../media/image74.svg"/><Relationship Id="rId25" Type="http://schemas.openxmlformats.org/officeDocument/2006/relationships/image" Target="../media/image82.svg"/><Relationship Id="rId33" Type="http://schemas.openxmlformats.org/officeDocument/2006/relationships/image" Target="../media/image50.png"/><Relationship Id="rId38" Type="http://schemas.openxmlformats.org/officeDocument/2006/relationships/image" Target="../media/image95.svg"/><Relationship Id="rId46" Type="http://schemas.openxmlformats.org/officeDocument/2006/relationships/image" Target="../media/image103.svg"/><Relationship Id="rId2" Type="http://schemas.openxmlformats.org/officeDocument/2006/relationships/image" Target="../media/image34.png"/><Relationship Id="rId16" Type="http://schemas.openxmlformats.org/officeDocument/2006/relationships/image" Target="../media/image41.png"/><Relationship Id="rId20" Type="http://schemas.openxmlformats.org/officeDocument/2006/relationships/image" Target="../media/image43.png"/><Relationship Id="rId29" Type="http://schemas.openxmlformats.org/officeDocument/2006/relationships/image" Target="../media/image48.png"/><Relationship Id="rId41" Type="http://schemas.openxmlformats.org/officeDocument/2006/relationships/image" Target="../media/image54.png"/><Relationship Id="rId54" Type="http://schemas.openxmlformats.org/officeDocument/2006/relationships/image" Target="../media/image111.svg"/><Relationship Id="rId1" Type="http://schemas.openxmlformats.org/officeDocument/2006/relationships/slideMaster" Target="../slideMasters/slideMaster2.xml"/><Relationship Id="rId6" Type="http://schemas.openxmlformats.org/officeDocument/2006/relationships/image" Target="../media/image36.png"/><Relationship Id="rId11" Type="http://schemas.openxmlformats.org/officeDocument/2006/relationships/image" Target="../media/image68.svg"/><Relationship Id="rId24" Type="http://schemas.openxmlformats.org/officeDocument/2006/relationships/image" Target="../media/image45.png"/><Relationship Id="rId32" Type="http://schemas.openxmlformats.org/officeDocument/2006/relationships/image" Target="../media/image89.svg"/><Relationship Id="rId37" Type="http://schemas.openxmlformats.org/officeDocument/2006/relationships/image" Target="../media/image52.png"/><Relationship Id="rId40" Type="http://schemas.openxmlformats.org/officeDocument/2006/relationships/image" Target="../media/image97.svg"/><Relationship Id="rId45" Type="http://schemas.openxmlformats.org/officeDocument/2006/relationships/image" Target="../media/image56.png"/><Relationship Id="rId53" Type="http://schemas.openxmlformats.org/officeDocument/2006/relationships/image" Target="../media/image60.png"/><Relationship Id="rId5" Type="http://schemas.openxmlformats.org/officeDocument/2006/relationships/image" Target="../media/image62.svg"/><Relationship Id="rId15" Type="http://schemas.openxmlformats.org/officeDocument/2006/relationships/image" Target="../media/image72.svg"/><Relationship Id="rId23" Type="http://schemas.openxmlformats.org/officeDocument/2006/relationships/image" Target="../media/image80.svg"/><Relationship Id="rId28" Type="http://schemas.openxmlformats.org/officeDocument/2006/relationships/image" Target="../media/image47.jpeg"/><Relationship Id="rId36" Type="http://schemas.openxmlformats.org/officeDocument/2006/relationships/image" Target="../media/image93.svg"/><Relationship Id="rId49" Type="http://schemas.openxmlformats.org/officeDocument/2006/relationships/image" Target="../media/image58.png"/><Relationship Id="rId10" Type="http://schemas.openxmlformats.org/officeDocument/2006/relationships/image" Target="../media/image38.png"/><Relationship Id="rId19" Type="http://schemas.openxmlformats.org/officeDocument/2006/relationships/image" Target="../media/image76.svg"/><Relationship Id="rId31" Type="http://schemas.openxmlformats.org/officeDocument/2006/relationships/image" Target="../media/image49.png"/><Relationship Id="rId44" Type="http://schemas.openxmlformats.org/officeDocument/2006/relationships/image" Target="../media/image101.svg"/><Relationship Id="rId52" Type="http://schemas.openxmlformats.org/officeDocument/2006/relationships/image" Target="../media/image109.svg"/><Relationship Id="rId4" Type="http://schemas.openxmlformats.org/officeDocument/2006/relationships/image" Target="../media/image35.png"/><Relationship Id="rId9" Type="http://schemas.openxmlformats.org/officeDocument/2006/relationships/image" Target="../media/image66.svg"/><Relationship Id="rId14" Type="http://schemas.openxmlformats.org/officeDocument/2006/relationships/image" Target="../media/image40.png"/><Relationship Id="rId22" Type="http://schemas.openxmlformats.org/officeDocument/2006/relationships/image" Target="../media/image44.png"/><Relationship Id="rId27" Type="http://schemas.openxmlformats.org/officeDocument/2006/relationships/image" Target="../media/image84.svg"/><Relationship Id="rId30" Type="http://schemas.openxmlformats.org/officeDocument/2006/relationships/image" Target="../media/image87.svg"/><Relationship Id="rId35" Type="http://schemas.openxmlformats.org/officeDocument/2006/relationships/image" Target="../media/image51.png"/><Relationship Id="rId43" Type="http://schemas.openxmlformats.org/officeDocument/2006/relationships/image" Target="../media/image55.png"/><Relationship Id="rId48" Type="http://schemas.openxmlformats.org/officeDocument/2006/relationships/image" Target="../media/image105.svg"/><Relationship Id="rId56" Type="http://schemas.openxmlformats.org/officeDocument/2006/relationships/image" Target="../media/image113.svg"/><Relationship Id="rId8" Type="http://schemas.openxmlformats.org/officeDocument/2006/relationships/image" Target="../media/image37.png"/><Relationship Id="rId51" Type="http://schemas.openxmlformats.org/officeDocument/2006/relationships/image" Target="../media/image59.png"/><Relationship Id="rId3" Type="http://schemas.openxmlformats.org/officeDocument/2006/relationships/image" Target="../media/image60.sv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125.svg"/><Relationship Id="rId18" Type="http://schemas.openxmlformats.org/officeDocument/2006/relationships/image" Target="../media/image71.png"/><Relationship Id="rId26" Type="http://schemas.openxmlformats.org/officeDocument/2006/relationships/image" Target="../media/image138.svg"/><Relationship Id="rId3" Type="http://schemas.openxmlformats.org/officeDocument/2006/relationships/image" Target="../media/image115.svg"/><Relationship Id="rId21" Type="http://schemas.openxmlformats.org/officeDocument/2006/relationships/image" Target="../media/image133.svg"/><Relationship Id="rId7" Type="http://schemas.openxmlformats.org/officeDocument/2006/relationships/image" Target="../media/image119.svg"/><Relationship Id="rId12" Type="http://schemas.openxmlformats.org/officeDocument/2006/relationships/image" Target="../media/image67.png"/><Relationship Id="rId17" Type="http://schemas.openxmlformats.org/officeDocument/2006/relationships/image" Target="../media/image70.png"/><Relationship Id="rId25" Type="http://schemas.openxmlformats.org/officeDocument/2006/relationships/image" Target="../media/image75.png"/><Relationship Id="rId2" Type="http://schemas.openxmlformats.org/officeDocument/2006/relationships/image" Target="../media/image62.png"/><Relationship Id="rId16" Type="http://schemas.openxmlformats.org/officeDocument/2006/relationships/image" Target="../media/image69.jpeg"/><Relationship Id="rId20" Type="http://schemas.openxmlformats.org/officeDocument/2006/relationships/image" Target="../media/image72.png"/><Relationship Id="rId29" Type="http://schemas.openxmlformats.org/officeDocument/2006/relationships/image" Target="../media/image78.png"/><Relationship Id="rId1" Type="http://schemas.openxmlformats.org/officeDocument/2006/relationships/slideMaster" Target="../slideMasters/slideMaster2.xml"/><Relationship Id="rId6" Type="http://schemas.openxmlformats.org/officeDocument/2006/relationships/image" Target="../media/image64.png"/><Relationship Id="rId11" Type="http://schemas.openxmlformats.org/officeDocument/2006/relationships/image" Target="../media/image123.svg"/><Relationship Id="rId24" Type="http://schemas.openxmlformats.org/officeDocument/2006/relationships/image" Target="../media/image74.png"/><Relationship Id="rId5" Type="http://schemas.openxmlformats.org/officeDocument/2006/relationships/image" Target="../media/image117.svg"/><Relationship Id="rId15" Type="http://schemas.openxmlformats.org/officeDocument/2006/relationships/image" Target="../media/image127.svg"/><Relationship Id="rId23" Type="http://schemas.openxmlformats.org/officeDocument/2006/relationships/image" Target="../media/image135.svg"/><Relationship Id="rId28" Type="http://schemas.openxmlformats.org/officeDocument/2006/relationships/image" Target="../media/image77.jpeg"/><Relationship Id="rId10" Type="http://schemas.openxmlformats.org/officeDocument/2006/relationships/image" Target="../media/image66.png"/><Relationship Id="rId19" Type="http://schemas.openxmlformats.org/officeDocument/2006/relationships/image" Target="../media/image131.svg"/><Relationship Id="rId4" Type="http://schemas.openxmlformats.org/officeDocument/2006/relationships/image" Target="../media/image63.png"/><Relationship Id="rId9" Type="http://schemas.openxmlformats.org/officeDocument/2006/relationships/image" Target="../media/image121.svg"/><Relationship Id="rId14" Type="http://schemas.openxmlformats.org/officeDocument/2006/relationships/image" Target="../media/image68.png"/><Relationship Id="rId22" Type="http://schemas.openxmlformats.org/officeDocument/2006/relationships/image" Target="../media/image73.png"/><Relationship Id="rId27" Type="http://schemas.openxmlformats.org/officeDocument/2006/relationships/image" Target="../media/image76.jpeg"/><Relationship Id="rId30" Type="http://schemas.openxmlformats.org/officeDocument/2006/relationships/image" Target="../media/image142.svg"/></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44.svg"/><Relationship Id="rId7" Type="http://schemas.openxmlformats.org/officeDocument/2006/relationships/image" Target="../media/image148.svg"/><Relationship Id="rId2" Type="http://schemas.openxmlformats.org/officeDocument/2006/relationships/image" Target="../media/image79.png"/><Relationship Id="rId1" Type="http://schemas.openxmlformats.org/officeDocument/2006/relationships/slideMaster" Target="../slideMasters/slideMaster2.xml"/><Relationship Id="rId6" Type="http://schemas.openxmlformats.org/officeDocument/2006/relationships/image" Target="../media/image81.png"/><Relationship Id="rId5" Type="http://schemas.openxmlformats.org/officeDocument/2006/relationships/image" Target="../media/image146.svg"/><Relationship Id="rId4" Type="http://schemas.openxmlformats.org/officeDocument/2006/relationships/image" Target="../media/image80.png"/><Relationship Id="rId9" Type="http://schemas.openxmlformats.org/officeDocument/2006/relationships/image" Target="../media/image150.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2.svg"/><Relationship Id="rId2" Type="http://schemas.openxmlformats.org/officeDocument/2006/relationships/image" Target="../media/image83.png"/><Relationship Id="rId1" Type="http://schemas.openxmlformats.org/officeDocument/2006/relationships/slideMaster" Target="../slideMasters/slideMaster2.xml"/><Relationship Id="rId5" Type="http://schemas.openxmlformats.org/officeDocument/2006/relationships/image" Target="../media/image154.svg"/><Relationship Id="rId4" Type="http://schemas.openxmlformats.org/officeDocument/2006/relationships/image" Target="../media/image8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6.svg"/><Relationship Id="rId2" Type="http://schemas.openxmlformats.org/officeDocument/2006/relationships/image" Target="../media/image85.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158.svg"/><Relationship Id="rId7" Type="http://schemas.openxmlformats.org/officeDocument/2006/relationships/image" Target="../media/image162.svg"/><Relationship Id="rId2" Type="http://schemas.openxmlformats.org/officeDocument/2006/relationships/image" Target="../media/image86.png"/><Relationship Id="rId1" Type="http://schemas.openxmlformats.org/officeDocument/2006/relationships/slideMaster" Target="../slideMasters/slideMaster2.xml"/><Relationship Id="rId6" Type="http://schemas.openxmlformats.org/officeDocument/2006/relationships/image" Target="../media/image88.png"/><Relationship Id="rId11" Type="http://schemas.openxmlformats.org/officeDocument/2006/relationships/image" Target="../media/image166.svg"/><Relationship Id="rId5" Type="http://schemas.openxmlformats.org/officeDocument/2006/relationships/image" Target="../media/image160.svg"/><Relationship Id="rId10" Type="http://schemas.openxmlformats.org/officeDocument/2006/relationships/image" Target="../media/image90.png"/><Relationship Id="rId4" Type="http://schemas.openxmlformats.org/officeDocument/2006/relationships/image" Target="../media/image87.png"/><Relationship Id="rId9" Type="http://schemas.openxmlformats.org/officeDocument/2006/relationships/image" Target="../media/image164.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158.svg"/><Relationship Id="rId7" Type="http://schemas.openxmlformats.org/officeDocument/2006/relationships/image" Target="../media/image162.svg"/><Relationship Id="rId2" Type="http://schemas.openxmlformats.org/officeDocument/2006/relationships/image" Target="../media/image86.png"/><Relationship Id="rId1" Type="http://schemas.openxmlformats.org/officeDocument/2006/relationships/slideMaster" Target="../slideMasters/slideMaster2.xml"/><Relationship Id="rId6" Type="http://schemas.openxmlformats.org/officeDocument/2006/relationships/image" Target="../media/image88.png"/><Relationship Id="rId11" Type="http://schemas.openxmlformats.org/officeDocument/2006/relationships/image" Target="../media/image166.svg"/><Relationship Id="rId5" Type="http://schemas.openxmlformats.org/officeDocument/2006/relationships/image" Target="../media/image160.svg"/><Relationship Id="rId10" Type="http://schemas.openxmlformats.org/officeDocument/2006/relationships/image" Target="../media/image90.png"/><Relationship Id="rId4" Type="http://schemas.openxmlformats.org/officeDocument/2006/relationships/image" Target="../media/image87.png"/><Relationship Id="rId9" Type="http://schemas.openxmlformats.org/officeDocument/2006/relationships/image" Target="../media/image164.sv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168.svg"/><Relationship Id="rId7" Type="http://schemas.openxmlformats.org/officeDocument/2006/relationships/image" Target="../media/image172.svg"/><Relationship Id="rId2" Type="http://schemas.openxmlformats.org/officeDocument/2006/relationships/image" Target="../media/image91.png"/><Relationship Id="rId1" Type="http://schemas.openxmlformats.org/officeDocument/2006/relationships/slideMaster" Target="../slideMasters/slideMaster2.xml"/><Relationship Id="rId6" Type="http://schemas.openxmlformats.org/officeDocument/2006/relationships/image" Target="../media/image93.png"/><Relationship Id="rId11" Type="http://schemas.openxmlformats.org/officeDocument/2006/relationships/image" Target="../media/image176.svg"/><Relationship Id="rId5" Type="http://schemas.openxmlformats.org/officeDocument/2006/relationships/image" Target="../media/image170.svg"/><Relationship Id="rId10" Type="http://schemas.openxmlformats.org/officeDocument/2006/relationships/image" Target="../media/image95.png"/><Relationship Id="rId4" Type="http://schemas.openxmlformats.org/officeDocument/2006/relationships/image" Target="../media/image92.png"/><Relationship Id="rId9" Type="http://schemas.openxmlformats.org/officeDocument/2006/relationships/image" Target="../media/image174.sv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78.svg"/><Relationship Id="rId7" Type="http://schemas.openxmlformats.org/officeDocument/2006/relationships/image" Target="../media/image182.svg"/><Relationship Id="rId2" Type="http://schemas.openxmlformats.org/officeDocument/2006/relationships/image" Target="../media/image96.png"/><Relationship Id="rId1" Type="http://schemas.openxmlformats.org/officeDocument/2006/relationships/slideMaster" Target="../slideMasters/slideMaster2.xml"/><Relationship Id="rId6" Type="http://schemas.openxmlformats.org/officeDocument/2006/relationships/image" Target="../media/image98.png"/><Relationship Id="rId5" Type="http://schemas.openxmlformats.org/officeDocument/2006/relationships/image" Target="../media/image180.svg"/><Relationship Id="rId4" Type="http://schemas.openxmlformats.org/officeDocument/2006/relationships/image" Target="../media/image97.png"/><Relationship Id="rId9" Type="http://schemas.openxmlformats.org/officeDocument/2006/relationships/image" Target="../media/image184.svg"/></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200.svg"/><Relationship Id="rId3" Type="http://schemas.openxmlformats.org/officeDocument/2006/relationships/image" Target="../media/image190.svg"/><Relationship Id="rId7" Type="http://schemas.openxmlformats.org/officeDocument/2006/relationships/image" Target="../media/image194.svg"/><Relationship Id="rId12"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Master" Target="../slideMasters/slideMaster2.xml"/><Relationship Id="rId6" Type="http://schemas.openxmlformats.org/officeDocument/2006/relationships/image" Target="../media/image106.png"/><Relationship Id="rId11" Type="http://schemas.openxmlformats.org/officeDocument/2006/relationships/image" Target="../media/image198.svg"/><Relationship Id="rId5" Type="http://schemas.openxmlformats.org/officeDocument/2006/relationships/image" Target="../media/image192.svg"/><Relationship Id="rId10" Type="http://schemas.openxmlformats.org/officeDocument/2006/relationships/image" Target="../media/image108.png"/><Relationship Id="rId4" Type="http://schemas.openxmlformats.org/officeDocument/2006/relationships/image" Target="../media/image105.png"/><Relationship Id="rId9" Type="http://schemas.openxmlformats.org/officeDocument/2006/relationships/image" Target="../media/image196.sv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02.svg"/><Relationship Id="rId7" Type="http://schemas.openxmlformats.org/officeDocument/2006/relationships/image" Target="../media/image206.svg"/><Relationship Id="rId2" Type="http://schemas.openxmlformats.org/officeDocument/2006/relationships/image" Target="../media/image110.png"/><Relationship Id="rId1" Type="http://schemas.openxmlformats.org/officeDocument/2006/relationships/slideMaster" Target="../slideMasters/slideMaster2.xml"/><Relationship Id="rId6" Type="http://schemas.openxmlformats.org/officeDocument/2006/relationships/image" Target="../media/image112.png"/><Relationship Id="rId5" Type="http://schemas.openxmlformats.org/officeDocument/2006/relationships/image" Target="../media/image204.svg"/><Relationship Id="rId4" Type="http://schemas.openxmlformats.org/officeDocument/2006/relationships/image" Target="../media/image11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208.svg"/><Relationship Id="rId7" Type="http://schemas.openxmlformats.org/officeDocument/2006/relationships/image" Target="../media/image210.svg"/><Relationship Id="rId12" Type="http://schemas.openxmlformats.org/officeDocument/2006/relationships/image" Target="../media/image215.svg"/><Relationship Id="rId2" Type="http://schemas.openxmlformats.org/officeDocument/2006/relationships/image" Target="../media/image113.png"/><Relationship Id="rId1" Type="http://schemas.openxmlformats.org/officeDocument/2006/relationships/slideMaster" Target="../slideMasters/slideMaster2.xml"/><Relationship Id="rId6" Type="http://schemas.openxmlformats.org/officeDocument/2006/relationships/image" Target="../media/image114.png"/><Relationship Id="rId11" Type="http://schemas.openxmlformats.org/officeDocument/2006/relationships/image" Target="../media/image214.svg"/><Relationship Id="rId5" Type="http://schemas.openxmlformats.org/officeDocument/2006/relationships/image" Target="../media/image60.svg"/><Relationship Id="rId10" Type="http://schemas.openxmlformats.org/officeDocument/2006/relationships/image" Target="../media/image116.png"/><Relationship Id="rId4" Type="http://schemas.openxmlformats.org/officeDocument/2006/relationships/image" Target="../media/image34.png"/><Relationship Id="rId9" Type="http://schemas.openxmlformats.org/officeDocument/2006/relationships/image" Target="../media/image212.sv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07009" y="610361"/>
            <a:ext cx="4678045" cy="1604010"/>
          </a:xfrm>
          <a:prstGeom prst="rect">
            <a:avLst/>
          </a:prstGeom>
        </p:spPr>
        <p:txBody>
          <a:bodyPr wrap="square" lIns="0" tIns="0" rIns="0" bIns="0">
            <a:spAutoFit/>
          </a:bodyPr>
          <a:lstStyle>
            <a:lvl1pPr>
              <a:defRPr sz="3700" b="1" i="0">
                <a:solidFill>
                  <a:schemeClr val="bg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11/11/2022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Титульный слайд 4">
    <p:bg>
      <p:bgPr>
        <a:solidFill>
          <a:srgbClr val="003C13"/>
        </a:solidFill>
        <a:effectLst/>
      </p:bgPr>
    </p:bg>
    <p:spTree>
      <p:nvGrpSpPr>
        <p:cNvPr id="1" name=""/>
        <p:cNvGrpSpPr/>
        <p:nvPr/>
      </p:nvGrpSpPr>
      <p:grpSpPr>
        <a:xfrm>
          <a:off x="0" y="0"/>
          <a:ext cx="0" cy="0"/>
          <a:chOff x="0" y="0"/>
          <a:chExt cx="0" cy="0"/>
        </a:xfrm>
      </p:grpSpPr>
      <p:pic>
        <p:nvPicPr>
          <p:cNvPr id="35" name="Object 1" descr="preencoded.png">
            <a:extLst>
              <a:ext uri="{FF2B5EF4-FFF2-40B4-BE49-F238E27FC236}">
                <a16:creationId xmlns:a16="http://schemas.microsoft.com/office/drawing/2014/main" id="{D93B9E2B-B2CF-42D5-86C3-30A02C5656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790825"/>
            <a:ext cx="12192000" cy="4067175"/>
          </a:xfrm>
          <a:prstGeom prst="rect">
            <a:avLst/>
          </a:prstGeom>
        </p:spPr>
      </p:pic>
      <p:grpSp>
        <p:nvGrpSpPr>
          <p:cNvPr id="33" name="Группа 32">
            <a:extLst>
              <a:ext uri="{FF2B5EF4-FFF2-40B4-BE49-F238E27FC236}">
                <a16:creationId xmlns:a16="http://schemas.microsoft.com/office/drawing/2014/main" id="{3899DAFC-286B-40A5-A64E-FACC0C676333}"/>
              </a:ext>
            </a:extLst>
          </p:cNvPr>
          <p:cNvGrpSpPr/>
          <p:nvPr userDrawn="1"/>
        </p:nvGrpSpPr>
        <p:grpSpPr>
          <a:xfrm>
            <a:off x="3833813" y="2290763"/>
            <a:ext cx="4524374" cy="1803544"/>
            <a:chOff x="3833813" y="2290763"/>
            <a:chExt cx="4524374" cy="1803544"/>
          </a:xfrm>
        </p:grpSpPr>
        <p:sp>
          <p:nvSpPr>
            <p:cNvPr id="5" name="Полилиния: фигура 4">
              <a:extLst>
                <a:ext uri="{FF2B5EF4-FFF2-40B4-BE49-F238E27FC236}">
                  <a16:creationId xmlns:a16="http://schemas.microsoft.com/office/drawing/2014/main" id="{572D24D0-D44F-48A9-9B12-87CFF1C3CF93}"/>
                </a:ext>
              </a:extLst>
            </p:cNvPr>
            <p:cNvSpPr/>
            <p:nvPr/>
          </p:nvSpPr>
          <p:spPr>
            <a:xfrm>
              <a:off x="4502877" y="2819429"/>
              <a:ext cx="556774" cy="615219"/>
            </a:xfrm>
            <a:custGeom>
              <a:avLst/>
              <a:gdLst>
                <a:gd name="connsiteX0" fmla="*/ 404713 w 556774"/>
                <a:gd name="connsiteY0" fmla="*/ 615220 h 615219"/>
                <a:gd name="connsiteX1" fmla="*/ 278387 w 556774"/>
                <a:gd name="connsiteY1" fmla="*/ 402346 h 615219"/>
                <a:gd name="connsiteX2" fmla="*/ 152057 w 556774"/>
                <a:gd name="connsiteY2" fmla="*/ 615220 h 615219"/>
                <a:gd name="connsiteX3" fmla="*/ 2338 w 556774"/>
                <a:gd name="connsiteY3" fmla="*/ 615220 h 615219"/>
                <a:gd name="connsiteX4" fmla="*/ 194167 w 556774"/>
                <a:gd name="connsiteY4" fmla="*/ 294742 h 615219"/>
                <a:gd name="connsiteX5" fmla="*/ 0 w 556774"/>
                <a:gd name="connsiteY5" fmla="*/ 0 h 615219"/>
                <a:gd name="connsiteX6" fmla="*/ 156739 w 556774"/>
                <a:gd name="connsiteY6" fmla="*/ 0 h 615219"/>
                <a:gd name="connsiteX7" fmla="*/ 280726 w 556774"/>
                <a:gd name="connsiteY7" fmla="*/ 196496 h 615219"/>
                <a:gd name="connsiteX8" fmla="*/ 400036 w 556774"/>
                <a:gd name="connsiteY8" fmla="*/ 0 h 615219"/>
                <a:gd name="connsiteX9" fmla="*/ 549754 w 556774"/>
                <a:gd name="connsiteY9" fmla="*/ 0 h 615219"/>
                <a:gd name="connsiteX10" fmla="*/ 357926 w 556774"/>
                <a:gd name="connsiteY10" fmla="*/ 306438 h 615219"/>
                <a:gd name="connsiteX11" fmla="*/ 556774 w 556774"/>
                <a:gd name="connsiteY11" fmla="*/ 615220 h 615219"/>
                <a:gd name="connsiteX12" fmla="*/ 404713 w 556774"/>
                <a:gd name="connsiteY12" fmla="*/ 615220 h 61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6774" h="615219">
                  <a:moveTo>
                    <a:pt x="404713" y="615220"/>
                  </a:moveTo>
                  <a:lnTo>
                    <a:pt x="278387" y="402346"/>
                  </a:lnTo>
                  <a:lnTo>
                    <a:pt x="152057" y="615220"/>
                  </a:lnTo>
                  <a:lnTo>
                    <a:pt x="2338" y="615220"/>
                  </a:lnTo>
                  <a:lnTo>
                    <a:pt x="194167" y="294742"/>
                  </a:lnTo>
                  <a:lnTo>
                    <a:pt x="0" y="0"/>
                  </a:lnTo>
                  <a:lnTo>
                    <a:pt x="156739" y="0"/>
                  </a:lnTo>
                  <a:lnTo>
                    <a:pt x="280726" y="196496"/>
                  </a:lnTo>
                  <a:lnTo>
                    <a:pt x="400036" y="0"/>
                  </a:lnTo>
                  <a:lnTo>
                    <a:pt x="549754" y="0"/>
                  </a:lnTo>
                  <a:lnTo>
                    <a:pt x="357926" y="306438"/>
                  </a:lnTo>
                  <a:lnTo>
                    <a:pt x="556774" y="615220"/>
                  </a:lnTo>
                  <a:lnTo>
                    <a:pt x="404713" y="615220"/>
                  </a:lnTo>
                  <a:close/>
                </a:path>
              </a:pathLst>
            </a:custGeom>
            <a:solidFill>
              <a:srgbClr val="FFFFFF"/>
            </a:solidFill>
            <a:ln w="4763" cap="flat">
              <a:noFill/>
              <a:prstDash val="solid"/>
              <a:miter/>
            </a:ln>
          </p:spPr>
          <p:txBody>
            <a:bodyPr rtlCol="0" anchor="ctr"/>
            <a:lstStyle/>
            <a:p>
              <a:endParaRPr lang="ru-RU"/>
            </a:p>
          </p:txBody>
        </p:sp>
        <p:sp>
          <p:nvSpPr>
            <p:cNvPr id="6" name="Полилиния: фигура 5">
              <a:extLst>
                <a:ext uri="{FF2B5EF4-FFF2-40B4-BE49-F238E27FC236}">
                  <a16:creationId xmlns:a16="http://schemas.microsoft.com/office/drawing/2014/main" id="{7A5E066A-E09B-4FE7-A147-DA6FCBEE3747}"/>
                </a:ext>
              </a:extLst>
            </p:cNvPr>
            <p:cNvSpPr/>
            <p:nvPr/>
          </p:nvSpPr>
          <p:spPr>
            <a:xfrm>
              <a:off x="5078368" y="2817090"/>
              <a:ext cx="463196" cy="624573"/>
            </a:xfrm>
            <a:custGeom>
              <a:avLst/>
              <a:gdLst>
                <a:gd name="connsiteX0" fmla="*/ 463196 w 463196"/>
                <a:gd name="connsiteY0" fmla="*/ 404684 h 624573"/>
                <a:gd name="connsiteX1" fmla="*/ 226919 w 463196"/>
                <a:gd name="connsiteY1" fmla="*/ 624573 h 624573"/>
                <a:gd name="connsiteX2" fmla="*/ 0 w 463196"/>
                <a:gd name="connsiteY2" fmla="*/ 418719 h 624573"/>
                <a:gd name="connsiteX3" fmla="*/ 135684 w 463196"/>
                <a:gd name="connsiteY3" fmla="*/ 418719 h 624573"/>
                <a:gd name="connsiteX4" fmla="*/ 240954 w 463196"/>
                <a:gd name="connsiteY4" fmla="*/ 500596 h 624573"/>
                <a:gd name="connsiteX5" fmla="*/ 329851 w 463196"/>
                <a:gd name="connsiteY5" fmla="*/ 404684 h 624573"/>
                <a:gd name="connsiteX6" fmla="*/ 229257 w 463196"/>
                <a:gd name="connsiteY6" fmla="*/ 311115 h 624573"/>
                <a:gd name="connsiteX7" fmla="*/ 133345 w 463196"/>
                <a:gd name="connsiteY7" fmla="*/ 357902 h 624573"/>
                <a:gd name="connsiteX8" fmla="*/ 4677 w 463196"/>
                <a:gd name="connsiteY8" fmla="*/ 357902 h 624573"/>
                <a:gd name="connsiteX9" fmla="*/ 46787 w 463196"/>
                <a:gd name="connsiteY9" fmla="*/ 0 h 624573"/>
                <a:gd name="connsiteX10" fmla="*/ 446822 w 463196"/>
                <a:gd name="connsiteY10" fmla="*/ 0 h 624573"/>
                <a:gd name="connsiteX11" fmla="*/ 432787 w 463196"/>
                <a:gd name="connsiteY11" fmla="*/ 116962 h 624573"/>
                <a:gd name="connsiteX12" fmla="*/ 149719 w 463196"/>
                <a:gd name="connsiteY12" fmla="*/ 116962 h 624573"/>
                <a:gd name="connsiteX13" fmla="*/ 138022 w 463196"/>
                <a:gd name="connsiteY13" fmla="*/ 233920 h 624573"/>
                <a:gd name="connsiteX14" fmla="*/ 259670 w 463196"/>
                <a:gd name="connsiteY14" fmla="*/ 198834 h 624573"/>
                <a:gd name="connsiteX15" fmla="*/ 463196 w 463196"/>
                <a:gd name="connsiteY15" fmla="*/ 404684 h 62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3196" h="624573">
                  <a:moveTo>
                    <a:pt x="463196" y="404684"/>
                  </a:moveTo>
                  <a:cubicBezTo>
                    <a:pt x="463196" y="540363"/>
                    <a:pt x="360264" y="624573"/>
                    <a:pt x="226919" y="624573"/>
                  </a:cubicBezTo>
                  <a:cubicBezTo>
                    <a:pt x="109952" y="624573"/>
                    <a:pt x="9358" y="559075"/>
                    <a:pt x="0" y="418719"/>
                  </a:cubicBezTo>
                  <a:lnTo>
                    <a:pt x="135684" y="418719"/>
                  </a:lnTo>
                  <a:cubicBezTo>
                    <a:pt x="145042" y="477203"/>
                    <a:pt x="189490" y="500596"/>
                    <a:pt x="240954" y="500596"/>
                  </a:cubicBezTo>
                  <a:cubicBezTo>
                    <a:pt x="304119" y="500596"/>
                    <a:pt x="329851" y="458486"/>
                    <a:pt x="329851" y="404684"/>
                  </a:cubicBezTo>
                  <a:cubicBezTo>
                    <a:pt x="329851" y="348544"/>
                    <a:pt x="287746" y="311115"/>
                    <a:pt x="229257" y="311115"/>
                  </a:cubicBezTo>
                  <a:cubicBezTo>
                    <a:pt x="180132" y="311115"/>
                    <a:pt x="147380" y="334509"/>
                    <a:pt x="133345" y="357902"/>
                  </a:cubicBezTo>
                  <a:lnTo>
                    <a:pt x="4677" y="357902"/>
                  </a:lnTo>
                  <a:lnTo>
                    <a:pt x="46787" y="0"/>
                  </a:lnTo>
                  <a:lnTo>
                    <a:pt x="446822" y="0"/>
                  </a:lnTo>
                  <a:lnTo>
                    <a:pt x="432787" y="116962"/>
                  </a:lnTo>
                  <a:lnTo>
                    <a:pt x="149719" y="116962"/>
                  </a:lnTo>
                  <a:lnTo>
                    <a:pt x="138022" y="233920"/>
                  </a:lnTo>
                  <a:cubicBezTo>
                    <a:pt x="138022" y="233920"/>
                    <a:pt x="168435" y="198834"/>
                    <a:pt x="259670" y="198834"/>
                  </a:cubicBezTo>
                  <a:cubicBezTo>
                    <a:pt x="369622" y="201173"/>
                    <a:pt x="463196" y="276030"/>
                    <a:pt x="463196" y="404684"/>
                  </a:cubicBezTo>
                  <a:close/>
                </a:path>
              </a:pathLst>
            </a:custGeom>
            <a:solidFill>
              <a:srgbClr val="FFFFFF"/>
            </a:solidFill>
            <a:ln w="4763" cap="flat">
              <a:noFill/>
              <a:prstDash val="solid"/>
              <a:miter/>
            </a:ln>
          </p:spPr>
          <p:txBody>
            <a:bodyPr rtlCol="0" anchor="ctr"/>
            <a:lstStyle/>
            <a:p>
              <a:endParaRPr lang="ru-RU"/>
            </a:p>
          </p:txBody>
        </p:sp>
        <p:sp>
          <p:nvSpPr>
            <p:cNvPr id="7" name="Полилиния: фигура 6">
              <a:extLst>
                <a:ext uri="{FF2B5EF4-FFF2-40B4-BE49-F238E27FC236}">
                  <a16:creationId xmlns:a16="http://schemas.microsoft.com/office/drawing/2014/main" id="{C191CF8A-D811-48A0-938B-A9DE9621E8F3}"/>
                </a:ext>
              </a:extLst>
            </p:cNvPr>
            <p:cNvSpPr/>
            <p:nvPr/>
          </p:nvSpPr>
          <p:spPr>
            <a:xfrm>
              <a:off x="3833813" y="2290763"/>
              <a:ext cx="1258590" cy="1127698"/>
            </a:xfrm>
            <a:custGeom>
              <a:avLst/>
              <a:gdLst>
                <a:gd name="connsiteX0" fmla="*/ 1258591 w 1258590"/>
                <a:gd name="connsiteY0" fmla="*/ 446793 h 1127698"/>
                <a:gd name="connsiteX1" fmla="*/ 533381 w 1258590"/>
                <a:gd name="connsiteY1" fmla="*/ 0 h 1127698"/>
                <a:gd name="connsiteX2" fmla="*/ 0 w 1258590"/>
                <a:gd name="connsiteY2" fmla="*/ 0 h 1127698"/>
                <a:gd name="connsiteX3" fmla="*/ 72521 w 1258590"/>
                <a:gd name="connsiteY3" fmla="*/ 491238 h 1127698"/>
                <a:gd name="connsiteX4" fmla="*/ 596546 w 1258590"/>
                <a:gd name="connsiteY4" fmla="*/ 1127508 h 1127698"/>
                <a:gd name="connsiteX5" fmla="*/ 608243 w 1258590"/>
                <a:gd name="connsiteY5" fmla="*/ 1118154 h 1127698"/>
                <a:gd name="connsiteX6" fmla="*/ 601223 w 1258590"/>
                <a:gd name="connsiteY6" fmla="*/ 1108796 h 1127698"/>
                <a:gd name="connsiteX7" fmla="*/ 332193 w 1258590"/>
                <a:gd name="connsiteY7" fmla="*/ 463168 h 1127698"/>
                <a:gd name="connsiteX8" fmla="*/ 299442 w 1258590"/>
                <a:gd name="connsiteY8" fmla="*/ 238601 h 1127698"/>
                <a:gd name="connsiteX9" fmla="*/ 603561 w 1258590"/>
                <a:gd name="connsiteY9" fmla="*/ 238601 h 1127698"/>
                <a:gd name="connsiteX10" fmla="*/ 1239874 w 1258590"/>
                <a:gd name="connsiteY10" fmla="*/ 451471 h 1127698"/>
                <a:gd name="connsiteX11" fmla="*/ 1249232 w 1258590"/>
                <a:gd name="connsiteY11" fmla="*/ 456150 h 1127698"/>
                <a:gd name="connsiteX12" fmla="*/ 1258591 w 1258590"/>
                <a:gd name="connsiteY12" fmla="*/ 446793 h 1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8590" h="1127698">
                  <a:moveTo>
                    <a:pt x="1258591" y="446793"/>
                  </a:moveTo>
                  <a:cubicBezTo>
                    <a:pt x="1190749" y="184799"/>
                    <a:pt x="977865" y="0"/>
                    <a:pt x="533381" y="0"/>
                  </a:cubicBezTo>
                  <a:lnTo>
                    <a:pt x="0" y="0"/>
                  </a:lnTo>
                  <a:lnTo>
                    <a:pt x="72521" y="491238"/>
                  </a:lnTo>
                  <a:cubicBezTo>
                    <a:pt x="126327" y="933355"/>
                    <a:pt x="297102" y="1076044"/>
                    <a:pt x="596546" y="1127508"/>
                  </a:cubicBezTo>
                  <a:cubicBezTo>
                    <a:pt x="598884" y="1127508"/>
                    <a:pt x="608243" y="1129846"/>
                    <a:pt x="608243" y="1118154"/>
                  </a:cubicBezTo>
                  <a:cubicBezTo>
                    <a:pt x="608243" y="1113473"/>
                    <a:pt x="605900" y="1111135"/>
                    <a:pt x="601223" y="1108796"/>
                  </a:cubicBezTo>
                  <a:cubicBezTo>
                    <a:pt x="397696" y="1024581"/>
                    <a:pt x="374302" y="743874"/>
                    <a:pt x="332193" y="463168"/>
                  </a:cubicBezTo>
                  <a:lnTo>
                    <a:pt x="299442" y="238601"/>
                  </a:lnTo>
                  <a:lnTo>
                    <a:pt x="603561" y="238601"/>
                  </a:lnTo>
                  <a:cubicBezTo>
                    <a:pt x="884287" y="238601"/>
                    <a:pt x="1101852" y="233923"/>
                    <a:pt x="1239874" y="451471"/>
                  </a:cubicBezTo>
                  <a:cubicBezTo>
                    <a:pt x="1242212" y="453811"/>
                    <a:pt x="1244556" y="456150"/>
                    <a:pt x="1249232" y="456150"/>
                  </a:cubicBezTo>
                  <a:cubicBezTo>
                    <a:pt x="1253914" y="456150"/>
                    <a:pt x="1258591" y="451471"/>
                    <a:pt x="1258591" y="446793"/>
                  </a:cubicBezTo>
                  <a:close/>
                </a:path>
              </a:pathLst>
            </a:custGeom>
            <a:solidFill>
              <a:srgbClr val="FFFFFF"/>
            </a:solidFill>
            <a:ln w="4763" cap="flat">
              <a:noFill/>
              <a:prstDash val="solid"/>
              <a:miter/>
            </a:ln>
          </p:spPr>
          <p:txBody>
            <a:bodyPr rtlCol="0" anchor="ctr"/>
            <a:lstStyle/>
            <a:p>
              <a:endParaRPr lang="ru-RU"/>
            </a:p>
          </p:txBody>
        </p:sp>
        <p:sp>
          <p:nvSpPr>
            <p:cNvPr id="8" name="Полилиния: фигура 7">
              <a:extLst>
                <a:ext uri="{FF2B5EF4-FFF2-40B4-BE49-F238E27FC236}">
                  <a16:creationId xmlns:a16="http://schemas.microsoft.com/office/drawing/2014/main" id="{F541CBAD-7376-459B-BA98-B6C0F4341290}"/>
                </a:ext>
              </a:extLst>
            </p:cNvPr>
            <p:cNvSpPr/>
            <p:nvPr/>
          </p:nvSpPr>
          <p:spPr>
            <a:xfrm>
              <a:off x="5637481" y="2798374"/>
              <a:ext cx="637141" cy="654986"/>
            </a:xfrm>
            <a:custGeom>
              <a:avLst/>
              <a:gdLst>
                <a:gd name="connsiteX0" fmla="*/ 636313 w 637141"/>
                <a:gd name="connsiteY0" fmla="*/ 313458 h 654986"/>
                <a:gd name="connsiteX1" fmla="*/ 322836 w 637141"/>
                <a:gd name="connsiteY1" fmla="*/ 654987 h 654986"/>
                <a:gd name="connsiteX2" fmla="*/ 0 w 637141"/>
                <a:gd name="connsiteY2" fmla="*/ 327493 h 654986"/>
                <a:gd name="connsiteX3" fmla="*/ 329851 w 637141"/>
                <a:gd name="connsiteY3" fmla="*/ 0 h 654986"/>
                <a:gd name="connsiteX4" fmla="*/ 633970 w 637141"/>
                <a:gd name="connsiteY4" fmla="*/ 210531 h 654986"/>
                <a:gd name="connsiteX5" fmla="*/ 552093 w 637141"/>
                <a:gd name="connsiteY5" fmla="*/ 210531 h 654986"/>
                <a:gd name="connsiteX6" fmla="*/ 329851 w 637141"/>
                <a:gd name="connsiteY6" fmla="*/ 72519 h 654986"/>
                <a:gd name="connsiteX7" fmla="*/ 79539 w 637141"/>
                <a:gd name="connsiteY7" fmla="*/ 329832 h 654986"/>
                <a:gd name="connsiteX8" fmla="*/ 329851 w 637141"/>
                <a:gd name="connsiteY8" fmla="*/ 587150 h 654986"/>
                <a:gd name="connsiteX9" fmla="*/ 561451 w 637141"/>
                <a:gd name="connsiteY9" fmla="*/ 381295 h 654986"/>
                <a:gd name="connsiteX10" fmla="*/ 313477 w 637141"/>
                <a:gd name="connsiteY10" fmla="*/ 381295 h 654986"/>
                <a:gd name="connsiteX11" fmla="*/ 313477 w 637141"/>
                <a:gd name="connsiteY11" fmla="*/ 315797 h 654986"/>
                <a:gd name="connsiteX12" fmla="*/ 636313 w 637141"/>
                <a:gd name="connsiteY12" fmla="*/ 313458 h 65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7141" h="654986">
                  <a:moveTo>
                    <a:pt x="636313" y="313458"/>
                  </a:moveTo>
                  <a:cubicBezTo>
                    <a:pt x="636313" y="313458"/>
                    <a:pt x="669065" y="654987"/>
                    <a:pt x="322836" y="654987"/>
                  </a:cubicBezTo>
                  <a:cubicBezTo>
                    <a:pt x="140360" y="654987"/>
                    <a:pt x="0" y="514631"/>
                    <a:pt x="0" y="327493"/>
                  </a:cubicBezTo>
                  <a:cubicBezTo>
                    <a:pt x="0" y="140356"/>
                    <a:pt x="140360" y="0"/>
                    <a:pt x="329851" y="0"/>
                  </a:cubicBezTo>
                  <a:cubicBezTo>
                    <a:pt x="474893" y="0"/>
                    <a:pt x="589526" y="81877"/>
                    <a:pt x="633970" y="210531"/>
                  </a:cubicBezTo>
                  <a:lnTo>
                    <a:pt x="552093" y="210531"/>
                  </a:lnTo>
                  <a:cubicBezTo>
                    <a:pt x="514664" y="126321"/>
                    <a:pt x="430444" y="72519"/>
                    <a:pt x="329851" y="72519"/>
                  </a:cubicBezTo>
                  <a:cubicBezTo>
                    <a:pt x="187147" y="72519"/>
                    <a:pt x="79539" y="182461"/>
                    <a:pt x="79539" y="329832"/>
                  </a:cubicBezTo>
                  <a:cubicBezTo>
                    <a:pt x="79539" y="474864"/>
                    <a:pt x="180132" y="587150"/>
                    <a:pt x="329851" y="587150"/>
                  </a:cubicBezTo>
                  <a:cubicBezTo>
                    <a:pt x="456181" y="587150"/>
                    <a:pt x="549755" y="507616"/>
                    <a:pt x="561451" y="381295"/>
                  </a:cubicBezTo>
                  <a:lnTo>
                    <a:pt x="313477" y="381295"/>
                  </a:lnTo>
                  <a:lnTo>
                    <a:pt x="313477" y="315797"/>
                  </a:lnTo>
                  <a:lnTo>
                    <a:pt x="636313" y="313458"/>
                  </a:lnTo>
                  <a:close/>
                </a:path>
              </a:pathLst>
            </a:custGeom>
            <a:solidFill>
              <a:srgbClr val="FFFFFF"/>
            </a:solidFill>
            <a:ln w="4763" cap="flat">
              <a:noFill/>
              <a:prstDash val="solid"/>
              <a:miter/>
            </a:ln>
          </p:spPr>
          <p:txBody>
            <a:bodyPr rtlCol="0" anchor="ctr"/>
            <a:lstStyle/>
            <a:p>
              <a:endParaRPr lang="ru-RU"/>
            </a:p>
          </p:txBody>
        </p:sp>
        <p:sp>
          <p:nvSpPr>
            <p:cNvPr id="9" name="Полилиния: фигура 8">
              <a:extLst>
                <a:ext uri="{FF2B5EF4-FFF2-40B4-BE49-F238E27FC236}">
                  <a16:creationId xmlns:a16="http://schemas.microsoft.com/office/drawing/2014/main" id="{FAF8B13A-DFD0-4A13-ACCA-AE6EAA8F4267}"/>
                </a:ext>
              </a:extLst>
            </p:cNvPr>
            <p:cNvSpPr/>
            <p:nvPr/>
          </p:nvSpPr>
          <p:spPr>
            <a:xfrm>
              <a:off x="6376726" y="2931709"/>
              <a:ext cx="290083" cy="507615"/>
            </a:xfrm>
            <a:custGeom>
              <a:avLst/>
              <a:gdLst>
                <a:gd name="connsiteX0" fmla="*/ 290084 w 290083"/>
                <a:gd name="connsiteY0" fmla="*/ 2343 h 507615"/>
                <a:gd name="connsiteX1" fmla="*/ 290084 w 290083"/>
                <a:gd name="connsiteY1" fmla="*/ 79534 h 507615"/>
                <a:gd name="connsiteX2" fmla="*/ 257332 w 290083"/>
                <a:gd name="connsiteY2" fmla="*/ 77195 h 507615"/>
                <a:gd name="connsiteX3" fmla="*/ 77200 w 290083"/>
                <a:gd name="connsiteY3" fmla="*/ 273691 h 507615"/>
                <a:gd name="connsiteX4" fmla="*/ 77200 w 290083"/>
                <a:gd name="connsiteY4" fmla="*/ 507616 h 507615"/>
                <a:gd name="connsiteX5" fmla="*/ 0 w 290083"/>
                <a:gd name="connsiteY5" fmla="*/ 507616 h 507615"/>
                <a:gd name="connsiteX6" fmla="*/ 0 w 290083"/>
                <a:gd name="connsiteY6" fmla="*/ 9358 h 507615"/>
                <a:gd name="connsiteX7" fmla="*/ 77200 w 290083"/>
                <a:gd name="connsiteY7" fmla="*/ 9358 h 507615"/>
                <a:gd name="connsiteX8" fmla="*/ 77200 w 290083"/>
                <a:gd name="connsiteY8" fmla="*/ 121644 h 507615"/>
                <a:gd name="connsiteX9" fmla="*/ 257332 w 290083"/>
                <a:gd name="connsiteY9" fmla="*/ 0 h 507615"/>
                <a:gd name="connsiteX10" fmla="*/ 290084 w 290083"/>
                <a:gd name="connsiteY10" fmla="*/ 2343 h 507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083" h="507615">
                  <a:moveTo>
                    <a:pt x="290084" y="2343"/>
                  </a:moveTo>
                  <a:lnTo>
                    <a:pt x="290084" y="79534"/>
                  </a:lnTo>
                  <a:cubicBezTo>
                    <a:pt x="280726" y="79534"/>
                    <a:pt x="271367" y="77195"/>
                    <a:pt x="257332" y="77195"/>
                  </a:cubicBezTo>
                  <a:cubicBezTo>
                    <a:pt x="152062" y="77195"/>
                    <a:pt x="77200" y="145032"/>
                    <a:pt x="77200" y="273691"/>
                  </a:cubicBezTo>
                  <a:lnTo>
                    <a:pt x="77200" y="507616"/>
                  </a:lnTo>
                  <a:lnTo>
                    <a:pt x="0" y="507616"/>
                  </a:lnTo>
                  <a:lnTo>
                    <a:pt x="0" y="9358"/>
                  </a:lnTo>
                  <a:lnTo>
                    <a:pt x="77200" y="9358"/>
                  </a:lnTo>
                  <a:lnTo>
                    <a:pt x="77200" y="121644"/>
                  </a:lnTo>
                  <a:cubicBezTo>
                    <a:pt x="107613" y="46787"/>
                    <a:pt x="168435" y="0"/>
                    <a:pt x="257332" y="0"/>
                  </a:cubicBezTo>
                  <a:cubicBezTo>
                    <a:pt x="269029" y="0"/>
                    <a:pt x="280726" y="0"/>
                    <a:pt x="290084" y="2343"/>
                  </a:cubicBezTo>
                  <a:close/>
                </a:path>
              </a:pathLst>
            </a:custGeom>
            <a:solidFill>
              <a:srgbClr val="FFFFFF"/>
            </a:solidFill>
            <a:ln w="4763" cap="flat">
              <a:noFill/>
              <a:prstDash val="solid"/>
              <a:miter/>
            </a:ln>
          </p:spPr>
          <p:txBody>
            <a:bodyPr rtlCol="0" anchor="ctr"/>
            <a:lstStyle/>
            <a:p>
              <a:endParaRPr lang="ru-RU"/>
            </a:p>
          </p:txBody>
        </p:sp>
        <p:sp>
          <p:nvSpPr>
            <p:cNvPr id="10" name="Полилиния: фигура 9">
              <a:extLst>
                <a:ext uri="{FF2B5EF4-FFF2-40B4-BE49-F238E27FC236}">
                  <a16:creationId xmlns:a16="http://schemas.microsoft.com/office/drawing/2014/main" id="{94445462-F6FF-4438-907F-3DC4E0B07F88}"/>
                </a:ext>
              </a:extLst>
            </p:cNvPr>
            <p:cNvSpPr/>
            <p:nvPr/>
          </p:nvSpPr>
          <p:spPr>
            <a:xfrm>
              <a:off x="6699561" y="2931709"/>
              <a:ext cx="517007" cy="519312"/>
            </a:xfrm>
            <a:custGeom>
              <a:avLst/>
              <a:gdLst>
                <a:gd name="connsiteX0" fmla="*/ 517007 w 517007"/>
                <a:gd name="connsiteY0" fmla="*/ 259656 h 519312"/>
                <a:gd name="connsiteX1" fmla="*/ 257332 w 517007"/>
                <a:gd name="connsiteY1" fmla="*/ 519313 h 519312"/>
                <a:gd name="connsiteX2" fmla="*/ 0 w 517007"/>
                <a:gd name="connsiteY2" fmla="*/ 259656 h 519312"/>
                <a:gd name="connsiteX3" fmla="*/ 257332 w 517007"/>
                <a:gd name="connsiteY3" fmla="*/ 0 h 519312"/>
                <a:gd name="connsiteX4" fmla="*/ 517007 w 517007"/>
                <a:gd name="connsiteY4" fmla="*/ 259656 h 519312"/>
                <a:gd name="connsiteX5" fmla="*/ 77200 w 517007"/>
                <a:gd name="connsiteY5" fmla="*/ 259656 h 519312"/>
                <a:gd name="connsiteX6" fmla="*/ 257332 w 517007"/>
                <a:gd name="connsiteY6" fmla="*/ 449132 h 519312"/>
                <a:gd name="connsiteX7" fmla="*/ 439807 w 517007"/>
                <a:gd name="connsiteY7" fmla="*/ 259656 h 519312"/>
                <a:gd name="connsiteX8" fmla="*/ 257332 w 517007"/>
                <a:gd name="connsiteY8" fmla="*/ 70180 h 519312"/>
                <a:gd name="connsiteX9" fmla="*/ 77200 w 517007"/>
                <a:gd name="connsiteY9" fmla="*/ 259656 h 51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7007" h="519312">
                  <a:moveTo>
                    <a:pt x="517007" y="259656"/>
                  </a:moveTo>
                  <a:cubicBezTo>
                    <a:pt x="517007" y="409366"/>
                    <a:pt x="402374" y="519313"/>
                    <a:pt x="257332" y="519313"/>
                  </a:cubicBezTo>
                  <a:cubicBezTo>
                    <a:pt x="112290" y="519313"/>
                    <a:pt x="0" y="409366"/>
                    <a:pt x="0" y="259656"/>
                  </a:cubicBezTo>
                  <a:cubicBezTo>
                    <a:pt x="0" y="109947"/>
                    <a:pt x="114629" y="0"/>
                    <a:pt x="257332" y="0"/>
                  </a:cubicBezTo>
                  <a:cubicBezTo>
                    <a:pt x="400036" y="0"/>
                    <a:pt x="517007" y="109947"/>
                    <a:pt x="517007" y="259656"/>
                  </a:cubicBezTo>
                  <a:close/>
                  <a:moveTo>
                    <a:pt x="77200" y="259656"/>
                  </a:moveTo>
                  <a:cubicBezTo>
                    <a:pt x="77200" y="369599"/>
                    <a:pt x="156739" y="449132"/>
                    <a:pt x="257332" y="449132"/>
                  </a:cubicBezTo>
                  <a:cubicBezTo>
                    <a:pt x="360269" y="449132"/>
                    <a:pt x="439807" y="371942"/>
                    <a:pt x="439807" y="259656"/>
                  </a:cubicBezTo>
                  <a:cubicBezTo>
                    <a:pt x="439807" y="149714"/>
                    <a:pt x="357926" y="70180"/>
                    <a:pt x="257332" y="70180"/>
                  </a:cubicBezTo>
                  <a:cubicBezTo>
                    <a:pt x="156739" y="72519"/>
                    <a:pt x="77200" y="149714"/>
                    <a:pt x="77200" y="259656"/>
                  </a:cubicBezTo>
                  <a:close/>
                </a:path>
              </a:pathLst>
            </a:custGeom>
            <a:solidFill>
              <a:srgbClr val="FFFFFF"/>
            </a:solidFill>
            <a:ln w="4763" cap="flat">
              <a:noFill/>
              <a:prstDash val="solid"/>
              <a:miter/>
            </a:ln>
          </p:spPr>
          <p:txBody>
            <a:bodyPr rtlCol="0" anchor="ctr"/>
            <a:lstStyle/>
            <a:p>
              <a:endParaRPr lang="ru-RU"/>
            </a:p>
          </p:txBody>
        </p:sp>
        <p:sp>
          <p:nvSpPr>
            <p:cNvPr id="11" name="Полилиния: фигура 10">
              <a:extLst>
                <a:ext uri="{FF2B5EF4-FFF2-40B4-BE49-F238E27FC236}">
                  <a16:creationId xmlns:a16="http://schemas.microsoft.com/office/drawing/2014/main" id="{926CCC72-D51F-4F21-9F88-E7AE5276BA2B}"/>
                </a:ext>
              </a:extLst>
            </p:cNvPr>
            <p:cNvSpPr/>
            <p:nvPr/>
          </p:nvSpPr>
          <p:spPr>
            <a:xfrm>
              <a:off x="7303127" y="2941068"/>
              <a:ext cx="435125" cy="509954"/>
            </a:xfrm>
            <a:custGeom>
              <a:avLst/>
              <a:gdLst>
                <a:gd name="connsiteX0" fmla="*/ 435126 w 435125"/>
                <a:gd name="connsiteY0" fmla="*/ 0 h 509954"/>
                <a:gd name="connsiteX1" fmla="*/ 435126 w 435125"/>
                <a:gd name="connsiteY1" fmla="*/ 498258 h 509954"/>
                <a:gd name="connsiteX2" fmla="*/ 357926 w 435125"/>
                <a:gd name="connsiteY2" fmla="*/ 498258 h 509954"/>
                <a:gd name="connsiteX3" fmla="*/ 357926 w 435125"/>
                <a:gd name="connsiteY3" fmla="*/ 400007 h 509954"/>
                <a:gd name="connsiteX4" fmla="*/ 177794 w 435125"/>
                <a:gd name="connsiteY4" fmla="*/ 509954 h 509954"/>
                <a:gd name="connsiteX5" fmla="*/ 0 w 435125"/>
                <a:gd name="connsiteY5" fmla="*/ 318135 h 509954"/>
                <a:gd name="connsiteX6" fmla="*/ 0 w 435125"/>
                <a:gd name="connsiteY6" fmla="*/ 0 h 509954"/>
                <a:gd name="connsiteX7" fmla="*/ 77200 w 435125"/>
                <a:gd name="connsiteY7" fmla="*/ 0 h 509954"/>
                <a:gd name="connsiteX8" fmla="*/ 77200 w 435125"/>
                <a:gd name="connsiteY8" fmla="*/ 304100 h 509954"/>
                <a:gd name="connsiteX9" fmla="*/ 201187 w 435125"/>
                <a:gd name="connsiteY9" fmla="*/ 439774 h 509954"/>
                <a:gd name="connsiteX10" fmla="*/ 357926 w 435125"/>
                <a:gd name="connsiteY10" fmla="*/ 257318 h 509954"/>
                <a:gd name="connsiteX11" fmla="*/ 357926 w 435125"/>
                <a:gd name="connsiteY11" fmla="*/ 0 h 509954"/>
                <a:gd name="connsiteX12" fmla="*/ 435126 w 435125"/>
                <a:gd name="connsiteY12" fmla="*/ 0 h 50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125" h="509954">
                  <a:moveTo>
                    <a:pt x="435126" y="0"/>
                  </a:moveTo>
                  <a:lnTo>
                    <a:pt x="435126" y="498258"/>
                  </a:lnTo>
                  <a:lnTo>
                    <a:pt x="357926" y="498258"/>
                  </a:lnTo>
                  <a:lnTo>
                    <a:pt x="357926" y="400007"/>
                  </a:lnTo>
                  <a:cubicBezTo>
                    <a:pt x="325174" y="465506"/>
                    <a:pt x="264347" y="509954"/>
                    <a:pt x="177794" y="509954"/>
                  </a:cubicBezTo>
                  <a:cubicBezTo>
                    <a:pt x="65499" y="509954"/>
                    <a:pt x="0" y="439774"/>
                    <a:pt x="0" y="318135"/>
                  </a:cubicBezTo>
                  <a:lnTo>
                    <a:pt x="0" y="0"/>
                  </a:lnTo>
                  <a:lnTo>
                    <a:pt x="77200" y="0"/>
                  </a:lnTo>
                  <a:lnTo>
                    <a:pt x="77200" y="304100"/>
                  </a:lnTo>
                  <a:cubicBezTo>
                    <a:pt x="77200" y="392992"/>
                    <a:pt x="119305" y="439774"/>
                    <a:pt x="201187" y="439774"/>
                  </a:cubicBezTo>
                  <a:cubicBezTo>
                    <a:pt x="301780" y="439774"/>
                    <a:pt x="357926" y="369599"/>
                    <a:pt x="357926" y="257318"/>
                  </a:cubicBezTo>
                  <a:lnTo>
                    <a:pt x="357926" y="0"/>
                  </a:lnTo>
                  <a:lnTo>
                    <a:pt x="435126" y="0"/>
                  </a:lnTo>
                  <a:close/>
                </a:path>
              </a:pathLst>
            </a:custGeom>
            <a:solidFill>
              <a:srgbClr val="FFFFFF"/>
            </a:solidFill>
            <a:ln w="4763" cap="flat">
              <a:noFill/>
              <a:prstDash val="solid"/>
              <a:miter/>
            </a:ln>
          </p:spPr>
          <p:txBody>
            <a:bodyPr rtlCol="0" anchor="ctr"/>
            <a:lstStyle/>
            <a:p>
              <a:endParaRPr lang="ru-RU"/>
            </a:p>
          </p:txBody>
        </p:sp>
        <p:sp>
          <p:nvSpPr>
            <p:cNvPr id="12" name="Полилиния: фигура 11">
              <a:extLst>
                <a:ext uri="{FF2B5EF4-FFF2-40B4-BE49-F238E27FC236}">
                  <a16:creationId xmlns:a16="http://schemas.microsoft.com/office/drawing/2014/main" id="{F065BB94-C052-4478-A352-47A18D8A1D95}"/>
                </a:ext>
              </a:extLst>
            </p:cNvPr>
            <p:cNvSpPr/>
            <p:nvPr/>
          </p:nvSpPr>
          <p:spPr>
            <a:xfrm>
              <a:off x="7850538" y="2931709"/>
              <a:ext cx="507649" cy="736859"/>
            </a:xfrm>
            <a:custGeom>
              <a:avLst/>
              <a:gdLst>
                <a:gd name="connsiteX0" fmla="*/ 507649 w 507649"/>
                <a:gd name="connsiteY0" fmla="*/ 259656 h 736859"/>
                <a:gd name="connsiteX1" fmla="*/ 271372 w 507649"/>
                <a:gd name="connsiteY1" fmla="*/ 519313 h 736859"/>
                <a:gd name="connsiteX2" fmla="*/ 77200 w 507649"/>
                <a:gd name="connsiteY2" fmla="*/ 409366 h 736859"/>
                <a:gd name="connsiteX3" fmla="*/ 77200 w 507649"/>
                <a:gd name="connsiteY3" fmla="*/ 736859 h 736859"/>
                <a:gd name="connsiteX4" fmla="*/ 0 w 507649"/>
                <a:gd name="connsiteY4" fmla="*/ 736859 h 736859"/>
                <a:gd name="connsiteX5" fmla="*/ 0 w 507649"/>
                <a:gd name="connsiteY5" fmla="*/ 9358 h 736859"/>
                <a:gd name="connsiteX6" fmla="*/ 77200 w 507649"/>
                <a:gd name="connsiteY6" fmla="*/ 9358 h 736859"/>
                <a:gd name="connsiteX7" fmla="*/ 77200 w 507649"/>
                <a:gd name="connsiteY7" fmla="*/ 112285 h 736859"/>
                <a:gd name="connsiteX8" fmla="*/ 271372 w 507649"/>
                <a:gd name="connsiteY8" fmla="*/ 0 h 736859"/>
                <a:gd name="connsiteX9" fmla="*/ 507649 w 507649"/>
                <a:gd name="connsiteY9" fmla="*/ 259656 h 736859"/>
                <a:gd name="connsiteX10" fmla="*/ 425768 w 507649"/>
                <a:gd name="connsiteY10" fmla="*/ 259656 h 736859"/>
                <a:gd name="connsiteX11" fmla="*/ 252656 w 507649"/>
                <a:gd name="connsiteY11" fmla="*/ 70180 h 736859"/>
                <a:gd name="connsiteX12" fmla="*/ 72523 w 507649"/>
                <a:gd name="connsiteY12" fmla="*/ 259656 h 736859"/>
                <a:gd name="connsiteX13" fmla="*/ 252656 w 507649"/>
                <a:gd name="connsiteY13" fmla="*/ 449132 h 736859"/>
                <a:gd name="connsiteX14" fmla="*/ 425768 w 507649"/>
                <a:gd name="connsiteY14" fmla="*/ 259656 h 73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7649" h="736859">
                  <a:moveTo>
                    <a:pt x="507649" y="259656"/>
                  </a:moveTo>
                  <a:cubicBezTo>
                    <a:pt x="507649" y="411709"/>
                    <a:pt x="409394" y="519313"/>
                    <a:pt x="271372" y="519313"/>
                  </a:cubicBezTo>
                  <a:cubicBezTo>
                    <a:pt x="184814" y="519313"/>
                    <a:pt x="116972" y="474864"/>
                    <a:pt x="77200" y="409366"/>
                  </a:cubicBezTo>
                  <a:lnTo>
                    <a:pt x="77200" y="736859"/>
                  </a:lnTo>
                  <a:lnTo>
                    <a:pt x="0" y="736859"/>
                  </a:lnTo>
                  <a:lnTo>
                    <a:pt x="0" y="9358"/>
                  </a:lnTo>
                  <a:lnTo>
                    <a:pt x="77200" y="9358"/>
                  </a:lnTo>
                  <a:lnTo>
                    <a:pt x="77200" y="112285"/>
                  </a:lnTo>
                  <a:cubicBezTo>
                    <a:pt x="114633" y="44448"/>
                    <a:pt x="184814" y="0"/>
                    <a:pt x="271372" y="0"/>
                  </a:cubicBezTo>
                  <a:cubicBezTo>
                    <a:pt x="407056" y="0"/>
                    <a:pt x="507649" y="107609"/>
                    <a:pt x="507649" y="259656"/>
                  </a:cubicBezTo>
                  <a:close/>
                  <a:moveTo>
                    <a:pt x="425768" y="259656"/>
                  </a:moveTo>
                  <a:cubicBezTo>
                    <a:pt x="425768" y="149714"/>
                    <a:pt x="355587" y="70180"/>
                    <a:pt x="252656" y="70180"/>
                  </a:cubicBezTo>
                  <a:cubicBezTo>
                    <a:pt x="149723" y="70180"/>
                    <a:pt x="72523" y="149714"/>
                    <a:pt x="72523" y="259656"/>
                  </a:cubicBezTo>
                  <a:cubicBezTo>
                    <a:pt x="72523" y="369599"/>
                    <a:pt x="149723" y="449132"/>
                    <a:pt x="252656" y="449132"/>
                  </a:cubicBezTo>
                  <a:cubicBezTo>
                    <a:pt x="355587" y="449132"/>
                    <a:pt x="425768" y="369599"/>
                    <a:pt x="425768" y="259656"/>
                  </a:cubicBezTo>
                  <a:close/>
                </a:path>
              </a:pathLst>
            </a:custGeom>
            <a:solidFill>
              <a:srgbClr val="FFFFFF"/>
            </a:solidFill>
            <a:ln w="4763" cap="flat">
              <a:noFill/>
              <a:prstDash val="solid"/>
              <a:miter/>
            </a:ln>
          </p:spPr>
          <p:txBody>
            <a:bodyPr rtlCol="0" anchor="ctr"/>
            <a:lstStyle/>
            <a:p>
              <a:endParaRPr lang="ru-RU"/>
            </a:p>
          </p:txBody>
        </p:sp>
        <p:sp>
          <p:nvSpPr>
            <p:cNvPr id="13" name="Полилиния: фигура 12">
              <a:extLst>
                <a:ext uri="{FF2B5EF4-FFF2-40B4-BE49-F238E27FC236}">
                  <a16:creationId xmlns:a16="http://schemas.microsoft.com/office/drawing/2014/main" id="{18B4765B-BF2C-4D13-B9C2-ED2C263314D2}"/>
                </a:ext>
              </a:extLst>
            </p:cNvPr>
            <p:cNvSpPr/>
            <p:nvPr/>
          </p:nvSpPr>
          <p:spPr>
            <a:xfrm>
              <a:off x="4505215" y="3865065"/>
              <a:ext cx="133345" cy="184799"/>
            </a:xfrm>
            <a:custGeom>
              <a:avLst/>
              <a:gdLst>
                <a:gd name="connsiteX0" fmla="*/ 98255 w 133345"/>
                <a:gd name="connsiteY0" fmla="*/ 86554 h 184799"/>
                <a:gd name="connsiteX1" fmla="*/ 123987 w 133345"/>
                <a:gd name="connsiteY1" fmla="*/ 102927 h 184799"/>
                <a:gd name="connsiteX2" fmla="*/ 133345 w 133345"/>
                <a:gd name="connsiteY2" fmla="*/ 133336 h 184799"/>
                <a:gd name="connsiteX3" fmla="*/ 116972 w 133345"/>
                <a:gd name="connsiteY3" fmla="*/ 170764 h 184799"/>
                <a:gd name="connsiteX4" fmla="*/ 67842 w 133345"/>
                <a:gd name="connsiteY4" fmla="*/ 184799 h 184799"/>
                <a:gd name="connsiteX5" fmla="*/ 0 w 133345"/>
                <a:gd name="connsiteY5" fmla="*/ 184799 h 184799"/>
                <a:gd name="connsiteX6" fmla="*/ 0 w 133345"/>
                <a:gd name="connsiteY6" fmla="*/ 0 h 184799"/>
                <a:gd name="connsiteX7" fmla="*/ 65503 w 133345"/>
                <a:gd name="connsiteY7" fmla="*/ 0 h 184799"/>
                <a:gd name="connsiteX8" fmla="*/ 107613 w 133345"/>
                <a:gd name="connsiteY8" fmla="*/ 11697 h 184799"/>
                <a:gd name="connsiteX9" fmla="*/ 123987 w 133345"/>
                <a:gd name="connsiteY9" fmla="*/ 46787 h 184799"/>
                <a:gd name="connsiteX10" fmla="*/ 116972 w 133345"/>
                <a:gd name="connsiteY10" fmla="*/ 72519 h 184799"/>
                <a:gd name="connsiteX11" fmla="*/ 98255 w 133345"/>
                <a:gd name="connsiteY11" fmla="*/ 86554 h 184799"/>
                <a:gd name="connsiteX12" fmla="*/ 65503 w 133345"/>
                <a:gd name="connsiteY12" fmla="*/ 23393 h 184799"/>
                <a:gd name="connsiteX13" fmla="*/ 23393 w 133345"/>
                <a:gd name="connsiteY13" fmla="*/ 23393 h 184799"/>
                <a:gd name="connsiteX14" fmla="*/ 23393 w 133345"/>
                <a:gd name="connsiteY14" fmla="*/ 77195 h 184799"/>
                <a:gd name="connsiteX15" fmla="*/ 65503 w 133345"/>
                <a:gd name="connsiteY15" fmla="*/ 77195 h 184799"/>
                <a:gd name="connsiteX16" fmla="*/ 100594 w 133345"/>
                <a:gd name="connsiteY16" fmla="*/ 49125 h 184799"/>
                <a:gd name="connsiteX17" fmla="*/ 65503 w 133345"/>
                <a:gd name="connsiteY17" fmla="*/ 23393 h 184799"/>
                <a:gd name="connsiteX18" fmla="*/ 23393 w 133345"/>
                <a:gd name="connsiteY18" fmla="*/ 163744 h 184799"/>
                <a:gd name="connsiteX19" fmla="*/ 67842 w 133345"/>
                <a:gd name="connsiteY19" fmla="*/ 163744 h 184799"/>
                <a:gd name="connsiteX20" fmla="*/ 109952 w 133345"/>
                <a:gd name="connsiteY20" fmla="*/ 133336 h 184799"/>
                <a:gd name="connsiteX21" fmla="*/ 100594 w 133345"/>
                <a:gd name="connsiteY21" fmla="*/ 109942 h 184799"/>
                <a:gd name="connsiteX22" fmla="*/ 70180 w 133345"/>
                <a:gd name="connsiteY22" fmla="*/ 100589 h 184799"/>
                <a:gd name="connsiteX23" fmla="*/ 23393 w 133345"/>
                <a:gd name="connsiteY23" fmla="*/ 100589 h 184799"/>
                <a:gd name="connsiteX24" fmla="*/ 23393 w 133345"/>
                <a:gd name="connsiteY24" fmla="*/ 163744 h 18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45" h="184799">
                  <a:moveTo>
                    <a:pt x="98255" y="86554"/>
                  </a:moveTo>
                  <a:cubicBezTo>
                    <a:pt x="109952" y="88892"/>
                    <a:pt x="116972" y="93569"/>
                    <a:pt x="123987" y="102927"/>
                  </a:cubicBezTo>
                  <a:cubicBezTo>
                    <a:pt x="131007" y="112285"/>
                    <a:pt x="133345" y="121639"/>
                    <a:pt x="133345" y="133336"/>
                  </a:cubicBezTo>
                  <a:cubicBezTo>
                    <a:pt x="133345" y="149709"/>
                    <a:pt x="128668" y="161406"/>
                    <a:pt x="116972" y="170764"/>
                  </a:cubicBezTo>
                  <a:cubicBezTo>
                    <a:pt x="105275" y="180122"/>
                    <a:pt x="88897" y="184799"/>
                    <a:pt x="67842" y="184799"/>
                  </a:cubicBezTo>
                  <a:lnTo>
                    <a:pt x="0" y="184799"/>
                  </a:lnTo>
                  <a:lnTo>
                    <a:pt x="0" y="0"/>
                  </a:lnTo>
                  <a:lnTo>
                    <a:pt x="65503" y="0"/>
                  </a:lnTo>
                  <a:cubicBezTo>
                    <a:pt x="84220" y="0"/>
                    <a:pt x="98255" y="4677"/>
                    <a:pt x="107613" y="11697"/>
                  </a:cubicBezTo>
                  <a:cubicBezTo>
                    <a:pt x="116972" y="18712"/>
                    <a:pt x="123987" y="30408"/>
                    <a:pt x="123987" y="46787"/>
                  </a:cubicBezTo>
                  <a:cubicBezTo>
                    <a:pt x="123987" y="56140"/>
                    <a:pt x="121649" y="65499"/>
                    <a:pt x="116972" y="72519"/>
                  </a:cubicBezTo>
                  <a:cubicBezTo>
                    <a:pt x="112290" y="79534"/>
                    <a:pt x="105275" y="84210"/>
                    <a:pt x="98255" y="86554"/>
                  </a:cubicBezTo>
                  <a:close/>
                  <a:moveTo>
                    <a:pt x="65503" y="23393"/>
                  </a:moveTo>
                  <a:lnTo>
                    <a:pt x="23393" y="23393"/>
                  </a:lnTo>
                  <a:lnTo>
                    <a:pt x="23393" y="77195"/>
                  </a:lnTo>
                  <a:lnTo>
                    <a:pt x="65503" y="77195"/>
                  </a:lnTo>
                  <a:cubicBezTo>
                    <a:pt x="88897" y="77195"/>
                    <a:pt x="100594" y="67837"/>
                    <a:pt x="100594" y="49125"/>
                  </a:cubicBezTo>
                  <a:cubicBezTo>
                    <a:pt x="100594" y="32752"/>
                    <a:pt x="88897" y="23393"/>
                    <a:pt x="65503" y="23393"/>
                  </a:cubicBezTo>
                  <a:close/>
                  <a:moveTo>
                    <a:pt x="23393" y="163744"/>
                  </a:moveTo>
                  <a:lnTo>
                    <a:pt x="67842" y="163744"/>
                  </a:lnTo>
                  <a:cubicBezTo>
                    <a:pt x="95917" y="163744"/>
                    <a:pt x="109952" y="154391"/>
                    <a:pt x="109952" y="133336"/>
                  </a:cubicBezTo>
                  <a:cubicBezTo>
                    <a:pt x="109952" y="123977"/>
                    <a:pt x="107613" y="114624"/>
                    <a:pt x="100594" y="109942"/>
                  </a:cubicBezTo>
                  <a:cubicBezTo>
                    <a:pt x="93574" y="105266"/>
                    <a:pt x="84220" y="100589"/>
                    <a:pt x="70180" y="100589"/>
                  </a:cubicBezTo>
                  <a:lnTo>
                    <a:pt x="23393" y="100589"/>
                  </a:lnTo>
                  <a:lnTo>
                    <a:pt x="23393" y="163744"/>
                  </a:lnTo>
                  <a:close/>
                </a:path>
              </a:pathLst>
            </a:custGeom>
            <a:solidFill>
              <a:srgbClr val="FFFFFF"/>
            </a:solidFill>
            <a:ln w="4763" cap="flat">
              <a:noFill/>
              <a:prstDash val="solid"/>
              <a:miter/>
            </a:ln>
          </p:spPr>
          <p:txBody>
            <a:bodyPr rtlCol="0" anchor="ctr"/>
            <a:lstStyle/>
            <a:p>
              <a:endParaRPr lang="ru-RU"/>
            </a:p>
          </p:txBody>
        </p:sp>
        <p:sp>
          <p:nvSpPr>
            <p:cNvPr id="14" name="Полилиния: фигура 13">
              <a:extLst>
                <a:ext uri="{FF2B5EF4-FFF2-40B4-BE49-F238E27FC236}">
                  <a16:creationId xmlns:a16="http://schemas.microsoft.com/office/drawing/2014/main" id="{68DD650C-5AE4-4308-B219-E808CA3A550D}"/>
                </a:ext>
              </a:extLst>
            </p:cNvPr>
            <p:cNvSpPr/>
            <p:nvPr/>
          </p:nvSpPr>
          <p:spPr>
            <a:xfrm>
              <a:off x="4678332" y="3865065"/>
              <a:ext cx="180132" cy="187137"/>
            </a:xfrm>
            <a:custGeom>
              <a:avLst/>
              <a:gdLst>
                <a:gd name="connsiteX0" fmla="*/ 23393 w 180132"/>
                <a:gd name="connsiteY0" fmla="*/ 70175 h 187137"/>
                <a:gd name="connsiteX1" fmla="*/ 65503 w 180132"/>
                <a:gd name="connsiteY1" fmla="*/ 70175 h 187137"/>
                <a:gd name="connsiteX2" fmla="*/ 112290 w 180132"/>
                <a:gd name="connsiteY2" fmla="*/ 86554 h 187137"/>
                <a:gd name="connsiteX3" fmla="*/ 128664 w 180132"/>
                <a:gd name="connsiteY3" fmla="*/ 128659 h 187137"/>
                <a:gd name="connsiteX4" fmla="*/ 112290 w 180132"/>
                <a:gd name="connsiteY4" fmla="*/ 170764 h 187137"/>
                <a:gd name="connsiteX5" fmla="*/ 65503 w 180132"/>
                <a:gd name="connsiteY5" fmla="*/ 187138 h 187137"/>
                <a:gd name="connsiteX6" fmla="*/ 0 w 180132"/>
                <a:gd name="connsiteY6" fmla="*/ 187138 h 187137"/>
                <a:gd name="connsiteX7" fmla="*/ 0 w 180132"/>
                <a:gd name="connsiteY7" fmla="*/ 2338 h 187137"/>
                <a:gd name="connsiteX8" fmla="*/ 23393 w 180132"/>
                <a:gd name="connsiteY8" fmla="*/ 2338 h 187137"/>
                <a:gd name="connsiteX9" fmla="*/ 23393 w 180132"/>
                <a:gd name="connsiteY9" fmla="*/ 70175 h 187137"/>
                <a:gd name="connsiteX10" fmla="*/ 23393 w 180132"/>
                <a:gd name="connsiteY10" fmla="*/ 163744 h 187137"/>
                <a:gd name="connsiteX11" fmla="*/ 63160 w 180132"/>
                <a:gd name="connsiteY11" fmla="*/ 163744 h 187137"/>
                <a:gd name="connsiteX12" fmla="*/ 93574 w 180132"/>
                <a:gd name="connsiteY12" fmla="*/ 154391 h 187137"/>
                <a:gd name="connsiteX13" fmla="*/ 105270 w 180132"/>
                <a:gd name="connsiteY13" fmla="*/ 128659 h 187137"/>
                <a:gd name="connsiteX14" fmla="*/ 93574 w 180132"/>
                <a:gd name="connsiteY14" fmla="*/ 102927 h 187137"/>
                <a:gd name="connsiteX15" fmla="*/ 60822 w 180132"/>
                <a:gd name="connsiteY15" fmla="*/ 93569 h 187137"/>
                <a:gd name="connsiteX16" fmla="*/ 23393 w 180132"/>
                <a:gd name="connsiteY16" fmla="*/ 93569 h 187137"/>
                <a:gd name="connsiteX17" fmla="*/ 23393 w 180132"/>
                <a:gd name="connsiteY17" fmla="*/ 163744 h 187137"/>
                <a:gd name="connsiteX18" fmla="*/ 156739 w 180132"/>
                <a:gd name="connsiteY18" fmla="*/ 0 h 187137"/>
                <a:gd name="connsiteX19" fmla="*/ 180132 w 180132"/>
                <a:gd name="connsiteY19" fmla="*/ 0 h 187137"/>
                <a:gd name="connsiteX20" fmla="*/ 180132 w 180132"/>
                <a:gd name="connsiteY20" fmla="*/ 184799 h 187137"/>
                <a:gd name="connsiteX21" fmla="*/ 156739 w 180132"/>
                <a:gd name="connsiteY21" fmla="*/ 184799 h 187137"/>
                <a:gd name="connsiteX22" fmla="*/ 156739 w 180132"/>
                <a:gd name="connsiteY22" fmla="*/ 0 h 187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0132" h="187137">
                  <a:moveTo>
                    <a:pt x="23393" y="70175"/>
                  </a:moveTo>
                  <a:lnTo>
                    <a:pt x="65503" y="70175"/>
                  </a:lnTo>
                  <a:cubicBezTo>
                    <a:pt x="86554" y="70175"/>
                    <a:pt x="100594" y="74857"/>
                    <a:pt x="112290" y="86554"/>
                  </a:cubicBezTo>
                  <a:cubicBezTo>
                    <a:pt x="123987" y="95907"/>
                    <a:pt x="128664" y="109942"/>
                    <a:pt x="128664" y="128659"/>
                  </a:cubicBezTo>
                  <a:cubicBezTo>
                    <a:pt x="128664" y="145032"/>
                    <a:pt x="123987" y="159068"/>
                    <a:pt x="112290" y="170764"/>
                  </a:cubicBezTo>
                  <a:cubicBezTo>
                    <a:pt x="100594" y="182461"/>
                    <a:pt x="86554" y="187138"/>
                    <a:pt x="65503" y="187138"/>
                  </a:cubicBezTo>
                  <a:lnTo>
                    <a:pt x="0" y="187138"/>
                  </a:lnTo>
                  <a:lnTo>
                    <a:pt x="0" y="2338"/>
                  </a:lnTo>
                  <a:lnTo>
                    <a:pt x="23393" y="2338"/>
                  </a:lnTo>
                  <a:lnTo>
                    <a:pt x="23393" y="70175"/>
                  </a:lnTo>
                  <a:close/>
                  <a:moveTo>
                    <a:pt x="23393" y="163744"/>
                  </a:moveTo>
                  <a:lnTo>
                    <a:pt x="63160" y="163744"/>
                  </a:lnTo>
                  <a:cubicBezTo>
                    <a:pt x="77200" y="163744"/>
                    <a:pt x="86554" y="161406"/>
                    <a:pt x="93574" y="154391"/>
                  </a:cubicBezTo>
                  <a:cubicBezTo>
                    <a:pt x="100594" y="147371"/>
                    <a:pt x="105270" y="140356"/>
                    <a:pt x="105270" y="128659"/>
                  </a:cubicBezTo>
                  <a:cubicBezTo>
                    <a:pt x="105270" y="116962"/>
                    <a:pt x="100594" y="109942"/>
                    <a:pt x="93574" y="102927"/>
                  </a:cubicBezTo>
                  <a:cubicBezTo>
                    <a:pt x="86554" y="98246"/>
                    <a:pt x="74857" y="93569"/>
                    <a:pt x="60822" y="93569"/>
                  </a:cubicBezTo>
                  <a:lnTo>
                    <a:pt x="23393" y="93569"/>
                  </a:lnTo>
                  <a:lnTo>
                    <a:pt x="23393" y="163744"/>
                  </a:lnTo>
                  <a:close/>
                  <a:moveTo>
                    <a:pt x="156739" y="0"/>
                  </a:moveTo>
                  <a:lnTo>
                    <a:pt x="180132" y="0"/>
                  </a:lnTo>
                  <a:lnTo>
                    <a:pt x="180132" y="184799"/>
                  </a:lnTo>
                  <a:lnTo>
                    <a:pt x="156739" y="184799"/>
                  </a:lnTo>
                  <a:lnTo>
                    <a:pt x="156739" y="0"/>
                  </a:lnTo>
                  <a:close/>
                </a:path>
              </a:pathLst>
            </a:custGeom>
            <a:solidFill>
              <a:srgbClr val="FFFFFF"/>
            </a:solidFill>
            <a:ln w="4763" cap="flat">
              <a:noFill/>
              <a:prstDash val="solid"/>
              <a:miter/>
            </a:ln>
          </p:spPr>
          <p:txBody>
            <a:bodyPr rtlCol="0" anchor="ctr"/>
            <a:lstStyle/>
            <a:p>
              <a:endParaRPr lang="ru-RU"/>
            </a:p>
          </p:txBody>
        </p:sp>
        <p:sp>
          <p:nvSpPr>
            <p:cNvPr id="15" name="Полилиния: фигура 14">
              <a:extLst>
                <a:ext uri="{FF2B5EF4-FFF2-40B4-BE49-F238E27FC236}">
                  <a16:creationId xmlns:a16="http://schemas.microsoft.com/office/drawing/2014/main" id="{CB8EC111-AB13-4A5C-99FE-183DC6B251B2}"/>
                </a:ext>
              </a:extLst>
            </p:cNvPr>
            <p:cNvSpPr/>
            <p:nvPr/>
          </p:nvSpPr>
          <p:spPr>
            <a:xfrm>
              <a:off x="4909933" y="3867403"/>
              <a:ext cx="123986" cy="184799"/>
            </a:xfrm>
            <a:custGeom>
              <a:avLst/>
              <a:gdLst>
                <a:gd name="connsiteX0" fmla="*/ 23393 w 123986"/>
                <a:gd name="connsiteY0" fmla="*/ 67837 h 184799"/>
                <a:gd name="connsiteX1" fmla="*/ 60822 w 123986"/>
                <a:gd name="connsiteY1" fmla="*/ 67837 h 184799"/>
                <a:gd name="connsiteX2" fmla="*/ 107609 w 123986"/>
                <a:gd name="connsiteY2" fmla="*/ 84215 h 184799"/>
                <a:gd name="connsiteX3" fmla="*/ 123987 w 123986"/>
                <a:gd name="connsiteY3" fmla="*/ 126321 h 184799"/>
                <a:gd name="connsiteX4" fmla="*/ 107609 w 123986"/>
                <a:gd name="connsiteY4" fmla="*/ 168426 h 184799"/>
                <a:gd name="connsiteX5" fmla="*/ 60822 w 123986"/>
                <a:gd name="connsiteY5" fmla="*/ 184799 h 184799"/>
                <a:gd name="connsiteX6" fmla="*/ 0 w 123986"/>
                <a:gd name="connsiteY6" fmla="*/ 184799 h 184799"/>
                <a:gd name="connsiteX7" fmla="*/ 0 w 123986"/>
                <a:gd name="connsiteY7" fmla="*/ 0 h 184799"/>
                <a:gd name="connsiteX8" fmla="*/ 107609 w 123986"/>
                <a:gd name="connsiteY8" fmla="*/ 0 h 184799"/>
                <a:gd name="connsiteX9" fmla="*/ 107609 w 123986"/>
                <a:gd name="connsiteY9" fmla="*/ 23393 h 184799"/>
                <a:gd name="connsiteX10" fmla="*/ 23393 w 123986"/>
                <a:gd name="connsiteY10" fmla="*/ 23393 h 184799"/>
                <a:gd name="connsiteX11" fmla="*/ 23393 w 123986"/>
                <a:gd name="connsiteY11" fmla="*/ 67837 h 184799"/>
                <a:gd name="connsiteX12" fmla="*/ 23393 w 123986"/>
                <a:gd name="connsiteY12" fmla="*/ 161406 h 184799"/>
                <a:gd name="connsiteX13" fmla="*/ 56145 w 123986"/>
                <a:gd name="connsiteY13" fmla="*/ 161406 h 184799"/>
                <a:gd name="connsiteX14" fmla="*/ 86554 w 123986"/>
                <a:gd name="connsiteY14" fmla="*/ 152052 h 184799"/>
                <a:gd name="connsiteX15" fmla="*/ 98250 w 123986"/>
                <a:gd name="connsiteY15" fmla="*/ 126321 h 184799"/>
                <a:gd name="connsiteX16" fmla="*/ 86554 w 123986"/>
                <a:gd name="connsiteY16" fmla="*/ 100589 h 184799"/>
                <a:gd name="connsiteX17" fmla="*/ 53802 w 123986"/>
                <a:gd name="connsiteY17" fmla="*/ 91231 h 184799"/>
                <a:gd name="connsiteX18" fmla="*/ 23393 w 123986"/>
                <a:gd name="connsiteY18" fmla="*/ 91231 h 184799"/>
                <a:gd name="connsiteX19" fmla="*/ 23393 w 123986"/>
                <a:gd name="connsiteY19" fmla="*/ 161406 h 18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986" h="184799">
                  <a:moveTo>
                    <a:pt x="23393" y="67837"/>
                  </a:moveTo>
                  <a:lnTo>
                    <a:pt x="60822" y="67837"/>
                  </a:lnTo>
                  <a:cubicBezTo>
                    <a:pt x="81877" y="67837"/>
                    <a:pt x="95912" y="72519"/>
                    <a:pt x="107609" y="84215"/>
                  </a:cubicBezTo>
                  <a:cubicBezTo>
                    <a:pt x="119305" y="93569"/>
                    <a:pt x="123987" y="107604"/>
                    <a:pt x="123987" y="126321"/>
                  </a:cubicBezTo>
                  <a:cubicBezTo>
                    <a:pt x="123987" y="142694"/>
                    <a:pt x="119305" y="156729"/>
                    <a:pt x="107609" y="168426"/>
                  </a:cubicBezTo>
                  <a:cubicBezTo>
                    <a:pt x="95912" y="180122"/>
                    <a:pt x="81877" y="184799"/>
                    <a:pt x="60822" y="184799"/>
                  </a:cubicBezTo>
                  <a:lnTo>
                    <a:pt x="0" y="184799"/>
                  </a:lnTo>
                  <a:lnTo>
                    <a:pt x="0" y="0"/>
                  </a:lnTo>
                  <a:lnTo>
                    <a:pt x="107609" y="0"/>
                  </a:lnTo>
                  <a:lnTo>
                    <a:pt x="107609" y="23393"/>
                  </a:lnTo>
                  <a:lnTo>
                    <a:pt x="23393" y="23393"/>
                  </a:lnTo>
                  <a:lnTo>
                    <a:pt x="23393" y="67837"/>
                  </a:lnTo>
                  <a:close/>
                  <a:moveTo>
                    <a:pt x="23393" y="161406"/>
                  </a:moveTo>
                  <a:lnTo>
                    <a:pt x="56145" y="161406"/>
                  </a:lnTo>
                  <a:cubicBezTo>
                    <a:pt x="70180" y="161406"/>
                    <a:pt x="79539" y="159068"/>
                    <a:pt x="86554" y="152052"/>
                  </a:cubicBezTo>
                  <a:cubicBezTo>
                    <a:pt x="93574" y="145032"/>
                    <a:pt x="98250" y="138017"/>
                    <a:pt x="98250" y="126321"/>
                  </a:cubicBezTo>
                  <a:cubicBezTo>
                    <a:pt x="98250" y="114624"/>
                    <a:pt x="93574" y="107604"/>
                    <a:pt x="86554" y="100589"/>
                  </a:cubicBezTo>
                  <a:cubicBezTo>
                    <a:pt x="79539" y="95907"/>
                    <a:pt x="67842" y="91231"/>
                    <a:pt x="53802" y="91231"/>
                  </a:cubicBezTo>
                  <a:lnTo>
                    <a:pt x="23393" y="91231"/>
                  </a:lnTo>
                  <a:lnTo>
                    <a:pt x="23393" y="161406"/>
                  </a:lnTo>
                  <a:close/>
                </a:path>
              </a:pathLst>
            </a:custGeom>
            <a:solidFill>
              <a:srgbClr val="FFFFFF"/>
            </a:solidFill>
            <a:ln w="4763" cap="flat">
              <a:noFill/>
              <a:prstDash val="solid"/>
              <a:miter/>
            </a:ln>
          </p:spPr>
          <p:txBody>
            <a:bodyPr rtlCol="0" anchor="ctr"/>
            <a:lstStyle/>
            <a:p>
              <a:endParaRPr lang="ru-RU"/>
            </a:p>
          </p:txBody>
        </p:sp>
        <p:sp>
          <p:nvSpPr>
            <p:cNvPr id="16" name="Полилиния: фигура 15">
              <a:extLst>
                <a:ext uri="{FF2B5EF4-FFF2-40B4-BE49-F238E27FC236}">
                  <a16:creationId xmlns:a16="http://schemas.microsoft.com/office/drawing/2014/main" id="{D7699B30-F818-40EC-9E67-9B47AA6CB21B}"/>
                </a:ext>
              </a:extLst>
            </p:cNvPr>
            <p:cNvSpPr/>
            <p:nvPr/>
          </p:nvSpPr>
          <p:spPr>
            <a:xfrm>
              <a:off x="5061990" y="3860388"/>
              <a:ext cx="187151" cy="191814"/>
            </a:xfrm>
            <a:custGeom>
              <a:avLst/>
              <a:gdLst>
                <a:gd name="connsiteX0" fmla="*/ 93578 w 187151"/>
                <a:gd name="connsiteY0" fmla="*/ 191815 h 191814"/>
                <a:gd name="connsiteX1" fmla="*/ 25737 w 187151"/>
                <a:gd name="connsiteY1" fmla="*/ 163744 h 191814"/>
                <a:gd name="connsiteX2" fmla="*/ 0 w 187151"/>
                <a:gd name="connsiteY2" fmla="*/ 95907 h 191814"/>
                <a:gd name="connsiteX3" fmla="*/ 25737 w 187151"/>
                <a:gd name="connsiteY3" fmla="*/ 28070 h 191814"/>
                <a:gd name="connsiteX4" fmla="*/ 93578 w 187151"/>
                <a:gd name="connsiteY4" fmla="*/ 0 h 191814"/>
                <a:gd name="connsiteX5" fmla="*/ 161420 w 187151"/>
                <a:gd name="connsiteY5" fmla="*/ 28070 h 191814"/>
                <a:gd name="connsiteX6" fmla="*/ 187152 w 187151"/>
                <a:gd name="connsiteY6" fmla="*/ 95907 h 191814"/>
                <a:gd name="connsiteX7" fmla="*/ 161420 w 187151"/>
                <a:gd name="connsiteY7" fmla="*/ 163744 h 191814"/>
                <a:gd name="connsiteX8" fmla="*/ 93578 w 187151"/>
                <a:gd name="connsiteY8" fmla="*/ 191815 h 191814"/>
                <a:gd name="connsiteX9" fmla="*/ 95917 w 187151"/>
                <a:gd name="connsiteY9" fmla="*/ 170764 h 191814"/>
                <a:gd name="connsiteX10" fmla="*/ 147380 w 187151"/>
                <a:gd name="connsiteY10" fmla="*/ 149709 h 191814"/>
                <a:gd name="connsiteX11" fmla="*/ 166097 w 187151"/>
                <a:gd name="connsiteY11" fmla="*/ 98246 h 191814"/>
                <a:gd name="connsiteX12" fmla="*/ 147380 w 187151"/>
                <a:gd name="connsiteY12" fmla="*/ 46782 h 191814"/>
                <a:gd name="connsiteX13" fmla="*/ 98255 w 187151"/>
                <a:gd name="connsiteY13" fmla="*/ 25732 h 191814"/>
                <a:gd name="connsiteX14" fmla="*/ 49130 w 187151"/>
                <a:gd name="connsiteY14" fmla="*/ 46782 h 191814"/>
                <a:gd name="connsiteX15" fmla="*/ 30413 w 187151"/>
                <a:gd name="connsiteY15" fmla="*/ 98246 h 191814"/>
                <a:gd name="connsiteX16" fmla="*/ 49130 w 187151"/>
                <a:gd name="connsiteY16" fmla="*/ 149709 h 191814"/>
                <a:gd name="connsiteX17" fmla="*/ 95917 w 187151"/>
                <a:gd name="connsiteY17" fmla="*/ 170764 h 19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7151" h="191814">
                  <a:moveTo>
                    <a:pt x="93578" y="191815"/>
                  </a:moveTo>
                  <a:cubicBezTo>
                    <a:pt x="67842" y="191815"/>
                    <a:pt x="44448" y="182456"/>
                    <a:pt x="25737" y="163744"/>
                  </a:cubicBezTo>
                  <a:cubicBezTo>
                    <a:pt x="7020" y="145032"/>
                    <a:pt x="0" y="123977"/>
                    <a:pt x="0" y="95907"/>
                  </a:cubicBezTo>
                  <a:cubicBezTo>
                    <a:pt x="0" y="67837"/>
                    <a:pt x="9358" y="46782"/>
                    <a:pt x="25737" y="28070"/>
                  </a:cubicBezTo>
                  <a:cubicBezTo>
                    <a:pt x="44448" y="9354"/>
                    <a:pt x="65503" y="0"/>
                    <a:pt x="93578" y="0"/>
                  </a:cubicBezTo>
                  <a:cubicBezTo>
                    <a:pt x="121649" y="0"/>
                    <a:pt x="142704" y="9354"/>
                    <a:pt x="161420" y="28070"/>
                  </a:cubicBezTo>
                  <a:cubicBezTo>
                    <a:pt x="180132" y="46782"/>
                    <a:pt x="187152" y="67837"/>
                    <a:pt x="187152" y="95907"/>
                  </a:cubicBezTo>
                  <a:cubicBezTo>
                    <a:pt x="187152" y="123977"/>
                    <a:pt x="177794" y="145032"/>
                    <a:pt x="161420" y="163744"/>
                  </a:cubicBezTo>
                  <a:cubicBezTo>
                    <a:pt x="145042" y="184799"/>
                    <a:pt x="121649" y="191815"/>
                    <a:pt x="93578" y="191815"/>
                  </a:cubicBezTo>
                  <a:close/>
                  <a:moveTo>
                    <a:pt x="95917" y="170764"/>
                  </a:moveTo>
                  <a:cubicBezTo>
                    <a:pt x="116972" y="170764"/>
                    <a:pt x="135684" y="163744"/>
                    <a:pt x="147380" y="149709"/>
                  </a:cubicBezTo>
                  <a:cubicBezTo>
                    <a:pt x="159082" y="135674"/>
                    <a:pt x="166097" y="119301"/>
                    <a:pt x="166097" y="98246"/>
                  </a:cubicBezTo>
                  <a:cubicBezTo>
                    <a:pt x="166097" y="77195"/>
                    <a:pt x="159082" y="60817"/>
                    <a:pt x="147380" y="46782"/>
                  </a:cubicBezTo>
                  <a:cubicBezTo>
                    <a:pt x="133345" y="32747"/>
                    <a:pt x="116972" y="25732"/>
                    <a:pt x="98255" y="25732"/>
                  </a:cubicBezTo>
                  <a:cubicBezTo>
                    <a:pt x="77200" y="25732"/>
                    <a:pt x="60827" y="32747"/>
                    <a:pt x="49130" y="46782"/>
                  </a:cubicBezTo>
                  <a:cubicBezTo>
                    <a:pt x="35090" y="60817"/>
                    <a:pt x="30413" y="77195"/>
                    <a:pt x="30413" y="98246"/>
                  </a:cubicBezTo>
                  <a:cubicBezTo>
                    <a:pt x="30413" y="119301"/>
                    <a:pt x="37433" y="135674"/>
                    <a:pt x="49130" y="149709"/>
                  </a:cubicBezTo>
                  <a:cubicBezTo>
                    <a:pt x="58483" y="163744"/>
                    <a:pt x="74862" y="170764"/>
                    <a:pt x="95917" y="170764"/>
                  </a:cubicBezTo>
                  <a:close/>
                </a:path>
              </a:pathLst>
            </a:custGeom>
            <a:solidFill>
              <a:srgbClr val="FFFFFF"/>
            </a:solidFill>
            <a:ln w="4763" cap="flat">
              <a:noFill/>
              <a:prstDash val="solid"/>
              <a:miter/>
            </a:ln>
          </p:spPr>
          <p:txBody>
            <a:bodyPr rtlCol="0" anchor="ctr"/>
            <a:lstStyle/>
            <a:p>
              <a:endParaRPr lang="ru-RU"/>
            </a:p>
          </p:txBody>
        </p:sp>
        <p:sp>
          <p:nvSpPr>
            <p:cNvPr id="17" name="Полилиния: фигура 16">
              <a:extLst>
                <a:ext uri="{FF2B5EF4-FFF2-40B4-BE49-F238E27FC236}">
                  <a16:creationId xmlns:a16="http://schemas.microsoft.com/office/drawing/2014/main" id="{08BC9E2D-B73F-4FCB-A016-75A717C91A61}"/>
                </a:ext>
              </a:extLst>
            </p:cNvPr>
            <p:cNvSpPr/>
            <p:nvPr/>
          </p:nvSpPr>
          <p:spPr>
            <a:xfrm>
              <a:off x="5293590" y="3865065"/>
              <a:ext cx="119310" cy="184799"/>
            </a:xfrm>
            <a:custGeom>
              <a:avLst/>
              <a:gdLst>
                <a:gd name="connsiteX0" fmla="*/ 0 w 119310"/>
                <a:gd name="connsiteY0" fmla="*/ 0 h 184799"/>
                <a:gd name="connsiteX1" fmla="*/ 51468 w 119310"/>
                <a:gd name="connsiteY1" fmla="*/ 0 h 184799"/>
                <a:gd name="connsiteX2" fmla="*/ 100593 w 119310"/>
                <a:gd name="connsiteY2" fmla="*/ 14035 h 184799"/>
                <a:gd name="connsiteX3" fmla="*/ 119310 w 119310"/>
                <a:gd name="connsiteY3" fmla="*/ 53802 h 184799"/>
                <a:gd name="connsiteX4" fmla="*/ 100593 w 119310"/>
                <a:gd name="connsiteY4" fmla="*/ 95907 h 184799"/>
                <a:gd name="connsiteX5" fmla="*/ 51468 w 119310"/>
                <a:gd name="connsiteY5" fmla="*/ 109942 h 184799"/>
                <a:gd name="connsiteX6" fmla="*/ 23393 w 119310"/>
                <a:gd name="connsiteY6" fmla="*/ 109942 h 184799"/>
                <a:gd name="connsiteX7" fmla="*/ 23393 w 119310"/>
                <a:gd name="connsiteY7" fmla="*/ 184799 h 184799"/>
                <a:gd name="connsiteX8" fmla="*/ 0 w 119310"/>
                <a:gd name="connsiteY8" fmla="*/ 184799 h 184799"/>
                <a:gd name="connsiteX9" fmla="*/ 0 w 119310"/>
                <a:gd name="connsiteY9" fmla="*/ 0 h 184799"/>
                <a:gd name="connsiteX10" fmla="*/ 21055 w 119310"/>
                <a:gd name="connsiteY10" fmla="*/ 88892 h 184799"/>
                <a:gd name="connsiteX11" fmla="*/ 49130 w 119310"/>
                <a:gd name="connsiteY11" fmla="*/ 88892 h 184799"/>
                <a:gd name="connsiteX12" fmla="*/ 81877 w 119310"/>
                <a:gd name="connsiteY12" fmla="*/ 81872 h 184799"/>
                <a:gd name="connsiteX13" fmla="*/ 93578 w 119310"/>
                <a:gd name="connsiteY13" fmla="*/ 56140 h 184799"/>
                <a:gd name="connsiteX14" fmla="*/ 81877 w 119310"/>
                <a:gd name="connsiteY14" fmla="*/ 30408 h 184799"/>
                <a:gd name="connsiteX15" fmla="*/ 51468 w 119310"/>
                <a:gd name="connsiteY15" fmla="*/ 23393 h 184799"/>
                <a:gd name="connsiteX16" fmla="*/ 21055 w 119310"/>
                <a:gd name="connsiteY16" fmla="*/ 23393 h 184799"/>
                <a:gd name="connsiteX17" fmla="*/ 21055 w 119310"/>
                <a:gd name="connsiteY17" fmla="*/ 88892 h 18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310" h="184799">
                  <a:moveTo>
                    <a:pt x="0" y="0"/>
                  </a:moveTo>
                  <a:lnTo>
                    <a:pt x="51468" y="0"/>
                  </a:lnTo>
                  <a:cubicBezTo>
                    <a:pt x="72523" y="0"/>
                    <a:pt x="88897" y="4677"/>
                    <a:pt x="100593" y="14035"/>
                  </a:cubicBezTo>
                  <a:cubicBezTo>
                    <a:pt x="112290" y="23393"/>
                    <a:pt x="119310" y="37428"/>
                    <a:pt x="119310" y="53802"/>
                  </a:cubicBezTo>
                  <a:cubicBezTo>
                    <a:pt x="119310" y="72519"/>
                    <a:pt x="112290" y="86554"/>
                    <a:pt x="100593" y="95907"/>
                  </a:cubicBezTo>
                  <a:cubicBezTo>
                    <a:pt x="88897" y="105266"/>
                    <a:pt x="72523" y="109942"/>
                    <a:pt x="51468" y="109942"/>
                  </a:cubicBezTo>
                  <a:lnTo>
                    <a:pt x="23393" y="109942"/>
                  </a:lnTo>
                  <a:lnTo>
                    <a:pt x="23393" y="184799"/>
                  </a:lnTo>
                  <a:lnTo>
                    <a:pt x="0" y="184799"/>
                  </a:lnTo>
                  <a:lnTo>
                    <a:pt x="0" y="0"/>
                  </a:lnTo>
                  <a:close/>
                  <a:moveTo>
                    <a:pt x="21055" y="88892"/>
                  </a:moveTo>
                  <a:lnTo>
                    <a:pt x="49130" y="88892"/>
                  </a:lnTo>
                  <a:cubicBezTo>
                    <a:pt x="63165" y="88892"/>
                    <a:pt x="72523" y="86554"/>
                    <a:pt x="81877" y="81872"/>
                  </a:cubicBezTo>
                  <a:cubicBezTo>
                    <a:pt x="91235" y="77195"/>
                    <a:pt x="93578" y="67837"/>
                    <a:pt x="93578" y="56140"/>
                  </a:cubicBezTo>
                  <a:cubicBezTo>
                    <a:pt x="93578" y="44444"/>
                    <a:pt x="88897" y="35090"/>
                    <a:pt x="81877" y="30408"/>
                  </a:cubicBezTo>
                  <a:cubicBezTo>
                    <a:pt x="74862" y="25732"/>
                    <a:pt x="63165" y="23393"/>
                    <a:pt x="51468" y="23393"/>
                  </a:cubicBezTo>
                  <a:lnTo>
                    <a:pt x="21055" y="23393"/>
                  </a:lnTo>
                  <a:lnTo>
                    <a:pt x="21055" y="88892"/>
                  </a:lnTo>
                  <a:close/>
                </a:path>
              </a:pathLst>
            </a:custGeom>
            <a:solidFill>
              <a:srgbClr val="FFFFFF"/>
            </a:solidFill>
            <a:ln w="4763" cap="flat">
              <a:noFill/>
              <a:prstDash val="solid"/>
              <a:miter/>
            </a:ln>
          </p:spPr>
          <p:txBody>
            <a:bodyPr rtlCol="0" anchor="ctr"/>
            <a:lstStyle/>
            <a:p>
              <a:endParaRPr lang="ru-RU"/>
            </a:p>
          </p:txBody>
        </p:sp>
        <p:sp>
          <p:nvSpPr>
            <p:cNvPr id="18" name="Полилиния: фигура 17">
              <a:extLst>
                <a:ext uri="{FF2B5EF4-FFF2-40B4-BE49-F238E27FC236}">
                  <a16:creationId xmlns:a16="http://schemas.microsoft.com/office/drawing/2014/main" id="{6C47FD32-F37F-4690-B117-EE024DDE3A30}"/>
                </a:ext>
              </a:extLst>
            </p:cNvPr>
            <p:cNvSpPr/>
            <p:nvPr/>
          </p:nvSpPr>
          <p:spPr>
            <a:xfrm>
              <a:off x="5518171" y="3865065"/>
              <a:ext cx="133345" cy="184799"/>
            </a:xfrm>
            <a:custGeom>
              <a:avLst/>
              <a:gdLst>
                <a:gd name="connsiteX0" fmla="*/ 98255 w 133345"/>
                <a:gd name="connsiteY0" fmla="*/ 86554 h 184799"/>
                <a:gd name="connsiteX1" fmla="*/ 123987 w 133345"/>
                <a:gd name="connsiteY1" fmla="*/ 102927 h 184799"/>
                <a:gd name="connsiteX2" fmla="*/ 133345 w 133345"/>
                <a:gd name="connsiteY2" fmla="*/ 133336 h 184799"/>
                <a:gd name="connsiteX3" fmla="*/ 116967 w 133345"/>
                <a:gd name="connsiteY3" fmla="*/ 170764 h 184799"/>
                <a:gd name="connsiteX4" fmla="*/ 67842 w 133345"/>
                <a:gd name="connsiteY4" fmla="*/ 184799 h 184799"/>
                <a:gd name="connsiteX5" fmla="*/ 0 w 133345"/>
                <a:gd name="connsiteY5" fmla="*/ 184799 h 184799"/>
                <a:gd name="connsiteX6" fmla="*/ 0 w 133345"/>
                <a:gd name="connsiteY6" fmla="*/ 0 h 184799"/>
                <a:gd name="connsiteX7" fmla="*/ 65503 w 133345"/>
                <a:gd name="connsiteY7" fmla="*/ 0 h 184799"/>
                <a:gd name="connsiteX8" fmla="*/ 107613 w 133345"/>
                <a:gd name="connsiteY8" fmla="*/ 11697 h 184799"/>
                <a:gd name="connsiteX9" fmla="*/ 123987 w 133345"/>
                <a:gd name="connsiteY9" fmla="*/ 46787 h 184799"/>
                <a:gd name="connsiteX10" fmla="*/ 116967 w 133345"/>
                <a:gd name="connsiteY10" fmla="*/ 72519 h 184799"/>
                <a:gd name="connsiteX11" fmla="*/ 98255 w 133345"/>
                <a:gd name="connsiteY11" fmla="*/ 86554 h 184799"/>
                <a:gd name="connsiteX12" fmla="*/ 65503 w 133345"/>
                <a:gd name="connsiteY12" fmla="*/ 23393 h 184799"/>
                <a:gd name="connsiteX13" fmla="*/ 23393 w 133345"/>
                <a:gd name="connsiteY13" fmla="*/ 23393 h 184799"/>
                <a:gd name="connsiteX14" fmla="*/ 23393 w 133345"/>
                <a:gd name="connsiteY14" fmla="*/ 77195 h 184799"/>
                <a:gd name="connsiteX15" fmla="*/ 65503 w 133345"/>
                <a:gd name="connsiteY15" fmla="*/ 77195 h 184799"/>
                <a:gd name="connsiteX16" fmla="*/ 100594 w 133345"/>
                <a:gd name="connsiteY16" fmla="*/ 49125 h 184799"/>
                <a:gd name="connsiteX17" fmla="*/ 65503 w 133345"/>
                <a:gd name="connsiteY17" fmla="*/ 23393 h 184799"/>
                <a:gd name="connsiteX18" fmla="*/ 23393 w 133345"/>
                <a:gd name="connsiteY18" fmla="*/ 163744 h 184799"/>
                <a:gd name="connsiteX19" fmla="*/ 67842 w 133345"/>
                <a:gd name="connsiteY19" fmla="*/ 163744 h 184799"/>
                <a:gd name="connsiteX20" fmla="*/ 109952 w 133345"/>
                <a:gd name="connsiteY20" fmla="*/ 133336 h 184799"/>
                <a:gd name="connsiteX21" fmla="*/ 100594 w 133345"/>
                <a:gd name="connsiteY21" fmla="*/ 109942 h 184799"/>
                <a:gd name="connsiteX22" fmla="*/ 70180 w 133345"/>
                <a:gd name="connsiteY22" fmla="*/ 100589 h 184799"/>
                <a:gd name="connsiteX23" fmla="*/ 23393 w 133345"/>
                <a:gd name="connsiteY23" fmla="*/ 100589 h 184799"/>
                <a:gd name="connsiteX24" fmla="*/ 23393 w 133345"/>
                <a:gd name="connsiteY24" fmla="*/ 163744 h 18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45" h="184799">
                  <a:moveTo>
                    <a:pt x="98255" y="86554"/>
                  </a:moveTo>
                  <a:cubicBezTo>
                    <a:pt x="109952" y="88892"/>
                    <a:pt x="116967" y="93569"/>
                    <a:pt x="123987" y="102927"/>
                  </a:cubicBezTo>
                  <a:cubicBezTo>
                    <a:pt x="131007" y="112285"/>
                    <a:pt x="133345" y="121639"/>
                    <a:pt x="133345" y="133336"/>
                  </a:cubicBezTo>
                  <a:cubicBezTo>
                    <a:pt x="133345" y="149709"/>
                    <a:pt x="128664" y="161406"/>
                    <a:pt x="116967" y="170764"/>
                  </a:cubicBezTo>
                  <a:cubicBezTo>
                    <a:pt x="105270" y="180122"/>
                    <a:pt x="88897" y="184799"/>
                    <a:pt x="67842" y="184799"/>
                  </a:cubicBezTo>
                  <a:lnTo>
                    <a:pt x="0" y="184799"/>
                  </a:lnTo>
                  <a:lnTo>
                    <a:pt x="0" y="0"/>
                  </a:lnTo>
                  <a:lnTo>
                    <a:pt x="65503" y="0"/>
                  </a:lnTo>
                  <a:cubicBezTo>
                    <a:pt x="84215" y="0"/>
                    <a:pt x="98255" y="4677"/>
                    <a:pt x="107613" y="11697"/>
                  </a:cubicBezTo>
                  <a:cubicBezTo>
                    <a:pt x="116967" y="18712"/>
                    <a:pt x="123987" y="30408"/>
                    <a:pt x="123987" y="46787"/>
                  </a:cubicBezTo>
                  <a:cubicBezTo>
                    <a:pt x="123987" y="56140"/>
                    <a:pt x="121649" y="65499"/>
                    <a:pt x="116967" y="72519"/>
                  </a:cubicBezTo>
                  <a:cubicBezTo>
                    <a:pt x="112290" y="79534"/>
                    <a:pt x="105270" y="84210"/>
                    <a:pt x="98255" y="86554"/>
                  </a:cubicBezTo>
                  <a:close/>
                  <a:moveTo>
                    <a:pt x="65503" y="23393"/>
                  </a:moveTo>
                  <a:lnTo>
                    <a:pt x="23393" y="23393"/>
                  </a:lnTo>
                  <a:lnTo>
                    <a:pt x="23393" y="77195"/>
                  </a:lnTo>
                  <a:lnTo>
                    <a:pt x="65503" y="77195"/>
                  </a:lnTo>
                  <a:cubicBezTo>
                    <a:pt x="88897" y="77195"/>
                    <a:pt x="100594" y="67837"/>
                    <a:pt x="100594" y="49125"/>
                  </a:cubicBezTo>
                  <a:cubicBezTo>
                    <a:pt x="100594" y="32752"/>
                    <a:pt x="88897" y="23393"/>
                    <a:pt x="65503" y="23393"/>
                  </a:cubicBezTo>
                  <a:close/>
                  <a:moveTo>
                    <a:pt x="23393" y="163744"/>
                  </a:moveTo>
                  <a:lnTo>
                    <a:pt x="67842" y="163744"/>
                  </a:lnTo>
                  <a:cubicBezTo>
                    <a:pt x="95917" y="163744"/>
                    <a:pt x="109952" y="154391"/>
                    <a:pt x="109952" y="133336"/>
                  </a:cubicBezTo>
                  <a:cubicBezTo>
                    <a:pt x="109952" y="123977"/>
                    <a:pt x="107613" y="114624"/>
                    <a:pt x="100594" y="109942"/>
                  </a:cubicBezTo>
                  <a:cubicBezTo>
                    <a:pt x="93574" y="105266"/>
                    <a:pt x="84215" y="100589"/>
                    <a:pt x="70180" y="100589"/>
                  </a:cubicBezTo>
                  <a:lnTo>
                    <a:pt x="23393" y="100589"/>
                  </a:lnTo>
                  <a:lnTo>
                    <a:pt x="23393" y="163744"/>
                  </a:lnTo>
                  <a:close/>
                </a:path>
              </a:pathLst>
            </a:custGeom>
            <a:solidFill>
              <a:srgbClr val="FFFFFF"/>
            </a:solidFill>
            <a:ln w="4763" cap="flat">
              <a:noFill/>
              <a:prstDash val="solid"/>
              <a:miter/>
            </a:ln>
          </p:spPr>
          <p:txBody>
            <a:bodyPr rtlCol="0" anchor="ctr"/>
            <a:lstStyle/>
            <a:p>
              <a:endParaRPr lang="ru-RU"/>
            </a:p>
          </p:txBody>
        </p:sp>
        <p:sp>
          <p:nvSpPr>
            <p:cNvPr id="19" name="Полилиния: фигура 18">
              <a:extLst>
                <a:ext uri="{FF2B5EF4-FFF2-40B4-BE49-F238E27FC236}">
                  <a16:creationId xmlns:a16="http://schemas.microsoft.com/office/drawing/2014/main" id="{5ADD3559-3C30-4526-887D-9AA837D9D02E}"/>
                </a:ext>
              </a:extLst>
            </p:cNvPr>
            <p:cNvSpPr/>
            <p:nvPr/>
          </p:nvSpPr>
          <p:spPr>
            <a:xfrm>
              <a:off x="5763806" y="3865065"/>
              <a:ext cx="145042" cy="184799"/>
            </a:xfrm>
            <a:custGeom>
              <a:avLst/>
              <a:gdLst>
                <a:gd name="connsiteX0" fmla="*/ 23393 w 145042"/>
                <a:gd name="connsiteY0" fmla="*/ 184799 h 184799"/>
                <a:gd name="connsiteX1" fmla="*/ 0 w 145042"/>
                <a:gd name="connsiteY1" fmla="*/ 184799 h 184799"/>
                <a:gd name="connsiteX2" fmla="*/ 0 w 145042"/>
                <a:gd name="connsiteY2" fmla="*/ 0 h 184799"/>
                <a:gd name="connsiteX3" fmla="*/ 145042 w 145042"/>
                <a:gd name="connsiteY3" fmla="*/ 0 h 184799"/>
                <a:gd name="connsiteX4" fmla="*/ 145042 w 145042"/>
                <a:gd name="connsiteY4" fmla="*/ 184799 h 184799"/>
                <a:gd name="connsiteX5" fmla="*/ 123987 w 145042"/>
                <a:gd name="connsiteY5" fmla="*/ 184799 h 184799"/>
                <a:gd name="connsiteX6" fmla="*/ 123987 w 145042"/>
                <a:gd name="connsiteY6" fmla="*/ 23393 h 184799"/>
                <a:gd name="connsiteX7" fmla="*/ 23393 w 145042"/>
                <a:gd name="connsiteY7" fmla="*/ 23393 h 184799"/>
                <a:gd name="connsiteX8" fmla="*/ 23393 w 145042"/>
                <a:gd name="connsiteY8" fmla="*/ 184799 h 18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042" h="184799">
                  <a:moveTo>
                    <a:pt x="23393" y="184799"/>
                  </a:moveTo>
                  <a:lnTo>
                    <a:pt x="0" y="184799"/>
                  </a:lnTo>
                  <a:lnTo>
                    <a:pt x="0" y="0"/>
                  </a:lnTo>
                  <a:lnTo>
                    <a:pt x="145042" y="0"/>
                  </a:lnTo>
                  <a:lnTo>
                    <a:pt x="145042" y="184799"/>
                  </a:lnTo>
                  <a:lnTo>
                    <a:pt x="123987" y="184799"/>
                  </a:lnTo>
                  <a:lnTo>
                    <a:pt x="123987" y="23393"/>
                  </a:lnTo>
                  <a:lnTo>
                    <a:pt x="23393" y="23393"/>
                  </a:lnTo>
                  <a:lnTo>
                    <a:pt x="23393" y="184799"/>
                  </a:lnTo>
                  <a:close/>
                </a:path>
              </a:pathLst>
            </a:custGeom>
            <a:solidFill>
              <a:srgbClr val="FFFFFF"/>
            </a:solidFill>
            <a:ln w="4763" cap="flat">
              <a:noFill/>
              <a:prstDash val="solid"/>
              <a:miter/>
            </a:ln>
          </p:spPr>
          <p:txBody>
            <a:bodyPr rtlCol="0" anchor="ctr"/>
            <a:lstStyle/>
            <a:p>
              <a:endParaRPr lang="ru-RU"/>
            </a:p>
          </p:txBody>
        </p:sp>
        <p:sp>
          <p:nvSpPr>
            <p:cNvPr id="20" name="Полилиния: фигура 19">
              <a:extLst>
                <a:ext uri="{FF2B5EF4-FFF2-40B4-BE49-F238E27FC236}">
                  <a16:creationId xmlns:a16="http://schemas.microsoft.com/office/drawing/2014/main" id="{0C0E277E-4CC9-41D9-9CAF-D20A6B58D652}"/>
                </a:ext>
              </a:extLst>
            </p:cNvPr>
            <p:cNvSpPr/>
            <p:nvPr/>
          </p:nvSpPr>
          <p:spPr>
            <a:xfrm>
              <a:off x="5953297" y="3860388"/>
              <a:ext cx="187151" cy="191814"/>
            </a:xfrm>
            <a:custGeom>
              <a:avLst/>
              <a:gdLst>
                <a:gd name="connsiteX0" fmla="*/ 93578 w 187151"/>
                <a:gd name="connsiteY0" fmla="*/ 191815 h 191814"/>
                <a:gd name="connsiteX1" fmla="*/ 25732 w 187151"/>
                <a:gd name="connsiteY1" fmla="*/ 163744 h 191814"/>
                <a:gd name="connsiteX2" fmla="*/ 0 w 187151"/>
                <a:gd name="connsiteY2" fmla="*/ 95907 h 191814"/>
                <a:gd name="connsiteX3" fmla="*/ 25732 w 187151"/>
                <a:gd name="connsiteY3" fmla="*/ 28070 h 191814"/>
                <a:gd name="connsiteX4" fmla="*/ 93578 w 187151"/>
                <a:gd name="connsiteY4" fmla="*/ 0 h 191814"/>
                <a:gd name="connsiteX5" fmla="*/ 161420 w 187151"/>
                <a:gd name="connsiteY5" fmla="*/ 28070 h 191814"/>
                <a:gd name="connsiteX6" fmla="*/ 187152 w 187151"/>
                <a:gd name="connsiteY6" fmla="*/ 95907 h 191814"/>
                <a:gd name="connsiteX7" fmla="*/ 161420 w 187151"/>
                <a:gd name="connsiteY7" fmla="*/ 163744 h 191814"/>
                <a:gd name="connsiteX8" fmla="*/ 93578 w 187151"/>
                <a:gd name="connsiteY8" fmla="*/ 191815 h 191814"/>
                <a:gd name="connsiteX9" fmla="*/ 93578 w 187151"/>
                <a:gd name="connsiteY9" fmla="*/ 170764 h 191814"/>
                <a:gd name="connsiteX10" fmla="*/ 145042 w 187151"/>
                <a:gd name="connsiteY10" fmla="*/ 149709 h 191814"/>
                <a:gd name="connsiteX11" fmla="*/ 163758 w 187151"/>
                <a:gd name="connsiteY11" fmla="*/ 98246 h 191814"/>
                <a:gd name="connsiteX12" fmla="*/ 145042 w 187151"/>
                <a:gd name="connsiteY12" fmla="*/ 46782 h 191814"/>
                <a:gd name="connsiteX13" fmla="*/ 95917 w 187151"/>
                <a:gd name="connsiteY13" fmla="*/ 25732 h 191814"/>
                <a:gd name="connsiteX14" fmla="*/ 46787 w 187151"/>
                <a:gd name="connsiteY14" fmla="*/ 46782 h 191814"/>
                <a:gd name="connsiteX15" fmla="*/ 28075 w 187151"/>
                <a:gd name="connsiteY15" fmla="*/ 98246 h 191814"/>
                <a:gd name="connsiteX16" fmla="*/ 46787 w 187151"/>
                <a:gd name="connsiteY16" fmla="*/ 149709 h 191814"/>
                <a:gd name="connsiteX17" fmla="*/ 93578 w 187151"/>
                <a:gd name="connsiteY17" fmla="*/ 170764 h 19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7151" h="191814">
                  <a:moveTo>
                    <a:pt x="93578" y="191815"/>
                  </a:moveTo>
                  <a:cubicBezTo>
                    <a:pt x="67842" y="191815"/>
                    <a:pt x="44448" y="182456"/>
                    <a:pt x="25732" y="163744"/>
                  </a:cubicBezTo>
                  <a:cubicBezTo>
                    <a:pt x="7020" y="145032"/>
                    <a:pt x="0" y="123977"/>
                    <a:pt x="0" y="95907"/>
                  </a:cubicBezTo>
                  <a:cubicBezTo>
                    <a:pt x="0" y="67837"/>
                    <a:pt x="9358" y="46782"/>
                    <a:pt x="25732" y="28070"/>
                  </a:cubicBezTo>
                  <a:cubicBezTo>
                    <a:pt x="44448" y="9354"/>
                    <a:pt x="65503" y="0"/>
                    <a:pt x="93578" y="0"/>
                  </a:cubicBezTo>
                  <a:cubicBezTo>
                    <a:pt x="121649" y="0"/>
                    <a:pt x="142704" y="9354"/>
                    <a:pt x="161420" y="28070"/>
                  </a:cubicBezTo>
                  <a:cubicBezTo>
                    <a:pt x="180132" y="46782"/>
                    <a:pt x="187152" y="67837"/>
                    <a:pt x="187152" y="95907"/>
                  </a:cubicBezTo>
                  <a:cubicBezTo>
                    <a:pt x="187152" y="123977"/>
                    <a:pt x="177794" y="145032"/>
                    <a:pt x="161420" y="163744"/>
                  </a:cubicBezTo>
                  <a:cubicBezTo>
                    <a:pt x="142704" y="184799"/>
                    <a:pt x="119310" y="191815"/>
                    <a:pt x="93578" y="191815"/>
                  </a:cubicBezTo>
                  <a:close/>
                  <a:moveTo>
                    <a:pt x="93578" y="170764"/>
                  </a:moveTo>
                  <a:cubicBezTo>
                    <a:pt x="114629" y="170764"/>
                    <a:pt x="133345" y="163744"/>
                    <a:pt x="145042" y="149709"/>
                  </a:cubicBezTo>
                  <a:cubicBezTo>
                    <a:pt x="156739" y="135674"/>
                    <a:pt x="163758" y="119301"/>
                    <a:pt x="163758" y="98246"/>
                  </a:cubicBezTo>
                  <a:cubicBezTo>
                    <a:pt x="163758" y="77195"/>
                    <a:pt x="156739" y="60817"/>
                    <a:pt x="145042" y="46782"/>
                  </a:cubicBezTo>
                  <a:cubicBezTo>
                    <a:pt x="131007" y="32747"/>
                    <a:pt x="114629" y="25732"/>
                    <a:pt x="95917" y="25732"/>
                  </a:cubicBezTo>
                  <a:cubicBezTo>
                    <a:pt x="74862" y="25732"/>
                    <a:pt x="58483" y="32747"/>
                    <a:pt x="46787" y="46782"/>
                  </a:cubicBezTo>
                  <a:cubicBezTo>
                    <a:pt x="35090" y="60817"/>
                    <a:pt x="28075" y="77195"/>
                    <a:pt x="28075" y="98246"/>
                  </a:cubicBezTo>
                  <a:cubicBezTo>
                    <a:pt x="28075" y="119301"/>
                    <a:pt x="35090" y="135674"/>
                    <a:pt x="46787" y="149709"/>
                  </a:cubicBezTo>
                  <a:cubicBezTo>
                    <a:pt x="58483" y="163744"/>
                    <a:pt x="72523" y="170764"/>
                    <a:pt x="93578" y="170764"/>
                  </a:cubicBezTo>
                  <a:close/>
                </a:path>
              </a:pathLst>
            </a:custGeom>
            <a:solidFill>
              <a:srgbClr val="FFFFFF"/>
            </a:solidFill>
            <a:ln w="4763" cap="flat">
              <a:noFill/>
              <a:prstDash val="solid"/>
              <a:miter/>
            </a:ln>
          </p:spPr>
          <p:txBody>
            <a:bodyPr rtlCol="0" anchor="ctr"/>
            <a:lstStyle/>
            <a:p>
              <a:endParaRPr lang="ru-RU"/>
            </a:p>
          </p:txBody>
        </p:sp>
        <p:sp>
          <p:nvSpPr>
            <p:cNvPr id="21" name="Полилиния: фигура 20">
              <a:extLst>
                <a:ext uri="{FF2B5EF4-FFF2-40B4-BE49-F238E27FC236}">
                  <a16:creationId xmlns:a16="http://schemas.microsoft.com/office/drawing/2014/main" id="{C58B7E52-B657-4D50-BAAA-69F2749AE602}"/>
                </a:ext>
              </a:extLst>
            </p:cNvPr>
            <p:cNvSpPr/>
            <p:nvPr/>
          </p:nvSpPr>
          <p:spPr>
            <a:xfrm>
              <a:off x="6154483" y="3865065"/>
              <a:ext cx="156738" cy="187137"/>
            </a:xfrm>
            <a:custGeom>
              <a:avLst/>
              <a:gdLst>
                <a:gd name="connsiteX0" fmla="*/ 9358 w 156738"/>
                <a:gd name="connsiteY0" fmla="*/ 187138 h 187137"/>
                <a:gd name="connsiteX1" fmla="*/ 0 w 156738"/>
                <a:gd name="connsiteY1" fmla="*/ 187138 h 187137"/>
                <a:gd name="connsiteX2" fmla="*/ 0 w 156738"/>
                <a:gd name="connsiteY2" fmla="*/ 163744 h 187137"/>
                <a:gd name="connsiteX3" fmla="*/ 2343 w 156738"/>
                <a:gd name="connsiteY3" fmla="*/ 163744 h 187137"/>
                <a:gd name="connsiteX4" fmla="*/ 9358 w 156738"/>
                <a:gd name="connsiteY4" fmla="*/ 163744 h 187137"/>
                <a:gd name="connsiteX5" fmla="*/ 35090 w 156738"/>
                <a:gd name="connsiteY5" fmla="*/ 126321 h 187137"/>
                <a:gd name="connsiteX6" fmla="*/ 37433 w 156738"/>
                <a:gd name="connsiteY6" fmla="*/ 100589 h 187137"/>
                <a:gd name="connsiteX7" fmla="*/ 39772 w 156738"/>
                <a:gd name="connsiteY7" fmla="*/ 65499 h 187137"/>
                <a:gd name="connsiteX8" fmla="*/ 42110 w 156738"/>
                <a:gd name="connsiteY8" fmla="*/ 0 h 187137"/>
                <a:gd name="connsiteX9" fmla="*/ 156739 w 156738"/>
                <a:gd name="connsiteY9" fmla="*/ 0 h 187137"/>
                <a:gd name="connsiteX10" fmla="*/ 156739 w 156738"/>
                <a:gd name="connsiteY10" fmla="*/ 184799 h 187137"/>
                <a:gd name="connsiteX11" fmla="*/ 133345 w 156738"/>
                <a:gd name="connsiteY11" fmla="*/ 184799 h 187137"/>
                <a:gd name="connsiteX12" fmla="*/ 133345 w 156738"/>
                <a:gd name="connsiteY12" fmla="*/ 23393 h 187137"/>
                <a:gd name="connsiteX13" fmla="*/ 63165 w 156738"/>
                <a:gd name="connsiteY13" fmla="*/ 23393 h 187137"/>
                <a:gd name="connsiteX14" fmla="*/ 56145 w 156738"/>
                <a:gd name="connsiteY14" fmla="*/ 130997 h 187137"/>
                <a:gd name="connsiteX15" fmla="*/ 42110 w 156738"/>
                <a:gd name="connsiteY15" fmla="*/ 173103 h 187137"/>
                <a:gd name="connsiteX16" fmla="*/ 9358 w 156738"/>
                <a:gd name="connsiteY16" fmla="*/ 187138 h 187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6738" h="187137">
                  <a:moveTo>
                    <a:pt x="9358" y="187138"/>
                  </a:moveTo>
                  <a:cubicBezTo>
                    <a:pt x="7020" y="187138"/>
                    <a:pt x="4682" y="187138"/>
                    <a:pt x="0" y="187138"/>
                  </a:cubicBezTo>
                  <a:lnTo>
                    <a:pt x="0" y="163744"/>
                  </a:lnTo>
                  <a:lnTo>
                    <a:pt x="2343" y="163744"/>
                  </a:lnTo>
                  <a:cubicBezTo>
                    <a:pt x="4682" y="163744"/>
                    <a:pt x="7020" y="163744"/>
                    <a:pt x="9358" y="163744"/>
                  </a:cubicBezTo>
                  <a:cubicBezTo>
                    <a:pt x="23393" y="163744"/>
                    <a:pt x="32752" y="152052"/>
                    <a:pt x="35090" y="126321"/>
                  </a:cubicBezTo>
                  <a:cubicBezTo>
                    <a:pt x="35090" y="123977"/>
                    <a:pt x="37433" y="114624"/>
                    <a:pt x="37433" y="100589"/>
                  </a:cubicBezTo>
                  <a:lnTo>
                    <a:pt x="39772" y="65499"/>
                  </a:lnTo>
                  <a:cubicBezTo>
                    <a:pt x="42110" y="32752"/>
                    <a:pt x="42110" y="9358"/>
                    <a:pt x="42110" y="0"/>
                  </a:cubicBezTo>
                  <a:lnTo>
                    <a:pt x="156739" y="0"/>
                  </a:lnTo>
                  <a:lnTo>
                    <a:pt x="156739" y="184799"/>
                  </a:lnTo>
                  <a:lnTo>
                    <a:pt x="133345" y="184799"/>
                  </a:lnTo>
                  <a:lnTo>
                    <a:pt x="133345" y="23393"/>
                  </a:lnTo>
                  <a:lnTo>
                    <a:pt x="63165" y="23393"/>
                  </a:lnTo>
                  <a:cubicBezTo>
                    <a:pt x="63165" y="56140"/>
                    <a:pt x="60827" y="91230"/>
                    <a:pt x="56145" y="130997"/>
                  </a:cubicBezTo>
                  <a:cubicBezTo>
                    <a:pt x="53807" y="149709"/>
                    <a:pt x="49130" y="163744"/>
                    <a:pt x="42110" y="173103"/>
                  </a:cubicBezTo>
                  <a:cubicBezTo>
                    <a:pt x="37433" y="182461"/>
                    <a:pt x="25737" y="187138"/>
                    <a:pt x="9358" y="187138"/>
                  </a:cubicBezTo>
                  <a:close/>
                </a:path>
              </a:pathLst>
            </a:custGeom>
            <a:solidFill>
              <a:srgbClr val="FFFFFF"/>
            </a:solidFill>
            <a:ln w="4763" cap="flat">
              <a:noFill/>
              <a:prstDash val="solid"/>
              <a:miter/>
            </a:ln>
          </p:spPr>
          <p:txBody>
            <a:bodyPr rtlCol="0" anchor="ctr"/>
            <a:lstStyle/>
            <a:p>
              <a:endParaRPr lang="ru-RU"/>
            </a:p>
          </p:txBody>
        </p:sp>
        <p:sp>
          <p:nvSpPr>
            <p:cNvPr id="22" name="Полилиния: фигура 21">
              <a:extLst>
                <a:ext uri="{FF2B5EF4-FFF2-40B4-BE49-F238E27FC236}">
                  <a16:creationId xmlns:a16="http://schemas.microsoft.com/office/drawing/2014/main" id="{670DA3F5-006F-4201-90AF-274BE5482C31}"/>
                </a:ext>
              </a:extLst>
            </p:cNvPr>
            <p:cNvSpPr/>
            <p:nvPr/>
          </p:nvSpPr>
          <p:spPr>
            <a:xfrm>
              <a:off x="6362690" y="3867403"/>
              <a:ext cx="128663" cy="184799"/>
            </a:xfrm>
            <a:custGeom>
              <a:avLst/>
              <a:gdLst>
                <a:gd name="connsiteX0" fmla="*/ 23393 w 128663"/>
                <a:gd name="connsiteY0" fmla="*/ 67837 h 184799"/>
                <a:gd name="connsiteX1" fmla="*/ 65504 w 128663"/>
                <a:gd name="connsiteY1" fmla="*/ 67837 h 184799"/>
                <a:gd name="connsiteX2" fmla="*/ 112290 w 128663"/>
                <a:gd name="connsiteY2" fmla="*/ 84215 h 184799"/>
                <a:gd name="connsiteX3" fmla="*/ 128664 w 128663"/>
                <a:gd name="connsiteY3" fmla="*/ 126321 h 184799"/>
                <a:gd name="connsiteX4" fmla="*/ 112290 w 128663"/>
                <a:gd name="connsiteY4" fmla="*/ 168426 h 184799"/>
                <a:gd name="connsiteX5" fmla="*/ 65504 w 128663"/>
                <a:gd name="connsiteY5" fmla="*/ 184799 h 184799"/>
                <a:gd name="connsiteX6" fmla="*/ 0 w 128663"/>
                <a:gd name="connsiteY6" fmla="*/ 184799 h 184799"/>
                <a:gd name="connsiteX7" fmla="*/ 0 w 128663"/>
                <a:gd name="connsiteY7" fmla="*/ 0 h 184799"/>
                <a:gd name="connsiteX8" fmla="*/ 23393 w 128663"/>
                <a:gd name="connsiteY8" fmla="*/ 0 h 184799"/>
                <a:gd name="connsiteX9" fmla="*/ 23393 w 128663"/>
                <a:gd name="connsiteY9" fmla="*/ 67837 h 184799"/>
                <a:gd name="connsiteX10" fmla="*/ 23393 w 128663"/>
                <a:gd name="connsiteY10" fmla="*/ 161406 h 184799"/>
                <a:gd name="connsiteX11" fmla="*/ 63160 w 128663"/>
                <a:gd name="connsiteY11" fmla="*/ 161406 h 184799"/>
                <a:gd name="connsiteX12" fmla="*/ 93574 w 128663"/>
                <a:gd name="connsiteY12" fmla="*/ 152052 h 184799"/>
                <a:gd name="connsiteX13" fmla="*/ 105270 w 128663"/>
                <a:gd name="connsiteY13" fmla="*/ 126321 h 184799"/>
                <a:gd name="connsiteX14" fmla="*/ 93574 w 128663"/>
                <a:gd name="connsiteY14" fmla="*/ 100589 h 184799"/>
                <a:gd name="connsiteX15" fmla="*/ 60822 w 128663"/>
                <a:gd name="connsiteY15" fmla="*/ 91231 h 184799"/>
                <a:gd name="connsiteX16" fmla="*/ 23393 w 128663"/>
                <a:gd name="connsiteY16" fmla="*/ 91231 h 184799"/>
                <a:gd name="connsiteX17" fmla="*/ 23393 w 128663"/>
                <a:gd name="connsiteY17" fmla="*/ 161406 h 18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8663" h="184799">
                  <a:moveTo>
                    <a:pt x="23393" y="67837"/>
                  </a:moveTo>
                  <a:lnTo>
                    <a:pt x="65504" y="67837"/>
                  </a:lnTo>
                  <a:cubicBezTo>
                    <a:pt x="86558" y="67837"/>
                    <a:pt x="100594" y="72519"/>
                    <a:pt x="112290" y="84215"/>
                  </a:cubicBezTo>
                  <a:cubicBezTo>
                    <a:pt x="123987" y="93569"/>
                    <a:pt x="128664" y="107604"/>
                    <a:pt x="128664" y="126321"/>
                  </a:cubicBezTo>
                  <a:cubicBezTo>
                    <a:pt x="128664" y="142694"/>
                    <a:pt x="123987" y="156729"/>
                    <a:pt x="112290" y="168426"/>
                  </a:cubicBezTo>
                  <a:cubicBezTo>
                    <a:pt x="100594" y="180122"/>
                    <a:pt x="86558" y="184799"/>
                    <a:pt x="65504" y="184799"/>
                  </a:cubicBezTo>
                  <a:lnTo>
                    <a:pt x="0" y="184799"/>
                  </a:lnTo>
                  <a:lnTo>
                    <a:pt x="0" y="0"/>
                  </a:lnTo>
                  <a:lnTo>
                    <a:pt x="23393" y="0"/>
                  </a:lnTo>
                  <a:lnTo>
                    <a:pt x="23393" y="67837"/>
                  </a:lnTo>
                  <a:close/>
                  <a:moveTo>
                    <a:pt x="23393" y="161406"/>
                  </a:moveTo>
                  <a:lnTo>
                    <a:pt x="63160" y="161406"/>
                  </a:lnTo>
                  <a:cubicBezTo>
                    <a:pt x="77200" y="161406"/>
                    <a:pt x="86558" y="159068"/>
                    <a:pt x="93574" y="152052"/>
                  </a:cubicBezTo>
                  <a:cubicBezTo>
                    <a:pt x="100594" y="145032"/>
                    <a:pt x="105270" y="138017"/>
                    <a:pt x="105270" y="126321"/>
                  </a:cubicBezTo>
                  <a:cubicBezTo>
                    <a:pt x="105270" y="114624"/>
                    <a:pt x="100594" y="107604"/>
                    <a:pt x="93574" y="100589"/>
                  </a:cubicBezTo>
                  <a:cubicBezTo>
                    <a:pt x="86558" y="95907"/>
                    <a:pt x="74862" y="91231"/>
                    <a:pt x="60822" y="91231"/>
                  </a:cubicBezTo>
                  <a:lnTo>
                    <a:pt x="23393" y="91231"/>
                  </a:lnTo>
                  <a:lnTo>
                    <a:pt x="23393" y="161406"/>
                  </a:lnTo>
                  <a:close/>
                </a:path>
              </a:pathLst>
            </a:custGeom>
            <a:solidFill>
              <a:srgbClr val="FFFFFF"/>
            </a:solidFill>
            <a:ln w="4763" cap="flat">
              <a:noFill/>
              <a:prstDash val="solid"/>
              <a:miter/>
            </a:ln>
          </p:spPr>
          <p:txBody>
            <a:bodyPr rtlCol="0" anchor="ctr"/>
            <a:lstStyle/>
            <a:p>
              <a:endParaRPr lang="ru-RU"/>
            </a:p>
          </p:txBody>
        </p:sp>
        <p:sp>
          <p:nvSpPr>
            <p:cNvPr id="23" name="Полилиния: фигура 22">
              <a:extLst>
                <a:ext uri="{FF2B5EF4-FFF2-40B4-BE49-F238E27FC236}">
                  <a16:creationId xmlns:a16="http://schemas.microsoft.com/office/drawing/2014/main" id="{9664849F-1AF3-48AA-8892-8A2215756BC4}"/>
                </a:ext>
              </a:extLst>
            </p:cNvPr>
            <p:cNvSpPr/>
            <p:nvPr/>
          </p:nvSpPr>
          <p:spPr>
            <a:xfrm>
              <a:off x="6514752" y="3862726"/>
              <a:ext cx="121643" cy="191814"/>
            </a:xfrm>
            <a:custGeom>
              <a:avLst/>
              <a:gdLst>
                <a:gd name="connsiteX0" fmla="*/ 86554 w 121643"/>
                <a:gd name="connsiteY0" fmla="*/ 91230 h 191814"/>
                <a:gd name="connsiteX1" fmla="*/ 112290 w 121643"/>
                <a:gd name="connsiteY1" fmla="*/ 107604 h 191814"/>
                <a:gd name="connsiteX2" fmla="*/ 121644 w 121643"/>
                <a:gd name="connsiteY2" fmla="*/ 135674 h 191814"/>
                <a:gd name="connsiteX3" fmla="*/ 100594 w 121643"/>
                <a:gd name="connsiteY3" fmla="*/ 177779 h 191814"/>
                <a:gd name="connsiteX4" fmla="*/ 44444 w 121643"/>
                <a:gd name="connsiteY4" fmla="*/ 191814 h 191814"/>
                <a:gd name="connsiteX5" fmla="*/ 16373 w 121643"/>
                <a:gd name="connsiteY5" fmla="*/ 189476 h 191814"/>
                <a:gd name="connsiteX6" fmla="*/ 0 w 121643"/>
                <a:gd name="connsiteY6" fmla="*/ 184799 h 191814"/>
                <a:gd name="connsiteX7" fmla="*/ 0 w 121643"/>
                <a:gd name="connsiteY7" fmla="*/ 161406 h 191814"/>
                <a:gd name="connsiteX8" fmla="*/ 2339 w 121643"/>
                <a:gd name="connsiteY8" fmla="*/ 161406 h 191814"/>
                <a:gd name="connsiteX9" fmla="*/ 46787 w 121643"/>
                <a:gd name="connsiteY9" fmla="*/ 168426 h 191814"/>
                <a:gd name="connsiteX10" fmla="*/ 84215 w 121643"/>
                <a:gd name="connsiteY10" fmla="*/ 159068 h 191814"/>
                <a:gd name="connsiteX11" fmla="*/ 98250 w 121643"/>
                <a:gd name="connsiteY11" fmla="*/ 133336 h 191814"/>
                <a:gd name="connsiteX12" fmla="*/ 51463 w 121643"/>
                <a:gd name="connsiteY12" fmla="*/ 102927 h 191814"/>
                <a:gd name="connsiteX13" fmla="*/ 23393 w 121643"/>
                <a:gd name="connsiteY13" fmla="*/ 102927 h 191814"/>
                <a:gd name="connsiteX14" fmla="*/ 23393 w 121643"/>
                <a:gd name="connsiteY14" fmla="*/ 79534 h 191814"/>
                <a:gd name="connsiteX15" fmla="*/ 49125 w 121643"/>
                <a:gd name="connsiteY15" fmla="*/ 79534 h 191814"/>
                <a:gd name="connsiteX16" fmla="*/ 79538 w 121643"/>
                <a:gd name="connsiteY16" fmla="*/ 72514 h 191814"/>
                <a:gd name="connsiteX17" fmla="*/ 91235 w 121643"/>
                <a:gd name="connsiteY17" fmla="*/ 51464 h 191814"/>
                <a:gd name="connsiteX18" fmla="*/ 46787 w 121643"/>
                <a:gd name="connsiteY18" fmla="*/ 23393 h 191814"/>
                <a:gd name="connsiteX19" fmla="*/ 7015 w 121643"/>
                <a:gd name="connsiteY19" fmla="*/ 30408 h 191814"/>
                <a:gd name="connsiteX20" fmla="*/ 4677 w 121643"/>
                <a:gd name="connsiteY20" fmla="*/ 30408 h 191814"/>
                <a:gd name="connsiteX21" fmla="*/ 4677 w 121643"/>
                <a:gd name="connsiteY21" fmla="*/ 7015 h 191814"/>
                <a:gd name="connsiteX22" fmla="*/ 51463 w 121643"/>
                <a:gd name="connsiteY22" fmla="*/ 0 h 191814"/>
                <a:gd name="connsiteX23" fmla="*/ 98250 w 121643"/>
                <a:gd name="connsiteY23" fmla="*/ 11697 h 191814"/>
                <a:gd name="connsiteX24" fmla="*/ 114628 w 121643"/>
                <a:gd name="connsiteY24" fmla="*/ 49125 h 191814"/>
                <a:gd name="connsiteX25" fmla="*/ 107609 w 121643"/>
                <a:gd name="connsiteY25" fmla="*/ 74857 h 191814"/>
                <a:gd name="connsiteX26" fmla="*/ 86554 w 121643"/>
                <a:gd name="connsiteY26" fmla="*/ 91230 h 19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643" h="191814">
                  <a:moveTo>
                    <a:pt x="86554" y="91230"/>
                  </a:moveTo>
                  <a:cubicBezTo>
                    <a:pt x="95912" y="93569"/>
                    <a:pt x="105270" y="98246"/>
                    <a:pt x="112290" y="107604"/>
                  </a:cubicBezTo>
                  <a:cubicBezTo>
                    <a:pt x="119306" y="114624"/>
                    <a:pt x="121644" y="126316"/>
                    <a:pt x="121644" y="135674"/>
                  </a:cubicBezTo>
                  <a:cubicBezTo>
                    <a:pt x="121644" y="154391"/>
                    <a:pt x="114628" y="168426"/>
                    <a:pt x="100594" y="177779"/>
                  </a:cubicBezTo>
                  <a:cubicBezTo>
                    <a:pt x="86554" y="187138"/>
                    <a:pt x="67842" y="191814"/>
                    <a:pt x="44444" y="191814"/>
                  </a:cubicBezTo>
                  <a:cubicBezTo>
                    <a:pt x="32747" y="191814"/>
                    <a:pt x="23393" y="191814"/>
                    <a:pt x="16373" y="189476"/>
                  </a:cubicBezTo>
                  <a:cubicBezTo>
                    <a:pt x="9353" y="187138"/>
                    <a:pt x="2339" y="187138"/>
                    <a:pt x="0" y="184799"/>
                  </a:cubicBezTo>
                  <a:lnTo>
                    <a:pt x="0" y="161406"/>
                  </a:lnTo>
                  <a:lnTo>
                    <a:pt x="2339" y="161406"/>
                  </a:lnTo>
                  <a:cubicBezTo>
                    <a:pt x="16373" y="166083"/>
                    <a:pt x="30409" y="168426"/>
                    <a:pt x="46787" y="168426"/>
                  </a:cubicBezTo>
                  <a:cubicBezTo>
                    <a:pt x="63160" y="168426"/>
                    <a:pt x="74857" y="166083"/>
                    <a:pt x="84215" y="159068"/>
                  </a:cubicBezTo>
                  <a:cubicBezTo>
                    <a:pt x="93574" y="154391"/>
                    <a:pt x="98250" y="145032"/>
                    <a:pt x="98250" y="133336"/>
                  </a:cubicBezTo>
                  <a:cubicBezTo>
                    <a:pt x="98250" y="112281"/>
                    <a:pt x="81877" y="102927"/>
                    <a:pt x="51463" y="102927"/>
                  </a:cubicBezTo>
                  <a:lnTo>
                    <a:pt x="23393" y="102927"/>
                  </a:lnTo>
                  <a:lnTo>
                    <a:pt x="23393" y="79534"/>
                  </a:lnTo>
                  <a:lnTo>
                    <a:pt x="49125" y="79534"/>
                  </a:lnTo>
                  <a:cubicBezTo>
                    <a:pt x="63160" y="79534"/>
                    <a:pt x="72519" y="77195"/>
                    <a:pt x="79538" y="72514"/>
                  </a:cubicBezTo>
                  <a:cubicBezTo>
                    <a:pt x="86554" y="67837"/>
                    <a:pt x="91235" y="60817"/>
                    <a:pt x="91235" y="51464"/>
                  </a:cubicBezTo>
                  <a:cubicBezTo>
                    <a:pt x="91235" y="32747"/>
                    <a:pt x="77195" y="23393"/>
                    <a:pt x="46787" y="23393"/>
                  </a:cubicBezTo>
                  <a:cubicBezTo>
                    <a:pt x="35090" y="23393"/>
                    <a:pt x="21050" y="25732"/>
                    <a:pt x="7015" y="30408"/>
                  </a:cubicBezTo>
                  <a:lnTo>
                    <a:pt x="4677" y="30408"/>
                  </a:lnTo>
                  <a:lnTo>
                    <a:pt x="4677" y="7015"/>
                  </a:lnTo>
                  <a:cubicBezTo>
                    <a:pt x="16373" y="2338"/>
                    <a:pt x="32747" y="0"/>
                    <a:pt x="51463" y="0"/>
                  </a:cubicBezTo>
                  <a:cubicBezTo>
                    <a:pt x="72519" y="0"/>
                    <a:pt x="88892" y="4677"/>
                    <a:pt x="98250" y="11697"/>
                  </a:cubicBezTo>
                  <a:cubicBezTo>
                    <a:pt x="109947" y="21050"/>
                    <a:pt x="114628" y="32747"/>
                    <a:pt x="114628" y="49125"/>
                  </a:cubicBezTo>
                  <a:cubicBezTo>
                    <a:pt x="114628" y="58479"/>
                    <a:pt x="112290" y="67837"/>
                    <a:pt x="107609" y="74857"/>
                  </a:cubicBezTo>
                  <a:cubicBezTo>
                    <a:pt x="100594" y="84210"/>
                    <a:pt x="93574" y="88892"/>
                    <a:pt x="86554" y="91230"/>
                  </a:cubicBezTo>
                  <a:close/>
                </a:path>
              </a:pathLst>
            </a:custGeom>
            <a:solidFill>
              <a:srgbClr val="FFFFFF"/>
            </a:solidFill>
            <a:ln w="4763" cap="flat">
              <a:no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id="{4FFD7A97-4CCB-4331-86C8-54293991506F}"/>
                </a:ext>
              </a:extLst>
            </p:cNvPr>
            <p:cNvSpPr/>
            <p:nvPr/>
          </p:nvSpPr>
          <p:spPr>
            <a:xfrm>
              <a:off x="6659794" y="3865065"/>
              <a:ext cx="147380" cy="187137"/>
            </a:xfrm>
            <a:custGeom>
              <a:avLst/>
              <a:gdLst>
                <a:gd name="connsiteX0" fmla="*/ 74862 w 147380"/>
                <a:gd name="connsiteY0" fmla="*/ 109942 h 187137"/>
                <a:gd name="connsiteX1" fmla="*/ 121648 w 147380"/>
                <a:gd name="connsiteY1" fmla="*/ 0 h 187137"/>
                <a:gd name="connsiteX2" fmla="*/ 147380 w 147380"/>
                <a:gd name="connsiteY2" fmla="*/ 0 h 187137"/>
                <a:gd name="connsiteX3" fmla="*/ 93574 w 147380"/>
                <a:gd name="connsiteY3" fmla="*/ 121639 h 187137"/>
                <a:gd name="connsiteX4" fmla="*/ 65503 w 147380"/>
                <a:gd name="connsiteY4" fmla="*/ 170764 h 187137"/>
                <a:gd name="connsiteX5" fmla="*/ 32751 w 147380"/>
                <a:gd name="connsiteY5" fmla="*/ 187138 h 187137"/>
                <a:gd name="connsiteX6" fmla="*/ 25732 w 147380"/>
                <a:gd name="connsiteY6" fmla="*/ 187138 h 187137"/>
                <a:gd name="connsiteX7" fmla="*/ 25732 w 147380"/>
                <a:gd name="connsiteY7" fmla="*/ 166087 h 187137"/>
                <a:gd name="connsiteX8" fmla="*/ 28070 w 147380"/>
                <a:gd name="connsiteY8" fmla="*/ 166087 h 187137"/>
                <a:gd name="connsiteX9" fmla="*/ 32751 w 147380"/>
                <a:gd name="connsiteY9" fmla="*/ 166087 h 187137"/>
                <a:gd name="connsiteX10" fmla="*/ 51463 w 147380"/>
                <a:gd name="connsiteY10" fmla="*/ 159068 h 187137"/>
                <a:gd name="connsiteX11" fmla="*/ 67842 w 147380"/>
                <a:gd name="connsiteY11" fmla="*/ 135674 h 187137"/>
                <a:gd name="connsiteX12" fmla="*/ 0 w 147380"/>
                <a:gd name="connsiteY12" fmla="*/ 2338 h 187137"/>
                <a:gd name="connsiteX13" fmla="*/ 28070 w 147380"/>
                <a:gd name="connsiteY13" fmla="*/ 2338 h 187137"/>
                <a:gd name="connsiteX14" fmla="*/ 74862 w 147380"/>
                <a:gd name="connsiteY14" fmla="*/ 109942 h 187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380" h="187137">
                  <a:moveTo>
                    <a:pt x="74862" y="109942"/>
                  </a:moveTo>
                  <a:lnTo>
                    <a:pt x="121648" y="0"/>
                  </a:lnTo>
                  <a:lnTo>
                    <a:pt x="147380" y="0"/>
                  </a:lnTo>
                  <a:lnTo>
                    <a:pt x="93574" y="121639"/>
                  </a:lnTo>
                  <a:cubicBezTo>
                    <a:pt x="84215" y="145032"/>
                    <a:pt x="74862" y="161406"/>
                    <a:pt x="65503" y="170764"/>
                  </a:cubicBezTo>
                  <a:cubicBezTo>
                    <a:pt x="56145" y="180122"/>
                    <a:pt x="44448" y="187138"/>
                    <a:pt x="32751" y="187138"/>
                  </a:cubicBezTo>
                  <a:cubicBezTo>
                    <a:pt x="30413" y="187138"/>
                    <a:pt x="25732" y="187138"/>
                    <a:pt x="25732" y="187138"/>
                  </a:cubicBezTo>
                  <a:lnTo>
                    <a:pt x="25732" y="166087"/>
                  </a:lnTo>
                  <a:lnTo>
                    <a:pt x="28070" y="166087"/>
                  </a:lnTo>
                  <a:cubicBezTo>
                    <a:pt x="30413" y="166087"/>
                    <a:pt x="30413" y="166087"/>
                    <a:pt x="32751" y="166087"/>
                  </a:cubicBezTo>
                  <a:cubicBezTo>
                    <a:pt x="39767" y="166087"/>
                    <a:pt x="44448" y="163744"/>
                    <a:pt x="51463" y="159068"/>
                  </a:cubicBezTo>
                  <a:cubicBezTo>
                    <a:pt x="58483" y="154391"/>
                    <a:pt x="60822" y="147371"/>
                    <a:pt x="67842" y="135674"/>
                  </a:cubicBezTo>
                  <a:lnTo>
                    <a:pt x="0" y="2338"/>
                  </a:lnTo>
                  <a:lnTo>
                    <a:pt x="28070" y="2338"/>
                  </a:lnTo>
                  <a:lnTo>
                    <a:pt x="74862" y="109942"/>
                  </a:lnTo>
                  <a:close/>
                </a:path>
              </a:pathLst>
            </a:custGeom>
            <a:solidFill>
              <a:srgbClr val="FFFFFF"/>
            </a:solidFill>
            <a:ln w="4763" cap="flat">
              <a:noFill/>
              <a:prstDash val="solid"/>
              <a:miter/>
            </a:ln>
          </p:spPr>
          <p:txBody>
            <a:bodyPr rtlCol="0" anchor="ctr"/>
            <a:lstStyle/>
            <a:p>
              <a:endParaRPr lang="ru-RU"/>
            </a:p>
          </p:txBody>
        </p:sp>
        <p:sp>
          <p:nvSpPr>
            <p:cNvPr id="25" name="Полилиния: фигура 24">
              <a:extLst>
                <a:ext uri="{FF2B5EF4-FFF2-40B4-BE49-F238E27FC236}">
                  <a16:creationId xmlns:a16="http://schemas.microsoft.com/office/drawing/2014/main" id="{63C2687A-D264-4554-91D4-57D19085C6F4}"/>
                </a:ext>
              </a:extLst>
            </p:cNvPr>
            <p:cNvSpPr/>
            <p:nvPr/>
          </p:nvSpPr>
          <p:spPr>
            <a:xfrm>
              <a:off x="6914783" y="3867403"/>
              <a:ext cx="121648" cy="184799"/>
            </a:xfrm>
            <a:custGeom>
              <a:avLst/>
              <a:gdLst>
                <a:gd name="connsiteX0" fmla="*/ 21055 w 121648"/>
                <a:gd name="connsiteY0" fmla="*/ 67837 h 184799"/>
                <a:gd name="connsiteX1" fmla="*/ 58488 w 121648"/>
                <a:gd name="connsiteY1" fmla="*/ 67837 h 184799"/>
                <a:gd name="connsiteX2" fmla="*/ 105275 w 121648"/>
                <a:gd name="connsiteY2" fmla="*/ 84215 h 184799"/>
                <a:gd name="connsiteX3" fmla="*/ 121649 w 121648"/>
                <a:gd name="connsiteY3" fmla="*/ 126321 h 184799"/>
                <a:gd name="connsiteX4" fmla="*/ 105275 w 121648"/>
                <a:gd name="connsiteY4" fmla="*/ 168426 h 184799"/>
                <a:gd name="connsiteX5" fmla="*/ 58488 w 121648"/>
                <a:gd name="connsiteY5" fmla="*/ 184799 h 184799"/>
                <a:gd name="connsiteX6" fmla="*/ 0 w 121648"/>
                <a:gd name="connsiteY6" fmla="*/ 184799 h 184799"/>
                <a:gd name="connsiteX7" fmla="*/ 0 w 121648"/>
                <a:gd name="connsiteY7" fmla="*/ 0 h 184799"/>
                <a:gd name="connsiteX8" fmla="*/ 107613 w 121648"/>
                <a:gd name="connsiteY8" fmla="*/ 0 h 184799"/>
                <a:gd name="connsiteX9" fmla="*/ 107613 w 121648"/>
                <a:gd name="connsiteY9" fmla="*/ 23393 h 184799"/>
                <a:gd name="connsiteX10" fmla="*/ 23394 w 121648"/>
                <a:gd name="connsiteY10" fmla="*/ 23393 h 184799"/>
                <a:gd name="connsiteX11" fmla="*/ 23394 w 121648"/>
                <a:gd name="connsiteY11" fmla="*/ 67837 h 184799"/>
                <a:gd name="connsiteX12" fmla="*/ 21055 w 121648"/>
                <a:gd name="connsiteY12" fmla="*/ 67837 h 184799"/>
                <a:gd name="connsiteX13" fmla="*/ 21055 w 121648"/>
                <a:gd name="connsiteY13" fmla="*/ 161406 h 184799"/>
                <a:gd name="connsiteX14" fmla="*/ 53807 w 121648"/>
                <a:gd name="connsiteY14" fmla="*/ 161406 h 184799"/>
                <a:gd name="connsiteX15" fmla="*/ 84220 w 121648"/>
                <a:gd name="connsiteY15" fmla="*/ 152052 h 184799"/>
                <a:gd name="connsiteX16" fmla="*/ 95917 w 121648"/>
                <a:gd name="connsiteY16" fmla="*/ 126321 h 184799"/>
                <a:gd name="connsiteX17" fmla="*/ 84220 w 121648"/>
                <a:gd name="connsiteY17" fmla="*/ 100589 h 184799"/>
                <a:gd name="connsiteX18" fmla="*/ 51468 w 121648"/>
                <a:gd name="connsiteY18" fmla="*/ 91231 h 184799"/>
                <a:gd name="connsiteX19" fmla="*/ 18717 w 121648"/>
                <a:gd name="connsiteY19" fmla="*/ 91231 h 184799"/>
                <a:gd name="connsiteX20" fmla="*/ 18717 w 121648"/>
                <a:gd name="connsiteY20" fmla="*/ 161406 h 184799"/>
                <a:gd name="connsiteX21" fmla="*/ 21055 w 121648"/>
                <a:gd name="connsiteY21" fmla="*/ 161406 h 18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648" h="184799">
                  <a:moveTo>
                    <a:pt x="21055" y="67837"/>
                  </a:moveTo>
                  <a:lnTo>
                    <a:pt x="58488" y="67837"/>
                  </a:lnTo>
                  <a:cubicBezTo>
                    <a:pt x="79539" y="67837"/>
                    <a:pt x="93579" y="72519"/>
                    <a:pt x="105275" y="84215"/>
                  </a:cubicBezTo>
                  <a:cubicBezTo>
                    <a:pt x="116972" y="93569"/>
                    <a:pt x="121649" y="107604"/>
                    <a:pt x="121649" y="126321"/>
                  </a:cubicBezTo>
                  <a:cubicBezTo>
                    <a:pt x="121649" y="142694"/>
                    <a:pt x="116972" y="156729"/>
                    <a:pt x="105275" y="168426"/>
                  </a:cubicBezTo>
                  <a:cubicBezTo>
                    <a:pt x="93579" y="180122"/>
                    <a:pt x="79539" y="184799"/>
                    <a:pt x="58488" y="184799"/>
                  </a:cubicBezTo>
                  <a:lnTo>
                    <a:pt x="0" y="184799"/>
                  </a:lnTo>
                  <a:lnTo>
                    <a:pt x="0" y="0"/>
                  </a:lnTo>
                  <a:lnTo>
                    <a:pt x="107613" y="0"/>
                  </a:lnTo>
                  <a:lnTo>
                    <a:pt x="107613" y="23393"/>
                  </a:lnTo>
                  <a:lnTo>
                    <a:pt x="23394" y="23393"/>
                  </a:lnTo>
                  <a:lnTo>
                    <a:pt x="23394" y="67837"/>
                  </a:lnTo>
                  <a:lnTo>
                    <a:pt x="21055" y="67837"/>
                  </a:lnTo>
                  <a:close/>
                  <a:moveTo>
                    <a:pt x="21055" y="161406"/>
                  </a:moveTo>
                  <a:lnTo>
                    <a:pt x="53807" y="161406"/>
                  </a:lnTo>
                  <a:cubicBezTo>
                    <a:pt x="67842" y="161406"/>
                    <a:pt x="77200" y="159068"/>
                    <a:pt x="84220" y="152052"/>
                  </a:cubicBezTo>
                  <a:cubicBezTo>
                    <a:pt x="91240" y="145032"/>
                    <a:pt x="95917" y="138017"/>
                    <a:pt x="95917" y="126321"/>
                  </a:cubicBezTo>
                  <a:cubicBezTo>
                    <a:pt x="95917" y="114624"/>
                    <a:pt x="91240" y="107604"/>
                    <a:pt x="84220" y="100589"/>
                  </a:cubicBezTo>
                  <a:cubicBezTo>
                    <a:pt x="77200" y="95907"/>
                    <a:pt x="65504" y="91231"/>
                    <a:pt x="51468" y="91231"/>
                  </a:cubicBezTo>
                  <a:lnTo>
                    <a:pt x="18717" y="91231"/>
                  </a:lnTo>
                  <a:lnTo>
                    <a:pt x="18717" y="161406"/>
                  </a:lnTo>
                  <a:lnTo>
                    <a:pt x="21055" y="161406"/>
                  </a:lnTo>
                  <a:close/>
                </a:path>
              </a:pathLst>
            </a:custGeom>
            <a:solidFill>
              <a:srgbClr val="FFFFFF"/>
            </a:solidFill>
            <a:ln w="4763"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id="{B2EC4DBC-FCC6-4E32-82F3-9D89903992A6}"/>
                </a:ext>
              </a:extLst>
            </p:cNvPr>
            <p:cNvSpPr/>
            <p:nvPr/>
          </p:nvSpPr>
          <p:spPr>
            <a:xfrm>
              <a:off x="7055148" y="3865065"/>
              <a:ext cx="147380" cy="187137"/>
            </a:xfrm>
            <a:custGeom>
              <a:avLst/>
              <a:gdLst>
                <a:gd name="connsiteX0" fmla="*/ 74862 w 147380"/>
                <a:gd name="connsiteY0" fmla="*/ 109942 h 187137"/>
                <a:gd name="connsiteX1" fmla="*/ 121649 w 147380"/>
                <a:gd name="connsiteY1" fmla="*/ 0 h 187137"/>
                <a:gd name="connsiteX2" fmla="*/ 147380 w 147380"/>
                <a:gd name="connsiteY2" fmla="*/ 0 h 187137"/>
                <a:gd name="connsiteX3" fmla="*/ 93574 w 147380"/>
                <a:gd name="connsiteY3" fmla="*/ 121639 h 187137"/>
                <a:gd name="connsiteX4" fmla="*/ 65504 w 147380"/>
                <a:gd name="connsiteY4" fmla="*/ 170764 h 187137"/>
                <a:gd name="connsiteX5" fmla="*/ 32752 w 147380"/>
                <a:gd name="connsiteY5" fmla="*/ 187138 h 187137"/>
                <a:gd name="connsiteX6" fmla="*/ 25732 w 147380"/>
                <a:gd name="connsiteY6" fmla="*/ 187138 h 187137"/>
                <a:gd name="connsiteX7" fmla="*/ 25732 w 147380"/>
                <a:gd name="connsiteY7" fmla="*/ 166087 h 187137"/>
                <a:gd name="connsiteX8" fmla="*/ 28070 w 147380"/>
                <a:gd name="connsiteY8" fmla="*/ 166087 h 187137"/>
                <a:gd name="connsiteX9" fmla="*/ 32752 w 147380"/>
                <a:gd name="connsiteY9" fmla="*/ 166087 h 187137"/>
                <a:gd name="connsiteX10" fmla="*/ 51468 w 147380"/>
                <a:gd name="connsiteY10" fmla="*/ 159068 h 187137"/>
                <a:gd name="connsiteX11" fmla="*/ 67842 w 147380"/>
                <a:gd name="connsiteY11" fmla="*/ 135674 h 187137"/>
                <a:gd name="connsiteX12" fmla="*/ 0 w 147380"/>
                <a:gd name="connsiteY12" fmla="*/ 2338 h 187137"/>
                <a:gd name="connsiteX13" fmla="*/ 28070 w 147380"/>
                <a:gd name="connsiteY13" fmla="*/ 2338 h 187137"/>
                <a:gd name="connsiteX14" fmla="*/ 74862 w 147380"/>
                <a:gd name="connsiteY14" fmla="*/ 109942 h 187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380" h="187137">
                  <a:moveTo>
                    <a:pt x="74862" y="109942"/>
                  </a:moveTo>
                  <a:lnTo>
                    <a:pt x="121649" y="0"/>
                  </a:lnTo>
                  <a:lnTo>
                    <a:pt x="147380" y="0"/>
                  </a:lnTo>
                  <a:lnTo>
                    <a:pt x="93574" y="121639"/>
                  </a:lnTo>
                  <a:cubicBezTo>
                    <a:pt x="84220" y="145032"/>
                    <a:pt x="74862" y="161406"/>
                    <a:pt x="65504" y="170764"/>
                  </a:cubicBezTo>
                  <a:cubicBezTo>
                    <a:pt x="56145" y="180122"/>
                    <a:pt x="44448" y="187138"/>
                    <a:pt x="32752" y="187138"/>
                  </a:cubicBezTo>
                  <a:cubicBezTo>
                    <a:pt x="30413" y="187138"/>
                    <a:pt x="25732" y="187138"/>
                    <a:pt x="25732" y="187138"/>
                  </a:cubicBezTo>
                  <a:lnTo>
                    <a:pt x="25732" y="166087"/>
                  </a:lnTo>
                  <a:lnTo>
                    <a:pt x="28070" y="166087"/>
                  </a:lnTo>
                  <a:cubicBezTo>
                    <a:pt x="30413" y="166087"/>
                    <a:pt x="30413" y="166087"/>
                    <a:pt x="32752" y="166087"/>
                  </a:cubicBezTo>
                  <a:cubicBezTo>
                    <a:pt x="39772" y="166087"/>
                    <a:pt x="44448" y="163744"/>
                    <a:pt x="51468" y="159068"/>
                  </a:cubicBezTo>
                  <a:cubicBezTo>
                    <a:pt x="58484" y="154391"/>
                    <a:pt x="60822" y="147371"/>
                    <a:pt x="67842" y="135674"/>
                  </a:cubicBezTo>
                  <a:lnTo>
                    <a:pt x="0" y="2338"/>
                  </a:lnTo>
                  <a:lnTo>
                    <a:pt x="28070" y="2338"/>
                  </a:lnTo>
                  <a:lnTo>
                    <a:pt x="74862" y="109942"/>
                  </a:lnTo>
                  <a:close/>
                </a:path>
              </a:pathLst>
            </a:custGeom>
            <a:solidFill>
              <a:srgbClr val="FFFFFF"/>
            </a:solidFill>
            <a:ln w="4763" cap="flat">
              <a:noFill/>
              <a:prstDash val="solid"/>
              <a:miter/>
            </a:ln>
          </p:spPr>
          <p:txBody>
            <a:bodyPr rtlCol="0" anchor="ctr"/>
            <a:lstStyle/>
            <a:p>
              <a:endParaRPr lang="ru-RU"/>
            </a:p>
          </p:txBody>
        </p:sp>
        <p:sp>
          <p:nvSpPr>
            <p:cNvPr id="27" name="Полилиния: фигура 26">
              <a:extLst>
                <a:ext uri="{FF2B5EF4-FFF2-40B4-BE49-F238E27FC236}">
                  <a16:creationId xmlns:a16="http://schemas.microsoft.com/office/drawing/2014/main" id="{CFCCDBC9-AFFD-4D1F-A3C4-79F515151247}"/>
                </a:ext>
              </a:extLst>
            </p:cNvPr>
            <p:cNvSpPr/>
            <p:nvPr/>
          </p:nvSpPr>
          <p:spPr>
            <a:xfrm>
              <a:off x="7195509" y="3865065"/>
              <a:ext cx="194171" cy="229242"/>
            </a:xfrm>
            <a:custGeom>
              <a:avLst/>
              <a:gdLst>
                <a:gd name="connsiteX0" fmla="*/ 166097 w 194171"/>
                <a:gd name="connsiteY0" fmla="*/ 0 h 229242"/>
                <a:gd name="connsiteX1" fmla="*/ 166097 w 194171"/>
                <a:gd name="connsiteY1" fmla="*/ 161406 h 229242"/>
                <a:gd name="connsiteX2" fmla="*/ 194172 w 194171"/>
                <a:gd name="connsiteY2" fmla="*/ 161406 h 229242"/>
                <a:gd name="connsiteX3" fmla="*/ 194172 w 194171"/>
                <a:gd name="connsiteY3" fmla="*/ 229243 h 229242"/>
                <a:gd name="connsiteX4" fmla="*/ 170779 w 194171"/>
                <a:gd name="connsiteY4" fmla="*/ 229243 h 229242"/>
                <a:gd name="connsiteX5" fmla="*/ 170779 w 194171"/>
                <a:gd name="connsiteY5" fmla="*/ 184799 h 229242"/>
                <a:gd name="connsiteX6" fmla="*/ 23398 w 194171"/>
                <a:gd name="connsiteY6" fmla="*/ 184799 h 229242"/>
                <a:gd name="connsiteX7" fmla="*/ 23398 w 194171"/>
                <a:gd name="connsiteY7" fmla="*/ 229243 h 229242"/>
                <a:gd name="connsiteX8" fmla="*/ 0 w 194171"/>
                <a:gd name="connsiteY8" fmla="*/ 229243 h 229242"/>
                <a:gd name="connsiteX9" fmla="*/ 0 w 194171"/>
                <a:gd name="connsiteY9" fmla="*/ 161406 h 229242"/>
                <a:gd name="connsiteX10" fmla="*/ 7020 w 194171"/>
                <a:gd name="connsiteY10" fmla="*/ 161406 h 229242"/>
                <a:gd name="connsiteX11" fmla="*/ 30414 w 194171"/>
                <a:gd name="connsiteY11" fmla="*/ 152052 h 229242"/>
                <a:gd name="connsiteX12" fmla="*/ 39772 w 194171"/>
                <a:gd name="connsiteY12" fmla="*/ 128659 h 229242"/>
                <a:gd name="connsiteX13" fmla="*/ 42110 w 194171"/>
                <a:gd name="connsiteY13" fmla="*/ 105266 h 229242"/>
                <a:gd name="connsiteX14" fmla="*/ 44448 w 194171"/>
                <a:gd name="connsiteY14" fmla="*/ 70175 h 229242"/>
                <a:gd name="connsiteX15" fmla="*/ 46792 w 194171"/>
                <a:gd name="connsiteY15" fmla="*/ 32752 h 229242"/>
                <a:gd name="connsiteX16" fmla="*/ 46792 w 194171"/>
                <a:gd name="connsiteY16" fmla="*/ 2338 h 229242"/>
                <a:gd name="connsiteX17" fmla="*/ 166097 w 194171"/>
                <a:gd name="connsiteY17" fmla="*/ 2338 h 229242"/>
                <a:gd name="connsiteX18" fmla="*/ 166097 w 194171"/>
                <a:gd name="connsiteY18" fmla="*/ 0 h 229242"/>
                <a:gd name="connsiteX19" fmla="*/ 63165 w 194171"/>
                <a:gd name="connsiteY19" fmla="*/ 128659 h 229242"/>
                <a:gd name="connsiteX20" fmla="*/ 49130 w 194171"/>
                <a:gd name="connsiteY20" fmla="*/ 163744 h 229242"/>
                <a:gd name="connsiteX21" fmla="*/ 142704 w 194171"/>
                <a:gd name="connsiteY21" fmla="*/ 163744 h 229242"/>
                <a:gd name="connsiteX22" fmla="*/ 142704 w 194171"/>
                <a:gd name="connsiteY22" fmla="*/ 25732 h 229242"/>
                <a:gd name="connsiteX23" fmla="*/ 67847 w 194171"/>
                <a:gd name="connsiteY23" fmla="*/ 25732 h 229242"/>
                <a:gd name="connsiteX24" fmla="*/ 67847 w 194171"/>
                <a:gd name="connsiteY24" fmla="*/ 46787 h 229242"/>
                <a:gd name="connsiteX25" fmla="*/ 65504 w 194171"/>
                <a:gd name="connsiteY25" fmla="*/ 77195 h 229242"/>
                <a:gd name="connsiteX26" fmla="*/ 63165 w 194171"/>
                <a:gd name="connsiteY26" fmla="*/ 107604 h 229242"/>
                <a:gd name="connsiteX27" fmla="*/ 63165 w 194171"/>
                <a:gd name="connsiteY27" fmla="*/ 128659 h 22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4171" h="229242">
                  <a:moveTo>
                    <a:pt x="166097" y="0"/>
                  </a:moveTo>
                  <a:lnTo>
                    <a:pt x="166097" y="161406"/>
                  </a:lnTo>
                  <a:lnTo>
                    <a:pt x="194172" y="161406"/>
                  </a:lnTo>
                  <a:lnTo>
                    <a:pt x="194172" y="229243"/>
                  </a:lnTo>
                  <a:lnTo>
                    <a:pt x="170779" y="229243"/>
                  </a:lnTo>
                  <a:lnTo>
                    <a:pt x="170779" y="184799"/>
                  </a:lnTo>
                  <a:lnTo>
                    <a:pt x="23398" y="184799"/>
                  </a:lnTo>
                  <a:lnTo>
                    <a:pt x="23398" y="229243"/>
                  </a:lnTo>
                  <a:lnTo>
                    <a:pt x="0" y="229243"/>
                  </a:lnTo>
                  <a:lnTo>
                    <a:pt x="0" y="161406"/>
                  </a:lnTo>
                  <a:lnTo>
                    <a:pt x="7020" y="161406"/>
                  </a:lnTo>
                  <a:cubicBezTo>
                    <a:pt x="18717" y="161406"/>
                    <a:pt x="25737" y="159068"/>
                    <a:pt x="30414" y="152052"/>
                  </a:cubicBezTo>
                  <a:cubicBezTo>
                    <a:pt x="35095" y="145032"/>
                    <a:pt x="37433" y="135674"/>
                    <a:pt x="39772" y="128659"/>
                  </a:cubicBezTo>
                  <a:cubicBezTo>
                    <a:pt x="39772" y="126321"/>
                    <a:pt x="42110" y="119301"/>
                    <a:pt x="42110" y="105266"/>
                  </a:cubicBezTo>
                  <a:lnTo>
                    <a:pt x="44448" y="70175"/>
                  </a:lnTo>
                  <a:cubicBezTo>
                    <a:pt x="44448" y="60822"/>
                    <a:pt x="44448" y="49125"/>
                    <a:pt x="46792" y="32752"/>
                  </a:cubicBezTo>
                  <a:cubicBezTo>
                    <a:pt x="46792" y="21055"/>
                    <a:pt x="46792" y="9358"/>
                    <a:pt x="46792" y="2338"/>
                  </a:cubicBezTo>
                  <a:lnTo>
                    <a:pt x="166097" y="2338"/>
                  </a:lnTo>
                  <a:lnTo>
                    <a:pt x="166097" y="0"/>
                  </a:lnTo>
                  <a:close/>
                  <a:moveTo>
                    <a:pt x="63165" y="128659"/>
                  </a:moveTo>
                  <a:cubicBezTo>
                    <a:pt x="60827" y="145032"/>
                    <a:pt x="56145" y="156729"/>
                    <a:pt x="49130" y="163744"/>
                  </a:cubicBezTo>
                  <a:lnTo>
                    <a:pt x="142704" y="163744"/>
                  </a:lnTo>
                  <a:lnTo>
                    <a:pt x="142704" y="25732"/>
                  </a:lnTo>
                  <a:lnTo>
                    <a:pt x="67847" y="25732"/>
                  </a:lnTo>
                  <a:cubicBezTo>
                    <a:pt x="67847" y="30408"/>
                    <a:pt x="67847" y="37428"/>
                    <a:pt x="67847" y="46787"/>
                  </a:cubicBezTo>
                  <a:cubicBezTo>
                    <a:pt x="67847" y="60822"/>
                    <a:pt x="65504" y="72519"/>
                    <a:pt x="65504" y="77195"/>
                  </a:cubicBezTo>
                  <a:lnTo>
                    <a:pt x="63165" y="107604"/>
                  </a:lnTo>
                  <a:cubicBezTo>
                    <a:pt x="63165" y="116962"/>
                    <a:pt x="63165" y="123977"/>
                    <a:pt x="63165" y="128659"/>
                  </a:cubicBezTo>
                  <a:close/>
                </a:path>
              </a:pathLst>
            </a:custGeom>
            <a:solidFill>
              <a:srgbClr val="FFFFFF"/>
            </a:solidFill>
            <a:ln w="4763" cap="flat">
              <a:noFill/>
              <a:prstDash val="solid"/>
              <a:miter/>
            </a:ln>
          </p:spPr>
          <p:txBody>
            <a:bodyPr rtlCol="0" anchor="ctr"/>
            <a:lstStyle/>
            <a:p>
              <a:endParaRPr lang="ru-RU"/>
            </a:p>
          </p:txBody>
        </p:sp>
        <p:sp>
          <p:nvSpPr>
            <p:cNvPr id="28" name="Полилиния: фигура 27">
              <a:extLst>
                <a:ext uri="{FF2B5EF4-FFF2-40B4-BE49-F238E27FC236}">
                  <a16:creationId xmlns:a16="http://schemas.microsoft.com/office/drawing/2014/main" id="{07336419-1048-47B0-B67E-F1D24AD9BAF6}"/>
                </a:ext>
              </a:extLst>
            </p:cNvPr>
            <p:cNvSpPr/>
            <p:nvPr/>
          </p:nvSpPr>
          <p:spPr>
            <a:xfrm>
              <a:off x="7410736" y="3865065"/>
              <a:ext cx="147380" cy="187137"/>
            </a:xfrm>
            <a:custGeom>
              <a:avLst/>
              <a:gdLst>
                <a:gd name="connsiteX0" fmla="*/ 74862 w 147380"/>
                <a:gd name="connsiteY0" fmla="*/ 109942 h 187137"/>
                <a:gd name="connsiteX1" fmla="*/ 121649 w 147380"/>
                <a:gd name="connsiteY1" fmla="*/ 0 h 187137"/>
                <a:gd name="connsiteX2" fmla="*/ 147380 w 147380"/>
                <a:gd name="connsiteY2" fmla="*/ 0 h 187137"/>
                <a:gd name="connsiteX3" fmla="*/ 93574 w 147380"/>
                <a:gd name="connsiteY3" fmla="*/ 121639 h 187137"/>
                <a:gd name="connsiteX4" fmla="*/ 65504 w 147380"/>
                <a:gd name="connsiteY4" fmla="*/ 170764 h 187137"/>
                <a:gd name="connsiteX5" fmla="*/ 32752 w 147380"/>
                <a:gd name="connsiteY5" fmla="*/ 187138 h 187137"/>
                <a:gd name="connsiteX6" fmla="*/ 25732 w 147380"/>
                <a:gd name="connsiteY6" fmla="*/ 187138 h 187137"/>
                <a:gd name="connsiteX7" fmla="*/ 25732 w 147380"/>
                <a:gd name="connsiteY7" fmla="*/ 166087 h 187137"/>
                <a:gd name="connsiteX8" fmla="*/ 28075 w 147380"/>
                <a:gd name="connsiteY8" fmla="*/ 166087 h 187137"/>
                <a:gd name="connsiteX9" fmla="*/ 32752 w 147380"/>
                <a:gd name="connsiteY9" fmla="*/ 166087 h 187137"/>
                <a:gd name="connsiteX10" fmla="*/ 51468 w 147380"/>
                <a:gd name="connsiteY10" fmla="*/ 159068 h 187137"/>
                <a:gd name="connsiteX11" fmla="*/ 67842 w 147380"/>
                <a:gd name="connsiteY11" fmla="*/ 135674 h 187137"/>
                <a:gd name="connsiteX12" fmla="*/ 0 w 147380"/>
                <a:gd name="connsiteY12" fmla="*/ 2338 h 187137"/>
                <a:gd name="connsiteX13" fmla="*/ 28075 w 147380"/>
                <a:gd name="connsiteY13" fmla="*/ 2338 h 187137"/>
                <a:gd name="connsiteX14" fmla="*/ 74862 w 147380"/>
                <a:gd name="connsiteY14" fmla="*/ 109942 h 187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380" h="187137">
                  <a:moveTo>
                    <a:pt x="74862" y="109942"/>
                  </a:moveTo>
                  <a:lnTo>
                    <a:pt x="121649" y="0"/>
                  </a:lnTo>
                  <a:lnTo>
                    <a:pt x="147380" y="0"/>
                  </a:lnTo>
                  <a:lnTo>
                    <a:pt x="93574" y="121639"/>
                  </a:lnTo>
                  <a:cubicBezTo>
                    <a:pt x="84220" y="145032"/>
                    <a:pt x="74862" y="161406"/>
                    <a:pt x="65504" y="170764"/>
                  </a:cubicBezTo>
                  <a:cubicBezTo>
                    <a:pt x="56145" y="180122"/>
                    <a:pt x="44448" y="187138"/>
                    <a:pt x="32752" y="187138"/>
                  </a:cubicBezTo>
                  <a:cubicBezTo>
                    <a:pt x="30413" y="187138"/>
                    <a:pt x="25732" y="187138"/>
                    <a:pt x="25732" y="187138"/>
                  </a:cubicBezTo>
                  <a:lnTo>
                    <a:pt x="25732" y="166087"/>
                  </a:lnTo>
                  <a:lnTo>
                    <a:pt x="28075" y="166087"/>
                  </a:lnTo>
                  <a:cubicBezTo>
                    <a:pt x="30413" y="166087"/>
                    <a:pt x="30413" y="166087"/>
                    <a:pt x="32752" y="166087"/>
                  </a:cubicBezTo>
                  <a:cubicBezTo>
                    <a:pt x="39772" y="166087"/>
                    <a:pt x="44448" y="163744"/>
                    <a:pt x="51468" y="159068"/>
                  </a:cubicBezTo>
                  <a:cubicBezTo>
                    <a:pt x="56145" y="154391"/>
                    <a:pt x="60827" y="147371"/>
                    <a:pt x="67842" y="135674"/>
                  </a:cubicBezTo>
                  <a:lnTo>
                    <a:pt x="0" y="2338"/>
                  </a:lnTo>
                  <a:lnTo>
                    <a:pt x="28075" y="2338"/>
                  </a:lnTo>
                  <a:lnTo>
                    <a:pt x="74862" y="109942"/>
                  </a:lnTo>
                  <a:close/>
                </a:path>
              </a:pathLst>
            </a:custGeom>
            <a:solidFill>
              <a:srgbClr val="FFFFFF"/>
            </a:solidFill>
            <a:ln w="4763" cap="flat">
              <a:noFill/>
              <a:prstDash val="solid"/>
              <a:miter/>
            </a:ln>
          </p:spPr>
          <p:txBody>
            <a:bodyPr rtlCol="0" anchor="ctr"/>
            <a:lstStyle/>
            <a:p>
              <a:endParaRPr lang="ru-RU"/>
            </a:p>
          </p:txBody>
        </p:sp>
        <p:sp>
          <p:nvSpPr>
            <p:cNvPr id="29" name="Полилиния: фигура 28">
              <a:extLst>
                <a:ext uri="{FF2B5EF4-FFF2-40B4-BE49-F238E27FC236}">
                  <a16:creationId xmlns:a16="http://schemas.microsoft.com/office/drawing/2014/main" id="{DBD9AC2E-8168-4CBF-A75A-51C1A2AA38EF}"/>
                </a:ext>
              </a:extLst>
            </p:cNvPr>
            <p:cNvSpPr/>
            <p:nvPr/>
          </p:nvSpPr>
          <p:spPr>
            <a:xfrm>
              <a:off x="7593206" y="3865065"/>
              <a:ext cx="269028" cy="229242"/>
            </a:xfrm>
            <a:custGeom>
              <a:avLst/>
              <a:gdLst>
                <a:gd name="connsiteX0" fmla="*/ 269029 w 269028"/>
                <a:gd name="connsiteY0" fmla="*/ 229243 h 229242"/>
                <a:gd name="connsiteX1" fmla="*/ 245635 w 269028"/>
                <a:gd name="connsiteY1" fmla="*/ 229243 h 229242"/>
                <a:gd name="connsiteX2" fmla="*/ 245635 w 269028"/>
                <a:gd name="connsiteY2" fmla="*/ 184799 h 229242"/>
                <a:gd name="connsiteX3" fmla="*/ 0 w 269028"/>
                <a:gd name="connsiteY3" fmla="*/ 184799 h 229242"/>
                <a:gd name="connsiteX4" fmla="*/ 0 w 269028"/>
                <a:gd name="connsiteY4" fmla="*/ 0 h 229242"/>
                <a:gd name="connsiteX5" fmla="*/ 23393 w 269028"/>
                <a:gd name="connsiteY5" fmla="*/ 0 h 229242"/>
                <a:gd name="connsiteX6" fmla="*/ 23393 w 269028"/>
                <a:gd name="connsiteY6" fmla="*/ 163744 h 229242"/>
                <a:gd name="connsiteX7" fmla="*/ 107613 w 269028"/>
                <a:gd name="connsiteY7" fmla="*/ 163744 h 229242"/>
                <a:gd name="connsiteX8" fmla="*/ 107613 w 269028"/>
                <a:gd name="connsiteY8" fmla="*/ 0 h 229242"/>
                <a:gd name="connsiteX9" fmla="*/ 131007 w 269028"/>
                <a:gd name="connsiteY9" fmla="*/ 0 h 229242"/>
                <a:gd name="connsiteX10" fmla="*/ 131007 w 269028"/>
                <a:gd name="connsiteY10" fmla="*/ 163744 h 229242"/>
                <a:gd name="connsiteX11" fmla="*/ 215227 w 269028"/>
                <a:gd name="connsiteY11" fmla="*/ 163744 h 229242"/>
                <a:gd name="connsiteX12" fmla="*/ 215227 w 269028"/>
                <a:gd name="connsiteY12" fmla="*/ 0 h 229242"/>
                <a:gd name="connsiteX13" fmla="*/ 238620 w 269028"/>
                <a:gd name="connsiteY13" fmla="*/ 0 h 229242"/>
                <a:gd name="connsiteX14" fmla="*/ 238620 w 269028"/>
                <a:gd name="connsiteY14" fmla="*/ 163744 h 229242"/>
                <a:gd name="connsiteX15" fmla="*/ 269029 w 269028"/>
                <a:gd name="connsiteY15" fmla="*/ 163744 h 229242"/>
                <a:gd name="connsiteX16" fmla="*/ 269029 w 269028"/>
                <a:gd name="connsiteY16" fmla="*/ 229243 h 22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9028" h="229242">
                  <a:moveTo>
                    <a:pt x="269029" y="229243"/>
                  </a:moveTo>
                  <a:lnTo>
                    <a:pt x="245635" y="229243"/>
                  </a:lnTo>
                  <a:lnTo>
                    <a:pt x="245635" y="184799"/>
                  </a:lnTo>
                  <a:lnTo>
                    <a:pt x="0" y="184799"/>
                  </a:lnTo>
                  <a:lnTo>
                    <a:pt x="0" y="0"/>
                  </a:lnTo>
                  <a:lnTo>
                    <a:pt x="23393" y="0"/>
                  </a:lnTo>
                  <a:lnTo>
                    <a:pt x="23393" y="163744"/>
                  </a:lnTo>
                  <a:lnTo>
                    <a:pt x="107613" y="163744"/>
                  </a:lnTo>
                  <a:lnTo>
                    <a:pt x="107613" y="0"/>
                  </a:lnTo>
                  <a:lnTo>
                    <a:pt x="131007" y="0"/>
                  </a:lnTo>
                  <a:lnTo>
                    <a:pt x="131007" y="163744"/>
                  </a:lnTo>
                  <a:lnTo>
                    <a:pt x="215227" y="163744"/>
                  </a:lnTo>
                  <a:lnTo>
                    <a:pt x="215227" y="0"/>
                  </a:lnTo>
                  <a:lnTo>
                    <a:pt x="238620" y="0"/>
                  </a:lnTo>
                  <a:lnTo>
                    <a:pt x="238620" y="163744"/>
                  </a:lnTo>
                  <a:lnTo>
                    <a:pt x="269029" y="163744"/>
                  </a:lnTo>
                  <a:lnTo>
                    <a:pt x="269029" y="229243"/>
                  </a:lnTo>
                  <a:close/>
                </a:path>
              </a:pathLst>
            </a:custGeom>
            <a:solidFill>
              <a:srgbClr val="FFFFFF"/>
            </a:solidFill>
            <a:ln w="4763" cap="flat">
              <a:noFill/>
              <a:prstDash val="solid"/>
              <a:miter/>
            </a:ln>
          </p:spPr>
          <p:txBody>
            <a:bodyPr rtlCol="0" anchor="ctr"/>
            <a:lstStyle/>
            <a:p>
              <a:endParaRPr lang="ru-RU"/>
            </a:p>
          </p:txBody>
        </p:sp>
        <p:sp>
          <p:nvSpPr>
            <p:cNvPr id="30" name="Полилиния: фигура 29">
              <a:extLst>
                <a:ext uri="{FF2B5EF4-FFF2-40B4-BE49-F238E27FC236}">
                  <a16:creationId xmlns:a16="http://schemas.microsoft.com/office/drawing/2014/main" id="{3B46B227-7C55-4763-ACA2-5335B852017B}"/>
                </a:ext>
              </a:extLst>
            </p:cNvPr>
            <p:cNvSpPr/>
            <p:nvPr/>
          </p:nvSpPr>
          <p:spPr>
            <a:xfrm>
              <a:off x="7899668" y="3865065"/>
              <a:ext cx="107613" cy="184799"/>
            </a:xfrm>
            <a:custGeom>
              <a:avLst/>
              <a:gdLst>
                <a:gd name="connsiteX0" fmla="*/ 107613 w 107613"/>
                <a:gd name="connsiteY0" fmla="*/ 0 h 184799"/>
                <a:gd name="connsiteX1" fmla="*/ 107613 w 107613"/>
                <a:gd name="connsiteY1" fmla="*/ 23393 h 184799"/>
                <a:gd name="connsiteX2" fmla="*/ 23393 w 107613"/>
                <a:gd name="connsiteY2" fmla="*/ 23393 h 184799"/>
                <a:gd name="connsiteX3" fmla="*/ 23393 w 107613"/>
                <a:gd name="connsiteY3" fmla="*/ 79534 h 184799"/>
                <a:gd name="connsiteX4" fmla="*/ 102932 w 107613"/>
                <a:gd name="connsiteY4" fmla="*/ 79534 h 184799"/>
                <a:gd name="connsiteX5" fmla="*/ 102932 w 107613"/>
                <a:gd name="connsiteY5" fmla="*/ 102927 h 184799"/>
                <a:gd name="connsiteX6" fmla="*/ 23393 w 107613"/>
                <a:gd name="connsiteY6" fmla="*/ 102927 h 184799"/>
                <a:gd name="connsiteX7" fmla="*/ 23393 w 107613"/>
                <a:gd name="connsiteY7" fmla="*/ 163744 h 184799"/>
                <a:gd name="connsiteX8" fmla="*/ 107613 w 107613"/>
                <a:gd name="connsiteY8" fmla="*/ 163744 h 184799"/>
                <a:gd name="connsiteX9" fmla="*/ 107613 w 107613"/>
                <a:gd name="connsiteY9" fmla="*/ 184799 h 184799"/>
                <a:gd name="connsiteX10" fmla="*/ 0 w 107613"/>
                <a:gd name="connsiteY10" fmla="*/ 184799 h 184799"/>
                <a:gd name="connsiteX11" fmla="*/ 0 w 107613"/>
                <a:gd name="connsiteY11" fmla="*/ 0 h 184799"/>
                <a:gd name="connsiteX12" fmla="*/ 107613 w 107613"/>
                <a:gd name="connsiteY12" fmla="*/ 0 h 18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13" h="184799">
                  <a:moveTo>
                    <a:pt x="107613" y="0"/>
                  </a:moveTo>
                  <a:lnTo>
                    <a:pt x="107613" y="23393"/>
                  </a:lnTo>
                  <a:lnTo>
                    <a:pt x="23393" y="23393"/>
                  </a:lnTo>
                  <a:lnTo>
                    <a:pt x="23393" y="79534"/>
                  </a:lnTo>
                  <a:lnTo>
                    <a:pt x="102932" y="79534"/>
                  </a:lnTo>
                  <a:lnTo>
                    <a:pt x="102932" y="102927"/>
                  </a:lnTo>
                  <a:lnTo>
                    <a:pt x="23393" y="102927"/>
                  </a:lnTo>
                  <a:lnTo>
                    <a:pt x="23393" y="163744"/>
                  </a:lnTo>
                  <a:lnTo>
                    <a:pt x="107613" y="163744"/>
                  </a:lnTo>
                  <a:lnTo>
                    <a:pt x="107613" y="184799"/>
                  </a:lnTo>
                  <a:lnTo>
                    <a:pt x="0" y="184799"/>
                  </a:lnTo>
                  <a:lnTo>
                    <a:pt x="0" y="0"/>
                  </a:lnTo>
                  <a:lnTo>
                    <a:pt x="107613" y="0"/>
                  </a:lnTo>
                  <a:close/>
                </a:path>
              </a:pathLst>
            </a:custGeom>
            <a:solidFill>
              <a:srgbClr val="FFFFFF"/>
            </a:solidFill>
            <a:ln w="4763" cap="flat">
              <a:noFill/>
              <a:prstDash val="solid"/>
              <a:miter/>
            </a:ln>
          </p:spPr>
          <p:txBody>
            <a:bodyPr rtlCol="0" anchor="ctr"/>
            <a:lstStyle/>
            <a:p>
              <a:endParaRPr lang="ru-RU"/>
            </a:p>
          </p:txBody>
        </p:sp>
        <p:sp>
          <p:nvSpPr>
            <p:cNvPr id="31" name="Полилиния: фигура 30">
              <a:extLst>
                <a:ext uri="{FF2B5EF4-FFF2-40B4-BE49-F238E27FC236}">
                  <a16:creationId xmlns:a16="http://schemas.microsoft.com/office/drawing/2014/main" id="{93C4FF57-C7FA-46D1-8AD1-C8CCBF097FAD}"/>
                </a:ext>
              </a:extLst>
            </p:cNvPr>
            <p:cNvSpPr/>
            <p:nvPr/>
          </p:nvSpPr>
          <p:spPr>
            <a:xfrm>
              <a:off x="8049387" y="3865065"/>
              <a:ext cx="112290" cy="184799"/>
            </a:xfrm>
            <a:custGeom>
              <a:avLst/>
              <a:gdLst>
                <a:gd name="connsiteX0" fmla="*/ 0 w 112290"/>
                <a:gd name="connsiteY0" fmla="*/ 0 h 184799"/>
                <a:gd name="connsiteX1" fmla="*/ 112290 w 112290"/>
                <a:gd name="connsiteY1" fmla="*/ 0 h 184799"/>
                <a:gd name="connsiteX2" fmla="*/ 112290 w 112290"/>
                <a:gd name="connsiteY2" fmla="*/ 23393 h 184799"/>
                <a:gd name="connsiteX3" fmla="*/ 23394 w 112290"/>
                <a:gd name="connsiteY3" fmla="*/ 23393 h 184799"/>
                <a:gd name="connsiteX4" fmla="*/ 23394 w 112290"/>
                <a:gd name="connsiteY4" fmla="*/ 184799 h 184799"/>
                <a:gd name="connsiteX5" fmla="*/ 0 w 112290"/>
                <a:gd name="connsiteY5" fmla="*/ 184799 h 184799"/>
                <a:gd name="connsiteX6" fmla="*/ 0 w 112290"/>
                <a:gd name="connsiteY6" fmla="*/ 0 h 18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90" h="184799">
                  <a:moveTo>
                    <a:pt x="0" y="0"/>
                  </a:moveTo>
                  <a:lnTo>
                    <a:pt x="112290" y="0"/>
                  </a:lnTo>
                  <a:lnTo>
                    <a:pt x="112290" y="23393"/>
                  </a:lnTo>
                  <a:lnTo>
                    <a:pt x="23394" y="23393"/>
                  </a:lnTo>
                  <a:lnTo>
                    <a:pt x="23394" y="184799"/>
                  </a:lnTo>
                  <a:lnTo>
                    <a:pt x="0" y="184799"/>
                  </a:lnTo>
                  <a:lnTo>
                    <a:pt x="0" y="0"/>
                  </a:lnTo>
                  <a:close/>
                </a:path>
              </a:pathLst>
            </a:custGeom>
            <a:solidFill>
              <a:srgbClr val="FFFFFF"/>
            </a:solidFill>
            <a:ln w="4763" cap="flat">
              <a:noFill/>
              <a:prstDash val="solid"/>
              <a:miter/>
            </a:ln>
          </p:spPr>
          <p:txBody>
            <a:bodyPr rtlCol="0" anchor="ctr"/>
            <a:lstStyle/>
            <a:p>
              <a:endParaRPr lang="ru-RU"/>
            </a:p>
          </p:txBody>
        </p:sp>
        <p:sp>
          <p:nvSpPr>
            <p:cNvPr id="32" name="Полилиния: фигура 31">
              <a:extLst>
                <a:ext uri="{FF2B5EF4-FFF2-40B4-BE49-F238E27FC236}">
                  <a16:creationId xmlns:a16="http://schemas.microsoft.com/office/drawing/2014/main" id="{BA200AAE-6E14-45EE-A15D-0D11E8F326A7}"/>
                </a:ext>
              </a:extLst>
            </p:cNvPr>
            <p:cNvSpPr/>
            <p:nvPr/>
          </p:nvSpPr>
          <p:spPr>
            <a:xfrm>
              <a:off x="8171036" y="3860388"/>
              <a:ext cx="187151" cy="191814"/>
            </a:xfrm>
            <a:custGeom>
              <a:avLst/>
              <a:gdLst>
                <a:gd name="connsiteX0" fmla="*/ 93578 w 187151"/>
                <a:gd name="connsiteY0" fmla="*/ 191815 h 191814"/>
                <a:gd name="connsiteX1" fmla="*/ 25737 w 187151"/>
                <a:gd name="connsiteY1" fmla="*/ 163744 h 191814"/>
                <a:gd name="connsiteX2" fmla="*/ 0 w 187151"/>
                <a:gd name="connsiteY2" fmla="*/ 95907 h 191814"/>
                <a:gd name="connsiteX3" fmla="*/ 25737 w 187151"/>
                <a:gd name="connsiteY3" fmla="*/ 28070 h 191814"/>
                <a:gd name="connsiteX4" fmla="*/ 93578 w 187151"/>
                <a:gd name="connsiteY4" fmla="*/ 0 h 191814"/>
                <a:gd name="connsiteX5" fmla="*/ 161420 w 187151"/>
                <a:gd name="connsiteY5" fmla="*/ 28070 h 191814"/>
                <a:gd name="connsiteX6" fmla="*/ 187152 w 187151"/>
                <a:gd name="connsiteY6" fmla="*/ 95907 h 191814"/>
                <a:gd name="connsiteX7" fmla="*/ 161420 w 187151"/>
                <a:gd name="connsiteY7" fmla="*/ 163744 h 191814"/>
                <a:gd name="connsiteX8" fmla="*/ 93578 w 187151"/>
                <a:gd name="connsiteY8" fmla="*/ 191815 h 191814"/>
                <a:gd name="connsiteX9" fmla="*/ 93578 w 187151"/>
                <a:gd name="connsiteY9" fmla="*/ 170764 h 191814"/>
                <a:gd name="connsiteX10" fmla="*/ 145042 w 187151"/>
                <a:gd name="connsiteY10" fmla="*/ 149709 h 191814"/>
                <a:gd name="connsiteX11" fmla="*/ 163759 w 187151"/>
                <a:gd name="connsiteY11" fmla="*/ 98246 h 191814"/>
                <a:gd name="connsiteX12" fmla="*/ 145042 w 187151"/>
                <a:gd name="connsiteY12" fmla="*/ 46782 h 191814"/>
                <a:gd name="connsiteX13" fmla="*/ 95917 w 187151"/>
                <a:gd name="connsiteY13" fmla="*/ 25732 h 191814"/>
                <a:gd name="connsiteX14" fmla="*/ 46792 w 187151"/>
                <a:gd name="connsiteY14" fmla="*/ 46782 h 191814"/>
                <a:gd name="connsiteX15" fmla="*/ 28075 w 187151"/>
                <a:gd name="connsiteY15" fmla="*/ 98246 h 191814"/>
                <a:gd name="connsiteX16" fmla="*/ 46792 w 187151"/>
                <a:gd name="connsiteY16" fmla="*/ 149709 h 191814"/>
                <a:gd name="connsiteX17" fmla="*/ 93578 w 187151"/>
                <a:gd name="connsiteY17" fmla="*/ 170764 h 19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7151" h="191814">
                  <a:moveTo>
                    <a:pt x="93578" y="191815"/>
                  </a:moveTo>
                  <a:cubicBezTo>
                    <a:pt x="67842" y="191815"/>
                    <a:pt x="44448" y="182456"/>
                    <a:pt x="25737" y="163744"/>
                  </a:cubicBezTo>
                  <a:cubicBezTo>
                    <a:pt x="7020" y="145032"/>
                    <a:pt x="0" y="123977"/>
                    <a:pt x="0" y="95907"/>
                  </a:cubicBezTo>
                  <a:cubicBezTo>
                    <a:pt x="0" y="67837"/>
                    <a:pt x="9358" y="46782"/>
                    <a:pt x="25737" y="28070"/>
                  </a:cubicBezTo>
                  <a:cubicBezTo>
                    <a:pt x="44448" y="9354"/>
                    <a:pt x="65503" y="0"/>
                    <a:pt x="93578" y="0"/>
                  </a:cubicBezTo>
                  <a:cubicBezTo>
                    <a:pt x="121648" y="0"/>
                    <a:pt x="142704" y="9354"/>
                    <a:pt x="161420" y="28070"/>
                  </a:cubicBezTo>
                  <a:cubicBezTo>
                    <a:pt x="180137" y="46782"/>
                    <a:pt x="187152" y="67837"/>
                    <a:pt x="187152" y="95907"/>
                  </a:cubicBezTo>
                  <a:cubicBezTo>
                    <a:pt x="187152" y="123977"/>
                    <a:pt x="177794" y="145032"/>
                    <a:pt x="161420" y="163744"/>
                  </a:cubicBezTo>
                  <a:cubicBezTo>
                    <a:pt x="142704" y="184799"/>
                    <a:pt x="119310" y="191815"/>
                    <a:pt x="93578" y="191815"/>
                  </a:cubicBezTo>
                  <a:close/>
                  <a:moveTo>
                    <a:pt x="93578" y="170764"/>
                  </a:moveTo>
                  <a:cubicBezTo>
                    <a:pt x="114633" y="170764"/>
                    <a:pt x="133345" y="163744"/>
                    <a:pt x="145042" y="149709"/>
                  </a:cubicBezTo>
                  <a:cubicBezTo>
                    <a:pt x="156743" y="135674"/>
                    <a:pt x="163759" y="119301"/>
                    <a:pt x="163759" y="98246"/>
                  </a:cubicBezTo>
                  <a:cubicBezTo>
                    <a:pt x="163759" y="77195"/>
                    <a:pt x="156743" y="60817"/>
                    <a:pt x="145042" y="46782"/>
                  </a:cubicBezTo>
                  <a:cubicBezTo>
                    <a:pt x="131007" y="32747"/>
                    <a:pt x="114633" y="25732"/>
                    <a:pt x="95917" y="25732"/>
                  </a:cubicBezTo>
                  <a:cubicBezTo>
                    <a:pt x="74862" y="25732"/>
                    <a:pt x="58488" y="32747"/>
                    <a:pt x="46792" y="46782"/>
                  </a:cubicBezTo>
                  <a:cubicBezTo>
                    <a:pt x="35095" y="60817"/>
                    <a:pt x="28075" y="77195"/>
                    <a:pt x="28075" y="98246"/>
                  </a:cubicBezTo>
                  <a:cubicBezTo>
                    <a:pt x="28075" y="119301"/>
                    <a:pt x="35095" y="135674"/>
                    <a:pt x="46792" y="149709"/>
                  </a:cubicBezTo>
                  <a:cubicBezTo>
                    <a:pt x="58488" y="163744"/>
                    <a:pt x="72523" y="170764"/>
                    <a:pt x="93578" y="170764"/>
                  </a:cubicBezTo>
                  <a:close/>
                </a:path>
              </a:pathLst>
            </a:custGeom>
            <a:solidFill>
              <a:srgbClr val="FFFFFF"/>
            </a:solidFill>
            <a:ln w="4763" cap="flat">
              <a:noFill/>
              <a:prstDash val="solid"/>
              <a:miter/>
            </a:ln>
          </p:spPr>
          <p:txBody>
            <a:bodyPr rtlCol="0" anchor="ctr"/>
            <a:lstStyle/>
            <a:p>
              <a:endParaRPr lang="ru-RU"/>
            </a:p>
          </p:txBody>
        </p:sp>
      </p:grpSp>
    </p:spTree>
    <p:extLst>
      <p:ext uri="{BB962C8B-B14F-4D97-AF65-F5344CB8AC3E}">
        <p14:creationId xmlns:p14="http://schemas.microsoft.com/office/powerpoint/2010/main" val="1781821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Титульный слайд 5">
    <p:bg>
      <p:bgPr>
        <a:solidFill>
          <a:srgbClr val="003C13"/>
        </a:solidFill>
        <a:effectLst/>
      </p:bgPr>
    </p:bg>
    <p:spTree>
      <p:nvGrpSpPr>
        <p:cNvPr id="1" name=""/>
        <p:cNvGrpSpPr/>
        <p:nvPr/>
      </p:nvGrpSpPr>
      <p:grpSpPr>
        <a:xfrm>
          <a:off x="0" y="0"/>
          <a:ext cx="0" cy="0"/>
          <a:chOff x="0" y="0"/>
          <a:chExt cx="0" cy="0"/>
        </a:xfrm>
      </p:grpSpPr>
      <p:pic>
        <p:nvPicPr>
          <p:cNvPr id="37" name="Object 1" descr="preencoded.png">
            <a:extLst>
              <a:ext uri="{FF2B5EF4-FFF2-40B4-BE49-F238E27FC236}">
                <a16:creationId xmlns:a16="http://schemas.microsoft.com/office/drawing/2014/main" id="{559E1999-DBB0-4B7C-86A2-116AC297CFB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790825"/>
            <a:ext cx="12192000" cy="4067175"/>
          </a:xfrm>
          <a:prstGeom prst="rect">
            <a:avLst/>
          </a:prstGeom>
        </p:spPr>
      </p:pic>
      <p:grpSp>
        <p:nvGrpSpPr>
          <p:cNvPr id="39" name="Группа 38">
            <a:extLst>
              <a:ext uri="{FF2B5EF4-FFF2-40B4-BE49-F238E27FC236}">
                <a16:creationId xmlns:a16="http://schemas.microsoft.com/office/drawing/2014/main" id="{42E65A7A-4609-474A-96D3-7ECC6CD1DC16}"/>
              </a:ext>
            </a:extLst>
          </p:cNvPr>
          <p:cNvGrpSpPr/>
          <p:nvPr userDrawn="1"/>
        </p:nvGrpSpPr>
        <p:grpSpPr>
          <a:xfrm>
            <a:off x="428625" y="476250"/>
            <a:ext cx="2338388" cy="719138"/>
            <a:chOff x="428625" y="476250"/>
            <a:chExt cx="2338388" cy="719138"/>
          </a:xfrm>
        </p:grpSpPr>
        <p:pic>
          <p:nvPicPr>
            <p:cNvPr id="4" name="Object 2" descr="preencoded.png">
              <a:extLst>
                <a:ext uri="{FF2B5EF4-FFF2-40B4-BE49-F238E27FC236}">
                  <a16:creationId xmlns:a16="http://schemas.microsoft.com/office/drawing/2014/main" id="{1A7C1CE3-4518-48F3-91A1-DC59A8B8CF59}"/>
                </a:ext>
              </a:extLst>
            </p:cNvPr>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776288" y="747713"/>
              <a:ext cx="290513" cy="323850"/>
            </a:xfrm>
            <a:prstGeom prst="rect">
              <a:avLst/>
            </a:prstGeom>
          </p:spPr>
        </p:pic>
        <p:pic>
          <p:nvPicPr>
            <p:cNvPr id="5" name="Object 3" descr="preencoded.png">
              <a:extLst>
                <a:ext uri="{FF2B5EF4-FFF2-40B4-BE49-F238E27FC236}">
                  <a16:creationId xmlns:a16="http://schemas.microsoft.com/office/drawing/2014/main" id="{0BA7EB99-AF46-4216-8C02-3049EC96F8B2}"/>
                </a:ext>
              </a:extLst>
            </p:cNvPr>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1071563" y="752475"/>
              <a:ext cx="242888" cy="323850"/>
            </a:xfrm>
            <a:prstGeom prst="rect">
              <a:avLst/>
            </a:prstGeom>
          </p:spPr>
        </p:pic>
        <p:pic>
          <p:nvPicPr>
            <p:cNvPr id="6" name="Object 4" descr="preencoded.png">
              <a:extLst>
                <a:ext uri="{FF2B5EF4-FFF2-40B4-BE49-F238E27FC236}">
                  <a16:creationId xmlns:a16="http://schemas.microsoft.com/office/drawing/2014/main" id="{9E74A1D5-A7DC-4C43-AA42-266D3E1E0741}"/>
                </a:ext>
              </a:extLst>
            </p:cNvPr>
            <p:cNvPicPr>
              <a:picLocks noChangeAspect="1"/>
            </p:cNvPicPr>
            <p:nvPr/>
          </p:nvPicPr>
          <p:blipFill>
            <a:blip r:embed="rId7">
              <a:extLst>
                <a:ext uri="{96DAC541-7B7A-43D3-8B79-37D633B846F1}">
                  <asvg:svgBlip xmlns="" xmlns:asvg="http://schemas.microsoft.com/office/drawing/2016/SVG/main" r:embed="rId8"/>
                </a:ext>
              </a:extLst>
            </a:blip>
            <a:srcRect/>
            <a:stretch/>
          </p:blipFill>
          <p:spPr>
            <a:xfrm>
              <a:off x="428625" y="476250"/>
              <a:ext cx="652463" cy="585788"/>
            </a:xfrm>
            <a:prstGeom prst="rect">
              <a:avLst/>
            </a:prstGeom>
          </p:spPr>
        </p:pic>
        <p:pic>
          <p:nvPicPr>
            <p:cNvPr id="7" name="Object 5" descr="preencoded.png">
              <a:extLst>
                <a:ext uri="{FF2B5EF4-FFF2-40B4-BE49-F238E27FC236}">
                  <a16:creationId xmlns:a16="http://schemas.microsoft.com/office/drawing/2014/main" id="{7C6BB36F-0F8B-482E-BDB7-C40A5DA6D994}"/>
                </a:ext>
              </a:extLst>
            </p:cNvPr>
            <p:cNvPicPr>
              <a:picLocks noChangeAspect="1"/>
            </p:cNvPicPr>
            <p:nvPr/>
          </p:nvPicPr>
          <p:blipFill>
            <a:blip r:embed="rId9">
              <a:extLst>
                <a:ext uri="{96DAC541-7B7A-43D3-8B79-37D633B846F1}">
                  <asvg:svgBlip xmlns="" xmlns:asvg="http://schemas.microsoft.com/office/drawing/2016/SVG/main" r:embed="rId10"/>
                </a:ext>
              </a:extLst>
            </a:blip>
            <a:srcRect/>
            <a:stretch/>
          </p:blipFill>
          <p:spPr>
            <a:xfrm>
              <a:off x="1357313" y="738188"/>
              <a:ext cx="333375" cy="342900"/>
            </a:xfrm>
            <a:prstGeom prst="rect">
              <a:avLst/>
            </a:prstGeom>
          </p:spPr>
        </p:pic>
        <p:pic>
          <p:nvPicPr>
            <p:cNvPr id="8" name="Object 6" descr="preencoded.png">
              <a:extLst>
                <a:ext uri="{FF2B5EF4-FFF2-40B4-BE49-F238E27FC236}">
                  <a16:creationId xmlns:a16="http://schemas.microsoft.com/office/drawing/2014/main" id="{E4F39375-AED6-454F-B696-A842F1C5610F}"/>
                </a:ext>
              </a:extLst>
            </p:cNvPr>
            <p:cNvPicPr>
              <a:picLocks noChangeAspect="1"/>
            </p:cNvPicPr>
            <p:nvPr/>
          </p:nvPicPr>
          <p:blipFill>
            <a:blip r:embed="rId11">
              <a:extLst>
                <a:ext uri="{96DAC541-7B7A-43D3-8B79-37D633B846F1}">
                  <asvg:svgBlip xmlns="" xmlns:asvg="http://schemas.microsoft.com/office/drawing/2016/SVG/main" r:embed="rId12"/>
                </a:ext>
              </a:extLst>
            </a:blip>
            <a:srcRect/>
            <a:stretch/>
          </p:blipFill>
          <p:spPr>
            <a:xfrm>
              <a:off x="1738313" y="809625"/>
              <a:ext cx="157163" cy="266700"/>
            </a:xfrm>
            <a:prstGeom prst="rect">
              <a:avLst/>
            </a:prstGeom>
          </p:spPr>
        </p:pic>
        <p:pic>
          <p:nvPicPr>
            <p:cNvPr id="9" name="Object 7" descr="preencoded.png">
              <a:extLst>
                <a:ext uri="{FF2B5EF4-FFF2-40B4-BE49-F238E27FC236}">
                  <a16:creationId xmlns:a16="http://schemas.microsoft.com/office/drawing/2014/main" id="{62C052A1-9161-4D30-A868-7EFB65745706}"/>
                </a:ext>
              </a:extLst>
            </p:cNvPr>
            <p:cNvPicPr>
              <a:picLocks noChangeAspect="1"/>
            </p:cNvPicPr>
            <p:nvPr/>
          </p:nvPicPr>
          <p:blipFill>
            <a:blip r:embed="rId13">
              <a:extLst>
                <a:ext uri="{96DAC541-7B7A-43D3-8B79-37D633B846F1}">
                  <asvg:svgBlip xmlns="" xmlns:asvg="http://schemas.microsoft.com/office/drawing/2016/SVG/main" r:embed="rId14"/>
                </a:ext>
              </a:extLst>
            </a:blip>
            <a:srcRect/>
            <a:stretch/>
          </p:blipFill>
          <p:spPr>
            <a:xfrm>
              <a:off x="1909763" y="809625"/>
              <a:ext cx="271463" cy="271463"/>
            </a:xfrm>
            <a:prstGeom prst="rect">
              <a:avLst/>
            </a:prstGeom>
          </p:spPr>
        </p:pic>
        <p:pic>
          <p:nvPicPr>
            <p:cNvPr id="10" name="Object 8" descr="preencoded.png">
              <a:extLst>
                <a:ext uri="{FF2B5EF4-FFF2-40B4-BE49-F238E27FC236}">
                  <a16:creationId xmlns:a16="http://schemas.microsoft.com/office/drawing/2014/main" id="{7953F0DF-AD32-4EDF-A92B-68D64884D023}"/>
                </a:ext>
              </a:extLst>
            </p:cNvPr>
            <p:cNvPicPr>
              <a:picLocks noChangeAspect="1"/>
            </p:cNvPicPr>
            <p:nvPr/>
          </p:nvPicPr>
          <p:blipFill>
            <a:blip r:embed="rId15">
              <a:extLst>
                <a:ext uri="{96DAC541-7B7A-43D3-8B79-37D633B846F1}">
                  <asvg:svgBlip xmlns="" xmlns:asvg="http://schemas.microsoft.com/office/drawing/2016/SVG/main" r:embed="rId16"/>
                </a:ext>
              </a:extLst>
            </a:blip>
            <a:srcRect/>
            <a:stretch/>
          </p:blipFill>
          <p:spPr>
            <a:xfrm>
              <a:off x="2224088" y="814388"/>
              <a:ext cx="228600" cy="266700"/>
            </a:xfrm>
            <a:prstGeom prst="rect">
              <a:avLst/>
            </a:prstGeom>
          </p:spPr>
        </p:pic>
        <p:pic>
          <p:nvPicPr>
            <p:cNvPr id="11" name="Object 9" descr="preencoded.png">
              <a:extLst>
                <a:ext uri="{FF2B5EF4-FFF2-40B4-BE49-F238E27FC236}">
                  <a16:creationId xmlns:a16="http://schemas.microsoft.com/office/drawing/2014/main" id="{348094B2-2F94-435B-8182-C244A3FD4FDB}"/>
                </a:ext>
              </a:extLst>
            </p:cNvPr>
            <p:cNvPicPr>
              <a:picLocks noChangeAspect="1"/>
            </p:cNvPicPr>
            <p:nvPr/>
          </p:nvPicPr>
          <p:blipFill>
            <a:blip r:embed="rId17">
              <a:extLst>
                <a:ext uri="{96DAC541-7B7A-43D3-8B79-37D633B846F1}">
                  <asvg:svgBlip xmlns="" xmlns:asvg="http://schemas.microsoft.com/office/drawing/2016/SVG/main" r:embed="rId18"/>
                </a:ext>
              </a:extLst>
            </a:blip>
            <a:srcRect/>
            <a:stretch/>
          </p:blipFill>
          <p:spPr>
            <a:xfrm>
              <a:off x="2500313" y="809625"/>
              <a:ext cx="266700" cy="385763"/>
            </a:xfrm>
            <a:prstGeom prst="rect">
              <a:avLst/>
            </a:prstGeom>
          </p:spPr>
        </p:pic>
      </p:grpSp>
      <p:grpSp>
        <p:nvGrpSpPr>
          <p:cNvPr id="40" name="Группа 39">
            <a:extLst>
              <a:ext uri="{FF2B5EF4-FFF2-40B4-BE49-F238E27FC236}">
                <a16:creationId xmlns:a16="http://schemas.microsoft.com/office/drawing/2014/main" id="{6C5924DE-16F7-4C9A-9FB8-02FD34D89EAF}"/>
              </a:ext>
            </a:extLst>
          </p:cNvPr>
          <p:cNvGrpSpPr/>
          <p:nvPr userDrawn="1"/>
        </p:nvGrpSpPr>
        <p:grpSpPr>
          <a:xfrm>
            <a:off x="10555935" y="695814"/>
            <a:ext cx="1207439" cy="281479"/>
            <a:chOff x="10555935" y="811564"/>
            <a:chExt cx="1207439" cy="281479"/>
          </a:xfrm>
        </p:grpSpPr>
        <p:sp>
          <p:nvSpPr>
            <p:cNvPr id="16" name="Полилиния: фигура 15">
              <a:extLst>
                <a:ext uri="{FF2B5EF4-FFF2-40B4-BE49-F238E27FC236}">
                  <a16:creationId xmlns:a16="http://schemas.microsoft.com/office/drawing/2014/main" id="{D187AA2D-D333-494A-AFBC-63CB00A3789C}"/>
                </a:ext>
              </a:extLst>
            </p:cNvPr>
            <p:cNvSpPr/>
            <p:nvPr/>
          </p:nvSpPr>
          <p:spPr>
            <a:xfrm>
              <a:off x="10555939" y="811565"/>
              <a:ext cx="69216" cy="96902"/>
            </a:xfrm>
            <a:custGeom>
              <a:avLst/>
              <a:gdLst>
                <a:gd name="connsiteX0" fmla="*/ 50758 w 69216"/>
                <a:gd name="connsiteY0" fmla="*/ 46144 h 96902"/>
                <a:gd name="connsiteX1" fmla="*/ 64602 w 69216"/>
                <a:gd name="connsiteY1" fmla="*/ 53835 h 96902"/>
                <a:gd name="connsiteX2" fmla="*/ 69216 w 69216"/>
                <a:gd name="connsiteY2" fmla="*/ 69217 h 96902"/>
                <a:gd name="connsiteX3" fmla="*/ 59988 w 69216"/>
                <a:gd name="connsiteY3" fmla="*/ 89212 h 96902"/>
                <a:gd name="connsiteX4" fmla="*/ 33839 w 69216"/>
                <a:gd name="connsiteY4" fmla="*/ 96903 h 96902"/>
                <a:gd name="connsiteX5" fmla="*/ 0 w 69216"/>
                <a:gd name="connsiteY5" fmla="*/ 96903 h 96902"/>
                <a:gd name="connsiteX6" fmla="*/ 0 w 69216"/>
                <a:gd name="connsiteY6" fmla="*/ 0 h 96902"/>
                <a:gd name="connsiteX7" fmla="*/ 33839 w 69216"/>
                <a:gd name="connsiteY7" fmla="*/ 0 h 96902"/>
                <a:gd name="connsiteX8" fmla="*/ 56912 w 69216"/>
                <a:gd name="connsiteY8" fmla="*/ 6153 h 96902"/>
                <a:gd name="connsiteX9" fmla="*/ 64602 w 69216"/>
                <a:gd name="connsiteY9" fmla="*/ 24610 h 96902"/>
                <a:gd name="connsiteX10" fmla="*/ 59988 w 69216"/>
                <a:gd name="connsiteY10" fmla="*/ 36915 h 96902"/>
                <a:gd name="connsiteX11" fmla="*/ 50758 w 69216"/>
                <a:gd name="connsiteY11" fmla="*/ 46144 h 96902"/>
                <a:gd name="connsiteX12" fmla="*/ 33839 w 69216"/>
                <a:gd name="connsiteY12" fmla="*/ 12305 h 96902"/>
                <a:gd name="connsiteX13" fmla="*/ 12305 w 69216"/>
                <a:gd name="connsiteY13" fmla="*/ 12305 h 96902"/>
                <a:gd name="connsiteX14" fmla="*/ 12305 w 69216"/>
                <a:gd name="connsiteY14" fmla="*/ 39992 h 96902"/>
                <a:gd name="connsiteX15" fmla="*/ 33839 w 69216"/>
                <a:gd name="connsiteY15" fmla="*/ 39992 h 96902"/>
                <a:gd name="connsiteX16" fmla="*/ 52297 w 69216"/>
                <a:gd name="connsiteY16" fmla="*/ 26148 h 96902"/>
                <a:gd name="connsiteX17" fmla="*/ 33839 w 69216"/>
                <a:gd name="connsiteY17" fmla="*/ 12305 h 96902"/>
                <a:gd name="connsiteX18" fmla="*/ 12305 w 69216"/>
                <a:gd name="connsiteY18" fmla="*/ 86136 h 96902"/>
                <a:gd name="connsiteX19" fmla="*/ 35377 w 69216"/>
                <a:gd name="connsiteY19" fmla="*/ 86136 h 96902"/>
                <a:gd name="connsiteX20" fmla="*/ 56912 w 69216"/>
                <a:gd name="connsiteY20" fmla="*/ 70754 h 96902"/>
                <a:gd name="connsiteX21" fmla="*/ 52297 w 69216"/>
                <a:gd name="connsiteY21" fmla="*/ 58450 h 96902"/>
                <a:gd name="connsiteX22" fmla="*/ 36915 w 69216"/>
                <a:gd name="connsiteY22" fmla="*/ 53835 h 96902"/>
                <a:gd name="connsiteX23" fmla="*/ 12305 w 69216"/>
                <a:gd name="connsiteY23" fmla="*/ 53835 h 96902"/>
                <a:gd name="connsiteX24" fmla="*/ 12305 w 69216"/>
                <a:gd name="connsiteY24" fmla="*/ 86136 h 9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9216" h="96902">
                  <a:moveTo>
                    <a:pt x="50758" y="46144"/>
                  </a:moveTo>
                  <a:cubicBezTo>
                    <a:pt x="56911" y="47682"/>
                    <a:pt x="61526" y="49221"/>
                    <a:pt x="64602" y="53835"/>
                  </a:cubicBezTo>
                  <a:cubicBezTo>
                    <a:pt x="67679" y="58450"/>
                    <a:pt x="69216" y="63064"/>
                    <a:pt x="69216" y="69217"/>
                  </a:cubicBezTo>
                  <a:cubicBezTo>
                    <a:pt x="69216" y="78445"/>
                    <a:pt x="66140" y="84598"/>
                    <a:pt x="59988" y="89212"/>
                  </a:cubicBezTo>
                  <a:cubicBezTo>
                    <a:pt x="53835" y="93827"/>
                    <a:pt x="46145" y="96903"/>
                    <a:pt x="33839" y="96903"/>
                  </a:cubicBezTo>
                  <a:lnTo>
                    <a:pt x="0" y="96903"/>
                  </a:lnTo>
                  <a:lnTo>
                    <a:pt x="0" y="0"/>
                  </a:lnTo>
                  <a:lnTo>
                    <a:pt x="33839" y="0"/>
                  </a:lnTo>
                  <a:cubicBezTo>
                    <a:pt x="43068" y="0"/>
                    <a:pt x="50759" y="1538"/>
                    <a:pt x="56912" y="6153"/>
                  </a:cubicBezTo>
                  <a:cubicBezTo>
                    <a:pt x="63064" y="10767"/>
                    <a:pt x="64602" y="16920"/>
                    <a:pt x="64602" y="24610"/>
                  </a:cubicBezTo>
                  <a:cubicBezTo>
                    <a:pt x="64602" y="29225"/>
                    <a:pt x="63064" y="33839"/>
                    <a:pt x="59988" y="36915"/>
                  </a:cubicBezTo>
                  <a:cubicBezTo>
                    <a:pt x="58449" y="43068"/>
                    <a:pt x="55373" y="44606"/>
                    <a:pt x="50758" y="46144"/>
                  </a:cubicBezTo>
                  <a:close/>
                  <a:moveTo>
                    <a:pt x="33839" y="12305"/>
                  </a:moveTo>
                  <a:lnTo>
                    <a:pt x="12305" y="12305"/>
                  </a:lnTo>
                  <a:lnTo>
                    <a:pt x="12305" y="39992"/>
                  </a:lnTo>
                  <a:lnTo>
                    <a:pt x="33839" y="39992"/>
                  </a:lnTo>
                  <a:cubicBezTo>
                    <a:pt x="46145" y="39992"/>
                    <a:pt x="52297" y="35377"/>
                    <a:pt x="52297" y="26148"/>
                  </a:cubicBezTo>
                  <a:cubicBezTo>
                    <a:pt x="52297" y="16920"/>
                    <a:pt x="46145" y="12305"/>
                    <a:pt x="33839" y="12305"/>
                  </a:cubicBezTo>
                  <a:close/>
                  <a:moveTo>
                    <a:pt x="12305" y="86136"/>
                  </a:moveTo>
                  <a:lnTo>
                    <a:pt x="35377" y="86136"/>
                  </a:lnTo>
                  <a:cubicBezTo>
                    <a:pt x="50758" y="86136"/>
                    <a:pt x="56912" y="81521"/>
                    <a:pt x="56912" y="70754"/>
                  </a:cubicBezTo>
                  <a:cubicBezTo>
                    <a:pt x="56912" y="66140"/>
                    <a:pt x="55373" y="61526"/>
                    <a:pt x="52297" y="58450"/>
                  </a:cubicBezTo>
                  <a:cubicBezTo>
                    <a:pt x="49221" y="55373"/>
                    <a:pt x="43068" y="53835"/>
                    <a:pt x="36915" y="53835"/>
                  </a:cubicBezTo>
                  <a:lnTo>
                    <a:pt x="12305" y="53835"/>
                  </a:lnTo>
                  <a:lnTo>
                    <a:pt x="12305" y="86136"/>
                  </a:lnTo>
                  <a:close/>
                </a:path>
              </a:pathLst>
            </a:custGeom>
            <a:solidFill>
              <a:srgbClr val="FFFFFF"/>
            </a:solidFill>
            <a:ln w="4763" cap="flat">
              <a:noFill/>
              <a:prstDash val="solid"/>
              <a:miter/>
            </a:ln>
          </p:spPr>
          <p:txBody>
            <a:bodyPr rtlCol="0" anchor="ctr"/>
            <a:lstStyle/>
            <a:p>
              <a:endParaRPr lang="ru-RU"/>
            </a:p>
          </p:txBody>
        </p:sp>
        <p:sp>
          <p:nvSpPr>
            <p:cNvPr id="17" name="Полилиния: фигура 16">
              <a:extLst>
                <a:ext uri="{FF2B5EF4-FFF2-40B4-BE49-F238E27FC236}">
                  <a16:creationId xmlns:a16="http://schemas.microsoft.com/office/drawing/2014/main" id="{CE728187-388C-47CD-8F57-052B5E9C8D76}"/>
                </a:ext>
              </a:extLst>
            </p:cNvPr>
            <p:cNvSpPr/>
            <p:nvPr/>
          </p:nvSpPr>
          <p:spPr>
            <a:xfrm>
              <a:off x="10646685" y="811564"/>
              <a:ext cx="93826" cy="98441"/>
            </a:xfrm>
            <a:custGeom>
              <a:avLst/>
              <a:gdLst>
                <a:gd name="connsiteX0" fmla="*/ 12305 w 93826"/>
                <a:gd name="connsiteY0" fmla="*/ 38454 h 98441"/>
                <a:gd name="connsiteX1" fmla="*/ 35377 w 93826"/>
                <a:gd name="connsiteY1" fmla="*/ 38454 h 98441"/>
                <a:gd name="connsiteX2" fmla="*/ 59987 w 93826"/>
                <a:gd name="connsiteY2" fmla="*/ 46144 h 98441"/>
                <a:gd name="connsiteX3" fmla="*/ 67678 w 93826"/>
                <a:gd name="connsiteY3" fmla="*/ 67678 h 98441"/>
                <a:gd name="connsiteX4" fmla="*/ 58449 w 93826"/>
                <a:gd name="connsiteY4" fmla="*/ 89212 h 98441"/>
                <a:gd name="connsiteX5" fmla="*/ 33839 w 93826"/>
                <a:gd name="connsiteY5" fmla="*/ 96903 h 98441"/>
                <a:gd name="connsiteX6" fmla="*/ 0 w 93826"/>
                <a:gd name="connsiteY6" fmla="*/ 96903 h 98441"/>
                <a:gd name="connsiteX7" fmla="*/ 0 w 93826"/>
                <a:gd name="connsiteY7" fmla="*/ 0 h 98441"/>
                <a:gd name="connsiteX8" fmla="*/ 12305 w 93826"/>
                <a:gd name="connsiteY8" fmla="*/ 0 h 98441"/>
                <a:gd name="connsiteX9" fmla="*/ 12305 w 93826"/>
                <a:gd name="connsiteY9" fmla="*/ 38454 h 98441"/>
                <a:gd name="connsiteX10" fmla="*/ 12305 w 93826"/>
                <a:gd name="connsiteY10" fmla="*/ 86136 h 98441"/>
                <a:gd name="connsiteX11" fmla="*/ 32301 w 93826"/>
                <a:gd name="connsiteY11" fmla="*/ 86136 h 98441"/>
                <a:gd name="connsiteX12" fmla="*/ 49220 w 93826"/>
                <a:gd name="connsiteY12" fmla="*/ 81521 h 98441"/>
                <a:gd name="connsiteX13" fmla="*/ 55373 w 93826"/>
                <a:gd name="connsiteY13" fmla="*/ 67678 h 98441"/>
                <a:gd name="connsiteX14" fmla="*/ 49220 w 93826"/>
                <a:gd name="connsiteY14" fmla="*/ 53835 h 98441"/>
                <a:gd name="connsiteX15" fmla="*/ 32301 w 93826"/>
                <a:gd name="connsiteY15" fmla="*/ 49221 h 98441"/>
                <a:gd name="connsiteX16" fmla="*/ 12305 w 93826"/>
                <a:gd name="connsiteY16" fmla="*/ 49221 h 98441"/>
                <a:gd name="connsiteX17" fmla="*/ 12305 w 93826"/>
                <a:gd name="connsiteY17" fmla="*/ 86136 h 98441"/>
                <a:gd name="connsiteX18" fmla="*/ 81522 w 93826"/>
                <a:gd name="connsiteY18" fmla="*/ 1538 h 98441"/>
                <a:gd name="connsiteX19" fmla="*/ 93826 w 93826"/>
                <a:gd name="connsiteY19" fmla="*/ 1538 h 98441"/>
                <a:gd name="connsiteX20" fmla="*/ 93826 w 93826"/>
                <a:gd name="connsiteY20" fmla="*/ 98441 h 98441"/>
                <a:gd name="connsiteX21" fmla="*/ 81522 w 93826"/>
                <a:gd name="connsiteY21" fmla="*/ 98441 h 98441"/>
                <a:gd name="connsiteX22" fmla="*/ 81522 w 93826"/>
                <a:gd name="connsiteY22" fmla="*/ 1538 h 9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3826" h="98441">
                  <a:moveTo>
                    <a:pt x="12305" y="38454"/>
                  </a:moveTo>
                  <a:lnTo>
                    <a:pt x="35377" y="38454"/>
                  </a:lnTo>
                  <a:cubicBezTo>
                    <a:pt x="46144" y="38454"/>
                    <a:pt x="53834" y="41530"/>
                    <a:pt x="59987" y="46144"/>
                  </a:cubicBezTo>
                  <a:cubicBezTo>
                    <a:pt x="66140" y="50758"/>
                    <a:pt x="67678" y="58449"/>
                    <a:pt x="67678" y="67678"/>
                  </a:cubicBezTo>
                  <a:cubicBezTo>
                    <a:pt x="67678" y="76907"/>
                    <a:pt x="64602" y="83060"/>
                    <a:pt x="58449" y="89212"/>
                  </a:cubicBezTo>
                  <a:cubicBezTo>
                    <a:pt x="52297" y="95365"/>
                    <a:pt x="44606" y="96903"/>
                    <a:pt x="33839" y="96903"/>
                  </a:cubicBezTo>
                  <a:lnTo>
                    <a:pt x="0" y="96903"/>
                  </a:lnTo>
                  <a:lnTo>
                    <a:pt x="0" y="0"/>
                  </a:lnTo>
                  <a:lnTo>
                    <a:pt x="12305" y="0"/>
                  </a:lnTo>
                  <a:lnTo>
                    <a:pt x="12305" y="38454"/>
                  </a:lnTo>
                  <a:close/>
                  <a:moveTo>
                    <a:pt x="12305" y="86136"/>
                  </a:moveTo>
                  <a:lnTo>
                    <a:pt x="32301" y="86136"/>
                  </a:lnTo>
                  <a:cubicBezTo>
                    <a:pt x="38453" y="86136"/>
                    <a:pt x="44606" y="84598"/>
                    <a:pt x="49220" y="81521"/>
                  </a:cubicBezTo>
                  <a:cubicBezTo>
                    <a:pt x="53835" y="78445"/>
                    <a:pt x="55373" y="73831"/>
                    <a:pt x="55373" y="67678"/>
                  </a:cubicBezTo>
                  <a:cubicBezTo>
                    <a:pt x="55373" y="61526"/>
                    <a:pt x="53835" y="56911"/>
                    <a:pt x="49220" y="53835"/>
                  </a:cubicBezTo>
                  <a:cubicBezTo>
                    <a:pt x="44606" y="50758"/>
                    <a:pt x="39992" y="49221"/>
                    <a:pt x="32301" y="49221"/>
                  </a:cubicBezTo>
                  <a:lnTo>
                    <a:pt x="12305" y="49221"/>
                  </a:lnTo>
                  <a:lnTo>
                    <a:pt x="12305" y="86136"/>
                  </a:lnTo>
                  <a:close/>
                  <a:moveTo>
                    <a:pt x="81522" y="1538"/>
                  </a:moveTo>
                  <a:lnTo>
                    <a:pt x="93826" y="1538"/>
                  </a:lnTo>
                  <a:lnTo>
                    <a:pt x="93826" y="98441"/>
                  </a:lnTo>
                  <a:lnTo>
                    <a:pt x="81522" y="98441"/>
                  </a:lnTo>
                  <a:lnTo>
                    <a:pt x="81522" y="1538"/>
                  </a:lnTo>
                  <a:close/>
                </a:path>
              </a:pathLst>
            </a:custGeom>
            <a:solidFill>
              <a:srgbClr val="FFFFFF"/>
            </a:solidFill>
            <a:ln w="4763" cap="flat">
              <a:noFill/>
              <a:prstDash val="solid"/>
              <a:miter/>
            </a:ln>
          </p:spPr>
          <p:txBody>
            <a:bodyPr rtlCol="0" anchor="ctr"/>
            <a:lstStyle/>
            <a:p>
              <a:endParaRPr lang="ru-RU"/>
            </a:p>
          </p:txBody>
        </p:sp>
        <p:sp>
          <p:nvSpPr>
            <p:cNvPr id="18" name="Полилиния: фигура 17">
              <a:extLst>
                <a:ext uri="{FF2B5EF4-FFF2-40B4-BE49-F238E27FC236}">
                  <a16:creationId xmlns:a16="http://schemas.microsoft.com/office/drawing/2014/main" id="{6B28AA48-ACD3-47F8-9C1F-1352435CBF4D}"/>
                </a:ext>
              </a:extLst>
            </p:cNvPr>
            <p:cNvSpPr/>
            <p:nvPr/>
          </p:nvSpPr>
          <p:spPr>
            <a:xfrm>
              <a:off x="10768195" y="811564"/>
              <a:ext cx="64601" cy="96902"/>
            </a:xfrm>
            <a:custGeom>
              <a:avLst/>
              <a:gdLst>
                <a:gd name="connsiteX0" fmla="*/ 12305 w 64601"/>
                <a:gd name="connsiteY0" fmla="*/ 38454 h 96902"/>
                <a:gd name="connsiteX1" fmla="*/ 32301 w 64601"/>
                <a:gd name="connsiteY1" fmla="*/ 38454 h 96902"/>
                <a:gd name="connsiteX2" fmla="*/ 56911 w 64601"/>
                <a:gd name="connsiteY2" fmla="*/ 46144 h 96902"/>
                <a:gd name="connsiteX3" fmla="*/ 64602 w 64601"/>
                <a:gd name="connsiteY3" fmla="*/ 67678 h 96902"/>
                <a:gd name="connsiteX4" fmla="*/ 55373 w 64601"/>
                <a:gd name="connsiteY4" fmla="*/ 89212 h 96902"/>
                <a:gd name="connsiteX5" fmla="*/ 30762 w 64601"/>
                <a:gd name="connsiteY5" fmla="*/ 96903 h 96902"/>
                <a:gd name="connsiteX6" fmla="*/ 0 w 64601"/>
                <a:gd name="connsiteY6" fmla="*/ 96903 h 96902"/>
                <a:gd name="connsiteX7" fmla="*/ 0 w 64601"/>
                <a:gd name="connsiteY7" fmla="*/ 0 h 96902"/>
                <a:gd name="connsiteX8" fmla="*/ 56911 w 64601"/>
                <a:gd name="connsiteY8" fmla="*/ 0 h 96902"/>
                <a:gd name="connsiteX9" fmla="*/ 56911 w 64601"/>
                <a:gd name="connsiteY9" fmla="*/ 12305 h 96902"/>
                <a:gd name="connsiteX10" fmla="*/ 12305 w 64601"/>
                <a:gd name="connsiteY10" fmla="*/ 12305 h 96902"/>
                <a:gd name="connsiteX11" fmla="*/ 12305 w 64601"/>
                <a:gd name="connsiteY11" fmla="*/ 38454 h 96902"/>
                <a:gd name="connsiteX12" fmla="*/ 12305 w 64601"/>
                <a:gd name="connsiteY12" fmla="*/ 86136 h 96902"/>
                <a:gd name="connsiteX13" fmla="*/ 30762 w 64601"/>
                <a:gd name="connsiteY13" fmla="*/ 86136 h 96902"/>
                <a:gd name="connsiteX14" fmla="*/ 47682 w 64601"/>
                <a:gd name="connsiteY14" fmla="*/ 81521 h 96902"/>
                <a:gd name="connsiteX15" fmla="*/ 53835 w 64601"/>
                <a:gd name="connsiteY15" fmla="*/ 67678 h 96902"/>
                <a:gd name="connsiteX16" fmla="*/ 47682 w 64601"/>
                <a:gd name="connsiteY16" fmla="*/ 53835 h 96902"/>
                <a:gd name="connsiteX17" fmla="*/ 30762 w 64601"/>
                <a:gd name="connsiteY17" fmla="*/ 49221 h 96902"/>
                <a:gd name="connsiteX18" fmla="*/ 13844 w 64601"/>
                <a:gd name="connsiteY18" fmla="*/ 49221 h 96902"/>
                <a:gd name="connsiteX19" fmla="*/ 13844 w 64601"/>
                <a:gd name="connsiteY19" fmla="*/ 86136 h 96902"/>
                <a:gd name="connsiteX20" fmla="*/ 12305 w 64601"/>
                <a:gd name="connsiteY20" fmla="*/ 86136 h 9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601" h="96902">
                  <a:moveTo>
                    <a:pt x="12305" y="38454"/>
                  </a:moveTo>
                  <a:lnTo>
                    <a:pt x="32301" y="38454"/>
                  </a:lnTo>
                  <a:cubicBezTo>
                    <a:pt x="43068" y="38454"/>
                    <a:pt x="50759" y="41530"/>
                    <a:pt x="56911" y="46144"/>
                  </a:cubicBezTo>
                  <a:cubicBezTo>
                    <a:pt x="63064" y="50758"/>
                    <a:pt x="64602" y="58449"/>
                    <a:pt x="64602" y="67678"/>
                  </a:cubicBezTo>
                  <a:cubicBezTo>
                    <a:pt x="64602" y="76907"/>
                    <a:pt x="61525" y="84598"/>
                    <a:pt x="55373" y="89212"/>
                  </a:cubicBezTo>
                  <a:cubicBezTo>
                    <a:pt x="49220" y="95365"/>
                    <a:pt x="41529" y="96903"/>
                    <a:pt x="30762" y="96903"/>
                  </a:cubicBezTo>
                  <a:lnTo>
                    <a:pt x="0" y="96903"/>
                  </a:lnTo>
                  <a:lnTo>
                    <a:pt x="0" y="0"/>
                  </a:lnTo>
                  <a:lnTo>
                    <a:pt x="56911" y="0"/>
                  </a:lnTo>
                  <a:lnTo>
                    <a:pt x="56911" y="12305"/>
                  </a:lnTo>
                  <a:lnTo>
                    <a:pt x="12305" y="12305"/>
                  </a:lnTo>
                  <a:lnTo>
                    <a:pt x="12305" y="38454"/>
                  </a:lnTo>
                  <a:close/>
                  <a:moveTo>
                    <a:pt x="12305" y="86136"/>
                  </a:moveTo>
                  <a:lnTo>
                    <a:pt x="30762" y="86136"/>
                  </a:lnTo>
                  <a:cubicBezTo>
                    <a:pt x="36915" y="86136"/>
                    <a:pt x="43068" y="84598"/>
                    <a:pt x="47682" y="81521"/>
                  </a:cubicBezTo>
                  <a:cubicBezTo>
                    <a:pt x="52297" y="78445"/>
                    <a:pt x="53835" y="73831"/>
                    <a:pt x="53835" y="67678"/>
                  </a:cubicBezTo>
                  <a:cubicBezTo>
                    <a:pt x="53835" y="61526"/>
                    <a:pt x="52297" y="56911"/>
                    <a:pt x="47682" y="53835"/>
                  </a:cubicBezTo>
                  <a:cubicBezTo>
                    <a:pt x="43068" y="50758"/>
                    <a:pt x="38453" y="49221"/>
                    <a:pt x="30762" y="49221"/>
                  </a:cubicBezTo>
                  <a:lnTo>
                    <a:pt x="13844" y="49221"/>
                  </a:lnTo>
                  <a:lnTo>
                    <a:pt x="13844" y="86136"/>
                  </a:lnTo>
                  <a:lnTo>
                    <a:pt x="12305" y="86136"/>
                  </a:lnTo>
                  <a:close/>
                </a:path>
              </a:pathLst>
            </a:custGeom>
            <a:solidFill>
              <a:srgbClr val="FFFFFF"/>
            </a:solidFill>
            <a:ln w="4763" cap="flat">
              <a:noFill/>
              <a:prstDash val="solid"/>
              <a:miter/>
            </a:ln>
          </p:spPr>
          <p:txBody>
            <a:bodyPr rtlCol="0" anchor="ctr"/>
            <a:lstStyle/>
            <a:p>
              <a:endParaRPr lang="ru-RU"/>
            </a:p>
          </p:txBody>
        </p:sp>
        <p:sp>
          <p:nvSpPr>
            <p:cNvPr id="19" name="Полилиния: фигура 18">
              <a:extLst>
                <a:ext uri="{FF2B5EF4-FFF2-40B4-BE49-F238E27FC236}">
                  <a16:creationId xmlns:a16="http://schemas.microsoft.com/office/drawing/2014/main" id="{A335373E-BDD5-49DA-91BF-20A340C1C516}"/>
                </a:ext>
              </a:extLst>
            </p:cNvPr>
            <p:cNvSpPr/>
            <p:nvPr/>
          </p:nvSpPr>
          <p:spPr>
            <a:xfrm>
              <a:off x="10848183" y="811564"/>
              <a:ext cx="98441" cy="98441"/>
            </a:xfrm>
            <a:custGeom>
              <a:avLst/>
              <a:gdLst>
                <a:gd name="connsiteX0" fmla="*/ 49221 w 98441"/>
                <a:gd name="connsiteY0" fmla="*/ 98441 h 98441"/>
                <a:gd name="connsiteX1" fmla="*/ 13843 w 98441"/>
                <a:gd name="connsiteY1" fmla="*/ 84598 h 98441"/>
                <a:gd name="connsiteX2" fmla="*/ 0 w 98441"/>
                <a:gd name="connsiteY2" fmla="*/ 49221 h 98441"/>
                <a:gd name="connsiteX3" fmla="*/ 13843 w 98441"/>
                <a:gd name="connsiteY3" fmla="*/ 13843 h 98441"/>
                <a:gd name="connsiteX4" fmla="*/ 49221 w 98441"/>
                <a:gd name="connsiteY4" fmla="*/ 0 h 98441"/>
                <a:gd name="connsiteX5" fmla="*/ 84598 w 98441"/>
                <a:gd name="connsiteY5" fmla="*/ 13843 h 98441"/>
                <a:gd name="connsiteX6" fmla="*/ 98441 w 98441"/>
                <a:gd name="connsiteY6" fmla="*/ 49221 h 98441"/>
                <a:gd name="connsiteX7" fmla="*/ 84598 w 98441"/>
                <a:gd name="connsiteY7" fmla="*/ 84598 h 98441"/>
                <a:gd name="connsiteX8" fmla="*/ 49221 w 98441"/>
                <a:gd name="connsiteY8" fmla="*/ 98441 h 98441"/>
                <a:gd name="connsiteX9" fmla="*/ 49221 w 98441"/>
                <a:gd name="connsiteY9" fmla="*/ 87674 h 98441"/>
                <a:gd name="connsiteX10" fmla="*/ 75369 w 98441"/>
                <a:gd name="connsiteY10" fmla="*/ 76907 h 98441"/>
                <a:gd name="connsiteX11" fmla="*/ 84598 w 98441"/>
                <a:gd name="connsiteY11" fmla="*/ 49221 h 98441"/>
                <a:gd name="connsiteX12" fmla="*/ 73831 w 98441"/>
                <a:gd name="connsiteY12" fmla="*/ 23072 h 98441"/>
                <a:gd name="connsiteX13" fmla="*/ 47683 w 98441"/>
                <a:gd name="connsiteY13" fmla="*/ 12305 h 98441"/>
                <a:gd name="connsiteX14" fmla="*/ 21534 w 98441"/>
                <a:gd name="connsiteY14" fmla="*/ 23072 h 98441"/>
                <a:gd name="connsiteX15" fmla="*/ 10767 w 98441"/>
                <a:gd name="connsiteY15" fmla="*/ 50758 h 98441"/>
                <a:gd name="connsiteX16" fmla="*/ 21534 w 98441"/>
                <a:gd name="connsiteY16" fmla="*/ 78445 h 98441"/>
                <a:gd name="connsiteX17" fmla="*/ 49221 w 98441"/>
                <a:gd name="connsiteY17" fmla="*/ 87674 h 9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441" h="98441">
                  <a:moveTo>
                    <a:pt x="49221" y="98441"/>
                  </a:moveTo>
                  <a:cubicBezTo>
                    <a:pt x="35377" y="98441"/>
                    <a:pt x="23072" y="93827"/>
                    <a:pt x="13843" y="84598"/>
                  </a:cubicBezTo>
                  <a:cubicBezTo>
                    <a:pt x="4614" y="75369"/>
                    <a:pt x="0" y="63064"/>
                    <a:pt x="0" y="49221"/>
                  </a:cubicBezTo>
                  <a:cubicBezTo>
                    <a:pt x="0" y="35377"/>
                    <a:pt x="4614" y="23072"/>
                    <a:pt x="13843" y="13843"/>
                  </a:cubicBezTo>
                  <a:cubicBezTo>
                    <a:pt x="23072" y="4614"/>
                    <a:pt x="35377" y="0"/>
                    <a:pt x="49221" y="0"/>
                  </a:cubicBezTo>
                  <a:cubicBezTo>
                    <a:pt x="63064" y="0"/>
                    <a:pt x="75369" y="4614"/>
                    <a:pt x="84598" y="13843"/>
                  </a:cubicBezTo>
                  <a:cubicBezTo>
                    <a:pt x="93827" y="23072"/>
                    <a:pt x="98441" y="35377"/>
                    <a:pt x="98441" y="49221"/>
                  </a:cubicBezTo>
                  <a:cubicBezTo>
                    <a:pt x="98441" y="63064"/>
                    <a:pt x="93827" y="75369"/>
                    <a:pt x="84598" y="84598"/>
                  </a:cubicBezTo>
                  <a:cubicBezTo>
                    <a:pt x="75369" y="93827"/>
                    <a:pt x="63064" y="98441"/>
                    <a:pt x="49221" y="98441"/>
                  </a:cubicBezTo>
                  <a:close/>
                  <a:moveTo>
                    <a:pt x="49221" y="87674"/>
                  </a:moveTo>
                  <a:cubicBezTo>
                    <a:pt x="59988" y="87674"/>
                    <a:pt x="69216" y="84598"/>
                    <a:pt x="75369" y="76907"/>
                  </a:cubicBezTo>
                  <a:cubicBezTo>
                    <a:pt x="81522" y="69217"/>
                    <a:pt x="84598" y="59988"/>
                    <a:pt x="84598" y="49221"/>
                  </a:cubicBezTo>
                  <a:cubicBezTo>
                    <a:pt x="84598" y="38454"/>
                    <a:pt x="81522" y="29225"/>
                    <a:pt x="73831" y="23072"/>
                  </a:cubicBezTo>
                  <a:cubicBezTo>
                    <a:pt x="67678" y="15381"/>
                    <a:pt x="58450" y="12305"/>
                    <a:pt x="47683" y="12305"/>
                  </a:cubicBezTo>
                  <a:cubicBezTo>
                    <a:pt x="36916" y="12305"/>
                    <a:pt x="27686" y="15381"/>
                    <a:pt x="21534" y="23072"/>
                  </a:cubicBezTo>
                  <a:cubicBezTo>
                    <a:pt x="15381" y="30763"/>
                    <a:pt x="10767" y="39992"/>
                    <a:pt x="10767" y="50758"/>
                  </a:cubicBezTo>
                  <a:cubicBezTo>
                    <a:pt x="10767" y="61526"/>
                    <a:pt x="13843" y="70755"/>
                    <a:pt x="21534" y="78445"/>
                  </a:cubicBezTo>
                  <a:cubicBezTo>
                    <a:pt x="29225" y="86136"/>
                    <a:pt x="38454" y="87674"/>
                    <a:pt x="49221" y="87674"/>
                  </a:cubicBezTo>
                  <a:close/>
                </a:path>
              </a:pathLst>
            </a:custGeom>
            <a:solidFill>
              <a:srgbClr val="FFFFFF"/>
            </a:solidFill>
            <a:ln w="4763" cap="flat">
              <a:noFill/>
              <a:prstDash val="solid"/>
              <a:miter/>
            </a:ln>
          </p:spPr>
          <p:txBody>
            <a:bodyPr rtlCol="0" anchor="ctr"/>
            <a:lstStyle/>
            <a:p>
              <a:endParaRPr lang="ru-RU"/>
            </a:p>
          </p:txBody>
        </p:sp>
        <p:sp>
          <p:nvSpPr>
            <p:cNvPr id="20" name="Полилиния: фигура 19">
              <a:extLst>
                <a:ext uri="{FF2B5EF4-FFF2-40B4-BE49-F238E27FC236}">
                  <a16:creationId xmlns:a16="http://schemas.microsoft.com/office/drawing/2014/main" id="{41307D64-307A-4F1E-9A4D-98DC87EF934F}"/>
                </a:ext>
              </a:extLst>
            </p:cNvPr>
            <p:cNvSpPr/>
            <p:nvPr/>
          </p:nvSpPr>
          <p:spPr>
            <a:xfrm>
              <a:off x="10968156" y="813103"/>
              <a:ext cx="63065" cy="96902"/>
            </a:xfrm>
            <a:custGeom>
              <a:avLst/>
              <a:gdLst>
                <a:gd name="connsiteX0" fmla="*/ 0 w 63065"/>
                <a:gd name="connsiteY0" fmla="*/ 0 h 96902"/>
                <a:gd name="connsiteX1" fmla="*/ 27687 w 63065"/>
                <a:gd name="connsiteY1" fmla="*/ 0 h 96902"/>
                <a:gd name="connsiteX2" fmla="*/ 53835 w 63065"/>
                <a:gd name="connsiteY2" fmla="*/ 7691 h 96902"/>
                <a:gd name="connsiteX3" fmla="*/ 63065 w 63065"/>
                <a:gd name="connsiteY3" fmla="*/ 29225 h 96902"/>
                <a:gd name="connsiteX4" fmla="*/ 53835 w 63065"/>
                <a:gd name="connsiteY4" fmla="*/ 50759 h 96902"/>
                <a:gd name="connsiteX5" fmla="*/ 27687 w 63065"/>
                <a:gd name="connsiteY5" fmla="*/ 58449 h 96902"/>
                <a:gd name="connsiteX6" fmla="*/ 12305 w 63065"/>
                <a:gd name="connsiteY6" fmla="*/ 58449 h 96902"/>
                <a:gd name="connsiteX7" fmla="*/ 12305 w 63065"/>
                <a:gd name="connsiteY7" fmla="*/ 96903 h 96902"/>
                <a:gd name="connsiteX8" fmla="*/ 0 w 63065"/>
                <a:gd name="connsiteY8" fmla="*/ 96903 h 96902"/>
                <a:gd name="connsiteX9" fmla="*/ 0 w 63065"/>
                <a:gd name="connsiteY9" fmla="*/ 0 h 96902"/>
                <a:gd name="connsiteX10" fmla="*/ 12305 w 63065"/>
                <a:gd name="connsiteY10" fmla="*/ 44606 h 96902"/>
                <a:gd name="connsiteX11" fmla="*/ 27687 w 63065"/>
                <a:gd name="connsiteY11" fmla="*/ 44606 h 96902"/>
                <a:gd name="connsiteX12" fmla="*/ 44607 w 63065"/>
                <a:gd name="connsiteY12" fmla="*/ 41530 h 96902"/>
                <a:gd name="connsiteX13" fmla="*/ 50759 w 63065"/>
                <a:gd name="connsiteY13" fmla="*/ 27687 h 96902"/>
                <a:gd name="connsiteX14" fmla="*/ 44607 w 63065"/>
                <a:gd name="connsiteY14" fmla="*/ 13843 h 96902"/>
                <a:gd name="connsiteX15" fmla="*/ 27687 w 63065"/>
                <a:gd name="connsiteY15" fmla="*/ 10767 h 96902"/>
                <a:gd name="connsiteX16" fmla="*/ 12305 w 63065"/>
                <a:gd name="connsiteY16" fmla="*/ 10767 h 96902"/>
                <a:gd name="connsiteX17" fmla="*/ 12305 w 63065"/>
                <a:gd name="connsiteY17" fmla="*/ 44606 h 9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065" h="96902">
                  <a:moveTo>
                    <a:pt x="0" y="0"/>
                  </a:moveTo>
                  <a:lnTo>
                    <a:pt x="27687" y="0"/>
                  </a:lnTo>
                  <a:cubicBezTo>
                    <a:pt x="38454" y="0"/>
                    <a:pt x="47682" y="3076"/>
                    <a:pt x="53835" y="7691"/>
                  </a:cubicBezTo>
                  <a:cubicBezTo>
                    <a:pt x="59987" y="12305"/>
                    <a:pt x="63065" y="19996"/>
                    <a:pt x="63065" y="29225"/>
                  </a:cubicBezTo>
                  <a:cubicBezTo>
                    <a:pt x="63065" y="39992"/>
                    <a:pt x="59987" y="46144"/>
                    <a:pt x="53835" y="50759"/>
                  </a:cubicBezTo>
                  <a:cubicBezTo>
                    <a:pt x="47682" y="55373"/>
                    <a:pt x="38454" y="58449"/>
                    <a:pt x="27687" y="58449"/>
                  </a:cubicBezTo>
                  <a:lnTo>
                    <a:pt x="12305" y="58449"/>
                  </a:lnTo>
                  <a:lnTo>
                    <a:pt x="12305" y="96903"/>
                  </a:lnTo>
                  <a:lnTo>
                    <a:pt x="0" y="96903"/>
                  </a:lnTo>
                  <a:lnTo>
                    <a:pt x="0" y="0"/>
                  </a:lnTo>
                  <a:close/>
                  <a:moveTo>
                    <a:pt x="12305" y="44606"/>
                  </a:moveTo>
                  <a:lnTo>
                    <a:pt x="27687" y="44606"/>
                  </a:lnTo>
                  <a:cubicBezTo>
                    <a:pt x="35377" y="44606"/>
                    <a:pt x="39992" y="43068"/>
                    <a:pt x="44607" y="41530"/>
                  </a:cubicBezTo>
                  <a:cubicBezTo>
                    <a:pt x="49221" y="38454"/>
                    <a:pt x="50759" y="35377"/>
                    <a:pt x="50759" y="27687"/>
                  </a:cubicBezTo>
                  <a:cubicBezTo>
                    <a:pt x="50759" y="21534"/>
                    <a:pt x="49221" y="16920"/>
                    <a:pt x="44607" y="13843"/>
                  </a:cubicBezTo>
                  <a:cubicBezTo>
                    <a:pt x="39992" y="10767"/>
                    <a:pt x="35377" y="10767"/>
                    <a:pt x="27687" y="10767"/>
                  </a:cubicBezTo>
                  <a:lnTo>
                    <a:pt x="12305" y="10767"/>
                  </a:lnTo>
                  <a:lnTo>
                    <a:pt x="12305" y="44606"/>
                  </a:lnTo>
                  <a:close/>
                </a:path>
              </a:pathLst>
            </a:custGeom>
            <a:solidFill>
              <a:srgbClr val="FFFFFF"/>
            </a:solidFill>
            <a:ln w="4763" cap="flat">
              <a:noFill/>
              <a:prstDash val="solid"/>
              <a:miter/>
            </a:ln>
          </p:spPr>
          <p:txBody>
            <a:bodyPr rtlCol="0" anchor="ctr"/>
            <a:lstStyle/>
            <a:p>
              <a:endParaRPr lang="ru-RU"/>
            </a:p>
          </p:txBody>
        </p:sp>
        <p:sp>
          <p:nvSpPr>
            <p:cNvPr id="21" name="Полилиния: фигура 20">
              <a:extLst>
                <a:ext uri="{FF2B5EF4-FFF2-40B4-BE49-F238E27FC236}">
                  <a16:creationId xmlns:a16="http://schemas.microsoft.com/office/drawing/2014/main" id="{FC593AA1-08D6-407A-A235-EA5E29C6931E}"/>
                </a:ext>
              </a:extLst>
            </p:cNvPr>
            <p:cNvSpPr/>
            <p:nvPr/>
          </p:nvSpPr>
          <p:spPr>
            <a:xfrm>
              <a:off x="11086590" y="811564"/>
              <a:ext cx="70756" cy="96902"/>
            </a:xfrm>
            <a:custGeom>
              <a:avLst/>
              <a:gdLst>
                <a:gd name="connsiteX0" fmla="*/ 52297 w 70756"/>
                <a:gd name="connsiteY0" fmla="*/ 46144 h 96902"/>
                <a:gd name="connsiteX1" fmla="*/ 66142 w 70756"/>
                <a:gd name="connsiteY1" fmla="*/ 53835 h 96902"/>
                <a:gd name="connsiteX2" fmla="*/ 70756 w 70756"/>
                <a:gd name="connsiteY2" fmla="*/ 69217 h 96902"/>
                <a:gd name="connsiteX3" fmla="*/ 61527 w 70756"/>
                <a:gd name="connsiteY3" fmla="*/ 89212 h 96902"/>
                <a:gd name="connsiteX4" fmla="*/ 35381 w 70756"/>
                <a:gd name="connsiteY4" fmla="*/ 96903 h 96902"/>
                <a:gd name="connsiteX5" fmla="*/ 0 w 70756"/>
                <a:gd name="connsiteY5" fmla="*/ 96903 h 96902"/>
                <a:gd name="connsiteX6" fmla="*/ 0 w 70756"/>
                <a:gd name="connsiteY6" fmla="*/ 0 h 96902"/>
                <a:gd name="connsiteX7" fmla="*/ 33842 w 70756"/>
                <a:gd name="connsiteY7" fmla="*/ 0 h 96902"/>
                <a:gd name="connsiteX8" fmla="*/ 56912 w 70756"/>
                <a:gd name="connsiteY8" fmla="*/ 6153 h 96902"/>
                <a:gd name="connsiteX9" fmla="*/ 64603 w 70756"/>
                <a:gd name="connsiteY9" fmla="*/ 24610 h 96902"/>
                <a:gd name="connsiteX10" fmla="*/ 59988 w 70756"/>
                <a:gd name="connsiteY10" fmla="*/ 36915 h 96902"/>
                <a:gd name="connsiteX11" fmla="*/ 52297 w 70756"/>
                <a:gd name="connsiteY11" fmla="*/ 46144 h 96902"/>
                <a:gd name="connsiteX12" fmla="*/ 33842 w 70756"/>
                <a:gd name="connsiteY12" fmla="*/ 12305 h 96902"/>
                <a:gd name="connsiteX13" fmla="*/ 12306 w 70756"/>
                <a:gd name="connsiteY13" fmla="*/ 12305 h 96902"/>
                <a:gd name="connsiteX14" fmla="*/ 12306 w 70756"/>
                <a:gd name="connsiteY14" fmla="*/ 39992 h 96902"/>
                <a:gd name="connsiteX15" fmla="*/ 33842 w 70756"/>
                <a:gd name="connsiteY15" fmla="*/ 39992 h 96902"/>
                <a:gd name="connsiteX16" fmla="*/ 52297 w 70756"/>
                <a:gd name="connsiteY16" fmla="*/ 26148 h 96902"/>
                <a:gd name="connsiteX17" fmla="*/ 33842 w 70756"/>
                <a:gd name="connsiteY17" fmla="*/ 12305 h 96902"/>
                <a:gd name="connsiteX18" fmla="*/ 12306 w 70756"/>
                <a:gd name="connsiteY18" fmla="*/ 86136 h 96902"/>
                <a:gd name="connsiteX19" fmla="*/ 35381 w 70756"/>
                <a:gd name="connsiteY19" fmla="*/ 86136 h 96902"/>
                <a:gd name="connsiteX20" fmla="*/ 56912 w 70756"/>
                <a:gd name="connsiteY20" fmla="*/ 70755 h 96902"/>
                <a:gd name="connsiteX21" fmla="*/ 52297 w 70756"/>
                <a:gd name="connsiteY21" fmla="*/ 58449 h 96902"/>
                <a:gd name="connsiteX22" fmla="*/ 36919 w 70756"/>
                <a:gd name="connsiteY22" fmla="*/ 53835 h 96902"/>
                <a:gd name="connsiteX23" fmla="*/ 12306 w 70756"/>
                <a:gd name="connsiteY23" fmla="*/ 53835 h 96902"/>
                <a:gd name="connsiteX24" fmla="*/ 12306 w 70756"/>
                <a:gd name="connsiteY24" fmla="*/ 86136 h 9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0756" h="96902">
                  <a:moveTo>
                    <a:pt x="52297" y="46144"/>
                  </a:moveTo>
                  <a:cubicBezTo>
                    <a:pt x="58450" y="47682"/>
                    <a:pt x="63065" y="49221"/>
                    <a:pt x="66142" y="53835"/>
                  </a:cubicBezTo>
                  <a:cubicBezTo>
                    <a:pt x="69218" y="58449"/>
                    <a:pt x="70756" y="63064"/>
                    <a:pt x="70756" y="69217"/>
                  </a:cubicBezTo>
                  <a:cubicBezTo>
                    <a:pt x="70756" y="78445"/>
                    <a:pt x="67680" y="84598"/>
                    <a:pt x="61527" y="89212"/>
                  </a:cubicBezTo>
                  <a:cubicBezTo>
                    <a:pt x="55374" y="93827"/>
                    <a:pt x="47682" y="96903"/>
                    <a:pt x="35381" y="96903"/>
                  </a:cubicBezTo>
                  <a:lnTo>
                    <a:pt x="0" y="96903"/>
                  </a:lnTo>
                  <a:lnTo>
                    <a:pt x="0" y="0"/>
                  </a:lnTo>
                  <a:lnTo>
                    <a:pt x="33842" y="0"/>
                  </a:lnTo>
                  <a:cubicBezTo>
                    <a:pt x="43072" y="0"/>
                    <a:pt x="50759" y="1538"/>
                    <a:pt x="56912" y="6153"/>
                  </a:cubicBezTo>
                  <a:cubicBezTo>
                    <a:pt x="63065" y="10767"/>
                    <a:pt x="64603" y="16920"/>
                    <a:pt x="64603" y="24610"/>
                  </a:cubicBezTo>
                  <a:cubicBezTo>
                    <a:pt x="64603" y="29225"/>
                    <a:pt x="63065" y="33839"/>
                    <a:pt x="59988" y="36915"/>
                  </a:cubicBezTo>
                  <a:cubicBezTo>
                    <a:pt x="58450" y="43068"/>
                    <a:pt x="55374" y="44606"/>
                    <a:pt x="52297" y="46144"/>
                  </a:cubicBezTo>
                  <a:close/>
                  <a:moveTo>
                    <a:pt x="33842" y="12305"/>
                  </a:moveTo>
                  <a:lnTo>
                    <a:pt x="12306" y="12305"/>
                  </a:lnTo>
                  <a:lnTo>
                    <a:pt x="12306" y="39992"/>
                  </a:lnTo>
                  <a:lnTo>
                    <a:pt x="33842" y="39992"/>
                  </a:lnTo>
                  <a:cubicBezTo>
                    <a:pt x="46144" y="39992"/>
                    <a:pt x="52297" y="35377"/>
                    <a:pt x="52297" y="26148"/>
                  </a:cubicBezTo>
                  <a:cubicBezTo>
                    <a:pt x="52297" y="16920"/>
                    <a:pt x="46144" y="12305"/>
                    <a:pt x="33842" y="12305"/>
                  </a:cubicBezTo>
                  <a:close/>
                  <a:moveTo>
                    <a:pt x="12306" y="86136"/>
                  </a:moveTo>
                  <a:lnTo>
                    <a:pt x="35381" y="86136"/>
                  </a:lnTo>
                  <a:cubicBezTo>
                    <a:pt x="50759" y="86136"/>
                    <a:pt x="56912" y="81521"/>
                    <a:pt x="56912" y="70755"/>
                  </a:cubicBezTo>
                  <a:cubicBezTo>
                    <a:pt x="56912" y="66140"/>
                    <a:pt x="55374" y="61526"/>
                    <a:pt x="52297" y="58449"/>
                  </a:cubicBezTo>
                  <a:cubicBezTo>
                    <a:pt x="49220" y="55373"/>
                    <a:pt x="43067" y="53835"/>
                    <a:pt x="36919" y="53835"/>
                  </a:cubicBezTo>
                  <a:lnTo>
                    <a:pt x="12306" y="53835"/>
                  </a:lnTo>
                  <a:lnTo>
                    <a:pt x="12306" y="86136"/>
                  </a:lnTo>
                  <a:close/>
                </a:path>
              </a:pathLst>
            </a:custGeom>
            <a:solidFill>
              <a:srgbClr val="FFFFFF"/>
            </a:solidFill>
            <a:ln w="4763" cap="flat">
              <a:noFill/>
              <a:prstDash val="solid"/>
              <a:miter/>
            </a:ln>
          </p:spPr>
          <p:txBody>
            <a:bodyPr rtlCol="0" anchor="ctr"/>
            <a:lstStyle/>
            <a:p>
              <a:endParaRPr lang="ru-RU"/>
            </a:p>
          </p:txBody>
        </p:sp>
        <p:sp>
          <p:nvSpPr>
            <p:cNvPr id="22" name="Полилиния: фигура 21">
              <a:extLst>
                <a:ext uri="{FF2B5EF4-FFF2-40B4-BE49-F238E27FC236}">
                  <a16:creationId xmlns:a16="http://schemas.microsoft.com/office/drawing/2014/main" id="{256D1159-8AD4-4FA0-9823-5B2E1E02D4AC}"/>
                </a:ext>
              </a:extLst>
            </p:cNvPr>
            <p:cNvSpPr/>
            <p:nvPr/>
          </p:nvSpPr>
          <p:spPr>
            <a:xfrm>
              <a:off x="11215797" y="813103"/>
              <a:ext cx="75371" cy="95365"/>
            </a:xfrm>
            <a:custGeom>
              <a:avLst/>
              <a:gdLst>
                <a:gd name="connsiteX0" fmla="*/ 10768 w 75371"/>
                <a:gd name="connsiteY0" fmla="*/ 95365 h 95365"/>
                <a:gd name="connsiteX1" fmla="*/ 0 w 75371"/>
                <a:gd name="connsiteY1" fmla="*/ 95365 h 95365"/>
                <a:gd name="connsiteX2" fmla="*/ 0 w 75371"/>
                <a:gd name="connsiteY2" fmla="*/ 0 h 95365"/>
                <a:gd name="connsiteX3" fmla="*/ 75371 w 75371"/>
                <a:gd name="connsiteY3" fmla="*/ 0 h 95365"/>
                <a:gd name="connsiteX4" fmla="*/ 75371 w 75371"/>
                <a:gd name="connsiteY4" fmla="*/ 95365 h 95365"/>
                <a:gd name="connsiteX5" fmla="*/ 64603 w 75371"/>
                <a:gd name="connsiteY5" fmla="*/ 95365 h 95365"/>
                <a:gd name="connsiteX6" fmla="*/ 64603 w 75371"/>
                <a:gd name="connsiteY6" fmla="*/ 10767 h 95365"/>
                <a:gd name="connsiteX7" fmla="*/ 10768 w 75371"/>
                <a:gd name="connsiteY7" fmla="*/ 10767 h 95365"/>
                <a:gd name="connsiteX8" fmla="*/ 10768 w 75371"/>
                <a:gd name="connsiteY8" fmla="*/ 95365 h 95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71" h="95365">
                  <a:moveTo>
                    <a:pt x="10768" y="95365"/>
                  </a:moveTo>
                  <a:lnTo>
                    <a:pt x="0" y="95365"/>
                  </a:lnTo>
                  <a:lnTo>
                    <a:pt x="0" y="0"/>
                  </a:lnTo>
                  <a:lnTo>
                    <a:pt x="75371" y="0"/>
                  </a:lnTo>
                  <a:lnTo>
                    <a:pt x="75371" y="95365"/>
                  </a:lnTo>
                  <a:lnTo>
                    <a:pt x="64603" y="95365"/>
                  </a:lnTo>
                  <a:lnTo>
                    <a:pt x="64603" y="10767"/>
                  </a:lnTo>
                  <a:lnTo>
                    <a:pt x="10768" y="10767"/>
                  </a:lnTo>
                  <a:lnTo>
                    <a:pt x="10768" y="95365"/>
                  </a:lnTo>
                  <a:close/>
                </a:path>
              </a:pathLst>
            </a:custGeom>
            <a:solidFill>
              <a:srgbClr val="FFFFFF"/>
            </a:solidFill>
            <a:ln w="4763" cap="flat">
              <a:noFill/>
              <a:prstDash val="solid"/>
              <a:miter/>
            </a:ln>
          </p:spPr>
          <p:txBody>
            <a:bodyPr rtlCol="0" anchor="ctr"/>
            <a:lstStyle/>
            <a:p>
              <a:endParaRPr lang="ru-RU"/>
            </a:p>
          </p:txBody>
        </p:sp>
        <p:sp>
          <p:nvSpPr>
            <p:cNvPr id="23" name="Полилиния: фигура 22">
              <a:extLst>
                <a:ext uri="{FF2B5EF4-FFF2-40B4-BE49-F238E27FC236}">
                  <a16:creationId xmlns:a16="http://schemas.microsoft.com/office/drawing/2014/main" id="{1B1D00CA-50B7-4A10-A183-FF85911BA232}"/>
                </a:ext>
              </a:extLst>
            </p:cNvPr>
            <p:cNvSpPr/>
            <p:nvPr/>
          </p:nvSpPr>
          <p:spPr>
            <a:xfrm>
              <a:off x="11314237" y="811564"/>
              <a:ext cx="98440" cy="98441"/>
            </a:xfrm>
            <a:custGeom>
              <a:avLst/>
              <a:gdLst>
                <a:gd name="connsiteX0" fmla="*/ 49220 w 98440"/>
                <a:gd name="connsiteY0" fmla="*/ 98441 h 98441"/>
                <a:gd name="connsiteX1" fmla="*/ 13845 w 98440"/>
                <a:gd name="connsiteY1" fmla="*/ 84598 h 98441"/>
                <a:gd name="connsiteX2" fmla="*/ 0 w 98440"/>
                <a:gd name="connsiteY2" fmla="*/ 49221 h 98441"/>
                <a:gd name="connsiteX3" fmla="*/ 13845 w 98440"/>
                <a:gd name="connsiteY3" fmla="*/ 13843 h 98441"/>
                <a:gd name="connsiteX4" fmla="*/ 49220 w 98440"/>
                <a:gd name="connsiteY4" fmla="*/ 0 h 98441"/>
                <a:gd name="connsiteX5" fmla="*/ 84596 w 98440"/>
                <a:gd name="connsiteY5" fmla="*/ 13843 h 98441"/>
                <a:gd name="connsiteX6" fmla="*/ 98441 w 98440"/>
                <a:gd name="connsiteY6" fmla="*/ 49221 h 98441"/>
                <a:gd name="connsiteX7" fmla="*/ 84596 w 98440"/>
                <a:gd name="connsiteY7" fmla="*/ 84598 h 98441"/>
                <a:gd name="connsiteX8" fmla="*/ 49220 w 98440"/>
                <a:gd name="connsiteY8" fmla="*/ 98441 h 98441"/>
                <a:gd name="connsiteX9" fmla="*/ 49220 w 98440"/>
                <a:gd name="connsiteY9" fmla="*/ 87674 h 98441"/>
                <a:gd name="connsiteX10" fmla="*/ 75371 w 98440"/>
                <a:gd name="connsiteY10" fmla="*/ 76907 h 98441"/>
                <a:gd name="connsiteX11" fmla="*/ 84596 w 98440"/>
                <a:gd name="connsiteY11" fmla="*/ 49221 h 98441"/>
                <a:gd name="connsiteX12" fmla="*/ 73833 w 98440"/>
                <a:gd name="connsiteY12" fmla="*/ 23072 h 98441"/>
                <a:gd name="connsiteX13" fmla="*/ 47682 w 98440"/>
                <a:gd name="connsiteY13" fmla="*/ 12305 h 98441"/>
                <a:gd name="connsiteX14" fmla="*/ 21536 w 98440"/>
                <a:gd name="connsiteY14" fmla="*/ 23072 h 98441"/>
                <a:gd name="connsiteX15" fmla="*/ 10768 w 98440"/>
                <a:gd name="connsiteY15" fmla="*/ 50758 h 98441"/>
                <a:gd name="connsiteX16" fmla="*/ 21536 w 98440"/>
                <a:gd name="connsiteY16" fmla="*/ 78445 h 98441"/>
                <a:gd name="connsiteX17" fmla="*/ 49220 w 98440"/>
                <a:gd name="connsiteY17" fmla="*/ 87674 h 9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440" h="98441">
                  <a:moveTo>
                    <a:pt x="49220" y="98441"/>
                  </a:moveTo>
                  <a:cubicBezTo>
                    <a:pt x="35376" y="98441"/>
                    <a:pt x="23074" y="93827"/>
                    <a:pt x="13845" y="84598"/>
                  </a:cubicBezTo>
                  <a:cubicBezTo>
                    <a:pt x="4615" y="75369"/>
                    <a:pt x="0" y="63064"/>
                    <a:pt x="0" y="49221"/>
                  </a:cubicBezTo>
                  <a:cubicBezTo>
                    <a:pt x="0" y="35377"/>
                    <a:pt x="4615" y="23072"/>
                    <a:pt x="13845" y="13843"/>
                  </a:cubicBezTo>
                  <a:cubicBezTo>
                    <a:pt x="23074" y="4614"/>
                    <a:pt x="35376" y="0"/>
                    <a:pt x="49220" y="0"/>
                  </a:cubicBezTo>
                  <a:cubicBezTo>
                    <a:pt x="63065" y="0"/>
                    <a:pt x="75371" y="4614"/>
                    <a:pt x="84596" y="13843"/>
                  </a:cubicBezTo>
                  <a:cubicBezTo>
                    <a:pt x="93826" y="23072"/>
                    <a:pt x="98441" y="35377"/>
                    <a:pt x="98441" y="49221"/>
                  </a:cubicBezTo>
                  <a:cubicBezTo>
                    <a:pt x="98441" y="63064"/>
                    <a:pt x="93826" y="75369"/>
                    <a:pt x="84596" y="84598"/>
                  </a:cubicBezTo>
                  <a:cubicBezTo>
                    <a:pt x="75371" y="93827"/>
                    <a:pt x="63065" y="98441"/>
                    <a:pt x="49220" y="98441"/>
                  </a:cubicBezTo>
                  <a:close/>
                  <a:moveTo>
                    <a:pt x="49220" y="87674"/>
                  </a:moveTo>
                  <a:cubicBezTo>
                    <a:pt x="59988" y="87674"/>
                    <a:pt x="69218" y="84598"/>
                    <a:pt x="75371" y="76907"/>
                  </a:cubicBezTo>
                  <a:cubicBezTo>
                    <a:pt x="81525" y="69217"/>
                    <a:pt x="84596" y="59988"/>
                    <a:pt x="84596" y="49221"/>
                  </a:cubicBezTo>
                  <a:cubicBezTo>
                    <a:pt x="84596" y="38454"/>
                    <a:pt x="81525" y="29225"/>
                    <a:pt x="73833" y="23072"/>
                  </a:cubicBezTo>
                  <a:cubicBezTo>
                    <a:pt x="67680" y="15381"/>
                    <a:pt x="58450" y="12305"/>
                    <a:pt x="47682" y="12305"/>
                  </a:cubicBezTo>
                  <a:cubicBezTo>
                    <a:pt x="36914" y="12305"/>
                    <a:pt x="27689" y="15381"/>
                    <a:pt x="21536" y="23072"/>
                  </a:cubicBezTo>
                  <a:cubicBezTo>
                    <a:pt x="15383" y="30763"/>
                    <a:pt x="10768" y="39992"/>
                    <a:pt x="10768" y="50758"/>
                  </a:cubicBezTo>
                  <a:cubicBezTo>
                    <a:pt x="10768" y="61526"/>
                    <a:pt x="13845" y="70755"/>
                    <a:pt x="21536" y="78445"/>
                  </a:cubicBezTo>
                  <a:cubicBezTo>
                    <a:pt x="29228" y="86136"/>
                    <a:pt x="38452" y="87674"/>
                    <a:pt x="49220" y="87674"/>
                  </a:cubicBezTo>
                  <a:close/>
                </a:path>
              </a:pathLst>
            </a:custGeom>
            <a:solidFill>
              <a:srgbClr val="FFFFFF"/>
            </a:solidFill>
            <a:ln w="4763" cap="flat">
              <a:no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id="{4190C3F8-D6D7-4943-9170-54A61372575B}"/>
                </a:ext>
              </a:extLst>
            </p:cNvPr>
            <p:cNvSpPr/>
            <p:nvPr/>
          </p:nvSpPr>
          <p:spPr>
            <a:xfrm>
              <a:off x="11420370" y="811564"/>
              <a:ext cx="81524" cy="98441"/>
            </a:xfrm>
            <a:custGeom>
              <a:avLst/>
              <a:gdLst>
                <a:gd name="connsiteX0" fmla="*/ 4615 w 81524"/>
                <a:gd name="connsiteY0" fmla="*/ 98441 h 98441"/>
                <a:gd name="connsiteX1" fmla="*/ 0 w 81524"/>
                <a:gd name="connsiteY1" fmla="*/ 98441 h 98441"/>
                <a:gd name="connsiteX2" fmla="*/ 0 w 81524"/>
                <a:gd name="connsiteY2" fmla="*/ 86136 h 98441"/>
                <a:gd name="connsiteX3" fmla="*/ 3077 w 81524"/>
                <a:gd name="connsiteY3" fmla="*/ 86136 h 98441"/>
                <a:gd name="connsiteX4" fmla="*/ 16921 w 81524"/>
                <a:gd name="connsiteY4" fmla="*/ 66140 h 98441"/>
                <a:gd name="connsiteX5" fmla="*/ 18459 w 81524"/>
                <a:gd name="connsiteY5" fmla="*/ 52297 h 98441"/>
                <a:gd name="connsiteX6" fmla="*/ 19998 w 81524"/>
                <a:gd name="connsiteY6" fmla="*/ 33839 h 98441"/>
                <a:gd name="connsiteX7" fmla="*/ 21536 w 81524"/>
                <a:gd name="connsiteY7" fmla="*/ 0 h 98441"/>
                <a:gd name="connsiteX8" fmla="*/ 81524 w 81524"/>
                <a:gd name="connsiteY8" fmla="*/ 0 h 98441"/>
                <a:gd name="connsiteX9" fmla="*/ 81524 w 81524"/>
                <a:gd name="connsiteY9" fmla="*/ 96903 h 98441"/>
                <a:gd name="connsiteX10" fmla="*/ 69218 w 81524"/>
                <a:gd name="connsiteY10" fmla="*/ 96903 h 98441"/>
                <a:gd name="connsiteX11" fmla="*/ 69218 w 81524"/>
                <a:gd name="connsiteY11" fmla="*/ 12305 h 98441"/>
                <a:gd name="connsiteX12" fmla="*/ 32304 w 81524"/>
                <a:gd name="connsiteY12" fmla="*/ 12305 h 98441"/>
                <a:gd name="connsiteX13" fmla="*/ 29228 w 81524"/>
                <a:gd name="connsiteY13" fmla="*/ 67678 h 98441"/>
                <a:gd name="connsiteX14" fmla="*/ 21536 w 81524"/>
                <a:gd name="connsiteY14" fmla="*/ 90751 h 98441"/>
                <a:gd name="connsiteX15" fmla="*/ 4615 w 81524"/>
                <a:gd name="connsiteY15" fmla="*/ 98441 h 9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524" h="98441">
                  <a:moveTo>
                    <a:pt x="4615" y="98441"/>
                  </a:moveTo>
                  <a:cubicBezTo>
                    <a:pt x="4615" y="98441"/>
                    <a:pt x="3077" y="98441"/>
                    <a:pt x="0" y="98441"/>
                  </a:cubicBezTo>
                  <a:lnTo>
                    <a:pt x="0" y="86136"/>
                  </a:lnTo>
                  <a:cubicBezTo>
                    <a:pt x="1538" y="86136"/>
                    <a:pt x="1538" y="86136"/>
                    <a:pt x="3077" y="86136"/>
                  </a:cubicBezTo>
                  <a:cubicBezTo>
                    <a:pt x="10768" y="86136"/>
                    <a:pt x="15383" y="79984"/>
                    <a:pt x="16921" y="66140"/>
                  </a:cubicBezTo>
                  <a:cubicBezTo>
                    <a:pt x="16921" y="64602"/>
                    <a:pt x="16921" y="59988"/>
                    <a:pt x="18459" y="52297"/>
                  </a:cubicBezTo>
                  <a:lnTo>
                    <a:pt x="19998" y="33839"/>
                  </a:lnTo>
                  <a:cubicBezTo>
                    <a:pt x="21536" y="16920"/>
                    <a:pt x="21536" y="4614"/>
                    <a:pt x="21536" y="0"/>
                  </a:cubicBezTo>
                  <a:lnTo>
                    <a:pt x="81524" y="0"/>
                  </a:lnTo>
                  <a:lnTo>
                    <a:pt x="81524" y="96903"/>
                  </a:lnTo>
                  <a:lnTo>
                    <a:pt x="69218" y="96903"/>
                  </a:lnTo>
                  <a:lnTo>
                    <a:pt x="69218" y="12305"/>
                  </a:lnTo>
                  <a:lnTo>
                    <a:pt x="32304" y="12305"/>
                  </a:lnTo>
                  <a:cubicBezTo>
                    <a:pt x="32304" y="29225"/>
                    <a:pt x="30766" y="47682"/>
                    <a:pt x="29228" y="67678"/>
                  </a:cubicBezTo>
                  <a:cubicBezTo>
                    <a:pt x="27689" y="78445"/>
                    <a:pt x="26151" y="84598"/>
                    <a:pt x="21536" y="90751"/>
                  </a:cubicBezTo>
                  <a:cubicBezTo>
                    <a:pt x="18459" y="96903"/>
                    <a:pt x="12306" y="98441"/>
                    <a:pt x="4615" y="98441"/>
                  </a:cubicBezTo>
                  <a:close/>
                </a:path>
              </a:pathLst>
            </a:custGeom>
            <a:solidFill>
              <a:srgbClr val="FFFFFF"/>
            </a:solidFill>
            <a:ln w="4763" cap="flat">
              <a:noFill/>
              <a:prstDash val="solid"/>
              <a:miter/>
            </a:ln>
          </p:spPr>
          <p:txBody>
            <a:bodyPr rtlCol="0" anchor="ctr"/>
            <a:lstStyle/>
            <a:p>
              <a:endParaRPr lang="ru-RU"/>
            </a:p>
          </p:txBody>
        </p:sp>
        <p:sp>
          <p:nvSpPr>
            <p:cNvPr id="25" name="Полилиния: фигура 24">
              <a:extLst>
                <a:ext uri="{FF2B5EF4-FFF2-40B4-BE49-F238E27FC236}">
                  <a16:creationId xmlns:a16="http://schemas.microsoft.com/office/drawing/2014/main" id="{10266AF0-7DD0-47ED-B96F-E3D930813B67}"/>
                </a:ext>
              </a:extLst>
            </p:cNvPr>
            <p:cNvSpPr/>
            <p:nvPr/>
          </p:nvSpPr>
          <p:spPr>
            <a:xfrm>
              <a:off x="11529579" y="811564"/>
              <a:ext cx="67679" cy="96902"/>
            </a:xfrm>
            <a:custGeom>
              <a:avLst/>
              <a:gdLst>
                <a:gd name="connsiteX0" fmla="*/ 12306 w 67679"/>
                <a:gd name="connsiteY0" fmla="*/ 38454 h 96902"/>
                <a:gd name="connsiteX1" fmla="*/ 35376 w 67679"/>
                <a:gd name="connsiteY1" fmla="*/ 38454 h 96902"/>
                <a:gd name="connsiteX2" fmla="*/ 59988 w 67679"/>
                <a:gd name="connsiteY2" fmla="*/ 46144 h 96902"/>
                <a:gd name="connsiteX3" fmla="*/ 67680 w 67679"/>
                <a:gd name="connsiteY3" fmla="*/ 67678 h 96902"/>
                <a:gd name="connsiteX4" fmla="*/ 58450 w 67679"/>
                <a:gd name="connsiteY4" fmla="*/ 89212 h 96902"/>
                <a:gd name="connsiteX5" fmla="*/ 33838 w 67679"/>
                <a:gd name="connsiteY5" fmla="*/ 96903 h 96902"/>
                <a:gd name="connsiteX6" fmla="*/ 0 w 67679"/>
                <a:gd name="connsiteY6" fmla="*/ 96903 h 96902"/>
                <a:gd name="connsiteX7" fmla="*/ 0 w 67679"/>
                <a:gd name="connsiteY7" fmla="*/ 0 h 96902"/>
                <a:gd name="connsiteX8" fmla="*/ 12306 w 67679"/>
                <a:gd name="connsiteY8" fmla="*/ 0 h 96902"/>
                <a:gd name="connsiteX9" fmla="*/ 12306 w 67679"/>
                <a:gd name="connsiteY9" fmla="*/ 38454 h 96902"/>
                <a:gd name="connsiteX10" fmla="*/ 12306 w 67679"/>
                <a:gd name="connsiteY10" fmla="*/ 86136 h 96902"/>
                <a:gd name="connsiteX11" fmla="*/ 32299 w 67679"/>
                <a:gd name="connsiteY11" fmla="*/ 86136 h 96902"/>
                <a:gd name="connsiteX12" fmla="*/ 49220 w 67679"/>
                <a:gd name="connsiteY12" fmla="*/ 81521 h 96902"/>
                <a:gd name="connsiteX13" fmla="*/ 55374 w 67679"/>
                <a:gd name="connsiteY13" fmla="*/ 67678 h 96902"/>
                <a:gd name="connsiteX14" fmla="*/ 49220 w 67679"/>
                <a:gd name="connsiteY14" fmla="*/ 53835 h 96902"/>
                <a:gd name="connsiteX15" fmla="*/ 32299 w 67679"/>
                <a:gd name="connsiteY15" fmla="*/ 49221 h 96902"/>
                <a:gd name="connsiteX16" fmla="*/ 12306 w 67679"/>
                <a:gd name="connsiteY16" fmla="*/ 49221 h 96902"/>
                <a:gd name="connsiteX17" fmla="*/ 12306 w 67679"/>
                <a:gd name="connsiteY17" fmla="*/ 86136 h 9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679" h="96902">
                  <a:moveTo>
                    <a:pt x="12306" y="38454"/>
                  </a:moveTo>
                  <a:lnTo>
                    <a:pt x="35376" y="38454"/>
                  </a:lnTo>
                  <a:cubicBezTo>
                    <a:pt x="46144" y="38454"/>
                    <a:pt x="53835" y="41530"/>
                    <a:pt x="59988" y="46144"/>
                  </a:cubicBezTo>
                  <a:cubicBezTo>
                    <a:pt x="66142" y="50758"/>
                    <a:pt x="67680" y="58449"/>
                    <a:pt x="67680" y="67678"/>
                  </a:cubicBezTo>
                  <a:cubicBezTo>
                    <a:pt x="67680" y="76907"/>
                    <a:pt x="64603" y="84598"/>
                    <a:pt x="58450" y="89212"/>
                  </a:cubicBezTo>
                  <a:cubicBezTo>
                    <a:pt x="52297" y="95365"/>
                    <a:pt x="44606" y="96903"/>
                    <a:pt x="33838" y="96903"/>
                  </a:cubicBezTo>
                  <a:lnTo>
                    <a:pt x="0" y="96903"/>
                  </a:lnTo>
                  <a:lnTo>
                    <a:pt x="0" y="0"/>
                  </a:lnTo>
                  <a:lnTo>
                    <a:pt x="12306" y="0"/>
                  </a:lnTo>
                  <a:lnTo>
                    <a:pt x="12306" y="38454"/>
                  </a:lnTo>
                  <a:close/>
                  <a:moveTo>
                    <a:pt x="12306" y="86136"/>
                  </a:moveTo>
                  <a:lnTo>
                    <a:pt x="32299" y="86136"/>
                  </a:lnTo>
                  <a:cubicBezTo>
                    <a:pt x="38452" y="86136"/>
                    <a:pt x="44606" y="84598"/>
                    <a:pt x="49220" y="81521"/>
                  </a:cubicBezTo>
                  <a:cubicBezTo>
                    <a:pt x="53835" y="78445"/>
                    <a:pt x="55374" y="73831"/>
                    <a:pt x="55374" y="67678"/>
                  </a:cubicBezTo>
                  <a:cubicBezTo>
                    <a:pt x="55374" y="61526"/>
                    <a:pt x="53835" y="56911"/>
                    <a:pt x="49220" y="53835"/>
                  </a:cubicBezTo>
                  <a:cubicBezTo>
                    <a:pt x="44606" y="50758"/>
                    <a:pt x="39991" y="49221"/>
                    <a:pt x="32299" y="49221"/>
                  </a:cubicBezTo>
                  <a:lnTo>
                    <a:pt x="12306" y="49221"/>
                  </a:lnTo>
                  <a:lnTo>
                    <a:pt x="12306" y="86136"/>
                  </a:lnTo>
                  <a:close/>
                </a:path>
              </a:pathLst>
            </a:custGeom>
            <a:solidFill>
              <a:srgbClr val="FFFFFF"/>
            </a:solidFill>
            <a:ln w="4763"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id="{B496ACF6-0C22-42EB-9EA7-375BEA5A0F6C}"/>
                </a:ext>
              </a:extLst>
            </p:cNvPr>
            <p:cNvSpPr/>
            <p:nvPr/>
          </p:nvSpPr>
          <p:spPr>
            <a:xfrm>
              <a:off x="11608022" y="811564"/>
              <a:ext cx="64603" cy="98441"/>
            </a:xfrm>
            <a:custGeom>
              <a:avLst/>
              <a:gdLst>
                <a:gd name="connsiteX0" fmla="*/ 46144 w 64603"/>
                <a:gd name="connsiteY0" fmla="*/ 46144 h 98441"/>
                <a:gd name="connsiteX1" fmla="*/ 59988 w 64603"/>
                <a:gd name="connsiteY1" fmla="*/ 53835 h 98441"/>
                <a:gd name="connsiteX2" fmla="*/ 64603 w 64603"/>
                <a:gd name="connsiteY2" fmla="*/ 69217 h 98441"/>
                <a:gd name="connsiteX3" fmla="*/ 53835 w 64603"/>
                <a:gd name="connsiteY3" fmla="*/ 90751 h 98441"/>
                <a:gd name="connsiteX4" fmla="*/ 24613 w 64603"/>
                <a:gd name="connsiteY4" fmla="*/ 98441 h 98441"/>
                <a:gd name="connsiteX5" fmla="*/ 9230 w 64603"/>
                <a:gd name="connsiteY5" fmla="*/ 96903 h 98441"/>
                <a:gd name="connsiteX6" fmla="*/ 0 w 64603"/>
                <a:gd name="connsiteY6" fmla="*/ 95365 h 98441"/>
                <a:gd name="connsiteX7" fmla="*/ 0 w 64603"/>
                <a:gd name="connsiteY7" fmla="*/ 83060 h 98441"/>
                <a:gd name="connsiteX8" fmla="*/ 23074 w 64603"/>
                <a:gd name="connsiteY8" fmla="*/ 86136 h 98441"/>
                <a:gd name="connsiteX9" fmla="*/ 43072 w 64603"/>
                <a:gd name="connsiteY9" fmla="*/ 81521 h 98441"/>
                <a:gd name="connsiteX10" fmla="*/ 50759 w 64603"/>
                <a:gd name="connsiteY10" fmla="*/ 67678 h 98441"/>
                <a:gd name="connsiteX11" fmla="*/ 26151 w 64603"/>
                <a:gd name="connsiteY11" fmla="*/ 52297 h 98441"/>
                <a:gd name="connsiteX12" fmla="*/ 12306 w 64603"/>
                <a:gd name="connsiteY12" fmla="*/ 52297 h 98441"/>
                <a:gd name="connsiteX13" fmla="*/ 12306 w 64603"/>
                <a:gd name="connsiteY13" fmla="*/ 39992 h 98441"/>
                <a:gd name="connsiteX14" fmla="*/ 26151 w 64603"/>
                <a:gd name="connsiteY14" fmla="*/ 39992 h 98441"/>
                <a:gd name="connsiteX15" fmla="*/ 41534 w 64603"/>
                <a:gd name="connsiteY15" fmla="*/ 35377 h 98441"/>
                <a:gd name="connsiteX16" fmla="*/ 47682 w 64603"/>
                <a:gd name="connsiteY16" fmla="*/ 24610 h 98441"/>
                <a:gd name="connsiteX17" fmla="*/ 24613 w 64603"/>
                <a:gd name="connsiteY17" fmla="*/ 9229 h 98441"/>
                <a:gd name="connsiteX18" fmla="*/ 3077 w 64603"/>
                <a:gd name="connsiteY18" fmla="*/ 12305 h 98441"/>
                <a:gd name="connsiteX19" fmla="*/ 3077 w 64603"/>
                <a:gd name="connsiteY19" fmla="*/ 3076 h 98441"/>
                <a:gd name="connsiteX20" fmla="*/ 27689 w 64603"/>
                <a:gd name="connsiteY20" fmla="*/ 0 h 98441"/>
                <a:gd name="connsiteX21" fmla="*/ 52297 w 64603"/>
                <a:gd name="connsiteY21" fmla="*/ 6153 h 98441"/>
                <a:gd name="connsiteX22" fmla="*/ 61527 w 64603"/>
                <a:gd name="connsiteY22" fmla="*/ 24610 h 98441"/>
                <a:gd name="connsiteX23" fmla="*/ 56912 w 64603"/>
                <a:gd name="connsiteY23" fmla="*/ 38454 h 98441"/>
                <a:gd name="connsiteX24" fmla="*/ 46144 w 64603"/>
                <a:gd name="connsiteY24" fmla="*/ 46144 h 9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603" h="98441">
                  <a:moveTo>
                    <a:pt x="46144" y="46144"/>
                  </a:moveTo>
                  <a:cubicBezTo>
                    <a:pt x="50759" y="47682"/>
                    <a:pt x="55374" y="49221"/>
                    <a:pt x="59988" y="53835"/>
                  </a:cubicBezTo>
                  <a:cubicBezTo>
                    <a:pt x="63065" y="58449"/>
                    <a:pt x="64603" y="63064"/>
                    <a:pt x="64603" y="69217"/>
                  </a:cubicBezTo>
                  <a:cubicBezTo>
                    <a:pt x="64603" y="78445"/>
                    <a:pt x="61527" y="86136"/>
                    <a:pt x="53835" y="90751"/>
                  </a:cubicBezTo>
                  <a:cubicBezTo>
                    <a:pt x="46144" y="95365"/>
                    <a:pt x="36919" y="98441"/>
                    <a:pt x="24613" y="98441"/>
                  </a:cubicBezTo>
                  <a:cubicBezTo>
                    <a:pt x="18459" y="98441"/>
                    <a:pt x="13845" y="98441"/>
                    <a:pt x="9230" y="96903"/>
                  </a:cubicBezTo>
                  <a:cubicBezTo>
                    <a:pt x="4615" y="96903"/>
                    <a:pt x="1538" y="95365"/>
                    <a:pt x="0" y="95365"/>
                  </a:cubicBezTo>
                  <a:lnTo>
                    <a:pt x="0" y="83060"/>
                  </a:lnTo>
                  <a:cubicBezTo>
                    <a:pt x="7691" y="84598"/>
                    <a:pt x="15383" y="86136"/>
                    <a:pt x="23074" y="86136"/>
                  </a:cubicBezTo>
                  <a:cubicBezTo>
                    <a:pt x="30766" y="86136"/>
                    <a:pt x="38457" y="84598"/>
                    <a:pt x="43072" y="81521"/>
                  </a:cubicBezTo>
                  <a:cubicBezTo>
                    <a:pt x="47682" y="78445"/>
                    <a:pt x="50759" y="73831"/>
                    <a:pt x="50759" y="67678"/>
                  </a:cubicBezTo>
                  <a:cubicBezTo>
                    <a:pt x="50759" y="56911"/>
                    <a:pt x="43072" y="52297"/>
                    <a:pt x="26151" y="52297"/>
                  </a:cubicBezTo>
                  <a:lnTo>
                    <a:pt x="12306" y="52297"/>
                  </a:lnTo>
                  <a:lnTo>
                    <a:pt x="12306" y="39992"/>
                  </a:lnTo>
                  <a:lnTo>
                    <a:pt x="26151" y="39992"/>
                  </a:lnTo>
                  <a:cubicBezTo>
                    <a:pt x="33842" y="39992"/>
                    <a:pt x="38457" y="38454"/>
                    <a:pt x="41534" y="35377"/>
                  </a:cubicBezTo>
                  <a:cubicBezTo>
                    <a:pt x="44610" y="32301"/>
                    <a:pt x="47682" y="29225"/>
                    <a:pt x="47682" y="24610"/>
                  </a:cubicBezTo>
                  <a:cubicBezTo>
                    <a:pt x="47682" y="15381"/>
                    <a:pt x="39995" y="9229"/>
                    <a:pt x="24613" y="9229"/>
                  </a:cubicBezTo>
                  <a:cubicBezTo>
                    <a:pt x="18459" y="9229"/>
                    <a:pt x="10768" y="10767"/>
                    <a:pt x="3077" y="12305"/>
                  </a:cubicBezTo>
                  <a:lnTo>
                    <a:pt x="3077" y="3076"/>
                  </a:lnTo>
                  <a:cubicBezTo>
                    <a:pt x="9230" y="1538"/>
                    <a:pt x="16921" y="0"/>
                    <a:pt x="27689" y="0"/>
                  </a:cubicBezTo>
                  <a:cubicBezTo>
                    <a:pt x="38457" y="0"/>
                    <a:pt x="46144" y="1538"/>
                    <a:pt x="52297" y="6153"/>
                  </a:cubicBezTo>
                  <a:cubicBezTo>
                    <a:pt x="58450" y="10767"/>
                    <a:pt x="61527" y="16920"/>
                    <a:pt x="61527" y="24610"/>
                  </a:cubicBezTo>
                  <a:cubicBezTo>
                    <a:pt x="61527" y="29225"/>
                    <a:pt x="59988" y="33839"/>
                    <a:pt x="56912" y="38454"/>
                  </a:cubicBezTo>
                  <a:cubicBezTo>
                    <a:pt x="53835" y="43068"/>
                    <a:pt x="50759" y="44606"/>
                    <a:pt x="46144" y="46144"/>
                  </a:cubicBezTo>
                  <a:close/>
                </a:path>
              </a:pathLst>
            </a:custGeom>
            <a:solidFill>
              <a:srgbClr val="FFFFFF"/>
            </a:solidFill>
            <a:ln w="4763" cap="flat">
              <a:noFill/>
              <a:prstDash val="solid"/>
              <a:miter/>
            </a:ln>
          </p:spPr>
          <p:txBody>
            <a:bodyPr rtlCol="0" anchor="ctr"/>
            <a:lstStyle/>
            <a:p>
              <a:endParaRPr lang="ru-RU"/>
            </a:p>
          </p:txBody>
        </p:sp>
        <p:sp>
          <p:nvSpPr>
            <p:cNvPr id="27" name="Полилиния: фигура 26">
              <a:extLst>
                <a:ext uri="{FF2B5EF4-FFF2-40B4-BE49-F238E27FC236}">
                  <a16:creationId xmlns:a16="http://schemas.microsoft.com/office/drawing/2014/main" id="{21669F38-81C5-4DF1-AE54-466AA7FDBB64}"/>
                </a:ext>
              </a:extLst>
            </p:cNvPr>
            <p:cNvSpPr/>
            <p:nvPr/>
          </p:nvSpPr>
          <p:spPr>
            <a:xfrm>
              <a:off x="11683388" y="813103"/>
              <a:ext cx="79986" cy="98441"/>
            </a:xfrm>
            <a:custGeom>
              <a:avLst/>
              <a:gdLst>
                <a:gd name="connsiteX0" fmla="*/ 41534 w 79986"/>
                <a:gd name="connsiteY0" fmla="*/ 56911 h 98441"/>
                <a:gd name="connsiteX1" fmla="*/ 66142 w 79986"/>
                <a:gd name="connsiteY1" fmla="*/ 0 h 98441"/>
                <a:gd name="connsiteX2" fmla="*/ 79986 w 79986"/>
                <a:gd name="connsiteY2" fmla="*/ 0 h 98441"/>
                <a:gd name="connsiteX3" fmla="*/ 52297 w 79986"/>
                <a:gd name="connsiteY3" fmla="*/ 64602 h 98441"/>
                <a:gd name="connsiteX4" fmla="*/ 36919 w 79986"/>
                <a:gd name="connsiteY4" fmla="*/ 90751 h 98441"/>
                <a:gd name="connsiteX5" fmla="*/ 19998 w 79986"/>
                <a:gd name="connsiteY5" fmla="*/ 98441 h 98441"/>
                <a:gd name="connsiteX6" fmla="*/ 15383 w 79986"/>
                <a:gd name="connsiteY6" fmla="*/ 98441 h 98441"/>
                <a:gd name="connsiteX7" fmla="*/ 15383 w 79986"/>
                <a:gd name="connsiteY7" fmla="*/ 87674 h 98441"/>
                <a:gd name="connsiteX8" fmla="*/ 18459 w 79986"/>
                <a:gd name="connsiteY8" fmla="*/ 87674 h 98441"/>
                <a:gd name="connsiteX9" fmla="*/ 27689 w 79986"/>
                <a:gd name="connsiteY9" fmla="*/ 84598 h 98441"/>
                <a:gd name="connsiteX10" fmla="*/ 35381 w 79986"/>
                <a:gd name="connsiteY10" fmla="*/ 72293 h 98441"/>
                <a:gd name="connsiteX11" fmla="*/ 0 w 79986"/>
                <a:gd name="connsiteY11" fmla="*/ 1538 h 98441"/>
                <a:gd name="connsiteX12" fmla="*/ 13845 w 79986"/>
                <a:gd name="connsiteY12" fmla="*/ 1538 h 98441"/>
                <a:gd name="connsiteX13" fmla="*/ 41534 w 79986"/>
                <a:gd name="connsiteY13" fmla="*/ 56911 h 9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986" h="98441">
                  <a:moveTo>
                    <a:pt x="41534" y="56911"/>
                  </a:moveTo>
                  <a:lnTo>
                    <a:pt x="66142" y="0"/>
                  </a:lnTo>
                  <a:lnTo>
                    <a:pt x="79986" y="0"/>
                  </a:lnTo>
                  <a:lnTo>
                    <a:pt x="52297" y="64602"/>
                  </a:lnTo>
                  <a:cubicBezTo>
                    <a:pt x="47687" y="76907"/>
                    <a:pt x="41534" y="84598"/>
                    <a:pt x="36919" y="90751"/>
                  </a:cubicBezTo>
                  <a:cubicBezTo>
                    <a:pt x="32304" y="96903"/>
                    <a:pt x="26151" y="98441"/>
                    <a:pt x="19998" y="98441"/>
                  </a:cubicBezTo>
                  <a:cubicBezTo>
                    <a:pt x="18459" y="98441"/>
                    <a:pt x="16921" y="98441"/>
                    <a:pt x="15383" y="98441"/>
                  </a:cubicBezTo>
                  <a:lnTo>
                    <a:pt x="15383" y="87674"/>
                  </a:lnTo>
                  <a:cubicBezTo>
                    <a:pt x="15383" y="87674"/>
                    <a:pt x="16921" y="87674"/>
                    <a:pt x="18459" y="87674"/>
                  </a:cubicBezTo>
                  <a:cubicBezTo>
                    <a:pt x="21536" y="87674"/>
                    <a:pt x="24613" y="86136"/>
                    <a:pt x="27689" y="84598"/>
                  </a:cubicBezTo>
                  <a:cubicBezTo>
                    <a:pt x="30766" y="81521"/>
                    <a:pt x="33842" y="78445"/>
                    <a:pt x="35381" y="72293"/>
                  </a:cubicBezTo>
                  <a:lnTo>
                    <a:pt x="0" y="1538"/>
                  </a:lnTo>
                  <a:lnTo>
                    <a:pt x="13845" y="1538"/>
                  </a:lnTo>
                  <a:lnTo>
                    <a:pt x="41534" y="56911"/>
                  </a:lnTo>
                  <a:close/>
                </a:path>
              </a:pathLst>
            </a:custGeom>
            <a:solidFill>
              <a:srgbClr val="FFFFFF"/>
            </a:solidFill>
            <a:ln w="4763" cap="flat">
              <a:noFill/>
              <a:prstDash val="solid"/>
              <a:miter/>
            </a:ln>
          </p:spPr>
          <p:txBody>
            <a:bodyPr rtlCol="0" anchor="ctr"/>
            <a:lstStyle/>
            <a:p>
              <a:endParaRPr lang="ru-RU"/>
            </a:p>
          </p:txBody>
        </p:sp>
        <p:sp>
          <p:nvSpPr>
            <p:cNvPr id="28" name="Полилиния: фигура 27">
              <a:extLst>
                <a:ext uri="{FF2B5EF4-FFF2-40B4-BE49-F238E27FC236}">
                  <a16:creationId xmlns:a16="http://schemas.microsoft.com/office/drawing/2014/main" id="{739D7B8E-86E7-49AE-9AE0-99A663DFFDDF}"/>
                </a:ext>
              </a:extLst>
            </p:cNvPr>
            <p:cNvSpPr/>
            <p:nvPr/>
          </p:nvSpPr>
          <p:spPr>
            <a:xfrm>
              <a:off x="10555935" y="971531"/>
              <a:ext cx="64602" cy="96902"/>
            </a:xfrm>
            <a:custGeom>
              <a:avLst/>
              <a:gdLst>
                <a:gd name="connsiteX0" fmla="*/ 12305 w 64602"/>
                <a:gd name="connsiteY0" fmla="*/ 38453 h 96902"/>
                <a:gd name="connsiteX1" fmla="*/ 32301 w 64602"/>
                <a:gd name="connsiteY1" fmla="*/ 38453 h 96902"/>
                <a:gd name="connsiteX2" fmla="*/ 56911 w 64602"/>
                <a:gd name="connsiteY2" fmla="*/ 46144 h 96902"/>
                <a:gd name="connsiteX3" fmla="*/ 64602 w 64602"/>
                <a:gd name="connsiteY3" fmla="*/ 67678 h 96902"/>
                <a:gd name="connsiteX4" fmla="*/ 55373 w 64602"/>
                <a:gd name="connsiteY4" fmla="*/ 89212 h 96902"/>
                <a:gd name="connsiteX5" fmla="*/ 30763 w 64602"/>
                <a:gd name="connsiteY5" fmla="*/ 96903 h 96902"/>
                <a:gd name="connsiteX6" fmla="*/ 0 w 64602"/>
                <a:gd name="connsiteY6" fmla="*/ 96903 h 96902"/>
                <a:gd name="connsiteX7" fmla="*/ 0 w 64602"/>
                <a:gd name="connsiteY7" fmla="*/ 0 h 96902"/>
                <a:gd name="connsiteX8" fmla="*/ 56911 w 64602"/>
                <a:gd name="connsiteY8" fmla="*/ 0 h 96902"/>
                <a:gd name="connsiteX9" fmla="*/ 56911 w 64602"/>
                <a:gd name="connsiteY9" fmla="*/ 12305 h 96902"/>
                <a:gd name="connsiteX10" fmla="*/ 12305 w 64602"/>
                <a:gd name="connsiteY10" fmla="*/ 12305 h 96902"/>
                <a:gd name="connsiteX11" fmla="*/ 12305 w 64602"/>
                <a:gd name="connsiteY11" fmla="*/ 38453 h 96902"/>
                <a:gd name="connsiteX12" fmla="*/ 12305 w 64602"/>
                <a:gd name="connsiteY12" fmla="*/ 86136 h 96902"/>
                <a:gd name="connsiteX13" fmla="*/ 30763 w 64602"/>
                <a:gd name="connsiteY13" fmla="*/ 86136 h 96902"/>
                <a:gd name="connsiteX14" fmla="*/ 47683 w 64602"/>
                <a:gd name="connsiteY14" fmla="*/ 81521 h 96902"/>
                <a:gd name="connsiteX15" fmla="*/ 53835 w 64602"/>
                <a:gd name="connsiteY15" fmla="*/ 67678 h 96902"/>
                <a:gd name="connsiteX16" fmla="*/ 47683 w 64602"/>
                <a:gd name="connsiteY16" fmla="*/ 53835 h 96902"/>
                <a:gd name="connsiteX17" fmla="*/ 30763 w 64602"/>
                <a:gd name="connsiteY17" fmla="*/ 49220 h 96902"/>
                <a:gd name="connsiteX18" fmla="*/ 13843 w 64602"/>
                <a:gd name="connsiteY18" fmla="*/ 49220 h 96902"/>
                <a:gd name="connsiteX19" fmla="*/ 13843 w 64602"/>
                <a:gd name="connsiteY19" fmla="*/ 86136 h 96902"/>
                <a:gd name="connsiteX20" fmla="*/ 12305 w 64602"/>
                <a:gd name="connsiteY20" fmla="*/ 86136 h 9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602" h="96902">
                  <a:moveTo>
                    <a:pt x="12305" y="38453"/>
                  </a:moveTo>
                  <a:lnTo>
                    <a:pt x="32301" y="38453"/>
                  </a:lnTo>
                  <a:cubicBezTo>
                    <a:pt x="43068" y="38453"/>
                    <a:pt x="50759" y="41529"/>
                    <a:pt x="56911" y="46144"/>
                  </a:cubicBezTo>
                  <a:cubicBezTo>
                    <a:pt x="63064" y="50759"/>
                    <a:pt x="64602" y="58449"/>
                    <a:pt x="64602" y="67678"/>
                  </a:cubicBezTo>
                  <a:cubicBezTo>
                    <a:pt x="64602" y="76907"/>
                    <a:pt x="61526" y="83059"/>
                    <a:pt x="55373" y="89212"/>
                  </a:cubicBezTo>
                  <a:cubicBezTo>
                    <a:pt x="49221" y="95365"/>
                    <a:pt x="41530" y="96903"/>
                    <a:pt x="30763" y="96903"/>
                  </a:cubicBezTo>
                  <a:lnTo>
                    <a:pt x="0" y="96903"/>
                  </a:lnTo>
                  <a:lnTo>
                    <a:pt x="0" y="0"/>
                  </a:lnTo>
                  <a:lnTo>
                    <a:pt x="56911" y="0"/>
                  </a:lnTo>
                  <a:lnTo>
                    <a:pt x="56911" y="12305"/>
                  </a:lnTo>
                  <a:lnTo>
                    <a:pt x="12305" y="12305"/>
                  </a:lnTo>
                  <a:lnTo>
                    <a:pt x="12305" y="38453"/>
                  </a:lnTo>
                  <a:close/>
                  <a:moveTo>
                    <a:pt x="12305" y="86136"/>
                  </a:moveTo>
                  <a:lnTo>
                    <a:pt x="30763" y="86136"/>
                  </a:lnTo>
                  <a:cubicBezTo>
                    <a:pt x="36916" y="86136"/>
                    <a:pt x="43068" y="84598"/>
                    <a:pt x="47683" y="81521"/>
                  </a:cubicBezTo>
                  <a:cubicBezTo>
                    <a:pt x="52297" y="78445"/>
                    <a:pt x="53835" y="73831"/>
                    <a:pt x="53835" y="67678"/>
                  </a:cubicBezTo>
                  <a:cubicBezTo>
                    <a:pt x="53835" y="61525"/>
                    <a:pt x="52297" y="56911"/>
                    <a:pt x="47683" y="53835"/>
                  </a:cubicBezTo>
                  <a:cubicBezTo>
                    <a:pt x="43068" y="50759"/>
                    <a:pt x="38454" y="49220"/>
                    <a:pt x="30763" y="49220"/>
                  </a:cubicBezTo>
                  <a:lnTo>
                    <a:pt x="13843" y="49220"/>
                  </a:lnTo>
                  <a:lnTo>
                    <a:pt x="13843" y="86136"/>
                  </a:lnTo>
                  <a:lnTo>
                    <a:pt x="12305" y="86136"/>
                  </a:lnTo>
                  <a:close/>
                </a:path>
              </a:pathLst>
            </a:custGeom>
            <a:solidFill>
              <a:srgbClr val="FFFFFF"/>
            </a:solidFill>
            <a:ln w="4763" cap="flat">
              <a:noFill/>
              <a:prstDash val="solid"/>
              <a:miter/>
            </a:ln>
          </p:spPr>
          <p:txBody>
            <a:bodyPr rtlCol="0" anchor="ctr"/>
            <a:lstStyle/>
            <a:p>
              <a:endParaRPr lang="ru-RU"/>
            </a:p>
          </p:txBody>
        </p:sp>
        <p:sp>
          <p:nvSpPr>
            <p:cNvPr id="29" name="Полилиния: фигура 28">
              <a:extLst>
                <a:ext uri="{FF2B5EF4-FFF2-40B4-BE49-F238E27FC236}">
                  <a16:creationId xmlns:a16="http://schemas.microsoft.com/office/drawing/2014/main" id="{CFA5C1EA-1A99-45DC-A87F-6241801528F7}"/>
                </a:ext>
              </a:extLst>
            </p:cNvPr>
            <p:cNvSpPr/>
            <p:nvPr/>
          </p:nvSpPr>
          <p:spPr>
            <a:xfrm>
              <a:off x="10628230" y="974608"/>
              <a:ext cx="79983" cy="98440"/>
            </a:xfrm>
            <a:custGeom>
              <a:avLst/>
              <a:gdLst>
                <a:gd name="connsiteX0" fmla="*/ 41530 w 79983"/>
                <a:gd name="connsiteY0" fmla="*/ 56911 h 98440"/>
                <a:gd name="connsiteX1" fmla="*/ 66141 w 79983"/>
                <a:gd name="connsiteY1" fmla="*/ 0 h 98440"/>
                <a:gd name="connsiteX2" fmla="*/ 79984 w 79983"/>
                <a:gd name="connsiteY2" fmla="*/ 0 h 98440"/>
                <a:gd name="connsiteX3" fmla="*/ 52297 w 79983"/>
                <a:gd name="connsiteY3" fmla="*/ 64602 h 98440"/>
                <a:gd name="connsiteX4" fmla="*/ 36916 w 79983"/>
                <a:gd name="connsiteY4" fmla="*/ 90750 h 98440"/>
                <a:gd name="connsiteX5" fmla="*/ 19996 w 79983"/>
                <a:gd name="connsiteY5" fmla="*/ 98441 h 98440"/>
                <a:gd name="connsiteX6" fmla="*/ 15381 w 79983"/>
                <a:gd name="connsiteY6" fmla="*/ 98441 h 98440"/>
                <a:gd name="connsiteX7" fmla="*/ 15381 w 79983"/>
                <a:gd name="connsiteY7" fmla="*/ 87674 h 98440"/>
                <a:gd name="connsiteX8" fmla="*/ 18458 w 79983"/>
                <a:gd name="connsiteY8" fmla="*/ 87674 h 98440"/>
                <a:gd name="connsiteX9" fmla="*/ 27687 w 79983"/>
                <a:gd name="connsiteY9" fmla="*/ 84598 h 98440"/>
                <a:gd name="connsiteX10" fmla="*/ 35377 w 79983"/>
                <a:gd name="connsiteY10" fmla="*/ 72292 h 98440"/>
                <a:gd name="connsiteX11" fmla="*/ 0 w 79983"/>
                <a:gd name="connsiteY11" fmla="*/ 1538 h 98440"/>
                <a:gd name="connsiteX12" fmla="*/ 13843 w 79983"/>
                <a:gd name="connsiteY12" fmla="*/ 1538 h 98440"/>
                <a:gd name="connsiteX13" fmla="*/ 41530 w 79983"/>
                <a:gd name="connsiteY13" fmla="*/ 56911 h 9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983" h="98440">
                  <a:moveTo>
                    <a:pt x="41530" y="56911"/>
                  </a:moveTo>
                  <a:lnTo>
                    <a:pt x="66141" y="0"/>
                  </a:lnTo>
                  <a:lnTo>
                    <a:pt x="79984" y="0"/>
                  </a:lnTo>
                  <a:lnTo>
                    <a:pt x="52297" y="64602"/>
                  </a:lnTo>
                  <a:cubicBezTo>
                    <a:pt x="47683" y="76907"/>
                    <a:pt x="41530" y="84598"/>
                    <a:pt x="36916" y="90750"/>
                  </a:cubicBezTo>
                  <a:cubicBezTo>
                    <a:pt x="32301" y="96903"/>
                    <a:pt x="26149" y="98441"/>
                    <a:pt x="19996" y="98441"/>
                  </a:cubicBezTo>
                  <a:cubicBezTo>
                    <a:pt x="18458" y="98441"/>
                    <a:pt x="16920" y="98441"/>
                    <a:pt x="15381" y="98441"/>
                  </a:cubicBezTo>
                  <a:lnTo>
                    <a:pt x="15381" y="87674"/>
                  </a:lnTo>
                  <a:cubicBezTo>
                    <a:pt x="15381" y="87674"/>
                    <a:pt x="16919" y="87674"/>
                    <a:pt x="18458" y="87674"/>
                  </a:cubicBezTo>
                  <a:cubicBezTo>
                    <a:pt x="21534" y="87674"/>
                    <a:pt x="24610" y="86136"/>
                    <a:pt x="27687" y="84598"/>
                  </a:cubicBezTo>
                  <a:cubicBezTo>
                    <a:pt x="30763" y="81521"/>
                    <a:pt x="33839" y="78445"/>
                    <a:pt x="35377" y="72292"/>
                  </a:cubicBezTo>
                  <a:lnTo>
                    <a:pt x="0" y="1538"/>
                  </a:lnTo>
                  <a:lnTo>
                    <a:pt x="13843" y="1538"/>
                  </a:lnTo>
                  <a:lnTo>
                    <a:pt x="41530" y="56911"/>
                  </a:lnTo>
                  <a:close/>
                </a:path>
              </a:pathLst>
            </a:custGeom>
            <a:solidFill>
              <a:srgbClr val="FFFFFF"/>
            </a:solidFill>
            <a:ln w="4763" cap="flat">
              <a:noFill/>
              <a:prstDash val="solid"/>
              <a:miter/>
            </a:ln>
          </p:spPr>
          <p:txBody>
            <a:bodyPr rtlCol="0" anchor="ctr"/>
            <a:lstStyle/>
            <a:p>
              <a:endParaRPr lang="ru-RU"/>
            </a:p>
          </p:txBody>
        </p:sp>
        <p:sp>
          <p:nvSpPr>
            <p:cNvPr id="30" name="Полилиния: фигура 29">
              <a:extLst>
                <a:ext uri="{FF2B5EF4-FFF2-40B4-BE49-F238E27FC236}">
                  <a16:creationId xmlns:a16="http://schemas.microsoft.com/office/drawing/2014/main" id="{0CAD5FE8-9332-4679-9950-96111B07204D}"/>
                </a:ext>
              </a:extLst>
            </p:cNvPr>
            <p:cNvSpPr/>
            <p:nvPr/>
          </p:nvSpPr>
          <p:spPr>
            <a:xfrm>
              <a:off x="10705137" y="973069"/>
              <a:ext cx="101516" cy="119974"/>
            </a:xfrm>
            <a:custGeom>
              <a:avLst/>
              <a:gdLst>
                <a:gd name="connsiteX0" fmla="*/ 86135 w 101516"/>
                <a:gd name="connsiteY0" fmla="*/ 0 h 119974"/>
                <a:gd name="connsiteX1" fmla="*/ 86135 w 101516"/>
                <a:gd name="connsiteY1" fmla="*/ 84598 h 119974"/>
                <a:gd name="connsiteX2" fmla="*/ 101517 w 101516"/>
                <a:gd name="connsiteY2" fmla="*/ 84598 h 119974"/>
                <a:gd name="connsiteX3" fmla="*/ 101517 w 101516"/>
                <a:gd name="connsiteY3" fmla="*/ 119975 h 119974"/>
                <a:gd name="connsiteX4" fmla="*/ 89212 w 101516"/>
                <a:gd name="connsiteY4" fmla="*/ 119975 h 119974"/>
                <a:gd name="connsiteX5" fmla="*/ 89212 w 101516"/>
                <a:gd name="connsiteY5" fmla="*/ 96903 h 119974"/>
                <a:gd name="connsiteX6" fmla="*/ 12305 w 101516"/>
                <a:gd name="connsiteY6" fmla="*/ 96903 h 119974"/>
                <a:gd name="connsiteX7" fmla="*/ 12305 w 101516"/>
                <a:gd name="connsiteY7" fmla="*/ 119975 h 119974"/>
                <a:gd name="connsiteX8" fmla="*/ 0 w 101516"/>
                <a:gd name="connsiteY8" fmla="*/ 119975 h 119974"/>
                <a:gd name="connsiteX9" fmla="*/ 0 w 101516"/>
                <a:gd name="connsiteY9" fmla="*/ 84598 h 119974"/>
                <a:gd name="connsiteX10" fmla="*/ 3076 w 101516"/>
                <a:gd name="connsiteY10" fmla="*/ 84598 h 119974"/>
                <a:gd name="connsiteX11" fmla="*/ 15381 w 101516"/>
                <a:gd name="connsiteY11" fmla="*/ 78445 h 119974"/>
                <a:gd name="connsiteX12" fmla="*/ 19995 w 101516"/>
                <a:gd name="connsiteY12" fmla="*/ 66140 h 119974"/>
                <a:gd name="connsiteX13" fmla="*/ 21534 w 101516"/>
                <a:gd name="connsiteY13" fmla="*/ 53835 h 119974"/>
                <a:gd name="connsiteX14" fmla="*/ 23072 w 101516"/>
                <a:gd name="connsiteY14" fmla="*/ 35377 h 119974"/>
                <a:gd name="connsiteX15" fmla="*/ 24610 w 101516"/>
                <a:gd name="connsiteY15" fmla="*/ 15381 h 119974"/>
                <a:gd name="connsiteX16" fmla="*/ 24610 w 101516"/>
                <a:gd name="connsiteY16" fmla="*/ 0 h 119974"/>
                <a:gd name="connsiteX17" fmla="*/ 86135 w 101516"/>
                <a:gd name="connsiteY17" fmla="*/ 0 h 119974"/>
                <a:gd name="connsiteX18" fmla="*/ 30762 w 101516"/>
                <a:gd name="connsiteY18" fmla="*/ 67678 h 119974"/>
                <a:gd name="connsiteX19" fmla="*/ 24610 w 101516"/>
                <a:gd name="connsiteY19" fmla="*/ 86136 h 119974"/>
                <a:gd name="connsiteX20" fmla="*/ 73830 w 101516"/>
                <a:gd name="connsiteY20" fmla="*/ 86136 h 119974"/>
                <a:gd name="connsiteX21" fmla="*/ 73830 w 101516"/>
                <a:gd name="connsiteY21" fmla="*/ 13843 h 119974"/>
                <a:gd name="connsiteX22" fmla="*/ 35377 w 101516"/>
                <a:gd name="connsiteY22" fmla="*/ 13843 h 119974"/>
                <a:gd name="connsiteX23" fmla="*/ 35377 w 101516"/>
                <a:gd name="connsiteY23" fmla="*/ 24610 h 119974"/>
                <a:gd name="connsiteX24" fmla="*/ 33839 w 101516"/>
                <a:gd name="connsiteY24" fmla="*/ 41530 h 119974"/>
                <a:gd name="connsiteX25" fmla="*/ 32300 w 101516"/>
                <a:gd name="connsiteY25" fmla="*/ 58449 h 119974"/>
                <a:gd name="connsiteX26" fmla="*/ 30762 w 101516"/>
                <a:gd name="connsiteY26" fmla="*/ 67678 h 11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1516" h="119974">
                  <a:moveTo>
                    <a:pt x="86135" y="0"/>
                  </a:moveTo>
                  <a:lnTo>
                    <a:pt x="86135" y="84598"/>
                  </a:lnTo>
                  <a:lnTo>
                    <a:pt x="101517" y="84598"/>
                  </a:lnTo>
                  <a:lnTo>
                    <a:pt x="101517" y="119975"/>
                  </a:lnTo>
                  <a:lnTo>
                    <a:pt x="89212" y="119975"/>
                  </a:lnTo>
                  <a:lnTo>
                    <a:pt x="89212" y="96903"/>
                  </a:lnTo>
                  <a:lnTo>
                    <a:pt x="12305" y="96903"/>
                  </a:lnTo>
                  <a:lnTo>
                    <a:pt x="12305" y="119975"/>
                  </a:lnTo>
                  <a:lnTo>
                    <a:pt x="0" y="119975"/>
                  </a:lnTo>
                  <a:lnTo>
                    <a:pt x="0" y="84598"/>
                  </a:lnTo>
                  <a:lnTo>
                    <a:pt x="3076" y="84598"/>
                  </a:lnTo>
                  <a:cubicBezTo>
                    <a:pt x="9228" y="84598"/>
                    <a:pt x="12305" y="83060"/>
                    <a:pt x="15381" y="78445"/>
                  </a:cubicBezTo>
                  <a:cubicBezTo>
                    <a:pt x="18458" y="73831"/>
                    <a:pt x="19995" y="70755"/>
                    <a:pt x="19995" y="66140"/>
                  </a:cubicBezTo>
                  <a:cubicBezTo>
                    <a:pt x="19995" y="64602"/>
                    <a:pt x="19995" y="59988"/>
                    <a:pt x="21534" y="53835"/>
                  </a:cubicBezTo>
                  <a:lnTo>
                    <a:pt x="23072" y="35377"/>
                  </a:lnTo>
                  <a:cubicBezTo>
                    <a:pt x="23072" y="30763"/>
                    <a:pt x="23071" y="24610"/>
                    <a:pt x="24610" y="15381"/>
                  </a:cubicBezTo>
                  <a:cubicBezTo>
                    <a:pt x="24610" y="9229"/>
                    <a:pt x="24610" y="3076"/>
                    <a:pt x="24610" y="0"/>
                  </a:cubicBezTo>
                  <a:lnTo>
                    <a:pt x="86135" y="0"/>
                  </a:lnTo>
                  <a:close/>
                  <a:moveTo>
                    <a:pt x="30762" y="67678"/>
                  </a:moveTo>
                  <a:cubicBezTo>
                    <a:pt x="29225" y="75369"/>
                    <a:pt x="27686" y="81522"/>
                    <a:pt x="24610" y="86136"/>
                  </a:cubicBezTo>
                  <a:lnTo>
                    <a:pt x="73830" y="86136"/>
                  </a:lnTo>
                  <a:lnTo>
                    <a:pt x="73830" y="13843"/>
                  </a:lnTo>
                  <a:lnTo>
                    <a:pt x="35377" y="13843"/>
                  </a:lnTo>
                  <a:cubicBezTo>
                    <a:pt x="35377" y="15381"/>
                    <a:pt x="35377" y="19996"/>
                    <a:pt x="35377" y="24610"/>
                  </a:cubicBezTo>
                  <a:cubicBezTo>
                    <a:pt x="35377" y="32301"/>
                    <a:pt x="35377" y="36916"/>
                    <a:pt x="33839" y="41530"/>
                  </a:cubicBezTo>
                  <a:lnTo>
                    <a:pt x="32300" y="58449"/>
                  </a:lnTo>
                  <a:cubicBezTo>
                    <a:pt x="32300" y="61526"/>
                    <a:pt x="32301" y="64602"/>
                    <a:pt x="30762" y="67678"/>
                  </a:cubicBezTo>
                  <a:close/>
                </a:path>
              </a:pathLst>
            </a:custGeom>
            <a:solidFill>
              <a:srgbClr val="FFFFFF"/>
            </a:solidFill>
            <a:ln w="4763" cap="flat">
              <a:noFill/>
              <a:prstDash val="solid"/>
              <a:miter/>
            </a:ln>
          </p:spPr>
          <p:txBody>
            <a:bodyPr rtlCol="0" anchor="ctr"/>
            <a:lstStyle/>
            <a:p>
              <a:endParaRPr lang="ru-RU"/>
            </a:p>
          </p:txBody>
        </p:sp>
        <p:sp>
          <p:nvSpPr>
            <p:cNvPr id="31" name="Полилиния: фигура 30">
              <a:extLst>
                <a:ext uri="{FF2B5EF4-FFF2-40B4-BE49-F238E27FC236}">
                  <a16:creationId xmlns:a16="http://schemas.microsoft.com/office/drawing/2014/main" id="{F849F9E8-E246-4D27-8A6C-32E05632B41A}"/>
                </a:ext>
              </a:extLst>
            </p:cNvPr>
            <p:cNvSpPr/>
            <p:nvPr/>
          </p:nvSpPr>
          <p:spPr>
            <a:xfrm>
              <a:off x="10814339" y="974608"/>
              <a:ext cx="79983" cy="98440"/>
            </a:xfrm>
            <a:custGeom>
              <a:avLst/>
              <a:gdLst>
                <a:gd name="connsiteX0" fmla="*/ 41530 w 79983"/>
                <a:gd name="connsiteY0" fmla="*/ 56911 h 98440"/>
                <a:gd name="connsiteX1" fmla="*/ 66140 w 79983"/>
                <a:gd name="connsiteY1" fmla="*/ 0 h 98440"/>
                <a:gd name="connsiteX2" fmla="*/ 79983 w 79983"/>
                <a:gd name="connsiteY2" fmla="*/ 0 h 98440"/>
                <a:gd name="connsiteX3" fmla="*/ 52297 w 79983"/>
                <a:gd name="connsiteY3" fmla="*/ 64602 h 98440"/>
                <a:gd name="connsiteX4" fmla="*/ 36916 w 79983"/>
                <a:gd name="connsiteY4" fmla="*/ 90750 h 98440"/>
                <a:gd name="connsiteX5" fmla="*/ 19996 w 79983"/>
                <a:gd name="connsiteY5" fmla="*/ 98441 h 98440"/>
                <a:gd name="connsiteX6" fmla="*/ 15381 w 79983"/>
                <a:gd name="connsiteY6" fmla="*/ 98441 h 98440"/>
                <a:gd name="connsiteX7" fmla="*/ 15381 w 79983"/>
                <a:gd name="connsiteY7" fmla="*/ 87674 h 98440"/>
                <a:gd name="connsiteX8" fmla="*/ 18458 w 79983"/>
                <a:gd name="connsiteY8" fmla="*/ 87674 h 98440"/>
                <a:gd name="connsiteX9" fmla="*/ 27687 w 79983"/>
                <a:gd name="connsiteY9" fmla="*/ 84598 h 98440"/>
                <a:gd name="connsiteX10" fmla="*/ 35378 w 79983"/>
                <a:gd name="connsiteY10" fmla="*/ 72292 h 98440"/>
                <a:gd name="connsiteX11" fmla="*/ 0 w 79983"/>
                <a:gd name="connsiteY11" fmla="*/ 1538 h 98440"/>
                <a:gd name="connsiteX12" fmla="*/ 13844 w 79983"/>
                <a:gd name="connsiteY12" fmla="*/ 1538 h 98440"/>
                <a:gd name="connsiteX13" fmla="*/ 41530 w 79983"/>
                <a:gd name="connsiteY13" fmla="*/ 56911 h 9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983" h="98440">
                  <a:moveTo>
                    <a:pt x="41530" y="56911"/>
                  </a:moveTo>
                  <a:lnTo>
                    <a:pt x="66140" y="0"/>
                  </a:lnTo>
                  <a:lnTo>
                    <a:pt x="79983" y="0"/>
                  </a:lnTo>
                  <a:lnTo>
                    <a:pt x="52297" y="64602"/>
                  </a:lnTo>
                  <a:cubicBezTo>
                    <a:pt x="47683" y="76907"/>
                    <a:pt x="41530" y="84598"/>
                    <a:pt x="36916" y="90750"/>
                  </a:cubicBezTo>
                  <a:cubicBezTo>
                    <a:pt x="32302" y="96903"/>
                    <a:pt x="26149" y="98441"/>
                    <a:pt x="19996" y="98441"/>
                  </a:cubicBezTo>
                  <a:cubicBezTo>
                    <a:pt x="18458" y="98441"/>
                    <a:pt x="16920" y="98441"/>
                    <a:pt x="15381" y="98441"/>
                  </a:cubicBezTo>
                  <a:lnTo>
                    <a:pt x="15381" y="87674"/>
                  </a:lnTo>
                  <a:cubicBezTo>
                    <a:pt x="15381" y="87674"/>
                    <a:pt x="16920" y="87674"/>
                    <a:pt x="18458" y="87674"/>
                  </a:cubicBezTo>
                  <a:cubicBezTo>
                    <a:pt x="21534" y="87674"/>
                    <a:pt x="24611" y="86136"/>
                    <a:pt x="27687" y="84598"/>
                  </a:cubicBezTo>
                  <a:cubicBezTo>
                    <a:pt x="30763" y="81521"/>
                    <a:pt x="33839" y="78445"/>
                    <a:pt x="35378" y="72292"/>
                  </a:cubicBezTo>
                  <a:lnTo>
                    <a:pt x="0" y="1538"/>
                  </a:lnTo>
                  <a:lnTo>
                    <a:pt x="13844" y="1538"/>
                  </a:lnTo>
                  <a:lnTo>
                    <a:pt x="41530" y="56911"/>
                  </a:lnTo>
                  <a:close/>
                </a:path>
              </a:pathLst>
            </a:custGeom>
            <a:solidFill>
              <a:srgbClr val="FFFFFF"/>
            </a:solidFill>
            <a:ln w="4763" cap="flat">
              <a:noFill/>
              <a:prstDash val="solid"/>
              <a:miter/>
            </a:ln>
          </p:spPr>
          <p:txBody>
            <a:bodyPr rtlCol="0" anchor="ctr"/>
            <a:lstStyle/>
            <a:p>
              <a:endParaRPr lang="ru-RU"/>
            </a:p>
          </p:txBody>
        </p:sp>
        <p:sp>
          <p:nvSpPr>
            <p:cNvPr id="32" name="Полилиния: фигура 31">
              <a:extLst>
                <a:ext uri="{FF2B5EF4-FFF2-40B4-BE49-F238E27FC236}">
                  <a16:creationId xmlns:a16="http://schemas.microsoft.com/office/drawing/2014/main" id="{5D745FF6-678F-40B3-BA9A-1661446C5CB7}"/>
                </a:ext>
              </a:extLst>
            </p:cNvPr>
            <p:cNvSpPr/>
            <p:nvPr/>
          </p:nvSpPr>
          <p:spPr>
            <a:xfrm>
              <a:off x="10912785" y="973069"/>
              <a:ext cx="139971" cy="119974"/>
            </a:xfrm>
            <a:custGeom>
              <a:avLst/>
              <a:gdLst>
                <a:gd name="connsiteX0" fmla="*/ 139972 w 139971"/>
                <a:gd name="connsiteY0" fmla="*/ 119975 h 119974"/>
                <a:gd name="connsiteX1" fmla="*/ 127666 w 139971"/>
                <a:gd name="connsiteY1" fmla="*/ 119975 h 119974"/>
                <a:gd name="connsiteX2" fmla="*/ 127666 w 139971"/>
                <a:gd name="connsiteY2" fmla="*/ 96903 h 119974"/>
                <a:gd name="connsiteX3" fmla="*/ 0 w 139971"/>
                <a:gd name="connsiteY3" fmla="*/ 96903 h 119974"/>
                <a:gd name="connsiteX4" fmla="*/ 0 w 139971"/>
                <a:gd name="connsiteY4" fmla="*/ 0 h 119974"/>
                <a:gd name="connsiteX5" fmla="*/ 10767 w 139971"/>
                <a:gd name="connsiteY5" fmla="*/ 0 h 119974"/>
                <a:gd name="connsiteX6" fmla="*/ 10767 w 139971"/>
                <a:gd name="connsiteY6" fmla="*/ 84598 h 119974"/>
                <a:gd name="connsiteX7" fmla="*/ 55373 w 139971"/>
                <a:gd name="connsiteY7" fmla="*/ 84598 h 119974"/>
                <a:gd name="connsiteX8" fmla="*/ 55373 w 139971"/>
                <a:gd name="connsiteY8" fmla="*/ 0 h 119974"/>
                <a:gd name="connsiteX9" fmla="*/ 67678 w 139971"/>
                <a:gd name="connsiteY9" fmla="*/ 0 h 119974"/>
                <a:gd name="connsiteX10" fmla="*/ 67678 w 139971"/>
                <a:gd name="connsiteY10" fmla="*/ 84598 h 119974"/>
                <a:gd name="connsiteX11" fmla="*/ 112284 w 139971"/>
                <a:gd name="connsiteY11" fmla="*/ 84598 h 119974"/>
                <a:gd name="connsiteX12" fmla="*/ 112284 w 139971"/>
                <a:gd name="connsiteY12" fmla="*/ 0 h 119974"/>
                <a:gd name="connsiteX13" fmla="*/ 124589 w 139971"/>
                <a:gd name="connsiteY13" fmla="*/ 0 h 119974"/>
                <a:gd name="connsiteX14" fmla="*/ 124589 w 139971"/>
                <a:gd name="connsiteY14" fmla="*/ 84598 h 119974"/>
                <a:gd name="connsiteX15" fmla="*/ 139972 w 139971"/>
                <a:gd name="connsiteY15" fmla="*/ 84598 h 119974"/>
                <a:gd name="connsiteX16" fmla="*/ 139972 w 139971"/>
                <a:gd name="connsiteY16" fmla="*/ 119975 h 11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971" h="119974">
                  <a:moveTo>
                    <a:pt x="139972" y="119975"/>
                  </a:moveTo>
                  <a:lnTo>
                    <a:pt x="127666" y="119975"/>
                  </a:lnTo>
                  <a:lnTo>
                    <a:pt x="127666" y="96903"/>
                  </a:lnTo>
                  <a:lnTo>
                    <a:pt x="0" y="96903"/>
                  </a:lnTo>
                  <a:lnTo>
                    <a:pt x="0" y="0"/>
                  </a:lnTo>
                  <a:lnTo>
                    <a:pt x="10767" y="0"/>
                  </a:lnTo>
                  <a:lnTo>
                    <a:pt x="10767" y="84598"/>
                  </a:lnTo>
                  <a:lnTo>
                    <a:pt x="55373" y="84598"/>
                  </a:lnTo>
                  <a:lnTo>
                    <a:pt x="55373" y="0"/>
                  </a:lnTo>
                  <a:lnTo>
                    <a:pt x="67678" y="0"/>
                  </a:lnTo>
                  <a:lnTo>
                    <a:pt x="67678" y="84598"/>
                  </a:lnTo>
                  <a:lnTo>
                    <a:pt x="112284" y="84598"/>
                  </a:lnTo>
                  <a:lnTo>
                    <a:pt x="112284" y="0"/>
                  </a:lnTo>
                  <a:lnTo>
                    <a:pt x="124589" y="0"/>
                  </a:lnTo>
                  <a:lnTo>
                    <a:pt x="124589" y="84598"/>
                  </a:lnTo>
                  <a:lnTo>
                    <a:pt x="139972" y="84598"/>
                  </a:lnTo>
                  <a:lnTo>
                    <a:pt x="139972" y="119975"/>
                  </a:lnTo>
                  <a:close/>
                </a:path>
              </a:pathLst>
            </a:custGeom>
            <a:solidFill>
              <a:srgbClr val="FFFFFF"/>
            </a:solidFill>
            <a:ln w="4763" cap="flat">
              <a:noFill/>
              <a:prstDash val="solid"/>
              <a:miter/>
            </a:ln>
          </p:spPr>
          <p:txBody>
            <a:bodyPr rtlCol="0" anchor="ctr"/>
            <a:lstStyle/>
            <a:p>
              <a:endParaRPr lang="ru-RU"/>
            </a:p>
          </p:txBody>
        </p:sp>
        <p:sp>
          <p:nvSpPr>
            <p:cNvPr id="33" name="Полилиния: фигура 32">
              <a:extLst>
                <a:ext uri="{FF2B5EF4-FFF2-40B4-BE49-F238E27FC236}">
                  <a16:creationId xmlns:a16="http://schemas.microsoft.com/office/drawing/2014/main" id="{BFD5D12A-C7E2-4713-9A84-774C2B28F9DA}"/>
                </a:ext>
              </a:extLst>
            </p:cNvPr>
            <p:cNvSpPr/>
            <p:nvPr/>
          </p:nvSpPr>
          <p:spPr>
            <a:xfrm>
              <a:off x="11072750" y="973069"/>
              <a:ext cx="56911" cy="96903"/>
            </a:xfrm>
            <a:custGeom>
              <a:avLst/>
              <a:gdLst>
                <a:gd name="connsiteX0" fmla="*/ 56912 w 56911"/>
                <a:gd name="connsiteY0" fmla="*/ 0 h 96903"/>
                <a:gd name="connsiteX1" fmla="*/ 56912 w 56911"/>
                <a:gd name="connsiteY1" fmla="*/ 12305 h 96903"/>
                <a:gd name="connsiteX2" fmla="*/ 12302 w 56911"/>
                <a:gd name="connsiteY2" fmla="*/ 12305 h 96903"/>
                <a:gd name="connsiteX3" fmla="*/ 12302 w 56911"/>
                <a:gd name="connsiteY3" fmla="*/ 41530 h 96903"/>
                <a:gd name="connsiteX4" fmla="*/ 53835 w 56911"/>
                <a:gd name="connsiteY4" fmla="*/ 41530 h 96903"/>
                <a:gd name="connsiteX5" fmla="*/ 53835 w 56911"/>
                <a:gd name="connsiteY5" fmla="*/ 53835 h 96903"/>
                <a:gd name="connsiteX6" fmla="*/ 12302 w 56911"/>
                <a:gd name="connsiteY6" fmla="*/ 53835 h 96903"/>
                <a:gd name="connsiteX7" fmla="*/ 12302 w 56911"/>
                <a:gd name="connsiteY7" fmla="*/ 84598 h 96903"/>
                <a:gd name="connsiteX8" fmla="*/ 56912 w 56911"/>
                <a:gd name="connsiteY8" fmla="*/ 84598 h 96903"/>
                <a:gd name="connsiteX9" fmla="*/ 56912 w 56911"/>
                <a:gd name="connsiteY9" fmla="*/ 96903 h 96903"/>
                <a:gd name="connsiteX10" fmla="*/ 0 w 56911"/>
                <a:gd name="connsiteY10" fmla="*/ 96903 h 96903"/>
                <a:gd name="connsiteX11" fmla="*/ 0 w 56911"/>
                <a:gd name="connsiteY11" fmla="*/ 0 h 96903"/>
                <a:gd name="connsiteX12" fmla="*/ 56912 w 56911"/>
                <a:gd name="connsiteY12" fmla="*/ 0 h 96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911" h="96903">
                  <a:moveTo>
                    <a:pt x="56912" y="0"/>
                  </a:moveTo>
                  <a:lnTo>
                    <a:pt x="56912" y="12305"/>
                  </a:lnTo>
                  <a:lnTo>
                    <a:pt x="12302" y="12305"/>
                  </a:lnTo>
                  <a:lnTo>
                    <a:pt x="12302" y="41530"/>
                  </a:lnTo>
                  <a:lnTo>
                    <a:pt x="53835" y="41530"/>
                  </a:lnTo>
                  <a:lnTo>
                    <a:pt x="53835" y="53835"/>
                  </a:lnTo>
                  <a:lnTo>
                    <a:pt x="12302" y="53835"/>
                  </a:lnTo>
                  <a:lnTo>
                    <a:pt x="12302" y="84598"/>
                  </a:lnTo>
                  <a:lnTo>
                    <a:pt x="56912" y="84598"/>
                  </a:lnTo>
                  <a:lnTo>
                    <a:pt x="56912" y="96903"/>
                  </a:lnTo>
                  <a:lnTo>
                    <a:pt x="0" y="96903"/>
                  </a:lnTo>
                  <a:lnTo>
                    <a:pt x="0" y="0"/>
                  </a:lnTo>
                  <a:lnTo>
                    <a:pt x="56912" y="0"/>
                  </a:lnTo>
                  <a:close/>
                </a:path>
              </a:pathLst>
            </a:custGeom>
            <a:solidFill>
              <a:srgbClr val="FFFFFF"/>
            </a:solidFill>
            <a:ln w="4763" cap="flat">
              <a:noFill/>
              <a:prstDash val="solid"/>
              <a:miter/>
            </a:ln>
          </p:spPr>
          <p:txBody>
            <a:bodyPr rtlCol="0" anchor="ctr"/>
            <a:lstStyle/>
            <a:p>
              <a:endParaRPr lang="ru-RU"/>
            </a:p>
          </p:txBody>
        </p:sp>
        <p:sp>
          <p:nvSpPr>
            <p:cNvPr id="34" name="Полилиния: фигура 33">
              <a:extLst>
                <a:ext uri="{FF2B5EF4-FFF2-40B4-BE49-F238E27FC236}">
                  <a16:creationId xmlns:a16="http://schemas.microsoft.com/office/drawing/2014/main" id="{E7AB745D-ACF3-4B12-B02B-809211947E1C}"/>
                </a:ext>
              </a:extLst>
            </p:cNvPr>
            <p:cNvSpPr/>
            <p:nvPr/>
          </p:nvSpPr>
          <p:spPr>
            <a:xfrm>
              <a:off x="11151198" y="973069"/>
              <a:ext cx="58450" cy="96903"/>
            </a:xfrm>
            <a:custGeom>
              <a:avLst/>
              <a:gdLst>
                <a:gd name="connsiteX0" fmla="*/ 0 w 58450"/>
                <a:gd name="connsiteY0" fmla="*/ 0 h 96903"/>
                <a:gd name="connsiteX1" fmla="*/ 58450 w 58450"/>
                <a:gd name="connsiteY1" fmla="*/ 0 h 96903"/>
                <a:gd name="connsiteX2" fmla="*/ 58450 w 58450"/>
                <a:gd name="connsiteY2" fmla="*/ 12305 h 96903"/>
                <a:gd name="connsiteX3" fmla="*/ 12306 w 58450"/>
                <a:gd name="connsiteY3" fmla="*/ 12305 h 96903"/>
                <a:gd name="connsiteX4" fmla="*/ 12306 w 58450"/>
                <a:gd name="connsiteY4" fmla="*/ 96903 h 96903"/>
                <a:gd name="connsiteX5" fmla="*/ 0 w 58450"/>
                <a:gd name="connsiteY5" fmla="*/ 96903 h 96903"/>
                <a:gd name="connsiteX6" fmla="*/ 0 w 58450"/>
                <a:gd name="connsiteY6" fmla="*/ 0 h 96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50" h="96903">
                  <a:moveTo>
                    <a:pt x="0" y="0"/>
                  </a:moveTo>
                  <a:lnTo>
                    <a:pt x="58450" y="0"/>
                  </a:lnTo>
                  <a:lnTo>
                    <a:pt x="58450" y="12305"/>
                  </a:lnTo>
                  <a:lnTo>
                    <a:pt x="12306" y="12305"/>
                  </a:lnTo>
                  <a:lnTo>
                    <a:pt x="12306" y="96903"/>
                  </a:lnTo>
                  <a:lnTo>
                    <a:pt x="0" y="96903"/>
                  </a:lnTo>
                  <a:lnTo>
                    <a:pt x="0" y="0"/>
                  </a:lnTo>
                  <a:close/>
                </a:path>
              </a:pathLst>
            </a:custGeom>
            <a:solidFill>
              <a:srgbClr val="FFFFFF"/>
            </a:solidFill>
            <a:ln w="4763" cap="flat">
              <a:noFill/>
              <a:prstDash val="solid"/>
              <a:miter/>
            </a:ln>
          </p:spPr>
          <p:txBody>
            <a:bodyPr rtlCol="0" anchor="ctr"/>
            <a:lstStyle/>
            <a:p>
              <a:endParaRPr lang="ru-RU"/>
            </a:p>
          </p:txBody>
        </p:sp>
        <p:sp>
          <p:nvSpPr>
            <p:cNvPr id="35" name="Полилиния: фигура 34">
              <a:extLst>
                <a:ext uri="{FF2B5EF4-FFF2-40B4-BE49-F238E27FC236}">
                  <a16:creationId xmlns:a16="http://schemas.microsoft.com/office/drawing/2014/main" id="{114637A0-8F8C-4BE6-91E0-D4E4A4BAE15E}"/>
                </a:ext>
              </a:extLst>
            </p:cNvPr>
            <p:cNvSpPr/>
            <p:nvPr/>
          </p:nvSpPr>
          <p:spPr>
            <a:xfrm>
              <a:off x="11214258" y="973069"/>
              <a:ext cx="98440" cy="98441"/>
            </a:xfrm>
            <a:custGeom>
              <a:avLst/>
              <a:gdLst>
                <a:gd name="connsiteX0" fmla="*/ 49220 w 98440"/>
                <a:gd name="connsiteY0" fmla="*/ 98441 h 98441"/>
                <a:gd name="connsiteX1" fmla="*/ 13845 w 98440"/>
                <a:gd name="connsiteY1" fmla="*/ 84598 h 98441"/>
                <a:gd name="connsiteX2" fmla="*/ 0 w 98440"/>
                <a:gd name="connsiteY2" fmla="*/ 49220 h 98441"/>
                <a:gd name="connsiteX3" fmla="*/ 13845 w 98440"/>
                <a:gd name="connsiteY3" fmla="*/ 13843 h 98441"/>
                <a:gd name="connsiteX4" fmla="*/ 49220 w 98440"/>
                <a:gd name="connsiteY4" fmla="*/ 0 h 98441"/>
                <a:gd name="connsiteX5" fmla="*/ 84596 w 98440"/>
                <a:gd name="connsiteY5" fmla="*/ 13843 h 98441"/>
                <a:gd name="connsiteX6" fmla="*/ 98441 w 98440"/>
                <a:gd name="connsiteY6" fmla="*/ 49220 h 98441"/>
                <a:gd name="connsiteX7" fmla="*/ 84596 w 98440"/>
                <a:gd name="connsiteY7" fmla="*/ 84598 h 98441"/>
                <a:gd name="connsiteX8" fmla="*/ 49220 w 98440"/>
                <a:gd name="connsiteY8" fmla="*/ 98441 h 98441"/>
                <a:gd name="connsiteX9" fmla="*/ 49220 w 98440"/>
                <a:gd name="connsiteY9" fmla="*/ 86136 h 98441"/>
                <a:gd name="connsiteX10" fmla="*/ 75367 w 98440"/>
                <a:gd name="connsiteY10" fmla="*/ 75369 h 98441"/>
                <a:gd name="connsiteX11" fmla="*/ 84596 w 98440"/>
                <a:gd name="connsiteY11" fmla="*/ 47683 h 98441"/>
                <a:gd name="connsiteX12" fmla="*/ 73828 w 98440"/>
                <a:gd name="connsiteY12" fmla="*/ 21534 h 98441"/>
                <a:gd name="connsiteX13" fmla="*/ 47682 w 98440"/>
                <a:gd name="connsiteY13" fmla="*/ 10767 h 98441"/>
                <a:gd name="connsiteX14" fmla="*/ 21531 w 98440"/>
                <a:gd name="connsiteY14" fmla="*/ 21534 h 98441"/>
                <a:gd name="connsiteX15" fmla="*/ 10768 w 98440"/>
                <a:gd name="connsiteY15" fmla="*/ 49220 h 98441"/>
                <a:gd name="connsiteX16" fmla="*/ 21531 w 98440"/>
                <a:gd name="connsiteY16" fmla="*/ 76907 h 98441"/>
                <a:gd name="connsiteX17" fmla="*/ 49220 w 98440"/>
                <a:gd name="connsiteY17" fmla="*/ 86136 h 9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440" h="98441">
                  <a:moveTo>
                    <a:pt x="49220" y="98441"/>
                  </a:moveTo>
                  <a:cubicBezTo>
                    <a:pt x="35376" y="98441"/>
                    <a:pt x="23070" y="93826"/>
                    <a:pt x="13845" y="84598"/>
                  </a:cubicBezTo>
                  <a:cubicBezTo>
                    <a:pt x="4615" y="75369"/>
                    <a:pt x="0" y="63064"/>
                    <a:pt x="0" y="49220"/>
                  </a:cubicBezTo>
                  <a:cubicBezTo>
                    <a:pt x="0" y="35377"/>
                    <a:pt x="4615" y="23072"/>
                    <a:pt x="13845" y="13843"/>
                  </a:cubicBezTo>
                  <a:cubicBezTo>
                    <a:pt x="23070" y="4614"/>
                    <a:pt x="35376" y="0"/>
                    <a:pt x="49220" y="0"/>
                  </a:cubicBezTo>
                  <a:cubicBezTo>
                    <a:pt x="63065" y="0"/>
                    <a:pt x="75367" y="4614"/>
                    <a:pt x="84596" y="13843"/>
                  </a:cubicBezTo>
                  <a:cubicBezTo>
                    <a:pt x="93826" y="23072"/>
                    <a:pt x="98441" y="35377"/>
                    <a:pt x="98441" y="49220"/>
                  </a:cubicBezTo>
                  <a:cubicBezTo>
                    <a:pt x="98441" y="63064"/>
                    <a:pt x="93826" y="75369"/>
                    <a:pt x="84596" y="84598"/>
                  </a:cubicBezTo>
                  <a:cubicBezTo>
                    <a:pt x="75367" y="93826"/>
                    <a:pt x="64603" y="98441"/>
                    <a:pt x="49220" y="98441"/>
                  </a:cubicBezTo>
                  <a:close/>
                  <a:moveTo>
                    <a:pt x="49220" y="86136"/>
                  </a:moveTo>
                  <a:cubicBezTo>
                    <a:pt x="59988" y="86136"/>
                    <a:pt x="69218" y="83060"/>
                    <a:pt x="75367" y="75369"/>
                  </a:cubicBezTo>
                  <a:cubicBezTo>
                    <a:pt x="81520" y="67678"/>
                    <a:pt x="84596" y="58449"/>
                    <a:pt x="84596" y="47683"/>
                  </a:cubicBezTo>
                  <a:cubicBezTo>
                    <a:pt x="84596" y="36916"/>
                    <a:pt x="81520" y="27687"/>
                    <a:pt x="73828" y="21534"/>
                  </a:cubicBezTo>
                  <a:cubicBezTo>
                    <a:pt x="67680" y="13843"/>
                    <a:pt x="58450" y="10767"/>
                    <a:pt x="47682" y="10767"/>
                  </a:cubicBezTo>
                  <a:cubicBezTo>
                    <a:pt x="36914" y="10767"/>
                    <a:pt x="27684" y="13843"/>
                    <a:pt x="21531" y="21534"/>
                  </a:cubicBezTo>
                  <a:cubicBezTo>
                    <a:pt x="15383" y="29225"/>
                    <a:pt x="10768" y="38453"/>
                    <a:pt x="10768" y="49220"/>
                  </a:cubicBezTo>
                  <a:cubicBezTo>
                    <a:pt x="10768" y="59988"/>
                    <a:pt x="13845" y="69216"/>
                    <a:pt x="21531" y="76907"/>
                  </a:cubicBezTo>
                  <a:cubicBezTo>
                    <a:pt x="30761" y="83060"/>
                    <a:pt x="39991" y="86136"/>
                    <a:pt x="49220" y="86136"/>
                  </a:cubicBezTo>
                  <a:close/>
                </a:path>
              </a:pathLst>
            </a:custGeom>
            <a:solidFill>
              <a:srgbClr val="FFFFFF"/>
            </a:solidFill>
            <a:ln w="4763" cap="flat">
              <a:noFill/>
              <a:prstDash val="solid"/>
              <a:miter/>
            </a:ln>
          </p:spPr>
          <p:txBody>
            <a:bodyPr rtlCol="0" anchor="ctr"/>
            <a:lstStyle/>
            <a:p>
              <a:endParaRPr lang="ru-RU"/>
            </a:p>
          </p:txBody>
        </p:sp>
      </p:grpSp>
      <p:sp>
        <p:nvSpPr>
          <p:cNvPr id="38" name="Текст 37">
            <a:extLst>
              <a:ext uri="{FF2B5EF4-FFF2-40B4-BE49-F238E27FC236}">
                <a16:creationId xmlns:a16="http://schemas.microsoft.com/office/drawing/2014/main" id="{2CF1225A-656E-4D29-84BE-812E3C652868}"/>
              </a:ext>
            </a:extLst>
          </p:cNvPr>
          <p:cNvSpPr>
            <a:spLocks noGrp="1"/>
          </p:cNvSpPr>
          <p:nvPr userDrawn="1">
            <p:ph type="body" sz="quarter" idx="10" hasCustomPrompt="1"/>
          </p:nvPr>
        </p:nvSpPr>
        <p:spPr>
          <a:xfrm>
            <a:off x="433388" y="2809875"/>
            <a:ext cx="5057775" cy="1612562"/>
          </a:xfrm>
          <a:prstGeom prst="rect">
            <a:avLst/>
          </a:prstGeom>
          <a:noFill/>
          <a:ln/>
        </p:spPr>
        <p:txBody>
          <a:bodyPr wrap="square" lIns="0" tIns="0" rIns="0" bIns="0" rtlCol="0" anchor="t"/>
          <a:lstStyle>
            <a:lvl1pPr marL="0" indent="0">
              <a:lnSpc>
                <a:spcPts val="4100"/>
              </a:lnSpc>
              <a:buFont typeface="Arial" panose="020B0604020202020204" pitchFamily="34" charset="0"/>
              <a:buNone/>
              <a:defRPr lang="ru-RU" sz="4000" kern="0" spc="-150" smtClean="0">
                <a:solidFill>
                  <a:srgbClr val="FFFFFF"/>
                </a:solidFill>
                <a:latin typeface="Open Sans SemiBold" pitchFamily="34" charset="0"/>
                <a:ea typeface="Open Sans SemiBold" pitchFamily="34" charset="-122"/>
                <a:cs typeface="Open Sans SemiBold" pitchFamily="34" charset="-120"/>
              </a:defRPr>
            </a:lvl1pPr>
            <a:lvl2pPr>
              <a:defRPr lang="ru-RU" sz="1800" smtClean="0"/>
            </a:lvl2pPr>
            <a:lvl3pPr>
              <a:defRPr lang="ru-RU" sz="1800" smtClean="0"/>
            </a:lvl3pPr>
            <a:lvl4pPr>
              <a:defRPr lang="ru-RU" smtClean="0"/>
            </a:lvl4pPr>
            <a:lvl5pPr>
              <a:defRPr lang="ru-RU"/>
            </a:lvl5pPr>
          </a:lstStyle>
          <a:p>
            <a:pPr>
              <a:lnSpc>
                <a:spcPts val="4125"/>
              </a:lnSpc>
            </a:pPr>
            <a:r>
              <a:rPr lang="ru-RU" sz="4000" kern="0" spc="-150" dirty="0">
                <a:solidFill>
                  <a:srgbClr val="FFFFFF"/>
                </a:solidFill>
                <a:latin typeface="Open Sans SemiBold" pitchFamily="34" charset="0"/>
                <a:ea typeface="Open Sans SemiBold" pitchFamily="34" charset="-122"/>
                <a:cs typeface="Open Sans SemiBold" pitchFamily="34" charset="-120"/>
              </a:rPr>
              <a:t>Название нового раздела или главы презентации</a:t>
            </a:r>
          </a:p>
        </p:txBody>
      </p:sp>
    </p:spTree>
    <p:extLst>
      <p:ext uri="{BB962C8B-B14F-4D97-AF65-F5344CB8AC3E}">
        <p14:creationId xmlns:p14="http://schemas.microsoft.com/office/powerpoint/2010/main" val="367089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Титульный с фото 1">
    <p:spTree>
      <p:nvGrpSpPr>
        <p:cNvPr id="1" name=""/>
        <p:cNvGrpSpPr/>
        <p:nvPr/>
      </p:nvGrpSpPr>
      <p:grpSpPr>
        <a:xfrm>
          <a:off x="0" y="0"/>
          <a:ext cx="0" cy="0"/>
          <a:chOff x="0" y="0"/>
          <a:chExt cx="0" cy="0"/>
        </a:xfrm>
      </p:grpSpPr>
      <p:sp>
        <p:nvSpPr>
          <p:cNvPr id="18" name="Рисунок 17">
            <a:extLst>
              <a:ext uri="{FF2B5EF4-FFF2-40B4-BE49-F238E27FC236}">
                <a16:creationId xmlns:a16="http://schemas.microsoft.com/office/drawing/2014/main" id="{4C2F3A8D-2857-4F99-AF3E-D952D0E6DFDB}"/>
              </a:ext>
            </a:extLst>
          </p:cNvPr>
          <p:cNvSpPr>
            <a:spLocks noGrp="1"/>
          </p:cNvSpPr>
          <p:nvPr>
            <p:ph type="pic" sz="quarter" idx="18"/>
          </p:nvPr>
        </p:nvSpPr>
        <p:spPr>
          <a:xfrm>
            <a:off x="6095999"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5"/>
          </a:solidFill>
        </p:spPr>
        <p:txBody>
          <a:bodyPr wrap="square">
            <a:noAutofit/>
          </a:bodyPr>
          <a:lstStyle>
            <a:lvl1pPr marL="0" indent="0" algn="ctr">
              <a:buNone/>
              <a:defRPr sz="2000"/>
            </a:lvl1pPr>
          </a:lstStyle>
          <a:p>
            <a:endParaRPr lang="ru-RU"/>
          </a:p>
        </p:txBody>
      </p:sp>
      <p:grpSp>
        <p:nvGrpSpPr>
          <p:cNvPr id="23" name="Группа 22">
            <a:extLst>
              <a:ext uri="{FF2B5EF4-FFF2-40B4-BE49-F238E27FC236}">
                <a16:creationId xmlns:a16="http://schemas.microsoft.com/office/drawing/2014/main" id="{6F1DD8FF-D0B1-43B4-87F6-739C37E9E9AC}"/>
              </a:ext>
            </a:extLst>
          </p:cNvPr>
          <p:cNvGrpSpPr/>
          <p:nvPr userDrawn="1"/>
        </p:nvGrpSpPr>
        <p:grpSpPr>
          <a:xfrm>
            <a:off x="428625" y="476250"/>
            <a:ext cx="1406461" cy="428624"/>
            <a:chOff x="428625" y="476250"/>
            <a:chExt cx="1406461" cy="428624"/>
          </a:xfrm>
        </p:grpSpPr>
        <p:sp>
          <p:nvSpPr>
            <p:cNvPr id="7" name="Полилиния: фигура 6">
              <a:extLst>
                <a:ext uri="{FF2B5EF4-FFF2-40B4-BE49-F238E27FC236}">
                  <a16:creationId xmlns:a16="http://schemas.microsoft.com/office/drawing/2014/main" id="{1F18F2A3-F4F3-4B03-A971-2B29CB200F0F}"/>
                </a:ext>
              </a:extLst>
            </p:cNvPr>
            <p:cNvSpPr/>
            <p:nvPr/>
          </p:nvSpPr>
          <p:spPr>
            <a:xfrm>
              <a:off x="638004" y="639588"/>
              <a:ext cx="172655" cy="191291"/>
            </a:xfrm>
            <a:custGeom>
              <a:avLst/>
              <a:gdLst>
                <a:gd name="connsiteX0" fmla="*/ 126066 w 172655"/>
                <a:gd name="connsiteY0" fmla="*/ 191292 h 191291"/>
                <a:gd name="connsiteX1" fmla="*/ 86602 w 172655"/>
                <a:gd name="connsiteY1" fmla="*/ 125518 h 191291"/>
                <a:gd name="connsiteX2" fmla="*/ 47686 w 172655"/>
                <a:gd name="connsiteY2" fmla="*/ 191292 h 191291"/>
                <a:gd name="connsiteX3" fmla="*/ 1644 w 172655"/>
                <a:gd name="connsiteY3" fmla="*/ 191292 h 191291"/>
                <a:gd name="connsiteX4" fmla="*/ 60840 w 172655"/>
                <a:gd name="connsiteY4" fmla="*/ 92083 h 191291"/>
                <a:gd name="connsiteX5" fmla="*/ 0 w 172655"/>
                <a:gd name="connsiteY5" fmla="*/ 0 h 191291"/>
                <a:gd name="connsiteX6" fmla="*/ 48782 w 172655"/>
                <a:gd name="connsiteY6" fmla="*/ 0 h 191291"/>
                <a:gd name="connsiteX7" fmla="*/ 87698 w 172655"/>
                <a:gd name="connsiteY7" fmla="*/ 61389 h 191291"/>
                <a:gd name="connsiteX8" fmla="*/ 124422 w 172655"/>
                <a:gd name="connsiteY8" fmla="*/ 0 h 191291"/>
                <a:gd name="connsiteX9" fmla="*/ 171011 w 172655"/>
                <a:gd name="connsiteY9" fmla="*/ 0 h 191291"/>
                <a:gd name="connsiteX10" fmla="*/ 111267 w 172655"/>
                <a:gd name="connsiteY10" fmla="*/ 95372 h 191291"/>
                <a:gd name="connsiteX11" fmla="*/ 172656 w 172655"/>
                <a:gd name="connsiteY11" fmla="*/ 191292 h 191291"/>
                <a:gd name="connsiteX12" fmla="*/ 126066 w 172655"/>
                <a:gd name="connsiteY12" fmla="*/ 191292 h 19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655" h="191291">
                  <a:moveTo>
                    <a:pt x="126066" y="191292"/>
                  </a:moveTo>
                  <a:lnTo>
                    <a:pt x="86602" y="125518"/>
                  </a:lnTo>
                  <a:lnTo>
                    <a:pt x="47686" y="191292"/>
                  </a:lnTo>
                  <a:lnTo>
                    <a:pt x="1644" y="191292"/>
                  </a:lnTo>
                  <a:lnTo>
                    <a:pt x="60840" y="92083"/>
                  </a:lnTo>
                  <a:lnTo>
                    <a:pt x="0" y="0"/>
                  </a:lnTo>
                  <a:lnTo>
                    <a:pt x="48782" y="0"/>
                  </a:lnTo>
                  <a:lnTo>
                    <a:pt x="87698" y="61389"/>
                  </a:lnTo>
                  <a:lnTo>
                    <a:pt x="124422" y="0"/>
                  </a:lnTo>
                  <a:lnTo>
                    <a:pt x="171011" y="0"/>
                  </a:lnTo>
                  <a:lnTo>
                    <a:pt x="111267" y="95372"/>
                  </a:lnTo>
                  <a:lnTo>
                    <a:pt x="172656" y="191292"/>
                  </a:lnTo>
                  <a:lnTo>
                    <a:pt x="126066" y="191292"/>
                  </a:lnTo>
                  <a:close/>
                </a:path>
              </a:pathLst>
            </a:custGeom>
            <a:solidFill>
              <a:srgbClr val="000000"/>
            </a:solidFill>
            <a:ln w="4750" cap="flat">
              <a:noFill/>
              <a:prstDash val="solid"/>
              <a:miter/>
            </a:ln>
          </p:spPr>
          <p:txBody>
            <a:bodyPr rtlCol="0" anchor="ctr"/>
            <a:lstStyle/>
            <a:p>
              <a:endParaRPr lang="ru-RU"/>
            </a:p>
          </p:txBody>
        </p:sp>
        <p:sp>
          <p:nvSpPr>
            <p:cNvPr id="8" name="Полилиния: фигура 7">
              <a:extLst>
                <a:ext uri="{FF2B5EF4-FFF2-40B4-BE49-F238E27FC236}">
                  <a16:creationId xmlns:a16="http://schemas.microsoft.com/office/drawing/2014/main" id="{3B2BA2C2-B20A-4C9E-A81C-22A2EE44B3EF}"/>
                </a:ext>
              </a:extLst>
            </p:cNvPr>
            <p:cNvSpPr/>
            <p:nvPr/>
          </p:nvSpPr>
          <p:spPr>
            <a:xfrm>
              <a:off x="818333" y="639588"/>
              <a:ext cx="143057" cy="194032"/>
            </a:xfrm>
            <a:custGeom>
              <a:avLst/>
              <a:gdLst>
                <a:gd name="connsiteX0" fmla="*/ 143058 w 143057"/>
                <a:gd name="connsiteY0" fmla="*/ 126066 h 194032"/>
                <a:gd name="connsiteX1" fmla="*/ 70159 w 143057"/>
                <a:gd name="connsiteY1" fmla="*/ 194032 h 194032"/>
                <a:gd name="connsiteX2" fmla="*/ 0 w 143057"/>
                <a:gd name="connsiteY2" fmla="*/ 129903 h 194032"/>
                <a:gd name="connsiteX3" fmla="*/ 39464 w 143057"/>
                <a:gd name="connsiteY3" fmla="*/ 129903 h 194032"/>
                <a:gd name="connsiteX4" fmla="*/ 73995 w 143057"/>
                <a:gd name="connsiteY4" fmla="*/ 157309 h 194032"/>
                <a:gd name="connsiteX5" fmla="*/ 103596 w 143057"/>
                <a:gd name="connsiteY5" fmla="*/ 125518 h 194032"/>
                <a:gd name="connsiteX6" fmla="*/ 70159 w 143057"/>
                <a:gd name="connsiteY6" fmla="*/ 94824 h 194032"/>
                <a:gd name="connsiteX7" fmla="*/ 38368 w 143057"/>
                <a:gd name="connsiteY7" fmla="*/ 110719 h 194032"/>
                <a:gd name="connsiteX8" fmla="*/ 548 w 143057"/>
                <a:gd name="connsiteY8" fmla="*/ 110719 h 194032"/>
                <a:gd name="connsiteX9" fmla="*/ 13703 w 143057"/>
                <a:gd name="connsiteY9" fmla="*/ 0 h 194032"/>
                <a:gd name="connsiteX10" fmla="*/ 138124 w 143057"/>
                <a:gd name="connsiteY10" fmla="*/ 0 h 194032"/>
                <a:gd name="connsiteX11" fmla="*/ 133738 w 143057"/>
                <a:gd name="connsiteY11" fmla="*/ 37272 h 194032"/>
                <a:gd name="connsiteX12" fmla="*/ 44946 w 143057"/>
                <a:gd name="connsiteY12" fmla="*/ 37272 h 194032"/>
                <a:gd name="connsiteX13" fmla="*/ 41657 w 143057"/>
                <a:gd name="connsiteY13" fmla="*/ 73995 h 194032"/>
                <a:gd name="connsiteX14" fmla="*/ 79477 w 143057"/>
                <a:gd name="connsiteY14" fmla="*/ 63033 h 194032"/>
                <a:gd name="connsiteX15" fmla="*/ 143058 w 143057"/>
                <a:gd name="connsiteY15" fmla="*/ 126066 h 19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057" h="194032">
                  <a:moveTo>
                    <a:pt x="143058" y="126066"/>
                  </a:moveTo>
                  <a:cubicBezTo>
                    <a:pt x="143058" y="168271"/>
                    <a:pt x="111268" y="194032"/>
                    <a:pt x="70159" y="194032"/>
                  </a:cubicBezTo>
                  <a:cubicBezTo>
                    <a:pt x="33435" y="194032"/>
                    <a:pt x="2741" y="173752"/>
                    <a:pt x="0" y="129903"/>
                  </a:cubicBezTo>
                  <a:lnTo>
                    <a:pt x="39464" y="129903"/>
                  </a:lnTo>
                  <a:cubicBezTo>
                    <a:pt x="42205" y="149087"/>
                    <a:pt x="57552" y="157309"/>
                    <a:pt x="73995" y="157309"/>
                  </a:cubicBezTo>
                  <a:cubicBezTo>
                    <a:pt x="94823" y="157309"/>
                    <a:pt x="103596" y="143606"/>
                    <a:pt x="103596" y="125518"/>
                  </a:cubicBezTo>
                  <a:cubicBezTo>
                    <a:pt x="103596" y="106882"/>
                    <a:pt x="89889" y="94824"/>
                    <a:pt x="70159" y="94824"/>
                  </a:cubicBezTo>
                  <a:cubicBezTo>
                    <a:pt x="54263" y="94824"/>
                    <a:pt x="43301" y="102498"/>
                    <a:pt x="38368" y="110719"/>
                  </a:cubicBezTo>
                  <a:lnTo>
                    <a:pt x="548" y="110719"/>
                  </a:lnTo>
                  <a:lnTo>
                    <a:pt x="13703" y="0"/>
                  </a:lnTo>
                  <a:lnTo>
                    <a:pt x="138124" y="0"/>
                  </a:lnTo>
                  <a:lnTo>
                    <a:pt x="133738" y="37272"/>
                  </a:lnTo>
                  <a:lnTo>
                    <a:pt x="44946" y="37272"/>
                  </a:lnTo>
                  <a:lnTo>
                    <a:pt x="41657" y="73995"/>
                  </a:lnTo>
                  <a:cubicBezTo>
                    <a:pt x="41657" y="73995"/>
                    <a:pt x="50974" y="63033"/>
                    <a:pt x="79477" y="63033"/>
                  </a:cubicBezTo>
                  <a:cubicBezTo>
                    <a:pt x="113459" y="63033"/>
                    <a:pt x="143058" y="86054"/>
                    <a:pt x="143058" y="126066"/>
                  </a:cubicBezTo>
                  <a:close/>
                </a:path>
              </a:pathLst>
            </a:custGeom>
            <a:solidFill>
              <a:srgbClr val="000000"/>
            </a:solidFill>
            <a:ln w="4750" cap="flat">
              <a:noFill/>
              <a:prstDash val="solid"/>
              <a:miter/>
            </a:ln>
          </p:spPr>
          <p:txBody>
            <a:bodyPr rtlCol="0" anchor="ctr"/>
            <a:lstStyle/>
            <a:p>
              <a:endParaRPr lang="ru-RU"/>
            </a:p>
          </p:txBody>
        </p:sp>
        <p:sp>
          <p:nvSpPr>
            <p:cNvPr id="9" name="Полилиния: фигура 8">
              <a:extLst>
                <a:ext uri="{FF2B5EF4-FFF2-40B4-BE49-F238E27FC236}">
                  <a16:creationId xmlns:a16="http://schemas.microsoft.com/office/drawing/2014/main" id="{C6E5792D-65BC-461B-9306-4E237A06A3AD}"/>
                </a:ext>
              </a:extLst>
            </p:cNvPr>
            <p:cNvSpPr/>
            <p:nvPr/>
          </p:nvSpPr>
          <p:spPr>
            <a:xfrm>
              <a:off x="428625" y="476250"/>
              <a:ext cx="394094" cy="353019"/>
            </a:xfrm>
            <a:custGeom>
              <a:avLst/>
              <a:gdLst>
                <a:gd name="connsiteX0" fmla="*/ 394094 w 394094"/>
                <a:gd name="connsiteY0" fmla="*/ 139769 h 353019"/>
                <a:gd name="connsiteX1" fmla="*/ 167723 w 394094"/>
                <a:gd name="connsiteY1" fmla="*/ 0 h 353019"/>
                <a:gd name="connsiteX2" fmla="*/ 0 w 394094"/>
                <a:gd name="connsiteY2" fmla="*/ 0 h 353019"/>
                <a:gd name="connsiteX3" fmla="*/ 22473 w 394094"/>
                <a:gd name="connsiteY3" fmla="*/ 153472 h 353019"/>
                <a:gd name="connsiteX4" fmla="*/ 186359 w 394094"/>
                <a:gd name="connsiteY4" fmla="*/ 352985 h 353019"/>
                <a:gd name="connsiteX5" fmla="*/ 189648 w 394094"/>
                <a:gd name="connsiteY5" fmla="*/ 350245 h 353019"/>
                <a:gd name="connsiteX6" fmla="*/ 188003 w 394094"/>
                <a:gd name="connsiteY6" fmla="*/ 347504 h 353019"/>
                <a:gd name="connsiteX7" fmla="*/ 104142 w 394094"/>
                <a:gd name="connsiteY7" fmla="*/ 145250 h 353019"/>
                <a:gd name="connsiteX8" fmla="*/ 93727 w 394094"/>
                <a:gd name="connsiteY8" fmla="*/ 75092 h 353019"/>
                <a:gd name="connsiteX9" fmla="*/ 189099 w 394094"/>
                <a:gd name="connsiteY9" fmla="*/ 75092 h 353019"/>
                <a:gd name="connsiteX10" fmla="*/ 388613 w 394094"/>
                <a:gd name="connsiteY10" fmla="*/ 141962 h 353019"/>
                <a:gd name="connsiteX11" fmla="*/ 391353 w 394094"/>
                <a:gd name="connsiteY11" fmla="*/ 143606 h 353019"/>
                <a:gd name="connsiteX12" fmla="*/ 394094 w 394094"/>
                <a:gd name="connsiteY12" fmla="*/ 140865 h 353019"/>
                <a:gd name="connsiteX13" fmla="*/ 394094 w 394094"/>
                <a:gd name="connsiteY13" fmla="*/ 139769 h 353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4094" h="353019">
                  <a:moveTo>
                    <a:pt x="394094" y="139769"/>
                  </a:moveTo>
                  <a:cubicBezTo>
                    <a:pt x="372718" y="57552"/>
                    <a:pt x="306396" y="0"/>
                    <a:pt x="167723" y="0"/>
                  </a:cubicBezTo>
                  <a:lnTo>
                    <a:pt x="0" y="0"/>
                  </a:lnTo>
                  <a:lnTo>
                    <a:pt x="22473" y="153472"/>
                  </a:lnTo>
                  <a:cubicBezTo>
                    <a:pt x="39464" y="292145"/>
                    <a:pt x="92631" y="336542"/>
                    <a:pt x="186359" y="352985"/>
                  </a:cubicBezTo>
                  <a:cubicBezTo>
                    <a:pt x="186907" y="352985"/>
                    <a:pt x="189648" y="353533"/>
                    <a:pt x="189648" y="350245"/>
                  </a:cubicBezTo>
                  <a:cubicBezTo>
                    <a:pt x="189648" y="349148"/>
                    <a:pt x="189099" y="348052"/>
                    <a:pt x="188003" y="347504"/>
                  </a:cubicBezTo>
                  <a:cubicBezTo>
                    <a:pt x="124970" y="321195"/>
                    <a:pt x="117844" y="233496"/>
                    <a:pt x="104142" y="145250"/>
                  </a:cubicBezTo>
                  <a:lnTo>
                    <a:pt x="93727" y="75092"/>
                  </a:lnTo>
                  <a:lnTo>
                    <a:pt x="189099" y="75092"/>
                  </a:lnTo>
                  <a:cubicBezTo>
                    <a:pt x="277346" y="75092"/>
                    <a:pt x="345312" y="73447"/>
                    <a:pt x="388613" y="141962"/>
                  </a:cubicBezTo>
                  <a:cubicBezTo>
                    <a:pt x="389161" y="143058"/>
                    <a:pt x="390257" y="143606"/>
                    <a:pt x="391353" y="143606"/>
                  </a:cubicBezTo>
                  <a:cubicBezTo>
                    <a:pt x="392998" y="143606"/>
                    <a:pt x="394094" y="142510"/>
                    <a:pt x="394094" y="140865"/>
                  </a:cubicBezTo>
                  <a:cubicBezTo>
                    <a:pt x="394094" y="140317"/>
                    <a:pt x="394094" y="140317"/>
                    <a:pt x="394094" y="139769"/>
                  </a:cubicBezTo>
                  <a:close/>
                </a:path>
              </a:pathLst>
            </a:custGeom>
            <a:solidFill>
              <a:srgbClr val="5FAF2D"/>
            </a:solidFill>
            <a:ln w="4750" cap="flat">
              <a:noFill/>
              <a:prstDash val="solid"/>
              <a:miter/>
            </a:ln>
          </p:spPr>
          <p:txBody>
            <a:bodyPr rtlCol="0" anchor="ctr"/>
            <a:lstStyle/>
            <a:p>
              <a:endParaRPr lang="ru-RU"/>
            </a:p>
          </p:txBody>
        </p:sp>
        <p:sp>
          <p:nvSpPr>
            <p:cNvPr id="10" name="Полилиния: фигура 9">
              <a:extLst>
                <a:ext uri="{FF2B5EF4-FFF2-40B4-BE49-F238E27FC236}">
                  <a16:creationId xmlns:a16="http://schemas.microsoft.com/office/drawing/2014/main" id="{8F906C51-572A-4AB5-B240-B2D986BE6C60}"/>
                </a:ext>
              </a:extLst>
            </p:cNvPr>
            <p:cNvSpPr/>
            <p:nvPr/>
          </p:nvSpPr>
          <p:spPr>
            <a:xfrm>
              <a:off x="990990" y="633558"/>
              <a:ext cx="198105" cy="203898"/>
            </a:xfrm>
            <a:custGeom>
              <a:avLst/>
              <a:gdLst>
                <a:gd name="connsiteX0" fmla="*/ 197868 w 198105"/>
                <a:gd name="connsiteY0" fmla="*/ 97564 h 203898"/>
                <a:gd name="connsiteX1" fmla="*/ 100303 w 198105"/>
                <a:gd name="connsiteY1" fmla="*/ 203898 h 203898"/>
                <a:gd name="connsiteX2" fmla="*/ 0 w 198105"/>
                <a:gd name="connsiteY2" fmla="*/ 101949 h 203898"/>
                <a:gd name="connsiteX3" fmla="*/ 101946 w 198105"/>
                <a:gd name="connsiteY3" fmla="*/ 0 h 203898"/>
                <a:gd name="connsiteX4" fmla="*/ 195677 w 198105"/>
                <a:gd name="connsiteY4" fmla="*/ 65225 h 203898"/>
                <a:gd name="connsiteX5" fmla="*/ 170464 w 198105"/>
                <a:gd name="connsiteY5" fmla="*/ 65225 h 203898"/>
                <a:gd name="connsiteX6" fmla="*/ 101398 w 198105"/>
                <a:gd name="connsiteY6" fmla="*/ 21925 h 203898"/>
                <a:gd name="connsiteX7" fmla="*/ 23570 w 198105"/>
                <a:gd name="connsiteY7" fmla="*/ 102497 h 203898"/>
                <a:gd name="connsiteX8" fmla="*/ 101398 w 198105"/>
                <a:gd name="connsiteY8" fmla="*/ 182522 h 203898"/>
                <a:gd name="connsiteX9" fmla="*/ 173750 w 198105"/>
                <a:gd name="connsiteY9" fmla="*/ 118392 h 203898"/>
                <a:gd name="connsiteX10" fmla="*/ 97565 w 198105"/>
                <a:gd name="connsiteY10" fmla="*/ 118392 h 203898"/>
                <a:gd name="connsiteX11" fmla="*/ 97565 w 198105"/>
                <a:gd name="connsiteY11" fmla="*/ 98112 h 203898"/>
                <a:gd name="connsiteX12" fmla="*/ 197868 w 198105"/>
                <a:gd name="connsiteY12" fmla="*/ 97564 h 20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105" h="203898">
                  <a:moveTo>
                    <a:pt x="197868" y="97564"/>
                  </a:moveTo>
                  <a:cubicBezTo>
                    <a:pt x="197868" y="97564"/>
                    <a:pt x="207736" y="203898"/>
                    <a:pt x="100303" y="203898"/>
                  </a:cubicBezTo>
                  <a:cubicBezTo>
                    <a:pt x="43848" y="203898"/>
                    <a:pt x="0" y="160597"/>
                    <a:pt x="0" y="101949"/>
                  </a:cubicBezTo>
                  <a:cubicBezTo>
                    <a:pt x="0" y="43301"/>
                    <a:pt x="43848" y="0"/>
                    <a:pt x="101946" y="0"/>
                  </a:cubicBezTo>
                  <a:cubicBezTo>
                    <a:pt x="146895" y="0"/>
                    <a:pt x="182523" y="25761"/>
                    <a:pt x="195677" y="65225"/>
                  </a:cubicBezTo>
                  <a:lnTo>
                    <a:pt x="170464" y="65225"/>
                  </a:lnTo>
                  <a:cubicBezTo>
                    <a:pt x="158406" y="38916"/>
                    <a:pt x="132640" y="21925"/>
                    <a:pt x="101398" y="21925"/>
                  </a:cubicBezTo>
                  <a:cubicBezTo>
                    <a:pt x="56455" y="21925"/>
                    <a:pt x="23570" y="55907"/>
                    <a:pt x="23570" y="102497"/>
                  </a:cubicBezTo>
                  <a:cubicBezTo>
                    <a:pt x="23570" y="147443"/>
                    <a:pt x="54812" y="182522"/>
                    <a:pt x="101398" y="182522"/>
                  </a:cubicBezTo>
                  <a:cubicBezTo>
                    <a:pt x="140318" y="182522"/>
                    <a:pt x="170464" y="157857"/>
                    <a:pt x="173750" y="118392"/>
                  </a:cubicBezTo>
                  <a:lnTo>
                    <a:pt x="97565" y="118392"/>
                  </a:lnTo>
                  <a:lnTo>
                    <a:pt x="97565" y="98112"/>
                  </a:lnTo>
                  <a:lnTo>
                    <a:pt x="197868" y="97564"/>
                  </a:lnTo>
                  <a:close/>
                </a:path>
              </a:pathLst>
            </a:custGeom>
            <a:solidFill>
              <a:srgbClr val="000000"/>
            </a:solidFill>
            <a:ln w="4750" cap="flat">
              <a:noFill/>
              <a:prstDash val="solid"/>
              <a:miter/>
            </a:ln>
          </p:spPr>
          <p:txBody>
            <a:bodyPr rtlCol="0" anchor="ctr"/>
            <a:lstStyle/>
            <a:p>
              <a:endParaRPr lang="ru-RU"/>
            </a:p>
          </p:txBody>
        </p:sp>
        <p:sp>
          <p:nvSpPr>
            <p:cNvPr id="11" name="Полилиния: фигура 10">
              <a:extLst>
                <a:ext uri="{FF2B5EF4-FFF2-40B4-BE49-F238E27FC236}">
                  <a16:creationId xmlns:a16="http://schemas.microsoft.com/office/drawing/2014/main" id="{01C9AA57-3827-40E4-A29D-846C23722928}"/>
                </a:ext>
              </a:extLst>
            </p:cNvPr>
            <p:cNvSpPr/>
            <p:nvPr/>
          </p:nvSpPr>
          <p:spPr>
            <a:xfrm>
              <a:off x="1220648" y="675763"/>
              <a:ext cx="88796" cy="158953"/>
            </a:xfrm>
            <a:custGeom>
              <a:avLst/>
              <a:gdLst>
                <a:gd name="connsiteX0" fmla="*/ 88797 w 88796"/>
                <a:gd name="connsiteY0" fmla="*/ 548 h 158953"/>
                <a:gd name="connsiteX1" fmla="*/ 88797 w 88796"/>
                <a:gd name="connsiteY1" fmla="*/ 24665 h 158953"/>
                <a:gd name="connsiteX2" fmla="*/ 78929 w 88796"/>
                <a:gd name="connsiteY2" fmla="*/ 24117 h 158953"/>
                <a:gd name="connsiteX3" fmla="*/ 23570 w 88796"/>
                <a:gd name="connsiteY3" fmla="*/ 85506 h 158953"/>
                <a:gd name="connsiteX4" fmla="*/ 23570 w 88796"/>
                <a:gd name="connsiteY4" fmla="*/ 158953 h 158953"/>
                <a:gd name="connsiteX5" fmla="*/ 0 w 88796"/>
                <a:gd name="connsiteY5" fmla="*/ 158953 h 158953"/>
                <a:gd name="connsiteX6" fmla="*/ 0 w 88796"/>
                <a:gd name="connsiteY6" fmla="*/ 2741 h 158953"/>
                <a:gd name="connsiteX7" fmla="*/ 23570 w 88796"/>
                <a:gd name="connsiteY7" fmla="*/ 2741 h 158953"/>
                <a:gd name="connsiteX8" fmla="*/ 23570 w 88796"/>
                <a:gd name="connsiteY8" fmla="*/ 37820 h 158953"/>
                <a:gd name="connsiteX9" fmla="*/ 78929 w 88796"/>
                <a:gd name="connsiteY9" fmla="*/ 0 h 158953"/>
                <a:gd name="connsiteX10" fmla="*/ 88797 w 88796"/>
                <a:gd name="connsiteY10" fmla="*/ 548 h 15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796" h="158953">
                  <a:moveTo>
                    <a:pt x="88797" y="548"/>
                  </a:moveTo>
                  <a:lnTo>
                    <a:pt x="88797" y="24665"/>
                  </a:lnTo>
                  <a:cubicBezTo>
                    <a:pt x="86054" y="24117"/>
                    <a:pt x="82768" y="24117"/>
                    <a:pt x="78929" y="24117"/>
                  </a:cubicBezTo>
                  <a:cubicBezTo>
                    <a:pt x="46592" y="24117"/>
                    <a:pt x="23570" y="45494"/>
                    <a:pt x="23570" y="85506"/>
                  </a:cubicBezTo>
                  <a:lnTo>
                    <a:pt x="23570" y="158953"/>
                  </a:lnTo>
                  <a:lnTo>
                    <a:pt x="0" y="158953"/>
                  </a:lnTo>
                  <a:lnTo>
                    <a:pt x="0" y="2741"/>
                  </a:lnTo>
                  <a:lnTo>
                    <a:pt x="23570" y="2741"/>
                  </a:lnTo>
                  <a:lnTo>
                    <a:pt x="23570" y="37820"/>
                  </a:lnTo>
                  <a:cubicBezTo>
                    <a:pt x="32890" y="14799"/>
                    <a:pt x="51526" y="0"/>
                    <a:pt x="78929" y="0"/>
                  </a:cubicBezTo>
                  <a:cubicBezTo>
                    <a:pt x="83315" y="0"/>
                    <a:pt x="86606" y="0"/>
                    <a:pt x="88797" y="548"/>
                  </a:cubicBezTo>
                  <a:close/>
                </a:path>
              </a:pathLst>
            </a:custGeom>
            <a:solidFill>
              <a:srgbClr val="000000"/>
            </a:solidFill>
            <a:ln w="4750" cap="flat">
              <a:noFill/>
              <a:prstDash val="solid"/>
              <a:miter/>
            </a:ln>
          </p:spPr>
          <p:txBody>
            <a:bodyPr rtlCol="0" anchor="ctr"/>
            <a:lstStyle/>
            <a:p>
              <a:endParaRPr lang="ru-RU"/>
            </a:p>
          </p:txBody>
        </p:sp>
        <p:sp>
          <p:nvSpPr>
            <p:cNvPr id="12" name="Полилиния: фигура 11">
              <a:extLst>
                <a:ext uri="{FF2B5EF4-FFF2-40B4-BE49-F238E27FC236}">
                  <a16:creationId xmlns:a16="http://schemas.microsoft.com/office/drawing/2014/main" id="{36B64A3E-5F9C-4755-AA87-6770DEE267CB}"/>
                </a:ext>
              </a:extLst>
            </p:cNvPr>
            <p:cNvSpPr/>
            <p:nvPr/>
          </p:nvSpPr>
          <p:spPr>
            <a:xfrm>
              <a:off x="1320955" y="675215"/>
              <a:ext cx="160596" cy="162241"/>
            </a:xfrm>
            <a:custGeom>
              <a:avLst/>
              <a:gdLst>
                <a:gd name="connsiteX0" fmla="*/ 160596 w 160596"/>
                <a:gd name="connsiteY0" fmla="*/ 81121 h 162241"/>
                <a:gd name="connsiteX1" fmla="*/ 80024 w 160596"/>
                <a:gd name="connsiteY1" fmla="*/ 162242 h 162241"/>
                <a:gd name="connsiteX2" fmla="*/ 0 w 160596"/>
                <a:gd name="connsiteY2" fmla="*/ 81121 h 162241"/>
                <a:gd name="connsiteX3" fmla="*/ 80024 w 160596"/>
                <a:gd name="connsiteY3" fmla="*/ 0 h 162241"/>
                <a:gd name="connsiteX4" fmla="*/ 160596 w 160596"/>
                <a:gd name="connsiteY4" fmla="*/ 81121 h 162241"/>
                <a:gd name="connsiteX5" fmla="*/ 24117 w 160596"/>
                <a:gd name="connsiteY5" fmla="*/ 81121 h 162241"/>
                <a:gd name="connsiteX6" fmla="*/ 80572 w 160596"/>
                <a:gd name="connsiteY6" fmla="*/ 139769 h 162241"/>
                <a:gd name="connsiteX7" fmla="*/ 137027 w 160596"/>
                <a:gd name="connsiteY7" fmla="*/ 81121 h 162241"/>
                <a:gd name="connsiteX8" fmla="*/ 80572 w 160596"/>
                <a:gd name="connsiteY8" fmla="*/ 22473 h 162241"/>
                <a:gd name="connsiteX9" fmla="*/ 24117 w 160596"/>
                <a:gd name="connsiteY9" fmla="*/ 81121 h 16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596" h="162241">
                  <a:moveTo>
                    <a:pt x="160596" y="81121"/>
                  </a:moveTo>
                  <a:cubicBezTo>
                    <a:pt x="160596" y="127710"/>
                    <a:pt x="124968" y="162242"/>
                    <a:pt x="80024" y="162242"/>
                  </a:cubicBezTo>
                  <a:cubicBezTo>
                    <a:pt x="35076" y="162242"/>
                    <a:pt x="0" y="127710"/>
                    <a:pt x="0" y="81121"/>
                  </a:cubicBezTo>
                  <a:cubicBezTo>
                    <a:pt x="0" y="34531"/>
                    <a:pt x="36176" y="0"/>
                    <a:pt x="80024" y="0"/>
                  </a:cubicBezTo>
                  <a:cubicBezTo>
                    <a:pt x="124420" y="548"/>
                    <a:pt x="160596" y="34531"/>
                    <a:pt x="160596" y="81121"/>
                  </a:cubicBezTo>
                  <a:close/>
                  <a:moveTo>
                    <a:pt x="24117" y="81121"/>
                  </a:moveTo>
                  <a:cubicBezTo>
                    <a:pt x="24117" y="115104"/>
                    <a:pt x="48782" y="139769"/>
                    <a:pt x="80572" y="139769"/>
                  </a:cubicBezTo>
                  <a:cubicBezTo>
                    <a:pt x="112362" y="139769"/>
                    <a:pt x="137027" y="115652"/>
                    <a:pt x="137027" y="81121"/>
                  </a:cubicBezTo>
                  <a:cubicBezTo>
                    <a:pt x="137027" y="46590"/>
                    <a:pt x="111814" y="22473"/>
                    <a:pt x="80572" y="22473"/>
                  </a:cubicBezTo>
                  <a:cubicBezTo>
                    <a:pt x="49330" y="22473"/>
                    <a:pt x="24117" y="46590"/>
                    <a:pt x="24117" y="81121"/>
                  </a:cubicBezTo>
                  <a:close/>
                </a:path>
              </a:pathLst>
            </a:custGeom>
            <a:solidFill>
              <a:srgbClr val="000000"/>
            </a:solidFill>
            <a:ln w="4750" cap="flat">
              <a:noFill/>
              <a:prstDash val="solid"/>
              <a:miter/>
            </a:ln>
          </p:spPr>
          <p:txBody>
            <a:bodyPr rtlCol="0" anchor="ctr"/>
            <a:lstStyle/>
            <a:p>
              <a:endParaRPr lang="ru-RU"/>
            </a:p>
          </p:txBody>
        </p:sp>
        <p:sp>
          <p:nvSpPr>
            <p:cNvPr id="13" name="Полилиния: фигура 12">
              <a:extLst>
                <a:ext uri="{FF2B5EF4-FFF2-40B4-BE49-F238E27FC236}">
                  <a16:creationId xmlns:a16="http://schemas.microsoft.com/office/drawing/2014/main" id="{6F3C04A3-82BF-45A6-874A-9AE191576978}"/>
                </a:ext>
              </a:extLst>
            </p:cNvPr>
            <p:cNvSpPr/>
            <p:nvPr/>
          </p:nvSpPr>
          <p:spPr>
            <a:xfrm>
              <a:off x="1510055" y="678504"/>
              <a:ext cx="134283" cy="158952"/>
            </a:xfrm>
            <a:custGeom>
              <a:avLst/>
              <a:gdLst>
                <a:gd name="connsiteX0" fmla="*/ 134283 w 134283"/>
                <a:gd name="connsiteY0" fmla="*/ 0 h 158952"/>
                <a:gd name="connsiteX1" fmla="*/ 134283 w 134283"/>
                <a:gd name="connsiteY1" fmla="*/ 155664 h 158952"/>
                <a:gd name="connsiteX2" fmla="*/ 110719 w 134283"/>
                <a:gd name="connsiteY2" fmla="*/ 155664 h 158952"/>
                <a:gd name="connsiteX3" fmla="*/ 110719 w 134283"/>
                <a:gd name="connsiteY3" fmla="*/ 124970 h 158952"/>
                <a:gd name="connsiteX4" fmla="*/ 55359 w 134283"/>
                <a:gd name="connsiteY4" fmla="*/ 158953 h 158952"/>
                <a:gd name="connsiteX5" fmla="*/ 0 w 134283"/>
                <a:gd name="connsiteY5" fmla="*/ 98660 h 158952"/>
                <a:gd name="connsiteX6" fmla="*/ 0 w 134283"/>
                <a:gd name="connsiteY6" fmla="*/ 0 h 158952"/>
                <a:gd name="connsiteX7" fmla="*/ 23565 w 134283"/>
                <a:gd name="connsiteY7" fmla="*/ 0 h 158952"/>
                <a:gd name="connsiteX8" fmla="*/ 23565 w 134283"/>
                <a:gd name="connsiteY8" fmla="*/ 94276 h 158952"/>
                <a:gd name="connsiteX9" fmla="*/ 61936 w 134283"/>
                <a:gd name="connsiteY9" fmla="*/ 136480 h 158952"/>
                <a:gd name="connsiteX10" fmla="*/ 110719 w 134283"/>
                <a:gd name="connsiteY10" fmla="*/ 80024 h 158952"/>
                <a:gd name="connsiteX11" fmla="*/ 110719 w 134283"/>
                <a:gd name="connsiteY11" fmla="*/ 0 h 158952"/>
                <a:gd name="connsiteX12" fmla="*/ 134283 w 134283"/>
                <a:gd name="connsiteY12" fmla="*/ 0 h 158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283" h="158952">
                  <a:moveTo>
                    <a:pt x="134283" y="0"/>
                  </a:moveTo>
                  <a:lnTo>
                    <a:pt x="134283" y="155664"/>
                  </a:lnTo>
                  <a:lnTo>
                    <a:pt x="110719" y="155664"/>
                  </a:lnTo>
                  <a:lnTo>
                    <a:pt x="110719" y="124970"/>
                  </a:lnTo>
                  <a:cubicBezTo>
                    <a:pt x="100303" y="145250"/>
                    <a:pt x="82215" y="158953"/>
                    <a:pt x="55359" y="158953"/>
                  </a:cubicBezTo>
                  <a:cubicBezTo>
                    <a:pt x="20826" y="158953"/>
                    <a:pt x="0" y="137029"/>
                    <a:pt x="0" y="98660"/>
                  </a:cubicBezTo>
                  <a:lnTo>
                    <a:pt x="0" y="0"/>
                  </a:lnTo>
                  <a:lnTo>
                    <a:pt x="23565" y="0"/>
                  </a:lnTo>
                  <a:lnTo>
                    <a:pt x="23565" y="94276"/>
                  </a:lnTo>
                  <a:cubicBezTo>
                    <a:pt x="23565" y="122229"/>
                    <a:pt x="36724" y="136480"/>
                    <a:pt x="61936" y="136480"/>
                  </a:cubicBezTo>
                  <a:cubicBezTo>
                    <a:pt x="92631" y="136480"/>
                    <a:pt x="110719" y="114556"/>
                    <a:pt x="110719" y="80024"/>
                  </a:cubicBezTo>
                  <a:lnTo>
                    <a:pt x="110719" y="0"/>
                  </a:lnTo>
                  <a:lnTo>
                    <a:pt x="134283" y="0"/>
                  </a:lnTo>
                  <a:close/>
                </a:path>
              </a:pathLst>
            </a:custGeom>
            <a:solidFill>
              <a:srgbClr val="000000"/>
            </a:solidFill>
            <a:ln w="4750" cap="flat">
              <a:noFill/>
              <a:prstDash val="solid"/>
              <a:miter/>
            </a:ln>
          </p:spPr>
          <p:txBody>
            <a:bodyPr rtlCol="0" anchor="ctr"/>
            <a:lstStyle/>
            <a:p>
              <a:endParaRPr lang="ru-RU"/>
            </a:p>
          </p:txBody>
        </p:sp>
        <p:sp>
          <p:nvSpPr>
            <p:cNvPr id="14" name="Полилиния: фигура 13">
              <a:extLst>
                <a:ext uri="{FF2B5EF4-FFF2-40B4-BE49-F238E27FC236}">
                  <a16:creationId xmlns:a16="http://schemas.microsoft.com/office/drawing/2014/main" id="{1AA5CE44-260B-40F6-B053-B8F2ACE5B1DF}"/>
                </a:ext>
              </a:extLst>
            </p:cNvPr>
            <p:cNvSpPr/>
            <p:nvPr/>
          </p:nvSpPr>
          <p:spPr>
            <a:xfrm>
              <a:off x="1678872" y="675215"/>
              <a:ext cx="156214" cy="229659"/>
            </a:xfrm>
            <a:custGeom>
              <a:avLst/>
              <a:gdLst>
                <a:gd name="connsiteX0" fmla="*/ 156215 w 156214"/>
                <a:gd name="connsiteY0" fmla="*/ 81121 h 229659"/>
                <a:gd name="connsiteX1" fmla="*/ 83315 w 156214"/>
                <a:gd name="connsiteY1" fmla="*/ 162242 h 229659"/>
                <a:gd name="connsiteX2" fmla="*/ 23569 w 156214"/>
                <a:gd name="connsiteY2" fmla="*/ 127710 h 229659"/>
                <a:gd name="connsiteX3" fmla="*/ 23569 w 156214"/>
                <a:gd name="connsiteY3" fmla="*/ 229660 h 229659"/>
                <a:gd name="connsiteX4" fmla="*/ 0 w 156214"/>
                <a:gd name="connsiteY4" fmla="*/ 229660 h 229659"/>
                <a:gd name="connsiteX5" fmla="*/ 0 w 156214"/>
                <a:gd name="connsiteY5" fmla="*/ 3289 h 229659"/>
                <a:gd name="connsiteX6" fmla="*/ 23569 w 156214"/>
                <a:gd name="connsiteY6" fmla="*/ 3289 h 229659"/>
                <a:gd name="connsiteX7" fmla="*/ 23569 w 156214"/>
                <a:gd name="connsiteY7" fmla="*/ 35079 h 229659"/>
                <a:gd name="connsiteX8" fmla="*/ 83863 w 156214"/>
                <a:gd name="connsiteY8" fmla="*/ 0 h 229659"/>
                <a:gd name="connsiteX9" fmla="*/ 156215 w 156214"/>
                <a:gd name="connsiteY9" fmla="*/ 81121 h 229659"/>
                <a:gd name="connsiteX10" fmla="*/ 132645 w 156214"/>
                <a:gd name="connsiteY10" fmla="*/ 81121 h 229659"/>
                <a:gd name="connsiteX11" fmla="*/ 78929 w 156214"/>
                <a:gd name="connsiteY11" fmla="*/ 22473 h 229659"/>
                <a:gd name="connsiteX12" fmla="*/ 23022 w 156214"/>
                <a:gd name="connsiteY12" fmla="*/ 81121 h 229659"/>
                <a:gd name="connsiteX13" fmla="*/ 78929 w 156214"/>
                <a:gd name="connsiteY13" fmla="*/ 139769 h 229659"/>
                <a:gd name="connsiteX14" fmla="*/ 132645 w 156214"/>
                <a:gd name="connsiteY14" fmla="*/ 81121 h 22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214" h="229659">
                  <a:moveTo>
                    <a:pt x="156215" y="81121"/>
                  </a:moveTo>
                  <a:cubicBezTo>
                    <a:pt x="156215" y="128258"/>
                    <a:pt x="125520" y="162242"/>
                    <a:pt x="83315" y="162242"/>
                  </a:cubicBezTo>
                  <a:cubicBezTo>
                    <a:pt x="56455" y="162242"/>
                    <a:pt x="35628" y="148539"/>
                    <a:pt x="23569" y="127710"/>
                  </a:cubicBezTo>
                  <a:lnTo>
                    <a:pt x="23569" y="229660"/>
                  </a:lnTo>
                  <a:lnTo>
                    <a:pt x="0" y="229660"/>
                  </a:lnTo>
                  <a:lnTo>
                    <a:pt x="0" y="3289"/>
                  </a:lnTo>
                  <a:lnTo>
                    <a:pt x="23569" y="3289"/>
                  </a:lnTo>
                  <a:lnTo>
                    <a:pt x="23569" y="35079"/>
                  </a:lnTo>
                  <a:cubicBezTo>
                    <a:pt x="35628" y="13703"/>
                    <a:pt x="56455" y="0"/>
                    <a:pt x="83863" y="0"/>
                  </a:cubicBezTo>
                  <a:cubicBezTo>
                    <a:pt x="125520" y="548"/>
                    <a:pt x="156215" y="33983"/>
                    <a:pt x="156215" y="81121"/>
                  </a:cubicBezTo>
                  <a:close/>
                  <a:moveTo>
                    <a:pt x="132645" y="81121"/>
                  </a:moveTo>
                  <a:cubicBezTo>
                    <a:pt x="132645" y="47138"/>
                    <a:pt x="110719" y="22473"/>
                    <a:pt x="78929" y="22473"/>
                  </a:cubicBezTo>
                  <a:cubicBezTo>
                    <a:pt x="47139" y="22473"/>
                    <a:pt x="23022" y="46590"/>
                    <a:pt x="23022" y="81121"/>
                  </a:cubicBezTo>
                  <a:cubicBezTo>
                    <a:pt x="23022" y="115652"/>
                    <a:pt x="47139" y="139769"/>
                    <a:pt x="78929" y="139769"/>
                  </a:cubicBezTo>
                  <a:cubicBezTo>
                    <a:pt x="110171" y="139769"/>
                    <a:pt x="132645" y="115652"/>
                    <a:pt x="132645" y="81121"/>
                  </a:cubicBezTo>
                  <a:close/>
                </a:path>
              </a:pathLst>
            </a:custGeom>
            <a:solidFill>
              <a:srgbClr val="000000"/>
            </a:solidFill>
            <a:ln w="4750" cap="flat">
              <a:noFill/>
              <a:prstDash val="solid"/>
              <a:miter/>
            </a:ln>
          </p:spPr>
          <p:txBody>
            <a:bodyPr rtlCol="0" anchor="ctr"/>
            <a:lstStyle/>
            <a:p>
              <a:endParaRPr lang="ru-RU"/>
            </a:p>
          </p:txBody>
        </p:sp>
      </p:grpSp>
      <p:sp>
        <p:nvSpPr>
          <p:cNvPr id="20" name="Текст 10">
            <a:extLst>
              <a:ext uri="{FF2B5EF4-FFF2-40B4-BE49-F238E27FC236}">
                <a16:creationId xmlns:a16="http://schemas.microsoft.com/office/drawing/2014/main" id="{16A2DE1E-C0BD-422A-B5D6-1BC92C15470B}"/>
              </a:ext>
            </a:extLst>
          </p:cNvPr>
          <p:cNvSpPr>
            <a:spLocks noGrp="1"/>
          </p:cNvSpPr>
          <p:nvPr userDrawn="1">
            <p:ph type="body" sz="quarter" idx="12" hasCustomPrompt="1"/>
          </p:nvPr>
        </p:nvSpPr>
        <p:spPr>
          <a:xfrm>
            <a:off x="428625" y="2667000"/>
            <a:ext cx="5062537" cy="1308481"/>
          </a:xfrm>
          <a:prstGeom prst="rect">
            <a:avLst/>
          </a:prstGeom>
        </p:spPr>
        <p:txBody>
          <a:bodyPr/>
          <a:lstStyle>
            <a:lvl1pPr marL="0" indent="0">
              <a:lnSpc>
                <a:spcPts val="4600"/>
              </a:lnSpc>
              <a:spcBef>
                <a:spcPts val="0"/>
              </a:spcBef>
              <a:buNone/>
              <a:defRPr sz="4100" spc="-150" baseline="0">
                <a:latin typeface="+mj-lt"/>
              </a:defRPr>
            </a:lvl1pPr>
          </a:lstStyle>
          <a:p>
            <a:pPr lvl="0"/>
            <a:r>
              <a:rPr lang="ru-RU" dirty="0"/>
              <a:t>Название</a:t>
            </a:r>
          </a:p>
          <a:p>
            <a:pPr lvl="0"/>
            <a:r>
              <a:rPr lang="ru-RU" dirty="0"/>
              <a:t>презентации</a:t>
            </a:r>
          </a:p>
        </p:txBody>
      </p:sp>
      <p:sp>
        <p:nvSpPr>
          <p:cNvPr id="22" name="Текст 21">
            <a:extLst>
              <a:ext uri="{FF2B5EF4-FFF2-40B4-BE49-F238E27FC236}">
                <a16:creationId xmlns:a16="http://schemas.microsoft.com/office/drawing/2014/main" id="{CC447795-DFDE-495C-8F75-76C00340BB3D}"/>
              </a:ext>
            </a:extLst>
          </p:cNvPr>
          <p:cNvSpPr>
            <a:spLocks noGrp="1"/>
          </p:cNvSpPr>
          <p:nvPr userDrawn="1">
            <p:ph type="body" sz="quarter" idx="13" hasCustomPrompt="1"/>
          </p:nvPr>
        </p:nvSpPr>
        <p:spPr>
          <a:xfrm>
            <a:off x="428625" y="6203393"/>
            <a:ext cx="792023" cy="366237"/>
          </a:xfrm>
          <a:prstGeom prst="rect">
            <a:avLst/>
          </a:prstGeom>
        </p:spPr>
        <p:txBody>
          <a:bodyPr/>
          <a:lstStyle>
            <a:lvl1pPr marL="0" indent="0">
              <a:lnSpc>
                <a:spcPct val="100000"/>
              </a:lnSpc>
              <a:spcBef>
                <a:spcPts val="0"/>
              </a:spcBef>
              <a:buNone/>
              <a:defRPr sz="1800" spc="-40" baseline="0">
                <a:solidFill>
                  <a:srgbClr val="757F8B"/>
                </a:solidFill>
                <a:latin typeface="+mn-lt"/>
              </a:defRPr>
            </a:lvl1pPr>
          </a:lstStyle>
          <a:p>
            <a:pPr lvl="0"/>
            <a:r>
              <a:rPr lang="ru-RU" dirty="0"/>
              <a:t>2021</a:t>
            </a:r>
          </a:p>
        </p:txBody>
      </p:sp>
      <p:sp>
        <p:nvSpPr>
          <p:cNvPr id="15" name="Овал 14">
            <a:extLst>
              <a:ext uri="{FF2B5EF4-FFF2-40B4-BE49-F238E27FC236}">
                <a16:creationId xmlns:a16="http://schemas.microsoft.com/office/drawing/2014/main" id="{2A8B037F-42F1-49A4-82F0-0B7569FA00A8}"/>
              </a:ext>
            </a:extLst>
          </p:cNvPr>
          <p:cNvSpPr/>
          <p:nvPr userDrawn="1"/>
        </p:nvSpPr>
        <p:spPr>
          <a:xfrm>
            <a:off x="11668125" y="238125"/>
            <a:ext cx="285750" cy="285750"/>
          </a:xfrm>
          <a:prstGeom prst="ellipse">
            <a:avLst/>
          </a:prstGeom>
          <a:solidFill>
            <a:schemeClr val="bg1"/>
          </a:solidFill>
          <a:ln w="4763" cap="flat">
            <a:noFill/>
            <a:prstDash val="solid"/>
            <a:miter/>
          </a:ln>
        </p:spPr>
        <p:txBody>
          <a:bodyPr rtlCol="0" anchor="ctr"/>
          <a:lstStyle/>
          <a:p>
            <a:endParaRPr lang="ru-RU"/>
          </a:p>
        </p:txBody>
      </p:sp>
      <p:sp>
        <p:nvSpPr>
          <p:cNvPr id="16" name="Номер слайда 6">
            <a:extLst>
              <a:ext uri="{FF2B5EF4-FFF2-40B4-BE49-F238E27FC236}">
                <a16:creationId xmlns:a16="http://schemas.microsoft.com/office/drawing/2014/main" id="{DFE9D686-6269-42CE-AE15-876A55318476}"/>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13623997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Титульный с фото 2">
    <p:spTree>
      <p:nvGrpSpPr>
        <p:cNvPr id="1" name=""/>
        <p:cNvGrpSpPr/>
        <p:nvPr/>
      </p:nvGrpSpPr>
      <p:grpSpPr>
        <a:xfrm>
          <a:off x="0" y="0"/>
          <a:ext cx="0" cy="0"/>
          <a:chOff x="0" y="0"/>
          <a:chExt cx="0" cy="0"/>
        </a:xfrm>
      </p:grpSpPr>
      <p:sp>
        <p:nvSpPr>
          <p:cNvPr id="17" name="Рисунок 16">
            <a:extLst>
              <a:ext uri="{FF2B5EF4-FFF2-40B4-BE49-F238E27FC236}">
                <a16:creationId xmlns:a16="http://schemas.microsoft.com/office/drawing/2014/main" id="{ABDD49F4-8B8F-4FD8-84A4-E1ECF2D5764A}"/>
              </a:ext>
            </a:extLst>
          </p:cNvPr>
          <p:cNvSpPr>
            <a:spLocks noGrp="1"/>
          </p:cNvSpPr>
          <p:nvPr>
            <p:ph type="pic" sz="quarter" idx="18"/>
          </p:nvPr>
        </p:nvSpPr>
        <p:spPr>
          <a:xfrm>
            <a:off x="6095999"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5"/>
          </a:solidFill>
        </p:spPr>
        <p:txBody>
          <a:bodyPr wrap="square">
            <a:noAutofit/>
          </a:bodyPr>
          <a:lstStyle>
            <a:lvl1pPr marL="0" indent="0" algn="ctr">
              <a:buNone/>
              <a:defRPr sz="2000"/>
            </a:lvl1pPr>
          </a:lstStyle>
          <a:p>
            <a:endParaRPr lang="ru-RU"/>
          </a:p>
        </p:txBody>
      </p:sp>
      <p:grpSp>
        <p:nvGrpSpPr>
          <p:cNvPr id="23" name="Группа 22">
            <a:extLst>
              <a:ext uri="{FF2B5EF4-FFF2-40B4-BE49-F238E27FC236}">
                <a16:creationId xmlns:a16="http://schemas.microsoft.com/office/drawing/2014/main" id="{6F1DD8FF-D0B1-43B4-87F6-739C37E9E9AC}"/>
              </a:ext>
            </a:extLst>
          </p:cNvPr>
          <p:cNvGrpSpPr/>
          <p:nvPr userDrawn="1"/>
        </p:nvGrpSpPr>
        <p:grpSpPr>
          <a:xfrm>
            <a:off x="428625" y="476250"/>
            <a:ext cx="1406461" cy="428624"/>
            <a:chOff x="428625" y="476250"/>
            <a:chExt cx="1406461" cy="428624"/>
          </a:xfrm>
        </p:grpSpPr>
        <p:sp>
          <p:nvSpPr>
            <p:cNvPr id="7" name="Полилиния: фигура 6">
              <a:extLst>
                <a:ext uri="{FF2B5EF4-FFF2-40B4-BE49-F238E27FC236}">
                  <a16:creationId xmlns:a16="http://schemas.microsoft.com/office/drawing/2014/main" id="{1F18F2A3-F4F3-4B03-A971-2B29CB200F0F}"/>
                </a:ext>
              </a:extLst>
            </p:cNvPr>
            <p:cNvSpPr/>
            <p:nvPr/>
          </p:nvSpPr>
          <p:spPr>
            <a:xfrm>
              <a:off x="638004" y="639588"/>
              <a:ext cx="172655" cy="191291"/>
            </a:xfrm>
            <a:custGeom>
              <a:avLst/>
              <a:gdLst>
                <a:gd name="connsiteX0" fmla="*/ 126066 w 172655"/>
                <a:gd name="connsiteY0" fmla="*/ 191292 h 191291"/>
                <a:gd name="connsiteX1" fmla="*/ 86602 w 172655"/>
                <a:gd name="connsiteY1" fmla="*/ 125518 h 191291"/>
                <a:gd name="connsiteX2" fmla="*/ 47686 w 172655"/>
                <a:gd name="connsiteY2" fmla="*/ 191292 h 191291"/>
                <a:gd name="connsiteX3" fmla="*/ 1644 w 172655"/>
                <a:gd name="connsiteY3" fmla="*/ 191292 h 191291"/>
                <a:gd name="connsiteX4" fmla="*/ 60840 w 172655"/>
                <a:gd name="connsiteY4" fmla="*/ 92083 h 191291"/>
                <a:gd name="connsiteX5" fmla="*/ 0 w 172655"/>
                <a:gd name="connsiteY5" fmla="*/ 0 h 191291"/>
                <a:gd name="connsiteX6" fmla="*/ 48782 w 172655"/>
                <a:gd name="connsiteY6" fmla="*/ 0 h 191291"/>
                <a:gd name="connsiteX7" fmla="*/ 87698 w 172655"/>
                <a:gd name="connsiteY7" fmla="*/ 61389 h 191291"/>
                <a:gd name="connsiteX8" fmla="*/ 124422 w 172655"/>
                <a:gd name="connsiteY8" fmla="*/ 0 h 191291"/>
                <a:gd name="connsiteX9" fmla="*/ 171011 w 172655"/>
                <a:gd name="connsiteY9" fmla="*/ 0 h 191291"/>
                <a:gd name="connsiteX10" fmla="*/ 111267 w 172655"/>
                <a:gd name="connsiteY10" fmla="*/ 95372 h 191291"/>
                <a:gd name="connsiteX11" fmla="*/ 172656 w 172655"/>
                <a:gd name="connsiteY11" fmla="*/ 191292 h 191291"/>
                <a:gd name="connsiteX12" fmla="*/ 126066 w 172655"/>
                <a:gd name="connsiteY12" fmla="*/ 191292 h 19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655" h="191291">
                  <a:moveTo>
                    <a:pt x="126066" y="191292"/>
                  </a:moveTo>
                  <a:lnTo>
                    <a:pt x="86602" y="125518"/>
                  </a:lnTo>
                  <a:lnTo>
                    <a:pt x="47686" y="191292"/>
                  </a:lnTo>
                  <a:lnTo>
                    <a:pt x="1644" y="191292"/>
                  </a:lnTo>
                  <a:lnTo>
                    <a:pt x="60840" y="92083"/>
                  </a:lnTo>
                  <a:lnTo>
                    <a:pt x="0" y="0"/>
                  </a:lnTo>
                  <a:lnTo>
                    <a:pt x="48782" y="0"/>
                  </a:lnTo>
                  <a:lnTo>
                    <a:pt x="87698" y="61389"/>
                  </a:lnTo>
                  <a:lnTo>
                    <a:pt x="124422" y="0"/>
                  </a:lnTo>
                  <a:lnTo>
                    <a:pt x="171011" y="0"/>
                  </a:lnTo>
                  <a:lnTo>
                    <a:pt x="111267" y="95372"/>
                  </a:lnTo>
                  <a:lnTo>
                    <a:pt x="172656" y="191292"/>
                  </a:lnTo>
                  <a:lnTo>
                    <a:pt x="126066" y="191292"/>
                  </a:lnTo>
                  <a:close/>
                </a:path>
              </a:pathLst>
            </a:custGeom>
            <a:solidFill>
              <a:srgbClr val="000000"/>
            </a:solidFill>
            <a:ln w="4750" cap="flat">
              <a:noFill/>
              <a:prstDash val="solid"/>
              <a:miter/>
            </a:ln>
          </p:spPr>
          <p:txBody>
            <a:bodyPr rtlCol="0" anchor="ctr"/>
            <a:lstStyle/>
            <a:p>
              <a:endParaRPr lang="ru-RU"/>
            </a:p>
          </p:txBody>
        </p:sp>
        <p:sp>
          <p:nvSpPr>
            <p:cNvPr id="8" name="Полилиния: фигура 7">
              <a:extLst>
                <a:ext uri="{FF2B5EF4-FFF2-40B4-BE49-F238E27FC236}">
                  <a16:creationId xmlns:a16="http://schemas.microsoft.com/office/drawing/2014/main" id="{3B2BA2C2-B20A-4C9E-A81C-22A2EE44B3EF}"/>
                </a:ext>
              </a:extLst>
            </p:cNvPr>
            <p:cNvSpPr/>
            <p:nvPr/>
          </p:nvSpPr>
          <p:spPr>
            <a:xfrm>
              <a:off x="818333" y="639588"/>
              <a:ext cx="143057" cy="194032"/>
            </a:xfrm>
            <a:custGeom>
              <a:avLst/>
              <a:gdLst>
                <a:gd name="connsiteX0" fmla="*/ 143058 w 143057"/>
                <a:gd name="connsiteY0" fmla="*/ 126066 h 194032"/>
                <a:gd name="connsiteX1" fmla="*/ 70159 w 143057"/>
                <a:gd name="connsiteY1" fmla="*/ 194032 h 194032"/>
                <a:gd name="connsiteX2" fmla="*/ 0 w 143057"/>
                <a:gd name="connsiteY2" fmla="*/ 129903 h 194032"/>
                <a:gd name="connsiteX3" fmla="*/ 39464 w 143057"/>
                <a:gd name="connsiteY3" fmla="*/ 129903 h 194032"/>
                <a:gd name="connsiteX4" fmla="*/ 73995 w 143057"/>
                <a:gd name="connsiteY4" fmla="*/ 157309 h 194032"/>
                <a:gd name="connsiteX5" fmla="*/ 103596 w 143057"/>
                <a:gd name="connsiteY5" fmla="*/ 125518 h 194032"/>
                <a:gd name="connsiteX6" fmla="*/ 70159 w 143057"/>
                <a:gd name="connsiteY6" fmla="*/ 94824 h 194032"/>
                <a:gd name="connsiteX7" fmla="*/ 38368 w 143057"/>
                <a:gd name="connsiteY7" fmla="*/ 110719 h 194032"/>
                <a:gd name="connsiteX8" fmla="*/ 548 w 143057"/>
                <a:gd name="connsiteY8" fmla="*/ 110719 h 194032"/>
                <a:gd name="connsiteX9" fmla="*/ 13703 w 143057"/>
                <a:gd name="connsiteY9" fmla="*/ 0 h 194032"/>
                <a:gd name="connsiteX10" fmla="*/ 138124 w 143057"/>
                <a:gd name="connsiteY10" fmla="*/ 0 h 194032"/>
                <a:gd name="connsiteX11" fmla="*/ 133738 w 143057"/>
                <a:gd name="connsiteY11" fmla="*/ 37272 h 194032"/>
                <a:gd name="connsiteX12" fmla="*/ 44946 w 143057"/>
                <a:gd name="connsiteY12" fmla="*/ 37272 h 194032"/>
                <a:gd name="connsiteX13" fmla="*/ 41657 w 143057"/>
                <a:gd name="connsiteY13" fmla="*/ 73995 h 194032"/>
                <a:gd name="connsiteX14" fmla="*/ 79477 w 143057"/>
                <a:gd name="connsiteY14" fmla="*/ 63033 h 194032"/>
                <a:gd name="connsiteX15" fmla="*/ 143058 w 143057"/>
                <a:gd name="connsiteY15" fmla="*/ 126066 h 19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057" h="194032">
                  <a:moveTo>
                    <a:pt x="143058" y="126066"/>
                  </a:moveTo>
                  <a:cubicBezTo>
                    <a:pt x="143058" y="168271"/>
                    <a:pt x="111268" y="194032"/>
                    <a:pt x="70159" y="194032"/>
                  </a:cubicBezTo>
                  <a:cubicBezTo>
                    <a:pt x="33435" y="194032"/>
                    <a:pt x="2741" y="173752"/>
                    <a:pt x="0" y="129903"/>
                  </a:cubicBezTo>
                  <a:lnTo>
                    <a:pt x="39464" y="129903"/>
                  </a:lnTo>
                  <a:cubicBezTo>
                    <a:pt x="42205" y="149087"/>
                    <a:pt x="57552" y="157309"/>
                    <a:pt x="73995" y="157309"/>
                  </a:cubicBezTo>
                  <a:cubicBezTo>
                    <a:pt x="94823" y="157309"/>
                    <a:pt x="103596" y="143606"/>
                    <a:pt x="103596" y="125518"/>
                  </a:cubicBezTo>
                  <a:cubicBezTo>
                    <a:pt x="103596" y="106882"/>
                    <a:pt x="89889" y="94824"/>
                    <a:pt x="70159" y="94824"/>
                  </a:cubicBezTo>
                  <a:cubicBezTo>
                    <a:pt x="54263" y="94824"/>
                    <a:pt x="43301" y="102498"/>
                    <a:pt x="38368" y="110719"/>
                  </a:cubicBezTo>
                  <a:lnTo>
                    <a:pt x="548" y="110719"/>
                  </a:lnTo>
                  <a:lnTo>
                    <a:pt x="13703" y="0"/>
                  </a:lnTo>
                  <a:lnTo>
                    <a:pt x="138124" y="0"/>
                  </a:lnTo>
                  <a:lnTo>
                    <a:pt x="133738" y="37272"/>
                  </a:lnTo>
                  <a:lnTo>
                    <a:pt x="44946" y="37272"/>
                  </a:lnTo>
                  <a:lnTo>
                    <a:pt x="41657" y="73995"/>
                  </a:lnTo>
                  <a:cubicBezTo>
                    <a:pt x="41657" y="73995"/>
                    <a:pt x="50974" y="63033"/>
                    <a:pt x="79477" y="63033"/>
                  </a:cubicBezTo>
                  <a:cubicBezTo>
                    <a:pt x="113459" y="63033"/>
                    <a:pt x="143058" y="86054"/>
                    <a:pt x="143058" y="126066"/>
                  </a:cubicBezTo>
                  <a:close/>
                </a:path>
              </a:pathLst>
            </a:custGeom>
            <a:solidFill>
              <a:srgbClr val="000000"/>
            </a:solidFill>
            <a:ln w="4750" cap="flat">
              <a:noFill/>
              <a:prstDash val="solid"/>
              <a:miter/>
            </a:ln>
          </p:spPr>
          <p:txBody>
            <a:bodyPr rtlCol="0" anchor="ctr"/>
            <a:lstStyle/>
            <a:p>
              <a:endParaRPr lang="ru-RU"/>
            </a:p>
          </p:txBody>
        </p:sp>
        <p:sp>
          <p:nvSpPr>
            <p:cNvPr id="9" name="Полилиния: фигура 8">
              <a:extLst>
                <a:ext uri="{FF2B5EF4-FFF2-40B4-BE49-F238E27FC236}">
                  <a16:creationId xmlns:a16="http://schemas.microsoft.com/office/drawing/2014/main" id="{C6E5792D-65BC-461B-9306-4E237A06A3AD}"/>
                </a:ext>
              </a:extLst>
            </p:cNvPr>
            <p:cNvSpPr/>
            <p:nvPr/>
          </p:nvSpPr>
          <p:spPr>
            <a:xfrm>
              <a:off x="428625" y="476250"/>
              <a:ext cx="394094" cy="353019"/>
            </a:xfrm>
            <a:custGeom>
              <a:avLst/>
              <a:gdLst>
                <a:gd name="connsiteX0" fmla="*/ 394094 w 394094"/>
                <a:gd name="connsiteY0" fmla="*/ 139769 h 353019"/>
                <a:gd name="connsiteX1" fmla="*/ 167723 w 394094"/>
                <a:gd name="connsiteY1" fmla="*/ 0 h 353019"/>
                <a:gd name="connsiteX2" fmla="*/ 0 w 394094"/>
                <a:gd name="connsiteY2" fmla="*/ 0 h 353019"/>
                <a:gd name="connsiteX3" fmla="*/ 22473 w 394094"/>
                <a:gd name="connsiteY3" fmla="*/ 153472 h 353019"/>
                <a:gd name="connsiteX4" fmla="*/ 186359 w 394094"/>
                <a:gd name="connsiteY4" fmla="*/ 352985 h 353019"/>
                <a:gd name="connsiteX5" fmla="*/ 189648 w 394094"/>
                <a:gd name="connsiteY5" fmla="*/ 350245 h 353019"/>
                <a:gd name="connsiteX6" fmla="*/ 188003 w 394094"/>
                <a:gd name="connsiteY6" fmla="*/ 347504 h 353019"/>
                <a:gd name="connsiteX7" fmla="*/ 104142 w 394094"/>
                <a:gd name="connsiteY7" fmla="*/ 145250 h 353019"/>
                <a:gd name="connsiteX8" fmla="*/ 93727 w 394094"/>
                <a:gd name="connsiteY8" fmla="*/ 75092 h 353019"/>
                <a:gd name="connsiteX9" fmla="*/ 189099 w 394094"/>
                <a:gd name="connsiteY9" fmla="*/ 75092 h 353019"/>
                <a:gd name="connsiteX10" fmla="*/ 388613 w 394094"/>
                <a:gd name="connsiteY10" fmla="*/ 141962 h 353019"/>
                <a:gd name="connsiteX11" fmla="*/ 391353 w 394094"/>
                <a:gd name="connsiteY11" fmla="*/ 143606 h 353019"/>
                <a:gd name="connsiteX12" fmla="*/ 394094 w 394094"/>
                <a:gd name="connsiteY12" fmla="*/ 140865 h 353019"/>
                <a:gd name="connsiteX13" fmla="*/ 394094 w 394094"/>
                <a:gd name="connsiteY13" fmla="*/ 139769 h 353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4094" h="353019">
                  <a:moveTo>
                    <a:pt x="394094" y="139769"/>
                  </a:moveTo>
                  <a:cubicBezTo>
                    <a:pt x="372718" y="57552"/>
                    <a:pt x="306396" y="0"/>
                    <a:pt x="167723" y="0"/>
                  </a:cubicBezTo>
                  <a:lnTo>
                    <a:pt x="0" y="0"/>
                  </a:lnTo>
                  <a:lnTo>
                    <a:pt x="22473" y="153472"/>
                  </a:lnTo>
                  <a:cubicBezTo>
                    <a:pt x="39464" y="292145"/>
                    <a:pt x="92631" y="336542"/>
                    <a:pt x="186359" y="352985"/>
                  </a:cubicBezTo>
                  <a:cubicBezTo>
                    <a:pt x="186907" y="352985"/>
                    <a:pt x="189648" y="353533"/>
                    <a:pt x="189648" y="350245"/>
                  </a:cubicBezTo>
                  <a:cubicBezTo>
                    <a:pt x="189648" y="349148"/>
                    <a:pt x="189099" y="348052"/>
                    <a:pt x="188003" y="347504"/>
                  </a:cubicBezTo>
                  <a:cubicBezTo>
                    <a:pt x="124970" y="321195"/>
                    <a:pt x="117844" y="233496"/>
                    <a:pt x="104142" y="145250"/>
                  </a:cubicBezTo>
                  <a:lnTo>
                    <a:pt x="93727" y="75092"/>
                  </a:lnTo>
                  <a:lnTo>
                    <a:pt x="189099" y="75092"/>
                  </a:lnTo>
                  <a:cubicBezTo>
                    <a:pt x="277346" y="75092"/>
                    <a:pt x="345312" y="73447"/>
                    <a:pt x="388613" y="141962"/>
                  </a:cubicBezTo>
                  <a:cubicBezTo>
                    <a:pt x="389161" y="143058"/>
                    <a:pt x="390257" y="143606"/>
                    <a:pt x="391353" y="143606"/>
                  </a:cubicBezTo>
                  <a:cubicBezTo>
                    <a:pt x="392998" y="143606"/>
                    <a:pt x="394094" y="142510"/>
                    <a:pt x="394094" y="140865"/>
                  </a:cubicBezTo>
                  <a:cubicBezTo>
                    <a:pt x="394094" y="140317"/>
                    <a:pt x="394094" y="140317"/>
                    <a:pt x="394094" y="139769"/>
                  </a:cubicBezTo>
                  <a:close/>
                </a:path>
              </a:pathLst>
            </a:custGeom>
            <a:solidFill>
              <a:srgbClr val="5FAF2D"/>
            </a:solidFill>
            <a:ln w="4750" cap="flat">
              <a:noFill/>
              <a:prstDash val="solid"/>
              <a:miter/>
            </a:ln>
          </p:spPr>
          <p:txBody>
            <a:bodyPr rtlCol="0" anchor="ctr"/>
            <a:lstStyle/>
            <a:p>
              <a:endParaRPr lang="ru-RU"/>
            </a:p>
          </p:txBody>
        </p:sp>
        <p:sp>
          <p:nvSpPr>
            <p:cNvPr id="10" name="Полилиния: фигура 9">
              <a:extLst>
                <a:ext uri="{FF2B5EF4-FFF2-40B4-BE49-F238E27FC236}">
                  <a16:creationId xmlns:a16="http://schemas.microsoft.com/office/drawing/2014/main" id="{8F906C51-572A-4AB5-B240-B2D986BE6C60}"/>
                </a:ext>
              </a:extLst>
            </p:cNvPr>
            <p:cNvSpPr/>
            <p:nvPr/>
          </p:nvSpPr>
          <p:spPr>
            <a:xfrm>
              <a:off x="990990" y="633558"/>
              <a:ext cx="198105" cy="203898"/>
            </a:xfrm>
            <a:custGeom>
              <a:avLst/>
              <a:gdLst>
                <a:gd name="connsiteX0" fmla="*/ 197868 w 198105"/>
                <a:gd name="connsiteY0" fmla="*/ 97564 h 203898"/>
                <a:gd name="connsiteX1" fmla="*/ 100303 w 198105"/>
                <a:gd name="connsiteY1" fmla="*/ 203898 h 203898"/>
                <a:gd name="connsiteX2" fmla="*/ 0 w 198105"/>
                <a:gd name="connsiteY2" fmla="*/ 101949 h 203898"/>
                <a:gd name="connsiteX3" fmla="*/ 101946 w 198105"/>
                <a:gd name="connsiteY3" fmla="*/ 0 h 203898"/>
                <a:gd name="connsiteX4" fmla="*/ 195677 w 198105"/>
                <a:gd name="connsiteY4" fmla="*/ 65225 h 203898"/>
                <a:gd name="connsiteX5" fmla="*/ 170464 w 198105"/>
                <a:gd name="connsiteY5" fmla="*/ 65225 h 203898"/>
                <a:gd name="connsiteX6" fmla="*/ 101398 w 198105"/>
                <a:gd name="connsiteY6" fmla="*/ 21925 h 203898"/>
                <a:gd name="connsiteX7" fmla="*/ 23570 w 198105"/>
                <a:gd name="connsiteY7" fmla="*/ 102497 h 203898"/>
                <a:gd name="connsiteX8" fmla="*/ 101398 w 198105"/>
                <a:gd name="connsiteY8" fmla="*/ 182522 h 203898"/>
                <a:gd name="connsiteX9" fmla="*/ 173750 w 198105"/>
                <a:gd name="connsiteY9" fmla="*/ 118392 h 203898"/>
                <a:gd name="connsiteX10" fmla="*/ 97565 w 198105"/>
                <a:gd name="connsiteY10" fmla="*/ 118392 h 203898"/>
                <a:gd name="connsiteX11" fmla="*/ 97565 w 198105"/>
                <a:gd name="connsiteY11" fmla="*/ 98112 h 203898"/>
                <a:gd name="connsiteX12" fmla="*/ 197868 w 198105"/>
                <a:gd name="connsiteY12" fmla="*/ 97564 h 20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105" h="203898">
                  <a:moveTo>
                    <a:pt x="197868" y="97564"/>
                  </a:moveTo>
                  <a:cubicBezTo>
                    <a:pt x="197868" y="97564"/>
                    <a:pt x="207736" y="203898"/>
                    <a:pt x="100303" y="203898"/>
                  </a:cubicBezTo>
                  <a:cubicBezTo>
                    <a:pt x="43848" y="203898"/>
                    <a:pt x="0" y="160597"/>
                    <a:pt x="0" y="101949"/>
                  </a:cubicBezTo>
                  <a:cubicBezTo>
                    <a:pt x="0" y="43301"/>
                    <a:pt x="43848" y="0"/>
                    <a:pt x="101946" y="0"/>
                  </a:cubicBezTo>
                  <a:cubicBezTo>
                    <a:pt x="146895" y="0"/>
                    <a:pt x="182523" y="25761"/>
                    <a:pt x="195677" y="65225"/>
                  </a:cubicBezTo>
                  <a:lnTo>
                    <a:pt x="170464" y="65225"/>
                  </a:lnTo>
                  <a:cubicBezTo>
                    <a:pt x="158406" y="38916"/>
                    <a:pt x="132640" y="21925"/>
                    <a:pt x="101398" y="21925"/>
                  </a:cubicBezTo>
                  <a:cubicBezTo>
                    <a:pt x="56455" y="21925"/>
                    <a:pt x="23570" y="55907"/>
                    <a:pt x="23570" y="102497"/>
                  </a:cubicBezTo>
                  <a:cubicBezTo>
                    <a:pt x="23570" y="147443"/>
                    <a:pt x="54812" y="182522"/>
                    <a:pt x="101398" y="182522"/>
                  </a:cubicBezTo>
                  <a:cubicBezTo>
                    <a:pt x="140318" y="182522"/>
                    <a:pt x="170464" y="157857"/>
                    <a:pt x="173750" y="118392"/>
                  </a:cubicBezTo>
                  <a:lnTo>
                    <a:pt x="97565" y="118392"/>
                  </a:lnTo>
                  <a:lnTo>
                    <a:pt x="97565" y="98112"/>
                  </a:lnTo>
                  <a:lnTo>
                    <a:pt x="197868" y="97564"/>
                  </a:lnTo>
                  <a:close/>
                </a:path>
              </a:pathLst>
            </a:custGeom>
            <a:solidFill>
              <a:srgbClr val="000000"/>
            </a:solidFill>
            <a:ln w="4750" cap="flat">
              <a:noFill/>
              <a:prstDash val="solid"/>
              <a:miter/>
            </a:ln>
          </p:spPr>
          <p:txBody>
            <a:bodyPr rtlCol="0" anchor="ctr"/>
            <a:lstStyle/>
            <a:p>
              <a:endParaRPr lang="ru-RU"/>
            </a:p>
          </p:txBody>
        </p:sp>
        <p:sp>
          <p:nvSpPr>
            <p:cNvPr id="11" name="Полилиния: фигура 10">
              <a:extLst>
                <a:ext uri="{FF2B5EF4-FFF2-40B4-BE49-F238E27FC236}">
                  <a16:creationId xmlns:a16="http://schemas.microsoft.com/office/drawing/2014/main" id="{01C9AA57-3827-40E4-A29D-846C23722928}"/>
                </a:ext>
              </a:extLst>
            </p:cNvPr>
            <p:cNvSpPr/>
            <p:nvPr/>
          </p:nvSpPr>
          <p:spPr>
            <a:xfrm>
              <a:off x="1220648" y="675763"/>
              <a:ext cx="88796" cy="158953"/>
            </a:xfrm>
            <a:custGeom>
              <a:avLst/>
              <a:gdLst>
                <a:gd name="connsiteX0" fmla="*/ 88797 w 88796"/>
                <a:gd name="connsiteY0" fmla="*/ 548 h 158953"/>
                <a:gd name="connsiteX1" fmla="*/ 88797 w 88796"/>
                <a:gd name="connsiteY1" fmla="*/ 24665 h 158953"/>
                <a:gd name="connsiteX2" fmla="*/ 78929 w 88796"/>
                <a:gd name="connsiteY2" fmla="*/ 24117 h 158953"/>
                <a:gd name="connsiteX3" fmla="*/ 23570 w 88796"/>
                <a:gd name="connsiteY3" fmla="*/ 85506 h 158953"/>
                <a:gd name="connsiteX4" fmla="*/ 23570 w 88796"/>
                <a:gd name="connsiteY4" fmla="*/ 158953 h 158953"/>
                <a:gd name="connsiteX5" fmla="*/ 0 w 88796"/>
                <a:gd name="connsiteY5" fmla="*/ 158953 h 158953"/>
                <a:gd name="connsiteX6" fmla="*/ 0 w 88796"/>
                <a:gd name="connsiteY6" fmla="*/ 2741 h 158953"/>
                <a:gd name="connsiteX7" fmla="*/ 23570 w 88796"/>
                <a:gd name="connsiteY7" fmla="*/ 2741 h 158953"/>
                <a:gd name="connsiteX8" fmla="*/ 23570 w 88796"/>
                <a:gd name="connsiteY8" fmla="*/ 37820 h 158953"/>
                <a:gd name="connsiteX9" fmla="*/ 78929 w 88796"/>
                <a:gd name="connsiteY9" fmla="*/ 0 h 158953"/>
                <a:gd name="connsiteX10" fmla="*/ 88797 w 88796"/>
                <a:gd name="connsiteY10" fmla="*/ 548 h 15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796" h="158953">
                  <a:moveTo>
                    <a:pt x="88797" y="548"/>
                  </a:moveTo>
                  <a:lnTo>
                    <a:pt x="88797" y="24665"/>
                  </a:lnTo>
                  <a:cubicBezTo>
                    <a:pt x="86054" y="24117"/>
                    <a:pt x="82768" y="24117"/>
                    <a:pt x="78929" y="24117"/>
                  </a:cubicBezTo>
                  <a:cubicBezTo>
                    <a:pt x="46592" y="24117"/>
                    <a:pt x="23570" y="45494"/>
                    <a:pt x="23570" y="85506"/>
                  </a:cubicBezTo>
                  <a:lnTo>
                    <a:pt x="23570" y="158953"/>
                  </a:lnTo>
                  <a:lnTo>
                    <a:pt x="0" y="158953"/>
                  </a:lnTo>
                  <a:lnTo>
                    <a:pt x="0" y="2741"/>
                  </a:lnTo>
                  <a:lnTo>
                    <a:pt x="23570" y="2741"/>
                  </a:lnTo>
                  <a:lnTo>
                    <a:pt x="23570" y="37820"/>
                  </a:lnTo>
                  <a:cubicBezTo>
                    <a:pt x="32890" y="14799"/>
                    <a:pt x="51526" y="0"/>
                    <a:pt x="78929" y="0"/>
                  </a:cubicBezTo>
                  <a:cubicBezTo>
                    <a:pt x="83315" y="0"/>
                    <a:pt x="86606" y="0"/>
                    <a:pt x="88797" y="548"/>
                  </a:cubicBezTo>
                  <a:close/>
                </a:path>
              </a:pathLst>
            </a:custGeom>
            <a:solidFill>
              <a:srgbClr val="000000"/>
            </a:solidFill>
            <a:ln w="4750" cap="flat">
              <a:noFill/>
              <a:prstDash val="solid"/>
              <a:miter/>
            </a:ln>
          </p:spPr>
          <p:txBody>
            <a:bodyPr rtlCol="0" anchor="ctr"/>
            <a:lstStyle/>
            <a:p>
              <a:endParaRPr lang="ru-RU"/>
            </a:p>
          </p:txBody>
        </p:sp>
        <p:sp>
          <p:nvSpPr>
            <p:cNvPr id="12" name="Полилиния: фигура 11">
              <a:extLst>
                <a:ext uri="{FF2B5EF4-FFF2-40B4-BE49-F238E27FC236}">
                  <a16:creationId xmlns:a16="http://schemas.microsoft.com/office/drawing/2014/main" id="{36B64A3E-5F9C-4755-AA87-6770DEE267CB}"/>
                </a:ext>
              </a:extLst>
            </p:cNvPr>
            <p:cNvSpPr/>
            <p:nvPr/>
          </p:nvSpPr>
          <p:spPr>
            <a:xfrm>
              <a:off x="1320955" y="675215"/>
              <a:ext cx="160596" cy="162241"/>
            </a:xfrm>
            <a:custGeom>
              <a:avLst/>
              <a:gdLst>
                <a:gd name="connsiteX0" fmla="*/ 160596 w 160596"/>
                <a:gd name="connsiteY0" fmla="*/ 81121 h 162241"/>
                <a:gd name="connsiteX1" fmla="*/ 80024 w 160596"/>
                <a:gd name="connsiteY1" fmla="*/ 162242 h 162241"/>
                <a:gd name="connsiteX2" fmla="*/ 0 w 160596"/>
                <a:gd name="connsiteY2" fmla="*/ 81121 h 162241"/>
                <a:gd name="connsiteX3" fmla="*/ 80024 w 160596"/>
                <a:gd name="connsiteY3" fmla="*/ 0 h 162241"/>
                <a:gd name="connsiteX4" fmla="*/ 160596 w 160596"/>
                <a:gd name="connsiteY4" fmla="*/ 81121 h 162241"/>
                <a:gd name="connsiteX5" fmla="*/ 24117 w 160596"/>
                <a:gd name="connsiteY5" fmla="*/ 81121 h 162241"/>
                <a:gd name="connsiteX6" fmla="*/ 80572 w 160596"/>
                <a:gd name="connsiteY6" fmla="*/ 139769 h 162241"/>
                <a:gd name="connsiteX7" fmla="*/ 137027 w 160596"/>
                <a:gd name="connsiteY7" fmla="*/ 81121 h 162241"/>
                <a:gd name="connsiteX8" fmla="*/ 80572 w 160596"/>
                <a:gd name="connsiteY8" fmla="*/ 22473 h 162241"/>
                <a:gd name="connsiteX9" fmla="*/ 24117 w 160596"/>
                <a:gd name="connsiteY9" fmla="*/ 81121 h 16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596" h="162241">
                  <a:moveTo>
                    <a:pt x="160596" y="81121"/>
                  </a:moveTo>
                  <a:cubicBezTo>
                    <a:pt x="160596" y="127710"/>
                    <a:pt x="124968" y="162242"/>
                    <a:pt x="80024" y="162242"/>
                  </a:cubicBezTo>
                  <a:cubicBezTo>
                    <a:pt x="35076" y="162242"/>
                    <a:pt x="0" y="127710"/>
                    <a:pt x="0" y="81121"/>
                  </a:cubicBezTo>
                  <a:cubicBezTo>
                    <a:pt x="0" y="34531"/>
                    <a:pt x="36176" y="0"/>
                    <a:pt x="80024" y="0"/>
                  </a:cubicBezTo>
                  <a:cubicBezTo>
                    <a:pt x="124420" y="548"/>
                    <a:pt x="160596" y="34531"/>
                    <a:pt x="160596" y="81121"/>
                  </a:cubicBezTo>
                  <a:close/>
                  <a:moveTo>
                    <a:pt x="24117" y="81121"/>
                  </a:moveTo>
                  <a:cubicBezTo>
                    <a:pt x="24117" y="115104"/>
                    <a:pt x="48782" y="139769"/>
                    <a:pt x="80572" y="139769"/>
                  </a:cubicBezTo>
                  <a:cubicBezTo>
                    <a:pt x="112362" y="139769"/>
                    <a:pt x="137027" y="115652"/>
                    <a:pt x="137027" y="81121"/>
                  </a:cubicBezTo>
                  <a:cubicBezTo>
                    <a:pt x="137027" y="46590"/>
                    <a:pt x="111814" y="22473"/>
                    <a:pt x="80572" y="22473"/>
                  </a:cubicBezTo>
                  <a:cubicBezTo>
                    <a:pt x="49330" y="22473"/>
                    <a:pt x="24117" y="46590"/>
                    <a:pt x="24117" y="81121"/>
                  </a:cubicBezTo>
                  <a:close/>
                </a:path>
              </a:pathLst>
            </a:custGeom>
            <a:solidFill>
              <a:srgbClr val="000000"/>
            </a:solidFill>
            <a:ln w="4750" cap="flat">
              <a:noFill/>
              <a:prstDash val="solid"/>
              <a:miter/>
            </a:ln>
          </p:spPr>
          <p:txBody>
            <a:bodyPr rtlCol="0" anchor="ctr"/>
            <a:lstStyle/>
            <a:p>
              <a:endParaRPr lang="ru-RU"/>
            </a:p>
          </p:txBody>
        </p:sp>
        <p:sp>
          <p:nvSpPr>
            <p:cNvPr id="13" name="Полилиния: фигура 12">
              <a:extLst>
                <a:ext uri="{FF2B5EF4-FFF2-40B4-BE49-F238E27FC236}">
                  <a16:creationId xmlns:a16="http://schemas.microsoft.com/office/drawing/2014/main" id="{6F3C04A3-82BF-45A6-874A-9AE191576978}"/>
                </a:ext>
              </a:extLst>
            </p:cNvPr>
            <p:cNvSpPr/>
            <p:nvPr/>
          </p:nvSpPr>
          <p:spPr>
            <a:xfrm>
              <a:off x="1510055" y="678504"/>
              <a:ext cx="134283" cy="158952"/>
            </a:xfrm>
            <a:custGeom>
              <a:avLst/>
              <a:gdLst>
                <a:gd name="connsiteX0" fmla="*/ 134283 w 134283"/>
                <a:gd name="connsiteY0" fmla="*/ 0 h 158952"/>
                <a:gd name="connsiteX1" fmla="*/ 134283 w 134283"/>
                <a:gd name="connsiteY1" fmla="*/ 155664 h 158952"/>
                <a:gd name="connsiteX2" fmla="*/ 110719 w 134283"/>
                <a:gd name="connsiteY2" fmla="*/ 155664 h 158952"/>
                <a:gd name="connsiteX3" fmla="*/ 110719 w 134283"/>
                <a:gd name="connsiteY3" fmla="*/ 124970 h 158952"/>
                <a:gd name="connsiteX4" fmla="*/ 55359 w 134283"/>
                <a:gd name="connsiteY4" fmla="*/ 158953 h 158952"/>
                <a:gd name="connsiteX5" fmla="*/ 0 w 134283"/>
                <a:gd name="connsiteY5" fmla="*/ 98660 h 158952"/>
                <a:gd name="connsiteX6" fmla="*/ 0 w 134283"/>
                <a:gd name="connsiteY6" fmla="*/ 0 h 158952"/>
                <a:gd name="connsiteX7" fmla="*/ 23565 w 134283"/>
                <a:gd name="connsiteY7" fmla="*/ 0 h 158952"/>
                <a:gd name="connsiteX8" fmla="*/ 23565 w 134283"/>
                <a:gd name="connsiteY8" fmla="*/ 94276 h 158952"/>
                <a:gd name="connsiteX9" fmla="*/ 61936 w 134283"/>
                <a:gd name="connsiteY9" fmla="*/ 136480 h 158952"/>
                <a:gd name="connsiteX10" fmla="*/ 110719 w 134283"/>
                <a:gd name="connsiteY10" fmla="*/ 80024 h 158952"/>
                <a:gd name="connsiteX11" fmla="*/ 110719 w 134283"/>
                <a:gd name="connsiteY11" fmla="*/ 0 h 158952"/>
                <a:gd name="connsiteX12" fmla="*/ 134283 w 134283"/>
                <a:gd name="connsiteY12" fmla="*/ 0 h 158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283" h="158952">
                  <a:moveTo>
                    <a:pt x="134283" y="0"/>
                  </a:moveTo>
                  <a:lnTo>
                    <a:pt x="134283" y="155664"/>
                  </a:lnTo>
                  <a:lnTo>
                    <a:pt x="110719" y="155664"/>
                  </a:lnTo>
                  <a:lnTo>
                    <a:pt x="110719" y="124970"/>
                  </a:lnTo>
                  <a:cubicBezTo>
                    <a:pt x="100303" y="145250"/>
                    <a:pt x="82215" y="158953"/>
                    <a:pt x="55359" y="158953"/>
                  </a:cubicBezTo>
                  <a:cubicBezTo>
                    <a:pt x="20826" y="158953"/>
                    <a:pt x="0" y="137029"/>
                    <a:pt x="0" y="98660"/>
                  </a:cubicBezTo>
                  <a:lnTo>
                    <a:pt x="0" y="0"/>
                  </a:lnTo>
                  <a:lnTo>
                    <a:pt x="23565" y="0"/>
                  </a:lnTo>
                  <a:lnTo>
                    <a:pt x="23565" y="94276"/>
                  </a:lnTo>
                  <a:cubicBezTo>
                    <a:pt x="23565" y="122229"/>
                    <a:pt x="36724" y="136480"/>
                    <a:pt x="61936" y="136480"/>
                  </a:cubicBezTo>
                  <a:cubicBezTo>
                    <a:pt x="92631" y="136480"/>
                    <a:pt x="110719" y="114556"/>
                    <a:pt x="110719" y="80024"/>
                  </a:cubicBezTo>
                  <a:lnTo>
                    <a:pt x="110719" y="0"/>
                  </a:lnTo>
                  <a:lnTo>
                    <a:pt x="134283" y="0"/>
                  </a:lnTo>
                  <a:close/>
                </a:path>
              </a:pathLst>
            </a:custGeom>
            <a:solidFill>
              <a:srgbClr val="000000"/>
            </a:solidFill>
            <a:ln w="4750" cap="flat">
              <a:noFill/>
              <a:prstDash val="solid"/>
              <a:miter/>
            </a:ln>
          </p:spPr>
          <p:txBody>
            <a:bodyPr rtlCol="0" anchor="ctr"/>
            <a:lstStyle/>
            <a:p>
              <a:endParaRPr lang="ru-RU"/>
            </a:p>
          </p:txBody>
        </p:sp>
        <p:sp>
          <p:nvSpPr>
            <p:cNvPr id="14" name="Полилиния: фигура 13">
              <a:extLst>
                <a:ext uri="{FF2B5EF4-FFF2-40B4-BE49-F238E27FC236}">
                  <a16:creationId xmlns:a16="http://schemas.microsoft.com/office/drawing/2014/main" id="{1AA5CE44-260B-40F6-B053-B8F2ACE5B1DF}"/>
                </a:ext>
              </a:extLst>
            </p:cNvPr>
            <p:cNvSpPr/>
            <p:nvPr/>
          </p:nvSpPr>
          <p:spPr>
            <a:xfrm>
              <a:off x="1678872" y="675215"/>
              <a:ext cx="156214" cy="229659"/>
            </a:xfrm>
            <a:custGeom>
              <a:avLst/>
              <a:gdLst>
                <a:gd name="connsiteX0" fmla="*/ 156215 w 156214"/>
                <a:gd name="connsiteY0" fmla="*/ 81121 h 229659"/>
                <a:gd name="connsiteX1" fmla="*/ 83315 w 156214"/>
                <a:gd name="connsiteY1" fmla="*/ 162242 h 229659"/>
                <a:gd name="connsiteX2" fmla="*/ 23569 w 156214"/>
                <a:gd name="connsiteY2" fmla="*/ 127710 h 229659"/>
                <a:gd name="connsiteX3" fmla="*/ 23569 w 156214"/>
                <a:gd name="connsiteY3" fmla="*/ 229660 h 229659"/>
                <a:gd name="connsiteX4" fmla="*/ 0 w 156214"/>
                <a:gd name="connsiteY4" fmla="*/ 229660 h 229659"/>
                <a:gd name="connsiteX5" fmla="*/ 0 w 156214"/>
                <a:gd name="connsiteY5" fmla="*/ 3289 h 229659"/>
                <a:gd name="connsiteX6" fmla="*/ 23569 w 156214"/>
                <a:gd name="connsiteY6" fmla="*/ 3289 h 229659"/>
                <a:gd name="connsiteX7" fmla="*/ 23569 w 156214"/>
                <a:gd name="connsiteY7" fmla="*/ 35079 h 229659"/>
                <a:gd name="connsiteX8" fmla="*/ 83863 w 156214"/>
                <a:gd name="connsiteY8" fmla="*/ 0 h 229659"/>
                <a:gd name="connsiteX9" fmla="*/ 156215 w 156214"/>
                <a:gd name="connsiteY9" fmla="*/ 81121 h 229659"/>
                <a:gd name="connsiteX10" fmla="*/ 132645 w 156214"/>
                <a:gd name="connsiteY10" fmla="*/ 81121 h 229659"/>
                <a:gd name="connsiteX11" fmla="*/ 78929 w 156214"/>
                <a:gd name="connsiteY11" fmla="*/ 22473 h 229659"/>
                <a:gd name="connsiteX12" fmla="*/ 23022 w 156214"/>
                <a:gd name="connsiteY12" fmla="*/ 81121 h 229659"/>
                <a:gd name="connsiteX13" fmla="*/ 78929 w 156214"/>
                <a:gd name="connsiteY13" fmla="*/ 139769 h 229659"/>
                <a:gd name="connsiteX14" fmla="*/ 132645 w 156214"/>
                <a:gd name="connsiteY14" fmla="*/ 81121 h 22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214" h="229659">
                  <a:moveTo>
                    <a:pt x="156215" y="81121"/>
                  </a:moveTo>
                  <a:cubicBezTo>
                    <a:pt x="156215" y="128258"/>
                    <a:pt x="125520" y="162242"/>
                    <a:pt x="83315" y="162242"/>
                  </a:cubicBezTo>
                  <a:cubicBezTo>
                    <a:pt x="56455" y="162242"/>
                    <a:pt x="35628" y="148539"/>
                    <a:pt x="23569" y="127710"/>
                  </a:cubicBezTo>
                  <a:lnTo>
                    <a:pt x="23569" y="229660"/>
                  </a:lnTo>
                  <a:lnTo>
                    <a:pt x="0" y="229660"/>
                  </a:lnTo>
                  <a:lnTo>
                    <a:pt x="0" y="3289"/>
                  </a:lnTo>
                  <a:lnTo>
                    <a:pt x="23569" y="3289"/>
                  </a:lnTo>
                  <a:lnTo>
                    <a:pt x="23569" y="35079"/>
                  </a:lnTo>
                  <a:cubicBezTo>
                    <a:pt x="35628" y="13703"/>
                    <a:pt x="56455" y="0"/>
                    <a:pt x="83863" y="0"/>
                  </a:cubicBezTo>
                  <a:cubicBezTo>
                    <a:pt x="125520" y="548"/>
                    <a:pt x="156215" y="33983"/>
                    <a:pt x="156215" y="81121"/>
                  </a:cubicBezTo>
                  <a:close/>
                  <a:moveTo>
                    <a:pt x="132645" y="81121"/>
                  </a:moveTo>
                  <a:cubicBezTo>
                    <a:pt x="132645" y="47138"/>
                    <a:pt x="110719" y="22473"/>
                    <a:pt x="78929" y="22473"/>
                  </a:cubicBezTo>
                  <a:cubicBezTo>
                    <a:pt x="47139" y="22473"/>
                    <a:pt x="23022" y="46590"/>
                    <a:pt x="23022" y="81121"/>
                  </a:cubicBezTo>
                  <a:cubicBezTo>
                    <a:pt x="23022" y="115652"/>
                    <a:pt x="47139" y="139769"/>
                    <a:pt x="78929" y="139769"/>
                  </a:cubicBezTo>
                  <a:cubicBezTo>
                    <a:pt x="110171" y="139769"/>
                    <a:pt x="132645" y="115652"/>
                    <a:pt x="132645" y="81121"/>
                  </a:cubicBezTo>
                  <a:close/>
                </a:path>
              </a:pathLst>
            </a:custGeom>
            <a:solidFill>
              <a:srgbClr val="000000"/>
            </a:solidFill>
            <a:ln w="4750" cap="flat">
              <a:noFill/>
              <a:prstDash val="solid"/>
              <a:miter/>
            </a:ln>
          </p:spPr>
          <p:txBody>
            <a:bodyPr rtlCol="0" anchor="ctr"/>
            <a:lstStyle/>
            <a:p>
              <a:endParaRPr lang="ru-RU"/>
            </a:p>
          </p:txBody>
        </p:sp>
      </p:grpSp>
      <p:sp>
        <p:nvSpPr>
          <p:cNvPr id="20" name="Текст 10">
            <a:extLst>
              <a:ext uri="{FF2B5EF4-FFF2-40B4-BE49-F238E27FC236}">
                <a16:creationId xmlns:a16="http://schemas.microsoft.com/office/drawing/2014/main" id="{16A2DE1E-C0BD-422A-B5D6-1BC92C15470B}"/>
              </a:ext>
            </a:extLst>
          </p:cNvPr>
          <p:cNvSpPr>
            <a:spLocks noGrp="1"/>
          </p:cNvSpPr>
          <p:nvPr userDrawn="1">
            <p:ph type="body" sz="quarter" idx="12" hasCustomPrompt="1"/>
          </p:nvPr>
        </p:nvSpPr>
        <p:spPr>
          <a:xfrm>
            <a:off x="428625" y="2667000"/>
            <a:ext cx="5062537" cy="1308481"/>
          </a:xfrm>
          <a:prstGeom prst="rect">
            <a:avLst/>
          </a:prstGeom>
        </p:spPr>
        <p:txBody>
          <a:bodyPr/>
          <a:lstStyle>
            <a:lvl1pPr marL="0" indent="0">
              <a:lnSpc>
                <a:spcPts val="4600"/>
              </a:lnSpc>
              <a:spcBef>
                <a:spcPts val="0"/>
              </a:spcBef>
              <a:buNone/>
              <a:defRPr sz="4100" spc="-150" baseline="0">
                <a:latin typeface="+mj-lt"/>
              </a:defRPr>
            </a:lvl1pPr>
          </a:lstStyle>
          <a:p>
            <a:pPr lvl="0"/>
            <a:r>
              <a:rPr lang="ru-RU" dirty="0"/>
              <a:t>Название</a:t>
            </a:r>
          </a:p>
          <a:p>
            <a:pPr lvl="0"/>
            <a:r>
              <a:rPr lang="ru-RU" dirty="0"/>
              <a:t>презентации</a:t>
            </a:r>
          </a:p>
        </p:txBody>
      </p:sp>
      <p:sp>
        <p:nvSpPr>
          <p:cNvPr id="22" name="Текст 21">
            <a:extLst>
              <a:ext uri="{FF2B5EF4-FFF2-40B4-BE49-F238E27FC236}">
                <a16:creationId xmlns:a16="http://schemas.microsoft.com/office/drawing/2014/main" id="{CC447795-DFDE-495C-8F75-76C00340BB3D}"/>
              </a:ext>
            </a:extLst>
          </p:cNvPr>
          <p:cNvSpPr>
            <a:spLocks noGrp="1"/>
          </p:cNvSpPr>
          <p:nvPr userDrawn="1">
            <p:ph type="body" sz="quarter" idx="13" hasCustomPrompt="1"/>
          </p:nvPr>
        </p:nvSpPr>
        <p:spPr>
          <a:xfrm>
            <a:off x="428625" y="6203393"/>
            <a:ext cx="792023" cy="366237"/>
          </a:xfrm>
          <a:prstGeom prst="rect">
            <a:avLst/>
          </a:prstGeom>
        </p:spPr>
        <p:txBody>
          <a:bodyPr/>
          <a:lstStyle>
            <a:lvl1pPr marL="0" indent="0">
              <a:lnSpc>
                <a:spcPct val="100000"/>
              </a:lnSpc>
              <a:spcBef>
                <a:spcPts val="0"/>
              </a:spcBef>
              <a:buNone/>
              <a:defRPr sz="1800" spc="-40" baseline="0">
                <a:solidFill>
                  <a:srgbClr val="757F8B"/>
                </a:solidFill>
                <a:latin typeface="+mn-lt"/>
              </a:defRPr>
            </a:lvl1pPr>
          </a:lstStyle>
          <a:p>
            <a:pPr lvl="0"/>
            <a:r>
              <a:rPr lang="ru-RU" dirty="0"/>
              <a:t>2021</a:t>
            </a:r>
          </a:p>
        </p:txBody>
      </p:sp>
      <p:sp>
        <p:nvSpPr>
          <p:cNvPr id="15" name="Овал 14">
            <a:extLst>
              <a:ext uri="{FF2B5EF4-FFF2-40B4-BE49-F238E27FC236}">
                <a16:creationId xmlns:a16="http://schemas.microsoft.com/office/drawing/2014/main" id="{2A8B037F-42F1-49A4-82F0-0B7569FA00A8}"/>
              </a:ext>
            </a:extLst>
          </p:cNvPr>
          <p:cNvSpPr/>
          <p:nvPr userDrawn="1"/>
        </p:nvSpPr>
        <p:spPr>
          <a:xfrm>
            <a:off x="11668125" y="238125"/>
            <a:ext cx="285750" cy="285750"/>
          </a:xfrm>
          <a:prstGeom prst="ellipse">
            <a:avLst/>
          </a:prstGeom>
          <a:solidFill>
            <a:schemeClr val="bg1"/>
          </a:solidFill>
          <a:ln w="4763" cap="flat">
            <a:noFill/>
            <a:prstDash val="solid"/>
            <a:miter/>
          </a:ln>
        </p:spPr>
        <p:txBody>
          <a:bodyPr rtlCol="0" anchor="ctr"/>
          <a:lstStyle/>
          <a:p>
            <a:endParaRPr lang="ru-RU"/>
          </a:p>
        </p:txBody>
      </p:sp>
      <p:sp>
        <p:nvSpPr>
          <p:cNvPr id="16" name="Номер слайда 6">
            <a:extLst>
              <a:ext uri="{FF2B5EF4-FFF2-40B4-BE49-F238E27FC236}">
                <a16:creationId xmlns:a16="http://schemas.microsoft.com/office/drawing/2014/main" id="{DFE9D686-6269-42CE-AE15-876A55318476}"/>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3394620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Титульный с фото 3">
    <p:spTree>
      <p:nvGrpSpPr>
        <p:cNvPr id="1" name=""/>
        <p:cNvGrpSpPr/>
        <p:nvPr/>
      </p:nvGrpSpPr>
      <p:grpSpPr>
        <a:xfrm>
          <a:off x="0" y="0"/>
          <a:ext cx="0" cy="0"/>
          <a:chOff x="0" y="0"/>
          <a:chExt cx="0" cy="0"/>
        </a:xfrm>
      </p:grpSpPr>
      <p:sp>
        <p:nvSpPr>
          <p:cNvPr id="17" name="Рисунок 16">
            <a:extLst>
              <a:ext uri="{FF2B5EF4-FFF2-40B4-BE49-F238E27FC236}">
                <a16:creationId xmlns:a16="http://schemas.microsoft.com/office/drawing/2014/main" id="{F304BEDE-5FCF-4A84-9A6B-9B372051D86F}"/>
              </a:ext>
            </a:extLst>
          </p:cNvPr>
          <p:cNvSpPr>
            <a:spLocks noGrp="1"/>
          </p:cNvSpPr>
          <p:nvPr>
            <p:ph type="pic" sz="quarter" idx="18"/>
          </p:nvPr>
        </p:nvSpPr>
        <p:spPr>
          <a:xfrm>
            <a:off x="6095999"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5"/>
          </a:solidFill>
        </p:spPr>
        <p:txBody>
          <a:bodyPr wrap="square">
            <a:noAutofit/>
          </a:bodyPr>
          <a:lstStyle>
            <a:lvl1pPr marL="0" indent="0" algn="ctr">
              <a:buNone/>
              <a:defRPr sz="2000"/>
            </a:lvl1pPr>
          </a:lstStyle>
          <a:p>
            <a:endParaRPr lang="ru-RU"/>
          </a:p>
        </p:txBody>
      </p:sp>
      <p:grpSp>
        <p:nvGrpSpPr>
          <p:cNvPr id="23" name="Группа 22">
            <a:extLst>
              <a:ext uri="{FF2B5EF4-FFF2-40B4-BE49-F238E27FC236}">
                <a16:creationId xmlns:a16="http://schemas.microsoft.com/office/drawing/2014/main" id="{6F1DD8FF-D0B1-43B4-87F6-739C37E9E9AC}"/>
              </a:ext>
            </a:extLst>
          </p:cNvPr>
          <p:cNvGrpSpPr/>
          <p:nvPr userDrawn="1"/>
        </p:nvGrpSpPr>
        <p:grpSpPr>
          <a:xfrm>
            <a:off x="428625" y="476250"/>
            <a:ext cx="1406461" cy="428624"/>
            <a:chOff x="428625" y="476250"/>
            <a:chExt cx="1406461" cy="428624"/>
          </a:xfrm>
        </p:grpSpPr>
        <p:sp>
          <p:nvSpPr>
            <p:cNvPr id="7" name="Полилиния: фигура 6">
              <a:extLst>
                <a:ext uri="{FF2B5EF4-FFF2-40B4-BE49-F238E27FC236}">
                  <a16:creationId xmlns:a16="http://schemas.microsoft.com/office/drawing/2014/main" id="{1F18F2A3-F4F3-4B03-A971-2B29CB200F0F}"/>
                </a:ext>
              </a:extLst>
            </p:cNvPr>
            <p:cNvSpPr/>
            <p:nvPr/>
          </p:nvSpPr>
          <p:spPr>
            <a:xfrm>
              <a:off x="638004" y="639588"/>
              <a:ext cx="172655" cy="191291"/>
            </a:xfrm>
            <a:custGeom>
              <a:avLst/>
              <a:gdLst>
                <a:gd name="connsiteX0" fmla="*/ 126066 w 172655"/>
                <a:gd name="connsiteY0" fmla="*/ 191292 h 191291"/>
                <a:gd name="connsiteX1" fmla="*/ 86602 w 172655"/>
                <a:gd name="connsiteY1" fmla="*/ 125518 h 191291"/>
                <a:gd name="connsiteX2" fmla="*/ 47686 w 172655"/>
                <a:gd name="connsiteY2" fmla="*/ 191292 h 191291"/>
                <a:gd name="connsiteX3" fmla="*/ 1644 w 172655"/>
                <a:gd name="connsiteY3" fmla="*/ 191292 h 191291"/>
                <a:gd name="connsiteX4" fmla="*/ 60840 w 172655"/>
                <a:gd name="connsiteY4" fmla="*/ 92083 h 191291"/>
                <a:gd name="connsiteX5" fmla="*/ 0 w 172655"/>
                <a:gd name="connsiteY5" fmla="*/ 0 h 191291"/>
                <a:gd name="connsiteX6" fmla="*/ 48782 w 172655"/>
                <a:gd name="connsiteY6" fmla="*/ 0 h 191291"/>
                <a:gd name="connsiteX7" fmla="*/ 87698 w 172655"/>
                <a:gd name="connsiteY7" fmla="*/ 61389 h 191291"/>
                <a:gd name="connsiteX8" fmla="*/ 124422 w 172655"/>
                <a:gd name="connsiteY8" fmla="*/ 0 h 191291"/>
                <a:gd name="connsiteX9" fmla="*/ 171011 w 172655"/>
                <a:gd name="connsiteY9" fmla="*/ 0 h 191291"/>
                <a:gd name="connsiteX10" fmla="*/ 111267 w 172655"/>
                <a:gd name="connsiteY10" fmla="*/ 95372 h 191291"/>
                <a:gd name="connsiteX11" fmla="*/ 172656 w 172655"/>
                <a:gd name="connsiteY11" fmla="*/ 191292 h 191291"/>
                <a:gd name="connsiteX12" fmla="*/ 126066 w 172655"/>
                <a:gd name="connsiteY12" fmla="*/ 191292 h 19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655" h="191291">
                  <a:moveTo>
                    <a:pt x="126066" y="191292"/>
                  </a:moveTo>
                  <a:lnTo>
                    <a:pt x="86602" y="125518"/>
                  </a:lnTo>
                  <a:lnTo>
                    <a:pt x="47686" y="191292"/>
                  </a:lnTo>
                  <a:lnTo>
                    <a:pt x="1644" y="191292"/>
                  </a:lnTo>
                  <a:lnTo>
                    <a:pt x="60840" y="92083"/>
                  </a:lnTo>
                  <a:lnTo>
                    <a:pt x="0" y="0"/>
                  </a:lnTo>
                  <a:lnTo>
                    <a:pt x="48782" y="0"/>
                  </a:lnTo>
                  <a:lnTo>
                    <a:pt x="87698" y="61389"/>
                  </a:lnTo>
                  <a:lnTo>
                    <a:pt x="124422" y="0"/>
                  </a:lnTo>
                  <a:lnTo>
                    <a:pt x="171011" y="0"/>
                  </a:lnTo>
                  <a:lnTo>
                    <a:pt x="111267" y="95372"/>
                  </a:lnTo>
                  <a:lnTo>
                    <a:pt x="172656" y="191292"/>
                  </a:lnTo>
                  <a:lnTo>
                    <a:pt x="126066" y="191292"/>
                  </a:lnTo>
                  <a:close/>
                </a:path>
              </a:pathLst>
            </a:custGeom>
            <a:solidFill>
              <a:srgbClr val="000000"/>
            </a:solidFill>
            <a:ln w="4750" cap="flat">
              <a:noFill/>
              <a:prstDash val="solid"/>
              <a:miter/>
            </a:ln>
          </p:spPr>
          <p:txBody>
            <a:bodyPr rtlCol="0" anchor="ctr"/>
            <a:lstStyle/>
            <a:p>
              <a:endParaRPr lang="ru-RU"/>
            </a:p>
          </p:txBody>
        </p:sp>
        <p:sp>
          <p:nvSpPr>
            <p:cNvPr id="8" name="Полилиния: фигура 7">
              <a:extLst>
                <a:ext uri="{FF2B5EF4-FFF2-40B4-BE49-F238E27FC236}">
                  <a16:creationId xmlns:a16="http://schemas.microsoft.com/office/drawing/2014/main" id="{3B2BA2C2-B20A-4C9E-A81C-22A2EE44B3EF}"/>
                </a:ext>
              </a:extLst>
            </p:cNvPr>
            <p:cNvSpPr/>
            <p:nvPr/>
          </p:nvSpPr>
          <p:spPr>
            <a:xfrm>
              <a:off x="818333" y="639588"/>
              <a:ext cx="143057" cy="194032"/>
            </a:xfrm>
            <a:custGeom>
              <a:avLst/>
              <a:gdLst>
                <a:gd name="connsiteX0" fmla="*/ 143058 w 143057"/>
                <a:gd name="connsiteY0" fmla="*/ 126066 h 194032"/>
                <a:gd name="connsiteX1" fmla="*/ 70159 w 143057"/>
                <a:gd name="connsiteY1" fmla="*/ 194032 h 194032"/>
                <a:gd name="connsiteX2" fmla="*/ 0 w 143057"/>
                <a:gd name="connsiteY2" fmla="*/ 129903 h 194032"/>
                <a:gd name="connsiteX3" fmla="*/ 39464 w 143057"/>
                <a:gd name="connsiteY3" fmla="*/ 129903 h 194032"/>
                <a:gd name="connsiteX4" fmla="*/ 73995 w 143057"/>
                <a:gd name="connsiteY4" fmla="*/ 157309 h 194032"/>
                <a:gd name="connsiteX5" fmla="*/ 103596 w 143057"/>
                <a:gd name="connsiteY5" fmla="*/ 125518 h 194032"/>
                <a:gd name="connsiteX6" fmla="*/ 70159 w 143057"/>
                <a:gd name="connsiteY6" fmla="*/ 94824 h 194032"/>
                <a:gd name="connsiteX7" fmla="*/ 38368 w 143057"/>
                <a:gd name="connsiteY7" fmla="*/ 110719 h 194032"/>
                <a:gd name="connsiteX8" fmla="*/ 548 w 143057"/>
                <a:gd name="connsiteY8" fmla="*/ 110719 h 194032"/>
                <a:gd name="connsiteX9" fmla="*/ 13703 w 143057"/>
                <a:gd name="connsiteY9" fmla="*/ 0 h 194032"/>
                <a:gd name="connsiteX10" fmla="*/ 138124 w 143057"/>
                <a:gd name="connsiteY10" fmla="*/ 0 h 194032"/>
                <a:gd name="connsiteX11" fmla="*/ 133738 w 143057"/>
                <a:gd name="connsiteY11" fmla="*/ 37272 h 194032"/>
                <a:gd name="connsiteX12" fmla="*/ 44946 w 143057"/>
                <a:gd name="connsiteY12" fmla="*/ 37272 h 194032"/>
                <a:gd name="connsiteX13" fmla="*/ 41657 w 143057"/>
                <a:gd name="connsiteY13" fmla="*/ 73995 h 194032"/>
                <a:gd name="connsiteX14" fmla="*/ 79477 w 143057"/>
                <a:gd name="connsiteY14" fmla="*/ 63033 h 194032"/>
                <a:gd name="connsiteX15" fmla="*/ 143058 w 143057"/>
                <a:gd name="connsiteY15" fmla="*/ 126066 h 19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057" h="194032">
                  <a:moveTo>
                    <a:pt x="143058" y="126066"/>
                  </a:moveTo>
                  <a:cubicBezTo>
                    <a:pt x="143058" y="168271"/>
                    <a:pt x="111268" y="194032"/>
                    <a:pt x="70159" y="194032"/>
                  </a:cubicBezTo>
                  <a:cubicBezTo>
                    <a:pt x="33435" y="194032"/>
                    <a:pt x="2741" y="173752"/>
                    <a:pt x="0" y="129903"/>
                  </a:cubicBezTo>
                  <a:lnTo>
                    <a:pt x="39464" y="129903"/>
                  </a:lnTo>
                  <a:cubicBezTo>
                    <a:pt x="42205" y="149087"/>
                    <a:pt x="57552" y="157309"/>
                    <a:pt x="73995" y="157309"/>
                  </a:cubicBezTo>
                  <a:cubicBezTo>
                    <a:pt x="94823" y="157309"/>
                    <a:pt x="103596" y="143606"/>
                    <a:pt x="103596" y="125518"/>
                  </a:cubicBezTo>
                  <a:cubicBezTo>
                    <a:pt x="103596" y="106882"/>
                    <a:pt x="89889" y="94824"/>
                    <a:pt x="70159" y="94824"/>
                  </a:cubicBezTo>
                  <a:cubicBezTo>
                    <a:pt x="54263" y="94824"/>
                    <a:pt x="43301" y="102498"/>
                    <a:pt x="38368" y="110719"/>
                  </a:cubicBezTo>
                  <a:lnTo>
                    <a:pt x="548" y="110719"/>
                  </a:lnTo>
                  <a:lnTo>
                    <a:pt x="13703" y="0"/>
                  </a:lnTo>
                  <a:lnTo>
                    <a:pt x="138124" y="0"/>
                  </a:lnTo>
                  <a:lnTo>
                    <a:pt x="133738" y="37272"/>
                  </a:lnTo>
                  <a:lnTo>
                    <a:pt x="44946" y="37272"/>
                  </a:lnTo>
                  <a:lnTo>
                    <a:pt x="41657" y="73995"/>
                  </a:lnTo>
                  <a:cubicBezTo>
                    <a:pt x="41657" y="73995"/>
                    <a:pt x="50974" y="63033"/>
                    <a:pt x="79477" y="63033"/>
                  </a:cubicBezTo>
                  <a:cubicBezTo>
                    <a:pt x="113459" y="63033"/>
                    <a:pt x="143058" y="86054"/>
                    <a:pt x="143058" y="126066"/>
                  </a:cubicBezTo>
                  <a:close/>
                </a:path>
              </a:pathLst>
            </a:custGeom>
            <a:solidFill>
              <a:srgbClr val="000000"/>
            </a:solidFill>
            <a:ln w="4750" cap="flat">
              <a:noFill/>
              <a:prstDash val="solid"/>
              <a:miter/>
            </a:ln>
          </p:spPr>
          <p:txBody>
            <a:bodyPr rtlCol="0" anchor="ctr"/>
            <a:lstStyle/>
            <a:p>
              <a:endParaRPr lang="ru-RU"/>
            </a:p>
          </p:txBody>
        </p:sp>
        <p:sp>
          <p:nvSpPr>
            <p:cNvPr id="9" name="Полилиния: фигура 8">
              <a:extLst>
                <a:ext uri="{FF2B5EF4-FFF2-40B4-BE49-F238E27FC236}">
                  <a16:creationId xmlns:a16="http://schemas.microsoft.com/office/drawing/2014/main" id="{C6E5792D-65BC-461B-9306-4E237A06A3AD}"/>
                </a:ext>
              </a:extLst>
            </p:cNvPr>
            <p:cNvSpPr/>
            <p:nvPr/>
          </p:nvSpPr>
          <p:spPr>
            <a:xfrm>
              <a:off x="428625" y="476250"/>
              <a:ext cx="394094" cy="353019"/>
            </a:xfrm>
            <a:custGeom>
              <a:avLst/>
              <a:gdLst>
                <a:gd name="connsiteX0" fmla="*/ 394094 w 394094"/>
                <a:gd name="connsiteY0" fmla="*/ 139769 h 353019"/>
                <a:gd name="connsiteX1" fmla="*/ 167723 w 394094"/>
                <a:gd name="connsiteY1" fmla="*/ 0 h 353019"/>
                <a:gd name="connsiteX2" fmla="*/ 0 w 394094"/>
                <a:gd name="connsiteY2" fmla="*/ 0 h 353019"/>
                <a:gd name="connsiteX3" fmla="*/ 22473 w 394094"/>
                <a:gd name="connsiteY3" fmla="*/ 153472 h 353019"/>
                <a:gd name="connsiteX4" fmla="*/ 186359 w 394094"/>
                <a:gd name="connsiteY4" fmla="*/ 352985 h 353019"/>
                <a:gd name="connsiteX5" fmla="*/ 189648 w 394094"/>
                <a:gd name="connsiteY5" fmla="*/ 350245 h 353019"/>
                <a:gd name="connsiteX6" fmla="*/ 188003 w 394094"/>
                <a:gd name="connsiteY6" fmla="*/ 347504 h 353019"/>
                <a:gd name="connsiteX7" fmla="*/ 104142 w 394094"/>
                <a:gd name="connsiteY7" fmla="*/ 145250 h 353019"/>
                <a:gd name="connsiteX8" fmla="*/ 93727 w 394094"/>
                <a:gd name="connsiteY8" fmla="*/ 75092 h 353019"/>
                <a:gd name="connsiteX9" fmla="*/ 189099 w 394094"/>
                <a:gd name="connsiteY9" fmla="*/ 75092 h 353019"/>
                <a:gd name="connsiteX10" fmla="*/ 388613 w 394094"/>
                <a:gd name="connsiteY10" fmla="*/ 141962 h 353019"/>
                <a:gd name="connsiteX11" fmla="*/ 391353 w 394094"/>
                <a:gd name="connsiteY11" fmla="*/ 143606 h 353019"/>
                <a:gd name="connsiteX12" fmla="*/ 394094 w 394094"/>
                <a:gd name="connsiteY12" fmla="*/ 140865 h 353019"/>
                <a:gd name="connsiteX13" fmla="*/ 394094 w 394094"/>
                <a:gd name="connsiteY13" fmla="*/ 139769 h 353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4094" h="353019">
                  <a:moveTo>
                    <a:pt x="394094" y="139769"/>
                  </a:moveTo>
                  <a:cubicBezTo>
                    <a:pt x="372718" y="57552"/>
                    <a:pt x="306396" y="0"/>
                    <a:pt x="167723" y="0"/>
                  </a:cubicBezTo>
                  <a:lnTo>
                    <a:pt x="0" y="0"/>
                  </a:lnTo>
                  <a:lnTo>
                    <a:pt x="22473" y="153472"/>
                  </a:lnTo>
                  <a:cubicBezTo>
                    <a:pt x="39464" y="292145"/>
                    <a:pt x="92631" y="336542"/>
                    <a:pt x="186359" y="352985"/>
                  </a:cubicBezTo>
                  <a:cubicBezTo>
                    <a:pt x="186907" y="352985"/>
                    <a:pt x="189648" y="353533"/>
                    <a:pt x="189648" y="350245"/>
                  </a:cubicBezTo>
                  <a:cubicBezTo>
                    <a:pt x="189648" y="349148"/>
                    <a:pt x="189099" y="348052"/>
                    <a:pt x="188003" y="347504"/>
                  </a:cubicBezTo>
                  <a:cubicBezTo>
                    <a:pt x="124970" y="321195"/>
                    <a:pt x="117844" y="233496"/>
                    <a:pt x="104142" y="145250"/>
                  </a:cubicBezTo>
                  <a:lnTo>
                    <a:pt x="93727" y="75092"/>
                  </a:lnTo>
                  <a:lnTo>
                    <a:pt x="189099" y="75092"/>
                  </a:lnTo>
                  <a:cubicBezTo>
                    <a:pt x="277346" y="75092"/>
                    <a:pt x="345312" y="73447"/>
                    <a:pt x="388613" y="141962"/>
                  </a:cubicBezTo>
                  <a:cubicBezTo>
                    <a:pt x="389161" y="143058"/>
                    <a:pt x="390257" y="143606"/>
                    <a:pt x="391353" y="143606"/>
                  </a:cubicBezTo>
                  <a:cubicBezTo>
                    <a:pt x="392998" y="143606"/>
                    <a:pt x="394094" y="142510"/>
                    <a:pt x="394094" y="140865"/>
                  </a:cubicBezTo>
                  <a:cubicBezTo>
                    <a:pt x="394094" y="140317"/>
                    <a:pt x="394094" y="140317"/>
                    <a:pt x="394094" y="139769"/>
                  </a:cubicBezTo>
                  <a:close/>
                </a:path>
              </a:pathLst>
            </a:custGeom>
            <a:solidFill>
              <a:srgbClr val="5FAF2D"/>
            </a:solidFill>
            <a:ln w="4750" cap="flat">
              <a:noFill/>
              <a:prstDash val="solid"/>
              <a:miter/>
            </a:ln>
          </p:spPr>
          <p:txBody>
            <a:bodyPr rtlCol="0" anchor="ctr"/>
            <a:lstStyle/>
            <a:p>
              <a:endParaRPr lang="ru-RU"/>
            </a:p>
          </p:txBody>
        </p:sp>
        <p:sp>
          <p:nvSpPr>
            <p:cNvPr id="10" name="Полилиния: фигура 9">
              <a:extLst>
                <a:ext uri="{FF2B5EF4-FFF2-40B4-BE49-F238E27FC236}">
                  <a16:creationId xmlns:a16="http://schemas.microsoft.com/office/drawing/2014/main" id="{8F906C51-572A-4AB5-B240-B2D986BE6C60}"/>
                </a:ext>
              </a:extLst>
            </p:cNvPr>
            <p:cNvSpPr/>
            <p:nvPr/>
          </p:nvSpPr>
          <p:spPr>
            <a:xfrm>
              <a:off x="990990" y="633558"/>
              <a:ext cx="198105" cy="203898"/>
            </a:xfrm>
            <a:custGeom>
              <a:avLst/>
              <a:gdLst>
                <a:gd name="connsiteX0" fmla="*/ 197868 w 198105"/>
                <a:gd name="connsiteY0" fmla="*/ 97564 h 203898"/>
                <a:gd name="connsiteX1" fmla="*/ 100303 w 198105"/>
                <a:gd name="connsiteY1" fmla="*/ 203898 h 203898"/>
                <a:gd name="connsiteX2" fmla="*/ 0 w 198105"/>
                <a:gd name="connsiteY2" fmla="*/ 101949 h 203898"/>
                <a:gd name="connsiteX3" fmla="*/ 101946 w 198105"/>
                <a:gd name="connsiteY3" fmla="*/ 0 h 203898"/>
                <a:gd name="connsiteX4" fmla="*/ 195677 w 198105"/>
                <a:gd name="connsiteY4" fmla="*/ 65225 h 203898"/>
                <a:gd name="connsiteX5" fmla="*/ 170464 w 198105"/>
                <a:gd name="connsiteY5" fmla="*/ 65225 h 203898"/>
                <a:gd name="connsiteX6" fmla="*/ 101398 w 198105"/>
                <a:gd name="connsiteY6" fmla="*/ 21925 h 203898"/>
                <a:gd name="connsiteX7" fmla="*/ 23570 w 198105"/>
                <a:gd name="connsiteY7" fmla="*/ 102497 h 203898"/>
                <a:gd name="connsiteX8" fmla="*/ 101398 w 198105"/>
                <a:gd name="connsiteY8" fmla="*/ 182522 h 203898"/>
                <a:gd name="connsiteX9" fmla="*/ 173750 w 198105"/>
                <a:gd name="connsiteY9" fmla="*/ 118392 h 203898"/>
                <a:gd name="connsiteX10" fmla="*/ 97565 w 198105"/>
                <a:gd name="connsiteY10" fmla="*/ 118392 h 203898"/>
                <a:gd name="connsiteX11" fmla="*/ 97565 w 198105"/>
                <a:gd name="connsiteY11" fmla="*/ 98112 h 203898"/>
                <a:gd name="connsiteX12" fmla="*/ 197868 w 198105"/>
                <a:gd name="connsiteY12" fmla="*/ 97564 h 20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105" h="203898">
                  <a:moveTo>
                    <a:pt x="197868" y="97564"/>
                  </a:moveTo>
                  <a:cubicBezTo>
                    <a:pt x="197868" y="97564"/>
                    <a:pt x="207736" y="203898"/>
                    <a:pt x="100303" y="203898"/>
                  </a:cubicBezTo>
                  <a:cubicBezTo>
                    <a:pt x="43848" y="203898"/>
                    <a:pt x="0" y="160597"/>
                    <a:pt x="0" y="101949"/>
                  </a:cubicBezTo>
                  <a:cubicBezTo>
                    <a:pt x="0" y="43301"/>
                    <a:pt x="43848" y="0"/>
                    <a:pt x="101946" y="0"/>
                  </a:cubicBezTo>
                  <a:cubicBezTo>
                    <a:pt x="146895" y="0"/>
                    <a:pt x="182523" y="25761"/>
                    <a:pt x="195677" y="65225"/>
                  </a:cubicBezTo>
                  <a:lnTo>
                    <a:pt x="170464" y="65225"/>
                  </a:lnTo>
                  <a:cubicBezTo>
                    <a:pt x="158406" y="38916"/>
                    <a:pt x="132640" y="21925"/>
                    <a:pt x="101398" y="21925"/>
                  </a:cubicBezTo>
                  <a:cubicBezTo>
                    <a:pt x="56455" y="21925"/>
                    <a:pt x="23570" y="55907"/>
                    <a:pt x="23570" y="102497"/>
                  </a:cubicBezTo>
                  <a:cubicBezTo>
                    <a:pt x="23570" y="147443"/>
                    <a:pt x="54812" y="182522"/>
                    <a:pt x="101398" y="182522"/>
                  </a:cubicBezTo>
                  <a:cubicBezTo>
                    <a:pt x="140318" y="182522"/>
                    <a:pt x="170464" y="157857"/>
                    <a:pt x="173750" y="118392"/>
                  </a:cubicBezTo>
                  <a:lnTo>
                    <a:pt x="97565" y="118392"/>
                  </a:lnTo>
                  <a:lnTo>
                    <a:pt x="97565" y="98112"/>
                  </a:lnTo>
                  <a:lnTo>
                    <a:pt x="197868" y="97564"/>
                  </a:lnTo>
                  <a:close/>
                </a:path>
              </a:pathLst>
            </a:custGeom>
            <a:solidFill>
              <a:srgbClr val="000000"/>
            </a:solidFill>
            <a:ln w="4750" cap="flat">
              <a:noFill/>
              <a:prstDash val="solid"/>
              <a:miter/>
            </a:ln>
          </p:spPr>
          <p:txBody>
            <a:bodyPr rtlCol="0" anchor="ctr"/>
            <a:lstStyle/>
            <a:p>
              <a:endParaRPr lang="ru-RU"/>
            </a:p>
          </p:txBody>
        </p:sp>
        <p:sp>
          <p:nvSpPr>
            <p:cNvPr id="11" name="Полилиния: фигура 10">
              <a:extLst>
                <a:ext uri="{FF2B5EF4-FFF2-40B4-BE49-F238E27FC236}">
                  <a16:creationId xmlns:a16="http://schemas.microsoft.com/office/drawing/2014/main" id="{01C9AA57-3827-40E4-A29D-846C23722928}"/>
                </a:ext>
              </a:extLst>
            </p:cNvPr>
            <p:cNvSpPr/>
            <p:nvPr/>
          </p:nvSpPr>
          <p:spPr>
            <a:xfrm>
              <a:off x="1220648" y="675763"/>
              <a:ext cx="88796" cy="158953"/>
            </a:xfrm>
            <a:custGeom>
              <a:avLst/>
              <a:gdLst>
                <a:gd name="connsiteX0" fmla="*/ 88797 w 88796"/>
                <a:gd name="connsiteY0" fmla="*/ 548 h 158953"/>
                <a:gd name="connsiteX1" fmla="*/ 88797 w 88796"/>
                <a:gd name="connsiteY1" fmla="*/ 24665 h 158953"/>
                <a:gd name="connsiteX2" fmla="*/ 78929 w 88796"/>
                <a:gd name="connsiteY2" fmla="*/ 24117 h 158953"/>
                <a:gd name="connsiteX3" fmla="*/ 23570 w 88796"/>
                <a:gd name="connsiteY3" fmla="*/ 85506 h 158953"/>
                <a:gd name="connsiteX4" fmla="*/ 23570 w 88796"/>
                <a:gd name="connsiteY4" fmla="*/ 158953 h 158953"/>
                <a:gd name="connsiteX5" fmla="*/ 0 w 88796"/>
                <a:gd name="connsiteY5" fmla="*/ 158953 h 158953"/>
                <a:gd name="connsiteX6" fmla="*/ 0 w 88796"/>
                <a:gd name="connsiteY6" fmla="*/ 2741 h 158953"/>
                <a:gd name="connsiteX7" fmla="*/ 23570 w 88796"/>
                <a:gd name="connsiteY7" fmla="*/ 2741 h 158953"/>
                <a:gd name="connsiteX8" fmla="*/ 23570 w 88796"/>
                <a:gd name="connsiteY8" fmla="*/ 37820 h 158953"/>
                <a:gd name="connsiteX9" fmla="*/ 78929 w 88796"/>
                <a:gd name="connsiteY9" fmla="*/ 0 h 158953"/>
                <a:gd name="connsiteX10" fmla="*/ 88797 w 88796"/>
                <a:gd name="connsiteY10" fmla="*/ 548 h 15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796" h="158953">
                  <a:moveTo>
                    <a:pt x="88797" y="548"/>
                  </a:moveTo>
                  <a:lnTo>
                    <a:pt x="88797" y="24665"/>
                  </a:lnTo>
                  <a:cubicBezTo>
                    <a:pt x="86054" y="24117"/>
                    <a:pt x="82768" y="24117"/>
                    <a:pt x="78929" y="24117"/>
                  </a:cubicBezTo>
                  <a:cubicBezTo>
                    <a:pt x="46592" y="24117"/>
                    <a:pt x="23570" y="45494"/>
                    <a:pt x="23570" y="85506"/>
                  </a:cubicBezTo>
                  <a:lnTo>
                    <a:pt x="23570" y="158953"/>
                  </a:lnTo>
                  <a:lnTo>
                    <a:pt x="0" y="158953"/>
                  </a:lnTo>
                  <a:lnTo>
                    <a:pt x="0" y="2741"/>
                  </a:lnTo>
                  <a:lnTo>
                    <a:pt x="23570" y="2741"/>
                  </a:lnTo>
                  <a:lnTo>
                    <a:pt x="23570" y="37820"/>
                  </a:lnTo>
                  <a:cubicBezTo>
                    <a:pt x="32890" y="14799"/>
                    <a:pt x="51526" y="0"/>
                    <a:pt x="78929" y="0"/>
                  </a:cubicBezTo>
                  <a:cubicBezTo>
                    <a:pt x="83315" y="0"/>
                    <a:pt x="86606" y="0"/>
                    <a:pt x="88797" y="548"/>
                  </a:cubicBezTo>
                  <a:close/>
                </a:path>
              </a:pathLst>
            </a:custGeom>
            <a:solidFill>
              <a:srgbClr val="000000"/>
            </a:solidFill>
            <a:ln w="4750" cap="flat">
              <a:noFill/>
              <a:prstDash val="solid"/>
              <a:miter/>
            </a:ln>
          </p:spPr>
          <p:txBody>
            <a:bodyPr rtlCol="0" anchor="ctr"/>
            <a:lstStyle/>
            <a:p>
              <a:endParaRPr lang="ru-RU"/>
            </a:p>
          </p:txBody>
        </p:sp>
        <p:sp>
          <p:nvSpPr>
            <p:cNvPr id="12" name="Полилиния: фигура 11">
              <a:extLst>
                <a:ext uri="{FF2B5EF4-FFF2-40B4-BE49-F238E27FC236}">
                  <a16:creationId xmlns:a16="http://schemas.microsoft.com/office/drawing/2014/main" id="{36B64A3E-5F9C-4755-AA87-6770DEE267CB}"/>
                </a:ext>
              </a:extLst>
            </p:cNvPr>
            <p:cNvSpPr/>
            <p:nvPr/>
          </p:nvSpPr>
          <p:spPr>
            <a:xfrm>
              <a:off x="1320955" y="675215"/>
              <a:ext cx="160596" cy="162241"/>
            </a:xfrm>
            <a:custGeom>
              <a:avLst/>
              <a:gdLst>
                <a:gd name="connsiteX0" fmla="*/ 160596 w 160596"/>
                <a:gd name="connsiteY0" fmla="*/ 81121 h 162241"/>
                <a:gd name="connsiteX1" fmla="*/ 80024 w 160596"/>
                <a:gd name="connsiteY1" fmla="*/ 162242 h 162241"/>
                <a:gd name="connsiteX2" fmla="*/ 0 w 160596"/>
                <a:gd name="connsiteY2" fmla="*/ 81121 h 162241"/>
                <a:gd name="connsiteX3" fmla="*/ 80024 w 160596"/>
                <a:gd name="connsiteY3" fmla="*/ 0 h 162241"/>
                <a:gd name="connsiteX4" fmla="*/ 160596 w 160596"/>
                <a:gd name="connsiteY4" fmla="*/ 81121 h 162241"/>
                <a:gd name="connsiteX5" fmla="*/ 24117 w 160596"/>
                <a:gd name="connsiteY5" fmla="*/ 81121 h 162241"/>
                <a:gd name="connsiteX6" fmla="*/ 80572 w 160596"/>
                <a:gd name="connsiteY6" fmla="*/ 139769 h 162241"/>
                <a:gd name="connsiteX7" fmla="*/ 137027 w 160596"/>
                <a:gd name="connsiteY7" fmla="*/ 81121 h 162241"/>
                <a:gd name="connsiteX8" fmla="*/ 80572 w 160596"/>
                <a:gd name="connsiteY8" fmla="*/ 22473 h 162241"/>
                <a:gd name="connsiteX9" fmla="*/ 24117 w 160596"/>
                <a:gd name="connsiteY9" fmla="*/ 81121 h 16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596" h="162241">
                  <a:moveTo>
                    <a:pt x="160596" y="81121"/>
                  </a:moveTo>
                  <a:cubicBezTo>
                    <a:pt x="160596" y="127710"/>
                    <a:pt x="124968" y="162242"/>
                    <a:pt x="80024" y="162242"/>
                  </a:cubicBezTo>
                  <a:cubicBezTo>
                    <a:pt x="35076" y="162242"/>
                    <a:pt x="0" y="127710"/>
                    <a:pt x="0" y="81121"/>
                  </a:cubicBezTo>
                  <a:cubicBezTo>
                    <a:pt x="0" y="34531"/>
                    <a:pt x="36176" y="0"/>
                    <a:pt x="80024" y="0"/>
                  </a:cubicBezTo>
                  <a:cubicBezTo>
                    <a:pt x="124420" y="548"/>
                    <a:pt x="160596" y="34531"/>
                    <a:pt x="160596" y="81121"/>
                  </a:cubicBezTo>
                  <a:close/>
                  <a:moveTo>
                    <a:pt x="24117" y="81121"/>
                  </a:moveTo>
                  <a:cubicBezTo>
                    <a:pt x="24117" y="115104"/>
                    <a:pt x="48782" y="139769"/>
                    <a:pt x="80572" y="139769"/>
                  </a:cubicBezTo>
                  <a:cubicBezTo>
                    <a:pt x="112362" y="139769"/>
                    <a:pt x="137027" y="115652"/>
                    <a:pt x="137027" y="81121"/>
                  </a:cubicBezTo>
                  <a:cubicBezTo>
                    <a:pt x="137027" y="46590"/>
                    <a:pt x="111814" y="22473"/>
                    <a:pt x="80572" y="22473"/>
                  </a:cubicBezTo>
                  <a:cubicBezTo>
                    <a:pt x="49330" y="22473"/>
                    <a:pt x="24117" y="46590"/>
                    <a:pt x="24117" y="81121"/>
                  </a:cubicBezTo>
                  <a:close/>
                </a:path>
              </a:pathLst>
            </a:custGeom>
            <a:solidFill>
              <a:srgbClr val="000000"/>
            </a:solidFill>
            <a:ln w="4750" cap="flat">
              <a:noFill/>
              <a:prstDash val="solid"/>
              <a:miter/>
            </a:ln>
          </p:spPr>
          <p:txBody>
            <a:bodyPr rtlCol="0" anchor="ctr"/>
            <a:lstStyle/>
            <a:p>
              <a:endParaRPr lang="ru-RU"/>
            </a:p>
          </p:txBody>
        </p:sp>
        <p:sp>
          <p:nvSpPr>
            <p:cNvPr id="13" name="Полилиния: фигура 12">
              <a:extLst>
                <a:ext uri="{FF2B5EF4-FFF2-40B4-BE49-F238E27FC236}">
                  <a16:creationId xmlns:a16="http://schemas.microsoft.com/office/drawing/2014/main" id="{6F3C04A3-82BF-45A6-874A-9AE191576978}"/>
                </a:ext>
              </a:extLst>
            </p:cNvPr>
            <p:cNvSpPr/>
            <p:nvPr/>
          </p:nvSpPr>
          <p:spPr>
            <a:xfrm>
              <a:off x="1510055" y="678504"/>
              <a:ext cx="134283" cy="158952"/>
            </a:xfrm>
            <a:custGeom>
              <a:avLst/>
              <a:gdLst>
                <a:gd name="connsiteX0" fmla="*/ 134283 w 134283"/>
                <a:gd name="connsiteY0" fmla="*/ 0 h 158952"/>
                <a:gd name="connsiteX1" fmla="*/ 134283 w 134283"/>
                <a:gd name="connsiteY1" fmla="*/ 155664 h 158952"/>
                <a:gd name="connsiteX2" fmla="*/ 110719 w 134283"/>
                <a:gd name="connsiteY2" fmla="*/ 155664 h 158952"/>
                <a:gd name="connsiteX3" fmla="*/ 110719 w 134283"/>
                <a:gd name="connsiteY3" fmla="*/ 124970 h 158952"/>
                <a:gd name="connsiteX4" fmla="*/ 55359 w 134283"/>
                <a:gd name="connsiteY4" fmla="*/ 158953 h 158952"/>
                <a:gd name="connsiteX5" fmla="*/ 0 w 134283"/>
                <a:gd name="connsiteY5" fmla="*/ 98660 h 158952"/>
                <a:gd name="connsiteX6" fmla="*/ 0 w 134283"/>
                <a:gd name="connsiteY6" fmla="*/ 0 h 158952"/>
                <a:gd name="connsiteX7" fmla="*/ 23565 w 134283"/>
                <a:gd name="connsiteY7" fmla="*/ 0 h 158952"/>
                <a:gd name="connsiteX8" fmla="*/ 23565 w 134283"/>
                <a:gd name="connsiteY8" fmla="*/ 94276 h 158952"/>
                <a:gd name="connsiteX9" fmla="*/ 61936 w 134283"/>
                <a:gd name="connsiteY9" fmla="*/ 136480 h 158952"/>
                <a:gd name="connsiteX10" fmla="*/ 110719 w 134283"/>
                <a:gd name="connsiteY10" fmla="*/ 80024 h 158952"/>
                <a:gd name="connsiteX11" fmla="*/ 110719 w 134283"/>
                <a:gd name="connsiteY11" fmla="*/ 0 h 158952"/>
                <a:gd name="connsiteX12" fmla="*/ 134283 w 134283"/>
                <a:gd name="connsiteY12" fmla="*/ 0 h 158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283" h="158952">
                  <a:moveTo>
                    <a:pt x="134283" y="0"/>
                  </a:moveTo>
                  <a:lnTo>
                    <a:pt x="134283" y="155664"/>
                  </a:lnTo>
                  <a:lnTo>
                    <a:pt x="110719" y="155664"/>
                  </a:lnTo>
                  <a:lnTo>
                    <a:pt x="110719" y="124970"/>
                  </a:lnTo>
                  <a:cubicBezTo>
                    <a:pt x="100303" y="145250"/>
                    <a:pt x="82215" y="158953"/>
                    <a:pt x="55359" y="158953"/>
                  </a:cubicBezTo>
                  <a:cubicBezTo>
                    <a:pt x="20826" y="158953"/>
                    <a:pt x="0" y="137029"/>
                    <a:pt x="0" y="98660"/>
                  </a:cubicBezTo>
                  <a:lnTo>
                    <a:pt x="0" y="0"/>
                  </a:lnTo>
                  <a:lnTo>
                    <a:pt x="23565" y="0"/>
                  </a:lnTo>
                  <a:lnTo>
                    <a:pt x="23565" y="94276"/>
                  </a:lnTo>
                  <a:cubicBezTo>
                    <a:pt x="23565" y="122229"/>
                    <a:pt x="36724" y="136480"/>
                    <a:pt x="61936" y="136480"/>
                  </a:cubicBezTo>
                  <a:cubicBezTo>
                    <a:pt x="92631" y="136480"/>
                    <a:pt x="110719" y="114556"/>
                    <a:pt x="110719" y="80024"/>
                  </a:cubicBezTo>
                  <a:lnTo>
                    <a:pt x="110719" y="0"/>
                  </a:lnTo>
                  <a:lnTo>
                    <a:pt x="134283" y="0"/>
                  </a:lnTo>
                  <a:close/>
                </a:path>
              </a:pathLst>
            </a:custGeom>
            <a:solidFill>
              <a:srgbClr val="000000"/>
            </a:solidFill>
            <a:ln w="4750" cap="flat">
              <a:noFill/>
              <a:prstDash val="solid"/>
              <a:miter/>
            </a:ln>
          </p:spPr>
          <p:txBody>
            <a:bodyPr rtlCol="0" anchor="ctr"/>
            <a:lstStyle/>
            <a:p>
              <a:endParaRPr lang="ru-RU"/>
            </a:p>
          </p:txBody>
        </p:sp>
        <p:sp>
          <p:nvSpPr>
            <p:cNvPr id="14" name="Полилиния: фигура 13">
              <a:extLst>
                <a:ext uri="{FF2B5EF4-FFF2-40B4-BE49-F238E27FC236}">
                  <a16:creationId xmlns:a16="http://schemas.microsoft.com/office/drawing/2014/main" id="{1AA5CE44-260B-40F6-B053-B8F2ACE5B1DF}"/>
                </a:ext>
              </a:extLst>
            </p:cNvPr>
            <p:cNvSpPr/>
            <p:nvPr/>
          </p:nvSpPr>
          <p:spPr>
            <a:xfrm>
              <a:off x="1678872" y="675215"/>
              <a:ext cx="156214" cy="229659"/>
            </a:xfrm>
            <a:custGeom>
              <a:avLst/>
              <a:gdLst>
                <a:gd name="connsiteX0" fmla="*/ 156215 w 156214"/>
                <a:gd name="connsiteY0" fmla="*/ 81121 h 229659"/>
                <a:gd name="connsiteX1" fmla="*/ 83315 w 156214"/>
                <a:gd name="connsiteY1" fmla="*/ 162242 h 229659"/>
                <a:gd name="connsiteX2" fmla="*/ 23569 w 156214"/>
                <a:gd name="connsiteY2" fmla="*/ 127710 h 229659"/>
                <a:gd name="connsiteX3" fmla="*/ 23569 w 156214"/>
                <a:gd name="connsiteY3" fmla="*/ 229660 h 229659"/>
                <a:gd name="connsiteX4" fmla="*/ 0 w 156214"/>
                <a:gd name="connsiteY4" fmla="*/ 229660 h 229659"/>
                <a:gd name="connsiteX5" fmla="*/ 0 w 156214"/>
                <a:gd name="connsiteY5" fmla="*/ 3289 h 229659"/>
                <a:gd name="connsiteX6" fmla="*/ 23569 w 156214"/>
                <a:gd name="connsiteY6" fmla="*/ 3289 h 229659"/>
                <a:gd name="connsiteX7" fmla="*/ 23569 w 156214"/>
                <a:gd name="connsiteY7" fmla="*/ 35079 h 229659"/>
                <a:gd name="connsiteX8" fmla="*/ 83863 w 156214"/>
                <a:gd name="connsiteY8" fmla="*/ 0 h 229659"/>
                <a:gd name="connsiteX9" fmla="*/ 156215 w 156214"/>
                <a:gd name="connsiteY9" fmla="*/ 81121 h 229659"/>
                <a:gd name="connsiteX10" fmla="*/ 132645 w 156214"/>
                <a:gd name="connsiteY10" fmla="*/ 81121 h 229659"/>
                <a:gd name="connsiteX11" fmla="*/ 78929 w 156214"/>
                <a:gd name="connsiteY11" fmla="*/ 22473 h 229659"/>
                <a:gd name="connsiteX12" fmla="*/ 23022 w 156214"/>
                <a:gd name="connsiteY12" fmla="*/ 81121 h 229659"/>
                <a:gd name="connsiteX13" fmla="*/ 78929 w 156214"/>
                <a:gd name="connsiteY13" fmla="*/ 139769 h 229659"/>
                <a:gd name="connsiteX14" fmla="*/ 132645 w 156214"/>
                <a:gd name="connsiteY14" fmla="*/ 81121 h 22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214" h="229659">
                  <a:moveTo>
                    <a:pt x="156215" y="81121"/>
                  </a:moveTo>
                  <a:cubicBezTo>
                    <a:pt x="156215" y="128258"/>
                    <a:pt x="125520" y="162242"/>
                    <a:pt x="83315" y="162242"/>
                  </a:cubicBezTo>
                  <a:cubicBezTo>
                    <a:pt x="56455" y="162242"/>
                    <a:pt x="35628" y="148539"/>
                    <a:pt x="23569" y="127710"/>
                  </a:cubicBezTo>
                  <a:lnTo>
                    <a:pt x="23569" y="229660"/>
                  </a:lnTo>
                  <a:lnTo>
                    <a:pt x="0" y="229660"/>
                  </a:lnTo>
                  <a:lnTo>
                    <a:pt x="0" y="3289"/>
                  </a:lnTo>
                  <a:lnTo>
                    <a:pt x="23569" y="3289"/>
                  </a:lnTo>
                  <a:lnTo>
                    <a:pt x="23569" y="35079"/>
                  </a:lnTo>
                  <a:cubicBezTo>
                    <a:pt x="35628" y="13703"/>
                    <a:pt x="56455" y="0"/>
                    <a:pt x="83863" y="0"/>
                  </a:cubicBezTo>
                  <a:cubicBezTo>
                    <a:pt x="125520" y="548"/>
                    <a:pt x="156215" y="33983"/>
                    <a:pt x="156215" y="81121"/>
                  </a:cubicBezTo>
                  <a:close/>
                  <a:moveTo>
                    <a:pt x="132645" y="81121"/>
                  </a:moveTo>
                  <a:cubicBezTo>
                    <a:pt x="132645" y="47138"/>
                    <a:pt x="110719" y="22473"/>
                    <a:pt x="78929" y="22473"/>
                  </a:cubicBezTo>
                  <a:cubicBezTo>
                    <a:pt x="47139" y="22473"/>
                    <a:pt x="23022" y="46590"/>
                    <a:pt x="23022" y="81121"/>
                  </a:cubicBezTo>
                  <a:cubicBezTo>
                    <a:pt x="23022" y="115652"/>
                    <a:pt x="47139" y="139769"/>
                    <a:pt x="78929" y="139769"/>
                  </a:cubicBezTo>
                  <a:cubicBezTo>
                    <a:pt x="110171" y="139769"/>
                    <a:pt x="132645" y="115652"/>
                    <a:pt x="132645" y="81121"/>
                  </a:cubicBezTo>
                  <a:close/>
                </a:path>
              </a:pathLst>
            </a:custGeom>
            <a:solidFill>
              <a:srgbClr val="000000"/>
            </a:solidFill>
            <a:ln w="4750" cap="flat">
              <a:noFill/>
              <a:prstDash val="solid"/>
              <a:miter/>
            </a:ln>
          </p:spPr>
          <p:txBody>
            <a:bodyPr rtlCol="0" anchor="ctr"/>
            <a:lstStyle/>
            <a:p>
              <a:endParaRPr lang="ru-RU"/>
            </a:p>
          </p:txBody>
        </p:sp>
      </p:grpSp>
      <p:sp>
        <p:nvSpPr>
          <p:cNvPr id="20" name="Текст 10">
            <a:extLst>
              <a:ext uri="{FF2B5EF4-FFF2-40B4-BE49-F238E27FC236}">
                <a16:creationId xmlns:a16="http://schemas.microsoft.com/office/drawing/2014/main" id="{16A2DE1E-C0BD-422A-B5D6-1BC92C15470B}"/>
              </a:ext>
            </a:extLst>
          </p:cNvPr>
          <p:cNvSpPr>
            <a:spLocks noGrp="1"/>
          </p:cNvSpPr>
          <p:nvPr userDrawn="1">
            <p:ph type="body" sz="quarter" idx="12" hasCustomPrompt="1"/>
          </p:nvPr>
        </p:nvSpPr>
        <p:spPr>
          <a:xfrm>
            <a:off x="428625" y="2667000"/>
            <a:ext cx="5062537" cy="1308481"/>
          </a:xfrm>
          <a:prstGeom prst="rect">
            <a:avLst/>
          </a:prstGeom>
        </p:spPr>
        <p:txBody>
          <a:bodyPr/>
          <a:lstStyle>
            <a:lvl1pPr marL="0" indent="0">
              <a:lnSpc>
                <a:spcPts val="4600"/>
              </a:lnSpc>
              <a:spcBef>
                <a:spcPts val="0"/>
              </a:spcBef>
              <a:buNone/>
              <a:defRPr sz="4100" spc="-150" baseline="0">
                <a:latin typeface="+mj-lt"/>
              </a:defRPr>
            </a:lvl1pPr>
          </a:lstStyle>
          <a:p>
            <a:pPr lvl="0"/>
            <a:r>
              <a:rPr lang="ru-RU" dirty="0"/>
              <a:t>Название</a:t>
            </a:r>
          </a:p>
          <a:p>
            <a:pPr lvl="0"/>
            <a:r>
              <a:rPr lang="ru-RU" dirty="0"/>
              <a:t>презентации</a:t>
            </a:r>
          </a:p>
        </p:txBody>
      </p:sp>
      <p:sp>
        <p:nvSpPr>
          <p:cNvPr id="22" name="Текст 21">
            <a:extLst>
              <a:ext uri="{FF2B5EF4-FFF2-40B4-BE49-F238E27FC236}">
                <a16:creationId xmlns:a16="http://schemas.microsoft.com/office/drawing/2014/main" id="{CC447795-DFDE-495C-8F75-76C00340BB3D}"/>
              </a:ext>
            </a:extLst>
          </p:cNvPr>
          <p:cNvSpPr>
            <a:spLocks noGrp="1"/>
          </p:cNvSpPr>
          <p:nvPr userDrawn="1">
            <p:ph type="body" sz="quarter" idx="13" hasCustomPrompt="1"/>
          </p:nvPr>
        </p:nvSpPr>
        <p:spPr>
          <a:xfrm>
            <a:off x="428625" y="6203393"/>
            <a:ext cx="792023" cy="366237"/>
          </a:xfrm>
          <a:prstGeom prst="rect">
            <a:avLst/>
          </a:prstGeom>
        </p:spPr>
        <p:txBody>
          <a:bodyPr/>
          <a:lstStyle>
            <a:lvl1pPr marL="0" indent="0">
              <a:lnSpc>
                <a:spcPct val="100000"/>
              </a:lnSpc>
              <a:spcBef>
                <a:spcPts val="0"/>
              </a:spcBef>
              <a:buNone/>
              <a:defRPr sz="1800" spc="-40" baseline="0">
                <a:solidFill>
                  <a:srgbClr val="757F8B"/>
                </a:solidFill>
                <a:latin typeface="+mn-lt"/>
              </a:defRPr>
            </a:lvl1pPr>
          </a:lstStyle>
          <a:p>
            <a:pPr lvl="0"/>
            <a:r>
              <a:rPr lang="ru-RU" dirty="0"/>
              <a:t>2021</a:t>
            </a:r>
          </a:p>
        </p:txBody>
      </p:sp>
      <p:sp>
        <p:nvSpPr>
          <p:cNvPr id="15" name="Овал 14">
            <a:extLst>
              <a:ext uri="{FF2B5EF4-FFF2-40B4-BE49-F238E27FC236}">
                <a16:creationId xmlns:a16="http://schemas.microsoft.com/office/drawing/2014/main" id="{2A8B037F-42F1-49A4-82F0-0B7569FA00A8}"/>
              </a:ext>
            </a:extLst>
          </p:cNvPr>
          <p:cNvSpPr/>
          <p:nvPr userDrawn="1"/>
        </p:nvSpPr>
        <p:spPr>
          <a:xfrm>
            <a:off x="11668125" y="238125"/>
            <a:ext cx="285750" cy="285750"/>
          </a:xfrm>
          <a:prstGeom prst="ellipse">
            <a:avLst/>
          </a:prstGeom>
          <a:solidFill>
            <a:schemeClr val="bg1"/>
          </a:solidFill>
          <a:ln w="4763" cap="flat">
            <a:noFill/>
            <a:prstDash val="solid"/>
            <a:miter/>
          </a:ln>
        </p:spPr>
        <p:txBody>
          <a:bodyPr rtlCol="0" anchor="ctr"/>
          <a:lstStyle/>
          <a:p>
            <a:endParaRPr lang="ru-RU"/>
          </a:p>
        </p:txBody>
      </p:sp>
      <p:sp>
        <p:nvSpPr>
          <p:cNvPr id="16" name="Номер слайда 6">
            <a:extLst>
              <a:ext uri="{FF2B5EF4-FFF2-40B4-BE49-F238E27FC236}">
                <a16:creationId xmlns:a16="http://schemas.microsoft.com/office/drawing/2014/main" id="{DFE9D686-6269-42CE-AE15-876A55318476}"/>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1833129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Титульный с фото 4">
    <p:spTree>
      <p:nvGrpSpPr>
        <p:cNvPr id="1" name=""/>
        <p:cNvGrpSpPr/>
        <p:nvPr/>
      </p:nvGrpSpPr>
      <p:grpSpPr>
        <a:xfrm>
          <a:off x="0" y="0"/>
          <a:ext cx="0" cy="0"/>
          <a:chOff x="0" y="0"/>
          <a:chExt cx="0" cy="0"/>
        </a:xfrm>
      </p:grpSpPr>
      <p:sp>
        <p:nvSpPr>
          <p:cNvPr id="25" name="Рисунок 24">
            <a:extLst>
              <a:ext uri="{FF2B5EF4-FFF2-40B4-BE49-F238E27FC236}">
                <a16:creationId xmlns:a16="http://schemas.microsoft.com/office/drawing/2014/main" id="{1334FC8E-20F1-46FD-B557-FC02B3B9F005}"/>
              </a:ext>
            </a:extLst>
          </p:cNvPr>
          <p:cNvSpPr>
            <a:spLocks noGrp="1"/>
          </p:cNvSpPr>
          <p:nvPr>
            <p:ph type="pic" sz="quarter" idx="18"/>
          </p:nvPr>
        </p:nvSpPr>
        <p:spPr>
          <a:xfrm>
            <a:off x="6095999"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5"/>
          </a:solidFill>
        </p:spPr>
        <p:txBody>
          <a:bodyPr wrap="square">
            <a:noAutofit/>
          </a:bodyPr>
          <a:lstStyle>
            <a:lvl1pPr marL="0" indent="0" algn="ctr">
              <a:buNone/>
              <a:defRPr sz="2000"/>
            </a:lvl1pPr>
          </a:lstStyle>
          <a:p>
            <a:endParaRPr lang="ru-RU"/>
          </a:p>
        </p:txBody>
      </p:sp>
      <p:grpSp>
        <p:nvGrpSpPr>
          <p:cNvPr id="22" name="Группа 21">
            <a:extLst>
              <a:ext uri="{FF2B5EF4-FFF2-40B4-BE49-F238E27FC236}">
                <a16:creationId xmlns:a16="http://schemas.microsoft.com/office/drawing/2014/main" id="{10C1B19E-5FE5-4325-AB33-C4A6182079E9}"/>
              </a:ext>
            </a:extLst>
          </p:cNvPr>
          <p:cNvGrpSpPr/>
          <p:nvPr userDrawn="1"/>
        </p:nvGrpSpPr>
        <p:grpSpPr>
          <a:xfrm>
            <a:off x="428625" y="476250"/>
            <a:ext cx="1406461" cy="428624"/>
            <a:chOff x="428625" y="476250"/>
            <a:chExt cx="1406461" cy="428624"/>
          </a:xfrm>
        </p:grpSpPr>
        <p:sp>
          <p:nvSpPr>
            <p:cNvPr id="11" name="Полилиния: фигура 10">
              <a:extLst>
                <a:ext uri="{FF2B5EF4-FFF2-40B4-BE49-F238E27FC236}">
                  <a16:creationId xmlns:a16="http://schemas.microsoft.com/office/drawing/2014/main" id="{385291A4-814F-4F60-88AE-D730F22C42F3}"/>
                </a:ext>
              </a:extLst>
            </p:cNvPr>
            <p:cNvSpPr/>
            <p:nvPr/>
          </p:nvSpPr>
          <p:spPr>
            <a:xfrm>
              <a:off x="638005" y="639588"/>
              <a:ext cx="172655" cy="191291"/>
            </a:xfrm>
            <a:custGeom>
              <a:avLst/>
              <a:gdLst>
                <a:gd name="connsiteX0" fmla="*/ 126066 w 172655"/>
                <a:gd name="connsiteY0" fmla="*/ 191292 h 191291"/>
                <a:gd name="connsiteX1" fmla="*/ 86602 w 172655"/>
                <a:gd name="connsiteY1" fmla="*/ 125518 h 191291"/>
                <a:gd name="connsiteX2" fmla="*/ 47685 w 172655"/>
                <a:gd name="connsiteY2" fmla="*/ 191292 h 191291"/>
                <a:gd name="connsiteX3" fmla="*/ 1644 w 172655"/>
                <a:gd name="connsiteY3" fmla="*/ 191292 h 191291"/>
                <a:gd name="connsiteX4" fmla="*/ 60840 w 172655"/>
                <a:gd name="connsiteY4" fmla="*/ 92083 h 191291"/>
                <a:gd name="connsiteX5" fmla="*/ 0 w 172655"/>
                <a:gd name="connsiteY5" fmla="*/ 0 h 191291"/>
                <a:gd name="connsiteX6" fmla="*/ 48782 w 172655"/>
                <a:gd name="connsiteY6" fmla="*/ 0 h 191291"/>
                <a:gd name="connsiteX7" fmla="*/ 87698 w 172655"/>
                <a:gd name="connsiteY7" fmla="*/ 61389 h 191291"/>
                <a:gd name="connsiteX8" fmla="*/ 124422 w 172655"/>
                <a:gd name="connsiteY8" fmla="*/ 0 h 191291"/>
                <a:gd name="connsiteX9" fmla="*/ 171011 w 172655"/>
                <a:gd name="connsiteY9" fmla="*/ 0 h 191291"/>
                <a:gd name="connsiteX10" fmla="*/ 111267 w 172655"/>
                <a:gd name="connsiteY10" fmla="*/ 95372 h 191291"/>
                <a:gd name="connsiteX11" fmla="*/ 172655 w 172655"/>
                <a:gd name="connsiteY11" fmla="*/ 191292 h 191291"/>
                <a:gd name="connsiteX12" fmla="*/ 126066 w 172655"/>
                <a:gd name="connsiteY12" fmla="*/ 191292 h 19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655" h="191291">
                  <a:moveTo>
                    <a:pt x="126066" y="191292"/>
                  </a:moveTo>
                  <a:lnTo>
                    <a:pt x="86602" y="125518"/>
                  </a:lnTo>
                  <a:lnTo>
                    <a:pt x="47685" y="191292"/>
                  </a:lnTo>
                  <a:lnTo>
                    <a:pt x="1644" y="191292"/>
                  </a:lnTo>
                  <a:lnTo>
                    <a:pt x="60840" y="92083"/>
                  </a:lnTo>
                  <a:lnTo>
                    <a:pt x="0" y="0"/>
                  </a:lnTo>
                  <a:lnTo>
                    <a:pt x="48782" y="0"/>
                  </a:lnTo>
                  <a:lnTo>
                    <a:pt x="87698" y="61389"/>
                  </a:lnTo>
                  <a:lnTo>
                    <a:pt x="124422" y="0"/>
                  </a:lnTo>
                  <a:lnTo>
                    <a:pt x="171011" y="0"/>
                  </a:lnTo>
                  <a:lnTo>
                    <a:pt x="111267" y="95372"/>
                  </a:lnTo>
                  <a:lnTo>
                    <a:pt x="172655" y="191292"/>
                  </a:lnTo>
                  <a:lnTo>
                    <a:pt x="126066" y="191292"/>
                  </a:lnTo>
                  <a:close/>
                </a:path>
              </a:pathLst>
            </a:custGeom>
            <a:solidFill>
              <a:srgbClr val="000000"/>
            </a:solidFill>
            <a:ln w="4750" cap="flat">
              <a:noFill/>
              <a:prstDash val="solid"/>
              <a:miter/>
            </a:ln>
          </p:spPr>
          <p:txBody>
            <a:bodyPr rtlCol="0" anchor="ctr"/>
            <a:lstStyle/>
            <a:p>
              <a:endParaRPr lang="ru-RU"/>
            </a:p>
          </p:txBody>
        </p:sp>
        <p:sp>
          <p:nvSpPr>
            <p:cNvPr id="12" name="Полилиния: фигура 11">
              <a:extLst>
                <a:ext uri="{FF2B5EF4-FFF2-40B4-BE49-F238E27FC236}">
                  <a16:creationId xmlns:a16="http://schemas.microsoft.com/office/drawing/2014/main" id="{8D1ABD5E-D13F-44BD-93A2-1479C5E649EA}"/>
                </a:ext>
              </a:extLst>
            </p:cNvPr>
            <p:cNvSpPr/>
            <p:nvPr/>
          </p:nvSpPr>
          <p:spPr>
            <a:xfrm>
              <a:off x="818333" y="639588"/>
              <a:ext cx="143057" cy="194032"/>
            </a:xfrm>
            <a:custGeom>
              <a:avLst/>
              <a:gdLst>
                <a:gd name="connsiteX0" fmla="*/ 143058 w 143057"/>
                <a:gd name="connsiteY0" fmla="*/ 126066 h 194032"/>
                <a:gd name="connsiteX1" fmla="*/ 70159 w 143057"/>
                <a:gd name="connsiteY1" fmla="*/ 194032 h 194032"/>
                <a:gd name="connsiteX2" fmla="*/ 0 w 143057"/>
                <a:gd name="connsiteY2" fmla="*/ 129903 h 194032"/>
                <a:gd name="connsiteX3" fmla="*/ 39464 w 143057"/>
                <a:gd name="connsiteY3" fmla="*/ 129903 h 194032"/>
                <a:gd name="connsiteX4" fmla="*/ 73995 w 143057"/>
                <a:gd name="connsiteY4" fmla="*/ 157309 h 194032"/>
                <a:gd name="connsiteX5" fmla="*/ 103596 w 143057"/>
                <a:gd name="connsiteY5" fmla="*/ 125518 h 194032"/>
                <a:gd name="connsiteX6" fmla="*/ 70159 w 143057"/>
                <a:gd name="connsiteY6" fmla="*/ 94824 h 194032"/>
                <a:gd name="connsiteX7" fmla="*/ 38368 w 143057"/>
                <a:gd name="connsiteY7" fmla="*/ 110719 h 194032"/>
                <a:gd name="connsiteX8" fmla="*/ 548 w 143057"/>
                <a:gd name="connsiteY8" fmla="*/ 110719 h 194032"/>
                <a:gd name="connsiteX9" fmla="*/ 13703 w 143057"/>
                <a:gd name="connsiteY9" fmla="*/ 0 h 194032"/>
                <a:gd name="connsiteX10" fmla="*/ 138124 w 143057"/>
                <a:gd name="connsiteY10" fmla="*/ 0 h 194032"/>
                <a:gd name="connsiteX11" fmla="*/ 133738 w 143057"/>
                <a:gd name="connsiteY11" fmla="*/ 37272 h 194032"/>
                <a:gd name="connsiteX12" fmla="*/ 44946 w 143057"/>
                <a:gd name="connsiteY12" fmla="*/ 37272 h 194032"/>
                <a:gd name="connsiteX13" fmla="*/ 41657 w 143057"/>
                <a:gd name="connsiteY13" fmla="*/ 73995 h 194032"/>
                <a:gd name="connsiteX14" fmla="*/ 79477 w 143057"/>
                <a:gd name="connsiteY14" fmla="*/ 63033 h 194032"/>
                <a:gd name="connsiteX15" fmla="*/ 143058 w 143057"/>
                <a:gd name="connsiteY15" fmla="*/ 126066 h 19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057" h="194032">
                  <a:moveTo>
                    <a:pt x="143058" y="126066"/>
                  </a:moveTo>
                  <a:cubicBezTo>
                    <a:pt x="143058" y="168271"/>
                    <a:pt x="111268" y="194032"/>
                    <a:pt x="70159" y="194032"/>
                  </a:cubicBezTo>
                  <a:cubicBezTo>
                    <a:pt x="33435" y="194032"/>
                    <a:pt x="2741" y="173752"/>
                    <a:pt x="0" y="129903"/>
                  </a:cubicBezTo>
                  <a:lnTo>
                    <a:pt x="39464" y="129903"/>
                  </a:lnTo>
                  <a:cubicBezTo>
                    <a:pt x="42205" y="149087"/>
                    <a:pt x="57552" y="157309"/>
                    <a:pt x="73995" y="157309"/>
                  </a:cubicBezTo>
                  <a:cubicBezTo>
                    <a:pt x="94823" y="157309"/>
                    <a:pt x="103596" y="143606"/>
                    <a:pt x="103596" y="125518"/>
                  </a:cubicBezTo>
                  <a:cubicBezTo>
                    <a:pt x="103596" y="106882"/>
                    <a:pt x="89889" y="94824"/>
                    <a:pt x="70159" y="94824"/>
                  </a:cubicBezTo>
                  <a:cubicBezTo>
                    <a:pt x="54263" y="94824"/>
                    <a:pt x="43301" y="102498"/>
                    <a:pt x="38368" y="110719"/>
                  </a:cubicBezTo>
                  <a:lnTo>
                    <a:pt x="548" y="110719"/>
                  </a:lnTo>
                  <a:lnTo>
                    <a:pt x="13703" y="0"/>
                  </a:lnTo>
                  <a:lnTo>
                    <a:pt x="138124" y="0"/>
                  </a:lnTo>
                  <a:lnTo>
                    <a:pt x="133738" y="37272"/>
                  </a:lnTo>
                  <a:lnTo>
                    <a:pt x="44946" y="37272"/>
                  </a:lnTo>
                  <a:lnTo>
                    <a:pt x="41657" y="73995"/>
                  </a:lnTo>
                  <a:cubicBezTo>
                    <a:pt x="41657" y="73995"/>
                    <a:pt x="50974" y="63033"/>
                    <a:pt x="79477" y="63033"/>
                  </a:cubicBezTo>
                  <a:cubicBezTo>
                    <a:pt x="113459" y="63033"/>
                    <a:pt x="143058" y="86054"/>
                    <a:pt x="143058" y="126066"/>
                  </a:cubicBezTo>
                  <a:close/>
                </a:path>
              </a:pathLst>
            </a:custGeom>
            <a:solidFill>
              <a:srgbClr val="000000"/>
            </a:solidFill>
            <a:ln w="4750" cap="flat">
              <a:noFill/>
              <a:prstDash val="solid"/>
              <a:miter/>
            </a:ln>
          </p:spPr>
          <p:txBody>
            <a:bodyPr rtlCol="0" anchor="ctr"/>
            <a:lstStyle/>
            <a:p>
              <a:endParaRPr lang="ru-RU"/>
            </a:p>
          </p:txBody>
        </p:sp>
        <p:sp>
          <p:nvSpPr>
            <p:cNvPr id="13" name="Полилиния: фигура 12">
              <a:extLst>
                <a:ext uri="{FF2B5EF4-FFF2-40B4-BE49-F238E27FC236}">
                  <a16:creationId xmlns:a16="http://schemas.microsoft.com/office/drawing/2014/main" id="{3043A263-5CF0-407D-8D15-B5A65D699150}"/>
                </a:ext>
              </a:extLst>
            </p:cNvPr>
            <p:cNvSpPr/>
            <p:nvPr/>
          </p:nvSpPr>
          <p:spPr>
            <a:xfrm>
              <a:off x="428625" y="476250"/>
              <a:ext cx="394094" cy="353019"/>
            </a:xfrm>
            <a:custGeom>
              <a:avLst/>
              <a:gdLst>
                <a:gd name="connsiteX0" fmla="*/ 394094 w 394094"/>
                <a:gd name="connsiteY0" fmla="*/ 139769 h 353019"/>
                <a:gd name="connsiteX1" fmla="*/ 167723 w 394094"/>
                <a:gd name="connsiteY1" fmla="*/ 0 h 353019"/>
                <a:gd name="connsiteX2" fmla="*/ 0 w 394094"/>
                <a:gd name="connsiteY2" fmla="*/ 0 h 353019"/>
                <a:gd name="connsiteX3" fmla="*/ 22473 w 394094"/>
                <a:gd name="connsiteY3" fmla="*/ 153472 h 353019"/>
                <a:gd name="connsiteX4" fmla="*/ 186359 w 394094"/>
                <a:gd name="connsiteY4" fmla="*/ 352985 h 353019"/>
                <a:gd name="connsiteX5" fmla="*/ 189648 w 394094"/>
                <a:gd name="connsiteY5" fmla="*/ 350245 h 353019"/>
                <a:gd name="connsiteX6" fmla="*/ 188003 w 394094"/>
                <a:gd name="connsiteY6" fmla="*/ 347504 h 353019"/>
                <a:gd name="connsiteX7" fmla="*/ 104142 w 394094"/>
                <a:gd name="connsiteY7" fmla="*/ 145250 h 353019"/>
                <a:gd name="connsiteX8" fmla="*/ 93727 w 394094"/>
                <a:gd name="connsiteY8" fmla="*/ 75092 h 353019"/>
                <a:gd name="connsiteX9" fmla="*/ 189099 w 394094"/>
                <a:gd name="connsiteY9" fmla="*/ 75092 h 353019"/>
                <a:gd name="connsiteX10" fmla="*/ 388613 w 394094"/>
                <a:gd name="connsiteY10" fmla="*/ 141962 h 353019"/>
                <a:gd name="connsiteX11" fmla="*/ 391353 w 394094"/>
                <a:gd name="connsiteY11" fmla="*/ 143606 h 353019"/>
                <a:gd name="connsiteX12" fmla="*/ 394094 w 394094"/>
                <a:gd name="connsiteY12" fmla="*/ 140865 h 353019"/>
                <a:gd name="connsiteX13" fmla="*/ 394094 w 394094"/>
                <a:gd name="connsiteY13" fmla="*/ 139769 h 353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4094" h="353019">
                  <a:moveTo>
                    <a:pt x="394094" y="139769"/>
                  </a:moveTo>
                  <a:cubicBezTo>
                    <a:pt x="372718" y="57552"/>
                    <a:pt x="306396" y="0"/>
                    <a:pt x="167723" y="0"/>
                  </a:cubicBezTo>
                  <a:lnTo>
                    <a:pt x="0" y="0"/>
                  </a:lnTo>
                  <a:lnTo>
                    <a:pt x="22473" y="153472"/>
                  </a:lnTo>
                  <a:cubicBezTo>
                    <a:pt x="39464" y="292145"/>
                    <a:pt x="92631" y="336542"/>
                    <a:pt x="186359" y="352985"/>
                  </a:cubicBezTo>
                  <a:cubicBezTo>
                    <a:pt x="186907" y="352985"/>
                    <a:pt x="189648" y="353533"/>
                    <a:pt x="189648" y="350245"/>
                  </a:cubicBezTo>
                  <a:cubicBezTo>
                    <a:pt x="189648" y="349148"/>
                    <a:pt x="189099" y="348052"/>
                    <a:pt x="188003" y="347504"/>
                  </a:cubicBezTo>
                  <a:cubicBezTo>
                    <a:pt x="124970" y="321195"/>
                    <a:pt x="117844" y="233496"/>
                    <a:pt x="104142" y="145250"/>
                  </a:cubicBezTo>
                  <a:lnTo>
                    <a:pt x="93727" y="75092"/>
                  </a:lnTo>
                  <a:lnTo>
                    <a:pt x="189099" y="75092"/>
                  </a:lnTo>
                  <a:cubicBezTo>
                    <a:pt x="277346" y="75092"/>
                    <a:pt x="345312" y="73447"/>
                    <a:pt x="388613" y="141962"/>
                  </a:cubicBezTo>
                  <a:cubicBezTo>
                    <a:pt x="389161" y="143058"/>
                    <a:pt x="390257" y="143606"/>
                    <a:pt x="391353" y="143606"/>
                  </a:cubicBezTo>
                  <a:cubicBezTo>
                    <a:pt x="392998" y="143606"/>
                    <a:pt x="394094" y="142510"/>
                    <a:pt x="394094" y="140865"/>
                  </a:cubicBezTo>
                  <a:cubicBezTo>
                    <a:pt x="394094" y="140317"/>
                    <a:pt x="394094" y="140317"/>
                    <a:pt x="394094" y="139769"/>
                  </a:cubicBezTo>
                  <a:close/>
                </a:path>
              </a:pathLst>
            </a:custGeom>
            <a:solidFill>
              <a:srgbClr val="5FAF2D"/>
            </a:solidFill>
            <a:ln w="4750" cap="flat">
              <a:noFill/>
              <a:prstDash val="solid"/>
              <a:miter/>
            </a:ln>
          </p:spPr>
          <p:txBody>
            <a:bodyPr rtlCol="0" anchor="ctr"/>
            <a:lstStyle/>
            <a:p>
              <a:endParaRPr lang="ru-RU"/>
            </a:p>
          </p:txBody>
        </p:sp>
        <p:sp>
          <p:nvSpPr>
            <p:cNvPr id="14" name="Полилиния: фигура 13">
              <a:extLst>
                <a:ext uri="{FF2B5EF4-FFF2-40B4-BE49-F238E27FC236}">
                  <a16:creationId xmlns:a16="http://schemas.microsoft.com/office/drawing/2014/main" id="{6A550948-73AD-49D0-A404-6776551F3D1D}"/>
                </a:ext>
              </a:extLst>
            </p:cNvPr>
            <p:cNvSpPr/>
            <p:nvPr/>
          </p:nvSpPr>
          <p:spPr>
            <a:xfrm>
              <a:off x="990990" y="633558"/>
              <a:ext cx="198105" cy="203898"/>
            </a:xfrm>
            <a:custGeom>
              <a:avLst/>
              <a:gdLst>
                <a:gd name="connsiteX0" fmla="*/ 197868 w 198105"/>
                <a:gd name="connsiteY0" fmla="*/ 97564 h 203898"/>
                <a:gd name="connsiteX1" fmla="*/ 100303 w 198105"/>
                <a:gd name="connsiteY1" fmla="*/ 203898 h 203898"/>
                <a:gd name="connsiteX2" fmla="*/ 0 w 198105"/>
                <a:gd name="connsiteY2" fmla="*/ 101949 h 203898"/>
                <a:gd name="connsiteX3" fmla="*/ 101951 w 198105"/>
                <a:gd name="connsiteY3" fmla="*/ 0 h 203898"/>
                <a:gd name="connsiteX4" fmla="*/ 195677 w 198105"/>
                <a:gd name="connsiteY4" fmla="*/ 65225 h 203898"/>
                <a:gd name="connsiteX5" fmla="*/ 170464 w 198105"/>
                <a:gd name="connsiteY5" fmla="*/ 65225 h 203898"/>
                <a:gd name="connsiteX6" fmla="*/ 101403 w 198105"/>
                <a:gd name="connsiteY6" fmla="*/ 21925 h 203898"/>
                <a:gd name="connsiteX7" fmla="*/ 23570 w 198105"/>
                <a:gd name="connsiteY7" fmla="*/ 102497 h 203898"/>
                <a:gd name="connsiteX8" fmla="*/ 101403 w 198105"/>
                <a:gd name="connsiteY8" fmla="*/ 182522 h 203898"/>
                <a:gd name="connsiteX9" fmla="*/ 173750 w 198105"/>
                <a:gd name="connsiteY9" fmla="*/ 118392 h 203898"/>
                <a:gd name="connsiteX10" fmla="*/ 97565 w 198105"/>
                <a:gd name="connsiteY10" fmla="*/ 118392 h 203898"/>
                <a:gd name="connsiteX11" fmla="*/ 97565 w 198105"/>
                <a:gd name="connsiteY11" fmla="*/ 98112 h 203898"/>
                <a:gd name="connsiteX12" fmla="*/ 197868 w 198105"/>
                <a:gd name="connsiteY12" fmla="*/ 97564 h 20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105" h="203898">
                  <a:moveTo>
                    <a:pt x="197868" y="97564"/>
                  </a:moveTo>
                  <a:cubicBezTo>
                    <a:pt x="197868" y="97564"/>
                    <a:pt x="207736" y="203898"/>
                    <a:pt x="100303" y="203898"/>
                  </a:cubicBezTo>
                  <a:cubicBezTo>
                    <a:pt x="43848" y="203898"/>
                    <a:pt x="0" y="160597"/>
                    <a:pt x="0" y="101949"/>
                  </a:cubicBezTo>
                  <a:cubicBezTo>
                    <a:pt x="0" y="43301"/>
                    <a:pt x="43848" y="0"/>
                    <a:pt x="101951" y="0"/>
                  </a:cubicBezTo>
                  <a:cubicBezTo>
                    <a:pt x="146895" y="0"/>
                    <a:pt x="182523" y="25761"/>
                    <a:pt x="195677" y="65225"/>
                  </a:cubicBezTo>
                  <a:lnTo>
                    <a:pt x="170464" y="65225"/>
                  </a:lnTo>
                  <a:cubicBezTo>
                    <a:pt x="158406" y="38916"/>
                    <a:pt x="132645" y="21925"/>
                    <a:pt x="101403" y="21925"/>
                  </a:cubicBezTo>
                  <a:cubicBezTo>
                    <a:pt x="56455" y="21925"/>
                    <a:pt x="23570" y="55907"/>
                    <a:pt x="23570" y="102497"/>
                  </a:cubicBezTo>
                  <a:cubicBezTo>
                    <a:pt x="23570" y="147443"/>
                    <a:pt x="54812" y="182522"/>
                    <a:pt x="101403" y="182522"/>
                  </a:cubicBezTo>
                  <a:cubicBezTo>
                    <a:pt x="140318" y="182522"/>
                    <a:pt x="170464" y="157857"/>
                    <a:pt x="173750" y="118392"/>
                  </a:cubicBezTo>
                  <a:lnTo>
                    <a:pt x="97565" y="118392"/>
                  </a:lnTo>
                  <a:lnTo>
                    <a:pt x="97565" y="98112"/>
                  </a:lnTo>
                  <a:lnTo>
                    <a:pt x="197868" y="97564"/>
                  </a:lnTo>
                  <a:close/>
                </a:path>
              </a:pathLst>
            </a:custGeom>
            <a:solidFill>
              <a:srgbClr val="000000"/>
            </a:solidFill>
            <a:ln w="4750" cap="flat">
              <a:noFill/>
              <a:prstDash val="solid"/>
              <a:miter/>
            </a:ln>
          </p:spPr>
          <p:txBody>
            <a:bodyPr rtlCol="0" anchor="ctr"/>
            <a:lstStyle/>
            <a:p>
              <a:endParaRPr lang="ru-RU"/>
            </a:p>
          </p:txBody>
        </p:sp>
        <p:sp>
          <p:nvSpPr>
            <p:cNvPr id="15" name="Полилиния: фигура 14">
              <a:extLst>
                <a:ext uri="{FF2B5EF4-FFF2-40B4-BE49-F238E27FC236}">
                  <a16:creationId xmlns:a16="http://schemas.microsoft.com/office/drawing/2014/main" id="{FB1B4078-6E63-471B-B949-1C36FC879A92}"/>
                </a:ext>
              </a:extLst>
            </p:cNvPr>
            <p:cNvSpPr/>
            <p:nvPr/>
          </p:nvSpPr>
          <p:spPr>
            <a:xfrm>
              <a:off x="1220648" y="675763"/>
              <a:ext cx="88796" cy="158953"/>
            </a:xfrm>
            <a:custGeom>
              <a:avLst/>
              <a:gdLst>
                <a:gd name="connsiteX0" fmla="*/ 88797 w 88796"/>
                <a:gd name="connsiteY0" fmla="*/ 548 h 158953"/>
                <a:gd name="connsiteX1" fmla="*/ 88797 w 88796"/>
                <a:gd name="connsiteY1" fmla="*/ 24665 h 158953"/>
                <a:gd name="connsiteX2" fmla="*/ 78929 w 88796"/>
                <a:gd name="connsiteY2" fmla="*/ 24117 h 158953"/>
                <a:gd name="connsiteX3" fmla="*/ 23570 w 88796"/>
                <a:gd name="connsiteY3" fmla="*/ 85506 h 158953"/>
                <a:gd name="connsiteX4" fmla="*/ 23570 w 88796"/>
                <a:gd name="connsiteY4" fmla="*/ 158953 h 158953"/>
                <a:gd name="connsiteX5" fmla="*/ 0 w 88796"/>
                <a:gd name="connsiteY5" fmla="*/ 158953 h 158953"/>
                <a:gd name="connsiteX6" fmla="*/ 0 w 88796"/>
                <a:gd name="connsiteY6" fmla="*/ 2741 h 158953"/>
                <a:gd name="connsiteX7" fmla="*/ 23570 w 88796"/>
                <a:gd name="connsiteY7" fmla="*/ 2741 h 158953"/>
                <a:gd name="connsiteX8" fmla="*/ 23570 w 88796"/>
                <a:gd name="connsiteY8" fmla="*/ 37820 h 158953"/>
                <a:gd name="connsiteX9" fmla="*/ 78929 w 88796"/>
                <a:gd name="connsiteY9" fmla="*/ 0 h 158953"/>
                <a:gd name="connsiteX10" fmla="*/ 88797 w 88796"/>
                <a:gd name="connsiteY10" fmla="*/ 548 h 15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796" h="158953">
                  <a:moveTo>
                    <a:pt x="88797" y="548"/>
                  </a:moveTo>
                  <a:lnTo>
                    <a:pt x="88797" y="24665"/>
                  </a:lnTo>
                  <a:cubicBezTo>
                    <a:pt x="86054" y="24117"/>
                    <a:pt x="82768" y="24117"/>
                    <a:pt x="78929" y="24117"/>
                  </a:cubicBezTo>
                  <a:cubicBezTo>
                    <a:pt x="46592" y="24117"/>
                    <a:pt x="23570" y="45494"/>
                    <a:pt x="23570" y="85506"/>
                  </a:cubicBezTo>
                  <a:lnTo>
                    <a:pt x="23570" y="158953"/>
                  </a:lnTo>
                  <a:lnTo>
                    <a:pt x="0" y="158953"/>
                  </a:lnTo>
                  <a:lnTo>
                    <a:pt x="0" y="2741"/>
                  </a:lnTo>
                  <a:lnTo>
                    <a:pt x="23570" y="2741"/>
                  </a:lnTo>
                  <a:lnTo>
                    <a:pt x="23570" y="37820"/>
                  </a:lnTo>
                  <a:cubicBezTo>
                    <a:pt x="32890" y="14799"/>
                    <a:pt x="51526" y="0"/>
                    <a:pt x="78929" y="0"/>
                  </a:cubicBezTo>
                  <a:cubicBezTo>
                    <a:pt x="83315" y="0"/>
                    <a:pt x="86601" y="0"/>
                    <a:pt x="88797" y="548"/>
                  </a:cubicBezTo>
                  <a:close/>
                </a:path>
              </a:pathLst>
            </a:custGeom>
            <a:solidFill>
              <a:srgbClr val="000000"/>
            </a:solidFill>
            <a:ln w="4750" cap="flat">
              <a:noFill/>
              <a:prstDash val="solid"/>
              <a:miter/>
            </a:ln>
          </p:spPr>
          <p:txBody>
            <a:bodyPr rtlCol="0" anchor="ctr"/>
            <a:lstStyle/>
            <a:p>
              <a:endParaRPr lang="ru-RU"/>
            </a:p>
          </p:txBody>
        </p:sp>
        <p:sp>
          <p:nvSpPr>
            <p:cNvPr id="16" name="Полилиния: фигура 15">
              <a:extLst>
                <a:ext uri="{FF2B5EF4-FFF2-40B4-BE49-F238E27FC236}">
                  <a16:creationId xmlns:a16="http://schemas.microsoft.com/office/drawing/2014/main" id="{A9046F96-C6E1-42E9-B36A-D32EFF88F905}"/>
                </a:ext>
              </a:extLst>
            </p:cNvPr>
            <p:cNvSpPr/>
            <p:nvPr/>
          </p:nvSpPr>
          <p:spPr>
            <a:xfrm>
              <a:off x="1320955" y="675215"/>
              <a:ext cx="160596" cy="162241"/>
            </a:xfrm>
            <a:custGeom>
              <a:avLst/>
              <a:gdLst>
                <a:gd name="connsiteX0" fmla="*/ 160596 w 160596"/>
                <a:gd name="connsiteY0" fmla="*/ 81121 h 162241"/>
                <a:gd name="connsiteX1" fmla="*/ 80024 w 160596"/>
                <a:gd name="connsiteY1" fmla="*/ 162242 h 162241"/>
                <a:gd name="connsiteX2" fmla="*/ 0 w 160596"/>
                <a:gd name="connsiteY2" fmla="*/ 81121 h 162241"/>
                <a:gd name="connsiteX3" fmla="*/ 80024 w 160596"/>
                <a:gd name="connsiteY3" fmla="*/ 0 h 162241"/>
                <a:gd name="connsiteX4" fmla="*/ 160596 w 160596"/>
                <a:gd name="connsiteY4" fmla="*/ 81121 h 162241"/>
                <a:gd name="connsiteX5" fmla="*/ 24117 w 160596"/>
                <a:gd name="connsiteY5" fmla="*/ 81121 h 162241"/>
                <a:gd name="connsiteX6" fmla="*/ 80572 w 160596"/>
                <a:gd name="connsiteY6" fmla="*/ 139769 h 162241"/>
                <a:gd name="connsiteX7" fmla="*/ 137027 w 160596"/>
                <a:gd name="connsiteY7" fmla="*/ 81121 h 162241"/>
                <a:gd name="connsiteX8" fmla="*/ 80572 w 160596"/>
                <a:gd name="connsiteY8" fmla="*/ 22473 h 162241"/>
                <a:gd name="connsiteX9" fmla="*/ 24117 w 160596"/>
                <a:gd name="connsiteY9" fmla="*/ 81121 h 16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596" h="162241">
                  <a:moveTo>
                    <a:pt x="160596" y="81121"/>
                  </a:moveTo>
                  <a:cubicBezTo>
                    <a:pt x="160596" y="127710"/>
                    <a:pt x="124968" y="162242"/>
                    <a:pt x="80024" y="162242"/>
                  </a:cubicBezTo>
                  <a:cubicBezTo>
                    <a:pt x="35076" y="162242"/>
                    <a:pt x="0" y="127710"/>
                    <a:pt x="0" y="81121"/>
                  </a:cubicBezTo>
                  <a:cubicBezTo>
                    <a:pt x="0" y="34531"/>
                    <a:pt x="36176" y="0"/>
                    <a:pt x="80024" y="0"/>
                  </a:cubicBezTo>
                  <a:cubicBezTo>
                    <a:pt x="124420" y="548"/>
                    <a:pt x="160596" y="34531"/>
                    <a:pt x="160596" y="81121"/>
                  </a:cubicBezTo>
                  <a:close/>
                  <a:moveTo>
                    <a:pt x="24117" y="81121"/>
                  </a:moveTo>
                  <a:cubicBezTo>
                    <a:pt x="24117" y="115104"/>
                    <a:pt x="48782" y="139769"/>
                    <a:pt x="80572" y="139769"/>
                  </a:cubicBezTo>
                  <a:cubicBezTo>
                    <a:pt x="112362" y="139769"/>
                    <a:pt x="137027" y="115652"/>
                    <a:pt x="137027" y="81121"/>
                  </a:cubicBezTo>
                  <a:cubicBezTo>
                    <a:pt x="137027" y="46590"/>
                    <a:pt x="111814" y="22473"/>
                    <a:pt x="80572" y="22473"/>
                  </a:cubicBezTo>
                  <a:cubicBezTo>
                    <a:pt x="49330" y="22473"/>
                    <a:pt x="24117" y="46590"/>
                    <a:pt x="24117" y="81121"/>
                  </a:cubicBezTo>
                  <a:close/>
                </a:path>
              </a:pathLst>
            </a:custGeom>
            <a:solidFill>
              <a:srgbClr val="000000"/>
            </a:solidFill>
            <a:ln w="4750" cap="flat">
              <a:noFill/>
              <a:prstDash val="solid"/>
              <a:miter/>
            </a:ln>
          </p:spPr>
          <p:txBody>
            <a:bodyPr rtlCol="0" anchor="ctr"/>
            <a:lstStyle/>
            <a:p>
              <a:endParaRPr lang="ru-RU"/>
            </a:p>
          </p:txBody>
        </p:sp>
        <p:sp>
          <p:nvSpPr>
            <p:cNvPr id="17" name="Полилиния: фигура 16">
              <a:extLst>
                <a:ext uri="{FF2B5EF4-FFF2-40B4-BE49-F238E27FC236}">
                  <a16:creationId xmlns:a16="http://schemas.microsoft.com/office/drawing/2014/main" id="{01B9B1E3-9332-4AB6-BFED-E496798CEADD}"/>
                </a:ext>
              </a:extLst>
            </p:cNvPr>
            <p:cNvSpPr/>
            <p:nvPr/>
          </p:nvSpPr>
          <p:spPr>
            <a:xfrm>
              <a:off x="1510055" y="678504"/>
              <a:ext cx="134288" cy="158952"/>
            </a:xfrm>
            <a:custGeom>
              <a:avLst/>
              <a:gdLst>
                <a:gd name="connsiteX0" fmla="*/ 134288 w 134288"/>
                <a:gd name="connsiteY0" fmla="*/ 0 h 158952"/>
                <a:gd name="connsiteX1" fmla="*/ 134288 w 134288"/>
                <a:gd name="connsiteY1" fmla="*/ 155664 h 158952"/>
                <a:gd name="connsiteX2" fmla="*/ 110719 w 134288"/>
                <a:gd name="connsiteY2" fmla="*/ 155664 h 158952"/>
                <a:gd name="connsiteX3" fmla="*/ 110719 w 134288"/>
                <a:gd name="connsiteY3" fmla="*/ 124970 h 158952"/>
                <a:gd name="connsiteX4" fmla="*/ 55359 w 134288"/>
                <a:gd name="connsiteY4" fmla="*/ 158953 h 158952"/>
                <a:gd name="connsiteX5" fmla="*/ 0 w 134288"/>
                <a:gd name="connsiteY5" fmla="*/ 98660 h 158952"/>
                <a:gd name="connsiteX6" fmla="*/ 0 w 134288"/>
                <a:gd name="connsiteY6" fmla="*/ 0 h 158952"/>
                <a:gd name="connsiteX7" fmla="*/ 23570 w 134288"/>
                <a:gd name="connsiteY7" fmla="*/ 0 h 158952"/>
                <a:gd name="connsiteX8" fmla="*/ 23570 w 134288"/>
                <a:gd name="connsiteY8" fmla="*/ 94276 h 158952"/>
                <a:gd name="connsiteX9" fmla="*/ 61936 w 134288"/>
                <a:gd name="connsiteY9" fmla="*/ 136480 h 158952"/>
                <a:gd name="connsiteX10" fmla="*/ 110719 w 134288"/>
                <a:gd name="connsiteY10" fmla="*/ 80024 h 158952"/>
                <a:gd name="connsiteX11" fmla="*/ 110719 w 134288"/>
                <a:gd name="connsiteY11" fmla="*/ 0 h 158952"/>
                <a:gd name="connsiteX12" fmla="*/ 134288 w 134288"/>
                <a:gd name="connsiteY12" fmla="*/ 0 h 158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288" h="158952">
                  <a:moveTo>
                    <a:pt x="134288" y="0"/>
                  </a:moveTo>
                  <a:lnTo>
                    <a:pt x="134288" y="155664"/>
                  </a:lnTo>
                  <a:lnTo>
                    <a:pt x="110719" y="155664"/>
                  </a:lnTo>
                  <a:lnTo>
                    <a:pt x="110719" y="124970"/>
                  </a:lnTo>
                  <a:cubicBezTo>
                    <a:pt x="100303" y="145250"/>
                    <a:pt x="82215" y="158953"/>
                    <a:pt x="55359" y="158953"/>
                  </a:cubicBezTo>
                  <a:cubicBezTo>
                    <a:pt x="20826" y="158953"/>
                    <a:pt x="0" y="137029"/>
                    <a:pt x="0" y="98660"/>
                  </a:cubicBezTo>
                  <a:lnTo>
                    <a:pt x="0" y="0"/>
                  </a:lnTo>
                  <a:lnTo>
                    <a:pt x="23570" y="0"/>
                  </a:lnTo>
                  <a:lnTo>
                    <a:pt x="23570" y="94276"/>
                  </a:lnTo>
                  <a:cubicBezTo>
                    <a:pt x="23570" y="122229"/>
                    <a:pt x="36724" y="136480"/>
                    <a:pt x="61936" y="136480"/>
                  </a:cubicBezTo>
                  <a:cubicBezTo>
                    <a:pt x="92631" y="136480"/>
                    <a:pt x="110719" y="114556"/>
                    <a:pt x="110719" y="80024"/>
                  </a:cubicBezTo>
                  <a:lnTo>
                    <a:pt x="110719" y="0"/>
                  </a:lnTo>
                  <a:lnTo>
                    <a:pt x="134288" y="0"/>
                  </a:lnTo>
                  <a:close/>
                </a:path>
              </a:pathLst>
            </a:custGeom>
            <a:solidFill>
              <a:srgbClr val="000000"/>
            </a:solidFill>
            <a:ln w="4750" cap="flat">
              <a:noFill/>
              <a:prstDash val="solid"/>
              <a:miter/>
            </a:ln>
          </p:spPr>
          <p:txBody>
            <a:bodyPr rtlCol="0" anchor="ctr"/>
            <a:lstStyle/>
            <a:p>
              <a:endParaRPr lang="ru-RU"/>
            </a:p>
          </p:txBody>
        </p:sp>
        <p:sp>
          <p:nvSpPr>
            <p:cNvPr id="18" name="Полилиния: фигура 17">
              <a:extLst>
                <a:ext uri="{FF2B5EF4-FFF2-40B4-BE49-F238E27FC236}">
                  <a16:creationId xmlns:a16="http://schemas.microsoft.com/office/drawing/2014/main" id="{D9BFB670-AA1E-4821-A1A5-BB9460291844}"/>
                </a:ext>
              </a:extLst>
            </p:cNvPr>
            <p:cNvSpPr/>
            <p:nvPr/>
          </p:nvSpPr>
          <p:spPr>
            <a:xfrm>
              <a:off x="1678872" y="675215"/>
              <a:ext cx="156214" cy="229659"/>
            </a:xfrm>
            <a:custGeom>
              <a:avLst/>
              <a:gdLst>
                <a:gd name="connsiteX0" fmla="*/ 156215 w 156214"/>
                <a:gd name="connsiteY0" fmla="*/ 81121 h 229659"/>
                <a:gd name="connsiteX1" fmla="*/ 83315 w 156214"/>
                <a:gd name="connsiteY1" fmla="*/ 162242 h 229659"/>
                <a:gd name="connsiteX2" fmla="*/ 23569 w 156214"/>
                <a:gd name="connsiteY2" fmla="*/ 127710 h 229659"/>
                <a:gd name="connsiteX3" fmla="*/ 23569 w 156214"/>
                <a:gd name="connsiteY3" fmla="*/ 229660 h 229659"/>
                <a:gd name="connsiteX4" fmla="*/ 0 w 156214"/>
                <a:gd name="connsiteY4" fmla="*/ 229660 h 229659"/>
                <a:gd name="connsiteX5" fmla="*/ 0 w 156214"/>
                <a:gd name="connsiteY5" fmla="*/ 3289 h 229659"/>
                <a:gd name="connsiteX6" fmla="*/ 23569 w 156214"/>
                <a:gd name="connsiteY6" fmla="*/ 3289 h 229659"/>
                <a:gd name="connsiteX7" fmla="*/ 23569 w 156214"/>
                <a:gd name="connsiteY7" fmla="*/ 35079 h 229659"/>
                <a:gd name="connsiteX8" fmla="*/ 83863 w 156214"/>
                <a:gd name="connsiteY8" fmla="*/ 0 h 229659"/>
                <a:gd name="connsiteX9" fmla="*/ 156215 w 156214"/>
                <a:gd name="connsiteY9" fmla="*/ 81121 h 229659"/>
                <a:gd name="connsiteX10" fmla="*/ 132645 w 156214"/>
                <a:gd name="connsiteY10" fmla="*/ 81121 h 229659"/>
                <a:gd name="connsiteX11" fmla="*/ 78929 w 156214"/>
                <a:gd name="connsiteY11" fmla="*/ 22473 h 229659"/>
                <a:gd name="connsiteX12" fmla="*/ 23022 w 156214"/>
                <a:gd name="connsiteY12" fmla="*/ 81121 h 229659"/>
                <a:gd name="connsiteX13" fmla="*/ 78929 w 156214"/>
                <a:gd name="connsiteY13" fmla="*/ 139769 h 229659"/>
                <a:gd name="connsiteX14" fmla="*/ 132645 w 156214"/>
                <a:gd name="connsiteY14" fmla="*/ 81121 h 22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214" h="229659">
                  <a:moveTo>
                    <a:pt x="156215" y="81121"/>
                  </a:moveTo>
                  <a:cubicBezTo>
                    <a:pt x="156215" y="128258"/>
                    <a:pt x="125520" y="162242"/>
                    <a:pt x="83315" y="162242"/>
                  </a:cubicBezTo>
                  <a:cubicBezTo>
                    <a:pt x="56455" y="162242"/>
                    <a:pt x="35628" y="148539"/>
                    <a:pt x="23569" y="127710"/>
                  </a:cubicBezTo>
                  <a:lnTo>
                    <a:pt x="23569" y="229660"/>
                  </a:lnTo>
                  <a:lnTo>
                    <a:pt x="0" y="229660"/>
                  </a:lnTo>
                  <a:lnTo>
                    <a:pt x="0" y="3289"/>
                  </a:lnTo>
                  <a:lnTo>
                    <a:pt x="23569" y="3289"/>
                  </a:lnTo>
                  <a:lnTo>
                    <a:pt x="23569" y="35079"/>
                  </a:lnTo>
                  <a:cubicBezTo>
                    <a:pt x="35628" y="13703"/>
                    <a:pt x="56455" y="0"/>
                    <a:pt x="83863" y="0"/>
                  </a:cubicBezTo>
                  <a:cubicBezTo>
                    <a:pt x="125520" y="548"/>
                    <a:pt x="156215" y="33983"/>
                    <a:pt x="156215" y="81121"/>
                  </a:cubicBezTo>
                  <a:close/>
                  <a:moveTo>
                    <a:pt x="132645" y="81121"/>
                  </a:moveTo>
                  <a:cubicBezTo>
                    <a:pt x="132645" y="47138"/>
                    <a:pt x="110719" y="22473"/>
                    <a:pt x="78929" y="22473"/>
                  </a:cubicBezTo>
                  <a:cubicBezTo>
                    <a:pt x="47139" y="22473"/>
                    <a:pt x="23022" y="46590"/>
                    <a:pt x="23022" y="81121"/>
                  </a:cubicBezTo>
                  <a:cubicBezTo>
                    <a:pt x="23022" y="115652"/>
                    <a:pt x="47139" y="139769"/>
                    <a:pt x="78929" y="139769"/>
                  </a:cubicBezTo>
                  <a:cubicBezTo>
                    <a:pt x="110171" y="139769"/>
                    <a:pt x="132645" y="115652"/>
                    <a:pt x="132645" y="81121"/>
                  </a:cubicBezTo>
                  <a:close/>
                </a:path>
              </a:pathLst>
            </a:custGeom>
            <a:solidFill>
              <a:srgbClr val="000000"/>
            </a:solidFill>
            <a:ln w="4750" cap="flat">
              <a:noFill/>
              <a:prstDash val="solid"/>
              <a:miter/>
            </a:ln>
          </p:spPr>
          <p:txBody>
            <a:bodyPr rtlCol="0" anchor="ctr"/>
            <a:lstStyle/>
            <a:p>
              <a:endParaRPr lang="ru-RU"/>
            </a:p>
          </p:txBody>
        </p:sp>
      </p:grpSp>
      <p:grpSp>
        <p:nvGrpSpPr>
          <p:cNvPr id="21" name="Группа 20">
            <a:extLst>
              <a:ext uri="{FF2B5EF4-FFF2-40B4-BE49-F238E27FC236}">
                <a16:creationId xmlns:a16="http://schemas.microsoft.com/office/drawing/2014/main" id="{190DF431-203E-4026-B10A-1126B1BDA103}"/>
              </a:ext>
            </a:extLst>
          </p:cNvPr>
          <p:cNvGrpSpPr/>
          <p:nvPr userDrawn="1"/>
        </p:nvGrpSpPr>
        <p:grpSpPr>
          <a:xfrm>
            <a:off x="2024734" y="635203"/>
            <a:ext cx="235811" cy="235688"/>
            <a:chOff x="2024734" y="635203"/>
            <a:chExt cx="235811" cy="235688"/>
          </a:xfrm>
        </p:grpSpPr>
        <p:sp>
          <p:nvSpPr>
            <p:cNvPr id="19" name="Полилиния: фигура 18">
              <a:extLst>
                <a:ext uri="{FF2B5EF4-FFF2-40B4-BE49-F238E27FC236}">
                  <a16:creationId xmlns:a16="http://schemas.microsoft.com/office/drawing/2014/main" id="{D4C716D5-45C2-4B0B-910F-D77DE1A7CE4B}"/>
                </a:ext>
              </a:extLst>
            </p:cNvPr>
            <p:cNvSpPr/>
            <p:nvPr/>
          </p:nvSpPr>
          <p:spPr>
            <a:xfrm>
              <a:off x="2115174" y="655482"/>
              <a:ext cx="96469" cy="31790"/>
            </a:xfrm>
            <a:custGeom>
              <a:avLst/>
              <a:gdLst>
                <a:gd name="connsiteX0" fmla="*/ 96469 w 96469"/>
                <a:gd name="connsiteY0" fmla="*/ 0 h 31790"/>
                <a:gd name="connsiteX1" fmla="*/ 29051 w 96469"/>
                <a:gd name="connsiteY1" fmla="*/ 31790 h 31790"/>
                <a:gd name="connsiteX2" fmla="*/ 18088 w 96469"/>
                <a:gd name="connsiteY2" fmla="*/ 31790 h 31790"/>
                <a:gd name="connsiteX3" fmla="*/ 8220 w 96469"/>
                <a:gd name="connsiteY3" fmla="*/ 31790 h 31790"/>
                <a:gd name="connsiteX4" fmla="*/ 0 w 96469"/>
                <a:gd name="connsiteY4" fmla="*/ 31790 h 31790"/>
                <a:gd name="connsiteX5" fmla="*/ 23022 w 96469"/>
                <a:gd name="connsiteY5" fmla="*/ 7673 h 31790"/>
                <a:gd name="connsiteX6" fmla="*/ 75090 w 96469"/>
                <a:gd name="connsiteY6" fmla="*/ 1096 h 31790"/>
                <a:gd name="connsiteX7" fmla="*/ 96469 w 96469"/>
                <a:gd name="connsiteY7" fmla="*/ 0 h 3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469" h="31790">
                  <a:moveTo>
                    <a:pt x="96469" y="0"/>
                  </a:moveTo>
                  <a:cubicBezTo>
                    <a:pt x="86054" y="26309"/>
                    <a:pt x="63032" y="31790"/>
                    <a:pt x="29051" y="31790"/>
                  </a:cubicBezTo>
                  <a:cubicBezTo>
                    <a:pt x="25213" y="31790"/>
                    <a:pt x="21922" y="31790"/>
                    <a:pt x="18088" y="31790"/>
                  </a:cubicBezTo>
                  <a:cubicBezTo>
                    <a:pt x="14797" y="31790"/>
                    <a:pt x="11511" y="31790"/>
                    <a:pt x="8220" y="31790"/>
                  </a:cubicBezTo>
                  <a:cubicBezTo>
                    <a:pt x="5482" y="31790"/>
                    <a:pt x="2738" y="31790"/>
                    <a:pt x="0" y="31790"/>
                  </a:cubicBezTo>
                  <a:cubicBezTo>
                    <a:pt x="4934" y="20280"/>
                    <a:pt x="12059" y="12058"/>
                    <a:pt x="23022" y="7673"/>
                  </a:cubicBezTo>
                  <a:cubicBezTo>
                    <a:pt x="37819" y="1096"/>
                    <a:pt x="57550" y="1096"/>
                    <a:pt x="75090" y="1096"/>
                  </a:cubicBezTo>
                  <a:cubicBezTo>
                    <a:pt x="82763" y="548"/>
                    <a:pt x="89892" y="548"/>
                    <a:pt x="96469" y="0"/>
                  </a:cubicBezTo>
                  <a:close/>
                </a:path>
              </a:pathLst>
            </a:custGeom>
            <a:solidFill>
              <a:srgbClr val="048C45"/>
            </a:solidFill>
            <a:ln w="4750" cap="flat">
              <a:noFill/>
              <a:prstDash val="solid"/>
              <a:miter/>
            </a:ln>
          </p:spPr>
          <p:txBody>
            <a:bodyPr rtlCol="0" anchor="ctr"/>
            <a:lstStyle/>
            <a:p>
              <a:endParaRPr lang="ru-RU"/>
            </a:p>
          </p:txBody>
        </p:sp>
        <p:sp>
          <p:nvSpPr>
            <p:cNvPr id="20" name="Полилиния: фигура 19">
              <a:extLst>
                <a:ext uri="{FF2B5EF4-FFF2-40B4-BE49-F238E27FC236}">
                  <a16:creationId xmlns:a16="http://schemas.microsoft.com/office/drawing/2014/main" id="{9774D16F-A200-4573-A854-9C2470422EF5}"/>
                </a:ext>
              </a:extLst>
            </p:cNvPr>
            <p:cNvSpPr/>
            <p:nvPr/>
          </p:nvSpPr>
          <p:spPr>
            <a:xfrm>
              <a:off x="2024734" y="635203"/>
              <a:ext cx="235811" cy="235688"/>
            </a:xfrm>
            <a:custGeom>
              <a:avLst/>
              <a:gdLst>
                <a:gd name="connsiteX0" fmla="*/ 197320 w 235811"/>
                <a:gd name="connsiteY0" fmla="*/ 29050 h 235688"/>
                <a:gd name="connsiteX1" fmla="*/ 118944 w 235811"/>
                <a:gd name="connsiteY1" fmla="*/ 65225 h 235688"/>
                <a:gd name="connsiteX2" fmla="*/ 100856 w 235811"/>
                <a:gd name="connsiteY2" fmla="*/ 65225 h 235688"/>
                <a:gd name="connsiteX3" fmla="*/ 93726 w 235811"/>
                <a:gd name="connsiteY3" fmla="*/ 93727 h 235688"/>
                <a:gd name="connsiteX4" fmla="*/ 175398 w 235811"/>
                <a:gd name="connsiteY4" fmla="*/ 139769 h 235688"/>
                <a:gd name="connsiteX5" fmla="*/ 126068 w 235811"/>
                <a:gd name="connsiteY5" fmla="*/ 196773 h 235688"/>
                <a:gd name="connsiteX6" fmla="*/ 59746 w 235811"/>
                <a:gd name="connsiteY6" fmla="*/ 167723 h 235688"/>
                <a:gd name="connsiteX7" fmla="*/ 55359 w 235811"/>
                <a:gd name="connsiteY7" fmla="*/ 156761 h 235688"/>
                <a:gd name="connsiteX8" fmla="*/ 82220 w 235811"/>
                <a:gd name="connsiteY8" fmla="*/ 149635 h 235688"/>
                <a:gd name="connsiteX9" fmla="*/ 84411 w 235811"/>
                <a:gd name="connsiteY9" fmla="*/ 154020 h 235688"/>
                <a:gd name="connsiteX10" fmla="*/ 143056 w 235811"/>
                <a:gd name="connsiteY10" fmla="*/ 138673 h 235688"/>
                <a:gd name="connsiteX11" fmla="*/ 84411 w 235811"/>
                <a:gd name="connsiteY11" fmla="*/ 127710 h 235688"/>
                <a:gd name="connsiteX12" fmla="*/ 60293 w 235811"/>
                <a:gd name="connsiteY12" fmla="*/ 117296 h 235688"/>
                <a:gd name="connsiteX13" fmla="*/ 59746 w 235811"/>
                <a:gd name="connsiteY13" fmla="*/ 117296 h 235688"/>
                <a:gd name="connsiteX14" fmla="*/ 71257 w 235811"/>
                <a:gd name="connsiteY14" fmla="*/ 71255 h 235688"/>
                <a:gd name="connsiteX15" fmla="*/ 74543 w 235811"/>
                <a:gd name="connsiteY15" fmla="*/ 57552 h 235688"/>
                <a:gd name="connsiteX16" fmla="*/ 163340 w 235811"/>
                <a:gd name="connsiteY16" fmla="*/ 8770 h 235688"/>
                <a:gd name="connsiteX17" fmla="*/ 117843 w 235811"/>
                <a:gd name="connsiteY17" fmla="*/ 0 h 235688"/>
                <a:gd name="connsiteX18" fmla="*/ 0 w 235811"/>
                <a:gd name="connsiteY18" fmla="*/ 117844 h 235688"/>
                <a:gd name="connsiteX19" fmla="*/ 117843 w 235811"/>
                <a:gd name="connsiteY19" fmla="*/ 235689 h 235688"/>
                <a:gd name="connsiteX20" fmla="*/ 235691 w 235811"/>
                <a:gd name="connsiteY20" fmla="*/ 117844 h 235688"/>
                <a:gd name="connsiteX21" fmla="*/ 197320 w 235811"/>
                <a:gd name="connsiteY21" fmla="*/ 29050 h 2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5811" h="235688">
                  <a:moveTo>
                    <a:pt x="197320" y="29050"/>
                  </a:moveTo>
                  <a:cubicBezTo>
                    <a:pt x="181975" y="61937"/>
                    <a:pt x="147990" y="65225"/>
                    <a:pt x="118944" y="65225"/>
                  </a:cubicBezTo>
                  <a:cubicBezTo>
                    <a:pt x="112362" y="65225"/>
                    <a:pt x="106332" y="65225"/>
                    <a:pt x="100856" y="65225"/>
                  </a:cubicBezTo>
                  <a:lnTo>
                    <a:pt x="93726" y="93727"/>
                  </a:lnTo>
                  <a:cubicBezTo>
                    <a:pt x="130997" y="63033"/>
                    <a:pt x="180880" y="93727"/>
                    <a:pt x="175398" y="139769"/>
                  </a:cubicBezTo>
                  <a:cubicBezTo>
                    <a:pt x="171560" y="171011"/>
                    <a:pt x="149638" y="191292"/>
                    <a:pt x="126068" y="196773"/>
                  </a:cubicBezTo>
                  <a:cubicBezTo>
                    <a:pt x="100308" y="203350"/>
                    <a:pt x="72352" y="193484"/>
                    <a:pt x="59746" y="167723"/>
                  </a:cubicBezTo>
                  <a:cubicBezTo>
                    <a:pt x="58650" y="164982"/>
                    <a:pt x="55907" y="159501"/>
                    <a:pt x="55359" y="156761"/>
                  </a:cubicBezTo>
                  <a:lnTo>
                    <a:pt x="82220" y="149635"/>
                  </a:lnTo>
                  <a:cubicBezTo>
                    <a:pt x="82768" y="151279"/>
                    <a:pt x="83315" y="152923"/>
                    <a:pt x="84411" y="154020"/>
                  </a:cubicBezTo>
                  <a:cubicBezTo>
                    <a:pt x="102499" y="183070"/>
                    <a:pt x="138675" y="168271"/>
                    <a:pt x="143056" y="138673"/>
                  </a:cubicBezTo>
                  <a:cubicBezTo>
                    <a:pt x="147442" y="107978"/>
                    <a:pt x="104142" y="91535"/>
                    <a:pt x="84411" y="127710"/>
                  </a:cubicBezTo>
                  <a:lnTo>
                    <a:pt x="60293" y="117296"/>
                  </a:lnTo>
                  <a:lnTo>
                    <a:pt x="59746" y="117296"/>
                  </a:lnTo>
                  <a:lnTo>
                    <a:pt x="71257" y="71255"/>
                  </a:lnTo>
                  <a:cubicBezTo>
                    <a:pt x="71804" y="67966"/>
                    <a:pt x="74543" y="58648"/>
                    <a:pt x="74543" y="57552"/>
                  </a:cubicBezTo>
                  <a:cubicBezTo>
                    <a:pt x="87697" y="9866"/>
                    <a:pt x="129354" y="8770"/>
                    <a:pt x="163340" y="8770"/>
                  </a:cubicBezTo>
                  <a:cubicBezTo>
                    <a:pt x="149638" y="2740"/>
                    <a:pt x="134288" y="0"/>
                    <a:pt x="117843" y="0"/>
                  </a:cubicBezTo>
                  <a:cubicBezTo>
                    <a:pt x="52621" y="0"/>
                    <a:pt x="0" y="52619"/>
                    <a:pt x="0" y="117844"/>
                  </a:cubicBezTo>
                  <a:cubicBezTo>
                    <a:pt x="0" y="183070"/>
                    <a:pt x="52621" y="235689"/>
                    <a:pt x="117843" y="235689"/>
                  </a:cubicBezTo>
                  <a:cubicBezTo>
                    <a:pt x="183071" y="235689"/>
                    <a:pt x="235691" y="183070"/>
                    <a:pt x="235691" y="117844"/>
                  </a:cubicBezTo>
                  <a:cubicBezTo>
                    <a:pt x="237335" y="81669"/>
                    <a:pt x="221985" y="50426"/>
                    <a:pt x="197320" y="29050"/>
                  </a:cubicBezTo>
                  <a:close/>
                </a:path>
              </a:pathLst>
            </a:custGeom>
            <a:solidFill>
              <a:srgbClr val="E52825"/>
            </a:solidFill>
            <a:ln w="4750" cap="flat">
              <a:noFill/>
              <a:prstDash val="solid"/>
              <a:miter/>
            </a:ln>
          </p:spPr>
          <p:txBody>
            <a:bodyPr rtlCol="0" anchor="ctr"/>
            <a:lstStyle/>
            <a:p>
              <a:endParaRPr lang="ru-RU"/>
            </a:p>
          </p:txBody>
        </p:sp>
      </p:grpSp>
      <p:sp>
        <p:nvSpPr>
          <p:cNvPr id="8" name="Текст 10">
            <a:extLst>
              <a:ext uri="{FF2B5EF4-FFF2-40B4-BE49-F238E27FC236}">
                <a16:creationId xmlns:a16="http://schemas.microsoft.com/office/drawing/2014/main" id="{F65AD7EC-DA6D-498C-A198-E47A72ADB380}"/>
              </a:ext>
            </a:extLst>
          </p:cNvPr>
          <p:cNvSpPr>
            <a:spLocks noGrp="1"/>
          </p:cNvSpPr>
          <p:nvPr>
            <p:ph type="body" sz="quarter" idx="12" hasCustomPrompt="1"/>
          </p:nvPr>
        </p:nvSpPr>
        <p:spPr>
          <a:xfrm>
            <a:off x="428625" y="2667000"/>
            <a:ext cx="5062537" cy="1308481"/>
          </a:xfrm>
          <a:prstGeom prst="rect">
            <a:avLst/>
          </a:prstGeom>
        </p:spPr>
        <p:txBody>
          <a:bodyPr/>
          <a:lstStyle>
            <a:lvl1pPr marL="0" indent="0">
              <a:lnSpc>
                <a:spcPts val="4600"/>
              </a:lnSpc>
              <a:spcBef>
                <a:spcPts val="0"/>
              </a:spcBef>
              <a:buNone/>
              <a:defRPr sz="4100" spc="-150" baseline="0">
                <a:latin typeface="+mj-lt"/>
              </a:defRPr>
            </a:lvl1pPr>
          </a:lstStyle>
          <a:p>
            <a:pPr lvl="0"/>
            <a:r>
              <a:rPr lang="ru-RU" dirty="0"/>
              <a:t>Название</a:t>
            </a:r>
          </a:p>
          <a:p>
            <a:pPr lvl="0"/>
            <a:r>
              <a:rPr lang="ru-RU" dirty="0"/>
              <a:t>презентации</a:t>
            </a:r>
          </a:p>
        </p:txBody>
      </p:sp>
      <p:sp>
        <p:nvSpPr>
          <p:cNvPr id="9" name="Текст 21">
            <a:extLst>
              <a:ext uri="{FF2B5EF4-FFF2-40B4-BE49-F238E27FC236}">
                <a16:creationId xmlns:a16="http://schemas.microsoft.com/office/drawing/2014/main" id="{7B108905-F5E2-4991-BF1C-5BF5693263B5}"/>
              </a:ext>
            </a:extLst>
          </p:cNvPr>
          <p:cNvSpPr>
            <a:spLocks noGrp="1"/>
          </p:cNvSpPr>
          <p:nvPr>
            <p:ph type="body" sz="quarter" idx="13" hasCustomPrompt="1"/>
          </p:nvPr>
        </p:nvSpPr>
        <p:spPr>
          <a:xfrm>
            <a:off x="428625" y="6203393"/>
            <a:ext cx="792023" cy="366237"/>
          </a:xfrm>
          <a:prstGeom prst="rect">
            <a:avLst/>
          </a:prstGeom>
        </p:spPr>
        <p:txBody>
          <a:bodyPr/>
          <a:lstStyle>
            <a:lvl1pPr marL="0" indent="0">
              <a:lnSpc>
                <a:spcPct val="100000"/>
              </a:lnSpc>
              <a:spcBef>
                <a:spcPts val="0"/>
              </a:spcBef>
              <a:buNone/>
              <a:defRPr sz="1800" spc="-40" baseline="0">
                <a:solidFill>
                  <a:srgbClr val="757F8B"/>
                </a:solidFill>
                <a:latin typeface="+mn-lt"/>
              </a:defRPr>
            </a:lvl1pPr>
          </a:lstStyle>
          <a:p>
            <a:pPr lvl="0"/>
            <a:r>
              <a:rPr lang="ru-RU" dirty="0"/>
              <a:t>2021</a:t>
            </a:r>
          </a:p>
        </p:txBody>
      </p:sp>
      <p:sp>
        <p:nvSpPr>
          <p:cNvPr id="23" name="Овал 22">
            <a:extLst>
              <a:ext uri="{FF2B5EF4-FFF2-40B4-BE49-F238E27FC236}">
                <a16:creationId xmlns:a16="http://schemas.microsoft.com/office/drawing/2014/main" id="{8EC06CC6-A491-411B-A022-78606780E1F3}"/>
              </a:ext>
            </a:extLst>
          </p:cNvPr>
          <p:cNvSpPr/>
          <p:nvPr userDrawn="1"/>
        </p:nvSpPr>
        <p:spPr>
          <a:xfrm>
            <a:off x="11668125" y="238125"/>
            <a:ext cx="285750" cy="285750"/>
          </a:xfrm>
          <a:prstGeom prst="ellipse">
            <a:avLst/>
          </a:prstGeom>
          <a:solidFill>
            <a:schemeClr val="bg1"/>
          </a:solidFill>
          <a:ln w="4763" cap="flat">
            <a:noFill/>
            <a:prstDash val="solid"/>
            <a:miter/>
          </a:ln>
        </p:spPr>
        <p:txBody>
          <a:bodyPr rtlCol="0" anchor="ctr"/>
          <a:lstStyle/>
          <a:p>
            <a:endParaRPr lang="ru-RU"/>
          </a:p>
        </p:txBody>
      </p:sp>
      <p:sp>
        <p:nvSpPr>
          <p:cNvPr id="24" name="Номер слайда 6">
            <a:extLst>
              <a:ext uri="{FF2B5EF4-FFF2-40B4-BE49-F238E27FC236}">
                <a16:creationId xmlns:a16="http://schemas.microsoft.com/office/drawing/2014/main" id="{E06D38F4-B954-44AB-9D4E-82F888A9B935}"/>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380478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Титульный с фото 5">
    <p:spTree>
      <p:nvGrpSpPr>
        <p:cNvPr id="1" name=""/>
        <p:cNvGrpSpPr/>
        <p:nvPr/>
      </p:nvGrpSpPr>
      <p:grpSpPr>
        <a:xfrm>
          <a:off x="0" y="0"/>
          <a:ext cx="0" cy="0"/>
          <a:chOff x="0" y="0"/>
          <a:chExt cx="0" cy="0"/>
        </a:xfrm>
      </p:grpSpPr>
      <p:sp>
        <p:nvSpPr>
          <p:cNvPr id="27" name="Рисунок 26">
            <a:extLst>
              <a:ext uri="{FF2B5EF4-FFF2-40B4-BE49-F238E27FC236}">
                <a16:creationId xmlns:a16="http://schemas.microsoft.com/office/drawing/2014/main" id="{A1D1ADB0-29A8-484E-A123-7513304D1FC7}"/>
              </a:ext>
            </a:extLst>
          </p:cNvPr>
          <p:cNvSpPr>
            <a:spLocks noGrp="1"/>
          </p:cNvSpPr>
          <p:nvPr>
            <p:ph type="pic" sz="quarter" idx="18"/>
          </p:nvPr>
        </p:nvSpPr>
        <p:spPr>
          <a:xfrm>
            <a:off x="6095999"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5"/>
          </a:solidFill>
        </p:spPr>
        <p:txBody>
          <a:bodyPr wrap="square">
            <a:noAutofit/>
          </a:bodyPr>
          <a:lstStyle>
            <a:lvl1pPr marL="0" indent="0" algn="ctr">
              <a:buNone/>
              <a:defRPr sz="2000"/>
            </a:lvl1pPr>
          </a:lstStyle>
          <a:p>
            <a:endParaRPr lang="ru-RU"/>
          </a:p>
        </p:txBody>
      </p:sp>
      <p:grpSp>
        <p:nvGrpSpPr>
          <p:cNvPr id="24" name="Группа 23">
            <a:extLst>
              <a:ext uri="{FF2B5EF4-FFF2-40B4-BE49-F238E27FC236}">
                <a16:creationId xmlns:a16="http://schemas.microsoft.com/office/drawing/2014/main" id="{075851DC-C139-45D0-882C-36CAF81FF34E}"/>
              </a:ext>
            </a:extLst>
          </p:cNvPr>
          <p:cNvGrpSpPr/>
          <p:nvPr userDrawn="1"/>
        </p:nvGrpSpPr>
        <p:grpSpPr>
          <a:xfrm>
            <a:off x="428625" y="476250"/>
            <a:ext cx="1406461" cy="428624"/>
            <a:chOff x="428625" y="476250"/>
            <a:chExt cx="1406461" cy="428624"/>
          </a:xfrm>
        </p:grpSpPr>
        <p:sp>
          <p:nvSpPr>
            <p:cNvPr id="11" name="Полилиния: фигура 10">
              <a:extLst>
                <a:ext uri="{FF2B5EF4-FFF2-40B4-BE49-F238E27FC236}">
                  <a16:creationId xmlns:a16="http://schemas.microsoft.com/office/drawing/2014/main" id="{9C4671CA-D48C-484E-93A6-EBEFA378C8CC}"/>
                </a:ext>
              </a:extLst>
            </p:cNvPr>
            <p:cNvSpPr/>
            <p:nvPr/>
          </p:nvSpPr>
          <p:spPr>
            <a:xfrm>
              <a:off x="638003" y="639588"/>
              <a:ext cx="172655" cy="190743"/>
            </a:xfrm>
            <a:custGeom>
              <a:avLst/>
              <a:gdLst>
                <a:gd name="connsiteX0" fmla="*/ 126066 w 172655"/>
                <a:gd name="connsiteY0" fmla="*/ 190744 h 190743"/>
                <a:gd name="connsiteX1" fmla="*/ 86602 w 172655"/>
                <a:gd name="connsiteY1" fmla="*/ 124970 h 190743"/>
                <a:gd name="connsiteX2" fmla="*/ 47686 w 172655"/>
                <a:gd name="connsiteY2" fmla="*/ 190744 h 190743"/>
                <a:gd name="connsiteX3" fmla="*/ 1644 w 172655"/>
                <a:gd name="connsiteY3" fmla="*/ 190744 h 190743"/>
                <a:gd name="connsiteX4" fmla="*/ 60840 w 172655"/>
                <a:gd name="connsiteY4" fmla="*/ 92083 h 190743"/>
                <a:gd name="connsiteX5" fmla="*/ 0 w 172655"/>
                <a:gd name="connsiteY5" fmla="*/ 0 h 190743"/>
                <a:gd name="connsiteX6" fmla="*/ 48782 w 172655"/>
                <a:gd name="connsiteY6" fmla="*/ 0 h 190743"/>
                <a:gd name="connsiteX7" fmla="*/ 87698 w 172655"/>
                <a:gd name="connsiteY7" fmla="*/ 61389 h 190743"/>
                <a:gd name="connsiteX8" fmla="*/ 124422 w 172655"/>
                <a:gd name="connsiteY8" fmla="*/ 0 h 190743"/>
                <a:gd name="connsiteX9" fmla="*/ 171011 w 172655"/>
                <a:gd name="connsiteY9" fmla="*/ 0 h 190743"/>
                <a:gd name="connsiteX10" fmla="*/ 111267 w 172655"/>
                <a:gd name="connsiteY10" fmla="*/ 94824 h 190743"/>
                <a:gd name="connsiteX11" fmla="*/ 172655 w 172655"/>
                <a:gd name="connsiteY11" fmla="*/ 190744 h 190743"/>
                <a:gd name="connsiteX12" fmla="*/ 126066 w 172655"/>
                <a:gd name="connsiteY12" fmla="*/ 190744 h 19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655" h="190743">
                  <a:moveTo>
                    <a:pt x="126066" y="190744"/>
                  </a:moveTo>
                  <a:lnTo>
                    <a:pt x="86602" y="124970"/>
                  </a:lnTo>
                  <a:lnTo>
                    <a:pt x="47686" y="190744"/>
                  </a:lnTo>
                  <a:lnTo>
                    <a:pt x="1644" y="190744"/>
                  </a:lnTo>
                  <a:lnTo>
                    <a:pt x="60840" y="92083"/>
                  </a:lnTo>
                  <a:lnTo>
                    <a:pt x="0" y="0"/>
                  </a:lnTo>
                  <a:lnTo>
                    <a:pt x="48782" y="0"/>
                  </a:lnTo>
                  <a:lnTo>
                    <a:pt x="87698" y="61389"/>
                  </a:lnTo>
                  <a:lnTo>
                    <a:pt x="124422" y="0"/>
                  </a:lnTo>
                  <a:lnTo>
                    <a:pt x="171011" y="0"/>
                  </a:lnTo>
                  <a:lnTo>
                    <a:pt x="111267" y="94824"/>
                  </a:lnTo>
                  <a:lnTo>
                    <a:pt x="172655" y="190744"/>
                  </a:lnTo>
                  <a:lnTo>
                    <a:pt x="126066" y="190744"/>
                  </a:lnTo>
                  <a:close/>
                </a:path>
              </a:pathLst>
            </a:custGeom>
            <a:solidFill>
              <a:srgbClr val="000000"/>
            </a:solidFill>
            <a:ln w="4750" cap="flat">
              <a:noFill/>
              <a:prstDash val="solid"/>
              <a:miter/>
            </a:ln>
          </p:spPr>
          <p:txBody>
            <a:bodyPr rtlCol="0" anchor="ctr"/>
            <a:lstStyle/>
            <a:p>
              <a:endParaRPr lang="ru-RU"/>
            </a:p>
          </p:txBody>
        </p:sp>
        <p:sp>
          <p:nvSpPr>
            <p:cNvPr id="12" name="Полилиния: фигура 11">
              <a:extLst>
                <a:ext uri="{FF2B5EF4-FFF2-40B4-BE49-F238E27FC236}">
                  <a16:creationId xmlns:a16="http://schemas.microsoft.com/office/drawing/2014/main" id="{50D44551-E87A-4C93-8349-362DAB22619A}"/>
                </a:ext>
              </a:extLst>
            </p:cNvPr>
            <p:cNvSpPr/>
            <p:nvPr/>
          </p:nvSpPr>
          <p:spPr>
            <a:xfrm>
              <a:off x="818331" y="639588"/>
              <a:ext cx="143055" cy="194032"/>
            </a:xfrm>
            <a:custGeom>
              <a:avLst/>
              <a:gdLst>
                <a:gd name="connsiteX0" fmla="*/ 143056 w 143055"/>
                <a:gd name="connsiteY0" fmla="*/ 126066 h 194032"/>
                <a:gd name="connsiteX1" fmla="*/ 70159 w 143055"/>
                <a:gd name="connsiteY1" fmla="*/ 194032 h 194032"/>
                <a:gd name="connsiteX2" fmla="*/ 0 w 143055"/>
                <a:gd name="connsiteY2" fmla="*/ 129903 h 194032"/>
                <a:gd name="connsiteX3" fmla="*/ 39464 w 143055"/>
                <a:gd name="connsiteY3" fmla="*/ 129903 h 194032"/>
                <a:gd name="connsiteX4" fmla="*/ 73995 w 143055"/>
                <a:gd name="connsiteY4" fmla="*/ 157309 h 194032"/>
                <a:gd name="connsiteX5" fmla="*/ 103593 w 143055"/>
                <a:gd name="connsiteY5" fmla="*/ 125518 h 194032"/>
                <a:gd name="connsiteX6" fmla="*/ 70159 w 143055"/>
                <a:gd name="connsiteY6" fmla="*/ 94824 h 194032"/>
                <a:gd name="connsiteX7" fmla="*/ 38368 w 143055"/>
                <a:gd name="connsiteY7" fmla="*/ 110719 h 194032"/>
                <a:gd name="connsiteX8" fmla="*/ 548 w 143055"/>
                <a:gd name="connsiteY8" fmla="*/ 110719 h 194032"/>
                <a:gd name="connsiteX9" fmla="*/ 13703 w 143055"/>
                <a:gd name="connsiteY9" fmla="*/ 0 h 194032"/>
                <a:gd name="connsiteX10" fmla="*/ 138126 w 143055"/>
                <a:gd name="connsiteY10" fmla="*/ 0 h 194032"/>
                <a:gd name="connsiteX11" fmla="*/ 133740 w 143055"/>
                <a:gd name="connsiteY11" fmla="*/ 37272 h 194032"/>
                <a:gd name="connsiteX12" fmla="*/ 44946 w 143055"/>
                <a:gd name="connsiteY12" fmla="*/ 37272 h 194032"/>
                <a:gd name="connsiteX13" fmla="*/ 41657 w 143055"/>
                <a:gd name="connsiteY13" fmla="*/ 73995 h 194032"/>
                <a:gd name="connsiteX14" fmla="*/ 79477 w 143055"/>
                <a:gd name="connsiteY14" fmla="*/ 63033 h 194032"/>
                <a:gd name="connsiteX15" fmla="*/ 143056 w 143055"/>
                <a:gd name="connsiteY15" fmla="*/ 126066 h 19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055" h="194032">
                  <a:moveTo>
                    <a:pt x="143056" y="126066"/>
                  </a:moveTo>
                  <a:cubicBezTo>
                    <a:pt x="143056" y="168271"/>
                    <a:pt x="111266" y="194032"/>
                    <a:pt x="70159" y="194032"/>
                  </a:cubicBezTo>
                  <a:cubicBezTo>
                    <a:pt x="33435" y="194032"/>
                    <a:pt x="2741" y="173752"/>
                    <a:pt x="0" y="129903"/>
                  </a:cubicBezTo>
                  <a:lnTo>
                    <a:pt x="39464" y="129903"/>
                  </a:lnTo>
                  <a:cubicBezTo>
                    <a:pt x="42205" y="149087"/>
                    <a:pt x="57552" y="157309"/>
                    <a:pt x="73995" y="157309"/>
                  </a:cubicBezTo>
                  <a:cubicBezTo>
                    <a:pt x="94826" y="157309"/>
                    <a:pt x="103593" y="143606"/>
                    <a:pt x="103593" y="125518"/>
                  </a:cubicBezTo>
                  <a:cubicBezTo>
                    <a:pt x="103593" y="106882"/>
                    <a:pt x="89892" y="94824"/>
                    <a:pt x="70159" y="94824"/>
                  </a:cubicBezTo>
                  <a:cubicBezTo>
                    <a:pt x="54263" y="94824"/>
                    <a:pt x="43301" y="102497"/>
                    <a:pt x="38368" y="110719"/>
                  </a:cubicBezTo>
                  <a:lnTo>
                    <a:pt x="548" y="110719"/>
                  </a:lnTo>
                  <a:lnTo>
                    <a:pt x="13703" y="0"/>
                  </a:lnTo>
                  <a:lnTo>
                    <a:pt x="138126" y="0"/>
                  </a:lnTo>
                  <a:lnTo>
                    <a:pt x="133740" y="37272"/>
                  </a:lnTo>
                  <a:lnTo>
                    <a:pt x="44946" y="37272"/>
                  </a:lnTo>
                  <a:lnTo>
                    <a:pt x="41657" y="73995"/>
                  </a:lnTo>
                  <a:cubicBezTo>
                    <a:pt x="41657" y="73995"/>
                    <a:pt x="50974" y="63033"/>
                    <a:pt x="79477" y="63033"/>
                  </a:cubicBezTo>
                  <a:cubicBezTo>
                    <a:pt x="113461" y="62485"/>
                    <a:pt x="143056" y="85506"/>
                    <a:pt x="143056" y="126066"/>
                  </a:cubicBezTo>
                  <a:close/>
                </a:path>
              </a:pathLst>
            </a:custGeom>
            <a:solidFill>
              <a:srgbClr val="000000"/>
            </a:solidFill>
            <a:ln w="4750" cap="flat">
              <a:noFill/>
              <a:prstDash val="solid"/>
              <a:miter/>
            </a:ln>
          </p:spPr>
          <p:txBody>
            <a:bodyPr rtlCol="0" anchor="ctr"/>
            <a:lstStyle/>
            <a:p>
              <a:endParaRPr lang="ru-RU"/>
            </a:p>
          </p:txBody>
        </p:sp>
        <p:sp>
          <p:nvSpPr>
            <p:cNvPr id="13" name="Полилиния: фигура 12">
              <a:extLst>
                <a:ext uri="{FF2B5EF4-FFF2-40B4-BE49-F238E27FC236}">
                  <a16:creationId xmlns:a16="http://schemas.microsoft.com/office/drawing/2014/main" id="{3648747B-6778-4A6D-823F-1E3D254D346C}"/>
                </a:ext>
              </a:extLst>
            </p:cNvPr>
            <p:cNvSpPr/>
            <p:nvPr/>
          </p:nvSpPr>
          <p:spPr>
            <a:xfrm>
              <a:off x="428625" y="476250"/>
              <a:ext cx="394093" cy="353019"/>
            </a:xfrm>
            <a:custGeom>
              <a:avLst/>
              <a:gdLst>
                <a:gd name="connsiteX0" fmla="*/ 394094 w 394093"/>
                <a:gd name="connsiteY0" fmla="*/ 139769 h 353019"/>
                <a:gd name="connsiteX1" fmla="*/ 167723 w 394093"/>
                <a:gd name="connsiteY1" fmla="*/ 0 h 353019"/>
                <a:gd name="connsiteX2" fmla="*/ 0 w 394093"/>
                <a:gd name="connsiteY2" fmla="*/ 0 h 353019"/>
                <a:gd name="connsiteX3" fmla="*/ 22473 w 394093"/>
                <a:gd name="connsiteY3" fmla="*/ 153472 h 353019"/>
                <a:gd name="connsiteX4" fmla="*/ 186359 w 394093"/>
                <a:gd name="connsiteY4" fmla="*/ 352985 h 353019"/>
                <a:gd name="connsiteX5" fmla="*/ 189648 w 394093"/>
                <a:gd name="connsiteY5" fmla="*/ 350245 h 353019"/>
                <a:gd name="connsiteX6" fmla="*/ 188003 w 394093"/>
                <a:gd name="connsiteY6" fmla="*/ 347504 h 353019"/>
                <a:gd name="connsiteX7" fmla="*/ 103593 w 394093"/>
                <a:gd name="connsiteY7" fmla="*/ 145250 h 353019"/>
                <a:gd name="connsiteX8" fmla="*/ 93179 w 394093"/>
                <a:gd name="connsiteY8" fmla="*/ 75092 h 353019"/>
                <a:gd name="connsiteX9" fmla="*/ 188551 w 394093"/>
                <a:gd name="connsiteY9" fmla="*/ 75092 h 353019"/>
                <a:gd name="connsiteX10" fmla="*/ 388065 w 394093"/>
                <a:gd name="connsiteY10" fmla="*/ 141962 h 353019"/>
                <a:gd name="connsiteX11" fmla="*/ 390805 w 394093"/>
                <a:gd name="connsiteY11" fmla="*/ 143606 h 353019"/>
                <a:gd name="connsiteX12" fmla="*/ 393546 w 394093"/>
                <a:gd name="connsiteY12" fmla="*/ 140865 h 353019"/>
                <a:gd name="connsiteX13" fmla="*/ 394094 w 394093"/>
                <a:gd name="connsiteY13" fmla="*/ 139769 h 353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4093" h="353019">
                  <a:moveTo>
                    <a:pt x="394094" y="139769"/>
                  </a:moveTo>
                  <a:cubicBezTo>
                    <a:pt x="373265" y="57552"/>
                    <a:pt x="306396" y="0"/>
                    <a:pt x="167723" y="0"/>
                  </a:cubicBezTo>
                  <a:lnTo>
                    <a:pt x="0" y="0"/>
                  </a:lnTo>
                  <a:lnTo>
                    <a:pt x="22473" y="153472"/>
                  </a:lnTo>
                  <a:cubicBezTo>
                    <a:pt x="39464" y="292145"/>
                    <a:pt x="92631" y="336542"/>
                    <a:pt x="186359" y="352985"/>
                  </a:cubicBezTo>
                  <a:cubicBezTo>
                    <a:pt x="186907" y="352985"/>
                    <a:pt x="189648" y="353533"/>
                    <a:pt x="189648" y="350245"/>
                  </a:cubicBezTo>
                  <a:cubicBezTo>
                    <a:pt x="189648" y="349148"/>
                    <a:pt x="189099" y="348052"/>
                    <a:pt x="188003" y="347504"/>
                  </a:cubicBezTo>
                  <a:cubicBezTo>
                    <a:pt x="124422" y="320647"/>
                    <a:pt x="117296" y="232948"/>
                    <a:pt x="103593" y="145250"/>
                  </a:cubicBezTo>
                  <a:lnTo>
                    <a:pt x="93179" y="75092"/>
                  </a:lnTo>
                  <a:lnTo>
                    <a:pt x="188551" y="75092"/>
                  </a:lnTo>
                  <a:cubicBezTo>
                    <a:pt x="276798" y="75092"/>
                    <a:pt x="344764" y="73447"/>
                    <a:pt x="388065" y="141962"/>
                  </a:cubicBezTo>
                  <a:cubicBezTo>
                    <a:pt x="388613" y="143058"/>
                    <a:pt x="389709" y="143606"/>
                    <a:pt x="390805" y="143606"/>
                  </a:cubicBezTo>
                  <a:cubicBezTo>
                    <a:pt x="392450" y="143606"/>
                    <a:pt x="393546" y="142510"/>
                    <a:pt x="393546" y="140865"/>
                  </a:cubicBezTo>
                  <a:cubicBezTo>
                    <a:pt x="394094" y="140317"/>
                    <a:pt x="394094" y="139769"/>
                    <a:pt x="394094" y="139769"/>
                  </a:cubicBezTo>
                  <a:close/>
                </a:path>
              </a:pathLst>
            </a:custGeom>
            <a:solidFill>
              <a:srgbClr val="5FAF2D"/>
            </a:solidFill>
            <a:ln w="4750" cap="flat">
              <a:noFill/>
              <a:prstDash val="solid"/>
              <a:miter/>
            </a:ln>
          </p:spPr>
          <p:txBody>
            <a:bodyPr rtlCol="0" anchor="ctr"/>
            <a:lstStyle/>
            <a:p>
              <a:endParaRPr lang="ru-RU"/>
            </a:p>
          </p:txBody>
        </p:sp>
        <p:sp>
          <p:nvSpPr>
            <p:cNvPr id="14" name="Полилиния: фигура 13">
              <a:extLst>
                <a:ext uri="{FF2B5EF4-FFF2-40B4-BE49-F238E27FC236}">
                  <a16:creationId xmlns:a16="http://schemas.microsoft.com/office/drawing/2014/main" id="{B7BCF536-21BF-4E7E-9343-A8E5A41ECF35}"/>
                </a:ext>
              </a:extLst>
            </p:cNvPr>
            <p:cNvSpPr/>
            <p:nvPr/>
          </p:nvSpPr>
          <p:spPr>
            <a:xfrm>
              <a:off x="990990" y="633558"/>
              <a:ext cx="198105" cy="203898"/>
            </a:xfrm>
            <a:custGeom>
              <a:avLst/>
              <a:gdLst>
                <a:gd name="connsiteX0" fmla="*/ 197868 w 198105"/>
                <a:gd name="connsiteY0" fmla="*/ 97564 h 203898"/>
                <a:gd name="connsiteX1" fmla="*/ 100303 w 198105"/>
                <a:gd name="connsiteY1" fmla="*/ 203898 h 203898"/>
                <a:gd name="connsiteX2" fmla="*/ 0 w 198105"/>
                <a:gd name="connsiteY2" fmla="*/ 101949 h 203898"/>
                <a:gd name="connsiteX3" fmla="*/ 101951 w 198105"/>
                <a:gd name="connsiteY3" fmla="*/ 0 h 203898"/>
                <a:gd name="connsiteX4" fmla="*/ 195677 w 198105"/>
                <a:gd name="connsiteY4" fmla="*/ 65225 h 203898"/>
                <a:gd name="connsiteX5" fmla="*/ 170464 w 198105"/>
                <a:gd name="connsiteY5" fmla="*/ 65225 h 203898"/>
                <a:gd name="connsiteX6" fmla="*/ 101403 w 198105"/>
                <a:gd name="connsiteY6" fmla="*/ 21925 h 203898"/>
                <a:gd name="connsiteX7" fmla="*/ 23570 w 198105"/>
                <a:gd name="connsiteY7" fmla="*/ 102497 h 203898"/>
                <a:gd name="connsiteX8" fmla="*/ 101403 w 198105"/>
                <a:gd name="connsiteY8" fmla="*/ 182522 h 203898"/>
                <a:gd name="connsiteX9" fmla="*/ 173750 w 198105"/>
                <a:gd name="connsiteY9" fmla="*/ 118392 h 203898"/>
                <a:gd name="connsiteX10" fmla="*/ 97565 w 198105"/>
                <a:gd name="connsiteY10" fmla="*/ 118392 h 203898"/>
                <a:gd name="connsiteX11" fmla="*/ 97565 w 198105"/>
                <a:gd name="connsiteY11" fmla="*/ 98112 h 203898"/>
                <a:gd name="connsiteX12" fmla="*/ 197868 w 198105"/>
                <a:gd name="connsiteY12" fmla="*/ 97564 h 20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105" h="203898">
                  <a:moveTo>
                    <a:pt x="197868" y="97564"/>
                  </a:moveTo>
                  <a:cubicBezTo>
                    <a:pt x="197868" y="97564"/>
                    <a:pt x="207736" y="203898"/>
                    <a:pt x="100303" y="203898"/>
                  </a:cubicBezTo>
                  <a:cubicBezTo>
                    <a:pt x="43848" y="203898"/>
                    <a:pt x="0" y="160597"/>
                    <a:pt x="0" y="101949"/>
                  </a:cubicBezTo>
                  <a:cubicBezTo>
                    <a:pt x="0" y="43301"/>
                    <a:pt x="43848" y="0"/>
                    <a:pt x="101951" y="0"/>
                  </a:cubicBezTo>
                  <a:cubicBezTo>
                    <a:pt x="146895" y="0"/>
                    <a:pt x="182523" y="25761"/>
                    <a:pt x="195677" y="65225"/>
                  </a:cubicBezTo>
                  <a:lnTo>
                    <a:pt x="170464" y="65225"/>
                  </a:lnTo>
                  <a:cubicBezTo>
                    <a:pt x="158406" y="38916"/>
                    <a:pt x="132645" y="21925"/>
                    <a:pt x="101403" y="21925"/>
                  </a:cubicBezTo>
                  <a:cubicBezTo>
                    <a:pt x="56455" y="21925"/>
                    <a:pt x="23570" y="55907"/>
                    <a:pt x="23570" y="102497"/>
                  </a:cubicBezTo>
                  <a:cubicBezTo>
                    <a:pt x="23570" y="147443"/>
                    <a:pt x="54812" y="182522"/>
                    <a:pt x="101403" y="182522"/>
                  </a:cubicBezTo>
                  <a:cubicBezTo>
                    <a:pt x="140318" y="182522"/>
                    <a:pt x="170464" y="157856"/>
                    <a:pt x="173750" y="118392"/>
                  </a:cubicBezTo>
                  <a:lnTo>
                    <a:pt x="97565" y="118392"/>
                  </a:lnTo>
                  <a:lnTo>
                    <a:pt x="97565" y="98112"/>
                  </a:lnTo>
                  <a:lnTo>
                    <a:pt x="197868" y="97564"/>
                  </a:lnTo>
                  <a:close/>
                </a:path>
              </a:pathLst>
            </a:custGeom>
            <a:solidFill>
              <a:srgbClr val="000000"/>
            </a:solidFill>
            <a:ln w="4750" cap="flat">
              <a:noFill/>
              <a:prstDash val="solid"/>
              <a:miter/>
            </a:ln>
          </p:spPr>
          <p:txBody>
            <a:bodyPr rtlCol="0" anchor="ctr"/>
            <a:lstStyle/>
            <a:p>
              <a:endParaRPr lang="ru-RU"/>
            </a:p>
          </p:txBody>
        </p:sp>
        <p:sp>
          <p:nvSpPr>
            <p:cNvPr id="15" name="Полилиния: фигура 14">
              <a:extLst>
                <a:ext uri="{FF2B5EF4-FFF2-40B4-BE49-F238E27FC236}">
                  <a16:creationId xmlns:a16="http://schemas.microsoft.com/office/drawing/2014/main" id="{011AB41A-9098-43F2-9F28-13F52D4E9662}"/>
                </a:ext>
              </a:extLst>
            </p:cNvPr>
            <p:cNvSpPr/>
            <p:nvPr/>
          </p:nvSpPr>
          <p:spPr>
            <a:xfrm>
              <a:off x="1220652" y="675519"/>
              <a:ext cx="88792" cy="158648"/>
            </a:xfrm>
            <a:custGeom>
              <a:avLst/>
              <a:gdLst>
                <a:gd name="connsiteX0" fmla="*/ 88792 w 88792"/>
                <a:gd name="connsiteY0" fmla="*/ 244 h 158648"/>
                <a:gd name="connsiteX1" fmla="*/ 88792 w 88792"/>
                <a:gd name="connsiteY1" fmla="*/ 24360 h 158648"/>
                <a:gd name="connsiteX2" fmla="*/ 78929 w 88792"/>
                <a:gd name="connsiteY2" fmla="*/ 23812 h 158648"/>
                <a:gd name="connsiteX3" fmla="*/ 23570 w 88792"/>
                <a:gd name="connsiteY3" fmla="*/ 85201 h 158648"/>
                <a:gd name="connsiteX4" fmla="*/ 23570 w 88792"/>
                <a:gd name="connsiteY4" fmla="*/ 158648 h 158648"/>
                <a:gd name="connsiteX5" fmla="*/ 0 w 88792"/>
                <a:gd name="connsiteY5" fmla="*/ 158648 h 158648"/>
                <a:gd name="connsiteX6" fmla="*/ 0 w 88792"/>
                <a:gd name="connsiteY6" fmla="*/ 2984 h 158648"/>
                <a:gd name="connsiteX7" fmla="*/ 23570 w 88792"/>
                <a:gd name="connsiteY7" fmla="*/ 2984 h 158648"/>
                <a:gd name="connsiteX8" fmla="*/ 23570 w 88792"/>
                <a:gd name="connsiteY8" fmla="*/ 38063 h 158648"/>
                <a:gd name="connsiteX9" fmla="*/ 78929 w 88792"/>
                <a:gd name="connsiteY9" fmla="*/ 244 h 158648"/>
                <a:gd name="connsiteX10" fmla="*/ 88792 w 88792"/>
                <a:gd name="connsiteY10" fmla="*/ 244 h 15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792" h="158648">
                  <a:moveTo>
                    <a:pt x="88792" y="244"/>
                  </a:moveTo>
                  <a:lnTo>
                    <a:pt x="88792" y="24360"/>
                  </a:lnTo>
                  <a:cubicBezTo>
                    <a:pt x="86054" y="23812"/>
                    <a:pt x="82763" y="23812"/>
                    <a:pt x="78929" y="23812"/>
                  </a:cubicBezTo>
                  <a:cubicBezTo>
                    <a:pt x="46587" y="23812"/>
                    <a:pt x="23570" y="45189"/>
                    <a:pt x="23570" y="85201"/>
                  </a:cubicBezTo>
                  <a:lnTo>
                    <a:pt x="23570" y="158648"/>
                  </a:lnTo>
                  <a:lnTo>
                    <a:pt x="0" y="158648"/>
                  </a:lnTo>
                  <a:lnTo>
                    <a:pt x="0" y="2984"/>
                  </a:lnTo>
                  <a:lnTo>
                    <a:pt x="23570" y="2984"/>
                  </a:lnTo>
                  <a:lnTo>
                    <a:pt x="23570" y="38063"/>
                  </a:lnTo>
                  <a:cubicBezTo>
                    <a:pt x="32885" y="15043"/>
                    <a:pt x="51521" y="244"/>
                    <a:pt x="78929" y="244"/>
                  </a:cubicBezTo>
                  <a:cubicBezTo>
                    <a:pt x="83310" y="-305"/>
                    <a:pt x="86601" y="244"/>
                    <a:pt x="88792" y="244"/>
                  </a:cubicBezTo>
                  <a:close/>
                </a:path>
              </a:pathLst>
            </a:custGeom>
            <a:solidFill>
              <a:srgbClr val="000000"/>
            </a:solidFill>
            <a:ln w="4750" cap="flat">
              <a:noFill/>
              <a:prstDash val="solid"/>
              <a:miter/>
            </a:ln>
          </p:spPr>
          <p:txBody>
            <a:bodyPr rtlCol="0" anchor="ctr"/>
            <a:lstStyle/>
            <a:p>
              <a:endParaRPr lang="ru-RU"/>
            </a:p>
          </p:txBody>
        </p:sp>
        <p:sp>
          <p:nvSpPr>
            <p:cNvPr id="16" name="Полилиния: фигура 15">
              <a:extLst>
                <a:ext uri="{FF2B5EF4-FFF2-40B4-BE49-F238E27FC236}">
                  <a16:creationId xmlns:a16="http://schemas.microsoft.com/office/drawing/2014/main" id="{7DCD6FE1-7CED-4F92-8963-16A0844230B1}"/>
                </a:ext>
              </a:extLst>
            </p:cNvPr>
            <p:cNvSpPr/>
            <p:nvPr/>
          </p:nvSpPr>
          <p:spPr>
            <a:xfrm>
              <a:off x="1320951" y="675215"/>
              <a:ext cx="160596" cy="162241"/>
            </a:xfrm>
            <a:custGeom>
              <a:avLst/>
              <a:gdLst>
                <a:gd name="connsiteX0" fmla="*/ 160596 w 160596"/>
                <a:gd name="connsiteY0" fmla="*/ 81121 h 162241"/>
                <a:gd name="connsiteX1" fmla="*/ 80024 w 160596"/>
                <a:gd name="connsiteY1" fmla="*/ 162242 h 162241"/>
                <a:gd name="connsiteX2" fmla="*/ 0 w 160596"/>
                <a:gd name="connsiteY2" fmla="*/ 81121 h 162241"/>
                <a:gd name="connsiteX3" fmla="*/ 80024 w 160596"/>
                <a:gd name="connsiteY3" fmla="*/ 0 h 162241"/>
                <a:gd name="connsiteX4" fmla="*/ 160596 w 160596"/>
                <a:gd name="connsiteY4" fmla="*/ 81121 h 162241"/>
                <a:gd name="connsiteX5" fmla="*/ 24117 w 160596"/>
                <a:gd name="connsiteY5" fmla="*/ 81121 h 162241"/>
                <a:gd name="connsiteX6" fmla="*/ 80572 w 160596"/>
                <a:gd name="connsiteY6" fmla="*/ 139769 h 162241"/>
                <a:gd name="connsiteX7" fmla="*/ 137031 w 160596"/>
                <a:gd name="connsiteY7" fmla="*/ 81121 h 162241"/>
                <a:gd name="connsiteX8" fmla="*/ 80572 w 160596"/>
                <a:gd name="connsiteY8" fmla="*/ 22473 h 162241"/>
                <a:gd name="connsiteX9" fmla="*/ 24117 w 160596"/>
                <a:gd name="connsiteY9" fmla="*/ 81121 h 16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596" h="162241">
                  <a:moveTo>
                    <a:pt x="160596" y="81121"/>
                  </a:moveTo>
                  <a:cubicBezTo>
                    <a:pt x="160596" y="127710"/>
                    <a:pt x="124973" y="162242"/>
                    <a:pt x="80024" y="162242"/>
                  </a:cubicBezTo>
                  <a:cubicBezTo>
                    <a:pt x="35081" y="162242"/>
                    <a:pt x="0" y="127710"/>
                    <a:pt x="0" y="81121"/>
                  </a:cubicBezTo>
                  <a:cubicBezTo>
                    <a:pt x="0" y="34531"/>
                    <a:pt x="36176" y="0"/>
                    <a:pt x="80024" y="0"/>
                  </a:cubicBezTo>
                  <a:cubicBezTo>
                    <a:pt x="124425" y="0"/>
                    <a:pt x="160596" y="34531"/>
                    <a:pt x="160596" y="81121"/>
                  </a:cubicBezTo>
                  <a:close/>
                  <a:moveTo>
                    <a:pt x="24117" y="81121"/>
                  </a:moveTo>
                  <a:cubicBezTo>
                    <a:pt x="24117" y="115104"/>
                    <a:pt x="48782" y="139769"/>
                    <a:pt x="80572" y="139769"/>
                  </a:cubicBezTo>
                  <a:cubicBezTo>
                    <a:pt x="112366" y="139769"/>
                    <a:pt x="137031" y="115652"/>
                    <a:pt x="137031" y="81121"/>
                  </a:cubicBezTo>
                  <a:cubicBezTo>
                    <a:pt x="137031" y="46590"/>
                    <a:pt x="111814" y="22473"/>
                    <a:pt x="80572" y="22473"/>
                  </a:cubicBezTo>
                  <a:cubicBezTo>
                    <a:pt x="49330" y="22473"/>
                    <a:pt x="24117" y="46590"/>
                    <a:pt x="24117" y="81121"/>
                  </a:cubicBezTo>
                  <a:close/>
                </a:path>
              </a:pathLst>
            </a:custGeom>
            <a:solidFill>
              <a:srgbClr val="000000"/>
            </a:solidFill>
            <a:ln w="4750" cap="flat">
              <a:noFill/>
              <a:prstDash val="solid"/>
              <a:miter/>
            </a:ln>
          </p:spPr>
          <p:txBody>
            <a:bodyPr rtlCol="0" anchor="ctr"/>
            <a:lstStyle/>
            <a:p>
              <a:endParaRPr lang="ru-RU"/>
            </a:p>
          </p:txBody>
        </p:sp>
        <p:sp>
          <p:nvSpPr>
            <p:cNvPr id="17" name="Полилиния: фигура 16">
              <a:extLst>
                <a:ext uri="{FF2B5EF4-FFF2-40B4-BE49-F238E27FC236}">
                  <a16:creationId xmlns:a16="http://schemas.microsoft.com/office/drawing/2014/main" id="{4F175D94-A28F-4EE9-A9FA-88401FF1EF0A}"/>
                </a:ext>
              </a:extLst>
            </p:cNvPr>
            <p:cNvSpPr/>
            <p:nvPr/>
          </p:nvSpPr>
          <p:spPr>
            <a:xfrm>
              <a:off x="1510050" y="678504"/>
              <a:ext cx="134288" cy="158952"/>
            </a:xfrm>
            <a:custGeom>
              <a:avLst/>
              <a:gdLst>
                <a:gd name="connsiteX0" fmla="*/ 134288 w 134288"/>
                <a:gd name="connsiteY0" fmla="*/ 0 h 158952"/>
                <a:gd name="connsiteX1" fmla="*/ 134288 w 134288"/>
                <a:gd name="connsiteY1" fmla="*/ 155664 h 158952"/>
                <a:gd name="connsiteX2" fmla="*/ 110719 w 134288"/>
                <a:gd name="connsiteY2" fmla="*/ 155664 h 158952"/>
                <a:gd name="connsiteX3" fmla="*/ 110719 w 134288"/>
                <a:gd name="connsiteY3" fmla="*/ 124970 h 158952"/>
                <a:gd name="connsiteX4" fmla="*/ 55359 w 134288"/>
                <a:gd name="connsiteY4" fmla="*/ 158953 h 158952"/>
                <a:gd name="connsiteX5" fmla="*/ 0 w 134288"/>
                <a:gd name="connsiteY5" fmla="*/ 98660 h 158952"/>
                <a:gd name="connsiteX6" fmla="*/ 0 w 134288"/>
                <a:gd name="connsiteY6" fmla="*/ 0 h 158952"/>
                <a:gd name="connsiteX7" fmla="*/ 23570 w 134288"/>
                <a:gd name="connsiteY7" fmla="*/ 0 h 158952"/>
                <a:gd name="connsiteX8" fmla="*/ 23570 w 134288"/>
                <a:gd name="connsiteY8" fmla="*/ 94276 h 158952"/>
                <a:gd name="connsiteX9" fmla="*/ 61936 w 134288"/>
                <a:gd name="connsiteY9" fmla="*/ 136480 h 158952"/>
                <a:gd name="connsiteX10" fmla="*/ 110719 w 134288"/>
                <a:gd name="connsiteY10" fmla="*/ 80024 h 158952"/>
                <a:gd name="connsiteX11" fmla="*/ 110719 w 134288"/>
                <a:gd name="connsiteY11" fmla="*/ 0 h 158952"/>
                <a:gd name="connsiteX12" fmla="*/ 134288 w 134288"/>
                <a:gd name="connsiteY12" fmla="*/ 0 h 158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288" h="158952">
                  <a:moveTo>
                    <a:pt x="134288" y="0"/>
                  </a:moveTo>
                  <a:lnTo>
                    <a:pt x="134288" y="155664"/>
                  </a:lnTo>
                  <a:lnTo>
                    <a:pt x="110719" y="155664"/>
                  </a:lnTo>
                  <a:lnTo>
                    <a:pt x="110719" y="124970"/>
                  </a:lnTo>
                  <a:cubicBezTo>
                    <a:pt x="100308" y="145250"/>
                    <a:pt x="82220" y="158953"/>
                    <a:pt x="55359" y="158953"/>
                  </a:cubicBezTo>
                  <a:cubicBezTo>
                    <a:pt x="20831" y="158953"/>
                    <a:pt x="0" y="137029"/>
                    <a:pt x="0" y="98660"/>
                  </a:cubicBezTo>
                  <a:lnTo>
                    <a:pt x="0" y="0"/>
                  </a:lnTo>
                  <a:lnTo>
                    <a:pt x="23570" y="0"/>
                  </a:lnTo>
                  <a:lnTo>
                    <a:pt x="23570" y="94276"/>
                  </a:lnTo>
                  <a:cubicBezTo>
                    <a:pt x="23570" y="122229"/>
                    <a:pt x="36724" y="136480"/>
                    <a:pt x="61936" y="136480"/>
                  </a:cubicBezTo>
                  <a:cubicBezTo>
                    <a:pt x="92631" y="136480"/>
                    <a:pt x="110719" y="114556"/>
                    <a:pt x="110719" y="80024"/>
                  </a:cubicBezTo>
                  <a:lnTo>
                    <a:pt x="110719" y="0"/>
                  </a:lnTo>
                  <a:lnTo>
                    <a:pt x="134288" y="0"/>
                  </a:lnTo>
                  <a:close/>
                </a:path>
              </a:pathLst>
            </a:custGeom>
            <a:solidFill>
              <a:srgbClr val="000000"/>
            </a:solidFill>
            <a:ln w="4750" cap="flat">
              <a:noFill/>
              <a:prstDash val="solid"/>
              <a:miter/>
            </a:ln>
          </p:spPr>
          <p:txBody>
            <a:bodyPr rtlCol="0" anchor="ctr"/>
            <a:lstStyle/>
            <a:p>
              <a:endParaRPr lang="ru-RU"/>
            </a:p>
          </p:txBody>
        </p:sp>
        <p:sp>
          <p:nvSpPr>
            <p:cNvPr id="18" name="Полилиния: фигура 17">
              <a:extLst>
                <a:ext uri="{FF2B5EF4-FFF2-40B4-BE49-F238E27FC236}">
                  <a16:creationId xmlns:a16="http://schemas.microsoft.com/office/drawing/2014/main" id="{DB433682-AA06-4408-91C8-40EE7017C816}"/>
                </a:ext>
              </a:extLst>
            </p:cNvPr>
            <p:cNvSpPr/>
            <p:nvPr/>
          </p:nvSpPr>
          <p:spPr>
            <a:xfrm>
              <a:off x="1678876" y="675215"/>
              <a:ext cx="156210" cy="229659"/>
            </a:xfrm>
            <a:custGeom>
              <a:avLst/>
              <a:gdLst>
                <a:gd name="connsiteX0" fmla="*/ 156210 w 156210"/>
                <a:gd name="connsiteY0" fmla="*/ 81121 h 229659"/>
                <a:gd name="connsiteX1" fmla="*/ 83310 w 156210"/>
                <a:gd name="connsiteY1" fmla="*/ 162242 h 229659"/>
                <a:gd name="connsiteX2" fmla="*/ 23565 w 156210"/>
                <a:gd name="connsiteY2" fmla="*/ 127710 h 229659"/>
                <a:gd name="connsiteX3" fmla="*/ 23565 w 156210"/>
                <a:gd name="connsiteY3" fmla="*/ 229660 h 229659"/>
                <a:gd name="connsiteX4" fmla="*/ 0 w 156210"/>
                <a:gd name="connsiteY4" fmla="*/ 229660 h 229659"/>
                <a:gd name="connsiteX5" fmla="*/ 0 w 156210"/>
                <a:gd name="connsiteY5" fmla="*/ 3289 h 229659"/>
                <a:gd name="connsiteX6" fmla="*/ 23565 w 156210"/>
                <a:gd name="connsiteY6" fmla="*/ 3289 h 229659"/>
                <a:gd name="connsiteX7" fmla="*/ 23565 w 156210"/>
                <a:gd name="connsiteY7" fmla="*/ 35079 h 229659"/>
                <a:gd name="connsiteX8" fmla="*/ 83858 w 156210"/>
                <a:gd name="connsiteY8" fmla="*/ 0 h 229659"/>
                <a:gd name="connsiteX9" fmla="*/ 156210 w 156210"/>
                <a:gd name="connsiteY9" fmla="*/ 81121 h 229659"/>
                <a:gd name="connsiteX10" fmla="*/ 132640 w 156210"/>
                <a:gd name="connsiteY10" fmla="*/ 81121 h 229659"/>
                <a:gd name="connsiteX11" fmla="*/ 78924 w 156210"/>
                <a:gd name="connsiteY11" fmla="*/ 22473 h 229659"/>
                <a:gd name="connsiteX12" fmla="*/ 23017 w 156210"/>
                <a:gd name="connsiteY12" fmla="*/ 81121 h 229659"/>
                <a:gd name="connsiteX13" fmla="*/ 78924 w 156210"/>
                <a:gd name="connsiteY13" fmla="*/ 139769 h 229659"/>
                <a:gd name="connsiteX14" fmla="*/ 132640 w 156210"/>
                <a:gd name="connsiteY14" fmla="*/ 81121 h 22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210" h="229659">
                  <a:moveTo>
                    <a:pt x="156210" y="81121"/>
                  </a:moveTo>
                  <a:cubicBezTo>
                    <a:pt x="156210" y="128258"/>
                    <a:pt x="125516" y="162242"/>
                    <a:pt x="83310" y="162242"/>
                  </a:cubicBezTo>
                  <a:cubicBezTo>
                    <a:pt x="56455" y="162242"/>
                    <a:pt x="35624" y="148539"/>
                    <a:pt x="23565" y="127710"/>
                  </a:cubicBezTo>
                  <a:lnTo>
                    <a:pt x="23565" y="229660"/>
                  </a:lnTo>
                  <a:lnTo>
                    <a:pt x="0" y="229660"/>
                  </a:lnTo>
                  <a:lnTo>
                    <a:pt x="0" y="3289"/>
                  </a:lnTo>
                  <a:lnTo>
                    <a:pt x="23565" y="3289"/>
                  </a:lnTo>
                  <a:lnTo>
                    <a:pt x="23565" y="35079"/>
                  </a:lnTo>
                  <a:cubicBezTo>
                    <a:pt x="35624" y="13703"/>
                    <a:pt x="56455" y="0"/>
                    <a:pt x="83858" y="0"/>
                  </a:cubicBezTo>
                  <a:cubicBezTo>
                    <a:pt x="125516" y="0"/>
                    <a:pt x="156210" y="33983"/>
                    <a:pt x="156210" y="81121"/>
                  </a:cubicBezTo>
                  <a:close/>
                  <a:moveTo>
                    <a:pt x="132640" y="81121"/>
                  </a:moveTo>
                  <a:cubicBezTo>
                    <a:pt x="132640" y="47138"/>
                    <a:pt x="110719" y="22473"/>
                    <a:pt x="78924" y="22473"/>
                  </a:cubicBezTo>
                  <a:cubicBezTo>
                    <a:pt x="47134" y="22473"/>
                    <a:pt x="23017" y="46590"/>
                    <a:pt x="23017" y="81121"/>
                  </a:cubicBezTo>
                  <a:cubicBezTo>
                    <a:pt x="23017" y="115652"/>
                    <a:pt x="47134" y="139769"/>
                    <a:pt x="78924" y="139769"/>
                  </a:cubicBezTo>
                  <a:cubicBezTo>
                    <a:pt x="110171" y="139769"/>
                    <a:pt x="132640" y="115104"/>
                    <a:pt x="132640" y="81121"/>
                  </a:cubicBezTo>
                  <a:close/>
                </a:path>
              </a:pathLst>
            </a:custGeom>
            <a:solidFill>
              <a:srgbClr val="000000"/>
            </a:solidFill>
            <a:ln w="4750" cap="flat">
              <a:noFill/>
              <a:prstDash val="solid"/>
              <a:miter/>
            </a:ln>
          </p:spPr>
          <p:txBody>
            <a:bodyPr rtlCol="0" anchor="ctr"/>
            <a:lstStyle/>
            <a:p>
              <a:endParaRPr lang="ru-RU"/>
            </a:p>
          </p:txBody>
        </p:sp>
      </p:grpSp>
      <p:grpSp>
        <p:nvGrpSpPr>
          <p:cNvPr id="23" name="Группа 22">
            <a:extLst>
              <a:ext uri="{FF2B5EF4-FFF2-40B4-BE49-F238E27FC236}">
                <a16:creationId xmlns:a16="http://schemas.microsoft.com/office/drawing/2014/main" id="{E8999758-7266-48EA-916A-47C008E4BE5D}"/>
              </a:ext>
            </a:extLst>
          </p:cNvPr>
          <p:cNvGrpSpPr/>
          <p:nvPr userDrawn="1"/>
        </p:nvGrpSpPr>
        <p:grpSpPr>
          <a:xfrm>
            <a:off x="2025691" y="635749"/>
            <a:ext cx="235963" cy="235961"/>
            <a:chOff x="2025691" y="635749"/>
            <a:chExt cx="235963" cy="235961"/>
          </a:xfrm>
        </p:grpSpPr>
        <p:sp>
          <p:nvSpPr>
            <p:cNvPr id="19" name="Полилиния: фигура 18">
              <a:extLst>
                <a:ext uri="{FF2B5EF4-FFF2-40B4-BE49-F238E27FC236}">
                  <a16:creationId xmlns:a16="http://schemas.microsoft.com/office/drawing/2014/main" id="{C91FC00A-F0AB-4E0E-876B-16C9E173E216}"/>
                </a:ext>
              </a:extLst>
            </p:cNvPr>
            <p:cNvSpPr/>
            <p:nvPr/>
          </p:nvSpPr>
          <p:spPr>
            <a:xfrm>
              <a:off x="2100782" y="635749"/>
              <a:ext cx="86946" cy="105374"/>
            </a:xfrm>
            <a:custGeom>
              <a:avLst/>
              <a:gdLst>
                <a:gd name="connsiteX0" fmla="*/ 74133 w 86946"/>
                <a:gd name="connsiteY0" fmla="*/ 74680 h 105374"/>
                <a:gd name="connsiteX1" fmla="*/ 43439 w 86946"/>
                <a:gd name="connsiteY1" fmla="*/ 105375 h 105374"/>
                <a:gd name="connsiteX2" fmla="*/ 12744 w 86946"/>
                <a:gd name="connsiteY2" fmla="*/ 74680 h 105374"/>
                <a:gd name="connsiteX3" fmla="*/ 12744 w 86946"/>
                <a:gd name="connsiteY3" fmla="*/ 12743 h 105374"/>
                <a:gd name="connsiteX4" fmla="*/ 74681 w 86946"/>
                <a:gd name="connsiteY4" fmla="*/ 12743 h 105374"/>
                <a:gd name="connsiteX5" fmla="*/ 74133 w 86946"/>
                <a:gd name="connsiteY5" fmla="*/ 74680 h 105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946" h="105374">
                  <a:moveTo>
                    <a:pt x="74133" y="74680"/>
                  </a:moveTo>
                  <a:lnTo>
                    <a:pt x="43439" y="105375"/>
                  </a:lnTo>
                  <a:lnTo>
                    <a:pt x="12744" y="74680"/>
                  </a:lnTo>
                  <a:cubicBezTo>
                    <a:pt x="-4248" y="57689"/>
                    <a:pt x="-4248" y="29735"/>
                    <a:pt x="12744" y="12743"/>
                  </a:cubicBezTo>
                  <a:cubicBezTo>
                    <a:pt x="29737" y="-4248"/>
                    <a:pt x="57693" y="-4248"/>
                    <a:pt x="74681" y="12743"/>
                  </a:cubicBezTo>
                  <a:cubicBezTo>
                    <a:pt x="91126" y="29735"/>
                    <a:pt x="91126" y="57141"/>
                    <a:pt x="74133" y="74680"/>
                  </a:cubicBezTo>
                  <a:close/>
                </a:path>
              </a:pathLst>
            </a:custGeom>
            <a:solidFill>
              <a:srgbClr val="5FAF2D"/>
            </a:solidFill>
            <a:ln w="4750" cap="flat">
              <a:noFill/>
              <a:prstDash val="solid"/>
              <a:miter/>
            </a:ln>
          </p:spPr>
          <p:txBody>
            <a:bodyPr rtlCol="0" anchor="ctr"/>
            <a:lstStyle/>
            <a:p>
              <a:endParaRPr lang="ru-RU"/>
            </a:p>
          </p:txBody>
        </p:sp>
        <p:sp>
          <p:nvSpPr>
            <p:cNvPr id="20" name="Полилиния: фигура 19">
              <a:extLst>
                <a:ext uri="{FF2B5EF4-FFF2-40B4-BE49-F238E27FC236}">
                  <a16:creationId xmlns:a16="http://schemas.microsoft.com/office/drawing/2014/main" id="{F8EF3F77-A769-4304-AEF6-D0DA600C2550}"/>
                </a:ext>
              </a:extLst>
            </p:cNvPr>
            <p:cNvSpPr/>
            <p:nvPr/>
          </p:nvSpPr>
          <p:spPr>
            <a:xfrm>
              <a:off x="2100165" y="766336"/>
              <a:ext cx="86946" cy="105374"/>
            </a:xfrm>
            <a:custGeom>
              <a:avLst/>
              <a:gdLst>
                <a:gd name="connsiteX0" fmla="*/ 12814 w 86946"/>
                <a:gd name="connsiteY0" fmla="*/ 30694 h 105374"/>
                <a:gd name="connsiteX1" fmla="*/ 43508 w 86946"/>
                <a:gd name="connsiteY1" fmla="*/ 0 h 105374"/>
                <a:gd name="connsiteX2" fmla="*/ 74202 w 86946"/>
                <a:gd name="connsiteY2" fmla="*/ 30694 h 105374"/>
                <a:gd name="connsiteX3" fmla="*/ 74202 w 86946"/>
                <a:gd name="connsiteY3" fmla="*/ 92632 h 105374"/>
                <a:gd name="connsiteX4" fmla="*/ 12266 w 86946"/>
                <a:gd name="connsiteY4" fmla="*/ 92632 h 105374"/>
                <a:gd name="connsiteX5" fmla="*/ 12814 w 86946"/>
                <a:gd name="connsiteY5" fmla="*/ 30694 h 105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946" h="105374">
                  <a:moveTo>
                    <a:pt x="12814" y="30694"/>
                  </a:moveTo>
                  <a:lnTo>
                    <a:pt x="43508" y="0"/>
                  </a:lnTo>
                  <a:lnTo>
                    <a:pt x="74202" y="30694"/>
                  </a:lnTo>
                  <a:cubicBezTo>
                    <a:pt x="91195" y="47686"/>
                    <a:pt x="91195" y="75640"/>
                    <a:pt x="74202" y="92632"/>
                  </a:cubicBezTo>
                  <a:cubicBezTo>
                    <a:pt x="57210" y="109623"/>
                    <a:pt x="29259" y="109623"/>
                    <a:pt x="12266" y="92632"/>
                  </a:cubicBezTo>
                  <a:cubicBezTo>
                    <a:pt x="-4179" y="75640"/>
                    <a:pt x="-4179" y="47686"/>
                    <a:pt x="12814" y="30694"/>
                  </a:cubicBezTo>
                  <a:close/>
                </a:path>
              </a:pathLst>
            </a:custGeom>
            <a:solidFill>
              <a:srgbClr val="005A28"/>
            </a:solidFill>
            <a:ln w="4750" cap="flat">
              <a:noFill/>
              <a:prstDash val="solid"/>
              <a:miter/>
            </a:ln>
          </p:spPr>
          <p:txBody>
            <a:bodyPr rtlCol="0" anchor="ctr"/>
            <a:lstStyle/>
            <a:p>
              <a:endParaRPr lang="ru-RU"/>
            </a:p>
          </p:txBody>
        </p:sp>
        <p:sp>
          <p:nvSpPr>
            <p:cNvPr id="21" name="Полилиния: фигура 20">
              <a:extLst>
                <a:ext uri="{FF2B5EF4-FFF2-40B4-BE49-F238E27FC236}">
                  <a16:creationId xmlns:a16="http://schemas.microsoft.com/office/drawing/2014/main" id="{BEC68381-DD00-42E3-89CB-F3A6DAF7D958}"/>
                </a:ext>
              </a:extLst>
            </p:cNvPr>
            <p:cNvSpPr/>
            <p:nvPr/>
          </p:nvSpPr>
          <p:spPr>
            <a:xfrm>
              <a:off x="2156279" y="710292"/>
              <a:ext cx="105375" cy="86945"/>
            </a:xfrm>
            <a:custGeom>
              <a:avLst/>
              <a:gdLst>
                <a:gd name="connsiteX0" fmla="*/ 30694 w 105375"/>
                <a:gd name="connsiteY0" fmla="*/ 74132 h 86945"/>
                <a:gd name="connsiteX1" fmla="*/ 0 w 105375"/>
                <a:gd name="connsiteY1" fmla="*/ 43438 h 86945"/>
                <a:gd name="connsiteX2" fmla="*/ 30694 w 105375"/>
                <a:gd name="connsiteY2" fmla="*/ 12743 h 86945"/>
                <a:gd name="connsiteX3" fmla="*/ 92631 w 105375"/>
                <a:gd name="connsiteY3" fmla="*/ 12743 h 86945"/>
                <a:gd name="connsiteX4" fmla="*/ 92631 w 105375"/>
                <a:gd name="connsiteY4" fmla="*/ 74680 h 86945"/>
                <a:gd name="connsiteX5" fmla="*/ 30694 w 105375"/>
                <a:gd name="connsiteY5" fmla="*/ 74132 h 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75" h="86945">
                  <a:moveTo>
                    <a:pt x="30694" y="74132"/>
                  </a:moveTo>
                  <a:lnTo>
                    <a:pt x="0" y="43438"/>
                  </a:lnTo>
                  <a:lnTo>
                    <a:pt x="30694" y="12743"/>
                  </a:lnTo>
                  <a:cubicBezTo>
                    <a:pt x="47682" y="-4248"/>
                    <a:pt x="75638" y="-4248"/>
                    <a:pt x="92631" y="12743"/>
                  </a:cubicBezTo>
                  <a:cubicBezTo>
                    <a:pt x="109623" y="29735"/>
                    <a:pt x="109623" y="57689"/>
                    <a:pt x="92631" y="74680"/>
                  </a:cubicBezTo>
                  <a:cubicBezTo>
                    <a:pt x="75638" y="91124"/>
                    <a:pt x="48235" y="91124"/>
                    <a:pt x="30694" y="74132"/>
                  </a:cubicBezTo>
                  <a:close/>
                </a:path>
              </a:pathLst>
            </a:custGeom>
            <a:solidFill>
              <a:srgbClr val="1E8737"/>
            </a:solidFill>
            <a:ln w="4750" cap="flat">
              <a:noFill/>
              <a:prstDash val="solid"/>
              <a:miter/>
            </a:ln>
          </p:spPr>
          <p:txBody>
            <a:bodyPr rtlCol="0" anchor="ctr"/>
            <a:lstStyle/>
            <a:p>
              <a:endParaRPr lang="ru-RU"/>
            </a:p>
          </p:txBody>
        </p:sp>
        <p:sp>
          <p:nvSpPr>
            <p:cNvPr id="22" name="Полилиния: фигура 21">
              <a:extLst>
                <a:ext uri="{FF2B5EF4-FFF2-40B4-BE49-F238E27FC236}">
                  <a16:creationId xmlns:a16="http://schemas.microsoft.com/office/drawing/2014/main" id="{C94074B7-0042-4411-93A7-730BC0B25857}"/>
                </a:ext>
              </a:extLst>
            </p:cNvPr>
            <p:cNvSpPr/>
            <p:nvPr/>
          </p:nvSpPr>
          <p:spPr>
            <a:xfrm>
              <a:off x="2025691" y="709675"/>
              <a:ext cx="105374" cy="86945"/>
            </a:xfrm>
            <a:custGeom>
              <a:avLst/>
              <a:gdLst>
                <a:gd name="connsiteX0" fmla="*/ 74681 w 105374"/>
                <a:gd name="connsiteY0" fmla="*/ 12813 h 86945"/>
                <a:gd name="connsiteX1" fmla="*/ 105375 w 105374"/>
                <a:gd name="connsiteY1" fmla="*/ 43507 h 86945"/>
                <a:gd name="connsiteX2" fmla="*/ 74681 w 105374"/>
                <a:gd name="connsiteY2" fmla="*/ 74202 h 86945"/>
                <a:gd name="connsiteX3" fmla="*/ 12744 w 105374"/>
                <a:gd name="connsiteY3" fmla="*/ 74202 h 86945"/>
                <a:gd name="connsiteX4" fmla="*/ 12744 w 105374"/>
                <a:gd name="connsiteY4" fmla="*/ 12265 h 86945"/>
                <a:gd name="connsiteX5" fmla="*/ 74681 w 105374"/>
                <a:gd name="connsiteY5" fmla="*/ 12813 h 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74" h="86945">
                  <a:moveTo>
                    <a:pt x="74681" y="12813"/>
                  </a:moveTo>
                  <a:lnTo>
                    <a:pt x="105375" y="43507"/>
                  </a:lnTo>
                  <a:lnTo>
                    <a:pt x="74681" y="74202"/>
                  </a:lnTo>
                  <a:cubicBezTo>
                    <a:pt x="57688" y="91193"/>
                    <a:pt x="29732" y="91193"/>
                    <a:pt x="12744" y="74202"/>
                  </a:cubicBezTo>
                  <a:cubicBezTo>
                    <a:pt x="-4248" y="57210"/>
                    <a:pt x="-4248" y="29256"/>
                    <a:pt x="12744" y="12265"/>
                  </a:cubicBezTo>
                  <a:cubicBezTo>
                    <a:pt x="29732" y="-4178"/>
                    <a:pt x="57688" y="-4178"/>
                    <a:pt x="74681" y="12813"/>
                  </a:cubicBezTo>
                  <a:close/>
                </a:path>
              </a:pathLst>
            </a:custGeom>
            <a:solidFill>
              <a:srgbClr val="AAE641"/>
            </a:solidFill>
            <a:ln w="4750" cap="flat">
              <a:noFill/>
              <a:prstDash val="solid"/>
              <a:miter/>
            </a:ln>
          </p:spPr>
          <p:txBody>
            <a:bodyPr rtlCol="0" anchor="ctr"/>
            <a:lstStyle/>
            <a:p>
              <a:endParaRPr lang="ru-RU"/>
            </a:p>
          </p:txBody>
        </p:sp>
      </p:grpSp>
      <p:sp>
        <p:nvSpPr>
          <p:cNvPr id="8" name="Текст 10">
            <a:extLst>
              <a:ext uri="{FF2B5EF4-FFF2-40B4-BE49-F238E27FC236}">
                <a16:creationId xmlns:a16="http://schemas.microsoft.com/office/drawing/2014/main" id="{B5BBA603-9659-48FC-BE46-B66BFE2CEC80}"/>
              </a:ext>
            </a:extLst>
          </p:cNvPr>
          <p:cNvSpPr>
            <a:spLocks noGrp="1"/>
          </p:cNvSpPr>
          <p:nvPr>
            <p:ph type="body" sz="quarter" idx="12" hasCustomPrompt="1"/>
          </p:nvPr>
        </p:nvSpPr>
        <p:spPr>
          <a:xfrm>
            <a:off x="428625" y="2667000"/>
            <a:ext cx="5062537" cy="1308481"/>
          </a:xfrm>
          <a:prstGeom prst="rect">
            <a:avLst/>
          </a:prstGeom>
        </p:spPr>
        <p:txBody>
          <a:bodyPr/>
          <a:lstStyle>
            <a:lvl1pPr marL="0" indent="0">
              <a:lnSpc>
                <a:spcPts val="4600"/>
              </a:lnSpc>
              <a:spcBef>
                <a:spcPts val="0"/>
              </a:spcBef>
              <a:buNone/>
              <a:defRPr sz="4100" spc="-150" baseline="0">
                <a:latin typeface="+mj-lt"/>
              </a:defRPr>
            </a:lvl1pPr>
          </a:lstStyle>
          <a:p>
            <a:pPr lvl="0"/>
            <a:r>
              <a:rPr lang="ru-RU" dirty="0"/>
              <a:t>Название</a:t>
            </a:r>
          </a:p>
          <a:p>
            <a:pPr lvl="0"/>
            <a:r>
              <a:rPr lang="ru-RU" dirty="0"/>
              <a:t>презентации</a:t>
            </a:r>
          </a:p>
        </p:txBody>
      </p:sp>
      <p:sp>
        <p:nvSpPr>
          <p:cNvPr id="9" name="Текст 21">
            <a:extLst>
              <a:ext uri="{FF2B5EF4-FFF2-40B4-BE49-F238E27FC236}">
                <a16:creationId xmlns:a16="http://schemas.microsoft.com/office/drawing/2014/main" id="{D5400265-B4A2-47EE-A97E-21FE738D349D}"/>
              </a:ext>
            </a:extLst>
          </p:cNvPr>
          <p:cNvSpPr>
            <a:spLocks noGrp="1"/>
          </p:cNvSpPr>
          <p:nvPr>
            <p:ph type="body" sz="quarter" idx="13" hasCustomPrompt="1"/>
          </p:nvPr>
        </p:nvSpPr>
        <p:spPr>
          <a:xfrm>
            <a:off x="428625" y="6203393"/>
            <a:ext cx="792023" cy="366237"/>
          </a:xfrm>
          <a:prstGeom prst="rect">
            <a:avLst/>
          </a:prstGeom>
        </p:spPr>
        <p:txBody>
          <a:bodyPr/>
          <a:lstStyle>
            <a:lvl1pPr marL="0" indent="0">
              <a:lnSpc>
                <a:spcPct val="100000"/>
              </a:lnSpc>
              <a:spcBef>
                <a:spcPts val="0"/>
              </a:spcBef>
              <a:buNone/>
              <a:defRPr sz="1800" spc="-40" baseline="0">
                <a:solidFill>
                  <a:srgbClr val="757F8B"/>
                </a:solidFill>
                <a:latin typeface="+mn-lt"/>
              </a:defRPr>
            </a:lvl1pPr>
          </a:lstStyle>
          <a:p>
            <a:pPr lvl="0"/>
            <a:r>
              <a:rPr lang="ru-RU" dirty="0"/>
              <a:t>2021</a:t>
            </a:r>
          </a:p>
        </p:txBody>
      </p:sp>
      <p:sp>
        <p:nvSpPr>
          <p:cNvPr id="25" name="Овал 24">
            <a:extLst>
              <a:ext uri="{FF2B5EF4-FFF2-40B4-BE49-F238E27FC236}">
                <a16:creationId xmlns:a16="http://schemas.microsoft.com/office/drawing/2014/main" id="{17994902-0531-4241-BE85-2D4EBBA5F7EE}"/>
              </a:ext>
            </a:extLst>
          </p:cNvPr>
          <p:cNvSpPr/>
          <p:nvPr userDrawn="1"/>
        </p:nvSpPr>
        <p:spPr>
          <a:xfrm>
            <a:off x="11668125" y="238125"/>
            <a:ext cx="285750" cy="285750"/>
          </a:xfrm>
          <a:prstGeom prst="ellipse">
            <a:avLst/>
          </a:prstGeom>
          <a:solidFill>
            <a:schemeClr val="bg1"/>
          </a:solidFill>
          <a:ln w="4763" cap="flat">
            <a:noFill/>
            <a:prstDash val="solid"/>
            <a:miter/>
          </a:ln>
        </p:spPr>
        <p:txBody>
          <a:bodyPr rtlCol="0" anchor="ctr"/>
          <a:lstStyle/>
          <a:p>
            <a:endParaRPr lang="ru-RU"/>
          </a:p>
        </p:txBody>
      </p:sp>
      <p:sp>
        <p:nvSpPr>
          <p:cNvPr id="26" name="Номер слайда 6">
            <a:extLst>
              <a:ext uri="{FF2B5EF4-FFF2-40B4-BE49-F238E27FC236}">
                <a16:creationId xmlns:a16="http://schemas.microsoft.com/office/drawing/2014/main" id="{4A255491-DDCF-4E51-9E05-1F5E3629FDDF}"/>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1322755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Титульный с фото 6">
    <p:spTree>
      <p:nvGrpSpPr>
        <p:cNvPr id="1" name=""/>
        <p:cNvGrpSpPr/>
        <p:nvPr/>
      </p:nvGrpSpPr>
      <p:grpSpPr>
        <a:xfrm>
          <a:off x="0" y="0"/>
          <a:ext cx="0" cy="0"/>
          <a:chOff x="0" y="0"/>
          <a:chExt cx="0" cy="0"/>
        </a:xfrm>
      </p:grpSpPr>
      <p:sp>
        <p:nvSpPr>
          <p:cNvPr id="29" name="Рисунок 28">
            <a:extLst>
              <a:ext uri="{FF2B5EF4-FFF2-40B4-BE49-F238E27FC236}">
                <a16:creationId xmlns:a16="http://schemas.microsoft.com/office/drawing/2014/main" id="{0FF17742-570D-4799-AF9F-AAA8DA4978EC}"/>
              </a:ext>
            </a:extLst>
          </p:cNvPr>
          <p:cNvSpPr>
            <a:spLocks noGrp="1"/>
          </p:cNvSpPr>
          <p:nvPr>
            <p:ph type="pic" sz="quarter" idx="18"/>
          </p:nvPr>
        </p:nvSpPr>
        <p:spPr>
          <a:xfrm>
            <a:off x="6095999"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5"/>
          </a:solidFill>
        </p:spPr>
        <p:txBody>
          <a:bodyPr wrap="square">
            <a:noAutofit/>
          </a:bodyPr>
          <a:lstStyle>
            <a:lvl1pPr marL="0" indent="0" algn="ctr">
              <a:buNone/>
              <a:defRPr sz="2000"/>
            </a:lvl1pPr>
          </a:lstStyle>
          <a:p>
            <a:endParaRPr lang="ru-RU"/>
          </a:p>
        </p:txBody>
      </p:sp>
      <p:grpSp>
        <p:nvGrpSpPr>
          <p:cNvPr id="26" name="Группа 25">
            <a:extLst>
              <a:ext uri="{FF2B5EF4-FFF2-40B4-BE49-F238E27FC236}">
                <a16:creationId xmlns:a16="http://schemas.microsoft.com/office/drawing/2014/main" id="{193684E1-9460-46EC-9E4E-A4E55F13FAD0}"/>
              </a:ext>
            </a:extLst>
          </p:cNvPr>
          <p:cNvGrpSpPr/>
          <p:nvPr userDrawn="1"/>
        </p:nvGrpSpPr>
        <p:grpSpPr>
          <a:xfrm>
            <a:off x="428625" y="476250"/>
            <a:ext cx="1404660" cy="428624"/>
            <a:chOff x="428625" y="476250"/>
            <a:chExt cx="1404660" cy="428624"/>
          </a:xfrm>
        </p:grpSpPr>
        <p:sp>
          <p:nvSpPr>
            <p:cNvPr id="15" name="Полилиния: фигура 14">
              <a:extLst>
                <a:ext uri="{FF2B5EF4-FFF2-40B4-BE49-F238E27FC236}">
                  <a16:creationId xmlns:a16="http://schemas.microsoft.com/office/drawing/2014/main" id="{E88286DD-3EE7-490B-BFB4-9767F6F6E87C}"/>
                </a:ext>
              </a:extLst>
            </p:cNvPr>
            <p:cNvSpPr/>
            <p:nvPr/>
          </p:nvSpPr>
          <p:spPr>
            <a:xfrm>
              <a:off x="637737" y="639927"/>
              <a:ext cx="172435" cy="190499"/>
            </a:xfrm>
            <a:custGeom>
              <a:avLst/>
              <a:gdLst>
                <a:gd name="connsiteX0" fmla="*/ 125905 w 172435"/>
                <a:gd name="connsiteY0" fmla="*/ 190500 h 190499"/>
                <a:gd name="connsiteX1" fmla="*/ 86491 w 172435"/>
                <a:gd name="connsiteY1" fmla="*/ 124810 h 190499"/>
                <a:gd name="connsiteX2" fmla="*/ 47625 w 172435"/>
                <a:gd name="connsiteY2" fmla="*/ 190500 h 190499"/>
                <a:gd name="connsiteX3" fmla="*/ 1642 w 172435"/>
                <a:gd name="connsiteY3" fmla="*/ 190500 h 190499"/>
                <a:gd name="connsiteX4" fmla="*/ 60763 w 172435"/>
                <a:gd name="connsiteY4" fmla="*/ 91418 h 190499"/>
                <a:gd name="connsiteX5" fmla="*/ 0 w 172435"/>
                <a:gd name="connsiteY5" fmla="*/ 0 h 190499"/>
                <a:gd name="connsiteX6" fmla="*/ 48720 w 172435"/>
                <a:gd name="connsiteY6" fmla="*/ 0 h 190499"/>
                <a:gd name="connsiteX7" fmla="*/ 87586 w 172435"/>
                <a:gd name="connsiteY7" fmla="*/ 61310 h 190499"/>
                <a:gd name="connsiteX8" fmla="*/ 124263 w 172435"/>
                <a:gd name="connsiteY8" fmla="*/ 0 h 190499"/>
                <a:gd name="connsiteX9" fmla="*/ 170793 w 172435"/>
                <a:gd name="connsiteY9" fmla="*/ 0 h 190499"/>
                <a:gd name="connsiteX10" fmla="*/ 111125 w 172435"/>
                <a:gd name="connsiteY10" fmla="*/ 94702 h 190499"/>
                <a:gd name="connsiteX11" fmla="*/ 172435 w 172435"/>
                <a:gd name="connsiteY11" fmla="*/ 190500 h 190499"/>
                <a:gd name="connsiteX12" fmla="*/ 125905 w 172435"/>
                <a:gd name="connsiteY12" fmla="*/ 190500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435" h="190499">
                  <a:moveTo>
                    <a:pt x="125905" y="190500"/>
                  </a:moveTo>
                  <a:lnTo>
                    <a:pt x="86491" y="124810"/>
                  </a:lnTo>
                  <a:lnTo>
                    <a:pt x="47625" y="190500"/>
                  </a:lnTo>
                  <a:lnTo>
                    <a:pt x="1642" y="190500"/>
                  </a:lnTo>
                  <a:lnTo>
                    <a:pt x="60763" y="91418"/>
                  </a:lnTo>
                  <a:lnTo>
                    <a:pt x="0" y="0"/>
                  </a:lnTo>
                  <a:lnTo>
                    <a:pt x="48720" y="0"/>
                  </a:lnTo>
                  <a:lnTo>
                    <a:pt x="87586" y="61310"/>
                  </a:lnTo>
                  <a:lnTo>
                    <a:pt x="124263" y="0"/>
                  </a:lnTo>
                  <a:lnTo>
                    <a:pt x="170793" y="0"/>
                  </a:lnTo>
                  <a:lnTo>
                    <a:pt x="111125" y="94702"/>
                  </a:lnTo>
                  <a:lnTo>
                    <a:pt x="172435" y="190500"/>
                  </a:lnTo>
                  <a:lnTo>
                    <a:pt x="125905" y="190500"/>
                  </a:lnTo>
                  <a:close/>
                </a:path>
              </a:pathLst>
            </a:custGeom>
            <a:solidFill>
              <a:srgbClr val="000000"/>
            </a:solidFill>
            <a:ln w="4763" cap="flat">
              <a:noFill/>
              <a:prstDash val="solid"/>
              <a:miter/>
            </a:ln>
          </p:spPr>
          <p:txBody>
            <a:bodyPr rtlCol="0" anchor="ctr"/>
            <a:lstStyle/>
            <a:p>
              <a:endParaRPr lang="ru-RU"/>
            </a:p>
          </p:txBody>
        </p:sp>
        <p:sp>
          <p:nvSpPr>
            <p:cNvPr id="16" name="Полилиния: фигура 15">
              <a:extLst>
                <a:ext uri="{FF2B5EF4-FFF2-40B4-BE49-F238E27FC236}">
                  <a16:creationId xmlns:a16="http://schemas.microsoft.com/office/drawing/2014/main" id="{92D9FEB0-C10C-481A-A72F-F0960BCFFD95}"/>
                </a:ext>
              </a:extLst>
            </p:cNvPr>
            <p:cNvSpPr/>
            <p:nvPr/>
          </p:nvSpPr>
          <p:spPr>
            <a:xfrm>
              <a:off x="817833" y="639379"/>
              <a:ext cx="142876" cy="193784"/>
            </a:xfrm>
            <a:custGeom>
              <a:avLst/>
              <a:gdLst>
                <a:gd name="connsiteX0" fmla="*/ 142877 w 142876"/>
                <a:gd name="connsiteY0" fmla="*/ 125905 h 193784"/>
                <a:gd name="connsiteX1" fmla="*/ 70069 w 142876"/>
                <a:gd name="connsiteY1" fmla="*/ 193784 h 193784"/>
                <a:gd name="connsiteX2" fmla="*/ 0 w 142876"/>
                <a:gd name="connsiteY2" fmla="*/ 129737 h 193784"/>
                <a:gd name="connsiteX3" fmla="*/ 39414 w 142876"/>
                <a:gd name="connsiteY3" fmla="*/ 129737 h 193784"/>
                <a:gd name="connsiteX4" fmla="*/ 73901 w 142876"/>
                <a:gd name="connsiteY4" fmla="*/ 157108 h 193784"/>
                <a:gd name="connsiteX5" fmla="*/ 103462 w 142876"/>
                <a:gd name="connsiteY5" fmla="*/ 125358 h 193784"/>
                <a:gd name="connsiteX6" fmla="*/ 70069 w 142876"/>
                <a:gd name="connsiteY6" fmla="*/ 94702 h 193784"/>
                <a:gd name="connsiteX7" fmla="*/ 38319 w 142876"/>
                <a:gd name="connsiteY7" fmla="*/ 110578 h 193784"/>
                <a:gd name="connsiteX8" fmla="*/ 548 w 142876"/>
                <a:gd name="connsiteY8" fmla="*/ 110578 h 193784"/>
                <a:gd name="connsiteX9" fmla="*/ 13686 w 142876"/>
                <a:gd name="connsiteY9" fmla="*/ 0 h 193784"/>
                <a:gd name="connsiteX10" fmla="*/ 137948 w 142876"/>
                <a:gd name="connsiteY10" fmla="*/ 0 h 193784"/>
                <a:gd name="connsiteX11" fmla="*/ 133571 w 142876"/>
                <a:gd name="connsiteY11" fmla="*/ 37224 h 193784"/>
                <a:gd name="connsiteX12" fmla="*/ 44888 w 142876"/>
                <a:gd name="connsiteY12" fmla="*/ 37224 h 193784"/>
                <a:gd name="connsiteX13" fmla="*/ 41604 w 142876"/>
                <a:gd name="connsiteY13" fmla="*/ 73901 h 193784"/>
                <a:gd name="connsiteX14" fmla="*/ 79375 w 142876"/>
                <a:gd name="connsiteY14" fmla="*/ 62953 h 193784"/>
                <a:gd name="connsiteX15" fmla="*/ 142877 w 142876"/>
                <a:gd name="connsiteY15" fmla="*/ 125905 h 19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2876" h="193784">
                  <a:moveTo>
                    <a:pt x="142877" y="125905"/>
                  </a:moveTo>
                  <a:cubicBezTo>
                    <a:pt x="142877" y="168056"/>
                    <a:pt x="111125" y="193784"/>
                    <a:pt x="70069" y="193784"/>
                  </a:cubicBezTo>
                  <a:cubicBezTo>
                    <a:pt x="33392" y="193784"/>
                    <a:pt x="2737" y="173530"/>
                    <a:pt x="0" y="129737"/>
                  </a:cubicBezTo>
                  <a:lnTo>
                    <a:pt x="39414" y="129737"/>
                  </a:lnTo>
                  <a:cubicBezTo>
                    <a:pt x="42151" y="148897"/>
                    <a:pt x="57479" y="157108"/>
                    <a:pt x="73901" y="157108"/>
                  </a:cubicBezTo>
                  <a:cubicBezTo>
                    <a:pt x="94704" y="157108"/>
                    <a:pt x="103462" y="143422"/>
                    <a:pt x="103462" y="125358"/>
                  </a:cubicBezTo>
                  <a:cubicBezTo>
                    <a:pt x="103462" y="106746"/>
                    <a:pt x="89775" y="94702"/>
                    <a:pt x="70069" y="94702"/>
                  </a:cubicBezTo>
                  <a:cubicBezTo>
                    <a:pt x="54194" y="94702"/>
                    <a:pt x="43246" y="102367"/>
                    <a:pt x="38319" y="110578"/>
                  </a:cubicBezTo>
                  <a:lnTo>
                    <a:pt x="548" y="110578"/>
                  </a:lnTo>
                  <a:lnTo>
                    <a:pt x="13686" y="0"/>
                  </a:lnTo>
                  <a:lnTo>
                    <a:pt x="137948" y="0"/>
                  </a:lnTo>
                  <a:lnTo>
                    <a:pt x="133571" y="37224"/>
                  </a:lnTo>
                  <a:lnTo>
                    <a:pt x="44888" y="37224"/>
                  </a:lnTo>
                  <a:lnTo>
                    <a:pt x="41604" y="73901"/>
                  </a:lnTo>
                  <a:cubicBezTo>
                    <a:pt x="41604" y="73901"/>
                    <a:pt x="50910" y="62953"/>
                    <a:pt x="79375" y="62953"/>
                  </a:cubicBezTo>
                  <a:cubicBezTo>
                    <a:pt x="113316" y="62953"/>
                    <a:pt x="142877" y="85944"/>
                    <a:pt x="142877" y="125905"/>
                  </a:cubicBezTo>
                  <a:close/>
                </a:path>
              </a:pathLst>
            </a:custGeom>
            <a:solidFill>
              <a:srgbClr val="000000"/>
            </a:solidFill>
            <a:ln w="4763" cap="flat">
              <a:noFill/>
              <a:prstDash val="solid"/>
              <a:miter/>
            </a:ln>
          </p:spPr>
          <p:txBody>
            <a:bodyPr rtlCol="0" anchor="ctr"/>
            <a:lstStyle/>
            <a:p>
              <a:endParaRPr lang="ru-RU"/>
            </a:p>
          </p:txBody>
        </p:sp>
        <p:sp>
          <p:nvSpPr>
            <p:cNvPr id="17" name="Полилиния: фигура 16">
              <a:extLst>
                <a:ext uri="{FF2B5EF4-FFF2-40B4-BE49-F238E27FC236}">
                  <a16:creationId xmlns:a16="http://schemas.microsoft.com/office/drawing/2014/main" id="{B83F9003-2386-42A9-9330-4A22DCAE2478}"/>
                </a:ext>
              </a:extLst>
            </p:cNvPr>
            <p:cNvSpPr/>
            <p:nvPr/>
          </p:nvSpPr>
          <p:spPr>
            <a:xfrm>
              <a:off x="428625" y="476250"/>
              <a:ext cx="393590" cy="352568"/>
            </a:xfrm>
            <a:custGeom>
              <a:avLst/>
              <a:gdLst>
                <a:gd name="connsiteX0" fmla="*/ 393591 w 393590"/>
                <a:gd name="connsiteY0" fmla="*/ 139591 h 352568"/>
                <a:gd name="connsiteX1" fmla="*/ 167509 w 393590"/>
                <a:gd name="connsiteY1" fmla="*/ 0 h 352568"/>
                <a:gd name="connsiteX2" fmla="*/ 0 w 393590"/>
                <a:gd name="connsiteY2" fmla="*/ 0 h 352568"/>
                <a:gd name="connsiteX3" fmla="*/ 22444 w 393590"/>
                <a:gd name="connsiteY3" fmla="*/ 153276 h 352568"/>
                <a:gd name="connsiteX4" fmla="*/ 186121 w 393590"/>
                <a:gd name="connsiteY4" fmla="*/ 352535 h 352568"/>
                <a:gd name="connsiteX5" fmla="*/ 189405 w 393590"/>
                <a:gd name="connsiteY5" fmla="*/ 349798 h 352568"/>
                <a:gd name="connsiteX6" fmla="*/ 187763 w 393590"/>
                <a:gd name="connsiteY6" fmla="*/ 347061 h 352568"/>
                <a:gd name="connsiteX7" fmla="*/ 103461 w 393590"/>
                <a:gd name="connsiteY7" fmla="*/ 145065 h 352568"/>
                <a:gd name="connsiteX8" fmla="*/ 93060 w 393590"/>
                <a:gd name="connsiteY8" fmla="*/ 74996 h 352568"/>
                <a:gd name="connsiteX9" fmla="*/ 188310 w 393590"/>
                <a:gd name="connsiteY9" fmla="*/ 74996 h 352568"/>
                <a:gd name="connsiteX10" fmla="*/ 387569 w 393590"/>
                <a:gd name="connsiteY10" fmla="*/ 141780 h 352568"/>
                <a:gd name="connsiteX11" fmla="*/ 390306 w 393590"/>
                <a:gd name="connsiteY11" fmla="*/ 143422 h 352568"/>
                <a:gd name="connsiteX12" fmla="*/ 393043 w 393590"/>
                <a:gd name="connsiteY12" fmla="*/ 140685 h 352568"/>
                <a:gd name="connsiteX13" fmla="*/ 393591 w 393590"/>
                <a:gd name="connsiteY13" fmla="*/ 139591 h 35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3590" h="352568">
                  <a:moveTo>
                    <a:pt x="393591" y="139591"/>
                  </a:moveTo>
                  <a:cubicBezTo>
                    <a:pt x="372789" y="57479"/>
                    <a:pt x="306004" y="0"/>
                    <a:pt x="167509" y="0"/>
                  </a:cubicBezTo>
                  <a:lnTo>
                    <a:pt x="0" y="0"/>
                  </a:lnTo>
                  <a:lnTo>
                    <a:pt x="22444" y="153276"/>
                  </a:lnTo>
                  <a:cubicBezTo>
                    <a:pt x="39414" y="291772"/>
                    <a:pt x="92513" y="336112"/>
                    <a:pt x="186121" y="352535"/>
                  </a:cubicBezTo>
                  <a:cubicBezTo>
                    <a:pt x="186668" y="352535"/>
                    <a:pt x="189405" y="353082"/>
                    <a:pt x="189405" y="349798"/>
                  </a:cubicBezTo>
                  <a:cubicBezTo>
                    <a:pt x="189405" y="348703"/>
                    <a:pt x="188858" y="347608"/>
                    <a:pt x="187763" y="347061"/>
                  </a:cubicBezTo>
                  <a:cubicBezTo>
                    <a:pt x="124263" y="320237"/>
                    <a:pt x="117147" y="232651"/>
                    <a:pt x="103461" y="145065"/>
                  </a:cubicBezTo>
                  <a:lnTo>
                    <a:pt x="93060" y="74996"/>
                  </a:lnTo>
                  <a:lnTo>
                    <a:pt x="188310" y="74996"/>
                  </a:lnTo>
                  <a:cubicBezTo>
                    <a:pt x="276444" y="74996"/>
                    <a:pt x="344324" y="73353"/>
                    <a:pt x="387569" y="141780"/>
                  </a:cubicBezTo>
                  <a:cubicBezTo>
                    <a:pt x="388117" y="142875"/>
                    <a:pt x="389212" y="143422"/>
                    <a:pt x="390306" y="143422"/>
                  </a:cubicBezTo>
                  <a:cubicBezTo>
                    <a:pt x="391949" y="143422"/>
                    <a:pt x="393043" y="142327"/>
                    <a:pt x="393043" y="140685"/>
                  </a:cubicBezTo>
                  <a:cubicBezTo>
                    <a:pt x="393591" y="140138"/>
                    <a:pt x="393591" y="140138"/>
                    <a:pt x="393591" y="139591"/>
                  </a:cubicBezTo>
                  <a:close/>
                </a:path>
              </a:pathLst>
            </a:custGeom>
            <a:solidFill>
              <a:srgbClr val="5FAF2D"/>
            </a:solidFill>
            <a:ln w="4763" cap="flat">
              <a:noFill/>
              <a:prstDash val="solid"/>
              <a:miter/>
            </a:ln>
          </p:spPr>
          <p:txBody>
            <a:bodyPr rtlCol="0" anchor="ctr"/>
            <a:lstStyle/>
            <a:p>
              <a:endParaRPr lang="ru-RU"/>
            </a:p>
          </p:txBody>
        </p:sp>
        <p:sp>
          <p:nvSpPr>
            <p:cNvPr id="18" name="Полилиния: фигура 17">
              <a:extLst>
                <a:ext uri="{FF2B5EF4-FFF2-40B4-BE49-F238E27FC236}">
                  <a16:creationId xmlns:a16="http://schemas.microsoft.com/office/drawing/2014/main" id="{EDCE73E5-0A37-4A2A-8713-B0FD28E4F3CA}"/>
                </a:ext>
              </a:extLst>
            </p:cNvPr>
            <p:cNvSpPr/>
            <p:nvPr/>
          </p:nvSpPr>
          <p:spPr>
            <a:xfrm>
              <a:off x="990271" y="633357"/>
              <a:ext cx="197852" cy="203637"/>
            </a:xfrm>
            <a:custGeom>
              <a:avLst/>
              <a:gdLst>
                <a:gd name="connsiteX0" fmla="*/ 197615 w 197852"/>
                <a:gd name="connsiteY0" fmla="*/ 97440 h 203637"/>
                <a:gd name="connsiteX1" fmla="*/ 100174 w 197852"/>
                <a:gd name="connsiteY1" fmla="*/ 203638 h 203637"/>
                <a:gd name="connsiteX2" fmla="*/ 0 w 197852"/>
                <a:gd name="connsiteY2" fmla="*/ 101819 h 203637"/>
                <a:gd name="connsiteX3" fmla="*/ 101817 w 197852"/>
                <a:gd name="connsiteY3" fmla="*/ 0 h 203637"/>
                <a:gd name="connsiteX4" fmla="*/ 195424 w 197852"/>
                <a:gd name="connsiteY4" fmla="*/ 65142 h 203637"/>
                <a:gd name="connsiteX5" fmla="*/ 170245 w 197852"/>
                <a:gd name="connsiteY5" fmla="*/ 65142 h 203637"/>
                <a:gd name="connsiteX6" fmla="*/ 101270 w 197852"/>
                <a:gd name="connsiteY6" fmla="*/ 21897 h 203637"/>
                <a:gd name="connsiteX7" fmla="*/ 23536 w 197852"/>
                <a:gd name="connsiteY7" fmla="*/ 102367 h 203637"/>
                <a:gd name="connsiteX8" fmla="*/ 101270 w 197852"/>
                <a:gd name="connsiteY8" fmla="*/ 182289 h 203637"/>
                <a:gd name="connsiteX9" fmla="*/ 173526 w 197852"/>
                <a:gd name="connsiteY9" fmla="*/ 118241 h 203637"/>
                <a:gd name="connsiteX10" fmla="*/ 97436 w 197852"/>
                <a:gd name="connsiteY10" fmla="*/ 118241 h 203637"/>
                <a:gd name="connsiteX11" fmla="*/ 97436 w 197852"/>
                <a:gd name="connsiteY11" fmla="*/ 97987 h 203637"/>
                <a:gd name="connsiteX12" fmla="*/ 197615 w 197852"/>
                <a:gd name="connsiteY12" fmla="*/ 97440 h 20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7852" h="203637">
                  <a:moveTo>
                    <a:pt x="197615" y="97440"/>
                  </a:moveTo>
                  <a:cubicBezTo>
                    <a:pt x="197615" y="97440"/>
                    <a:pt x="207469" y="203638"/>
                    <a:pt x="100174" y="203638"/>
                  </a:cubicBezTo>
                  <a:cubicBezTo>
                    <a:pt x="43791" y="203638"/>
                    <a:pt x="0" y="160392"/>
                    <a:pt x="0" y="101819"/>
                  </a:cubicBezTo>
                  <a:cubicBezTo>
                    <a:pt x="0" y="43246"/>
                    <a:pt x="43791" y="0"/>
                    <a:pt x="101817" y="0"/>
                  </a:cubicBezTo>
                  <a:cubicBezTo>
                    <a:pt x="146704" y="0"/>
                    <a:pt x="182289" y="25728"/>
                    <a:pt x="195424" y="65142"/>
                  </a:cubicBezTo>
                  <a:lnTo>
                    <a:pt x="170245" y="65142"/>
                  </a:lnTo>
                  <a:cubicBezTo>
                    <a:pt x="158201" y="38866"/>
                    <a:pt x="132474" y="21897"/>
                    <a:pt x="101270" y="21897"/>
                  </a:cubicBezTo>
                  <a:cubicBezTo>
                    <a:pt x="56383" y="21897"/>
                    <a:pt x="23536" y="55837"/>
                    <a:pt x="23536" y="102367"/>
                  </a:cubicBezTo>
                  <a:cubicBezTo>
                    <a:pt x="23536" y="147255"/>
                    <a:pt x="54740" y="182289"/>
                    <a:pt x="101270" y="182289"/>
                  </a:cubicBezTo>
                  <a:cubicBezTo>
                    <a:pt x="140137" y="182289"/>
                    <a:pt x="170245" y="157655"/>
                    <a:pt x="173526" y="118241"/>
                  </a:cubicBezTo>
                  <a:lnTo>
                    <a:pt x="97436" y="118241"/>
                  </a:lnTo>
                  <a:lnTo>
                    <a:pt x="97436" y="97987"/>
                  </a:lnTo>
                  <a:lnTo>
                    <a:pt x="197615" y="97440"/>
                  </a:lnTo>
                  <a:close/>
                </a:path>
              </a:pathLst>
            </a:custGeom>
            <a:solidFill>
              <a:srgbClr val="000000"/>
            </a:solidFill>
            <a:ln w="4763" cap="flat">
              <a:noFill/>
              <a:prstDash val="solid"/>
              <a:miter/>
            </a:ln>
          </p:spPr>
          <p:txBody>
            <a:bodyPr rtlCol="0" anchor="ctr"/>
            <a:lstStyle/>
            <a:p>
              <a:endParaRPr lang="ru-RU"/>
            </a:p>
          </p:txBody>
        </p:sp>
        <p:sp>
          <p:nvSpPr>
            <p:cNvPr id="19" name="Полилиния: фигура 18">
              <a:extLst>
                <a:ext uri="{FF2B5EF4-FFF2-40B4-BE49-F238E27FC236}">
                  <a16:creationId xmlns:a16="http://schemas.microsoft.com/office/drawing/2014/main" id="{D231369E-720A-488F-98E0-2002263AF31C}"/>
                </a:ext>
              </a:extLst>
            </p:cNvPr>
            <p:cNvSpPr/>
            <p:nvPr/>
          </p:nvSpPr>
          <p:spPr>
            <a:xfrm>
              <a:off x="1219638" y="675508"/>
              <a:ext cx="88677" cy="158202"/>
            </a:xfrm>
            <a:custGeom>
              <a:avLst/>
              <a:gdLst>
                <a:gd name="connsiteX0" fmla="*/ 88678 w 88677"/>
                <a:gd name="connsiteY0" fmla="*/ 548 h 158202"/>
                <a:gd name="connsiteX1" fmla="*/ 88678 w 88677"/>
                <a:gd name="connsiteY1" fmla="*/ 24634 h 158202"/>
                <a:gd name="connsiteX2" fmla="*/ 78829 w 88677"/>
                <a:gd name="connsiteY2" fmla="*/ 24086 h 158202"/>
                <a:gd name="connsiteX3" fmla="*/ 23536 w 88677"/>
                <a:gd name="connsiteY3" fmla="*/ 85397 h 158202"/>
                <a:gd name="connsiteX4" fmla="*/ 23536 w 88677"/>
                <a:gd name="connsiteY4" fmla="*/ 158203 h 158202"/>
                <a:gd name="connsiteX5" fmla="*/ 0 w 88677"/>
                <a:gd name="connsiteY5" fmla="*/ 158203 h 158202"/>
                <a:gd name="connsiteX6" fmla="*/ 0 w 88677"/>
                <a:gd name="connsiteY6" fmla="*/ 2737 h 158202"/>
                <a:gd name="connsiteX7" fmla="*/ 23536 w 88677"/>
                <a:gd name="connsiteY7" fmla="*/ 2737 h 158202"/>
                <a:gd name="connsiteX8" fmla="*/ 23536 w 88677"/>
                <a:gd name="connsiteY8" fmla="*/ 37771 h 158202"/>
                <a:gd name="connsiteX9" fmla="*/ 78829 w 88677"/>
                <a:gd name="connsiteY9" fmla="*/ 0 h 158202"/>
                <a:gd name="connsiteX10" fmla="*/ 88678 w 88677"/>
                <a:gd name="connsiteY10" fmla="*/ 548 h 15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677" h="158202">
                  <a:moveTo>
                    <a:pt x="88678" y="548"/>
                  </a:moveTo>
                  <a:lnTo>
                    <a:pt x="88678" y="24634"/>
                  </a:lnTo>
                  <a:cubicBezTo>
                    <a:pt x="85944" y="24086"/>
                    <a:pt x="82658" y="24086"/>
                    <a:pt x="78829" y="24086"/>
                  </a:cubicBezTo>
                  <a:cubicBezTo>
                    <a:pt x="46530" y="24086"/>
                    <a:pt x="23536" y="45435"/>
                    <a:pt x="23536" y="85397"/>
                  </a:cubicBezTo>
                  <a:lnTo>
                    <a:pt x="23536" y="158203"/>
                  </a:lnTo>
                  <a:lnTo>
                    <a:pt x="0" y="158203"/>
                  </a:lnTo>
                  <a:lnTo>
                    <a:pt x="0" y="2737"/>
                  </a:lnTo>
                  <a:lnTo>
                    <a:pt x="23536" y="2737"/>
                  </a:lnTo>
                  <a:lnTo>
                    <a:pt x="23536" y="37771"/>
                  </a:lnTo>
                  <a:cubicBezTo>
                    <a:pt x="32842" y="14780"/>
                    <a:pt x="51454" y="0"/>
                    <a:pt x="78829" y="0"/>
                  </a:cubicBezTo>
                  <a:cubicBezTo>
                    <a:pt x="83206" y="0"/>
                    <a:pt x="86492" y="0"/>
                    <a:pt x="88678" y="548"/>
                  </a:cubicBezTo>
                  <a:close/>
                </a:path>
              </a:pathLst>
            </a:custGeom>
            <a:solidFill>
              <a:srgbClr val="000000"/>
            </a:solidFill>
            <a:ln w="4763" cap="flat">
              <a:noFill/>
              <a:prstDash val="solid"/>
              <a:miter/>
            </a:ln>
          </p:spPr>
          <p:txBody>
            <a:bodyPr rtlCol="0" anchor="ctr"/>
            <a:lstStyle/>
            <a:p>
              <a:endParaRPr lang="ru-RU"/>
            </a:p>
          </p:txBody>
        </p:sp>
        <p:sp>
          <p:nvSpPr>
            <p:cNvPr id="20" name="Полилиния: фигура 19">
              <a:extLst>
                <a:ext uri="{FF2B5EF4-FFF2-40B4-BE49-F238E27FC236}">
                  <a16:creationId xmlns:a16="http://schemas.microsoft.com/office/drawing/2014/main" id="{8F2AF588-0BFD-4A3A-B136-75FD8527A2DE}"/>
                </a:ext>
              </a:extLst>
            </p:cNvPr>
            <p:cNvSpPr/>
            <p:nvPr/>
          </p:nvSpPr>
          <p:spPr>
            <a:xfrm>
              <a:off x="1319812" y="674961"/>
              <a:ext cx="160391" cy="162034"/>
            </a:xfrm>
            <a:custGeom>
              <a:avLst/>
              <a:gdLst>
                <a:gd name="connsiteX0" fmla="*/ 160391 w 160391"/>
                <a:gd name="connsiteY0" fmla="*/ 81017 h 162034"/>
                <a:gd name="connsiteX1" fmla="*/ 79924 w 160391"/>
                <a:gd name="connsiteY1" fmla="*/ 162035 h 162034"/>
                <a:gd name="connsiteX2" fmla="*/ 0 w 160391"/>
                <a:gd name="connsiteY2" fmla="*/ 81017 h 162034"/>
                <a:gd name="connsiteX3" fmla="*/ 79924 w 160391"/>
                <a:gd name="connsiteY3" fmla="*/ 0 h 162034"/>
                <a:gd name="connsiteX4" fmla="*/ 160391 w 160391"/>
                <a:gd name="connsiteY4" fmla="*/ 81017 h 162034"/>
                <a:gd name="connsiteX5" fmla="*/ 24084 w 160391"/>
                <a:gd name="connsiteY5" fmla="*/ 81017 h 162034"/>
                <a:gd name="connsiteX6" fmla="*/ 80472 w 160391"/>
                <a:gd name="connsiteY6" fmla="*/ 139591 h 162034"/>
                <a:gd name="connsiteX7" fmla="*/ 136855 w 160391"/>
                <a:gd name="connsiteY7" fmla="*/ 81017 h 162034"/>
                <a:gd name="connsiteX8" fmla="*/ 80472 w 160391"/>
                <a:gd name="connsiteY8" fmla="*/ 22444 h 162034"/>
                <a:gd name="connsiteX9" fmla="*/ 24084 w 160391"/>
                <a:gd name="connsiteY9" fmla="*/ 81017 h 16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391" h="162034">
                  <a:moveTo>
                    <a:pt x="160391" y="81017"/>
                  </a:moveTo>
                  <a:cubicBezTo>
                    <a:pt x="160391" y="127547"/>
                    <a:pt x="124811" y="162035"/>
                    <a:pt x="79924" y="162035"/>
                  </a:cubicBezTo>
                  <a:cubicBezTo>
                    <a:pt x="35033" y="162035"/>
                    <a:pt x="0" y="127547"/>
                    <a:pt x="0" y="81017"/>
                  </a:cubicBezTo>
                  <a:cubicBezTo>
                    <a:pt x="0" y="34487"/>
                    <a:pt x="36128" y="0"/>
                    <a:pt x="79924" y="0"/>
                  </a:cubicBezTo>
                  <a:cubicBezTo>
                    <a:pt x="124263" y="548"/>
                    <a:pt x="160391" y="34487"/>
                    <a:pt x="160391" y="81017"/>
                  </a:cubicBezTo>
                  <a:close/>
                  <a:moveTo>
                    <a:pt x="24084" y="81017"/>
                  </a:moveTo>
                  <a:cubicBezTo>
                    <a:pt x="24084" y="114957"/>
                    <a:pt x="48720" y="139591"/>
                    <a:pt x="80472" y="139591"/>
                  </a:cubicBezTo>
                  <a:cubicBezTo>
                    <a:pt x="112219" y="139591"/>
                    <a:pt x="136855" y="115504"/>
                    <a:pt x="136855" y="81017"/>
                  </a:cubicBezTo>
                  <a:cubicBezTo>
                    <a:pt x="136855" y="46530"/>
                    <a:pt x="111671" y="22444"/>
                    <a:pt x="80472" y="22444"/>
                  </a:cubicBezTo>
                  <a:cubicBezTo>
                    <a:pt x="49268" y="22991"/>
                    <a:pt x="24084" y="46530"/>
                    <a:pt x="24084" y="81017"/>
                  </a:cubicBezTo>
                  <a:close/>
                </a:path>
              </a:pathLst>
            </a:custGeom>
            <a:solidFill>
              <a:srgbClr val="000000"/>
            </a:solidFill>
            <a:ln w="4763" cap="flat">
              <a:noFill/>
              <a:prstDash val="solid"/>
              <a:miter/>
            </a:ln>
          </p:spPr>
          <p:txBody>
            <a:bodyPr rtlCol="0" anchor="ctr"/>
            <a:lstStyle/>
            <a:p>
              <a:endParaRPr lang="ru-RU"/>
            </a:p>
          </p:txBody>
        </p:sp>
        <p:sp>
          <p:nvSpPr>
            <p:cNvPr id="21" name="Полилиния: фигура 20">
              <a:extLst>
                <a:ext uri="{FF2B5EF4-FFF2-40B4-BE49-F238E27FC236}">
                  <a16:creationId xmlns:a16="http://schemas.microsoft.com/office/drawing/2014/main" id="{0368531F-4117-487C-A8D3-88DB6A087D8E}"/>
                </a:ext>
              </a:extLst>
            </p:cNvPr>
            <p:cNvSpPr/>
            <p:nvPr/>
          </p:nvSpPr>
          <p:spPr>
            <a:xfrm>
              <a:off x="1508669" y="678246"/>
              <a:ext cx="134116" cy="158749"/>
            </a:xfrm>
            <a:custGeom>
              <a:avLst/>
              <a:gdLst>
                <a:gd name="connsiteX0" fmla="*/ 134117 w 134116"/>
                <a:gd name="connsiteY0" fmla="*/ 0 h 158749"/>
                <a:gd name="connsiteX1" fmla="*/ 134117 w 134116"/>
                <a:gd name="connsiteY1" fmla="*/ 155466 h 158749"/>
                <a:gd name="connsiteX2" fmla="*/ 110580 w 134116"/>
                <a:gd name="connsiteY2" fmla="*/ 155466 h 158749"/>
                <a:gd name="connsiteX3" fmla="*/ 110580 w 134116"/>
                <a:gd name="connsiteY3" fmla="*/ 124810 h 158749"/>
                <a:gd name="connsiteX4" fmla="*/ 55288 w 134116"/>
                <a:gd name="connsiteY4" fmla="*/ 158750 h 158749"/>
                <a:gd name="connsiteX5" fmla="*/ 0 w 134116"/>
                <a:gd name="connsiteY5" fmla="*/ 98534 h 158749"/>
                <a:gd name="connsiteX6" fmla="*/ 0 w 134116"/>
                <a:gd name="connsiteY6" fmla="*/ 0 h 158749"/>
                <a:gd name="connsiteX7" fmla="*/ 23541 w 134116"/>
                <a:gd name="connsiteY7" fmla="*/ 0 h 158749"/>
                <a:gd name="connsiteX8" fmla="*/ 23541 w 134116"/>
                <a:gd name="connsiteY8" fmla="*/ 94155 h 158749"/>
                <a:gd name="connsiteX9" fmla="*/ 61860 w 134116"/>
                <a:gd name="connsiteY9" fmla="*/ 136306 h 158749"/>
                <a:gd name="connsiteX10" fmla="*/ 110580 w 134116"/>
                <a:gd name="connsiteY10" fmla="*/ 79922 h 158749"/>
                <a:gd name="connsiteX11" fmla="*/ 110580 w 134116"/>
                <a:gd name="connsiteY11" fmla="*/ 0 h 158749"/>
                <a:gd name="connsiteX12" fmla="*/ 134117 w 134116"/>
                <a:gd name="connsiteY12" fmla="*/ 0 h 158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116" h="158749">
                  <a:moveTo>
                    <a:pt x="134117" y="0"/>
                  </a:moveTo>
                  <a:lnTo>
                    <a:pt x="134117" y="155466"/>
                  </a:lnTo>
                  <a:lnTo>
                    <a:pt x="110580" y="155466"/>
                  </a:lnTo>
                  <a:lnTo>
                    <a:pt x="110580" y="124810"/>
                  </a:lnTo>
                  <a:cubicBezTo>
                    <a:pt x="100179" y="145064"/>
                    <a:pt x="82115" y="158750"/>
                    <a:pt x="55288" y="158750"/>
                  </a:cubicBezTo>
                  <a:cubicBezTo>
                    <a:pt x="20803" y="158750"/>
                    <a:pt x="0" y="136853"/>
                    <a:pt x="0" y="98534"/>
                  </a:cubicBezTo>
                  <a:lnTo>
                    <a:pt x="0" y="0"/>
                  </a:lnTo>
                  <a:lnTo>
                    <a:pt x="23541" y="0"/>
                  </a:lnTo>
                  <a:lnTo>
                    <a:pt x="23541" y="94155"/>
                  </a:lnTo>
                  <a:cubicBezTo>
                    <a:pt x="23541" y="122073"/>
                    <a:pt x="36676" y="136306"/>
                    <a:pt x="61860" y="136306"/>
                  </a:cubicBezTo>
                  <a:cubicBezTo>
                    <a:pt x="92516" y="136306"/>
                    <a:pt x="110580" y="114410"/>
                    <a:pt x="110580" y="79922"/>
                  </a:cubicBezTo>
                  <a:lnTo>
                    <a:pt x="110580" y="0"/>
                  </a:lnTo>
                  <a:lnTo>
                    <a:pt x="134117" y="0"/>
                  </a:lnTo>
                  <a:close/>
                </a:path>
              </a:pathLst>
            </a:custGeom>
            <a:solidFill>
              <a:srgbClr val="000000"/>
            </a:solidFill>
            <a:ln w="4763" cap="flat">
              <a:noFill/>
              <a:prstDash val="solid"/>
              <a:miter/>
            </a:ln>
          </p:spPr>
          <p:txBody>
            <a:bodyPr rtlCol="0" anchor="ctr"/>
            <a:lstStyle/>
            <a:p>
              <a:endParaRPr lang="ru-RU"/>
            </a:p>
          </p:txBody>
        </p:sp>
        <p:sp>
          <p:nvSpPr>
            <p:cNvPr id="22" name="Полилиния: фигура 21">
              <a:extLst>
                <a:ext uri="{FF2B5EF4-FFF2-40B4-BE49-F238E27FC236}">
                  <a16:creationId xmlns:a16="http://schemas.microsoft.com/office/drawing/2014/main" id="{8E9E21BA-A081-4BB8-BF9A-4D43386EABB5}"/>
                </a:ext>
              </a:extLst>
            </p:cNvPr>
            <p:cNvSpPr/>
            <p:nvPr/>
          </p:nvSpPr>
          <p:spPr>
            <a:xfrm>
              <a:off x="1677276" y="675508"/>
              <a:ext cx="156009" cy="229366"/>
            </a:xfrm>
            <a:custGeom>
              <a:avLst/>
              <a:gdLst>
                <a:gd name="connsiteX0" fmla="*/ 156010 w 156009"/>
                <a:gd name="connsiteY0" fmla="*/ 80470 h 229366"/>
                <a:gd name="connsiteX1" fmla="*/ 83206 w 156009"/>
                <a:gd name="connsiteY1" fmla="*/ 161487 h 229366"/>
                <a:gd name="connsiteX2" fmla="*/ 23536 w 156009"/>
                <a:gd name="connsiteY2" fmla="*/ 127000 h 229366"/>
                <a:gd name="connsiteX3" fmla="*/ 23536 w 156009"/>
                <a:gd name="connsiteY3" fmla="*/ 229366 h 229366"/>
                <a:gd name="connsiteX4" fmla="*/ 0 w 156009"/>
                <a:gd name="connsiteY4" fmla="*/ 229366 h 229366"/>
                <a:gd name="connsiteX5" fmla="*/ 0 w 156009"/>
                <a:gd name="connsiteY5" fmla="*/ 3285 h 229366"/>
                <a:gd name="connsiteX6" fmla="*/ 23536 w 156009"/>
                <a:gd name="connsiteY6" fmla="*/ 3285 h 229366"/>
                <a:gd name="connsiteX7" fmla="*/ 23536 w 156009"/>
                <a:gd name="connsiteY7" fmla="*/ 35034 h 229366"/>
                <a:gd name="connsiteX8" fmla="*/ 83753 w 156009"/>
                <a:gd name="connsiteY8" fmla="*/ 0 h 229366"/>
                <a:gd name="connsiteX9" fmla="*/ 156010 w 156009"/>
                <a:gd name="connsiteY9" fmla="*/ 80470 h 229366"/>
                <a:gd name="connsiteX10" fmla="*/ 132474 w 156009"/>
                <a:gd name="connsiteY10" fmla="*/ 80470 h 229366"/>
                <a:gd name="connsiteX11" fmla="*/ 78824 w 156009"/>
                <a:gd name="connsiteY11" fmla="*/ 21897 h 229366"/>
                <a:gd name="connsiteX12" fmla="*/ 22989 w 156009"/>
                <a:gd name="connsiteY12" fmla="*/ 80470 h 229366"/>
                <a:gd name="connsiteX13" fmla="*/ 78824 w 156009"/>
                <a:gd name="connsiteY13" fmla="*/ 139043 h 229366"/>
                <a:gd name="connsiteX14" fmla="*/ 132474 w 156009"/>
                <a:gd name="connsiteY14" fmla="*/ 80470 h 229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009" h="229366">
                  <a:moveTo>
                    <a:pt x="156010" y="80470"/>
                  </a:moveTo>
                  <a:cubicBezTo>
                    <a:pt x="156010" y="127547"/>
                    <a:pt x="125354" y="161487"/>
                    <a:pt x="83206" y="161487"/>
                  </a:cubicBezTo>
                  <a:cubicBezTo>
                    <a:pt x="56383" y="161487"/>
                    <a:pt x="35581" y="147802"/>
                    <a:pt x="23536" y="127000"/>
                  </a:cubicBezTo>
                  <a:lnTo>
                    <a:pt x="23536" y="229366"/>
                  </a:lnTo>
                  <a:lnTo>
                    <a:pt x="0" y="229366"/>
                  </a:lnTo>
                  <a:lnTo>
                    <a:pt x="0" y="3285"/>
                  </a:lnTo>
                  <a:lnTo>
                    <a:pt x="23536" y="3285"/>
                  </a:lnTo>
                  <a:lnTo>
                    <a:pt x="23536" y="35034"/>
                  </a:lnTo>
                  <a:cubicBezTo>
                    <a:pt x="35581" y="13686"/>
                    <a:pt x="56383" y="0"/>
                    <a:pt x="83753" y="0"/>
                  </a:cubicBezTo>
                  <a:cubicBezTo>
                    <a:pt x="125354" y="0"/>
                    <a:pt x="156010" y="33392"/>
                    <a:pt x="156010" y="80470"/>
                  </a:cubicBezTo>
                  <a:close/>
                  <a:moveTo>
                    <a:pt x="132474" y="80470"/>
                  </a:moveTo>
                  <a:cubicBezTo>
                    <a:pt x="132474" y="46530"/>
                    <a:pt x="110576" y="21897"/>
                    <a:pt x="78824" y="21897"/>
                  </a:cubicBezTo>
                  <a:cubicBezTo>
                    <a:pt x="47077" y="21897"/>
                    <a:pt x="22989" y="45983"/>
                    <a:pt x="22989" y="80470"/>
                  </a:cubicBezTo>
                  <a:cubicBezTo>
                    <a:pt x="22989" y="114957"/>
                    <a:pt x="47077" y="139043"/>
                    <a:pt x="78824" y="139043"/>
                  </a:cubicBezTo>
                  <a:cubicBezTo>
                    <a:pt x="110028" y="139043"/>
                    <a:pt x="132474" y="114957"/>
                    <a:pt x="132474" y="80470"/>
                  </a:cubicBezTo>
                  <a:close/>
                </a:path>
              </a:pathLst>
            </a:custGeom>
            <a:solidFill>
              <a:srgbClr val="000000"/>
            </a:solidFill>
            <a:ln w="4763" cap="flat">
              <a:noFill/>
              <a:prstDash val="solid"/>
              <a:miter/>
            </a:ln>
          </p:spPr>
          <p:txBody>
            <a:bodyPr rtlCol="0" anchor="ctr"/>
            <a:lstStyle/>
            <a:p>
              <a:endParaRPr lang="ru-RU"/>
            </a:p>
          </p:txBody>
        </p:sp>
      </p:grpSp>
      <p:grpSp>
        <p:nvGrpSpPr>
          <p:cNvPr id="25" name="Группа 24">
            <a:extLst>
              <a:ext uri="{FF2B5EF4-FFF2-40B4-BE49-F238E27FC236}">
                <a16:creationId xmlns:a16="http://schemas.microsoft.com/office/drawing/2014/main" id="{8064F002-D539-46CE-823A-5628BF4715C5}"/>
              </a:ext>
            </a:extLst>
          </p:cNvPr>
          <p:cNvGrpSpPr/>
          <p:nvPr userDrawn="1"/>
        </p:nvGrpSpPr>
        <p:grpSpPr>
          <a:xfrm>
            <a:off x="2023174" y="647594"/>
            <a:ext cx="280341" cy="216846"/>
            <a:chOff x="2023174" y="647594"/>
            <a:chExt cx="280341" cy="216846"/>
          </a:xfrm>
        </p:grpSpPr>
        <p:sp>
          <p:nvSpPr>
            <p:cNvPr id="23" name="Полилиния: фигура 22">
              <a:extLst>
                <a:ext uri="{FF2B5EF4-FFF2-40B4-BE49-F238E27FC236}">
                  <a16:creationId xmlns:a16="http://schemas.microsoft.com/office/drawing/2014/main" id="{5DD1E6CB-1BD7-4D81-A3FB-853E1F53DCC0}"/>
                </a:ext>
              </a:extLst>
            </p:cNvPr>
            <p:cNvSpPr/>
            <p:nvPr/>
          </p:nvSpPr>
          <p:spPr>
            <a:xfrm>
              <a:off x="2023174" y="647594"/>
              <a:ext cx="280341" cy="216846"/>
            </a:xfrm>
            <a:custGeom>
              <a:avLst/>
              <a:gdLst>
                <a:gd name="connsiteX0" fmla="*/ 280342 w 280341"/>
                <a:gd name="connsiteY0" fmla="*/ 60303 h 216846"/>
                <a:gd name="connsiteX1" fmla="*/ 275417 w 280341"/>
                <a:gd name="connsiteY1" fmla="*/ 56471 h 216846"/>
                <a:gd name="connsiteX2" fmla="*/ 251876 w 280341"/>
                <a:gd name="connsiteY2" fmla="*/ 51544 h 216846"/>
                <a:gd name="connsiteX3" fmla="*/ 244761 w 280341"/>
                <a:gd name="connsiteY3" fmla="*/ 40049 h 216846"/>
                <a:gd name="connsiteX4" fmla="*/ 216843 w 280341"/>
                <a:gd name="connsiteY4" fmla="*/ 15415 h 216846"/>
                <a:gd name="connsiteX5" fmla="*/ 125422 w 280341"/>
                <a:gd name="connsiteY5" fmla="*/ 6109 h 216846"/>
                <a:gd name="connsiteX6" fmla="*/ 69039 w 280341"/>
                <a:gd name="connsiteY6" fmla="*/ 50450 h 216846"/>
                <a:gd name="connsiteX7" fmla="*/ 58090 w 280341"/>
                <a:gd name="connsiteY7" fmla="*/ 82747 h 216846"/>
                <a:gd name="connsiteX8" fmla="*/ 4993 w 280341"/>
                <a:gd name="connsiteY8" fmla="*/ 60303 h 216846"/>
                <a:gd name="connsiteX9" fmla="*/ 15394 w 280341"/>
                <a:gd name="connsiteY9" fmla="*/ 142415 h 216846"/>
                <a:gd name="connsiteX10" fmla="*/ 81083 w 280341"/>
                <a:gd name="connsiteY10" fmla="*/ 181282 h 216846"/>
                <a:gd name="connsiteX11" fmla="*/ 48784 w 280341"/>
                <a:gd name="connsiteY11" fmla="*/ 187851 h 216846"/>
                <a:gd name="connsiteX12" fmla="*/ 97505 w 280341"/>
                <a:gd name="connsiteY12" fmla="*/ 210294 h 216846"/>
                <a:gd name="connsiteX13" fmla="*/ 163194 w 280341"/>
                <a:gd name="connsiteY13" fmla="*/ 216316 h 216846"/>
                <a:gd name="connsiteX14" fmla="*/ 208633 w 280341"/>
                <a:gd name="connsiteY14" fmla="*/ 200441 h 216846"/>
                <a:gd name="connsiteX15" fmla="*/ 260635 w 280341"/>
                <a:gd name="connsiteY15" fmla="*/ 84389 h 216846"/>
                <a:gd name="connsiteX16" fmla="*/ 279246 w 280341"/>
                <a:gd name="connsiteY16" fmla="*/ 63588 h 216846"/>
                <a:gd name="connsiteX17" fmla="*/ 280342 w 280341"/>
                <a:gd name="connsiteY17" fmla="*/ 60303 h 216846"/>
                <a:gd name="connsiteX18" fmla="*/ 227245 w 280341"/>
                <a:gd name="connsiteY18" fmla="*/ 88221 h 216846"/>
                <a:gd name="connsiteX19" fmla="*/ 215200 w 280341"/>
                <a:gd name="connsiteY19" fmla="*/ 107928 h 216846"/>
                <a:gd name="connsiteX20" fmla="*/ 190569 w 280341"/>
                <a:gd name="connsiteY20" fmla="*/ 115045 h 216846"/>
                <a:gd name="connsiteX21" fmla="*/ 177977 w 280341"/>
                <a:gd name="connsiteY21" fmla="*/ 113950 h 216846"/>
                <a:gd name="connsiteX22" fmla="*/ 159365 w 280341"/>
                <a:gd name="connsiteY22" fmla="*/ 96432 h 216846"/>
                <a:gd name="connsiteX23" fmla="*/ 155531 w 280341"/>
                <a:gd name="connsiteY23" fmla="*/ 70704 h 216846"/>
                <a:gd name="connsiteX24" fmla="*/ 164837 w 280341"/>
                <a:gd name="connsiteY24" fmla="*/ 40049 h 216846"/>
                <a:gd name="connsiteX25" fmla="*/ 195493 w 280341"/>
                <a:gd name="connsiteY25" fmla="*/ 29101 h 216846"/>
                <a:gd name="connsiteX26" fmla="*/ 226697 w 280341"/>
                <a:gd name="connsiteY26" fmla="*/ 50997 h 216846"/>
                <a:gd name="connsiteX27" fmla="*/ 227245 w 280341"/>
                <a:gd name="connsiteY27" fmla="*/ 88221 h 21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0341" h="216846">
                  <a:moveTo>
                    <a:pt x="280342" y="60303"/>
                  </a:moveTo>
                  <a:cubicBezTo>
                    <a:pt x="280342" y="58113"/>
                    <a:pt x="277603" y="57018"/>
                    <a:pt x="275417" y="56471"/>
                  </a:cubicBezTo>
                  <a:cubicBezTo>
                    <a:pt x="271036" y="54829"/>
                    <a:pt x="260635" y="52639"/>
                    <a:pt x="251876" y="51544"/>
                  </a:cubicBezTo>
                  <a:cubicBezTo>
                    <a:pt x="250233" y="48260"/>
                    <a:pt x="248047" y="44976"/>
                    <a:pt x="244761" y="40049"/>
                  </a:cubicBezTo>
                  <a:cubicBezTo>
                    <a:pt x="239832" y="33480"/>
                    <a:pt x="228340" y="22531"/>
                    <a:pt x="216843" y="15415"/>
                  </a:cubicBezTo>
                  <a:cubicBezTo>
                    <a:pt x="188926" y="-1555"/>
                    <a:pt x="156079" y="-4292"/>
                    <a:pt x="125422" y="6109"/>
                  </a:cubicBezTo>
                  <a:cubicBezTo>
                    <a:pt x="99148" y="14868"/>
                    <a:pt x="79988" y="28006"/>
                    <a:pt x="69039" y="50450"/>
                  </a:cubicBezTo>
                  <a:cubicBezTo>
                    <a:pt x="63019" y="63040"/>
                    <a:pt x="58090" y="82747"/>
                    <a:pt x="58090" y="82747"/>
                  </a:cubicBezTo>
                  <a:cubicBezTo>
                    <a:pt x="40574" y="78915"/>
                    <a:pt x="25248" y="71799"/>
                    <a:pt x="4993" y="60303"/>
                  </a:cubicBezTo>
                  <a:cubicBezTo>
                    <a:pt x="-4313" y="86032"/>
                    <a:pt x="-479" y="122708"/>
                    <a:pt x="15394" y="142415"/>
                  </a:cubicBezTo>
                  <a:cubicBezTo>
                    <a:pt x="34554" y="166502"/>
                    <a:pt x="58638" y="177997"/>
                    <a:pt x="81083" y="181282"/>
                  </a:cubicBezTo>
                  <a:cubicBezTo>
                    <a:pt x="65758" y="184019"/>
                    <a:pt x="48784" y="187851"/>
                    <a:pt x="48784" y="187851"/>
                  </a:cubicBezTo>
                  <a:cubicBezTo>
                    <a:pt x="48784" y="187851"/>
                    <a:pt x="63567" y="201536"/>
                    <a:pt x="97505" y="210294"/>
                  </a:cubicBezTo>
                  <a:cubicBezTo>
                    <a:pt x="126518" y="217411"/>
                    <a:pt x="149511" y="217411"/>
                    <a:pt x="163194" y="216316"/>
                  </a:cubicBezTo>
                  <a:cubicBezTo>
                    <a:pt x="178524" y="215221"/>
                    <a:pt x="193850" y="210295"/>
                    <a:pt x="208633" y="200441"/>
                  </a:cubicBezTo>
                  <a:cubicBezTo>
                    <a:pt x="244761" y="176355"/>
                    <a:pt x="265564" y="128183"/>
                    <a:pt x="260635" y="84389"/>
                  </a:cubicBezTo>
                  <a:cubicBezTo>
                    <a:pt x="268297" y="76726"/>
                    <a:pt x="275417" y="69062"/>
                    <a:pt x="279246" y="63588"/>
                  </a:cubicBezTo>
                  <a:cubicBezTo>
                    <a:pt x="279794" y="63040"/>
                    <a:pt x="280342" y="61398"/>
                    <a:pt x="280342" y="60303"/>
                  </a:cubicBezTo>
                  <a:close/>
                  <a:moveTo>
                    <a:pt x="227245" y="88221"/>
                  </a:moveTo>
                  <a:cubicBezTo>
                    <a:pt x="225054" y="95885"/>
                    <a:pt x="221220" y="103001"/>
                    <a:pt x="215200" y="107928"/>
                  </a:cubicBezTo>
                  <a:cubicBezTo>
                    <a:pt x="208085" y="113402"/>
                    <a:pt x="199327" y="114497"/>
                    <a:pt x="190569" y="115045"/>
                  </a:cubicBezTo>
                  <a:cubicBezTo>
                    <a:pt x="186187" y="115045"/>
                    <a:pt x="181806" y="115044"/>
                    <a:pt x="177977" y="113950"/>
                  </a:cubicBezTo>
                  <a:cubicBezTo>
                    <a:pt x="169766" y="111760"/>
                    <a:pt x="162646" y="104644"/>
                    <a:pt x="159365" y="96432"/>
                  </a:cubicBezTo>
                  <a:cubicBezTo>
                    <a:pt x="156079" y="88221"/>
                    <a:pt x="154983" y="79463"/>
                    <a:pt x="155531" y="70704"/>
                  </a:cubicBezTo>
                  <a:cubicBezTo>
                    <a:pt x="156079" y="59755"/>
                    <a:pt x="158269" y="48807"/>
                    <a:pt x="164837" y="40049"/>
                  </a:cubicBezTo>
                  <a:cubicBezTo>
                    <a:pt x="171409" y="31290"/>
                    <a:pt x="185092" y="28553"/>
                    <a:pt x="195493" y="29101"/>
                  </a:cubicBezTo>
                  <a:cubicBezTo>
                    <a:pt x="210271" y="30195"/>
                    <a:pt x="220672" y="38954"/>
                    <a:pt x="226697" y="50997"/>
                  </a:cubicBezTo>
                  <a:cubicBezTo>
                    <a:pt x="232169" y="62493"/>
                    <a:pt x="231074" y="76178"/>
                    <a:pt x="227245" y="88221"/>
                  </a:cubicBezTo>
                  <a:close/>
                </a:path>
              </a:pathLst>
            </a:custGeom>
            <a:solidFill>
              <a:srgbClr val="000000"/>
            </a:solidFill>
            <a:ln w="4763" cap="flat">
              <a:no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id="{B629AB7D-06DF-418A-B16B-8707A6A69A51}"/>
                </a:ext>
              </a:extLst>
            </p:cNvPr>
            <p:cNvSpPr/>
            <p:nvPr/>
          </p:nvSpPr>
          <p:spPr>
            <a:xfrm>
              <a:off x="2216477" y="693118"/>
              <a:ext cx="21897" cy="37224"/>
            </a:xfrm>
            <a:custGeom>
              <a:avLst/>
              <a:gdLst>
                <a:gd name="connsiteX0" fmla="*/ 21898 w 21897"/>
                <a:gd name="connsiteY0" fmla="*/ 18612 h 37224"/>
                <a:gd name="connsiteX1" fmla="*/ 10949 w 21897"/>
                <a:gd name="connsiteY1" fmla="*/ 37224 h 37224"/>
                <a:gd name="connsiteX2" fmla="*/ 0 w 21897"/>
                <a:gd name="connsiteY2" fmla="*/ 18612 h 37224"/>
                <a:gd name="connsiteX3" fmla="*/ 10949 w 21897"/>
                <a:gd name="connsiteY3" fmla="*/ 0 h 37224"/>
                <a:gd name="connsiteX4" fmla="*/ 21898 w 21897"/>
                <a:gd name="connsiteY4" fmla="*/ 18612 h 37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97" h="37224">
                  <a:moveTo>
                    <a:pt x="21898" y="18612"/>
                  </a:moveTo>
                  <a:cubicBezTo>
                    <a:pt x="21898" y="29013"/>
                    <a:pt x="16974" y="37224"/>
                    <a:pt x="10949" y="37224"/>
                  </a:cubicBezTo>
                  <a:cubicBezTo>
                    <a:pt x="4929" y="37224"/>
                    <a:pt x="0" y="29013"/>
                    <a:pt x="0" y="18612"/>
                  </a:cubicBezTo>
                  <a:cubicBezTo>
                    <a:pt x="0" y="8212"/>
                    <a:pt x="4929" y="0"/>
                    <a:pt x="10949" y="0"/>
                  </a:cubicBezTo>
                  <a:cubicBezTo>
                    <a:pt x="16974" y="548"/>
                    <a:pt x="21898" y="8759"/>
                    <a:pt x="21898" y="18612"/>
                  </a:cubicBezTo>
                  <a:close/>
                </a:path>
              </a:pathLst>
            </a:custGeom>
            <a:solidFill>
              <a:srgbClr val="000000"/>
            </a:solidFill>
            <a:ln w="4763" cap="flat">
              <a:noFill/>
              <a:prstDash val="solid"/>
              <a:miter/>
            </a:ln>
          </p:spPr>
          <p:txBody>
            <a:bodyPr rtlCol="0" anchor="ctr"/>
            <a:lstStyle/>
            <a:p>
              <a:endParaRPr lang="ru-RU"/>
            </a:p>
          </p:txBody>
        </p:sp>
      </p:grpSp>
      <p:sp>
        <p:nvSpPr>
          <p:cNvPr id="11" name="Текст 10">
            <a:extLst>
              <a:ext uri="{FF2B5EF4-FFF2-40B4-BE49-F238E27FC236}">
                <a16:creationId xmlns:a16="http://schemas.microsoft.com/office/drawing/2014/main" id="{895481F5-E6A7-46A4-87A4-360DFFDB4027}"/>
              </a:ext>
            </a:extLst>
          </p:cNvPr>
          <p:cNvSpPr>
            <a:spLocks noGrp="1"/>
          </p:cNvSpPr>
          <p:nvPr>
            <p:ph type="body" sz="quarter" idx="11" hasCustomPrompt="1"/>
          </p:nvPr>
        </p:nvSpPr>
        <p:spPr>
          <a:xfrm>
            <a:off x="428625" y="2667000"/>
            <a:ext cx="5062537" cy="1308481"/>
          </a:xfrm>
          <a:prstGeom prst="rect">
            <a:avLst/>
          </a:prstGeom>
        </p:spPr>
        <p:txBody>
          <a:bodyPr/>
          <a:lstStyle>
            <a:lvl1pPr marL="0" indent="0">
              <a:lnSpc>
                <a:spcPts val="4600"/>
              </a:lnSpc>
              <a:spcBef>
                <a:spcPts val="0"/>
              </a:spcBef>
              <a:buNone/>
              <a:defRPr sz="4100" spc="-150" baseline="0">
                <a:latin typeface="+mj-lt"/>
              </a:defRPr>
            </a:lvl1pPr>
          </a:lstStyle>
          <a:p>
            <a:pPr lvl="0"/>
            <a:r>
              <a:rPr lang="ru-RU" dirty="0"/>
              <a:t>Название</a:t>
            </a:r>
          </a:p>
          <a:p>
            <a:pPr lvl="0"/>
            <a:r>
              <a:rPr lang="ru-RU" dirty="0"/>
              <a:t>презентации</a:t>
            </a:r>
          </a:p>
        </p:txBody>
      </p:sp>
      <p:sp>
        <p:nvSpPr>
          <p:cNvPr id="13" name="Текст 21">
            <a:extLst>
              <a:ext uri="{FF2B5EF4-FFF2-40B4-BE49-F238E27FC236}">
                <a16:creationId xmlns:a16="http://schemas.microsoft.com/office/drawing/2014/main" id="{85901725-4F9E-4315-B180-E435D5ECC0C4}"/>
              </a:ext>
            </a:extLst>
          </p:cNvPr>
          <p:cNvSpPr>
            <a:spLocks noGrp="1"/>
          </p:cNvSpPr>
          <p:nvPr>
            <p:ph type="body" sz="quarter" idx="13" hasCustomPrompt="1"/>
          </p:nvPr>
        </p:nvSpPr>
        <p:spPr>
          <a:xfrm>
            <a:off x="428625" y="6203393"/>
            <a:ext cx="792023" cy="366237"/>
          </a:xfrm>
          <a:prstGeom prst="rect">
            <a:avLst/>
          </a:prstGeom>
        </p:spPr>
        <p:txBody>
          <a:bodyPr/>
          <a:lstStyle>
            <a:lvl1pPr marL="0" indent="0">
              <a:lnSpc>
                <a:spcPct val="100000"/>
              </a:lnSpc>
              <a:spcBef>
                <a:spcPts val="0"/>
              </a:spcBef>
              <a:buNone/>
              <a:defRPr sz="1800" spc="-40" baseline="0">
                <a:solidFill>
                  <a:srgbClr val="757F8B"/>
                </a:solidFill>
                <a:latin typeface="+mn-lt"/>
              </a:defRPr>
            </a:lvl1pPr>
          </a:lstStyle>
          <a:p>
            <a:pPr lvl="0"/>
            <a:r>
              <a:rPr lang="ru-RU" dirty="0"/>
              <a:t>2021</a:t>
            </a:r>
          </a:p>
        </p:txBody>
      </p:sp>
      <p:sp>
        <p:nvSpPr>
          <p:cNvPr id="27" name="Овал 26">
            <a:extLst>
              <a:ext uri="{FF2B5EF4-FFF2-40B4-BE49-F238E27FC236}">
                <a16:creationId xmlns:a16="http://schemas.microsoft.com/office/drawing/2014/main" id="{D4AEADDC-B602-426C-B0E8-3DBC2A78644C}"/>
              </a:ext>
            </a:extLst>
          </p:cNvPr>
          <p:cNvSpPr/>
          <p:nvPr userDrawn="1"/>
        </p:nvSpPr>
        <p:spPr>
          <a:xfrm>
            <a:off x="11668125" y="238125"/>
            <a:ext cx="285750" cy="285750"/>
          </a:xfrm>
          <a:prstGeom prst="ellipse">
            <a:avLst/>
          </a:prstGeom>
          <a:solidFill>
            <a:schemeClr val="bg1"/>
          </a:solidFill>
          <a:ln w="4763" cap="flat">
            <a:noFill/>
            <a:prstDash val="solid"/>
            <a:miter/>
          </a:ln>
        </p:spPr>
        <p:txBody>
          <a:bodyPr rtlCol="0" anchor="ctr"/>
          <a:lstStyle/>
          <a:p>
            <a:endParaRPr lang="ru-RU"/>
          </a:p>
        </p:txBody>
      </p:sp>
      <p:sp>
        <p:nvSpPr>
          <p:cNvPr id="28" name="Номер слайда 6">
            <a:extLst>
              <a:ext uri="{FF2B5EF4-FFF2-40B4-BE49-F238E27FC236}">
                <a16:creationId xmlns:a16="http://schemas.microsoft.com/office/drawing/2014/main" id="{7E32D069-2BA8-4A7D-BAAE-68565E061986}"/>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623505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Титульный с фото 7">
    <p:spTree>
      <p:nvGrpSpPr>
        <p:cNvPr id="1" name=""/>
        <p:cNvGrpSpPr/>
        <p:nvPr/>
      </p:nvGrpSpPr>
      <p:grpSpPr>
        <a:xfrm>
          <a:off x="0" y="0"/>
          <a:ext cx="0" cy="0"/>
          <a:chOff x="0" y="0"/>
          <a:chExt cx="0" cy="0"/>
        </a:xfrm>
      </p:grpSpPr>
      <p:sp>
        <p:nvSpPr>
          <p:cNvPr id="25" name="Рисунок 24">
            <a:extLst>
              <a:ext uri="{FF2B5EF4-FFF2-40B4-BE49-F238E27FC236}">
                <a16:creationId xmlns:a16="http://schemas.microsoft.com/office/drawing/2014/main" id="{B9DA05C7-BA2E-4664-97F8-10B0221C3E5A}"/>
              </a:ext>
            </a:extLst>
          </p:cNvPr>
          <p:cNvSpPr>
            <a:spLocks noGrp="1"/>
          </p:cNvSpPr>
          <p:nvPr>
            <p:ph type="pic" sz="quarter" idx="18"/>
          </p:nvPr>
        </p:nvSpPr>
        <p:spPr>
          <a:xfrm>
            <a:off x="6095999"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5"/>
          </a:solidFill>
        </p:spPr>
        <p:txBody>
          <a:bodyPr wrap="square">
            <a:noAutofit/>
          </a:bodyPr>
          <a:lstStyle>
            <a:lvl1pPr marL="0" indent="0" algn="ctr">
              <a:buNone/>
              <a:defRPr sz="2000"/>
            </a:lvl1pPr>
          </a:lstStyle>
          <a:p>
            <a:endParaRPr lang="ru-RU"/>
          </a:p>
        </p:txBody>
      </p:sp>
      <p:grpSp>
        <p:nvGrpSpPr>
          <p:cNvPr id="24" name="Группа 23">
            <a:extLst>
              <a:ext uri="{FF2B5EF4-FFF2-40B4-BE49-F238E27FC236}">
                <a16:creationId xmlns:a16="http://schemas.microsoft.com/office/drawing/2014/main" id="{AC1249AB-8B55-4AF5-8FCA-5A67BAC3ECE4}"/>
              </a:ext>
            </a:extLst>
          </p:cNvPr>
          <p:cNvGrpSpPr/>
          <p:nvPr userDrawn="1"/>
        </p:nvGrpSpPr>
        <p:grpSpPr>
          <a:xfrm>
            <a:off x="428625" y="238125"/>
            <a:ext cx="802728" cy="244915"/>
            <a:chOff x="428625" y="238125"/>
            <a:chExt cx="802728" cy="244915"/>
          </a:xfrm>
        </p:grpSpPr>
        <p:sp>
          <p:nvSpPr>
            <p:cNvPr id="12" name="Полилиния: фигура 11">
              <a:extLst>
                <a:ext uri="{FF2B5EF4-FFF2-40B4-BE49-F238E27FC236}">
                  <a16:creationId xmlns:a16="http://schemas.microsoft.com/office/drawing/2014/main" id="{FBEFB526-1760-4604-9BFE-BB24B98705B9}"/>
                </a:ext>
              </a:extLst>
            </p:cNvPr>
            <p:cNvSpPr/>
            <p:nvPr/>
          </p:nvSpPr>
          <p:spPr>
            <a:xfrm>
              <a:off x="548259" y="331338"/>
              <a:ext cx="98411" cy="109280"/>
            </a:xfrm>
            <a:custGeom>
              <a:avLst/>
              <a:gdLst>
                <a:gd name="connsiteX0" fmla="*/ 72040 w 98411"/>
                <a:gd name="connsiteY0" fmla="*/ 109281 h 109280"/>
                <a:gd name="connsiteX1" fmla="*/ 49527 w 98411"/>
                <a:gd name="connsiteY1" fmla="*/ 71354 h 109280"/>
                <a:gd name="connsiteX2" fmla="*/ 27015 w 98411"/>
                <a:gd name="connsiteY2" fmla="*/ 109281 h 109280"/>
                <a:gd name="connsiteX3" fmla="*/ 643 w 98411"/>
                <a:gd name="connsiteY3" fmla="*/ 109281 h 109280"/>
                <a:gd name="connsiteX4" fmla="*/ 34733 w 98411"/>
                <a:gd name="connsiteY4" fmla="*/ 52712 h 109280"/>
                <a:gd name="connsiteX5" fmla="*/ 0 w 98411"/>
                <a:gd name="connsiteY5" fmla="*/ 0 h 109280"/>
                <a:gd name="connsiteX6" fmla="*/ 27658 w 98411"/>
                <a:gd name="connsiteY6" fmla="*/ 0 h 109280"/>
                <a:gd name="connsiteX7" fmla="*/ 50171 w 98411"/>
                <a:gd name="connsiteY7" fmla="*/ 35355 h 109280"/>
                <a:gd name="connsiteX8" fmla="*/ 71397 w 98411"/>
                <a:gd name="connsiteY8" fmla="*/ 0 h 109280"/>
                <a:gd name="connsiteX9" fmla="*/ 97768 w 98411"/>
                <a:gd name="connsiteY9" fmla="*/ 0 h 109280"/>
                <a:gd name="connsiteX10" fmla="*/ 63678 w 98411"/>
                <a:gd name="connsiteY10" fmla="*/ 53998 h 109280"/>
                <a:gd name="connsiteX11" fmla="*/ 98411 w 98411"/>
                <a:gd name="connsiteY11" fmla="*/ 109281 h 109280"/>
                <a:gd name="connsiteX12" fmla="*/ 72040 w 98411"/>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1" h="109280">
                  <a:moveTo>
                    <a:pt x="72040" y="109281"/>
                  </a:moveTo>
                  <a:lnTo>
                    <a:pt x="49527" y="71354"/>
                  </a:lnTo>
                  <a:lnTo>
                    <a:pt x="27015" y="109281"/>
                  </a:lnTo>
                  <a:lnTo>
                    <a:pt x="643" y="109281"/>
                  </a:lnTo>
                  <a:lnTo>
                    <a:pt x="34733" y="52712"/>
                  </a:lnTo>
                  <a:lnTo>
                    <a:pt x="0" y="0"/>
                  </a:lnTo>
                  <a:lnTo>
                    <a:pt x="27658" y="0"/>
                  </a:lnTo>
                  <a:lnTo>
                    <a:pt x="50171" y="35355"/>
                  </a:lnTo>
                  <a:lnTo>
                    <a:pt x="71397" y="0"/>
                  </a:lnTo>
                  <a:lnTo>
                    <a:pt x="97768" y="0"/>
                  </a:lnTo>
                  <a:lnTo>
                    <a:pt x="63678" y="53998"/>
                  </a:lnTo>
                  <a:lnTo>
                    <a:pt x="98411" y="109281"/>
                  </a:lnTo>
                  <a:lnTo>
                    <a:pt x="72040" y="109281"/>
                  </a:lnTo>
                  <a:close/>
                </a:path>
              </a:pathLst>
            </a:custGeom>
            <a:solidFill>
              <a:srgbClr val="000000"/>
            </a:solidFill>
            <a:ln w="4734" cap="flat">
              <a:noFill/>
              <a:prstDash val="solid"/>
              <a:miter/>
            </a:ln>
          </p:spPr>
          <p:txBody>
            <a:bodyPr rtlCol="0" anchor="ctr"/>
            <a:lstStyle/>
            <a:p>
              <a:endParaRPr lang="ru-RU"/>
            </a:p>
          </p:txBody>
        </p:sp>
        <p:sp>
          <p:nvSpPr>
            <p:cNvPr id="13" name="Полилиния: фигура 12">
              <a:extLst>
                <a:ext uri="{FF2B5EF4-FFF2-40B4-BE49-F238E27FC236}">
                  <a16:creationId xmlns:a16="http://schemas.microsoft.com/office/drawing/2014/main" id="{21FE0441-E629-464F-9CDB-0A5B4ECC9A20}"/>
                </a:ext>
              </a:extLst>
            </p:cNvPr>
            <p:cNvSpPr/>
            <p:nvPr/>
          </p:nvSpPr>
          <p:spPr>
            <a:xfrm>
              <a:off x="651179" y="331979"/>
              <a:ext cx="81687" cy="110566"/>
            </a:xfrm>
            <a:custGeom>
              <a:avLst/>
              <a:gdLst>
                <a:gd name="connsiteX0" fmla="*/ 81688 w 81687"/>
                <a:gd name="connsiteY0" fmla="*/ 71354 h 110566"/>
                <a:gd name="connsiteX1" fmla="*/ 39879 w 81687"/>
                <a:gd name="connsiteY1" fmla="*/ 110567 h 110566"/>
                <a:gd name="connsiteX2" fmla="*/ 0 w 81687"/>
                <a:gd name="connsiteY2" fmla="*/ 73925 h 110566"/>
                <a:gd name="connsiteX3" fmla="*/ 22512 w 81687"/>
                <a:gd name="connsiteY3" fmla="*/ 73925 h 110566"/>
                <a:gd name="connsiteX4" fmla="*/ 42452 w 81687"/>
                <a:gd name="connsiteY4" fmla="*/ 89354 h 110566"/>
                <a:gd name="connsiteX5" fmla="*/ 59176 w 81687"/>
                <a:gd name="connsiteY5" fmla="*/ 71354 h 110566"/>
                <a:gd name="connsiteX6" fmla="*/ 39879 w 81687"/>
                <a:gd name="connsiteY6" fmla="*/ 53998 h 110566"/>
                <a:gd name="connsiteX7" fmla="*/ 21869 w 81687"/>
                <a:gd name="connsiteY7" fmla="*/ 62997 h 110566"/>
                <a:gd name="connsiteX8" fmla="*/ 0 w 81687"/>
                <a:gd name="connsiteY8" fmla="*/ 62997 h 110566"/>
                <a:gd name="connsiteX9" fmla="*/ 7719 w 81687"/>
                <a:gd name="connsiteY9" fmla="*/ 0 h 110566"/>
                <a:gd name="connsiteX10" fmla="*/ 78472 w 81687"/>
                <a:gd name="connsiteY10" fmla="*/ 0 h 110566"/>
                <a:gd name="connsiteX11" fmla="*/ 75899 w 81687"/>
                <a:gd name="connsiteY11" fmla="*/ 21214 h 110566"/>
                <a:gd name="connsiteX12" fmla="*/ 25085 w 81687"/>
                <a:gd name="connsiteY12" fmla="*/ 21214 h 110566"/>
                <a:gd name="connsiteX13" fmla="*/ 23155 w 81687"/>
                <a:gd name="connsiteY13" fmla="*/ 42427 h 110566"/>
                <a:gd name="connsiteX14" fmla="*/ 44381 w 81687"/>
                <a:gd name="connsiteY14" fmla="*/ 35999 h 110566"/>
                <a:gd name="connsiteX15" fmla="*/ 81688 w 81687"/>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87" h="110566">
                  <a:moveTo>
                    <a:pt x="81688" y="71354"/>
                  </a:moveTo>
                  <a:cubicBezTo>
                    <a:pt x="81688" y="95139"/>
                    <a:pt x="63678" y="110567"/>
                    <a:pt x="39879" y="110567"/>
                  </a:cubicBezTo>
                  <a:cubicBezTo>
                    <a:pt x="19296" y="110567"/>
                    <a:pt x="1286" y="98996"/>
                    <a:pt x="0" y="73925"/>
                  </a:cubicBezTo>
                  <a:lnTo>
                    <a:pt x="22512" y="73925"/>
                  </a:lnTo>
                  <a:cubicBezTo>
                    <a:pt x="23799" y="84853"/>
                    <a:pt x="32804" y="89354"/>
                    <a:pt x="42452" y="89354"/>
                  </a:cubicBezTo>
                  <a:cubicBezTo>
                    <a:pt x="54030" y="89354"/>
                    <a:pt x="59176" y="81639"/>
                    <a:pt x="59176" y="71354"/>
                  </a:cubicBezTo>
                  <a:cubicBezTo>
                    <a:pt x="59176" y="60426"/>
                    <a:pt x="51457" y="53998"/>
                    <a:pt x="39879" y="53998"/>
                  </a:cubicBezTo>
                  <a:cubicBezTo>
                    <a:pt x="30874" y="53998"/>
                    <a:pt x="24442" y="58498"/>
                    <a:pt x="21869" y="62997"/>
                  </a:cubicBezTo>
                  <a:lnTo>
                    <a:pt x="0" y="62997"/>
                  </a:lnTo>
                  <a:lnTo>
                    <a:pt x="7719" y="0"/>
                  </a:lnTo>
                  <a:lnTo>
                    <a:pt x="78472" y="0"/>
                  </a:lnTo>
                  <a:lnTo>
                    <a:pt x="75899" y="21214"/>
                  </a:lnTo>
                  <a:lnTo>
                    <a:pt x="25085" y="21214"/>
                  </a:lnTo>
                  <a:lnTo>
                    <a:pt x="23155" y="42427"/>
                  </a:lnTo>
                  <a:cubicBezTo>
                    <a:pt x="23155" y="42427"/>
                    <a:pt x="28301" y="35999"/>
                    <a:pt x="44381" y="35999"/>
                  </a:cubicBezTo>
                  <a:cubicBezTo>
                    <a:pt x="64964" y="35356"/>
                    <a:pt x="81688" y="48212"/>
                    <a:pt x="81688" y="71354"/>
                  </a:cubicBezTo>
                  <a:close/>
                </a:path>
              </a:pathLst>
            </a:custGeom>
            <a:solidFill>
              <a:srgbClr val="000000"/>
            </a:solidFill>
            <a:ln w="4734" cap="flat">
              <a:noFill/>
              <a:prstDash val="solid"/>
              <a:miter/>
            </a:ln>
          </p:spPr>
          <p:txBody>
            <a:bodyPr rtlCol="0" anchor="ctr"/>
            <a:lstStyle/>
            <a:p>
              <a:endParaRPr lang="ru-RU"/>
            </a:p>
          </p:txBody>
        </p:sp>
        <p:sp>
          <p:nvSpPr>
            <p:cNvPr id="14" name="Полилиния: фигура 13">
              <a:extLst>
                <a:ext uri="{FF2B5EF4-FFF2-40B4-BE49-F238E27FC236}">
                  <a16:creationId xmlns:a16="http://schemas.microsoft.com/office/drawing/2014/main" id="{F858E09B-AAB2-4EE6-8E90-F06FB4757E95}"/>
                </a:ext>
              </a:extLst>
            </p:cNvPr>
            <p:cNvSpPr/>
            <p:nvPr/>
          </p:nvSpPr>
          <p:spPr>
            <a:xfrm>
              <a:off x="428625" y="238125"/>
              <a:ext cx="225123" cy="201848"/>
            </a:xfrm>
            <a:custGeom>
              <a:avLst/>
              <a:gdLst>
                <a:gd name="connsiteX0" fmla="*/ 225124 w 225123"/>
                <a:gd name="connsiteY0" fmla="*/ 79711 h 201848"/>
                <a:gd name="connsiteX1" fmla="*/ 95839 w 225123"/>
                <a:gd name="connsiteY1" fmla="*/ 0 h 201848"/>
                <a:gd name="connsiteX2" fmla="*/ 0 w 225123"/>
                <a:gd name="connsiteY2" fmla="*/ 0 h 201848"/>
                <a:gd name="connsiteX3" fmla="*/ 12864 w 225123"/>
                <a:gd name="connsiteY3" fmla="*/ 87425 h 201848"/>
                <a:gd name="connsiteX4" fmla="*/ 106773 w 225123"/>
                <a:gd name="connsiteY4" fmla="*/ 201849 h 201848"/>
                <a:gd name="connsiteX5" fmla="*/ 108703 w 225123"/>
                <a:gd name="connsiteY5" fmla="*/ 199920 h 201848"/>
                <a:gd name="connsiteX6" fmla="*/ 107416 w 225123"/>
                <a:gd name="connsiteY6" fmla="*/ 198634 h 201848"/>
                <a:gd name="connsiteX7" fmla="*/ 59176 w 225123"/>
                <a:gd name="connsiteY7" fmla="*/ 82925 h 201848"/>
                <a:gd name="connsiteX8" fmla="*/ 53387 w 225123"/>
                <a:gd name="connsiteY8" fmla="*/ 43070 h 201848"/>
                <a:gd name="connsiteX9" fmla="*/ 108060 w 225123"/>
                <a:gd name="connsiteY9" fmla="*/ 43070 h 201848"/>
                <a:gd name="connsiteX10" fmla="*/ 221908 w 225123"/>
                <a:gd name="connsiteY10" fmla="*/ 80996 h 201848"/>
                <a:gd name="connsiteX11" fmla="*/ 223194 w 225123"/>
                <a:gd name="connsiteY11" fmla="*/ 81639 h 201848"/>
                <a:gd name="connsiteX12" fmla="*/ 225124 w 225123"/>
                <a:gd name="connsiteY12" fmla="*/ 79711 h 201848"/>
                <a:gd name="connsiteX13" fmla="*/ 225124 w 225123"/>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3" h="201848">
                  <a:moveTo>
                    <a:pt x="225124" y="79711"/>
                  </a:moveTo>
                  <a:cubicBezTo>
                    <a:pt x="212903" y="32784"/>
                    <a:pt x="174953" y="0"/>
                    <a:pt x="95839" y="0"/>
                  </a:cubicBezTo>
                  <a:lnTo>
                    <a:pt x="0" y="0"/>
                  </a:lnTo>
                  <a:lnTo>
                    <a:pt x="12864" y="87425"/>
                  </a:lnTo>
                  <a:cubicBezTo>
                    <a:pt x="22512" y="167136"/>
                    <a:pt x="52743" y="192206"/>
                    <a:pt x="106773" y="201849"/>
                  </a:cubicBezTo>
                  <a:cubicBezTo>
                    <a:pt x="106773" y="201849"/>
                    <a:pt x="108703" y="201849"/>
                    <a:pt x="108703" y="199920"/>
                  </a:cubicBezTo>
                  <a:cubicBezTo>
                    <a:pt x="108703" y="199277"/>
                    <a:pt x="108060" y="198634"/>
                    <a:pt x="107416" y="198634"/>
                  </a:cubicBezTo>
                  <a:cubicBezTo>
                    <a:pt x="71397" y="183206"/>
                    <a:pt x="66894" y="133709"/>
                    <a:pt x="59176" y="82925"/>
                  </a:cubicBezTo>
                  <a:lnTo>
                    <a:pt x="53387" y="43070"/>
                  </a:lnTo>
                  <a:lnTo>
                    <a:pt x="108060" y="43070"/>
                  </a:lnTo>
                  <a:cubicBezTo>
                    <a:pt x="158230" y="43070"/>
                    <a:pt x="197466" y="42427"/>
                    <a:pt x="221908" y="80996"/>
                  </a:cubicBezTo>
                  <a:cubicBezTo>
                    <a:pt x="222551" y="81639"/>
                    <a:pt x="222551" y="81639"/>
                    <a:pt x="223194" y="81639"/>
                  </a:cubicBezTo>
                  <a:cubicBezTo>
                    <a:pt x="224481" y="82282"/>
                    <a:pt x="225124" y="80996"/>
                    <a:pt x="225124" y="79711"/>
                  </a:cubicBezTo>
                  <a:cubicBezTo>
                    <a:pt x="225124" y="79711"/>
                    <a:pt x="225124" y="80354"/>
                    <a:pt x="225124" y="79711"/>
                  </a:cubicBezTo>
                  <a:close/>
                </a:path>
              </a:pathLst>
            </a:custGeom>
            <a:solidFill>
              <a:srgbClr val="5FAF2D"/>
            </a:solidFill>
            <a:ln w="4734" cap="flat">
              <a:noFill/>
              <a:prstDash val="solid"/>
              <a:miter/>
            </a:ln>
          </p:spPr>
          <p:txBody>
            <a:bodyPr rtlCol="0" anchor="ctr"/>
            <a:lstStyle/>
            <a:p>
              <a:endParaRPr lang="ru-RU"/>
            </a:p>
          </p:txBody>
        </p:sp>
        <p:sp>
          <p:nvSpPr>
            <p:cNvPr id="15" name="Полилиния: фигура 14">
              <a:extLst>
                <a:ext uri="{FF2B5EF4-FFF2-40B4-BE49-F238E27FC236}">
                  <a16:creationId xmlns:a16="http://schemas.microsoft.com/office/drawing/2014/main" id="{FE36861B-9771-4151-9642-75F24E047FD3}"/>
                </a:ext>
              </a:extLst>
            </p:cNvPr>
            <p:cNvSpPr/>
            <p:nvPr/>
          </p:nvSpPr>
          <p:spPr>
            <a:xfrm>
              <a:off x="750233" y="326836"/>
              <a:ext cx="112708" cy="116994"/>
            </a:xfrm>
            <a:custGeom>
              <a:avLst/>
              <a:gdLst>
                <a:gd name="connsiteX0" fmla="*/ 112562 w 112708"/>
                <a:gd name="connsiteY0" fmla="*/ 56569 h 116994"/>
                <a:gd name="connsiteX1" fmla="*/ 57246 w 112708"/>
                <a:gd name="connsiteY1" fmla="*/ 116995 h 116994"/>
                <a:gd name="connsiteX2" fmla="*/ 0 w 112708"/>
                <a:gd name="connsiteY2" fmla="*/ 58497 h 116994"/>
                <a:gd name="connsiteX3" fmla="*/ 57889 w 112708"/>
                <a:gd name="connsiteY3" fmla="*/ 0 h 116994"/>
                <a:gd name="connsiteX4" fmla="*/ 111275 w 112708"/>
                <a:gd name="connsiteY4" fmla="*/ 37284 h 116994"/>
                <a:gd name="connsiteX5" fmla="*/ 97125 w 112708"/>
                <a:gd name="connsiteY5" fmla="*/ 37284 h 116994"/>
                <a:gd name="connsiteX6" fmla="*/ 57889 w 112708"/>
                <a:gd name="connsiteY6" fmla="*/ 12856 h 116994"/>
                <a:gd name="connsiteX7" fmla="*/ 13507 w 112708"/>
                <a:gd name="connsiteY7" fmla="*/ 58497 h 116994"/>
                <a:gd name="connsiteX8" fmla="*/ 57889 w 112708"/>
                <a:gd name="connsiteY8" fmla="*/ 104138 h 116994"/>
                <a:gd name="connsiteX9" fmla="*/ 99054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51" y="116995"/>
                    <a:pt x="57246" y="116995"/>
                  </a:cubicBezTo>
                  <a:cubicBezTo>
                    <a:pt x="25085" y="116995"/>
                    <a:pt x="0" y="92567"/>
                    <a:pt x="0" y="58497"/>
                  </a:cubicBezTo>
                  <a:cubicBezTo>
                    <a:pt x="0" y="25070"/>
                    <a:pt x="25085" y="0"/>
                    <a:pt x="57889" y="0"/>
                  </a:cubicBezTo>
                  <a:cubicBezTo>
                    <a:pt x="83618" y="0"/>
                    <a:pt x="103557" y="14785"/>
                    <a:pt x="111275" y="37284"/>
                  </a:cubicBezTo>
                  <a:lnTo>
                    <a:pt x="97125" y="37284"/>
                  </a:lnTo>
                  <a:cubicBezTo>
                    <a:pt x="90049" y="22499"/>
                    <a:pt x="75899" y="12856"/>
                    <a:pt x="57889" y="12856"/>
                  </a:cubicBezTo>
                  <a:cubicBezTo>
                    <a:pt x="32161" y="12856"/>
                    <a:pt x="13507" y="32141"/>
                    <a:pt x="13507" y="58497"/>
                  </a:cubicBezTo>
                  <a:cubicBezTo>
                    <a:pt x="13507" y="84211"/>
                    <a:pt x="31517" y="104138"/>
                    <a:pt x="57889" y="104138"/>
                  </a:cubicBezTo>
                  <a:cubicBezTo>
                    <a:pt x="80402" y="104138"/>
                    <a:pt x="97125" y="89996"/>
                    <a:pt x="99054" y="67497"/>
                  </a:cubicBezTo>
                  <a:lnTo>
                    <a:pt x="55316" y="67497"/>
                  </a:lnTo>
                  <a:lnTo>
                    <a:pt x="55316" y="55926"/>
                  </a:lnTo>
                  <a:lnTo>
                    <a:pt x="112562" y="56569"/>
                  </a:lnTo>
                  <a:close/>
                </a:path>
              </a:pathLst>
            </a:custGeom>
            <a:solidFill>
              <a:srgbClr val="000000"/>
            </a:solidFill>
            <a:ln w="4734" cap="flat">
              <a:noFill/>
              <a:prstDash val="solid"/>
              <a:miter/>
            </a:ln>
          </p:spPr>
          <p:txBody>
            <a:bodyPr rtlCol="0" anchor="ctr"/>
            <a:lstStyle/>
            <a:p>
              <a:endParaRPr lang="ru-RU"/>
            </a:p>
          </p:txBody>
        </p:sp>
        <p:sp>
          <p:nvSpPr>
            <p:cNvPr id="16" name="Полилиния: фигура 15">
              <a:extLst>
                <a:ext uri="{FF2B5EF4-FFF2-40B4-BE49-F238E27FC236}">
                  <a16:creationId xmlns:a16="http://schemas.microsoft.com/office/drawing/2014/main" id="{CE21CD63-A767-4F36-A35E-F582838DAA5C}"/>
                </a:ext>
              </a:extLst>
            </p:cNvPr>
            <p:cNvSpPr/>
            <p:nvPr/>
          </p:nvSpPr>
          <p:spPr>
            <a:xfrm>
              <a:off x="880802" y="351903"/>
              <a:ext cx="50814" cy="89353"/>
            </a:xfrm>
            <a:custGeom>
              <a:avLst/>
              <a:gdLst>
                <a:gd name="connsiteX0" fmla="*/ 50814 w 50814"/>
                <a:gd name="connsiteY0" fmla="*/ 0 h 89353"/>
                <a:gd name="connsiteX1" fmla="*/ 50814 w 50814"/>
                <a:gd name="connsiteY1" fmla="*/ 13499 h 89353"/>
                <a:gd name="connsiteX2" fmla="*/ 45023 w 50814"/>
                <a:gd name="connsiteY2" fmla="*/ 12857 h 89353"/>
                <a:gd name="connsiteX3" fmla="*/ 13507 w 50814"/>
                <a:gd name="connsiteY3" fmla="*/ 47569 h 89353"/>
                <a:gd name="connsiteX4" fmla="*/ 13507 w 50814"/>
                <a:gd name="connsiteY4" fmla="*/ 89354 h 89353"/>
                <a:gd name="connsiteX5" fmla="*/ 0 w 50814"/>
                <a:gd name="connsiteY5" fmla="*/ 89354 h 89353"/>
                <a:gd name="connsiteX6" fmla="*/ 0 w 50814"/>
                <a:gd name="connsiteY6" fmla="*/ 1929 h 89353"/>
                <a:gd name="connsiteX7" fmla="*/ 13507 w 50814"/>
                <a:gd name="connsiteY7" fmla="*/ 1929 h 89353"/>
                <a:gd name="connsiteX8" fmla="*/ 13507 w 50814"/>
                <a:gd name="connsiteY8" fmla="*/ 21857 h 89353"/>
                <a:gd name="connsiteX9" fmla="*/ 45023 w 50814"/>
                <a:gd name="connsiteY9" fmla="*/ 0 h 89353"/>
                <a:gd name="connsiteX10" fmla="*/ 50814 w 50814"/>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4" h="89353">
                  <a:moveTo>
                    <a:pt x="50814" y="0"/>
                  </a:moveTo>
                  <a:lnTo>
                    <a:pt x="50814" y="13499"/>
                  </a:lnTo>
                  <a:cubicBezTo>
                    <a:pt x="49529" y="13499"/>
                    <a:pt x="47600" y="12857"/>
                    <a:pt x="45023" y="12857"/>
                  </a:cubicBezTo>
                  <a:cubicBezTo>
                    <a:pt x="26373" y="12857"/>
                    <a:pt x="13507" y="25070"/>
                    <a:pt x="13507" y="47569"/>
                  </a:cubicBezTo>
                  <a:lnTo>
                    <a:pt x="13507" y="89354"/>
                  </a:lnTo>
                  <a:lnTo>
                    <a:pt x="0" y="89354"/>
                  </a:lnTo>
                  <a:lnTo>
                    <a:pt x="0" y="1929"/>
                  </a:lnTo>
                  <a:lnTo>
                    <a:pt x="13507" y="1929"/>
                  </a:lnTo>
                  <a:lnTo>
                    <a:pt x="13507" y="21857"/>
                  </a:lnTo>
                  <a:cubicBezTo>
                    <a:pt x="18653" y="8357"/>
                    <a:pt x="29588" y="0"/>
                    <a:pt x="45023" y="0"/>
                  </a:cubicBezTo>
                  <a:cubicBezTo>
                    <a:pt x="47600" y="0"/>
                    <a:pt x="49529" y="0"/>
                    <a:pt x="50814" y="0"/>
                  </a:cubicBezTo>
                  <a:close/>
                </a:path>
              </a:pathLst>
            </a:custGeom>
            <a:solidFill>
              <a:srgbClr val="000000"/>
            </a:solidFill>
            <a:ln w="4734" cap="flat">
              <a:noFill/>
              <a:prstDash val="solid"/>
              <a:miter/>
            </a:ln>
          </p:spPr>
          <p:txBody>
            <a:bodyPr rtlCol="0" anchor="ctr"/>
            <a:lstStyle/>
            <a:p>
              <a:endParaRPr lang="ru-RU"/>
            </a:p>
          </p:txBody>
        </p:sp>
        <p:sp>
          <p:nvSpPr>
            <p:cNvPr id="17" name="Полилиния: фигура 16">
              <a:extLst>
                <a:ext uri="{FF2B5EF4-FFF2-40B4-BE49-F238E27FC236}">
                  <a16:creationId xmlns:a16="http://schemas.microsoft.com/office/drawing/2014/main" id="{D388A471-CA2A-4737-93FF-813AA82AE9A2}"/>
                </a:ext>
              </a:extLst>
            </p:cNvPr>
            <p:cNvSpPr/>
            <p:nvPr/>
          </p:nvSpPr>
          <p:spPr>
            <a:xfrm>
              <a:off x="938693"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1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36" y="92568"/>
                    <a:pt x="0" y="72640"/>
                    <a:pt x="0" y="46284"/>
                  </a:cubicBezTo>
                  <a:cubicBezTo>
                    <a:pt x="0" y="19928"/>
                    <a:pt x="20579" y="0"/>
                    <a:pt x="45668" y="0"/>
                  </a:cubicBezTo>
                  <a:cubicBezTo>
                    <a:pt x="70752" y="0"/>
                    <a:pt x="91335" y="19285"/>
                    <a:pt x="91335" y="46284"/>
                  </a:cubicBezTo>
                  <a:close/>
                  <a:moveTo>
                    <a:pt x="12864" y="46284"/>
                  </a:moveTo>
                  <a:cubicBezTo>
                    <a:pt x="12864" y="65569"/>
                    <a:pt x="27013" y="79711"/>
                    <a:pt x="45025" y="79711"/>
                  </a:cubicBezTo>
                  <a:cubicBezTo>
                    <a:pt x="63032" y="79711"/>
                    <a:pt x="77181" y="65569"/>
                    <a:pt x="77181" y="46284"/>
                  </a:cubicBezTo>
                  <a:cubicBezTo>
                    <a:pt x="77181" y="26999"/>
                    <a:pt x="63032" y="12857"/>
                    <a:pt x="45025" y="12857"/>
                  </a:cubicBezTo>
                  <a:cubicBezTo>
                    <a:pt x="27656" y="12857"/>
                    <a:pt x="12864" y="26356"/>
                    <a:pt x="12864" y="46284"/>
                  </a:cubicBezTo>
                  <a:close/>
                </a:path>
              </a:pathLst>
            </a:custGeom>
            <a:solidFill>
              <a:srgbClr val="000000"/>
            </a:solidFill>
            <a:ln w="4734" cap="flat">
              <a:noFill/>
              <a:prstDash val="solid"/>
              <a:miter/>
            </a:ln>
          </p:spPr>
          <p:txBody>
            <a:bodyPr rtlCol="0" anchor="ctr"/>
            <a:lstStyle/>
            <a:p>
              <a:endParaRPr lang="ru-RU"/>
            </a:p>
          </p:txBody>
        </p:sp>
        <p:sp>
          <p:nvSpPr>
            <p:cNvPr id="18" name="Полилиния: фигура 17">
              <a:extLst>
                <a:ext uri="{FF2B5EF4-FFF2-40B4-BE49-F238E27FC236}">
                  <a16:creationId xmlns:a16="http://schemas.microsoft.com/office/drawing/2014/main" id="{EFFF2D90-0BD1-4162-9E41-F683B1203118}"/>
                </a:ext>
              </a:extLst>
            </p:cNvPr>
            <p:cNvSpPr/>
            <p:nvPr/>
          </p:nvSpPr>
          <p:spPr>
            <a:xfrm>
              <a:off x="1046107" y="353838"/>
              <a:ext cx="76542" cy="90638"/>
            </a:xfrm>
            <a:custGeom>
              <a:avLst/>
              <a:gdLst>
                <a:gd name="connsiteX0" fmla="*/ 76543 w 76542"/>
                <a:gd name="connsiteY0" fmla="*/ 0 h 90638"/>
                <a:gd name="connsiteX1" fmla="*/ 76543 w 76542"/>
                <a:gd name="connsiteY1" fmla="*/ 88710 h 90638"/>
                <a:gd name="connsiteX2" fmla="*/ 63037 w 76542"/>
                <a:gd name="connsiteY2" fmla="*/ 88710 h 90638"/>
                <a:gd name="connsiteX3" fmla="*/ 63037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7 w 76542"/>
                <a:gd name="connsiteY10" fmla="*/ 45641 h 90638"/>
                <a:gd name="connsiteX11" fmla="*/ 63037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7" y="88710"/>
                  </a:lnTo>
                  <a:lnTo>
                    <a:pt x="63037" y="71354"/>
                  </a:lnTo>
                  <a:cubicBezTo>
                    <a:pt x="57245" y="82925"/>
                    <a:pt x="46954"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5" y="77782"/>
                    <a:pt x="63037" y="64926"/>
                    <a:pt x="63037" y="45641"/>
                  </a:cubicBezTo>
                  <a:lnTo>
                    <a:pt x="63037" y="0"/>
                  </a:lnTo>
                  <a:lnTo>
                    <a:pt x="76543" y="0"/>
                  </a:lnTo>
                  <a:close/>
                </a:path>
              </a:pathLst>
            </a:custGeom>
            <a:solidFill>
              <a:srgbClr val="000000"/>
            </a:solidFill>
            <a:ln w="4734" cap="flat">
              <a:noFill/>
              <a:prstDash val="solid"/>
              <a:miter/>
            </a:ln>
          </p:spPr>
          <p:txBody>
            <a:bodyPr rtlCol="0" anchor="ctr"/>
            <a:lstStyle/>
            <a:p>
              <a:endParaRPr lang="ru-RU"/>
            </a:p>
          </p:txBody>
        </p:sp>
        <p:sp>
          <p:nvSpPr>
            <p:cNvPr id="19" name="Полилиния: фигура 18">
              <a:extLst>
                <a:ext uri="{FF2B5EF4-FFF2-40B4-BE49-F238E27FC236}">
                  <a16:creationId xmlns:a16="http://schemas.microsoft.com/office/drawing/2014/main" id="{F4B4B23D-B479-40CD-93F6-B76867A79F4B}"/>
                </a:ext>
              </a:extLst>
            </p:cNvPr>
            <p:cNvSpPr/>
            <p:nvPr/>
          </p:nvSpPr>
          <p:spPr>
            <a:xfrm>
              <a:off x="1142590" y="351903"/>
              <a:ext cx="88763" cy="131137"/>
            </a:xfrm>
            <a:custGeom>
              <a:avLst/>
              <a:gdLst>
                <a:gd name="connsiteX0" fmla="*/ 88764 w 88763"/>
                <a:gd name="connsiteY0" fmla="*/ 46284 h 131137"/>
                <a:gd name="connsiteX1" fmla="*/ 46953 w 88763"/>
                <a:gd name="connsiteY1" fmla="*/ 92568 h 131137"/>
                <a:gd name="connsiteX2" fmla="*/ 12864 w 88763"/>
                <a:gd name="connsiteY2" fmla="*/ 72640 h 131137"/>
                <a:gd name="connsiteX3" fmla="*/ 12864 w 88763"/>
                <a:gd name="connsiteY3" fmla="*/ 131137 h 131137"/>
                <a:gd name="connsiteX4" fmla="*/ 0 w 88763"/>
                <a:gd name="connsiteY4" fmla="*/ 131137 h 131137"/>
                <a:gd name="connsiteX5" fmla="*/ 0 w 88763"/>
                <a:gd name="connsiteY5" fmla="*/ 1929 h 131137"/>
                <a:gd name="connsiteX6" fmla="*/ 13506 w 88763"/>
                <a:gd name="connsiteY6" fmla="*/ 1929 h 131137"/>
                <a:gd name="connsiteX7" fmla="*/ 13506 w 88763"/>
                <a:gd name="connsiteY7" fmla="*/ 19928 h 131137"/>
                <a:gd name="connsiteX8" fmla="*/ 47596 w 88763"/>
                <a:gd name="connsiteY8" fmla="*/ 0 h 131137"/>
                <a:gd name="connsiteX9" fmla="*/ 88764 w 88763"/>
                <a:gd name="connsiteY9" fmla="*/ 46284 h 131137"/>
                <a:gd name="connsiteX10" fmla="*/ 75257 w 88763"/>
                <a:gd name="connsiteY10" fmla="*/ 46284 h 131137"/>
                <a:gd name="connsiteX11" fmla="*/ 44382 w 88763"/>
                <a:gd name="connsiteY11" fmla="*/ 12857 h 131137"/>
                <a:gd name="connsiteX12" fmla="*/ 12221 w 88763"/>
                <a:gd name="connsiteY12" fmla="*/ 46284 h 131137"/>
                <a:gd name="connsiteX13" fmla="*/ 44382 w 88763"/>
                <a:gd name="connsiteY13" fmla="*/ 79711 h 131137"/>
                <a:gd name="connsiteX14" fmla="*/ 75257 w 88763"/>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63" h="131137">
                  <a:moveTo>
                    <a:pt x="88764" y="46284"/>
                  </a:moveTo>
                  <a:cubicBezTo>
                    <a:pt x="88764" y="73282"/>
                    <a:pt x="71395" y="92568"/>
                    <a:pt x="46953" y="92568"/>
                  </a:cubicBezTo>
                  <a:cubicBezTo>
                    <a:pt x="31518" y="92568"/>
                    <a:pt x="19941" y="84853"/>
                    <a:pt x="12864" y="72640"/>
                  </a:cubicBezTo>
                  <a:lnTo>
                    <a:pt x="12864" y="131137"/>
                  </a:lnTo>
                  <a:lnTo>
                    <a:pt x="0" y="131137"/>
                  </a:lnTo>
                  <a:lnTo>
                    <a:pt x="0" y="1929"/>
                  </a:lnTo>
                  <a:lnTo>
                    <a:pt x="13506" y="1929"/>
                  </a:lnTo>
                  <a:lnTo>
                    <a:pt x="13506" y="19928"/>
                  </a:lnTo>
                  <a:cubicBezTo>
                    <a:pt x="20583" y="7714"/>
                    <a:pt x="32161" y="0"/>
                    <a:pt x="47596" y="0"/>
                  </a:cubicBezTo>
                  <a:cubicBezTo>
                    <a:pt x="71395" y="0"/>
                    <a:pt x="88764" y="19285"/>
                    <a:pt x="88764" y="46284"/>
                  </a:cubicBezTo>
                  <a:close/>
                  <a:moveTo>
                    <a:pt x="75257" y="46284"/>
                  </a:moveTo>
                  <a:cubicBezTo>
                    <a:pt x="75257" y="26999"/>
                    <a:pt x="62394" y="12857"/>
                    <a:pt x="44382" y="12857"/>
                  </a:cubicBezTo>
                  <a:cubicBezTo>
                    <a:pt x="26370" y="12857"/>
                    <a:pt x="12221" y="26999"/>
                    <a:pt x="12221" y="46284"/>
                  </a:cubicBezTo>
                  <a:cubicBezTo>
                    <a:pt x="12221" y="65569"/>
                    <a:pt x="25727" y="79711"/>
                    <a:pt x="44382" y="79711"/>
                  </a:cubicBezTo>
                  <a:cubicBezTo>
                    <a:pt x="63036" y="79711"/>
                    <a:pt x="75257" y="65569"/>
                    <a:pt x="75257" y="46284"/>
                  </a:cubicBezTo>
                  <a:close/>
                </a:path>
              </a:pathLst>
            </a:custGeom>
            <a:solidFill>
              <a:srgbClr val="000000"/>
            </a:solidFill>
            <a:ln w="4734" cap="flat">
              <a:noFill/>
              <a:prstDash val="solid"/>
              <a:miter/>
            </a:ln>
          </p:spPr>
          <p:txBody>
            <a:bodyPr rtlCol="0" anchor="ctr"/>
            <a:lstStyle/>
            <a:p>
              <a:endParaRPr lang="ru-RU"/>
            </a:p>
          </p:txBody>
        </p:sp>
      </p:grpSp>
      <p:sp>
        <p:nvSpPr>
          <p:cNvPr id="9" name="Текст 10">
            <a:extLst>
              <a:ext uri="{FF2B5EF4-FFF2-40B4-BE49-F238E27FC236}">
                <a16:creationId xmlns:a16="http://schemas.microsoft.com/office/drawing/2014/main" id="{F6BC1B50-84EA-415A-8C74-243FFD6D3068}"/>
              </a:ext>
            </a:extLst>
          </p:cNvPr>
          <p:cNvSpPr>
            <a:spLocks noGrp="1"/>
          </p:cNvSpPr>
          <p:nvPr userDrawn="1">
            <p:ph type="body" sz="quarter" idx="11" hasCustomPrompt="1"/>
          </p:nvPr>
        </p:nvSpPr>
        <p:spPr>
          <a:xfrm>
            <a:off x="428625" y="2667000"/>
            <a:ext cx="5062537" cy="1308481"/>
          </a:xfrm>
          <a:prstGeom prst="rect">
            <a:avLst/>
          </a:prstGeom>
        </p:spPr>
        <p:txBody>
          <a:bodyPr/>
          <a:lstStyle>
            <a:lvl1pPr marL="0" indent="0">
              <a:lnSpc>
                <a:spcPts val="4600"/>
              </a:lnSpc>
              <a:spcBef>
                <a:spcPts val="0"/>
              </a:spcBef>
              <a:buNone/>
              <a:defRPr sz="4100" spc="-150" baseline="0">
                <a:latin typeface="+mj-lt"/>
              </a:defRPr>
            </a:lvl1pPr>
          </a:lstStyle>
          <a:p>
            <a:pPr lvl="0"/>
            <a:r>
              <a:rPr lang="ru-RU" dirty="0"/>
              <a:t>Название</a:t>
            </a:r>
          </a:p>
          <a:p>
            <a:pPr lvl="0"/>
            <a:r>
              <a:rPr lang="ru-RU" dirty="0"/>
              <a:t>презентации</a:t>
            </a:r>
          </a:p>
        </p:txBody>
      </p:sp>
      <p:sp>
        <p:nvSpPr>
          <p:cNvPr id="22" name="Текст 21">
            <a:extLst>
              <a:ext uri="{FF2B5EF4-FFF2-40B4-BE49-F238E27FC236}">
                <a16:creationId xmlns:a16="http://schemas.microsoft.com/office/drawing/2014/main" id="{EB65FAA7-47D8-454C-AB11-73DD09568B17}"/>
              </a:ext>
            </a:extLst>
          </p:cNvPr>
          <p:cNvSpPr>
            <a:spLocks noGrp="1"/>
          </p:cNvSpPr>
          <p:nvPr userDrawn="1">
            <p:ph type="body" sz="quarter" idx="13" hasCustomPrompt="1"/>
          </p:nvPr>
        </p:nvSpPr>
        <p:spPr>
          <a:xfrm>
            <a:off x="428625" y="2162175"/>
            <a:ext cx="1605915" cy="285750"/>
          </a:xfrm>
          <a:prstGeom prst="rect">
            <a:avLst/>
          </a:prstGeom>
        </p:spPr>
        <p:txBody>
          <a:bodyPr/>
          <a:lstStyle>
            <a:lvl1pPr marL="0" indent="0">
              <a:lnSpc>
                <a:spcPct val="100000"/>
              </a:lnSpc>
              <a:buNone/>
              <a:defRPr sz="1300">
                <a:solidFill>
                  <a:schemeClr val="accent5"/>
                </a:solidFill>
              </a:defRPr>
            </a:lvl1pPr>
            <a:lvl2pPr>
              <a:defRPr sz="1400"/>
            </a:lvl2pPr>
            <a:lvl3pPr>
              <a:defRPr sz="1400"/>
            </a:lvl3pPr>
            <a:lvl4pPr>
              <a:defRPr sz="1400"/>
            </a:lvl4pPr>
            <a:lvl5pPr>
              <a:defRPr sz="1400"/>
            </a:lvl5pPr>
          </a:lstStyle>
          <a:p>
            <a:pPr lvl="0"/>
            <a:r>
              <a:rPr lang="ru-RU" dirty="0"/>
              <a:t>20 августа 2021</a:t>
            </a:r>
          </a:p>
        </p:txBody>
      </p:sp>
      <p:sp>
        <p:nvSpPr>
          <p:cNvPr id="23" name="Текст 21">
            <a:extLst>
              <a:ext uri="{FF2B5EF4-FFF2-40B4-BE49-F238E27FC236}">
                <a16:creationId xmlns:a16="http://schemas.microsoft.com/office/drawing/2014/main" id="{FBC97560-34D2-4D1F-B12D-7FAF8114A6E5}"/>
              </a:ext>
            </a:extLst>
          </p:cNvPr>
          <p:cNvSpPr>
            <a:spLocks noGrp="1"/>
          </p:cNvSpPr>
          <p:nvPr userDrawn="1">
            <p:ph type="body" sz="quarter" idx="14" hasCustomPrompt="1"/>
          </p:nvPr>
        </p:nvSpPr>
        <p:spPr>
          <a:xfrm>
            <a:off x="428625" y="6286500"/>
            <a:ext cx="601403" cy="238125"/>
          </a:xfrm>
          <a:prstGeom prst="rect">
            <a:avLst/>
          </a:prstGeom>
        </p:spPr>
        <p:txBody>
          <a:bodyPr/>
          <a:lstStyle>
            <a:lvl1pPr marL="0" indent="0">
              <a:lnSpc>
                <a:spcPct val="100000"/>
              </a:lnSpc>
              <a:buNone/>
              <a:defRPr sz="1000">
                <a:solidFill>
                  <a:schemeClr val="accent1"/>
                </a:solidFill>
                <a:latin typeface="+mj-lt"/>
              </a:defRPr>
            </a:lvl1pPr>
            <a:lvl2pPr>
              <a:defRPr sz="1400"/>
            </a:lvl2pPr>
            <a:lvl3pPr>
              <a:defRPr sz="1400"/>
            </a:lvl3pPr>
            <a:lvl4pPr>
              <a:defRPr sz="1400"/>
            </a:lvl4pPr>
            <a:lvl5pPr>
              <a:defRPr sz="1400"/>
            </a:lvl5pPr>
          </a:lstStyle>
          <a:p>
            <a:pPr lvl="0"/>
            <a:r>
              <a:rPr lang="en-US" dirty="0"/>
              <a:t>X5.RU</a:t>
            </a:r>
            <a:endParaRPr lang="ru-RU" dirty="0"/>
          </a:p>
        </p:txBody>
      </p:sp>
      <p:sp>
        <p:nvSpPr>
          <p:cNvPr id="20" name="Овал 19">
            <a:extLst>
              <a:ext uri="{FF2B5EF4-FFF2-40B4-BE49-F238E27FC236}">
                <a16:creationId xmlns:a16="http://schemas.microsoft.com/office/drawing/2014/main" id="{700ADCA5-5DEE-4F62-8D9C-29DAF3B3B5CB}"/>
              </a:ext>
            </a:extLst>
          </p:cNvPr>
          <p:cNvSpPr/>
          <p:nvPr userDrawn="1"/>
        </p:nvSpPr>
        <p:spPr>
          <a:xfrm>
            <a:off x="11668125" y="238125"/>
            <a:ext cx="285750" cy="285750"/>
          </a:xfrm>
          <a:prstGeom prst="ellipse">
            <a:avLst/>
          </a:prstGeom>
          <a:solidFill>
            <a:schemeClr val="bg1"/>
          </a:solidFill>
          <a:ln w="4763" cap="flat">
            <a:noFill/>
            <a:prstDash val="solid"/>
            <a:miter/>
          </a:ln>
        </p:spPr>
        <p:txBody>
          <a:bodyPr rtlCol="0" anchor="ctr"/>
          <a:lstStyle/>
          <a:p>
            <a:endParaRPr lang="ru-RU"/>
          </a:p>
        </p:txBody>
      </p:sp>
      <p:sp>
        <p:nvSpPr>
          <p:cNvPr id="21" name="Номер слайда 6">
            <a:extLst>
              <a:ext uri="{FF2B5EF4-FFF2-40B4-BE49-F238E27FC236}">
                <a16:creationId xmlns:a16="http://schemas.microsoft.com/office/drawing/2014/main" id="{F1356ED2-A16F-4329-926E-71B509C35A22}"/>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27573069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Титульный с фото 8">
    <p:bg>
      <p:bgPr>
        <a:solidFill>
          <a:srgbClr val="003E14"/>
        </a:solidFill>
        <a:effectLst/>
      </p:bgPr>
    </p:bg>
    <p:spTree>
      <p:nvGrpSpPr>
        <p:cNvPr id="1" name=""/>
        <p:cNvGrpSpPr/>
        <p:nvPr/>
      </p:nvGrpSpPr>
      <p:grpSpPr>
        <a:xfrm>
          <a:off x="0" y="0"/>
          <a:ext cx="0" cy="0"/>
          <a:chOff x="0" y="0"/>
          <a:chExt cx="0" cy="0"/>
        </a:xfrm>
      </p:grpSpPr>
      <p:sp>
        <p:nvSpPr>
          <p:cNvPr id="24" name="Рисунок 23">
            <a:extLst>
              <a:ext uri="{FF2B5EF4-FFF2-40B4-BE49-F238E27FC236}">
                <a16:creationId xmlns:a16="http://schemas.microsoft.com/office/drawing/2014/main" id="{A691E111-9088-447D-B95C-2A28F8A8C1C1}"/>
              </a:ext>
            </a:extLst>
          </p:cNvPr>
          <p:cNvSpPr>
            <a:spLocks noGrp="1"/>
          </p:cNvSpPr>
          <p:nvPr>
            <p:ph type="pic" sz="quarter" idx="18"/>
          </p:nvPr>
        </p:nvSpPr>
        <p:spPr>
          <a:xfrm>
            <a:off x="6095999"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5"/>
          </a:solidFill>
        </p:spPr>
        <p:txBody>
          <a:bodyPr wrap="square">
            <a:noAutofit/>
          </a:bodyPr>
          <a:lstStyle>
            <a:lvl1pPr marL="0" indent="0" algn="ctr">
              <a:buNone/>
              <a:defRPr sz="2000"/>
            </a:lvl1pPr>
          </a:lstStyle>
          <a:p>
            <a:endParaRPr lang="ru-RU"/>
          </a:p>
        </p:txBody>
      </p:sp>
      <p:grpSp>
        <p:nvGrpSpPr>
          <p:cNvPr id="23" name="Группа 22">
            <a:extLst>
              <a:ext uri="{FF2B5EF4-FFF2-40B4-BE49-F238E27FC236}">
                <a16:creationId xmlns:a16="http://schemas.microsoft.com/office/drawing/2014/main" id="{2B58B221-DAD8-4274-892B-DCBDB7C0F857}"/>
              </a:ext>
            </a:extLst>
          </p:cNvPr>
          <p:cNvGrpSpPr/>
          <p:nvPr userDrawn="1"/>
        </p:nvGrpSpPr>
        <p:grpSpPr>
          <a:xfrm>
            <a:off x="428625" y="238125"/>
            <a:ext cx="802728" cy="244915"/>
            <a:chOff x="428625" y="238125"/>
            <a:chExt cx="802728" cy="244915"/>
          </a:xfrm>
        </p:grpSpPr>
        <p:sp>
          <p:nvSpPr>
            <p:cNvPr id="10" name="Полилиния: фигура 9">
              <a:extLst>
                <a:ext uri="{FF2B5EF4-FFF2-40B4-BE49-F238E27FC236}">
                  <a16:creationId xmlns:a16="http://schemas.microsoft.com/office/drawing/2014/main" id="{8EF72AD2-E122-4A82-9C69-8668E8BEC433}"/>
                </a:ext>
              </a:extLst>
            </p:cNvPr>
            <p:cNvSpPr/>
            <p:nvPr/>
          </p:nvSpPr>
          <p:spPr>
            <a:xfrm>
              <a:off x="548264" y="331338"/>
              <a:ext cx="98411" cy="109280"/>
            </a:xfrm>
            <a:custGeom>
              <a:avLst/>
              <a:gdLst>
                <a:gd name="connsiteX0" fmla="*/ 72040 w 98411"/>
                <a:gd name="connsiteY0" fmla="*/ 109281 h 109280"/>
                <a:gd name="connsiteX1" fmla="*/ 49527 w 98411"/>
                <a:gd name="connsiteY1" fmla="*/ 71354 h 109280"/>
                <a:gd name="connsiteX2" fmla="*/ 27015 w 98411"/>
                <a:gd name="connsiteY2" fmla="*/ 109281 h 109280"/>
                <a:gd name="connsiteX3" fmla="*/ 643 w 98411"/>
                <a:gd name="connsiteY3" fmla="*/ 109281 h 109280"/>
                <a:gd name="connsiteX4" fmla="*/ 34733 w 98411"/>
                <a:gd name="connsiteY4" fmla="*/ 52712 h 109280"/>
                <a:gd name="connsiteX5" fmla="*/ 0 w 98411"/>
                <a:gd name="connsiteY5" fmla="*/ 0 h 109280"/>
                <a:gd name="connsiteX6" fmla="*/ 27658 w 98411"/>
                <a:gd name="connsiteY6" fmla="*/ 0 h 109280"/>
                <a:gd name="connsiteX7" fmla="*/ 50171 w 98411"/>
                <a:gd name="connsiteY7" fmla="*/ 35355 h 109280"/>
                <a:gd name="connsiteX8" fmla="*/ 71397 w 98411"/>
                <a:gd name="connsiteY8" fmla="*/ 0 h 109280"/>
                <a:gd name="connsiteX9" fmla="*/ 97768 w 98411"/>
                <a:gd name="connsiteY9" fmla="*/ 0 h 109280"/>
                <a:gd name="connsiteX10" fmla="*/ 63678 w 98411"/>
                <a:gd name="connsiteY10" fmla="*/ 53998 h 109280"/>
                <a:gd name="connsiteX11" fmla="*/ 98411 w 98411"/>
                <a:gd name="connsiteY11" fmla="*/ 109281 h 109280"/>
                <a:gd name="connsiteX12" fmla="*/ 72040 w 98411"/>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1" h="109280">
                  <a:moveTo>
                    <a:pt x="72040" y="109281"/>
                  </a:moveTo>
                  <a:lnTo>
                    <a:pt x="49527" y="71354"/>
                  </a:lnTo>
                  <a:lnTo>
                    <a:pt x="27015" y="109281"/>
                  </a:lnTo>
                  <a:lnTo>
                    <a:pt x="643" y="109281"/>
                  </a:lnTo>
                  <a:lnTo>
                    <a:pt x="34733" y="52712"/>
                  </a:lnTo>
                  <a:lnTo>
                    <a:pt x="0" y="0"/>
                  </a:lnTo>
                  <a:lnTo>
                    <a:pt x="27658" y="0"/>
                  </a:lnTo>
                  <a:lnTo>
                    <a:pt x="50171" y="35355"/>
                  </a:lnTo>
                  <a:lnTo>
                    <a:pt x="71397" y="0"/>
                  </a:lnTo>
                  <a:lnTo>
                    <a:pt x="97768" y="0"/>
                  </a:lnTo>
                  <a:lnTo>
                    <a:pt x="63678" y="53998"/>
                  </a:lnTo>
                  <a:lnTo>
                    <a:pt x="98411" y="109281"/>
                  </a:lnTo>
                  <a:lnTo>
                    <a:pt x="72040" y="109281"/>
                  </a:lnTo>
                  <a:close/>
                </a:path>
              </a:pathLst>
            </a:custGeom>
            <a:solidFill>
              <a:srgbClr val="FFFFFF"/>
            </a:solidFill>
            <a:ln w="4734" cap="flat">
              <a:noFill/>
              <a:prstDash val="solid"/>
              <a:miter/>
            </a:ln>
          </p:spPr>
          <p:txBody>
            <a:bodyPr rtlCol="0" anchor="ctr"/>
            <a:lstStyle/>
            <a:p>
              <a:endParaRPr lang="ru-RU"/>
            </a:p>
          </p:txBody>
        </p:sp>
        <p:sp>
          <p:nvSpPr>
            <p:cNvPr id="11" name="Полилиния: фигура 10">
              <a:extLst>
                <a:ext uri="{FF2B5EF4-FFF2-40B4-BE49-F238E27FC236}">
                  <a16:creationId xmlns:a16="http://schemas.microsoft.com/office/drawing/2014/main" id="{C9A83C7D-2545-42CF-9717-BD2CA588F4AD}"/>
                </a:ext>
              </a:extLst>
            </p:cNvPr>
            <p:cNvSpPr/>
            <p:nvPr/>
          </p:nvSpPr>
          <p:spPr>
            <a:xfrm>
              <a:off x="651179" y="331979"/>
              <a:ext cx="81687" cy="110566"/>
            </a:xfrm>
            <a:custGeom>
              <a:avLst/>
              <a:gdLst>
                <a:gd name="connsiteX0" fmla="*/ 81688 w 81687"/>
                <a:gd name="connsiteY0" fmla="*/ 71354 h 110566"/>
                <a:gd name="connsiteX1" fmla="*/ 39879 w 81687"/>
                <a:gd name="connsiteY1" fmla="*/ 110567 h 110566"/>
                <a:gd name="connsiteX2" fmla="*/ 0 w 81687"/>
                <a:gd name="connsiteY2" fmla="*/ 73925 h 110566"/>
                <a:gd name="connsiteX3" fmla="*/ 22512 w 81687"/>
                <a:gd name="connsiteY3" fmla="*/ 73925 h 110566"/>
                <a:gd name="connsiteX4" fmla="*/ 42452 w 81687"/>
                <a:gd name="connsiteY4" fmla="*/ 89354 h 110566"/>
                <a:gd name="connsiteX5" fmla="*/ 59176 w 81687"/>
                <a:gd name="connsiteY5" fmla="*/ 71354 h 110566"/>
                <a:gd name="connsiteX6" fmla="*/ 39879 w 81687"/>
                <a:gd name="connsiteY6" fmla="*/ 53998 h 110566"/>
                <a:gd name="connsiteX7" fmla="*/ 21869 w 81687"/>
                <a:gd name="connsiteY7" fmla="*/ 62997 h 110566"/>
                <a:gd name="connsiteX8" fmla="*/ 0 w 81687"/>
                <a:gd name="connsiteY8" fmla="*/ 62997 h 110566"/>
                <a:gd name="connsiteX9" fmla="*/ 7719 w 81687"/>
                <a:gd name="connsiteY9" fmla="*/ 0 h 110566"/>
                <a:gd name="connsiteX10" fmla="*/ 78472 w 81687"/>
                <a:gd name="connsiteY10" fmla="*/ 0 h 110566"/>
                <a:gd name="connsiteX11" fmla="*/ 75899 w 81687"/>
                <a:gd name="connsiteY11" fmla="*/ 21214 h 110566"/>
                <a:gd name="connsiteX12" fmla="*/ 25085 w 81687"/>
                <a:gd name="connsiteY12" fmla="*/ 21214 h 110566"/>
                <a:gd name="connsiteX13" fmla="*/ 23155 w 81687"/>
                <a:gd name="connsiteY13" fmla="*/ 42427 h 110566"/>
                <a:gd name="connsiteX14" fmla="*/ 44381 w 81687"/>
                <a:gd name="connsiteY14" fmla="*/ 35999 h 110566"/>
                <a:gd name="connsiteX15" fmla="*/ 81688 w 81687"/>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87" h="110566">
                  <a:moveTo>
                    <a:pt x="81688" y="71354"/>
                  </a:moveTo>
                  <a:cubicBezTo>
                    <a:pt x="81688" y="95139"/>
                    <a:pt x="63678" y="110567"/>
                    <a:pt x="39879" y="110567"/>
                  </a:cubicBezTo>
                  <a:cubicBezTo>
                    <a:pt x="19296" y="110567"/>
                    <a:pt x="1286" y="98996"/>
                    <a:pt x="0" y="73925"/>
                  </a:cubicBezTo>
                  <a:lnTo>
                    <a:pt x="22512" y="73925"/>
                  </a:lnTo>
                  <a:cubicBezTo>
                    <a:pt x="23799" y="84853"/>
                    <a:pt x="32804" y="89354"/>
                    <a:pt x="42452" y="89354"/>
                  </a:cubicBezTo>
                  <a:cubicBezTo>
                    <a:pt x="54030" y="89354"/>
                    <a:pt x="59176" y="81639"/>
                    <a:pt x="59176" y="71354"/>
                  </a:cubicBezTo>
                  <a:cubicBezTo>
                    <a:pt x="59176" y="60426"/>
                    <a:pt x="51457" y="53998"/>
                    <a:pt x="39879" y="53998"/>
                  </a:cubicBezTo>
                  <a:cubicBezTo>
                    <a:pt x="30874" y="53998"/>
                    <a:pt x="24442" y="58498"/>
                    <a:pt x="21869" y="62997"/>
                  </a:cubicBezTo>
                  <a:lnTo>
                    <a:pt x="0" y="62997"/>
                  </a:lnTo>
                  <a:lnTo>
                    <a:pt x="7719" y="0"/>
                  </a:lnTo>
                  <a:lnTo>
                    <a:pt x="78472" y="0"/>
                  </a:lnTo>
                  <a:lnTo>
                    <a:pt x="75899" y="21214"/>
                  </a:lnTo>
                  <a:lnTo>
                    <a:pt x="25085" y="21214"/>
                  </a:lnTo>
                  <a:lnTo>
                    <a:pt x="23155" y="42427"/>
                  </a:lnTo>
                  <a:cubicBezTo>
                    <a:pt x="23155" y="42427"/>
                    <a:pt x="28301" y="35999"/>
                    <a:pt x="44381" y="35999"/>
                  </a:cubicBezTo>
                  <a:cubicBezTo>
                    <a:pt x="64964" y="35356"/>
                    <a:pt x="81688" y="48212"/>
                    <a:pt x="81688" y="71354"/>
                  </a:cubicBezTo>
                  <a:close/>
                </a:path>
              </a:pathLst>
            </a:custGeom>
            <a:solidFill>
              <a:srgbClr val="FFFFFF"/>
            </a:solidFill>
            <a:ln w="4734" cap="flat">
              <a:noFill/>
              <a:prstDash val="solid"/>
              <a:miter/>
            </a:ln>
          </p:spPr>
          <p:txBody>
            <a:bodyPr rtlCol="0" anchor="ctr"/>
            <a:lstStyle/>
            <a:p>
              <a:endParaRPr lang="ru-RU"/>
            </a:p>
          </p:txBody>
        </p:sp>
        <p:sp>
          <p:nvSpPr>
            <p:cNvPr id="12" name="Полилиния: фигура 11">
              <a:extLst>
                <a:ext uri="{FF2B5EF4-FFF2-40B4-BE49-F238E27FC236}">
                  <a16:creationId xmlns:a16="http://schemas.microsoft.com/office/drawing/2014/main" id="{34549B95-28B9-4673-8FD7-43DE485FCDFF}"/>
                </a:ext>
              </a:extLst>
            </p:cNvPr>
            <p:cNvSpPr/>
            <p:nvPr/>
          </p:nvSpPr>
          <p:spPr>
            <a:xfrm>
              <a:off x="428625" y="238125"/>
              <a:ext cx="225123" cy="201848"/>
            </a:xfrm>
            <a:custGeom>
              <a:avLst/>
              <a:gdLst>
                <a:gd name="connsiteX0" fmla="*/ 225124 w 225123"/>
                <a:gd name="connsiteY0" fmla="*/ 79711 h 201848"/>
                <a:gd name="connsiteX1" fmla="*/ 95839 w 225123"/>
                <a:gd name="connsiteY1" fmla="*/ 0 h 201848"/>
                <a:gd name="connsiteX2" fmla="*/ 0 w 225123"/>
                <a:gd name="connsiteY2" fmla="*/ 0 h 201848"/>
                <a:gd name="connsiteX3" fmla="*/ 12864 w 225123"/>
                <a:gd name="connsiteY3" fmla="*/ 87425 h 201848"/>
                <a:gd name="connsiteX4" fmla="*/ 106773 w 225123"/>
                <a:gd name="connsiteY4" fmla="*/ 201849 h 201848"/>
                <a:gd name="connsiteX5" fmla="*/ 108703 w 225123"/>
                <a:gd name="connsiteY5" fmla="*/ 199920 h 201848"/>
                <a:gd name="connsiteX6" fmla="*/ 107416 w 225123"/>
                <a:gd name="connsiteY6" fmla="*/ 198634 h 201848"/>
                <a:gd name="connsiteX7" fmla="*/ 59176 w 225123"/>
                <a:gd name="connsiteY7" fmla="*/ 82925 h 201848"/>
                <a:gd name="connsiteX8" fmla="*/ 53387 w 225123"/>
                <a:gd name="connsiteY8" fmla="*/ 43070 h 201848"/>
                <a:gd name="connsiteX9" fmla="*/ 108060 w 225123"/>
                <a:gd name="connsiteY9" fmla="*/ 43070 h 201848"/>
                <a:gd name="connsiteX10" fmla="*/ 221908 w 225123"/>
                <a:gd name="connsiteY10" fmla="*/ 80996 h 201848"/>
                <a:gd name="connsiteX11" fmla="*/ 223194 w 225123"/>
                <a:gd name="connsiteY11" fmla="*/ 81639 h 201848"/>
                <a:gd name="connsiteX12" fmla="*/ 225124 w 225123"/>
                <a:gd name="connsiteY12" fmla="*/ 79711 h 201848"/>
                <a:gd name="connsiteX13" fmla="*/ 225124 w 225123"/>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3" h="201848">
                  <a:moveTo>
                    <a:pt x="225124" y="79711"/>
                  </a:moveTo>
                  <a:cubicBezTo>
                    <a:pt x="212903" y="32784"/>
                    <a:pt x="174953" y="0"/>
                    <a:pt x="95839" y="0"/>
                  </a:cubicBezTo>
                  <a:lnTo>
                    <a:pt x="0" y="0"/>
                  </a:lnTo>
                  <a:lnTo>
                    <a:pt x="12864" y="87425"/>
                  </a:lnTo>
                  <a:cubicBezTo>
                    <a:pt x="22512" y="167136"/>
                    <a:pt x="52743" y="192206"/>
                    <a:pt x="106773" y="201849"/>
                  </a:cubicBezTo>
                  <a:cubicBezTo>
                    <a:pt x="106773" y="201849"/>
                    <a:pt x="108703" y="201849"/>
                    <a:pt x="108703" y="199920"/>
                  </a:cubicBezTo>
                  <a:cubicBezTo>
                    <a:pt x="108703" y="199277"/>
                    <a:pt x="108060" y="198634"/>
                    <a:pt x="107416" y="198634"/>
                  </a:cubicBezTo>
                  <a:cubicBezTo>
                    <a:pt x="71397" y="183206"/>
                    <a:pt x="66894" y="133709"/>
                    <a:pt x="59176" y="82925"/>
                  </a:cubicBezTo>
                  <a:lnTo>
                    <a:pt x="53387" y="43070"/>
                  </a:lnTo>
                  <a:lnTo>
                    <a:pt x="108060" y="43070"/>
                  </a:lnTo>
                  <a:cubicBezTo>
                    <a:pt x="158230" y="43070"/>
                    <a:pt x="197466" y="42427"/>
                    <a:pt x="221908" y="80996"/>
                  </a:cubicBezTo>
                  <a:cubicBezTo>
                    <a:pt x="222551" y="81639"/>
                    <a:pt x="222551" y="81639"/>
                    <a:pt x="223194" y="81639"/>
                  </a:cubicBezTo>
                  <a:cubicBezTo>
                    <a:pt x="224481" y="82282"/>
                    <a:pt x="225124" y="80996"/>
                    <a:pt x="225124" y="79711"/>
                  </a:cubicBezTo>
                  <a:cubicBezTo>
                    <a:pt x="225124" y="79711"/>
                    <a:pt x="225124" y="80354"/>
                    <a:pt x="225124" y="79711"/>
                  </a:cubicBezTo>
                  <a:close/>
                </a:path>
              </a:pathLst>
            </a:custGeom>
            <a:solidFill>
              <a:srgbClr val="FFFFFF"/>
            </a:solidFill>
            <a:ln w="4734" cap="flat">
              <a:noFill/>
              <a:prstDash val="solid"/>
              <a:miter/>
            </a:ln>
          </p:spPr>
          <p:txBody>
            <a:bodyPr rtlCol="0" anchor="ctr"/>
            <a:lstStyle/>
            <a:p>
              <a:endParaRPr lang="ru-RU"/>
            </a:p>
          </p:txBody>
        </p:sp>
        <p:sp>
          <p:nvSpPr>
            <p:cNvPr id="13" name="Полилиния: фигура 12">
              <a:extLst>
                <a:ext uri="{FF2B5EF4-FFF2-40B4-BE49-F238E27FC236}">
                  <a16:creationId xmlns:a16="http://schemas.microsoft.com/office/drawing/2014/main" id="{AC75BFAB-A295-4212-BB80-AB1D50718A8E}"/>
                </a:ext>
              </a:extLst>
            </p:cNvPr>
            <p:cNvSpPr/>
            <p:nvPr/>
          </p:nvSpPr>
          <p:spPr>
            <a:xfrm>
              <a:off x="750233" y="326836"/>
              <a:ext cx="112708" cy="116994"/>
            </a:xfrm>
            <a:custGeom>
              <a:avLst/>
              <a:gdLst>
                <a:gd name="connsiteX0" fmla="*/ 112562 w 112708"/>
                <a:gd name="connsiteY0" fmla="*/ 56569 h 116994"/>
                <a:gd name="connsiteX1" fmla="*/ 57246 w 112708"/>
                <a:gd name="connsiteY1" fmla="*/ 116995 h 116994"/>
                <a:gd name="connsiteX2" fmla="*/ 0 w 112708"/>
                <a:gd name="connsiteY2" fmla="*/ 58497 h 116994"/>
                <a:gd name="connsiteX3" fmla="*/ 57889 w 112708"/>
                <a:gd name="connsiteY3" fmla="*/ 0 h 116994"/>
                <a:gd name="connsiteX4" fmla="*/ 111275 w 112708"/>
                <a:gd name="connsiteY4" fmla="*/ 37284 h 116994"/>
                <a:gd name="connsiteX5" fmla="*/ 97125 w 112708"/>
                <a:gd name="connsiteY5" fmla="*/ 37284 h 116994"/>
                <a:gd name="connsiteX6" fmla="*/ 57889 w 112708"/>
                <a:gd name="connsiteY6" fmla="*/ 12856 h 116994"/>
                <a:gd name="connsiteX7" fmla="*/ 13507 w 112708"/>
                <a:gd name="connsiteY7" fmla="*/ 58497 h 116994"/>
                <a:gd name="connsiteX8" fmla="*/ 57889 w 112708"/>
                <a:gd name="connsiteY8" fmla="*/ 104138 h 116994"/>
                <a:gd name="connsiteX9" fmla="*/ 99054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51" y="116995"/>
                    <a:pt x="57246" y="116995"/>
                  </a:cubicBezTo>
                  <a:cubicBezTo>
                    <a:pt x="25085" y="116995"/>
                    <a:pt x="0" y="92567"/>
                    <a:pt x="0" y="58497"/>
                  </a:cubicBezTo>
                  <a:cubicBezTo>
                    <a:pt x="0" y="25070"/>
                    <a:pt x="25085" y="0"/>
                    <a:pt x="57889" y="0"/>
                  </a:cubicBezTo>
                  <a:cubicBezTo>
                    <a:pt x="83618" y="0"/>
                    <a:pt x="103557" y="14785"/>
                    <a:pt x="111275" y="37284"/>
                  </a:cubicBezTo>
                  <a:lnTo>
                    <a:pt x="97125" y="37284"/>
                  </a:lnTo>
                  <a:cubicBezTo>
                    <a:pt x="90049" y="22499"/>
                    <a:pt x="75899" y="12856"/>
                    <a:pt x="57889" y="12856"/>
                  </a:cubicBezTo>
                  <a:cubicBezTo>
                    <a:pt x="32161" y="12856"/>
                    <a:pt x="13507" y="32141"/>
                    <a:pt x="13507" y="58497"/>
                  </a:cubicBezTo>
                  <a:cubicBezTo>
                    <a:pt x="13507" y="84211"/>
                    <a:pt x="31517" y="104138"/>
                    <a:pt x="57889" y="104138"/>
                  </a:cubicBezTo>
                  <a:cubicBezTo>
                    <a:pt x="80402" y="104138"/>
                    <a:pt x="97125" y="89996"/>
                    <a:pt x="99054" y="67497"/>
                  </a:cubicBezTo>
                  <a:lnTo>
                    <a:pt x="55316" y="67497"/>
                  </a:lnTo>
                  <a:lnTo>
                    <a:pt x="55316" y="55926"/>
                  </a:lnTo>
                  <a:lnTo>
                    <a:pt x="112562" y="56569"/>
                  </a:lnTo>
                  <a:close/>
                </a:path>
              </a:pathLst>
            </a:custGeom>
            <a:solidFill>
              <a:srgbClr val="FFFFFF"/>
            </a:solidFill>
            <a:ln w="4734" cap="flat">
              <a:noFill/>
              <a:prstDash val="solid"/>
              <a:miter/>
            </a:ln>
          </p:spPr>
          <p:txBody>
            <a:bodyPr rtlCol="0" anchor="ctr"/>
            <a:lstStyle/>
            <a:p>
              <a:endParaRPr lang="ru-RU"/>
            </a:p>
          </p:txBody>
        </p:sp>
        <p:sp>
          <p:nvSpPr>
            <p:cNvPr id="14" name="Полилиния: фигура 13">
              <a:extLst>
                <a:ext uri="{FF2B5EF4-FFF2-40B4-BE49-F238E27FC236}">
                  <a16:creationId xmlns:a16="http://schemas.microsoft.com/office/drawing/2014/main" id="{F31328D5-2374-4520-A262-198D2C6BACC2}"/>
                </a:ext>
              </a:extLst>
            </p:cNvPr>
            <p:cNvSpPr/>
            <p:nvPr/>
          </p:nvSpPr>
          <p:spPr>
            <a:xfrm>
              <a:off x="880802" y="351903"/>
              <a:ext cx="50814" cy="89353"/>
            </a:xfrm>
            <a:custGeom>
              <a:avLst/>
              <a:gdLst>
                <a:gd name="connsiteX0" fmla="*/ 50814 w 50814"/>
                <a:gd name="connsiteY0" fmla="*/ 0 h 89353"/>
                <a:gd name="connsiteX1" fmla="*/ 50814 w 50814"/>
                <a:gd name="connsiteY1" fmla="*/ 13499 h 89353"/>
                <a:gd name="connsiteX2" fmla="*/ 45023 w 50814"/>
                <a:gd name="connsiteY2" fmla="*/ 12857 h 89353"/>
                <a:gd name="connsiteX3" fmla="*/ 13507 w 50814"/>
                <a:gd name="connsiteY3" fmla="*/ 47569 h 89353"/>
                <a:gd name="connsiteX4" fmla="*/ 13507 w 50814"/>
                <a:gd name="connsiteY4" fmla="*/ 89354 h 89353"/>
                <a:gd name="connsiteX5" fmla="*/ 0 w 50814"/>
                <a:gd name="connsiteY5" fmla="*/ 89354 h 89353"/>
                <a:gd name="connsiteX6" fmla="*/ 0 w 50814"/>
                <a:gd name="connsiteY6" fmla="*/ 1929 h 89353"/>
                <a:gd name="connsiteX7" fmla="*/ 13507 w 50814"/>
                <a:gd name="connsiteY7" fmla="*/ 1929 h 89353"/>
                <a:gd name="connsiteX8" fmla="*/ 13507 w 50814"/>
                <a:gd name="connsiteY8" fmla="*/ 21857 h 89353"/>
                <a:gd name="connsiteX9" fmla="*/ 45023 w 50814"/>
                <a:gd name="connsiteY9" fmla="*/ 0 h 89353"/>
                <a:gd name="connsiteX10" fmla="*/ 50814 w 50814"/>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4" h="89353">
                  <a:moveTo>
                    <a:pt x="50814" y="0"/>
                  </a:moveTo>
                  <a:lnTo>
                    <a:pt x="50814" y="13499"/>
                  </a:lnTo>
                  <a:cubicBezTo>
                    <a:pt x="49529" y="13499"/>
                    <a:pt x="47600" y="12857"/>
                    <a:pt x="45023" y="12857"/>
                  </a:cubicBezTo>
                  <a:cubicBezTo>
                    <a:pt x="26373" y="12857"/>
                    <a:pt x="13507" y="25070"/>
                    <a:pt x="13507" y="47569"/>
                  </a:cubicBezTo>
                  <a:lnTo>
                    <a:pt x="13507" y="89354"/>
                  </a:lnTo>
                  <a:lnTo>
                    <a:pt x="0" y="89354"/>
                  </a:lnTo>
                  <a:lnTo>
                    <a:pt x="0" y="1929"/>
                  </a:lnTo>
                  <a:lnTo>
                    <a:pt x="13507" y="1929"/>
                  </a:lnTo>
                  <a:lnTo>
                    <a:pt x="13507" y="21857"/>
                  </a:lnTo>
                  <a:cubicBezTo>
                    <a:pt x="18653" y="8357"/>
                    <a:pt x="29588" y="0"/>
                    <a:pt x="45023" y="0"/>
                  </a:cubicBezTo>
                  <a:cubicBezTo>
                    <a:pt x="47600" y="0"/>
                    <a:pt x="49529" y="0"/>
                    <a:pt x="50814" y="0"/>
                  </a:cubicBezTo>
                  <a:close/>
                </a:path>
              </a:pathLst>
            </a:custGeom>
            <a:solidFill>
              <a:srgbClr val="FFFFFF"/>
            </a:solidFill>
            <a:ln w="4734" cap="flat">
              <a:noFill/>
              <a:prstDash val="solid"/>
              <a:miter/>
            </a:ln>
          </p:spPr>
          <p:txBody>
            <a:bodyPr rtlCol="0" anchor="ctr"/>
            <a:lstStyle/>
            <a:p>
              <a:endParaRPr lang="ru-RU"/>
            </a:p>
          </p:txBody>
        </p:sp>
        <p:sp>
          <p:nvSpPr>
            <p:cNvPr id="15" name="Полилиния: фигура 14">
              <a:extLst>
                <a:ext uri="{FF2B5EF4-FFF2-40B4-BE49-F238E27FC236}">
                  <a16:creationId xmlns:a16="http://schemas.microsoft.com/office/drawing/2014/main" id="{507DDF0D-5646-4AA9-A795-16AD542762D5}"/>
                </a:ext>
              </a:extLst>
            </p:cNvPr>
            <p:cNvSpPr/>
            <p:nvPr/>
          </p:nvSpPr>
          <p:spPr>
            <a:xfrm>
              <a:off x="938698"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1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36" y="92568"/>
                    <a:pt x="0" y="72640"/>
                    <a:pt x="0" y="46284"/>
                  </a:cubicBezTo>
                  <a:cubicBezTo>
                    <a:pt x="0" y="19928"/>
                    <a:pt x="20579" y="0"/>
                    <a:pt x="45668" y="0"/>
                  </a:cubicBezTo>
                  <a:cubicBezTo>
                    <a:pt x="70752" y="0"/>
                    <a:pt x="91335" y="19285"/>
                    <a:pt x="91335" y="46284"/>
                  </a:cubicBezTo>
                  <a:close/>
                  <a:moveTo>
                    <a:pt x="12864" y="46284"/>
                  </a:moveTo>
                  <a:cubicBezTo>
                    <a:pt x="12864" y="65569"/>
                    <a:pt x="27013" y="79711"/>
                    <a:pt x="45025" y="79711"/>
                  </a:cubicBezTo>
                  <a:cubicBezTo>
                    <a:pt x="63032" y="79711"/>
                    <a:pt x="77181" y="65569"/>
                    <a:pt x="77181" y="46284"/>
                  </a:cubicBezTo>
                  <a:cubicBezTo>
                    <a:pt x="77181" y="26999"/>
                    <a:pt x="63032" y="12857"/>
                    <a:pt x="45025" y="12857"/>
                  </a:cubicBezTo>
                  <a:cubicBezTo>
                    <a:pt x="27656" y="12857"/>
                    <a:pt x="12864" y="26356"/>
                    <a:pt x="12864" y="46284"/>
                  </a:cubicBezTo>
                  <a:close/>
                </a:path>
              </a:pathLst>
            </a:custGeom>
            <a:solidFill>
              <a:srgbClr val="FFFFFF"/>
            </a:solidFill>
            <a:ln w="4734" cap="flat">
              <a:noFill/>
              <a:prstDash val="solid"/>
              <a:miter/>
            </a:ln>
          </p:spPr>
          <p:txBody>
            <a:bodyPr rtlCol="0" anchor="ctr"/>
            <a:lstStyle/>
            <a:p>
              <a:endParaRPr lang="ru-RU"/>
            </a:p>
          </p:txBody>
        </p:sp>
        <p:sp>
          <p:nvSpPr>
            <p:cNvPr id="16" name="Полилиния: фигура 15">
              <a:extLst>
                <a:ext uri="{FF2B5EF4-FFF2-40B4-BE49-F238E27FC236}">
                  <a16:creationId xmlns:a16="http://schemas.microsoft.com/office/drawing/2014/main" id="{E8231A94-70B4-455D-B61F-CFE23902291D}"/>
                </a:ext>
              </a:extLst>
            </p:cNvPr>
            <p:cNvSpPr/>
            <p:nvPr/>
          </p:nvSpPr>
          <p:spPr>
            <a:xfrm>
              <a:off x="1046112" y="353838"/>
              <a:ext cx="76542" cy="90638"/>
            </a:xfrm>
            <a:custGeom>
              <a:avLst/>
              <a:gdLst>
                <a:gd name="connsiteX0" fmla="*/ 76543 w 76542"/>
                <a:gd name="connsiteY0" fmla="*/ 0 h 90638"/>
                <a:gd name="connsiteX1" fmla="*/ 76543 w 76542"/>
                <a:gd name="connsiteY1" fmla="*/ 88710 h 90638"/>
                <a:gd name="connsiteX2" fmla="*/ 63036 w 76542"/>
                <a:gd name="connsiteY2" fmla="*/ 88710 h 90638"/>
                <a:gd name="connsiteX3" fmla="*/ 63036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6 w 76542"/>
                <a:gd name="connsiteY10" fmla="*/ 45641 h 90638"/>
                <a:gd name="connsiteX11" fmla="*/ 63036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6" y="88710"/>
                  </a:lnTo>
                  <a:lnTo>
                    <a:pt x="63036" y="71354"/>
                  </a:lnTo>
                  <a:cubicBezTo>
                    <a:pt x="57245" y="82925"/>
                    <a:pt x="46953"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5" y="77782"/>
                    <a:pt x="63036" y="64926"/>
                    <a:pt x="63036" y="45641"/>
                  </a:cubicBezTo>
                  <a:lnTo>
                    <a:pt x="63036" y="0"/>
                  </a:lnTo>
                  <a:lnTo>
                    <a:pt x="76543" y="0"/>
                  </a:lnTo>
                  <a:close/>
                </a:path>
              </a:pathLst>
            </a:custGeom>
            <a:solidFill>
              <a:srgbClr val="FFFFFF"/>
            </a:solidFill>
            <a:ln w="4734" cap="flat">
              <a:noFill/>
              <a:prstDash val="solid"/>
              <a:miter/>
            </a:ln>
          </p:spPr>
          <p:txBody>
            <a:bodyPr rtlCol="0" anchor="ctr"/>
            <a:lstStyle/>
            <a:p>
              <a:endParaRPr lang="ru-RU"/>
            </a:p>
          </p:txBody>
        </p:sp>
        <p:sp>
          <p:nvSpPr>
            <p:cNvPr id="17" name="Полилиния: фигура 16">
              <a:extLst>
                <a:ext uri="{FF2B5EF4-FFF2-40B4-BE49-F238E27FC236}">
                  <a16:creationId xmlns:a16="http://schemas.microsoft.com/office/drawing/2014/main" id="{40DCC4BE-D839-47A2-9855-A98664798D68}"/>
                </a:ext>
              </a:extLst>
            </p:cNvPr>
            <p:cNvSpPr/>
            <p:nvPr/>
          </p:nvSpPr>
          <p:spPr>
            <a:xfrm>
              <a:off x="1142590" y="351903"/>
              <a:ext cx="88763" cy="131137"/>
            </a:xfrm>
            <a:custGeom>
              <a:avLst/>
              <a:gdLst>
                <a:gd name="connsiteX0" fmla="*/ 88764 w 88763"/>
                <a:gd name="connsiteY0" fmla="*/ 46284 h 131137"/>
                <a:gd name="connsiteX1" fmla="*/ 46953 w 88763"/>
                <a:gd name="connsiteY1" fmla="*/ 92568 h 131137"/>
                <a:gd name="connsiteX2" fmla="*/ 12864 w 88763"/>
                <a:gd name="connsiteY2" fmla="*/ 72640 h 131137"/>
                <a:gd name="connsiteX3" fmla="*/ 12864 w 88763"/>
                <a:gd name="connsiteY3" fmla="*/ 131137 h 131137"/>
                <a:gd name="connsiteX4" fmla="*/ 0 w 88763"/>
                <a:gd name="connsiteY4" fmla="*/ 131137 h 131137"/>
                <a:gd name="connsiteX5" fmla="*/ 0 w 88763"/>
                <a:gd name="connsiteY5" fmla="*/ 1929 h 131137"/>
                <a:gd name="connsiteX6" fmla="*/ 13506 w 88763"/>
                <a:gd name="connsiteY6" fmla="*/ 1929 h 131137"/>
                <a:gd name="connsiteX7" fmla="*/ 13506 w 88763"/>
                <a:gd name="connsiteY7" fmla="*/ 19928 h 131137"/>
                <a:gd name="connsiteX8" fmla="*/ 47596 w 88763"/>
                <a:gd name="connsiteY8" fmla="*/ 0 h 131137"/>
                <a:gd name="connsiteX9" fmla="*/ 88764 w 88763"/>
                <a:gd name="connsiteY9" fmla="*/ 46284 h 131137"/>
                <a:gd name="connsiteX10" fmla="*/ 75257 w 88763"/>
                <a:gd name="connsiteY10" fmla="*/ 46284 h 131137"/>
                <a:gd name="connsiteX11" fmla="*/ 44382 w 88763"/>
                <a:gd name="connsiteY11" fmla="*/ 12857 h 131137"/>
                <a:gd name="connsiteX12" fmla="*/ 12221 w 88763"/>
                <a:gd name="connsiteY12" fmla="*/ 46284 h 131137"/>
                <a:gd name="connsiteX13" fmla="*/ 44382 w 88763"/>
                <a:gd name="connsiteY13" fmla="*/ 79711 h 131137"/>
                <a:gd name="connsiteX14" fmla="*/ 75257 w 88763"/>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63" h="131137">
                  <a:moveTo>
                    <a:pt x="88764" y="46284"/>
                  </a:moveTo>
                  <a:cubicBezTo>
                    <a:pt x="88764" y="73282"/>
                    <a:pt x="71395" y="92568"/>
                    <a:pt x="46953" y="92568"/>
                  </a:cubicBezTo>
                  <a:cubicBezTo>
                    <a:pt x="31518" y="92568"/>
                    <a:pt x="19941" y="84853"/>
                    <a:pt x="12864" y="72640"/>
                  </a:cubicBezTo>
                  <a:lnTo>
                    <a:pt x="12864" y="131137"/>
                  </a:lnTo>
                  <a:lnTo>
                    <a:pt x="0" y="131137"/>
                  </a:lnTo>
                  <a:lnTo>
                    <a:pt x="0" y="1929"/>
                  </a:lnTo>
                  <a:lnTo>
                    <a:pt x="13506" y="1929"/>
                  </a:lnTo>
                  <a:lnTo>
                    <a:pt x="13506" y="19928"/>
                  </a:lnTo>
                  <a:cubicBezTo>
                    <a:pt x="20583" y="7714"/>
                    <a:pt x="32161" y="0"/>
                    <a:pt x="47596" y="0"/>
                  </a:cubicBezTo>
                  <a:cubicBezTo>
                    <a:pt x="71395" y="0"/>
                    <a:pt x="88764" y="19285"/>
                    <a:pt x="88764" y="46284"/>
                  </a:cubicBezTo>
                  <a:close/>
                  <a:moveTo>
                    <a:pt x="75257" y="46284"/>
                  </a:moveTo>
                  <a:cubicBezTo>
                    <a:pt x="75257" y="26999"/>
                    <a:pt x="62394" y="12857"/>
                    <a:pt x="44382" y="12857"/>
                  </a:cubicBezTo>
                  <a:cubicBezTo>
                    <a:pt x="26370" y="12857"/>
                    <a:pt x="12221" y="26999"/>
                    <a:pt x="12221" y="46284"/>
                  </a:cubicBezTo>
                  <a:cubicBezTo>
                    <a:pt x="12221" y="65569"/>
                    <a:pt x="25727" y="79711"/>
                    <a:pt x="44382" y="79711"/>
                  </a:cubicBezTo>
                  <a:cubicBezTo>
                    <a:pt x="63036" y="79711"/>
                    <a:pt x="75257" y="65569"/>
                    <a:pt x="75257" y="46284"/>
                  </a:cubicBezTo>
                  <a:close/>
                </a:path>
              </a:pathLst>
            </a:custGeom>
            <a:solidFill>
              <a:srgbClr val="FFFFFF"/>
            </a:solidFill>
            <a:ln w="4734" cap="flat">
              <a:noFill/>
              <a:prstDash val="solid"/>
              <a:miter/>
            </a:ln>
          </p:spPr>
          <p:txBody>
            <a:bodyPr rtlCol="0" anchor="ctr"/>
            <a:lstStyle/>
            <a:p>
              <a:endParaRPr lang="ru-RU"/>
            </a:p>
          </p:txBody>
        </p:sp>
      </p:grpSp>
      <p:sp>
        <p:nvSpPr>
          <p:cNvPr id="20" name="Текст 10">
            <a:extLst>
              <a:ext uri="{FF2B5EF4-FFF2-40B4-BE49-F238E27FC236}">
                <a16:creationId xmlns:a16="http://schemas.microsoft.com/office/drawing/2014/main" id="{9FD225A9-7357-489D-85B2-250C30B4872D}"/>
              </a:ext>
            </a:extLst>
          </p:cNvPr>
          <p:cNvSpPr>
            <a:spLocks noGrp="1"/>
          </p:cNvSpPr>
          <p:nvPr userDrawn="1">
            <p:ph type="body" sz="quarter" idx="11" hasCustomPrompt="1"/>
          </p:nvPr>
        </p:nvSpPr>
        <p:spPr>
          <a:xfrm>
            <a:off x="428625" y="2667000"/>
            <a:ext cx="5062537" cy="1308481"/>
          </a:xfrm>
          <a:prstGeom prst="rect">
            <a:avLst/>
          </a:prstGeom>
        </p:spPr>
        <p:txBody>
          <a:bodyPr/>
          <a:lstStyle>
            <a:lvl1pPr marL="0" indent="0">
              <a:lnSpc>
                <a:spcPts val="4600"/>
              </a:lnSpc>
              <a:spcBef>
                <a:spcPts val="0"/>
              </a:spcBef>
              <a:buNone/>
              <a:defRPr sz="4100" spc="-150" baseline="0">
                <a:solidFill>
                  <a:schemeClr val="bg1"/>
                </a:solidFill>
                <a:latin typeface="+mj-lt"/>
              </a:defRPr>
            </a:lvl1pPr>
          </a:lstStyle>
          <a:p>
            <a:pPr lvl="0"/>
            <a:r>
              <a:rPr lang="ru-RU" dirty="0"/>
              <a:t>Название</a:t>
            </a:r>
          </a:p>
          <a:p>
            <a:pPr lvl="0"/>
            <a:r>
              <a:rPr lang="ru-RU" dirty="0"/>
              <a:t>презентации</a:t>
            </a:r>
          </a:p>
        </p:txBody>
      </p:sp>
      <p:sp>
        <p:nvSpPr>
          <p:cNvPr id="21" name="Текст 21">
            <a:extLst>
              <a:ext uri="{FF2B5EF4-FFF2-40B4-BE49-F238E27FC236}">
                <a16:creationId xmlns:a16="http://schemas.microsoft.com/office/drawing/2014/main" id="{8AE6576E-3207-446F-BCB4-E0F00936F182}"/>
              </a:ext>
            </a:extLst>
          </p:cNvPr>
          <p:cNvSpPr>
            <a:spLocks noGrp="1"/>
          </p:cNvSpPr>
          <p:nvPr userDrawn="1">
            <p:ph type="body" sz="quarter" idx="13" hasCustomPrompt="1"/>
          </p:nvPr>
        </p:nvSpPr>
        <p:spPr>
          <a:xfrm>
            <a:off x="428625" y="2162175"/>
            <a:ext cx="1605915" cy="285750"/>
          </a:xfrm>
          <a:prstGeom prst="rect">
            <a:avLst/>
          </a:prstGeom>
        </p:spPr>
        <p:txBody>
          <a:bodyPr/>
          <a:lstStyle>
            <a:lvl1pPr marL="0" indent="0">
              <a:lnSpc>
                <a:spcPct val="100000"/>
              </a:lnSpc>
              <a:buNone/>
              <a:defRPr sz="1300">
                <a:solidFill>
                  <a:schemeClr val="bg1"/>
                </a:solidFill>
              </a:defRPr>
            </a:lvl1pPr>
            <a:lvl2pPr>
              <a:defRPr sz="1400"/>
            </a:lvl2pPr>
            <a:lvl3pPr>
              <a:defRPr sz="1400"/>
            </a:lvl3pPr>
            <a:lvl4pPr>
              <a:defRPr sz="1400"/>
            </a:lvl4pPr>
            <a:lvl5pPr>
              <a:defRPr sz="1400"/>
            </a:lvl5pPr>
          </a:lstStyle>
          <a:p>
            <a:pPr lvl="0"/>
            <a:r>
              <a:rPr lang="ru-RU" dirty="0"/>
              <a:t>20 августа 2021</a:t>
            </a:r>
          </a:p>
        </p:txBody>
      </p:sp>
      <p:sp>
        <p:nvSpPr>
          <p:cNvPr id="22" name="Текст 21">
            <a:extLst>
              <a:ext uri="{FF2B5EF4-FFF2-40B4-BE49-F238E27FC236}">
                <a16:creationId xmlns:a16="http://schemas.microsoft.com/office/drawing/2014/main" id="{B1A1B1E0-BB34-4A9E-BE0A-2CC33B3BBA92}"/>
              </a:ext>
            </a:extLst>
          </p:cNvPr>
          <p:cNvSpPr>
            <a:spLocks noGrp="1"/>
          </p:cNvSpPr>
          <p:nvPr userDrawn="1">
            <p:ph type="body" sz="quarter" idx="14" hasCustomPrompt="1"/>
          </p:nvPr>
        </p:nvSpPr>
        <p:spPr>
          <a:xfrm>
            <a:off x="428625" y="6286500"/>
            <a:ext cx="601403" cy="238125"/>
          </a:xfrm>
          <a:prstGeom prst="rect">
            <a:avLst/>
          </a:prstGeom>
        </p:spPr>
        <p:txBody>
          <a:bodyPr/>
          <a:lstStyle>
            <a:lvl1pPr marL="0" indent="0">
              <a:lnSpc>
                <a:spcPct val="100000"/>
              </a:lnSpc>
              <a:buNone/>
              <a:defRPr sz="1000">
                <a:solidFill>
                  <a:schemeClr val="bg1"/>
                </a:solidFill>
                <a:latin typeface="+mj-lt"/>
              </a:defRPr>
            </a:lvl1pPr>
            <a:lvl2pPr>
              <a:defRPr sz="1400"/>
            </a:lvl2pPr>
            <a:lvl3pPr>
              <a:defRPr sz="1400"/>
            </a:lvl3pPr>
            <a:lvl4pPr>
              <a:defRPr sz="1400"/>
            </a:lvl4pPr>
            <a:lvl5pPr>
              <a:defRPr sz="1400"/>
            </a:lvl5pPr>
          </a:lstStyle>
          <a:p>
            <a:pPr lvl="0"/>
            <a:r>
              <a:rPr lang="en-US" dirty="0"/>
              <a:t>X5.RU</a:t>
            </a:r>
            <a:endParaRPr lang="ru-RU" dirty="0"/>
          </a:p>
        </p:txBody>
      </p:sp>
      <p:sp>
        <p:nvSpPr>
          <p:cNvPr id="18" name="Овал 17">
            <a:extLst>
              <a:ext uri="{FF2B5EF4-FFF2-40B4-BE49-F238E27FC236}">
                <a16:creationId xmlns:a16="http://schemas.microsoft.com/office/drawing/2014/main" id="{410A1B09-E976-478C-B7EE-2EC391643127}"/>
              </a:ext>
            </a:extLst>
          </p:cNvPr>
          <p:cNvSpPr/>
          <p:nvPr userDrawn="1"/>
        </p:nvSpPr>
        <p:spPr>
          <a:xfrm>
            <a:off x="11668125" y="238125"/>
            <a:ext cx="285750" cy="285750"/>
          </a:xfrm>
          <a:prstGeom prst="ellipse">
            <a:avLst/>
          </a:prstGeom>
          <a:solidFill>
            <a:schemeClr val="bg1"/>
          </a:solidFill>
          <a:ln w="4763" cap="flat">
            <a:noFill/>
            <a:prstDash val="solid"/>
            <a:miter/>
          </a:ln>
        </p:spPr>
        <p:txBody>
          <a:bodyPr rtlCol="0" anchor="ctr"/>
          <a:lstStyle/>
          <a:p>
            <a:endParaRPr lang="ru-RU"/>
          </a:p>
        </p:txBody>
      </p:sp>
      <p:sp>
        <p:nvSpPr>
          <p:cNvPr id="19" name="Номер слайда 6">
            <a:extLst>
              <a:ext uri="{FF2B5EF4-FFF2-40B4-BE49-F238E27FC236}">
                <a16:creationId xmlns:a16="http://schemas.microsoft.com/office/drawing/2014/main" id="{CF423ECA-AEA1-4AF9-B11B-437832E5011C}"/>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2748318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2F5616"/>
                </a:solidFill>
                <a:latin typeface="Microsoft Sans Serif"/>
                <a:cs typeface="Microsoft Sans Serif"/>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11/11/2022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Титульный с фото 9">
    <p:spTree>
      <p:nvGrpSpPr>
        <p:cNvPr id="1" name=""/>
        <p:cNvGrpSpPr/>
        <p:nvPr/>
      </p:nvGrpSpPr>
      <p:grpSpPr>
        <a:xfrm>
          <a:off x="0" y="0"/>
          <a:ext cx="0" cy="0"/>
          <a:chOff x="0" y="0"/>
          <a:chExt cx="0" cy="0"/>
        </a:xfrm>
      </p:grpSpPr>
      <p:sp>
        <p:nvSpPr>
          <p:cNvPr id="26" name="Рисунок 25">
            <a:extLst>
              <a:ext uri="{FF2B5EF4-FFF2-40B4-BE49-F238E27FC236}">
                <a16:creationId xmlns:a16="http://schemas.microsoft.com/office/drawing/2014/main" id="{EF854751-34A0-430F-B136-11586207628C}"/>
              </a:ext>
            </a:extLst>
          </p:cNvPr>
          <p:cNvSpPr>
            <a:spLocks noGrp="1"/>
          </p:cNvSpPr>
          <p:nvPr>
            <p:ph type="pic" sz="quarter" idx="18"/>
          </p:nvPr>
        </p:nvSpPr>
        <p:spPr>
          <a:xfrm>
            <a:off x="6095999"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5"/>
          </a:solidFill>
        </p:spPr>
        <p:txBody>
          <a:bodyPr wrap="square">
            <a:noAutofit/>
          </a:bodyPr>
          <a:lstStyle>
            <a:lvl1pPr marL="0" indent="0" algn="ctr">
              <a:buNone/>
              <a:defRPr sz="2000"/>
            </a:lvl1pPr>
          </a:lstStyle>
          <a:p>
            <a:endParaRPr lang="ru-RU"/>
          </a:p>
        </p:txBody>
      </p:sp>
      <p:grpSp>
        <p:nvGrpSpPr>
          <p:cNvPr id="24" name="Группа 23">
            <a:extLst>
              <a:ext uri="{FF2B5EF4-FFF2-40B4-BE49-F238E27FC236}">
                <a16:creationId xmlns:a16="http://schemas.microsoft.com/office/drawing/2014/main" id="{B88C35F0-945A-48F2-8886-2E6107703EA2}"/>
              </a:ext>
            </a:extLst>
          </p:cNvPr>
          <p:cNvGrpSpPr/>
          <p:nvPr userDrawn="1"/>
        </p:nvGrpSpPr>
        <p:grpSpPr>
          <a:xfrm>
            <a:off x="428625" y="238125"/>
            <a:ext cx="802728" cy="244915"/>
            <a:chOff x="428625" y="238125"/>
            <a:chExt cx="802728" cy="244915"/>
          </a:xfrm>
        </p:grpSpPr>
        <p:sp>
          <p:nvSpPr>
            <p:cNvPr id="15" name="Полилиния: фигура 14">
              <a:extLst>
                <a:ext uri="{FF2B5EF4-FFF2-40B4-BE49-F238E27FC236}">
                  <a16:creationId xmlns:a16="http://schemas.microsoft.com/office/drawing/2014/main" id="{28685CBE-FD28-4EA4-80A8-BBA925DE0251}"/>
                </a:ext>
              </a:extLst>
            </p:cNvPr>
            <p:cNvSpPr/>
            <p:nvPr/>
          </p:nvSpPr>
          <p:spPr>
            <a:xfrm>
              <a:off x="548264" y="331338"/>
              <a:ext cx="98411" cy="109280"/>
            </a:xfrm>
            <a:custGeom>
              <a:avLst/>
              <a:gdLst>
                <a:gd name="connsiteX0" fmla="*/ 72040 w 98411"/>
                <a:gd name="connsiteY0" fmla="*/ 109281 h 109280"/>
                <a:gd name="connsiteX1" fmla="*/ 49527 w 98411"/>
                <a:gd name="connsiteY1" fmla="*/ 71354 h 109280"/>
                <a:gd name="connsiteX2" fmla="*/ 27015 w 98411"/>
                <a:gd name="connsiteY2" fmla="*/ 109281 h 109280"/>
                <a:gd name="connsiteX3" fmla="*/ 643 w 98411"/>
                <a:gd name="connsiteY3" fmla="*/ 109281 h 109280"/>
                <a:gd name="connsiteX4" fmla="*/ 34733 w 98411"/>
                <a:gd name="connsiteY4" fmla="*/ 52712 h 109280"/>
                <a:gd name="connsiteX5" fmla="*/ 0 w 98411"/>
                <a:gd name="connsiteY5" fmla="*/ 0 h 109280"/>
                <a:gd name="connsiteX6" fmla="*/ 27658 w 98411"/>
                <a:gd name="connsiteY6" fmla="*/ 0 h 109280"/>
                <a:gd name="connsiteX7" fmla="*/ 50171 w 98411"/>
                <a:gd name="connsiteY7" fmla="*/ 35355 h 109280"/>
                <a:gd name="connsiteX8" fmla="*/ 71397 w 98411"/>
                <a:gd name="connsiteY8" fmla="*/ 0 h 109280"/>
                <a:gd name="connsiteX9" fmla="*/ 97768 w 98411"/>
                <a:gd name="connsiteY9" fmla="*/ 0 h 109280"/>
                <a:gd name="connsiteX10" fmla="*/ 63678 w 98411"/>
                <a:gd name="connsiteY10" fmla="*/ 53998 h 109280"/>
                <a:gd name="connsiteX11" fmla="*/ 98411 w 98411"/>
                <a:gd name="connsiteY11" fmla="*/ 109281 h 109280"/>
                <a:gd name="connsiteX12" fmla="*/ 72040 w 98411"/>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1" h="109280">
                  <a:moveTo>
                    <a:pt x="72040" y="109281"/>
                  </a:moveTo>
                  <a:lnTo>
                    <a:pt x="49527" y="71354"/>
                  </a:lnTo>
                  <a:lnTo>
                    <a:pt x="27015" y="109281"/>
                  </a:lnTo>
                  <a:lnTo>
                    <a:pt x="643" y="109281"/>
                  </a:lnTo>
                  <a:lnTo>
                    <a:pt x="34733" y="52712"/>
                  </a:lnTo>
                  <a:lnTo>
                    <a:pt x="0" y="0"/>
                  </a:lnTo>
                  <a:lnTo>
                    <a:pt x="27658" y="0"/>
                  </a:lnTo>
                  <a:lnTo>
                    <a:pt x="50171" y="35355"/>
                  </a:lnTo>
                  <a:lnTo>
                    <a:pt x="71397" y="0"/>
                  </a:lnTo>
                  <a:lnTo>
                    <a:pt x="97768" y="0"/>
                  </a:lnTo>
                  <a:lnTo>
                    <a:pt x="63678" y="53998"/>
                  </a:lnTo>
                  <a:lnTo>
                    <a:pt x="98411" y="109281"/>
                  </a:lnTo>
                  <a:lnTo>
                    <a:pt x="72040" y="109281"/>
                  </a:lnTo>
                  <a:close/>
                </a:path>
              </a:pathLst>
            </a:custGeom>
            <a:solidFill>
              <a:srgbClr val="000000"/>
            </a:solidFill>
            <a:ln w="4734" cap="flat">
              <a:noFill/>
              <a:prstDash val="solid"/>
              <a:miter/>
            </a:ln>
          </p:spPr>
          <p:txBody>
            <a:bodyPr rtlCol="0" anchor="ctr"/>
            <a:lstStyle/>
            <a:p>
              <a:endParaRPr lang="ru-RU"/>
            </a:p>
          </p:txBody>
        </p:sp>
        <p:sp>
          <p:nvSpPr>
            <p:cNvPr id="16" name="Полилиния: фигура 15">
              <a:extLst>
                <a:ext uri="{FF2B5EF4-FFF2-40B4-BE49-F238E27FC236}">
                  <a16:creationId xmlns:a16="http://schemas.microsoft.com/office/drawing/2014/main" id="{25F343E2-8501-497E-AF97-104303852B23}"/>
                </a:ext>
              </a:extLst>
            </p:cNvPr>
            <p:cNvSpPr/>
            <p:nvPr/>
          </p:nvSpPr>
          <p:spPr>
            <a:xfrm>
              <a:off x="651179" y="331979"/>
              <a:ext cx="81687" cy="110566"/>
            </a:xfrm>
            <a:custGeom>
              <a:avLst/>
              <a:gdLst>
                <a:gd name="connsiteX0" fmla="*/ 81688 w 81687"/>
                <a:gd name="connsiteY0" fmla="*/ 71354 h 110566"/>
                <a:gd name="connsiteX1" fmla="*/ 39879 w 81687"/>
                <a:gd name="connsiteY1" fmla="*/ 110567 h 110566"/>
                <a:gd name="connsiteX2" fmla="*/ 0 w 81687"/>
                <a:gd name="connsiteY2" fmla="*/ 73925 h 110566"/>
                <a:gd name="connsiteX3" fmla="*/ 22512 w 81687"/>
                <a:gd name="connsiteY3" fmla="*/ 73925 h 110566"/>
                <a:gd name="connsiteX4" fmla="*/ 42452 w 81687"/>
                <a:gd name="connsiteY4" fmla="*/ 89354 h 110566"/>
                <a:gd name="connsiteX5" fmla="*/ 59176 w 81687"/>
                <a:gd name="connsiteY5" fmla="*/ 71354 h 110566"/>
                <a:gd name="connsiteX6" fmla="*/ 39879 w 81687"/>
                <a:gd name="connsiteY6" fmla="*/ 53998 h 110566"/>
                <a:gd name="connsiteX7" fmla="*/ 21869 w 81687"/>
                <a:gd name="connsiteY7" fmla="*/ 62997 h 110566"/>
                <a:gd name="connsiteX8" fmla="*/ 0 w 81687"/>
                <a:gd name="connsiteY8" fmla="*/ 62997 h 110566"/>
                <a:gd name="connsiteX9" fmla="*/ 7719 w 81687"/>
                <a:gd name="connsiteY9" fmla="*/ 0 h 110566"/>
                <a:gd name="connsiteX10" fmla="*/ 78472 w 81687"/>
                <a:gd name="connsiteY10" fmla="*/ 0 h 110566"/>
                <a:gd name="connsiteX11" fmla="*/ 75899 w 81687"/>
                <a:gd name="connsiteY11" fmla="*/ 21214 h 110566"/>
                <a:gd name="connsiteX12" fmla="*/ 25085 w 81687"/>
                <a:gd name="connsiteY12" fmla="*/ 21214 h 110566"/>
                <a:gd name="connsiteX13" fmla="*/ 23155 w 81687"/>
                <a:gd name="connsiteY13" fmla="*/ 42427 h 110566"/>
                <a:gd name="connsiteX14" fmla="*/ 44381 w 81687"/>
                <a:gd name="connsiteY14" fmla="*/ 35999 h 110566"/>
                <a:gd name="connsiteX15" fmla="*/ 81688 w 81687"/>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87" h="110566">
                  <a:moveTo>
                    <a:pt x="81688" y="71354"/>
                  </a:moveTo>
                  <a:cubicBezTo>
                    <a:pt x="81688" y="95139"/>
                    <a:pt x="63678" y="110567"/>
                    <a:pt x="39879" y="110567"/>
                  </a:cubicBezTo>
                  <a:cubicBezTo>
                    <a:pt x="19296" y="110567"/>
                    <a:pt x="1286" y="98996"/>
                    <a:pt x="0" y="73925"/>
                  </a:cubicBezTo>
                  <a:lnTo>
                    <a:pt x="22512" y="73925"/>
                  </a:lnTo>
                  <a:cubicBezTo>
                    <a:pt x="23799" y="84853"/>
                    <a:pt x="32804" y="89354"/>
                    <a:pt x="42452" y="89354"/>
                  </a:cubicBezTo>
                  <a:cubicBezTo>
                    <a:pt x="54030" y="89354"/>
                    <a:pt x="59176" y="81639"/>
                    <a:pt x="59176" y="71354"/>
                  </a:cubicBezTo>
                  <a:cubicBezTo>
                    <a:pt x="59176" y="60426"/>
                    <a:pt x="51457" y="53998"/>
                    <a:pt x="39879" y="53998"/>
                  </a:cubicBezTo>
                  <a:cubicBezTo>
                    <a:pt x="30874" y="53998"/>
                    <a:pt x="24442" y="58498"/>
                    <a:pt x="21869" y="62997"/>
                  </a:cubicBezTo>
                  <a:lnTo>
                    <a:pt x="0" y="62997"/>
                  </a:lnTo>
                  <a:lnTo>
                    <a:pt x="7719" y="0"/>
                  </a:lnTo>
                  <a:lnTo>
                    <a:pt x="78472" y="0"/>
                  </a:lnTo>
                  <a:lnTo>
                    <a:pt x="75899" y="21214"/>
                  </a:lnTo>
                  <a:lnTo>
                    <a:pt x="25085" y="21214"/>
                  </a:lnTo>
                  <a:lnTo>
                    <a:pt x="23155" y="42427"/>
                  </a:lnTo>
                  <a:cubicBezTo>
                    <a:pt x="23155" y="42427"/>
                    <a:pt x="28301" y="35999"/>
                    <a:pt x="44381" y="35999"/>
                  </a:cubicBezTo>
                  <a:cubicBezTo>
                    <a:pt x="64964" y="35356"/>
                    <a:pt x="81688" y="48212"/>
                    <a:pt x="81688" y="71354"/>
                  </a:cubicBezTo>
                  <a:close/>
                </a:path>
              </a:pathLst>
            </a:custGeom>
            <a:solidFill>
              <a:srgbClr val="000000"/>
            </a:solidFill>
            <a:ln w="4734" cap="flat">
              <a:noFill/>
              <a:prstDash val="solid"/>
              <a:miter/>
            </a:ln>
          </p:spPr>
          <p:txBody>
            <a:bodyPr rtlCol="0" anchor="ctr"/>
            <a:lstStyle/>
            <a:p>
              <a:endParaRPr lang="ru-RU"/>
            </a:p>
          </p:txBody>
        </p:sp>
        <p:sp>
          <p:nvSpPr>
            <p:cNvPr id="17" name="Полилиния: фигура 16">
              <a:extLst>
                <a:ext uri="{FF2B5EF4-FFF2-40B4-BE49-F238E27FC236}">
                  <a16:creationId xmlns:a16="http://schemas.microsoft.com/office/drawing/2014/main" id="{A798BD59-4534-484C-A9EF-47F79022C647}"/>
                </a:ext>
              </a:extLst>
            </p:cNvPr>
            <p:cNvSpPr/>
            <p:nvPr/>
          </p:nvSpPr>
          <p:spPr>
            <a:xfrm>
              <a:off x="428625" y="238125"/>
              <a:ext cx="225123" cy="201848"/>
            </a:xfrm>
            <a:custGeom>
              <a:avLst/>
              <a:gdLst>
                <a:gd name="connsiteX0" fmla="*/ 225124 w 225123"/>
                <a:gd name="connsiteY0" fmla="*/ 79711 h 201848"/>
                <a:gd name="connsiteX1" fmla="*/ 95839 w 225123"/>
                <a:gd name="connsiteY1" fmla="*/ 0 h 201848"/>
                <a:gd name="connsiteX2" fmla="*/ 0 w 225123"/>
                <a:gd name="connsiteY2" fmla="*/ 0 h 201848"/>
                <a:gd name="connsiteX3" fmla="*/ 12864 w 225123"/>
                <a:gd name="connsiteY3" fmla="*/ 87425 h 201848"/>
                <a:gd name="connsiteX4" fmla="*/ 106773 w 225123"/>
                <a:gd name="connsiteY4" fmla="*/ 201849 h 201848"/>
                <a:gd name="connsiteX5" fmla="*/ 108703 w 225123"/>
                <a:gd name="connsiteY5" fmla="*/ 199920 h 201848"/>
                <a:gd name="connsiteX6" fmla="*/ 107416 w 225123"/>
                <a:gd name="connsiteY6" fmla="*/ 198634 h 201848"/>
                <a:gd name="connsiteX7" fmla="*/ 59176 w 225123"/>
                <a:gd name="connsiteY7" fmla="*/ 82925 h 201848"/>
                <a:gd name="connsiteX8" fmla="*/ 53387 w 225123"/>
                <a:gd name="connsiteY8" fmla="*/ 43070 h 201848"/>
                <a:gd name="connsiteX9" fmla="*/ 108060 w 225123"/>
                <a:gd name="connsiteY9" fmla="*/ 43070 h 201848"/>
                <a:gd name="connsiteX10" fmla="*/ 221908 w 225123"/>
                <a:gd name="connsiteY10" fmla="*/ 80996 h 201848"/>
                <a:gd name="connsiteX11" fmla="*/ 223194 w 225123"/>
                <a:gd name="connsiteY11" fmla="*/ 81639 h 201848"/>
                <a:gd name="connsiteX12" fmla="*/ 225124 w 225123"/>
                <a:gd name="connsiteY12" fmla="*/ 79711 h 201848"/>
                <a:gd name="connsiteX13" fmla="*/ 225124 w 225123"/>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3" h="201848">
                  <a:moveTo>
                    <a:pt x="225124" y="79711"/>
                  </a:moveTo>
                  <a:cubicBezTo>
                    <a:pt x="212903" y="32784"/>
                    <a:pt x="174953" y="0"/>
                    <a:pt x="95839" y="0"/>
                  </a:cubicBezTo>
                  <a:lnTo>
                    <a:pt x="0" y="0"/>
                  </a:lnTo>
                  <a:lnTo>
                    <a:pt x="12864" y="87425"/>
                  </a:lnTo>
                  <a:cubicBezTo>
                    <a:pt x="22512" y="167136"/>
                    <a:pt x="52743" y="192206"/>
                    <a:pt x="106773" y="201849"/>
                  </a:cubicBezTo>
                  <a:cubicBezTo>
                    <a:pt x="106773" y="201849"/>
                    <a:pt x="108703" y="201849"/>
                    <a:pt x="108703" y="199920"/>
                  </a:cubicBezTo>
                  <a:cubicBezTo>
                    <a:pt x="108703" y="199277"/>
                    <a:pt x="108060" y="198634"/>
                    <a:pt x="107416" y="198634"/>
                  </a:cubicBezTo>
                  <a:cubicBezTo>
                    <a:pt x="71397" y="183206"/>
                    <a:pt x="66894" y="133709"/>
                    <a:pt x="59176" y="82925"/>
                  </a:cubicBezTo>
                  <a:lnTo>
                    <a:pt x="53387" y="43070"/>
                  </a:lnTo>
                  <a:lnTo>
                    <a:pt x="108060" y="43070"/>
                  </a:lnTo>
                  <a:cubicBezTo>
                    <a:pt x="158230" y="43070"/>
                    <a:pt x="197466" y="42427"/>
                    <a:pt x="221908" y="80996"/>
                  </a:cubicBezTo>
                  <a:cubicBezTo>
                    <a:pt x="222551" y="81639"/>
                    <a:pt x="222551" y="81639"/>
                    <a:pt x="223194" y="81639"/>
                  </a:cubicBezTo>
                  <a:cubicBezTo>
                    <a:pt x="224481" y="82282"/>
                    <a:pt x="225124" y="80996"/>
                    <a:pt x="225124" y="79711"/>
                  </a:cubicBezTo>
                  <a:cubicBezTo>
                    <a:pt x="225124" y="79711"/>
                    <a:pt x="225124" y="80354"/>
                    <a:pt x="225124" y="79711"/>
                  </a:cubicBezTo>
                  <a:close/>
                </a:path>
              </a:pathLst>
            </a:custGeom>
            <a:solidFill>
              <a:srgbClr val="5FAF2D"/>
            </a:solidFill>
            <a:ln w="4734" cap="flat">
              <a:noFill/>
              <a:prstDash val="solid"/>
              <a:miter/>
            </a:ln>
          </p:spPr>
          <p:txBody>
            <a:bodyPr rtlCol="0" anchor="ctr"/>
            <a:lstStyle/>
            <a:p>
              <a:endParaRPr lang="ru-RU"/>
            </a:p>
          </p:txBody>
        </p:sp>
        <p:sp>
          <p:nvSpPr>
            <p:cNvPr id="18" name="Полилиния: фигура 17">
              <a:extLst>
                <a:ext uri="{FF2B5EF4-FFF2-40B4-BE49-F238E27FC236}">
                  <a16:creationId xmlns:a16="http://schemas.microsoft.com/office/drawing/2014/main" id="{639AD77C-90AA-4CB5-83F6-023D75DEEDF0}"/>
                </a:ext>
              </a:extLst>
            </p:cNvPr>
            <p:cNvSpPr/>
            <p:nvPr/>
          </p:nvSpPr>
          <p:spPr>
            <a:xfrm>
              <a:off x="750233" y="326836"/>
              <a:ext cx="112708" cy="116994"/>
            </a:xfrm>
            <a:custGeom>
              <a:avLst/>
              <a:gdLst>
                <a:gd name="connsiteX0" fmla="*/ 112562 w 112708"/>
                <a:gd name="connsiteY0" fmla="*/ 56569 h 116994"/>
                <a:gd name="connsiteX1" fmla="*/ 57246 w 112708"/>
                <a:gd name="connsiteY1" fmla="*/ 116995 h 116994"/>
                <a:gd name="connsiteX2" fmla="*/ 0 w 112708"/>
                <a:gd name="connsiteY2" fmla="*/ 58497 h 116994"/>
                <a:gd name="connsiteX3" fmla="*/ 57889 w 112708"/>
                <a:gd name="connsiteY3" fmla="*/ 0 h 116994"/>
                <a:gd name="connsiteX4" fmla="*/ 111275 w 112708"/>
                <a:gd name="connsiteY4" fmla="*/ 37284 h 116994"/>
                <a:gd name="connsiteX5" fmla="*/ 97125 w 112708"/>
                <a:gd name="connsiteY5" fmla="*/ 37284 h 116994"/>
                <a:gd name="connsiteX6" fmla="*/ 57889 w 112708"/>
                <a:gd name="connsiteY6" fmla="*/ 12856 h 116994"/>
                <a:gd name="connsiteX7" fmla="*/ 13507 w 112708"/>
                <a:gd name="connsiteY7" fmla="*/ 58497 h 116994"/>
                <a:gd name="connsiteX8" fmla="*/ 57889 w 112708"/>
                <a:gd name="connsiteY8" fmla="*/ 104138 h 116994"/>
                <a:gd name="connsiteX9" fmla="*/ 99054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51" y="116995"/>
                    <a:pt x="57246" y="116995"/>
                  </a:cubicBezTo>
                  <a:cubicBezTo>
                    <a:pt x="25085" y="116995"/>
                    <a:pt x="0" y="92567"/>
                    <a:pt x="0" y="58497"/>
                  </a:cubicBezTo>
                  <a:cubicBezTo>
                    <a:pt x="0" y="25070"/>
                    <a:pt x="25085" y="0"/>
                    <a:pt x="57889" y="0"/>
                  </a:cubicBezTo>
                  <a:cubicBezTo>
                    <a:pt x="83618" y="0"/>
                    <a:pt x="103557" y="14785"/>
                    <a:pt x="111275" y="37284"/>
                  </a:cubicBezTo>
                  <a:lnTo>
                    <a:pt x="97125" y="37284"/>
                  </a:lnTo>
                  <a:cubicBezTo>
                    <a:pt x="90049" y="22499"/>
                    <a:pt x="75899" y="12856"/>
                    <a:pt x="57889" y="12856"/>
                  </a:cubicBezTo>
                  <a:cubicBezTo>
                    <a:pt x="32161" y="12856"/>
                    <a:pt x="13507" y="32141"/>
                    <a:pt x="13507" y="58497"/>
                  </a:cubicBezTo>
                  <a:cubicBezTo>
                    <a:pt x="13507" y="84211"/>
                    <a:pt x="31517" y="104138"/>
                    <a:pt x="57889" y="104138"/>
                  </a:cubicBezTo>
                  <a:cubicBezTo>
                    <a:pt x="80402" y="104138"/>
                    <a:pt x="97125" y="89996"/>
                    <a:pt x="99054" y="67497"/>
                  </a:cubicBezTo>
                  <a:lnTo>
                    <a:pt x="55316" y="67497"/>
                  </a:lnTo>
                  <a:lnTo>
                    <a:pt x="55316" y="55926"/>
                  </a:lnTo>
                  <a:lnTo>
                    <a:pt x="112562" y="56569"/>
                  </a:lnTo>
                  <a:close/>
                </a:path>
              </a:pathLst>
            </a:custGeom>
            <a:solidFill>
              <a:srgbClr val="000000"/>
            </a:solidFill>
            <a:ln w="4734" cap="flat">
              <a:noFill/>
              <a:prstDash val="solid"/>
              <a:miter/>
            </a:ln>
          </p:spPr>
          <p:txBody>
            <a:bodyPr rtlCol="0" anchor="ctr"/>
            <a:lstStyle/>
            <a:p>
              <a:endParaRPr lang="ru-RU"/>
            </a:p>
          </p:txBody>
        </p:sp>
        <p:sp>
          <p:nvSpPr>
            <p:cNvPr id="19" name="Полилиния: фигура 18">
              <a:extLst>
                <a:ext uri="{FF2B5EF4-FFF2-40B4-BE49-F238E27FC236}">
                  <a16:creationId xmlns:a16="http://schemas.microsoft.com/office/drawing/2014/main" id="{F7243B43-75A7-4A75-BF41-94A64E8F769B}"/>
                </a:ext>
              </a:extLst>
            </p:cNvPr>
            <p:cNvSpPr/>
            <p:nvPr/>
          </p:nvSpPr>
          <p:spPr>
            <a:xfrm>
              <a:off x="880802" y="351903"/>
              <a:ext cx="50814" cy="89353"/>
            </a:xfrm>
            <a:custGeom>
              <a:avLst/>
              <a:gdLst>
                <a:gd name="connsiteX0" fmla="*/ 50814 w 50814"/>
                <a:gd name="connsiteY0" fmla="*/ 0 h 89353"/>
                <a:gd name="connsiteX1" fmla="*/ 50814 w 50814"/>
                <a:gd name="connsiteY1" fmla="*/ 13499 h 89353"/>
                <a:gd name="connsiteX2" fmla="*/ 45023 w 50814"/>
                <a:gd name="connsiteY2" fmla="*/ 12857 h 89353"/>
                <a:gd name="connsiteX3" fmla="*/ 13507 w 50814"/>
                <a:gd name="connsiteY3" fmla="*/ 47569 h 89353"/>
                <a:gd name="connsiteX4" fmla="*/ 13507 w 50814"/>
                <a:gd name="connsiteY4" fmla="*/ 89354 h 89353"/>
                <a:gd name="connsiteX5" fmla="*/ 0 w 50814"/>
                <a:gd name="connsiteY5" fmla="*/ 89354 h 89353"/>
                <a:gd name="connsiteX6" fmla="*/ 0 w 50814"/>
                <a:gd name="connsiteY6" fmla="*/ 1929 h 89353"/>
                <a:gd name="connsiteX7" fmla="*/ 13507 w 50814"/>
                <a:gd name="connsiteY7" fmla="*/ 1929 h 89353"/>
                <a:gd name="connsiteX8" fmla="*/ 13507 w 50814"/>
                <a:gd name="connsiteY8" fmla="*/ 21857 h 89353"/>
                <a:gd name="connsiteX9" fmla="*/ 45023 w 50814"/>
                <a:gd name="connsiteY9" fmla="*/ 0 h 89353"/>
                <a:gd name="connsiteX10" fmla="*/ 50814 w 50814"/>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4" h="89353">
                  <a:moveTo>
                    <a:pt x="50814" y="0"/>
                  </a:moveTo>
                  <a:lnTo>
                    <a:pt x="50814" y="13499"/>
                  </a:lnTo>
                  <a:cubicBezTo>
                    <a:pt x="49529" y="13499"/>
                    <a:pt x="47600" y="12857"/>
                    <a:pt x="45023" y="12857"/>
                  </a:cubicBezTo>
                  <a:cubicBezTo>
                    <a:pt x="26373" y="12857"/>
                    <a:pt x="13507" y="25070"/>
                    <a:pt x="13507" y="47569"/>
                  </a:cubicBezTo>
                  <a:lnTo>
                    <a:pt x="13507" y="89354"/>
                  </a:lnTo>
                  <a:lnTo>
                    <a:pt x="0" y="89354"/>
                  </a:lnTo>
                  <a:lnTo>
                    <a:pt x="0" y="1929"/>
                  </a:lnTo>
                  <a:lnTo>
                    <a:pt x="13507" y="1929"/>
                  </a:lnTo>
                  <a:lnTo>
                    <a:pt x="13507" y="21857"/>
                  </a:lnTo>
                  <a:cubicBezTo>
                    <a:pt x="18653" y="8357"/>
                    <a:pt x="29588" y="0"/>
                    <a:pt x="45023" y="0"/>
                  </a:cubicBezTo>
                  <a:cubicBezTo>
                    <a:pt x="47600" y="0"/>
                    <a:pt x="49529" y="0"/>
                    <a:pt x="50814" y="0"/>
                  </a:cubicBezTo>
                  <a:close/>
                </a:path>
              </a:pathLst>
            </a:custGeom>
            <a:solidFill>
              <a:srgbClr val="000000"/>
            </a:solidFill>
            <a:ln w="4734" cap="flat">
              <a:noFill/>
              <a:prstDash val="solid"/>
              <a:miter/>
            </a:ln>
          </p:spPr>
          <p:txBody>
            <a:bodyPr rtlCol="0" anchor="ctr"/>
            <a:lstStyle/>
            <a:p>
              <a:endParaRPr lang="ru-RU"/>
            </a:p>
          </p:txBody>
        </p:sp>
        <p:sp>
          <p:nvSpPr>
            <p:cNvPr id="20" name="Полилиния: фигура 19">
              <a:extLst>
                <a:ext uri="{FF2B5EF4-FFF2-40B4-BE49-F238E27FC236}">
                  <a16:creationId xmlns:a16="http://schemas.microsoft.com/office/drawing/2014/main" id="{CC1EF032-339A-43F1-8998-E1C80F64835D}"/>
                </a:ext>
              </a:extLst>
            </p:cNvPr>
            <p:cNvSpPr/>
            <p:nvPr/>
          </p:nvSpPr>
          <p:spPr>
            <a:xfrm>
              <a:off x="938698"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1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36" y="92568"/>
                    <a:pt x="0" y="72640"/>
                    <a:pt x="0" y="46284"/>
                  </a:cubicBezTo>
                  <a:cubicBezTo>
                    <a:pt x="0" y="19928"/>
                    <a:pt x="20579" y="0"/>
                    <a:pt x="45668" y="0"/>
                  </a:cubicBezTo>
                  <a:cubicBezTo>
                    <a:pt x="70752" y="0"/>
                    <a:pt x="91335" y="19285"/>
                    <a:pt x="91335" y="46284"/>
                  </a:cubicBezTo>
                  <a:close/>
                  <a:moveTo>
                    <a:pt x="12864" y="46284"/>
                  </a:moveTo>
                  <a:cubicBezTo>
                    <a:pt x="12864" y="65569"/>
                    <a:pt x="27013" y="79711"/>
                    <a:pt x="45025" y="79711"/>
                  </a:cubicBezTo>
                  <a:cubicBezTo>
                    <a:pt x="63032" y="79711"/>
                    <a:pt x="77181" y="65569"/>
                    <a:pt x="77181" y="46284"/>
                  </a:cubicBezTo>
                  <a:cubicBezTo>
                    <a:pt x="77181" y="26999"/>
                    <a:pt x="63032" y="12857"/>
                    <a:pt x="45025" y="12857"/>
                  </a:cubicBezTo>
                  <a:cubicBezTo>
                    <a:pt x="27656" y="12857"/>
                    <a:pt x="12864" y="26356"/>
                    <a:pt x="12864" y="46284"/>
                  </a:cubicBezTo>
                  <a:close/>
                </a:path>
              </a:pathLst>
            </a:custGeom>
            <a:solidFill>
              <a:srgbClr val="000000"/>
            </a:solidFill>
            <a:ln w="4734" cap="flat">
              <a:noFill/>
              <a:prstDash val="solid"/>
              <a:miter/>
            </a:ln>
          </p:spPr>
          <p:txBody>
            <a:bodyPr rtlCol="0" anchor="ctr"/>
            <a:lstStyle/>
            <a:p>
              <a:endParaRPr lang="ru-RU"/>
            </a:p>
          </p:txBody>
        </p:sp>
        <p:sp>
          <p:nvSpPr>
            <p:cNvPr id="21" name="Полилиния: фигура 20">
              <a:extLst>
                <a:ext uri="{FF2B5EF4-FFF2-40B4-BE49-F238E27FC236}">
                  <a16:creationId xmlns:a16="http://schemas.microsoft.com/office/drawing/2014/main" id="{0CD91766-3252-45A2-AFF6-3A0AE6257CC3}"/>
                </a:ext>
              </a:extLst>
            </p:cNvPr>
            <p:cNvSpPr/>
            <p:nvPr/>
          </p:nvSpPr>
          <p:spPr>
            <a:xfrm>
              <a:off x="1046112" y="353838"/>
              <a:ext cx="76542" cy="90638"/>
            </a:xfrm>
            <a:custGeom>
              <a:avLst/>
              <a:gdLst>
                <a:gd name="connsiteX0" fmla="*/ 76543 w 76542"/>
                <a:gd name="connsiteY0" fmla="*/ 0 h 90638"/>
                <a:gd name="connsiteX1" fmla="*/ 76543 w 76542"/>
                <a:gd name="connsiteY1" fmla="*/ 88710 h 90638"/>
                <a:gd name="connsiteX2" fmla="*/ 63036 w 76542"/>
                <a:gd name="connsiteY2" fmla="*/ 88710 h 90638"/>
                <a:gd name="connsiteX3" fmla="*/ 63036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6 w 76542"/>
                <a:gd name="connsiteY10" fmla="*/ 45641 h 90638"/>
                <a:gd name="connsiteX11" fmla="*/ 63036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6" y="88710"/>
                  </a:lnTo>
                  <a:lnTo>
                    <a:pt x="63036" y="71354"/>
                  </a:lnTo>
                  <a:cubicBezTo>
                    <a:pt x="57245" y="82925"/>
                    <a:pt x="46953"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5" y="77782"/>
                    <a:pt x="63036" y="64926"/>
                    <a:pt x="63036" y="45641"/>
                  </a:cubicBezTo>
                  <a:lnTo>
                    <a:pt x="63036" y="0"/>
                  </a:lnTo>
                  <a:lnTo>
                    <a:pt x="76543" y="0"/>
                  </a:lnTo>
                  <a:close/>
                </a:path>
              </a:pathLst>
            </a:custGeom>
            <a:solidFill>
              <a:srgbClr val="000000"/>
            </a:solidFill>
            <a:ln w="4734" cap="flat">
              <a:noFill/>
              <a:prstDash val="solid"/>
              <a:miter/>
            </a:ln>
          </p:spPr>
          <p:txBody>
            <a:bodyPr rtlCol="0" anchor="ctr"/>
            <a:lstStyle/>
            <a:p>
              <a:endParaRPr lang="ru-RU"/>
            </a:p>
          </p:txBody>
        </p:sp>
        <p:sp>
          <p:nvSpPr>
            <p:cNvPr id="22" name="Полилиния: фигура 21">
              <a:extLst>
                <a:ext uri="{FF2B5EF4-FFF2-40B4-BE49-F238E27FC236}">
                  <a16:creationId xmlns:a16="http://schemas.microsoft.com/office/drawing/2014/main" id="{B558B463-ED9A-43CD-8AD6-0FA96B4A088D}"/>
                </a:ext>
              </a:extLst>
            </p:cNvPr>
            <p:cNvSpPr/>
            <p:nvPr/>
          </p:nvSpPr>
          <p:spPr>
            <a:xfrm>
              <a:off x="1142590" y="351903"/>
              <a:ext cx="88763" cy="131137"/>
            </a:xfrm>
            <a:custGeom>
              <a:avLst/>
              <a:gdLst>
                <a:gd name="connsiteX0" fmla="*/ 88764 w 88763"/>
                <a:gd name="connsiteY0" fmla="*/ 46284 h 131137"/>
                <a:gd name="connsiteX1" fmla="*/ 46953 w 88763"/>
                <a:gd name="connsiteY1" fmla="*/ 92568 h 131137"/>
                <a:gd name="connsiteX2" fmla="*/ 12864 w 88763"/>
                <a:gd name="connsiteY2" fmla="*/ 72640 h 131137"/>
                <a:gd name="connsiteX3" fmla="*/ 12864 w 88763"/>
                <a:gd name="connsiteY3" fmla="*/ 131137 h 131137"/>
                <a:gd name="connsiteX4" fmla="*/ 0 w 88763"/>
                <a:gd name="connsiteY4" fmla="*/ 131137 h 131137"/>
                <a:gd name="connsiteX5" fmla="*/ 0 w 88763"/>
                <a:gd name="connsiteY5" fmla="*/ 1929 h 131137"/>
                <a:gd name="connsiteX6" fmla="*/ 13506 w 88763"/>
                <a:gd name="connsiteY6" fmla="*/ 1929 h 131137"/>
                <a:gd name="connsiteX7" fmla="*/ 13506 w 88763"/>
                <a:gd name="connsiteY7" fmla="*/ 19928 h 131137"/>
                <a:gd name="connsiteX8" fmla="*/ 47596 w 88763"/>
                <a:gd name="connsiteY8" fmla="*/ 0 h 131137"/>
                <a:gd name="connsiteX9" fmla="*/ 88764 w 88763"/>
                <a:gd name="connsiteY9" fmla="*/ 46284 h 131137"/>
                <a:gd name="connsiteX10" fmla="*/ 75257 w 88763"/>
                <a:gd name="connsiteY10" fmla="*/ 46284 h 131137"/>
                <a:gd name="connsiteX11" fmla="*/ 44382 w 88763"/>
                <a:gd name="connsiteY11" fmla="*/ 12857 h 131137"/>
                <a:gd name="connsiteX12" fmla="*/ 12221 w 88763"/>
                <a:gd name="connsiteY12" fmla="*/ 46284 h 131137"/>
                <a:gd name="connsiteX13" fmla="*/ 44382 w 88763"/>
                <a:gd name="connsiteY13" fmla="*/ 79711 h 131137"/>
                <a:gd name="connsiteX14" fmla="*/ 75257 w 88763"/>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63" h="131137">
                  <a:moveTo>
                    <a:pt x="88764" y="46284"/>
                  </a:moveTo>
                  <a:cubicBezTo>
                    <a:pt x="88764" y="73282"/>
                    <a:pt x="71395" y="92568"/>
                    <a:pt x="46953" y="92568"/>
                  </a:cubicBezTo>
                  <a:cubicBezTo>
                    <a:pt x="31518" y="92568"/>
                    <a:pt x="19941" y="84853"/>
                    <a:pt x="12864" y="72640"/>
                  </a:cubicBezTo>
                  <a:lnTo>
                    <a:pt x="12864" y="131137"/>
                  </a:lnTo>
                  <a:lnTo>
                    <a:pt x="0" y="131137"/>
                  </a:lnTo>
                  <a:lnTo>
                    <a:pt x="0" y="1929"/>
                  </a:lnTo>
                  <a:lnTo>
                    <a:pt x="13506" y="1929"/>
                  </a:lnTo>
                  <a:lnTo>
                    <a:pt x="13506" y="19928"/>
                  </a:lnTo>
                  <a:cubicBezTo>
                    <a:pt x="20583" y="7714"/>
                    <a:pt x="32161" y="0"/>
                    <a:pt x="47596" y="0"/>
                  </a:cubicBezTo>
                  <a:cubicBezTo>
                    <a:pt x="71395" y="0"/>
                    <a:pt x="88764" y="19285"/>
                    <a:pt x="88764" y="46284"/>
                  </a:cubicBezTo>
                  <a:close/>
                  <a:moveTo>
                    <a:pt x="75257" y="46284"/>
                  </a:moveTo>
                  <a:cubicBezTo>
                    <a:pt x="75257" y="26999"/>
                    <a:pt x="62394" y="12857"/>
                    <a:pt x="44382" y="12857"/>
                  </a:cubicBezTo>
                  <a:cubicBezTo>
                    <a:pt x="26370" y="12857"/>
                    <a:pt x="12221" y="26999"/>
                    <a:pt x="12221" y="46284"/>
                  </a:cubicBezTo>
                  <a:cubicBezTo>
                    <a:pt x="12221" y="65569"/>
                    <a:pt x="25727" y="79711"/>
                    <a:pt x="44382" y="79711"/>
                  </a:cubicBezTo>
                  <a:cubicBezTo>
                    <a:pt x="63036" y="79711"/>
                    <a:pt x="75257" y="65569"/>
                    <a:pt x="75257" y="46284"/>
                  </a:cubicBezTo>
                  <a:close/>
                </a:path>
              </a:pathLst>
            </a:custGeom>
            <a:solidFill>
              <a:srgbClr val="000000"/>
            </a:solidFill>
            <a:ln w="4734" cap="flat">
              <a:noFill/>
              <a:prstDash val="solid"/>
              <a:miter/>
            </a:ln>
          </p:spPr>
          <p:txBody>
            <a:bodyPr rtlCol="0" anchor="ctr"/>
            <a:lstStyle/>
            <a:p>
              <a:endParaRPr lang="ru-RU"/>
            </a:p>
          </p:txBody>
        </p:sp>
      </p:grpSp>
      <p:sp>
        <p:nvSpPr>
          <p:cNvPr id="10" name="Текст 10">
            <a:extLst>
              <a:ext uri="{FF2B5EF4-FFF2-40B4-BE49-F238E27FC236}">
                <a16:creationId xmlns:a16="http://schemas.microsoft.com/office/drawing/2014/main" id="{989866E5-0909-4EA8-BCFE-C0DC633A8AF0}"/>
              </a:ext>
            </a:extLst>
          </p:cNvPr>
          <p:cNvSpPr>
            <a:spLocks noGrp="1"/>
          </p:cNvSpPr>
          <p:nvPr userDrawn="1">
            <p:ph type="body" sz="quarter" idx="11" hasCustomPrompt="1"/>
          </p:nvPr>
        </p:nvSpPr>
        <p:spPr>
          <a:xfrm>
            <a:off x="428625" y="2667000"/>
            <a:ext cx="5062537" cy="1308481"/>
          </a:xfrm>
          <a:prstGeom prst="rect">
            <a:avLst/>
          </a:prstGeom>
        </p:spPr>
        <p:txBody>
          <a:bodyPr/>
          <a:lstStyle>
            <a:lvl1pPr marL="0" indent="0">
              <a:lnSpc>
                <a:spcPts val="4600"/>
              </a:lnSpc>
              <a:spcBef>
                <a:spcPts val="0"/>
              </a:spcBef>
              <a:buNone/>
              <a:defRPr sz="4100" spc="-150" baseline="0">
                <a:latin typeface="+mj-lt"/>
              </a:defRPr>
            </a:lvl1pPr>
          </a:lstStyle>
          <a:p>
            <a:pPr lvl="0"/>
            <a:r>
              <a:rPr lang="ru-RU" dirty="0"/>
              <a:t>Название</a:t>
            </a:r>
          </a:p>
          <a:p>
            <a:pPr lvl="0"/>
            <a:r>
              <a:rPr lang="ru-RU" dirty="0"/>
              <a:t>презентации</a:t>
            </a:r>
          </a:p>
        </p:txBody>
      </p:sp>
      <p:sp>
        <p:nvSpPr>
          <p:cNvPr id="11" name="Текст 21">
            <a:extLst>
              <a:ext uri="{FF2B5EF4-FFF2-40B4-BE49-F238E27FC236}">
                <a16:creationId xmlns:a16="http://schemas.microsoft.com/office/drawing/2014/main" id="{C9AF6897-2429-46FD-A3E7-C02580894826}"/>
              </a:ext>
            </a:extLst>
          </p:cNvPr>
          <p:cNvSpPr>
            <a:spLocks noGrp="1"/>
          </p:cNvSpPr>
          <p:nvPr userDrawn="1">
            <p:ph type="body" sz="quarter" idx="13" hasCustomPrompt="1"/>
          </p:nvPr>
        </p:nvSpPr>
        <p:spPr>
          <a:xfrm>
            <a:off x="428625" y="2162175"/>
            <a:ext cx="1605915" cy="285750"/>
          </a:xfrm>
          <a:prstGeom prst="rect">
            <a:avLst/>
          </a:prstGeom>
        </p:spPr>
        <p:txBody>
          <a:bodyPr/>
          <a:lstStyle>
            <a:lvl1pPr marL="0" indent="0">
              <a:lnSpc>
                <a:spcPct val="100000"/>
              </a:lnSpc>
              <a:buNone/>
              <a:defRPr sz="1300">
                <a:solidFill>
                  <a:schemeClr val="accent5"/>
                </a:solidFill>
              </a:defRPr>
            </a:lvl1pPr>
            <a:lvl2pPr>
              <a:defRPr sz="1400"/>
            </a:lvl2pPr>
            <a:lvl3pPr>
              <a:defRPr sz="1400"/>
            </a:lvl3pPr>
            <a:lvl4pPr>
              <a:defRPr sz="1400"/>
            </a:lvl4pPr>
            <a:lvl5pPr>
              <a:defRPr sz="1400"/>
            </a:lvl5pPr>
          </a:lstStyle>
          <a:p>
            <a:pPr lvl="0"/>
            <a:r>
              <a:rPr lang="ru-RU" dirty="0"/>
              <a:t>20 августа 2021</a:t>
            </a:r>
          </a:p>
        </p:txBody>
      </p:sp>
      <p:sp>
        <p:nvSpPr>
          <p:cNvPr id="12" name="Текст 21">
            <a:extLst>
              <a:ext uri="{FF2B5EF4-FFF2-40B4-BE49-F238E27FC236}">
                <a16:creationId xmlns:a16="http://schemas.microsoft.com/office/drawing/2014/main" id="{515D1556-51F7-4E63-8433-A8FE272C0A8B}"/>
              </a:ext>
            </a:extLst>
          </p:cNvPr>
          <p:cNvSpPr>
            <a:spLocks noGrp="1"/>
          </p:cNvSpPr>
          <p:nvPr userDrawn="1">
            <p:ph type="body" sz="quarter" idx="14" hasCustomPrompt="1"/>
          </p:nvPr>
        </p:nvSpPr>
        <p:spPr>
          <a:xfrm>
            <a:off x="428625" y="6286500"/>
            <a:ext cx="601403" cy="238125"/>
          </a:xfrm>
          <a:prstGeom prst="rect">
            <a:avLst/>
          </a:prstGeom>
        </p:spPr>
        <p:txBody>
          <a:bodyPr/>
          <a:lstStyle>
            <a:lvl1pPr marL="0" indent="0">
              <a:lnSpc>
                <a:spcPct val="100000"/>
              </a:lnSpc>
              <a:buNone/>
              <a:defRPr sz="1000">
                <a:solidFill>
                  <a:schemeClr val="accent1"/>
                </a:solidFill>
                <a:latin typeface="+mj-lt"/>
              </a:defRPr>
            </a:lvl1pPr>
            <a:lvl2pPr>
              <a:defRPr sz="1400"/>
            </a:lvl2pPr>
            <a:lvl3pPr>
              <a:defRPr sz="1400"/>
            </a:lvl3pPr>
            <a:lvl4pPr>
              <a:defRPr sz="1400"/>
            </a:lvl4pPr>
            <a:lvl5pPr>
              <a:defRPr sz="1400"/>
            </a:lvl5pPr>
          </a:lstStyle>
          <a:p>
            <a:pPr lvl="0"/>
            <a:r>
              <a:rPr lang="en-US" dirty="0"/>
              <a:t>X5.RU</a:t>
            </a:r>
            <a:endParaRPr lang="ru-RU" dirty="0"/>
          </a:p>
        </p:txBody>
      </p:sp>
      <p:sp>
        <p:nvSpPr>
          <p:cNvPr id="13" name="Текст 21">
            <a:extLst>
              <a:ext uri="{FF2B5EF4-FFF2-40B4-BE49-F238E27FC236}">
                <a16:creationId xmlns:a16="http://schemas.microsoft.com/office/drawing/2014/main" id="{C7759EF4-C690-42A1-AE94-F05FF3068D31}"/>
              </a:ext>
            </a:extLst>
          </p:cNvPr>
          <p:cNvSpPr>
            <a:spLocks noGrp="1"/>
          </p:cNvSpPr>
          <p:nvPr userDrawn="1">
            <p:ph type="body" sz="quarter" idx="15" hasCustomPrompt="1"/>
          </p:nvPr>
        </p:nvSpPr>
        <p:spPr>
          <a:xfrm>
            <a:off x="428625" y="3975481"/>
            <a:ext cx="5062537" cy="408306"/>
          </a:xfrm>
          <a:prstGeom prst="rect">
            <a:avLst/>
          </a:prstGeom>
        </p:spPr>
        <p:txBody>
          <a:bodyPr/>
          <a:lstStyle>
            <a:lvl1pPr marL="0" indent="0">
              <a:lnSpc>
                <a:spcPct val="100000"/>
              </a:lnSpc>
              <a:buNone/>
              <a:defRPr sz="1800" spc="-20" baseline="0">
                <a:solidFill>
                  <a:schemeClr val="tx1"/>
                </a:solidFill>
              </a:defRPr>
            </a:lvl1pPr>
            <a:lvl2pPr>
              <a:defRPr sz="1400"/>
            </a:lvl2pPr>
            <a:lvl3pPr>
              <a:defRPr sz="1400"/>
            </a:lvl3pPr>
            <a:lvl4pPr>
              <a:defRPr sz="1400"/>
            </a:lvl4pPr>
            <a:lvl5pPr>
              <a:defRPr sz="1400"/>
            </a:lvl5pPr>
          </a:lstStyle>
          <a:p>
            <a:pPr lvl="0"/>
            <a:r>
              <a:rPr lang="ru-RU" dirty="0"/>
              <a:t>Подзаголовок</a:t>
            </a:r>
          </a:p>
        </p:txBody>
      </p:sp>
      <p:sp>
        <p:nvSpPr>
          <p:cNvPr id="23" name="Овал 22">
            <a:extLst>
              <a:ext uri="{FF2B5EF4-FFF2-40B4-BE49-F238E27FC236}">
                <a16:creationId xmlns:a16="http://schemas.microsoft.com/office/drawing/2014/main" id="{59CDE216-67B2-4673-B7E6-72F7E6CA9F42}"/>
              </a:ext>
            </a:extLst>
          </p:cNvPr>
          <p:cNvSpPr/>
          <p:nvPr userDrawn="1"/>
        </p:nvSpPr>
        <p:spPr>
          <a:xfrm>
            <a:off x="11668125" y="238125"/>
            <a:ext cx="285750" cy="285750"/>
          </a:xfrm>
          <a:prstGeom prst="ellipse">
            <a:avLst/>
          </a:prstGeom>
          <a:solidFill>
            <a:schemeClr val="bg1"/>
          </a:solidFill>
          <a:ln w="4763" cap="flat">
            <a:noFill/>
            <a:prstDash val="solid"/>
            <a:miter/>
          </a:ln>
        </p:spPr>
        <p:txBody>
          <a:bodyPr rtlCol="0" anchor="ctr"/>
          <a:lstStyle/>
          <a:p>
            <a:endParaRPr lang="ru-RU"/>
          </a:p>
        </p:txBody>
      </p:sp>
      <p:sp>
        <p:nvSpPr>
          <p:cNvPr id="25" name="Номер слайда 6">
            <a:extLst>
              <a:ext uri="{FF2B5EF4-FFF2-40B4-BE49-F238E27FC236}">
                <a16:creationId xmlns:a16="http://schemas.microsoft.com/office/drawing/2014/main" id="{F25E18F4-E528-42FE-835C-1B932ED6B6BE}"/>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3659280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Титульный с фото 10">
    <p:bg>
      <p:bgPr>
        <a:solidFill>
          <a:schemeClr val="accent1"/>
        </a:solidFill>
        <a:effectLst/>
      </p:bgPr>
    </p:bg>
    <p:spTree>
      <p:nvGrpSpPr>
        <p:cNvPr id="1" name=""/>
        <p:cNvGrpSpPr/>
        <p:nvPr/>
      </p:nvGrpSpPr>
      <p:grpSpPr>
        <a:xfrm>
          <a:off x="0" y="0"/>
          <a:ext cx="0" cy="0"/>
          <a:chOff x="0" y="0"/>
          <a:chExt cx="0" cy="0"/>
        </a:xfrm>
      </p:grpSpPr>
      <p:sp>
        <p:nvSpPr>
          <p:cNvPr id="26" name="Рисунок 25">
            <a:extLst>
              <a:ext uri="{FF2B5EF4-FFF2-40B4-BE49-F238E27FC236}">
                <a16:creationId xmlns:a16="http://schemas.microsoft.com/office/drawing/2014/main" id="{71E562C5-DFB1-4422-AB7A-5DAA826419EC}"/>
              </a:ext>
            </a:extLst>
          </p:cNvPr>
          <p:cNvSpPr>
            <a:spLocks noGrp="1"/>
          </p:cNvSpPr>
          <p:nvPr>
            <p:ph type="pic" sz="quarter" idx="18"/>
          </p:nvPr>
        </p:nvSpPr>
        <p:spPr>
          <a:xfrm>
            <a:off x="6095999"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5"/>
          </a:solidFill>
        </p:spPr>
        <p:txBody>
          <a:bodyPr wrap="square">
            <a:noAutofit/>
          </a:bodyPr>
          <a:lstStyle>
            <a:lvl1pPr marL="0" indent="0" algn="ctr">
              <a:buNone/>
              <a:defRPr sz="2000"/>
            </a:lvl1pPr>
          </a:lstStyle>
          <a:p>
            <a:endParaRPr lang="ru-RU"/>
          </a:p>
        </p:txBody>
      </p:sp>
      <p:grpSp>
        <p:nvGrpSpPr>
          <p:cNvPr id="24" name="Группа 23">
            <a:extLst>
              <a:ext uri="{FF2B5EF4-FFF2-40B4-BE49-F238E27FC236}">
                <a16:creationId xmlns:a16="http://schemas.microsoft.com/office/drawing/2014/main" id="{74B9DA81-805A-4611-A7A1-DB9419EF5F8E}"/>
              </a:ext>
            </a:extLst>
          </p:cNvPr>
          <p:cNvGrpSpPr/>
          <p:nvPr userDrawn="1"/>
        </p:nvGrpSpPr>
        <p:grpSpPr>
          <a:xfrm>
            <a:off x="428625" y="238125"/>
            <a:ext cx="802728" cy="244915"/>
            <a:chOff x="428625" y="238125"/>
            <a:chExt cx="802728" cy="244915"/>
          </a:xfrm>
        </p:grpSpPr>
        <p:sp>
          <p:nvSpPr>
            <p:cNvPr id="15" name="Полилиния: фигура 14">
              <a:extLst>
                <a:ext uri="{FF2B5EF4-FFF2-40B4-BE49-F238E27FC236}">
                  <a16:creationId xmlns:a16="http://schemas.microsoft.com/office/drawing/2014/main" id="{884192CE-268A-4262-B366-A58F0A52708A}"/>
                </a:ext>
              </a:extLst>
            </p:cNvPr>
            <p:cNvSpPr/>
            <p:nvPr/>
          </p:nvSpPr>
          <p:spPr>
            <a:xfrm>
              <a:off x="548264" y="331338"/>
              <a:ext cx="98411" cy="109280"/>
            </a:xfrm>
            <a:custGeom>
              <a:avLst/>
              <a:gdLst>
                <a:gd name="connsiteX0" fmla="*/ 72040 w 98411"/>
                <a:gd name="connsiteY0" fmla="*/ 109281 h 109280"/>
                <a:gd name="connsiteX1" fmla="*/ 49527 w 98411"/>
                <a:gd name="connsiteY1" fmla="*/ 71354 h 109280"/>
                <a:gd name="connsiteX2" fmla="*/ 27015 w 98411"/>
                <a:gd name="connsiteY2" fmla="*/ 109281 h 109280"/>
                <a:gd name="connsiteX3" fmla="*/ 643 w 98411"/>
                <a:gd name="connsiteY3" fmla="*/ 109281 h 109280"/>
                <a:gd name="connsiteX4" fmla="*/ 34733 w 98411"/>
                <a:gd name="connsiteY4" fmla="*/ 52712 h 109280"/>
                <a:gd name="connsiteX5" fmla="*/ 0 w 98411"/>
                <a:gd name="connsiteY5" fmla="*/ 0 h 109280"/>
                <a:gd name="connsiteX6" fmla="*/ 27658 w 98411"/>
                <a:gd name="connsiteY6" fmla="*/ 0 h 109280"/>
                <a:gd name="connsiteX7" fmla="*/ 50171 w 98411"/>
                <a:gd name="connsiteY7" fmla="*/ 35355 h 109280"/>
                <a:gd name="connsiteX8" fmla="*/ 71397 w 98411"/>
                <a:gd name="connsiteY8" fmla="*/ 0 h 109280"/>
                <a:gd name="connsiteX9" fmla="*/ 97768 w 98411"/>
                <a:gd name="connsiteY9" fmla="*/ 0 h 109280"/>
                <a:gd name="connsiteX10" fmla="*/ 63678 w 98411"/>
                <a:gd name="connsiteY10" fmla="*/ 53998 h 109280"/>
                <a:gd name="connsiteX11" fmla="*/ 98411 w 98411"/>
                <a:gd name="connsiteY11" fmla="*/ 109281 h 109280"/>
                <a:gd name="connsiteX12" fmla="*/ 72040 w 98411"/>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1" h="109280">
                  <a:moveTo>
                    <a:pt x="72040" y="109281"/>
                  </a:moveTo>
                  <a:lnTo>
                    <a:pt x="49527" y="71354"/>
                  </a:lnTo>
                  <a:lnTo>
                    <a:pt x="27015" y="109281"/>
                  </a:lnTo>
                  <a:lnTo>
                    <a:pt x="643" y="109281"/>
                  </a:lnTo>
                  <a:lnTo>
                    <a:pt x="34733" y="52712"/>
                  </a:lnTo>
                  <a:lnTo>
                    <a:pt x="0" y="0"/>
                  </a:lnTo>
                  <a:lnTo>
                    <a:pt x="27658" y="0"/>
                  </a:lnTo>
                  <a:lnTo>
                    <a:pt x="50171" y="35355"/>
                  </a:lnTo>
                  <a:lnTo>
                    <a:pt x="71397" y="0"/>
                  </a:lnTo>
                  <a:lnTo>
                    <a:pt x="97768" y="0"/>
                  </a:lnTo>
                  <a:lnTo>
                    <a:pt x="63678" y="53998"/>
                  </a:lnTo>
                  <a:lnTo>
                    <a:pt x="98411" y="109281"/>
                  </a:lnTo>
                  <a:lnTo>
                    <a:pt x="72040" y="109281"/>
                  </a:lnTo>
                  <a:close/>
                </a:path>
              </a:pathLst>
            </a:custGeom>
            <a:solidFill>
              <a:srgbClr val="FFFFFF"/>
            </a:solidFill>
            <a:ln w="4734" cap="flat">
              <a:noFill/>
              <a:prstDash val="solid"/>
              <a:miter/>
            </a:ln>
          </p:spPr>
          <p:txBody>
            <a:bodyPr rtlCol="0" anchor="ctr"/>
            <a:lstStyle/>
            <a:p>
              <a:endParaRPr lang="ru-RU"/>
            </a:p>
          </p:txBody>
        </p:sp>
        <p:sp>
          <p:nvSpPr>
            <p:cNvPr id="16" name="Полилиния: фигура 15">
              <a:extLst>
                <a:ext uri="{FF2B5EF4-FFF2-40B4-BE49-F238E27FC236}">
                  <a16:creationId xmlns:a16="http://schemas.microsoft.com/office/drawing/2014/main" id="{C27A9C2B-C999-4C13-AA80-C60186CBF5C7}"/>
                </a:ext>
              </a:extLst>
            </p:cNvPr>
            <p:cNvSpPr/>
            <p:nvPr/>
          </p:nvSpPr>
          <p:spPr>
            <a:xfrm>
              <a:off x="651179" y="331979"/>
              <a:ext cx="81687" cy="110566"/>
            </a:xfrm>
            <a:custGeom>
              <a:avLst/>
              <a:gdLst>
                <a:gd name="connsiteX0" fmla="*/ 81688 w 81687"/>
                <a:gd name="connsiteY0" fmla="*/ 71354 h 110566"/>
                <a:gd name="connsiteX1" fmla="*/ 39879 w 81687"/>
                <a:gd name="connsiteY1" fmla="*/ 110567 h 110566"/>
                <a:gd name="connsiteX2" fmla="*/ 0 w 81687"/>
                <a:gd name="connsiteY2" fmla="*/ 73925 h 110566"/>
                <a:gd name="connsiteX3" fmla="*/ 22512 w 81687"/>
                <a:gd name="connsiteY3" fmla="*/ 73925 h 110566"/>
                <a:gd name="connsiteX4" fmla="*/ 42452 w 81687"/>
                <a:gd name="connsiteY4" fmla="*/ 89354 h 110566"/>
                <a:gd name="connsiteX5" fmla="*/ 59176 w 81687"/>
                <a:gd name="connsiteY5" fmla="*/ 71354 h 110566"/>
                <a:gd name="connsiteX6" fmla="*/ 39879 w 81687"/>
                <a:gd name="connsiteY6" fmla="*/ 53998 h 110566"/>
                <a:gd name="connsiteX7" fmla="*/ 21869 w 81687"/>
                <a:gd name="connsiteY7" fmla="*/ 62997 h 110566"/>
                <a:gd name="connsiteX8" fmla="*/ 0 w 81687"/>
                <a:gd name="connsiteY8" fmla="*/ 62997 h 110566"/>
                <a:gd name="connsiteX9" fmla="*/ 7719 w 81687"/>
                <a:gd name="connsiteY9" fmla="*/ 0 h 110566"/>
                <a:gd name="connsiteX10" fmla="*/ 78472 w 81687"/>
                <a:gd name="connsiteY10" fmla="*/ 0 h 110566"/>
                <a:gd name="connsiteX11" fmla="*/ 75899 w 81687"/>
                <a:gd name="connsiteY11" fmla="*/ 21214 h 110566"/>
                <a:gd name="connsiteX12" fmla="*/ 25085 w 81687"/>
                <a:gd name="connsiteY12" fmla="*/ 21214 h 110566"/>
                <a:gd name="connsiteX13" fmla="*/ 23155 w 81687"/>
                <a:gd name="connsiteY13" fmla="*/ 42427 h 110566"/>
                <a:gd name="connsiteX14" fmla="*/ 44381 w 81687"/>
                <a:gd name="connsiteY14" fmla="*/ 35999 h 110566"/>
                <a:gd name="connsiteX15" fmla="*/ 81688 w 81687"/>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87" h="110566">
                  <a:moveTo>
                    <a:pt x="81688" y="71354"/>
                  </a:moveTo>
                  <a:cubicBezTo>
                    <a:pt x="81688" y="95139"/>
                    <a:pt x="63678" y="110567"/>
                    <a:pt x="39879" y="110567"/>
                  </a:cubicBezTo>
                  <a:cubicBezTo>
                    <a:pt x="19296" y="110567"/>
                    <a:pt x="1286" y="98996"/>
                    <a:pt x="0" y="73925"/>
                  </a:cubicBezTo>
                  <a:lnTo>
                    <a:pt x="22512" y="73925"/>
                  </a:lnTo>
                  <a:cubicBezTo>
                    <a:pt x="23799" y="84853"/>
                    <a:pt x="32804" y="89354"/>
                    <a:pt x="42452" y="89354"/>
                  </a:cubicBezTo>
                  <a:cubicBezTo>
                    <a:pt x="54030" y="89354"/>
                    <a:pt x="59176" y="81639"/>
                    <a:pt x="59176" y="71354"/>
                  </a:cubicBezTo>
                  <a:cubicBezTo>
                    <a:pt x="59176" y="60426"/>
                    <a:pt x="51457" y="53998"/>
                    <a:pt x="39879" y="53998"/>
                  </a:cubicBezTo>
                  <a:cubicBezTo>
                    <a:pt x="30874" y="53998"/>
                    <a:pt x="24442" y="58498"/>
                    <a:pt x="21869" y="62997"/>
                  </a:cubicBezTo>
                  <a:lnTo>
                    <a:pt x="0" y="62997"/>
                  </a:lnTo>
                  <a:lnTo>
                    <a:pt x="7719" y="0"/>
                  </a:lnTo>
                  <a:lnTo>
                    <a:pt x="78472" y="0"/>
                  </a:lnTo>
                  <a:lnTo>
                    <a:pt x="75899" y="21214"/>
                  </a:lnTo>
                  <a:lnTo>
                    <a:pt x="25085" y="21214"/>
                  </a:lnTo>
                  <a:lnTo>
                    <a:pt x="23155" y="42427"/>
                  </a:lnTo>
                  <a:cubicBezTo>
                    <a:pt x="23155" y="42427"/>
                    <a:pt x="28301" y="35999"/>
                    <a:pt x="44381" y="35999"/>
                  </a:cubicBezTo>
                  <a:cubicBezTo>
                    <a:pt x="64964" y="35356"/>
                    <a:pt x="81688" y="48212"/>
                    <a:pt x="81688" y="71354"/>
                  </a:cubicBezTo>
                  <a:close/>
                </a:path>
              </a:pathLst>
            </a:custGeom>
            <a:solidFill>
              <a:srgbClr val="FFFFFF"/>
            </a:solidFill>
            <a:ln w="4734" cap="flat">
              <a:noFill/>
              <a:prstDash val="solid"/>
              <a:miter/>
            </a:ln>
          </p:spPr>
          <p:txBody>
            <a:bodyPr rtlCol="0" anchor="ctr"/>
            <a:lstStyle/>
            <a:p>
              <a:endParaRPr lang="ru-RU"/>
            </a:p>
          </p:txBody>
        </p:sp>
        <p:sp>
          <p:nvSpPr>
            <p:cNvPr id="17" name="Полилиния: фигура 16">
              <a:extLst>
                <a:ext uri="{FF2B5EF4-FFF2-40B4-BE49-F238E27FC236}">
                  <a16:creationId xmlns:a16="http://schemas.microsoft.com/office/drawing/2014/main" id="{EADDEE2D-60F2-40A8-B188-0FE046A60FB5}"/>
                </a:ext>
              </a:extLst>
            </p:cNvPr>
            <p:cNvSpPr/>
            <p:nvPr/>
          </p:nvSpPr>
          <p:spPr>
            <a:xfrm>
              <a:off x="428625" y="238125"/>
              <a:ext cx="225123" cy="201848"/>
            </a:xfrm>
            <a:custGeom>
              <a:avLst/>
              <a:gdLst>
                <a:gd name="connsiteX0" fmla="*/ 225124 w 225123"/>
                <a:gd name="connsiteY0" fmla="*/ 79711 h 201848"/>
                <a:gd name="connsiteX1" fmla="*/ 95839 w 225123"/>
                <a:gd name="connsiteY1" fmla="*/ 0 h 201848"/>
                <a:gd name="connsiteX2" fmla="*/ 0 w 225123"/>
                <a:gd name="connsiteY2" fmla="*/ 0 h 201848"/>
                <a:gd name="connsiteX3" fmla="*/ 12864 w 225123"/>
                <a:gd name="connsiteY3" fmla="*/ 87425 h 201848"/>
                <a:gd name="connsiteX4" fmla="*/ 106773 w 225123"/>
                <a:gd name="connsiteY4" fmla="*/ 201849 h 201848"/>
                <a:gd name="connsiteX5" fmla="*/ 108703 w 225123"/>
                <a:gd name="connsiteY5" fmla="*/ 199920 h 201848"/>
                <a:gd name="connsiteX6" fmla="*/ 107416 w 225123"/>
                <a:gd name="connsiteY6" fmla="*/ 198634 h 201848"/>
                <a:gd name="connsiteX7" fmla="*/ 59176 w 225123"/>
                <a:gd name="connsiteY7" fmla="*/ 82925 h 201848"/>
                <a:gd name="connsiteX8" fmla="*/ 53387 w 225123"/>
                <a:gd name="connsiteY8" fmla="*/ 43070 h 201848"/>
                <a:gd name="connsiteX9" fmla="*/ 108060 w 225123"/>
                <a:gd name="connsiteY9" fmla="*/ 43070 h 201848"/>
                <a:gd name="connsiteX10" fmla="*/ 221908 w 225123"/>
                <a:gd name="connsiteY10" fmla="*/ 80996 h 201848"/>
                <a:gd name="connsiteX11" fmla="*/ 223194 w 225123"/>
                <a:gd name="connsiteY11" fmla="*/ 81639 h 201848"/>
                <a:gd name="connsiteX12" fmla="*/ 225124 w 225123"/>
                <a:gd name="connsiteY12" fmla="*/ 79711 h 201848"/>
                <a:gd name="connsiteX13" fmla="*/ 225124 w 225123"/>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3" h="201848">
                  <a:moveTo>
                    <a:pt x="225124" y="79711"/>
                  </a:moveTo>
                  <a:cubicBezTo>
                    <a:pt x="212903" y="32784"/>
                    <a:pt x="174953" y="0"/>
                    <a:pt x="95839" y="0"/>
                  </a:cubicBezTo>
                  <a:lnTo>
                    <a:pt x="0" y="0"/>
                  </a:lnTo>
                  <a:lnTo>
                    <a:pt x="12864" y="87425"/>
                  </a:lnTo>
                  <a:cubicBezTo>
                    <a:pt x="22512" y="167136"/>
                    <a:pt x="52743" y="192206"/>
                    <a:pt x="106773" y="201849"/>
                  </a:cubicBezTo>
                  <a:cubicBezTo>
                    <a:pt x="106773" y="201849"/>
                    <a:pt x="108703" y="201849"/>
                    <a:pt x="108703" y="199920"/>
                  </a:cubicBezTo>
                  <a:cubicBezTo>
                    <a:pt x="108703" y="199277"/>
                    <a:pt x="108060" y="198634"/>
                    <a:pt x="107416" y="198634"/>
                  </a:cubicBezTo>
                  <a:cubicBezTo>
                    <a:pt x="71397" y="183206"/>
                    <a:pt x="66894" y="133709"/>
                    <a:pt x="59176" y="82925"/>
                  </a:cubicBezTo>
                  <a:lnTo>
                    <a:pt x="53387" y="43070"/>
                  </a:lnTo>
                  <a:lnTo>
                    <a:pt x="108060" y="43070"/>
                  </a:lnTo>
                  <a:cubicBezTo>
                    <a:pt x="158230" y="43070"/>
                    <a:pt x="197466" y="42427"/>
                    <a:pt x="221908" y="80996"/>
                  </a:cubicBezTo>
                  <a:cubicBezTo>
                    <a:pt x="222551" y="81639"/>
                    <a:pt x="222551" y="81639"/>
                    <a:pt x="223194" y="81639"/>
                  </a:cubicBezTo>
                  <a:cubicBezTo>
                    <a:pt x="224481" y="82282"/>
                    <a:pt x="225124" y="80996"/>
                    <a:pt x="225124" y="79711"/>
                  </a:cubicBezTo>
                  <a:cubicBezTo>
                    <a:pt x="225124" y="79711"/>
                    <a:pt x="225124" y="80354"/>
                    <a:pt x="225124" y="79711"/>
                  </a:cubicBezTo>
                  <a:close/>
                </a:path>
              </a:pathLst>
            </a:custGeom>
            <a:solidFill>
              <a:srgbClr val="FFFFFF"/>
            </a:solidFill>
            <a:ln w="4734" cap="flat">
              <a:noFill/>
              <a:prstDash val="solid"/>
              <a:miter/>
            </a:ln>
          </p:spPr>
          <p:txBody>
            <a:bodyPr rtlCol="0" anchor="ctr"/>
            <a:lstStyle/>
            <a:p>
              <a:endParaRPr lang="ru-RU"/>
            </a:p>
          </p:txBody>
        </p:sp>
        <p:sp>
          <p:nvSpPr>
            <p:cNvPr id="18" name="Полилиния: фигура 17">
              <a:extLst>
                <a:ext uri="{FF2B5EF4-FFF2-40B4-BE49-F238E27FC236}">
                  <a16:creationId xmlns:a16="http://schemas.microsoft.com/office/drawing/2014/main" id="{0008C2C2-D89D-4232-A9EB-8F7508260A9A}"/>
                </a:ext>
              </a:extLst>
            </p:cNvPr>
            <p:cNvSpPr/>
            <p:nvPr/>
          </p:nvSpPr>
          <p:spPr>
            <a:xfrm>
              <a:off x="750233" y="326836"/>
              <a:ext cx="112708" cy="116994"/>
            </a:xfrm>
            <a:custGeom>
              <a:avLst/>
              <a:gdLst>
                <a:gd name="connsiteX0" fmla="*/ 112562 w 112708"/>
                <a:gd name="connsiteY0" fmla="*/ 56569 h 116994"/>
                <a:gd name="connsiteX1" fmla="*/ 57246 w 112708"/>
                <a:gd name="connsiteY1" fmla="*/ 116995 h 116994"/>
                <a:gd name="connsiteX2" fmla="*/ 0 w 112708"/>
                <a:gd name="connsiteY2" fmla="*/ 58497 h 116994"/>
                <a:gd name="connsiteX3" fmla="*/ 57889 w 112708"/>
                <a:gd name="connsiteY3" fmla="*/ 0 h 116994"/>
                <a:gd name="connsiteX4" fmla="*/ 111275 w 112708"/>
                <a:gd name="connsiteY4" fmla="*/ 37284 h 116994"/>
                <a:gd name="connsiteX5" fmla="*/ 97125 w 112708"/>
                <a:gd name="connsiteY5" fmla="*/ 37284 h 116994"/>
                <a:gd name="connsiteX6" fmla="*/ 57889 w 112708"/>
                <a:gd name="connsiteY6" fmla="*/ 12856 h 116994"/>
                <a:gd name="connsiteX7" fmla="*/ 13507 w 112708"/>
                <a:gd name="connsiteY7" fmla="*/ 58497 h 116994"/>
                <a:gd name="connsiteX8" fmla="*/ 57889 w 112708"/>
                <a:gd name="connsiteY8" fmla="*/ 104138 h 116994"/>
                <a:gd name="connsiteX9" fmla="*/ 99054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51" y="116995"/>
                    <a:pt x="57246" y="116995"/>
                  </a:cubicBezTo>
                  <a:cubicBezTo>
                    <a:pt x="25085" y="116995"/>
                    <a:pt x="0" y="92567"/>
                    <a:pt x="0" y="58497"/>
                  </a:cubicBezTo>
                  <a:cubicBezTo>
                    <a:pt x="0" y="25070"/>
                    <a:pt x="25085" y="0"/>
                    <a:pt x="57889" y="0"/>
                  </a:cubicBezTo>
                  <a:cubicBezTo>
                    <a:pt x="83618" y="0"/>
                    <a:pt x="103557" y="14785"/>
                    <a:pt x="111275" y="37284"/>
                  </a:cubicBezTo>
                  <a:lnTo>
                    <a:pt x="97125" y="37284"/>
                  </a:lnTo>
                  <a:cubicBezTo>
                    <a:pt x="90049" y="22499"/>
                    <a:pt x="75899" y="12856"/>
                    <a:pt x="57889" y="12856"/>
                  </a:cubicBezTo>
                  <a:cubicBezTo>
                    <a:pt x="32161" y="12856"/>
                    <a:pt x="13507" y="32141"/>
                    <a:pt x="13507" y="58497"/>
                  </a:cubicBezTo>
                  <a:cubicBezTo>
                    <a:pt x="13507" y="84211"/>
                    <a:pt x="31517" y="104138"/>
                    <a:pt x="57889" y="104138"/>
                  </a:cubicBezTo>
                  <a:cubicBezTo>
                    <a:pt x="80402" y="104138"/>
                    <a:pt x="97125" y="89996"/>
                    <a:pt x="99054" y="67497"/>
                  </a:cubicBezTo>
                  <a:lnTo>
                    <a:pt x="55316" y="67497"/>
                  </a:lnTo>
                  <a:lnTo>
                    <a:pt x="55316" y="55926"/>
                  </a:lnTo>
                  <a:lnTo>
                    <a:pt x="112562" y="56569"/>
                  </a:lnTo>
                  <a:close/>
                </a:path>
              </a:pathLst>
            </a:custGeom>
            <a:solidFill>
              <a:srgbClr val="FFFFFF"/>
            </a:solidFill>
            <a:ln w="4734" cap="flat">
              <a:noFill/>
              <a:prstDash val="solid"/>
              <a:miter/>
            </a:ln>
          </p:spPr>
          <p:txBody>
            <a:bodyPr rtlCol="0" anchor="ctr"/>
            <a:lstStyle/>
            <a:p>
              <a:endParaRPr lang="ru-RU"/>
            </a:p>
          </p:txBody>
        </p:sp>
        <p:sp>
          <p:nvSpPr>
            <p:cNvPr id="19" name="Полилиния: фигура 18">
              <a:extLst>
                <a:ext uri="{FF2B5EF4-FFF2-40B4-BE49-F238E27FC236}">
                  <a16:creationId xmlns:a16="http://schemas.microsoft.com/office/drawing/2014/main" id="{0B09C4A1-CF67-46F6-A4BC-C2565280963D}"/>
                </a:ext>
              </a:extLst>
            </p:cNvPr>
            <p:cNvSpPr/>
            <p:nvPr/>
          </p:nvSpPr>
          <p:spPr>
            <a:xfrm>
              <a:off x="880802" y="351903"/>
              <a:ext cx="50814" cy="89353"/>
            </a:xfrm>
            <a:custGeom>
              <a:avLst/>
              <a:gdLst>
                <a:gd name="connsiteX0" fmla="*/ 50814 w 50814"/>
                <a:gd name="connsiteY0" fmla="*/ 0 h 89353"/>
                <a:gd name="connsiteX1" fmla="*/ 50814 w 50814"/>
                <a:gd name="connsiteY1" fmla="*/ 13499 h 89353"/>
                <a:gd name="connsiteX2" fmla="*/ 45023 w 50814"/>
                <a:gd name="connsiteY2" fmla="*/ 12857 h 89353"/>
                <a:gd name="connsiteX3" fmla="*/ 13507 w 50814"/>
                <a:gd name="connsiteY3" fmla="*/ 47569 h 89353"/>
                <a:gd name="connsiteX4" fmla="*/ 13507 w 50814"/>
                <a:gd name="connsiteY4" fmla="*/ 89354 h 89353"/>
                <a:gd name="connsiteX5" fmla="*/ 0 w 50814"/>
                <a:gd name="connsiteY5" fmla="*/ 89354 h 89353"/>
                <a:gd name="connsiteX6" fmla="*/ 0 w 50814"/>
                <a:gd name="connsiteY6" fmla="*/ 1929 h 89353"/>
                <a:gd name="connsiteX7" fmla="*/ 13507 w 50814"/>
                <a:gd name="connsiteY7" fmla="*/ 1929 h 89353"/>
                <a:gd name="connsiteX8" fmla="*/ 13507 w 50814"/>
                <a:gd name="connsiteY8" fmla="*/ 21857 h 89353"/>
                <a:gd name="connsiteX9" fmla="*/ 45023 w 50814"/>
                <a:gd name="connsiteY9" fmla="*/ 0 h 89353"/>
                <a:gd name="connsiteX10" fmla="*/ 50814 w 50814"/>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4" h="89353">
                  <a:moveTo>
                    <a:pt x="50814" y="0"/>
                  </a:moveTo>
                  <a:lnTo>
                    <a:pt x="50814" y="13499"/>
                  </a:lnTo>
                  <a:cubicBezTo>
                    <a:pt x="49529" y="13499"/>
                    <a:pt x="47600" y="12857"/>
                    <a:pt x="45023" y="12857"/>
                  </a:cubicBezTo>
                  <a:cubicBezTo>
                    <a:pt x="26373" y="12857"/>
                    <a:pt x="13507" y="25070"/>
                    <a:pt x="13507" y="47569"/>
                  </a:cubicBezTo>
                  <a:lnTo>
                    <a:pt x="13507" y="89354"/>
                  </a:lnTo>
                  <a:lnTo>
                    <a:pt x="0" y="89354"/>
                  </a:lnTo>
                  <a:lnTo>
                    <a:pt x="0" y="1929"/>
                  </a:lnTo>
                  <a:lnTo>
                    <a:pt x="13507" y="1929"/>
                  </a:lnTo>
                  <a:lnTo>
                    <a:pt x="13507" y="21857"/>
                  </a:lnTo>
                  <a:cubicBezTo>
                    <a:pt x="18653" y="8357"/>
                    <a:pt x="29588" y="0"/>
                    <a:pt x="45023" y="0"/>
                  </a:cubicBezTo>
                  <a:cubicBezTo>
                    <a:pt x="47600" y="0"/>
                    <a:pt x="49529" y="0"/>
                    <a:pt x="50814" y="0"/>
                  </a:cubicBezTo>
                  <a:close/>
                </a:path>
              </a:pathLst>
            </a:custGeom>
            <a:solidFill>
              <a:srgbClr val="FFFFFF"/>
            </a:solidFill>
            <a:ln w="4734" cap="flat">
              <a:noFill/>
              <a:prstDash val="solid"/>
              <a:miter/>
            </a:ln>
          </p:spPr>
          <p:txBody>
            <a:bodyPr rtlCol="0" anchor="ctr"/>
            <a:lstStyle/>
            <a:p>
              <a:endParaRPr lang="ru-RU"/>
            </a:p>
          </p:txBody>
        </p:sp>
        <p:sp>
          <p:nvSpPr>
            <p:cNvPr id="20" name="Полилиния: фигура 19">
              <a:extLst>
                <a:ext uri="{FF2B5EF4-FFF2-40B4-BE49-F238E27FC236}">
                  <a16:creationId xmlns:a16="http://schemas.microsoft.com/office/drawing/2014/main" id="{96D55707-6ABE-468D-87DC-34B6E62B1772}"/>
                </a:ext>
              </a:extLst>
            </p:cNvPr>
            <p:cNvSpPr/>
            <p:nvPr/>
          </p:nvSpPr>
          <p:spPr>
            <a:xfrm>
              <a:off x="938698"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1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36" y="92568"/>
                    <a:pt x="0" y="72640"/>
                    <a:pt x="0" y="46284"/>
                  </a:cubicBezTo>
                  <a:cubicBezTo>
                    <a:pt x="0" y="19928"/>
                    <a:pt x="20579" y="0"/>
                    <a:pt x="45668" y="0"/>
                  </a:cubicBezTo>
                  <a:cubicBezTo>
                    <a:pt x="70752" y="0"/>
                    <a:pt x="91335" y="19285"/>
                    <a:pt x="91335" y="46284"/>
                  </a:cubicBezTo>
                  <a:close/>
                  <a:moveTo>
                    <a:pt x="12864" y="46284"/>
                  </a:moveTo>
                  <a:cubicBezTo>
                    <a:pt x="12864" y="65569"/>
                    <a:pt x="27013" y="79711"/>
                    <a:pt x="45025" y="79711"/>
                  </a:cubicBezTo>
                  <a:cubicBezTo>
                    <a:pt x="63032" y="79711"/>
                    <a:pt x="77181" y="65569"/>
                    <a:pt x="77181" y="46284"/>
                  </a:cubicBezTo>
                  <a:cubicBezTo>
                    <a:pt x="77181" y="26999"/>
                    <a:pt x="63032" y="12857"/>
                    <a:pt x="45025" y="12857"/>
                  </a:cubicBezTo>
                  <a:cubicBezTo>
                    <a:pt x="27656" y="12857"/>
                    <a:pt x="12864" y="26356"/>
                    <a:pt x="12864" y="46284"/>
                  </a:cubicBezTo>
                  <a:close/>
                </a:path>
              </a:pathLst>
            </a:custGeom>
            <a:solidFill>
              <a:srgbClr val="FFFFFF"/>
            </a:solidFill>
            <a:ln w="4734" cap="flat">
              <a:noFill/>
              <a:prstDash val="solid"/>
              <a:miter/>
            </a:ln>
          </p:spPr>
          <p:txBody>
            <a:bodyPr rtlCol="0" anchor="ctr"/>
            <a:lstStyle/>
            <a:p>
              <a:endParaRPr lang="ru-RU"/>
            </a:p>
          </p:txBody>
        </p:sp>
        <p:sp>
          <p:nvSpPr>
            <p:cNvPr id="21" name="Полилиния: фигура 20">
              <a:extLst>
                <a:ext uri="{FF2B5EF4-FFF2-40B4-BE49-F238E27FC236}">
                  <a16:creationId xmlns:a16="http://schemas.microsoft.com/office/drawing/2014/main" id="{D6CA978E-1F06-4B3B-9DB7-444B4F7F2B34}"/>
                </a:ext>
              </a:extLst>
            </p:cNvPr>
            <p:cNvSpPr/>
            <p:nvPr/>
          </p:nvSpPr>
          <p:spPr>
            <a:xfrm>
              <a:off x="1046112" y="353838"/>
              <a:ext cx="76542" cy="90638"/>
            </a:xfrm>
            <a:custGeom>
              <a:avLst/>
              <a:gdLst>
                <a:gd name="connsiteX0" fmla="*/ 76543 w 76542"/>
                <a:gd name="connsiteY0" fmla="*/ 0 h 90638"/>
                <a:gd name="connsiteX1" fmla="*/ 76543 w 76542"/>
                <a:gd name="connsiteY1" fmla="*/ 88710 h 90638"/>
                <a:gd name="connsiteX2" fmla="*/ 63036 w 76542"/>
                <a:gd name="connsiteY2" fmla="*/ 88710 h 90638"/>
                <a:gd name="connsiteX3" fmla="*/ 63036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6 w 76542"/>
                <a:gd name="connsiteY10" fmla="*/ 45641 h 90638"/>
                <a:gd name="connsiteX11" fmla="*/ 63036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6" y="88710"/>
                  </a:lnTo>
                  <a:lnTo>
                    <a:pt x="63036" y="71354"/>
                  </a:lnTo>
                  <a:cubicBezTo>
                    <a:pt x="57245" y="82925"/>
                    <a:pt x="46953"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5" y="77782"/>
                    <a:pt x="63036" y="64926"/>
                    <a:pt x="63036" y="45641"/>
                  </a:cubicBezTo>
                  <a:lnTo>
                    <a:pt x="63036" y="0"/>
                  </a:lnTo>
                  <a:lnTo>
                    <a:pt x="76543" y="0"/>
                  </a:lnTo>
                  <a:close/>
                </a:path>
              </a:pathLst>
            </a:custGeom>
            <a:solidFill>
              <a:srgbClr val="FFFFFF"/>
            </a:solidFill>
            <a:ln w="4734" cap="flat">
              <a:noFill/>
              <a:prstDash val="solid"/>
              <a:miter/>
            </a:ln>
          </p:spPr>
          <p:txBody>
            <a:bodyPr rtlCol="0" anchor="ctr"/>
            <a:lstStyle/>
            <a:p>
              <a:endParaRPr lang="ru-RU"/>
            </a:p>
          </p:txBody>
        </p:sp>
        <p:sp>
          <p:nvSpPr>
            <p:cNvPr id="22" name="Полилиния: фигура 21">
              <a:extLst>
                <a:ext uri="{FF2B5EF4-FFF2-40B4-BE49-F238E27FC236}">
                  <a16:creationId xmlns:a16="http://schemas.microsoft.com/office/drawing/2014/main" id="{05336448-4059-4617-913C-B0F48E27E1D5}"/>
                </a:ext>
              </a:extLst>
            </p:cNvPr>
            <p:cNvSpPr/>
            <p:nvPr/>
          </p:nvSpPr>
          <p:spPr>
            <a:xfrm>
              <a:off x="1142590" y="351903"/>
              <a:ext cx="88763" cy="131137"/>
            </a:xfrm>
            <a:custGeom>
              <a:avLst/>
              <a:gdLst>
                <a:gd name="connsiteX0" fmla="*/ 88764 w 88763"/>
                <a:gd name="connsiteY0" fmla="*/ 46284 h 131137"/>
                <a:gd name="connsiteX1" fmla="*/ 46953 w 88763"/>
                <a:gd name="connsiteY1" fmla="*/ 92568 h 131137"/>
                <a:gd name="connsiteX2" fmla="*/ 12864 w 88763"/>
                <a:gd name="connsiteY2" fmla="*/ 72640 h 131137"/>
                <a:gd name="connsiteX3" fmla="*/ 12864 w 88763"/>
                <a:gd name="connsiteY3" fmla="*/ 131137 h 131137"/>
                <a:gd name="connsiteX4" fmla="*/ 0 w 88763"/>
                <a:gd name="connsiteY4" fmla="*/ 131137 h 131137"/>
                <a:gd name="connsiteX5" fmla="*/ 0 w 88763"/>
                <a:gd name="connsiteY5" fmla="*/ 1929 h 131137"/>
                <a:gd name="connsiteX6" fmla="*/ 13506 w 88763"/>
                <a:gd name="connsiteY6" fmla="*/ 1929 h 131137"/>
                <a:gd name="connsiteX7" fmla="*/ 13506 w 88763"/>
                <a:gd name="connsiteY7" fmla="*/ 19928 h 131137"/>
                <a:gd name="connsiteX8" fmla="*/ 47596 w 88763"/>
                <a:gd name="connsiteY8" fmla="*/ 0 h 131137"/>
                <a:gd name="connsiteX9" fmla="*/ 88764 w 88763"/>
                <a:gd name="connsiteY9" fmla="*/ 46284 h 131137"/>
                <a:gd name="connsiteX10" fmla="*/ 75257 w 88763"/>
                <a:gd name="connsiteY10" fmla="*/ 46284 h 131137"/>
                <a:gd name="connsiteX11" fmla="*/ 44382 w 88763"/>
                <a:gd name="connsiteY11" fmla="*/ 12857 h 131137"/>
                <a:gd name="connsiteX12" fmla="*/ 12221 w 88763"/>
                <a:gd name="connsiteY12" fmla="*/ 46284 h 131137"/>
                <a:gd name="connsiteX13" fmla="*/ 44382 w 88763"/>
                <a:gd name="connsiteY13" fmla="*/ 79711 h 131137"/>
                <a:gd name="connsiteX14" fmla="*/ 75257 w 88763"/>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63" h="131137">
                  <a:moveTo>
                    <a:pt x="88764" y="46284"/>
                  </a:moveTo>
                  <a:cubicBezTo>
                    <a:pt x="88764" y="73282"/>
                    <a:pt x="71395" y="92568"/>
                    <a:pt x="46953" y="92568"/>
                  </a:cubicBezTo>
                  <a:cubicBezTo>
                    <a:pt x="31518" y="92568"/>
                    <a:pt x="19941" y="84853"/>
                    <a:pt x="12864" y="72640"/>
                  </a:cubicBezTo>
                  <a:lnTo>
                    <a:pt x="12864" y="131137"/>
                  </a:lnTo>
                  <a:lnTo>
                    <a:pt x="0" y="131137"/>
                  </a:lnTo>
                  <a:lnTo>
                    <a:pt x="0" y="1929"/>
                  </a:lnTo>
                  <a:lnTo>
                    <a:pt x="13506" y="1929"/>
                  </a:lnTo>
                  <a:lnTo>
                    <a:pt x="13506" y="19928"/>
                  </a:lnTo>
                  <a:cubicBezTo>
                    <a:pt x="20583" y="7714"/>
                    <a:pt x="32161" y="0"/>
                    <a:pt x="47596" y="0"/>
                  </a:cubicBezTo>
                  <a:cubicBezTo>
                    <a:pt x="71395" y="0"/>
                    <a:pt x="88764" y="19285"/>
                    <a:pt x="88764" y="46284"/>
                  </a:cubicBezTo>
                  <a:close/>
                  <a:moveTo>
                    <a:pt x="75257" y="46284"/>
                  </a:moveTo>
                  <a:cubicBezTo>
                    <a:pt x="75257" y="26999"/>
                    <a:pt x="62394" y="12857"/>
                    <a:pt x="44382" y="12857"/>
                  </a:cubicBezTo>
                  <a:cubicBezTo>
                    <a:pt x="26370" y="12857"/>
                    <a:pt x="12221" y="26999"/>
                    <a:pt x="12221" y="46284"/>
                  </a:cubicBezTo>
                  <a:cubicBezTo>
                    <a:pt x="12221" y="65569"/>
                    <a:pt x="25727" y="79711"/>
                    <a:pt x="44382" y="79711"/>
                  </a:cubicBezTo>
                  <a:cubicBezTo>
                    <a:pt x="63036" y="79711"/>
                    <a:pt x="75257" y="65569"/>
                    <a:pt x="75257" y="46284"/>
                  </a:cubicBezTo>
                  <a:close/>
                </a:path>
              </a:pathLst>
            </a:custGeom>
            <a:solidFill>
              <a:srgbClr val="FFFFFF"/>
            </a:solidFill>
            <a:ln w="4734" cap="flat">
              <a:noFill/>
              <a:prstDash val="solid"/>
              <a:miter/>
            </a:ln>
          </p:spPr>
          <p:txBody>
            <a:bodyPr rtlCol="0" anchor="ctr"/>
            <a:lstStyle/>
            <a:p>
              <a:endParaRPr lang="ru-RU"/>
            </a:p>
          </p:txBody>
        </p:sp>
      </p:grpSp>
      <p:sp>
        <p:nvSpPr>
          <p:cNvPr id="10" name="Текст 21">
            <a:extLst>
              <a:ext uri="{FF2B5EF4-FFF2-40B4-BE49-F238E27FC236}">
                <a16:creationId xmlns:a16="http://schemas.microsoft.com/office/drawing/2014/main" id="{ACE48941-CCC5-4DAC-BE64-F1E51A4C7C49}"/>
              </a:ext>
            </a:extLst>
          </p:cNvPr>
          <p:cNvSpPr>
            <a:spLocks noGrp="1"/>
          </p:cNvSpPr>
          <p:nvPr userDrawn="1">
            <p:ph type="body" sz="quarter" idx="15" hasCustomPrompt="1"/>
          </p:nvPr>
        </p:nvSpPr>
        <p:spPr>
          <a:xfrm>
            <a:off x="428625" y="3975481"/>
            <a:ext cx="5062537" cy="408306"/>
          </a:xfrm>
          <a:prstGeom prst="rect">
            <a:avLst/>
          </a:prstGeom>
        </p:spPr>
        <p:txBody>
          <a:bodyPr/>
          <a:lstStyle>
            <a:lvl1pPr marL="0" indent="0">
              <a:lnSpc>
                <a:spcPct val="100000"/>
              </a:lnSpc>
              <a:buNone/>
              <a:defRPr sz="1800" spc="-20" baseline="0">
                <a:solidFill>
                  <a:schemeClr val="bg1"/>
                </a:solidFill>
              </a:defRPr>
            </a:lvl1pPr>
            <a:lvl2pPr>
              <a:defRPr sz="1400"/>
            </a:lvl2pPr>
            <a:lvl3pPr>
              <a:defRPr sz="1400"/>
            </a:lvl3pPr>
            <a:lvl4pPr>
              <a:defRPr sz="1400"/>
            </a:lvl4pPr>
            <a:lvl5pPr>
              <a:defRPr sz="1400"/>
            </a:lvl5pPr>
          </a:lstStyle>
          <a:p>
            <a:pPr lvl="0"/>
            <a:r>
              <a:rPr lang="ru-RU" dirty="0"/>
              <a:t>Подзаголовок</a:t>
            </a:r>
          </a:p>
        </p:txBody>
      </p:sp>
      <p:sp>
        <p:nvSpPr>
          <p:cNvPr id="11" name="Текст 10">
            <a:extLst>
              <a:ext uri="{FF2B5EF4-FFF2-40B4-BE49-F238E27FC236}">
                <a16:creationId xmlns:a16="http://schemas.microsoft.com/office/drawing/2014/main" id="{D0BC5EA1-2370-4909-8910-7D4857AAF682}"/>
              </a:ext>
            </a:extLst>
          </p:cNvPr>
          <p:cNvSpPr>
            <a:spLocks noGrp="1"/>
          </p:cNvSpPr>
          <p:nvPr userDrawn="1">
            <p:ph type="body" sz="quarter" idx="11" hasCustomPrompt="1"/>
          </p:nvPr>
        </p:nvSpPr>
        <p:spPr>
          <a:xfrm>
            <a:off x="428625" y="2667000"/>
            <a:ext cx="5062537" cy="1308481"/>
          </a:xfrm>
          <a:prstGeom prst="rect">
            <a:avLst/>
          </a:prstGeom>
        </p:spPr>
        <p:txBody>
          <a:bodyPr/>
          <a:lstStyle>
            <a:lvl1pPr marL="0" indent="0">
              <a:lnSpc>
                <a:spcPts val="4600"/>
              </a:lnSpc>
              <a:spcBef>
                <a:spcPts val="0"/>
              </a:spcBef>
              <a:buNone/>
              <a:defRPr sz="4100" spc="-150" baseline="0">
                <a:solidFill>
                  <a:schemeClr val="bg1"/>
                </a:solidFill>
                <a:latin typeface="+mj-lt"/>
              </a:defRPr>
            </a:lvl1pPr>
          </a:lstStyle>
          <a:p>
            <a:pPr lvl="0"/>
            <a:r>
              <a:rPr lang="ru-RU" dirty="0"/>
              <a:t>Название</a:t>
            </a:r>
          </a:p>
          <a:p>
            <a:pPr lvl="0"/>
            <a:r>
              <a:rPr lang="ru-RU" dirty="0"/>
              <a:t>презентации</a:t>
            </a:r>
          </a:p>
        </p:txBody>
      </p:sp>
      <p:sp>
        <p:nvSpPr>
          <p:cNvPr id="12" name="Текст 21">
            <a:extLst>
              <a:ext uri="{FF2B5EF4-FFF2-40B4-BE49-F238E27FC236}">
                <a16:creationId xmlns:a16="http://schemas.microsoft.com/office/drawing/2014/main" id="{7A4C05AF-A71C-430C-9B64-A5676367A837}"/>
              </a:ext>
            </a:extLst>
          </p:cNvPr>
          <p:cNvSpPr>
            <a:spLocks noGrp="1"/>
          </p:cNvSpPr>
          <p:nvPr userDrawn="1">
            <p:ph type="body" sz="quarter" idx="13" hasCustomPrompt="1"/>
          </p:nvPr>
        </p:nvSpPr>
        <p:spPr>
          <a:xfrm>
            <a:off x="428625" y="2162175"/>
            <a:ext cx="1605915" cy="285750"/>
          </a:xfrm>
          <a:prstGeom prst="rect">
            <a:avLst/>
          </a:prstGeom>
        </p:spPr>
        <p:txBody>
          <a:bodyPr/>
          <a:lstStyle>
            <a:lvl1pPr marL="0" indent="0">
              <a:lnSpc>
                <a:spcPct val="100000"/>
              </a:lnSpc>
              <a:buNone/>
              <a:defRPr sz="1300">
                <a:solidFill>
                  <a:schemeClr val="bg1"/>
                </a:solidFill>
              </a:defRPr>
            </a:lvl1pPr>
            <a:lvl2pPr>
              <a:defRPr sz="1400"/>
            </a:lvl2pPr>
            <a:lvl3pPr>
              <a:defRPr sz="1400"/>
            </a:lvl3pPr>
            <a:lvl4pPr>
              <a:defRPr sz="1400"/>
            </a:lvl4pPr>
            <a:lvl5pPr>
              <a:defRPr sz="1400"/>
            </a:lvl5pPr>
          </a:lstStyle>
          <a:p>
            <a:pPr lvl="0"/>
            <a:r>
              <a:rPr lang="ru-RU" dirty="0"/>
              <a:t>20 августа 2021</a:t>
            </a:r>
          </a:p>
        </p:txBody>
      </p:sp>
      <p:sp>
        <p:nvSpPr>
          <p:cNvPr id="13" name="Текст 21">
            <a:extLst>
              <a:ext uri="{FF2B5EF4-FFF2-40B4-BE49-F238E27FC236}">
                <a16:creationId xmlns:a16="http://schemas.microsoft.com/office/drawing/2014/main" id="{2BB78791-7481-4744-B8E5-A883B587EB8F}"/>
              </a:ext>
            </a:extLst>
          </p:cNvPr>
          <p:cNvSpPr>
            <a:spLocks noGrp="1"/>
          </p:cNvSpPr>
          <p:nvPr userDrawn="1">
            <p:ph type="body" sz="quarter" idx="14" hasCustomPrompt="1"/>
          </p:nvPr>
        </p:nvSpPr>
        <p:spPr>
          <a:xfrm>
            <a:off x="428625" y="6286500"/>
            <a:ext cx="601403" cy="238125"/>
          </a:xfrm>
          <a:prstGeom prst="rect">
            <a:avLst/>
          </a:prstGeom>
        </p:spPr>
        <p:txBody>
          <a:bodyPr/>
          <a:lstStyle>
            <a:lvl1pPr marL="0" indent="0">
              <a:lnSpc>
                <a:spcPct val="100000"/>
              </a:lnSpc>
              <a:buNone/>
              <a:defRPr sz="1000">
                <a:solidFill>
                  <a:schemeClr val="bg1"/>
                </a:solidFill>
                <a:latin typeface="+mj-lt"/>
              </a:defRPr>
            </a:lvl1pPr>
            <a:lvl2pPr>
              <a:defRPr sz="1400"/>
            </a:lvl2pPr>
            <a:lvl3pPr>
              <a:defRPr sz="1400"/>
            </a:lvl3pPr>
            <a:lvl4pPr>
              <a:defRPr sz="1400"/>
            </a:lvl4pPr>
            <a:lvl5pPr>
              <a:defRPr sz="1400"/>
            </a:lvl5pPr>
          </a:lstStyle>
          <a:p>
            <a:pPr lvl="0"/>
            <a:r>
              <a:rPr lang="en-US" dirty="0"/>
              <a:t>X5.RU</a:t>
            </a:r>
            <a:endParaRPr lang="ru-RU" dirty="0"/>
          </a:p>
        </p:txBody>
      </p:sp>
      <p:sp>
        <p:nvSpPr>
          <p:cNvPr id="23" name="Овал 22">
            <a:extLst>
              <a:ext uri="{FF2B5EF4-FFF2-40B4-BE49-F238E27FC236}">
                <a16:creationId xmlns:a16="http://schemas.microsoft.com/office/drawing/2014/main" id="{890FA9E2-F724-49A3-8D2B-B643E4F119EB}"/>
              </a:ext>
            </a:extLst>
          </p:cNvPr>
          <p:cNvSpPr/>
          <p:nvPr userDrawn="1"/>
        </p:nvSpPr>
        <p:spPr>
          <a:xfrm>
            <a:off x="11668125" y="238125"/>
            <a:ext cx="285750" cy="285750"/>
          </a:xfrm>
          <a:prstGeom prst="ellipse">
            <a:avLst/>
          </a:prstGeom>
          <a:solidFill>
            <a:schemeClr val="bg1"/>
          </a:solidFill>
          <a:ln w="4763" cap="flat">
            <a:noFill/>
            <a:prstDash val="solid"/>
            <a:miter/>
          </a:ln>
        </p:spPr>
        <p:txBody>
          <a:bodyPr rtlCol="0" anchor="ctr"/>
          <a:lstStyle/>
          <a:p>
            <a:endParaRPr lang="ru-RU"/>
          </a:p>
        </p:txBody>
      </p:sp>
      <p:sp>
        <p:nvSpPr>
          <p:cNvPr id="25" name="Номер слайда 6">
            <a:extLst>
              <a:ext uri="{FF2B5EF4-FFF2-40B4-BE49-F238E27FC236}">
                <a16:creationId xmlns:a16="http://schemas.microsoft.com/office/drawing/2014/main" id="{ACBAA941-28A0-4CC4-A095-7867B7D1428B}"/>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33508893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Титульный с фото 11">
    <p:spTree>
      <p:nvGrpSpPr>
        <p:cNvPr id="1" name=""/>
        <p:cNvGrpSpPr/>
        <p:nvPr/>
      </p:nvGrpSpPr>
      <p:grpSpPr>
        <a:xfrm>
          <a:off x="0" y="0"/>
          <a:ext cx="0" cy="0"/>
          <a:chOff x="0" y="0"/>
          <a:chExt cx="0" cy="0"/>
        </a:xfrm>
      </p:grpSpPr>
      <p:sp>
        <p:nvSpPr>
          <p:cNvPr id="25" name="Рисунок 24">
            <a:extLst>
              <a:ext uri="{FF2B5EF4-FFF2-40B4-BE49-F238E27FC236}">
                <a16:creationId xmlns:a16="http://schemas.microsoft.com/office/drawing/2014/main" id="{B777C042-66AB-4959-98E3-C25215FA57AA}"/>
              </a:ext>
            </a:extLst>
          </p:cNvPr>
          <p:cNvSpPr>
            <a:spLocks noGrp="1"/>
          </p:cNvSpPr>
          <p:nvPr>
            <p:ph type="pic" sz="quarter" idx="18"/>
          </p:nvPr>
        </p:nvSpPr>
        <p:spPr>
          <a:xfrm>
            <a:off x="6095999"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5"/>
          </a:solidFill>
        </p:spPr>
        <p:txBody>
          <a:bodyPr wrap="square">
            <a:noAutofit/>
          </a:bodyPr>
          <a:lstStyle>
            <a:lvl1pPr marL="0" indent="0" algn="ctr">
              <a:buNone/>
              <a:defRPr sz="2000"/>
            </a:lvl1pPr>
          </a:lstStyle>
          <a:p>
            <a:endParaRPr lang="ru-RU"/>
          </a:p>
        </p:txBody>
      </p:sp>
      <p:grpSp>
        <p:nvGrpSpPr>
          <p:cNvPr id="23" name="Группа 22">
            <a:extLst>
              <a:ext uri="{FF2B5EF4-FFF2-40B4-BE49-F238E27FC236}">
                <a16:creationId xmlns:a16="http://schemas.microsoft.com/office/drawing/2014/main" id="{99CF2850-BD68-49E4-8EC9-4BD14E5D00D2}"/>
              </a:ext>
            </a:extLst>
          </p:cNvPr>
          <p:cNvGrpSpPr/>
          <p:nvPr userDrawn="1"/>
        </p:nvGrpSpPr>
        <p:grpSpPr>
          <a:xfrm>
            <a:off x="428625" y="238125"/>
            <a:ext cx="802728" cy="244915"/>
            <a:chOff x="428625" y="238125"/>
            <a:chExt cx="802728" cy="244915"/>
          </a:xfrm>
        </p:grpSpPr>
        <p:sp>
          <p:nvSpPr>
            <p:cNvPr id="14" name="Полилиния: фигура 13">
              <a:extLst>
                <a:ext uri="{FF2B5EF4-FFF2-40B4-BE49-F238E27FC236}">
                  <a16:creationId xmlns:a16="http://schemas.microsoft.com/office/drawing/2014/main" id="{788F8DED-0553-4A0D-B63B-2592EF0028AE}"/>
                </a:ext>
              </a:extLst>
            </p:cNvPr>
            <p:cNvSpPr/>
            <p:nvPr/>
          </p:nvSpPr>
          <p:spPr>
            <a:xfrm>
              <a:off x="548264" y="331338"/>
              <a:ext cx="98411" cy="109280"/>
            </a:xfrm>
            <a:custGeom>
              <a:avLst/>
              <a:gdLst>
                <a:gd name="connsiteX0" fmla="*/ 72040 w 98411"/>
                <a:gd name="connsiteY0" fmla="*/ 109281 h 109280"/>
                <a:gd name="connsiteX1" fmla="*/ 49527 w 98411"/>
                <a:gd name="connsiteY1" fmla="*/ 71354 h 109280"/>
                <a:gd name="connsiteX2" fmla="*/ 27015 w 98411"/>
                <a:gd name="connsiteY2" fmla="*/ 109281 h 109280"/>
                <a:gd name="connsiteX3" fmla="*/ 643 w 98411"/>
                <a:gd name="connsiteY3" fmla="*/ 109281 h 109280"/>
                <a:gd name="connsiteX4" fmla="*/ 34733 w 98411"/>
                <a:gd name="connsiteY4" fmla="*/ 52712 h 109280"/>
                <a:gd name="connsiteX5" fmla="*/ 0 w 98411"/>
                <a:gd name="connsiteY5" fmla="*/ 0 h 109280"/>
                <a:gd name="connsiteX6" fmla="*/ 27658 w 98411"/>
                <a:gd name="connsiteY6" fmla="*/ 0 h 109280"/>
                <a:gd name="connsiteX7" fmla="*/ 50171 w 98411"/>
                <a:gd name="connsiteY7" fmla="*/ 35355 h 109280"/>
                <a:gd name="connsiteX8" fmla="*/ 71397 w 98411"/>
                <a:gd name="connsiteY8" fmla="*/ 0 h 109280"/>
                <a:gd name="connsiteX9" fmla="*/ 97768 w 98411"/>
                <a:gd name="connsiteY9" fmla="*/ 0 h 109280"/>
                <a:gd name="connsiteX10" fmla="*/ 63678 w 98411"/>
                <a:gd name="connsiteY10" fmla="*/ 53998 h 109280"/>
                <a:gd name="connsiteX11" fmla="*/ 98411 w 98411"/>
                <a:gd name="connsiteY11" fmla="*/ 109281 h 109280"/>
                <a:gd name="connsiteX12" fmla="*/ 72040 w 98411"/>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1" h="109280">
                  <a:moveTo>
                    <a:pt x="72040" y="109281"/>
                  </a:moveTo>
                  <a:lnTo>
                    <a:pt x="49527" y="71354"/>
                  </a:lnTo>
                  <a:lnTo>
                    <a:pt x="27015" y="109281"/>
                  </a:lnTo>
                  <a:lnTo>
                    <a:pt x="643" y="109281"/>
                  </a:lnTo>
                  <a:lnTo>
                    <a:pt x="34733" y="52712"/>
                  </a:lnTo>
                  <a:lnTo>
                    <a:pt x="0" y="0"/>
                  </a:lnTo>
                  <a:lnTo>
                    <a:pt x="27658" y="0"/>
                  </a:lnTo>
                  <a:lnTo>
                    <a:pt x="50171" y="35355"/>
                  </a:lnTo>
                  <a:lnTo>
                    <a:pt x="71397" y="0"/>
                  </a:lnTo>
                  <a:lnTo>
                    <a:pt x="97768" y="0"/>
                  </a:lnTo>
                  <a:lnTo>
                    <a:pt x="63678" y="53998"/>
                  </a:lnTo>
                  <a:lnTo>
                    <a:pt x="98411" y="109281"/>
                  </a:lnTo>
                  <a:lnTo>
                    <a:pt x="72040" y="109281"/>
                  </a:lnTo>
                  <a:close/>
                </a:path>
              </a:pathLst>
            </a:custGeom>
            <a:solidFill>
              <a:srgbClr val="000000"/>
            </a:solidFill>
            <a:ln w="4734" cap="flat">
              <a:noFill/>
              <a:prstDash val="solid"/>
              <a:miter/>
            </a:ln>
          </p:spPr>
          <p:txBody>
            <a:bodyPr rtlCol="0" anchor="ctr"/>
            <a:lstStyle/>
            <a:p>
              <a:endParaRPr lang="ru-RU"/>
            </a:p>
          </p:txBody>
        </p:sp>
        <p:sp>
          <p:nvSpPr>
            <p:cNvPr id="15" name="Полилиния: фигура 14">
              <a:extLst>
                <a:ext uri="{FF2B5EF4-FFF2-40B4-BE49-F238E27FC236}">
                  <a16:creationId xmlns:a16="http://schemas.microsoft.com/office/drawing/2014/main" id="{8C0EFD44-CE00-4D53-AA46-3034E14387BA}"/>
                </a:ext>
              </a:extLst>
            </p:cNvPr>
            <p:cNvSpPr/>
            <p:nvPr/>
          </p:nvSpPr>
          <p:spPr>
            <a:xfrm>
              <a:off x="651179" y="331979"/>
              <a:ext cx="81687" cy="110566"/>
            </a:xfrm>
            <a:custGeom>
              <a:avLst/>
              <a:gdLst>
                <a:gd name="connsiteX0" fmla="*/ 81688 w 81687"/>
                <a:gd name="connsiteY0" fmla="*/ 71354 h 110566"/>
                <a:gd name="connsiteX1" fmla="*/ 39879 w 81687"/>
                <a:gd name="connsiteY1" fmla="*/ 110567 h 110566"/>
                <a:gd name="connsiteX2" fmla="*/ 0 w 81687"/>
                <a:gd name="connsiteY2" fmla="*/ 73925 h 110566"/>
                <a:gd name="connsiteX3" fmla="*/ 22512 w 81687"/>
                <a:gd name="connsiteY3" fmla="*/ 73925 h 110566"/>
                <a:gd name="connsiteX4" fmla="*/ 42452 w 81687"/>
                <a:gd name="connsiteY4" fmla="*/ 89354 h 110566"/>
                <a:gd name="connsiteX5" fmla="*/ 59176 w 81687"/>
                <a:gd name="connsiteY5" fmla="*/ 71354 h 110566"/>
                <a:gd name="connsiteX6" fmla="*/ 39879 w 81687"/>
                <a:gd name="connsiteY6" fmla="*/ 53998 h 110566"/>
                <a:gd name="connsiteX7" fmla="*/ 21869 w 81687"/>
                <a:gd name="connsiteY7" fmla="*/ 62997 h 110566"/>
                <a:gd name="connsiteX8" fmla="*/ 0 w 81687"/>
                <a:gd name="connsiteY8" fmla="*/ 62997 h 110566"/>
                <a:gd name="connsiteX9" fmla="*/ 7719 w 81687"/>
                <a:gd name="connsiteY9" fmla="*/ 0 h 110566"/>
                <a:gd name="connsiteX10" fmla="*/ 78472 w 81687"/>
                <a:gd name="connsiteY10" fmla="*/ 0 h 110566"/>
                <a:gd name="connsiteX11" fmla="*/ 75899 w 81687"/>
                <a:gd name="connsiteY11" fmla="*/ 21214 h 110566"/>
                <a:gd name="connsiteX12" fmla="*/ 25085 w 81687"/>
                <a:gd name="connsiteY12" fmla="*/ 21214 h 110566"/>
                <a:gd name="connsiteX13" fmla="*/ 23155 w 81687"/>
                <a:gd name="connsiteY13" fmla="*/ 42427 h 110566"/>
                <a:gd name="connsiteX14" fmla="*/ 44381 w 81687"/>
                <a:gd name="connsiteY14" fmla="*/ 35999 h 110566"/>
                <a:gd name="connsiteX15" fmla="*/ 81688 w 81687"/>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87" h="110566">
                  <a:moveTo>
                    <a:pt x="81688" y="71354"/>
                  </a:moveTo>
                  <a:cubicBezTo>
                    <a:pt x="81688" y="95139"/>
                    <a:pt x="63678" y="110567"/>
                    <a:pt x="39879" y="110567"/>
                  </a:cubicBezTo>
                  <a:cubicBezTo>
                    <a:pt x="19296" y="110567"/>
                    <a:pt x="1286" y="98996"/>
                    <a:pt x="0" y="73925"/>
                  </a:cubicBezTo>
                  <a:lnTo>
                    <a:pt x="22512" y="73925"/>
                  </a:lnTo>
                  <a:cubicBezTo>
                    <a:pt x="23799" y="84853"/>
                    <a:pt x="32804" y="89354"/>
                    <a:pt x="42452" y="89354"/>
                  </a:cubicBezTo>
                  <a:cubicBezTo>
                    <a:pt x="54030" y="89354"/>
                    <a:pt x="59176" y="81639"/>
                    <a:pt x="59176" y="71354"/>
                  </a:cubicBezTo>
                  <a:cubicBezTo>
                    <a:pt x="59176" y="60426"/>
                    <a:pt x="51457" y="53998"/>
                    <a:pt x="39879" y="53998"/>
                  </a:cubicBezTo>
                  <a:cubicBezTo>
                    <a:pt x="30874" y="53998"/>
                    <a:pt x="24442" y="58498"/>
                    <a:pt x="21869" y="62997"/>
                  </a:cubicBezTo>
                  <a:lnTo>
                    <a:pt x="0" y="62997"/>
                  </a:lnTo>
                  <a:lnTo>
                    <a:pt x="7719" y="0"/>
                  </a:lnTo>
                  <a:lnTo>
                    <a:pt x="78472" y="0"/>
                  </a:lnTo>
                  <a:lnTo>
                    <a:pt x="75899" y="21214"/>
                  </a:lnTo>
                  <a:lnTo>
                    <a:pt x="25085" y="21214"/>
                  </a:lnTo>
                  <a:lnTo>
                    <a:pt x="23155" y="42427"/>
                  </a:lnTo>
                  <a:cubicBezTo>
                    <a:pt x="23155" y="42427"/>
                    <a:pt x="28301" y="35999"/>
                    <a:pt x="44381" y="35999"/>
                  </a:cubicBezTo>
                  <a:cubicBezTo>
                    <a:pt x="64964" y="35356"/>
                    <a:pt x="81688" y="48212"/>
                    <a:pt x="81688" y="71354"/>
                  </a:cubicBezTo>
                  <a:close/>
                </a:path>
              </a:pathLst>
            </a:custGeom>
            <a:solidFill>
              <a:srgbClr val="000000"/>
            </a:solidFill>
            <a:ln w="4734" cap="flat">
              <a:noFill/>
              <a:prstDash val="solid"/>
              <a:miter/>
            </a:ln>
          </p:spPr>
          <p:txBody>
            <a:bodyPr rtlCol="0" anchor="ctr"/>
            <a:lstStyle/>
            <a:p>
              <a:endParaRPr lang="ru-RU"/>
            </a:p>
          </p:txBody>
        </p:sp>
        <p:sp>
          <p:nvSpPr>
            <p:cNvPr id="16" name="Полилиния: фигура 15">
              <a:extLst>
                <a:ext uri="{FF2B5EF4-FFF2-40B4-BE49-F238E27FC236}">
                  <a16:creationId xmlns:a16="http://schemas.microsoft.com/office/drawing/2014/main" id="{F09B65F3-9E20-4F31-86A4-8C7C27EFA1EA}"/>
                </a:ext>
              </a:extLst>
            </p:cNvPr>
            <p:cNvSpPr/>
            <p:nvPr/>
          </p:nvSpPr>
          <p:spPr>
            <a:xfrm>
              <a:off x="428625" y="238125"/>
              <a:ext cx="225123" cy="201848"/>
            </a:xfrm>
            <a:custGeom>
              <a:avLst/>
              <a:gdLst>
                <a:gd name="connsiteX0" fmla="*/ 225124 w 225123"/>
                <a:gd name="connsiteY0" fmla="*/ 79711 h 201848"/>
                <a:gd name="connsiteX1" fmla="*/ 95839 w 225123"/>
                <a:gd name="connsiteY1" fmla="*/ 0 h 201848"/>
                <a:gd name="connsiteX2" fmla="*/ 0 w 225123"/>
                <a:gd name="connsiteY2" fmla="*/ 0 h 201848"/>
                <a:gd name="connsiteX3" fmla="*/ 12864 w 225123"/>
                <a:gd name="connsiteY3" fmla="*/ 87425 h 201848"/>
                <a:gd name="connsiteX4" fmla="*/ 106773 w 225123"/>
                <a:gd name="connsiteY4" fmla="*/ 201849 h 201848"/>
                <a:gd name="connsiteX5" fmla="*/ 108703 w 225123"/>
                <a:gd name="connsiteY5" fmla="*/ 199920 h 201848"/>
                <a:gd name="connsiteX6" fmla="*/ 107416 w 225123"/>
                <a:gd name="connsiteY6" fmla="*/ 198634 h 201848"/>
                <a:gd name="connsiteX7" fmla="*/ 59176 w 225123"/>
                <a:gd name="connsiteY7" fmla="*/ 82925 h 201848"/>
                <a:gd name="connsiteX8" fmla="*/ 53387 w 225123"/>
                <a:gd name="connsiteY8" fmla="*/ 43070 h 201848"/>
                <a:gd name="connsiteX9" fmla="*/ 108060 w 225123"/>
                <a:gd name="connsiteY9" fmla="*/ 43070 h 201848"/>
                <a:gd name="connsiteX10" fmla="*/ 221908 w 225123"/>
                <a:gd name="connsiteY10" fmla="*/ 80996 h 201848"/>
                <a:gd name="connsiteX11" fmla="*/ 223194 w 225123"/>
                <a:gd name="connsiteY11" fmla="*/ 81639 h 201848"/>
                <a:gd name="connsiteX12" fmla="*/ 225124 w 225123"/>
                <a:gd name="connsiteY12" fmla="*/ 79711 h 201848"/>
                <a:gd name="connsiteX13" fmla="*/ 225124 w 225123"/>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3" h="201848">
                  <a:moveTo>
                    <a:pt x="225124" y="79711"/>
                  </a:moveTo>
                  <a:cubicBezTo>
                    <a:pt x="212903" y="32784"/>
                    <a:pt x="174953" y="0"/>
                    <a:pt x="95839" y="0"/>
                  </a:cubicBezTo>
                  <a:lnTo>
                    <a:pt x="0" y="0"/>
                  </a:lnTo>
                  <a:lnTo>
                    <a:pt x="12864" y="87425"/>
                  </a:lnTo>
                  <a:cubicBezTo>
                    <a:pt x="22512" y="167136"/>
                    <a:pt x="52743" y="192206"/>
                    <a:pt x="106773" y="201849"/>
                  </a:cubicBezTo>
                  <a:cubicBezTo>
                    <a:pt x="106773" y="201849"/>
                    <a:pt x="108703" y="201849"/>
                    <a:pt x="108703" y="199920"/>
                  </a:cubicBezTo>
                  <a:cubicBezTo>
                    <a:pt x="108703" y="199277"/>
                    <a:pt x="108060" y="198634"/>
                    <a:pt x="107416" y="198634"/>
                  </a:cubicBezTo>
                  <a:cubicBezTo>
                    <a:pt x="71397" y="183206"/>
                    <a:pt x="66894" y="133709"/>
                    <a:pt x="59176" y="82925"/>
                  </a:cubicBezTo>
                  <a:lnTo>
                    <a:pt x="53387" y="43070"/>
                  </a:lnTo>
                  <a:lnTo>
                    <a:pt x="108060" y="43070"/>
                  </a:lnTo>
                  <a:cubicBezTo>
                    <a:pt x="158230" y="43070"/>
                    <a:pt x="197466" y="42427"/>
                    <a:pt x="221908" y="80996"/>
                  </a:cubicBezTo>
                  <a:cubicBezTo>
                    <a:pt x="222551" y="81639"/>
                    <a:pt x="222551" y="81639"/>
                    <a:pt x="223194" y="81639"/>
                  </a:cubicBezTo>
                  <a:cubicBezTo>
                    <a:pt x="224481" y="82282"/>
                    <a:pt x="225124" y="80996"/>
                    <a:pt x="225124" y="79711"/>
                  </a:cubicBezTo>
                  <a:cubicBezTo>
                    <a:pt x="225124" y="79711"/>
                    <a:pt x="225124" y="80354"/>
                    <a:pt x="225124" y="79711"/>
                  </a:cubicBezTo>
                  <a:close/>
                </a:path>
              </a:pathLst>
            </a:custGeom>
            <a:solidFill>
              <a:srgbClr val="5FAF2D"/>
            </a:solidFill>
            <a:ln w="4734" cap="flat">
              <a:noFill/>
              <a:prstDash val="solid"/>
              <a:miter/>
            </a:ln>
          </p:spPr>
          <p:txBody>
            <a:bodyPr rtlCol="0" anchor="ctr"/>
            <a:lstStyle/>
            <a:p>
              <a:endParaRPr lang="ru-RU"/>
            </a:p>
          </p:txBody>
        </p:sp>
        <p:sp>
          <p:nvSpPr>
            <p:cNvPr id="17" name="Полилиния: фигура 16">
              <a:extLst>
                <a:ext uri="{FF2B5EF4-FFF2-40B4-BE49-F238E27FC236}">
                  <a16:creationId xmlns:a16="http://schemas.microsoft.com/office/drawing/2014/main" id="{1094ADBF-4F8A-4804-B7F7-7C66A8B9559D}"/>
                </a:ext>
              </a:extLst>
            </p:cNvPr>
            <p:cNvSpPr/>
            <p:nvPr/>
          </p:nvSpPr>
          <p:spPr>
            <a:xfrm>
              <a:off x="750233" y="326836"/>
              <a:ext cx="112708" cy="116994"/>
            </a:xfrm>
            <a:custGeom>
              <a:avLst/>
              <a:gdLst>
                <a:gd name="connsiteX0" fmla="*/ 112562 w 112708"/>
                <a:gd name="connsiteY0" fmla="*/ 56569 h 116994"/>
                <a:gd name="connsiteX1" fmla="*/ 57246 w 112708"/>
                <a:gd name="connsiteY1" fmla="*/ 116995 h 116994"/>
                <a:gd name="connsiteX2" fmla="*/ 0 w 112708"/>
                <a:gd name="connsiteY2" fmla="*/ 58497 h 116994"/>
                <a:gd name="connsiteX3" fmla="*/ 57889 w 112708"/>
                <a:gd name="connsiteY3" fmla="*/ 0 h 116994"/>
                <a:gd name="connsiteX4" fmla="*/ 111275 w 112708"/>
                <a:gd name="connsiteY4" fmla="*/ 37284 h 116994"/>
                <a:gd name="connsiteX5" fmla="*/ 97125 w 112708"/>
                <a:gd name="connsiteY5" fmla="*/ 37284 h 116994"/>
                <a:gd name="connsiteX6" fmla="*/ 57889 w 112708"/>
                <a:gd name="connsiteY6" fmla="*/ 12856 h 116994"/>
                <a:gd name="connsiteX7" fmla="*/ 13507 w 112708"/>
                <a:gd name="connsiteY7" fmla="*/ 58497 h 116994"/>
                <a:gd name="connsiteX8" fmla="*/ 57889 w 112708"/>
                <a:gd name="connsiteY8" fmla="*/ 104138 h 116994"/>
                <a:gd name="connsiteX9" fmla="*/ 99054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51" y="116995"/>
                    <a:pt x="57246" y="116995"/>
                  </a:cubicBezTo>
                  <a:cubicBezTo>
                    <a:pt x="25085" y="116995"/>
                    <a:pt x="0" y="92567"/>
                    <a:pt x="0" y="58497"/>
                  </a:cubicBezTo>
                  <a:cubicBezTo>
                    <a:pt x="0" y="25070"/>
                    <a:pt x="25085" y="0"/>
                    <a:pt x="57889" y="0"/>
                  </a:cubicBezTo>
                  <a:cubicBezTo>
                    <a:pt x="83618" y="0"/>
                    <a:pt x="103557" y="14785"/>
                    <a:pt x="111275" y="37284"/>
                  </a:cubicBezTo>
                  <a:lnTo>
                    <a:pt x="97125" y="37284"/>
                  </a:lnTo>
                  <a:cubicBezTo>
                    <a:pt x="90049" y="22499"/>
                    <a:pt x="75899" y="12856"/>
                    <a:pt x="57889" y="12856"/>
                  </a:cubicBezTo>
                  <a:cubicBezTo>
                    <a:pt x="32161" y="12856"/>
                    <a:pt x="13507" y="32141"/>
                    <a:pt x="13507" y="58497"/>
                  </a:cubicBezTo>
                  <a:cubicBezTo>
                    <a:pt x="13507" y="84211"/>
                    <a:pt x="31517" y="104138"/>
                    <a:pt x="57889" y="104138"/>
                  </a:cubicBezTo>
                  <a:cubicBezTo>
                    <a:pt x="80402" y="104138"/>
                    <a:pt x="97125" y="89996"/>
                    <a:pt x="99054" y="67497"/>
                  </a:cubicBezTo>
                  <a:lnTo>
                    <a:pt x="55316" y="67497"/>
                  </a:lnTo>
                  <a:lnTo>
                    <a:pt x="55316" y="55926"/>
                  </a:lnTo>
                  <a:lnTo>
                    <a:pt x="112562" y="56569"/>
                  </a:lnTo>
                  <a:close/>
                </a:path>
              </a:pathLst>
            </a:custGeom>
            <a:solidFill>
              <a:srgbClr val="000000"/>
            </a:solidFill>
            <a:ln w="4734" cap="flat">
              <a:noFill/>
              <a:prstDash val="solid"/>
              <a:miter/>
            </a:ln>
          </p:spPr>
          <p:txBody>
            <a:bodyPr rtlCol="0" anchor="ctr"/>
            <a:lstStyle/>
            <a:p>
              <a:endParaRPr lang="ru-RU"/>
            </a:p>
          </p:txBody>
        </p:sp>
        <p:sp>
          <p:nvSpPr>
            <p:cNvPr id="18" name="Полилиния: фигура 17">
              <a:extLst>
                <a:ext uri="{FF2B5EF4-FFF2-40B4-BE49-F238E27FC236}">
                  <a16:creationId xmlns:a16="http://schemas.microsoft.com/office/drawing/2014/main" id="{432C1CC0-1E8E-4352-BD3C-4473AC6264D6}"/>
                </a:ext>
              </a:extLst>
            </p:cNvPr>
            <p:cNvSpPr/>
            <p:nvPr/>
          </p:nvSpPr>
          <p:spPr>
            <a:xfrm>
              <a:off x="880802" y="351903"/>
              <a:ext cx="50814" cy="89353"/>
            </a:xfrm>
            <a:custGeom>
              <a:avLst/>
              <a:gdLst>
                <a:gd name="connsiteX0" fmla="*/ 50814 w 50814"/>
                <a:gd name="connsiteY0" fmla="*/ 0 h 89353"/>
                <a:gd name="connsiteX1" fmla="*/ 50814 w 50814"/>
                <a:gd name="connsiteY1" fmla="*/ 13499 h 89353"/>
                <a:gd name="connsiteX2" fmla="*/ 45023 w 50814"/>
                <a:gd name="connsiteY2" fmla="*/ 12857 h 89353"/>
                <a:gd name="connsiteX3" fmla="*/ 13507 w 50814"/>
                <a:gd name="connsiteY3" fmla="*/ 47569 h 89353"/>
                <a:gd name="connsiteX4" fmla="*/ 13507 w 50814"/>
                <a:gd name="connsiteY4" fmla="*/ 89354 h 89353"/>
                <a:gd name="connsiteX5" fmla="*/ 0 w 50814"/>
                <a:gd name="connsiteY5" fmla="*/ 89354 h 89353"/>
                <a:gd name="connsiteX6" fmla="*/ 0 w 50814"/>
                <a:gd name="connsiteY6" fmla="*/ 1929 h 89353"/>
                <a:gd name="connsiteX7" fmla="*/ 13507 w 50814"/>
                <a:gd name="connsiteY7" fmla="*/ 1929 h 89353"/>
                <a:gd name="connsiteX8" fmla="*/ 13507 w 50814"/>
                <a:gd name="connsiteY8" fmla="*/ 21857 h 89353"/>
                <a:gd name="connsiteX9" fmla="*/ 45023 w 50814"/>
                <a:gd name="connsiteY9" fmla="*/ 0 h 89353"/>
                <a:gd name="connsiteX10" fmla="*/ 50814 w 50814"/>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4" h="89353">
                  <a:moveTo>
                    <a:pt x="50814" y="0"/>
                  </a:moveTo>
                  <a:lnTo>
                    <a:pt x="50814" y="13499"/>
                  </a:lnTo>
                  <a:cubicBezTo>
                    <a:pt x="49529" y="13499"/>
                    <a:pt x="47600" y="12857"/>
                    <a:pt x="45023" y="12857"/>
                  </a:cubicBezTo>
                  <a:cubicBezTo>
                    <a:pt x="26373" y="12857"/>
                    <a:pt x="13507" y="25070"/>
                    <a:pt x="13507" y="47569"/>
                  </a:cubicBezTo>
                  <a:lnTo>
                    <a:pt x="13507" y="89354"/>
                  </a:lnTo>
                  <a:lnTo>
                    <a:pt x="0" y="89354"/>
                  </a:lnTo>
                  <a:lnTo>
                    <a:pt x="0" y="1929"/>
                  </a:lnTo>
                  <a:lnTo>
                    <a:pt x="13507" y="1929"/>
                  </a:lnTo>
                  <a:lnTo>
                    <a:pt x="13507" y="21857"/>
                  </a:lnTo>
                  <a:cubicBezTo>
                    <a:pt x="18653" y="8357"/>
                    <a:pt x="29588" y="0"/>
                    <a:pt x="45023" y="0"/>
                  </a:cubicBezTo>
                  <a:cubicBezTo>
                    <a:pt x="47600" y="0"/>
                    <a:pt x="49529" y="0"/>
                    <a:pt x="50814" y="0"/>
                  </a:cubicBezTo>
                  <a:close/>
                </a:path>
              </a:pathLst>
            </a:custGeom>
            <a:solidFill>
              <a:srgbClr val="000000"/>
            </a:solidFill>
            <a:ln w="4734" cap="flat">
              <a:noFill/>
              <a:prstDash val="solid"/>
              <a:miter/>
            </a:ln>
          </p:spPr>
          <p:txBody>
            <a:bodyPr rtlCol="0" anchor="ctr"/>
            <a:lstStyle/>
            <a:p>
              <a:endParaRPr lang="ru-RU"/>
            </a:p>
          </p:txBody>
        </p:sp>
        <p:sp>
          <p:nvSpPr>
            <p:cNvPr id="19" name="Полилиния: фигура 18">
              <a:extLst>
                <a:ext uri="{FF2B5EF4-FFF2-40B4-BE49-F238E27FC236}">
                  <a16:creationId xmlns:a16="http://schemas.microsoft.com/office/drawing/2014/main" id="{B9BB47EB-EC75-4766-8DDE-6A13E632A19C}"/>
                </a:ext>
              </a:extLst>
            </p:cNvPr>
            <p:cNvSpPr/>
            <p:nvPr/>
          </p:nvSpPr>
          <p:spPr>
            <a:xfrm>
              <a:off x="938698"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1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36" y="92568"/>
                    <a:pt x="0" y="72640"/>
                    <a:pt x="0" y="46284"/>
                  </a:cubicBezTo>
                  <a:cubicBezTo>
                    <a:pt x="0" y="19928"/>
                    <a:pt x="20579" y="0"/>
                    <a:pt x="45668" y="0"/>
                  </a:cubicBezTo>
                  <a:cubicBezTo>
                    <a:pt x="70752" y="0"/>
                    <a:pt x="91335" y="19285"/>
                    <a:pt x="91335" y="46284"/>
                  </a:cubicBezTo>
                  <a:close/>
                  <a:moveTo>
                    <a:pt x="12864" y="46284"/>
                  </a:moveTo>
                  <a:cubicBezTo>
                    <a:pt x="12864" y="65569"/>
                    <a:pt x="27013" y="79711"/>
                    <a:pt x="45025" y="79711"/>
                  </a:cubicBezTo>
                  <a:cubicBezTo>
                    <a:pt x="63032" y="79711"/>
                    <a:pt x="77181" y="65569"/>
                    <a:pt x="77181" y="46284"/>
                  </a:cubicBezTo>
                  <a:cubicBezTo>
                    <a:pt x="77181" y="26999"/>
                    <a:pt x="63032" y="12857"/>
                    <a:pt x="45025" y="12857"/>
                  </a:cubicBezTo>
                  <a:cubicBezTo>
                    <a:pt x="27656" y="12857"/>
                    <a:pt x="12864" y="26356"/>
                    <a:pt x="12864" y="46284"/>
                  </a:cubicBezTo>
                  <a:close/>
                </a:path>
              </a:pathLst>
            </a:custGeom>
            <a:solidFill>
              <a:srgbClr val="000000"/>
            </a:solidFill>
            <a:ln w="4734" cap="flat">
              <a:noFill/>
              <a:prstDash val="solid"/>
              <a:miter/>
            </a:ln>
          </p:spPr>
          <p:txBody>
            <a:bodyPr rtlCol="0" anchor="ctr"/>
            <a:lstStyle/>
            <a:p>
              <a:endParaRPr lang="ru-RU"/>
            </a:p>
          </p:txBody>
        </p:sp>
        <p:sp>
          <p:nvSpPr>
            <p:cNvPr id="20" name="Полилиния: фигура 19">
              <a:extLst>
                <a:ext uri="{FF2B5EF4-FFF2-40B4-BE49-F238E27FC236}">
                  <a16:creationId xmlns:a16="http://schemas.microsoft.com/office/drawing/2014/main" id="{D052AABF-F2E6-4DEA-9886-6F0DE3B90993}"/>
                </a:ext>
              </a:extLst>
            </p:cNvPr>
            <p:cNvSpPr/>
            <p:nvPr/>
          </p:nvSpPr>
          <p:spPr>
            <a:xfrm>
              <a:off x="1046112" y="353838"/>
              <a:ext cx="76542" cy="90638"/>
            </a:xfrm>
            <a:custGeom>
              <a:avLst/>
              <a:gdLst>
                <a:gd name="connsiteX0" fmla="*/ 76543 w 76542"/>
                <a:gd name="connsiteY0" fmla="*/ 0 h 90638"/>
                <a:gd name="connsiteX1" fmla="*/ 76543 w 76542"/>
                <a:gd name="connsiteY1" fmla="*/ 88710 h 90638"/>
                <a:gd name="connsiteX2" fmla="*/ 63036 w 76542"/>
                <a:gd name="connsiteY2" fmla="*/ 88710 h 90638"/>
                <a:gd name="connsiteX3" fmla="*/ 63036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6 w 76542"/>
                <a:gd name="connsiteY10" fmla="*/ 45641 h 90638"/>
                <a:gd name="connsiteX11" fmla="*/ 63036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6" y="88710"/>
                  </a:lnTo>
                  <a:lnTo>
                    <a:pt x="63036" y="71354"/>
                  </a:lnTo>
                  <a:cubicBezTo>
                    <a:pt x="57245" y="82925"/>
                    <a:pt x="46953"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5" y="77782"/>
                    <a:pt x="63036" y="64926"/>
                    <a:pt x="63036" y="45641"/>
                  </a:cubicBezTo>
                  <a:lnTo>
                    <a:pt x="63036" y="0"/>
                  </a:lnTo>
                  <a:lnTo>
                    <a:pt x="76543" y="0"/>
                  </a:lnTo>
                  <a:close/>
                </a:path>
              </a:pathLst>
            </a:custGeom>
            <a:solidFill>
              <a:srgbClr val="000000"/>
            </a:solidFill>
            <a:ln w="4734" cap="flat">
              <a:noFill/>
              <a:prstDash val="solid"/>
              <a:miter/>
            </a:ln>
          </p:spPr>
          <p:txBody>
            <a:bodyPr rtlCol="0" anchor="ctr"/>
            <a:lstStyle/>
            <a:p>
              <a:endParaRPr lang="ru-RU"/>
            </a:p>
          </p:txBody>
        </p:sp>
        <p:sp>
          <p:nvSpPr>
            <p:cNvPr id="21" name="Полилиния: фигура 20">
              <a:extLst>
                <a:ext uri="{FF2B5EF4-FFF2-40B4-BE49-F238E27FC236}">
                  <a16:creationId xmlns:a16="http://schemas.microsoft.com/office/drawing/2014/main" id="{9B4AFAAE-EBCA-4607-8F7D-9E25506042ED}"/>
                </a:ext>
              </a:extLst>
            </p:cNvPr>
            <p:cNvSpPr/>
            <p:nvPr/>
          </p:nvSpPr>
          <p:spPr>
            <a:xfrm>
              <a:off x="1142590" y="351903"/>
              <a:ext cx="88763" cy="131137"/>
            </a:xfrm>
            <a:custGeom>
              <a:avLst/>
              <a:gdLst>
                <a:gd name="connsiteX0" fmla="*/ 88764 w 88763"/>
                <a:gd name="connsiteY0" fmla="*/ 46284 h 131137"/>
                <a:gd name="connsiteX1" fmla="*/ 46953 w 88763"/>
                <a:gd name="connsiteY1" fmla="*/ 92568 h 131137"/>
                <a:gd name="connsiteX2" fmla="*/ 12864 w 88763"/>
                <a:gd name="connsiteY2" fmla="*/ 72640 h 131137"/>
                <a:gd name="connsiteX3" fmla="*/ 12864 w 88763"/>
                <a:gd name="connsiteY3" fmla="*/ 131137 h 131137"/>
                <a:gd name="connsiteX4" fmla="*/ 0 w 88763"/>
                <a:gd name="connsiteY4" fmla="*/ 131137 h 131137"/>
                <a:gd name="connsiteX5" fmla="*/ 0 w 88763"/>
                <a:gd name="connsiteY5" fmla="*/ 1929 h 131137"/>
                <a:gd name="connsiteX6" fmla="*/ 13506 w 88763"/>
                <a:gd name="connsiteY6" fmla="*/ 1929 h 131137"/>
                <a:gd name="connsiteX7" fmla="*/ 13506 w 88763"/>
                <a:gd name="connsiteY7" fmla="*/ 19928 h 131137"/>
                <a:gd name="connsiteX8" fmla="*/ 47596 w 88763"/>
                <a:gd name="connsiteY8" fmla="*/ 0 h 131137"/>
                <a:gd name="connsiteX9" fmla="*/ 88764 w 88763"/>
                <a:gd name="connsiteY9" fmla="*/ 46284 h 131137"/>
                <a:gd name="connsiteX10" fmla="*/ 75257 w 88763"/>
                <a:gd name="connsiteY10" fmla="*/ 46284 h 131137"/>
                <a:gd name="connsiteX11" fmla="*/ 44382 w 88763"/>
                <a:gd name="connsiteY11" fmla="*/ 12857 h 131137"/>
                <a:gd name="connsiteX12" fmla="*/ 12221 w 88763"/>
                <a:gd name="connsiteY12" fmla="*/ 46284 h 131137"/>
                <a:gd name="connsiteX13" fmla="*/ 44382 w 88763"/>
                <a:gd name="connsiteY13" fmla="*/ 79711 h 131137"/>
                <a:gd name="connsiteX14" fmla="*/ 75257 w 88763"/>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63" h="131137">
                  <a:moveTo>
                    <a:pt x="88764" y="46284"/>
                  </a:moveTo>
                  <a:cubicBezTo>
                    <a:pt x="88764" y="73282"/>
                    <a:pt x="71395" y="92568"/>
                    <a:pt x="46953" y="92568"/>
                  </a:cubicBezTo>
                  <a:cubicBezTo>
                    <a:pt x="31518" y="92568"/>
                    <a:pt x="19941" y="84853"/>
                    <a:pt x="12864" y="72640"/>
                  </a:cubicBezTo>
                  <a:lnTo>
                    <a:pt x="12864" y="131137"/>
                  </a:lnTo>
                  <a:lnTo>
                    <a:pt x="0" y="131137"/>
                  </a:lnTo>
                  <a:lnTo>
                    <a:pt x="0" y="1929"/>
                  </a:lnTo>
                  <a:lnTo>
                    <a:pt x="13506" y="1929"/>
                  </a:lnTo>
                  <a:lnTo>
                    <a:pt x="13506" y="19928"/>
                  </a:lnTo>
                  <a:cubicBezTo>
                    <a:pt x="20583" y="7714"/>
                    <a:pt x="32161" y="0"/>
                    <a:pt x="47596" y="0"/>
                  </a:cubicBezTo>
                  <a:cubicBezTo>
                    <a:pt x="71395" y="0"/>
                    <a:pt x="88764" y="19285"/>
                    <a:pt x="88764" y="46284"/>
                  </a:cubicBezTo>
                  <a:close/>
                  <a:moveTo>
                    <a:pt x="75257" y="46284"/>
                  </a:moveTo>
                  <a:cubicBezTo>
                    <a:pt x="75257" y="26999"/>
                    <a:pt x="62394" y="12857"/>
                    <a:pt x="44382" y="12857"/>
                  </a:cubicBezTo>
                  <a:cubicBezTo>
                    <a:pt x="26370" y="12857"/>
                    <a:pt x="12221" y="26999"/>
                    <a:pt x="12221" y="46284"/>
                  </a:cubicBezTo>
                  <a:cubicBezTo>
                    <a:pt x="12221" y="65569"/>
                    <a:pt x="25727" y="79711"/>
                    <a:pt x="44382" y="79711"/>
                  </a:cubicBezTo>
                  <a:cubicBezTo>
                    <a:pt x="63036" y="79711"/>
                    <a:pt x="75257" y="65569"/>
                    <a:pt x="75257" y="46284"/>
                  </a:cubicBezTo>
                  <a:close/>
                </a:path>
              </a:pathLst>
            </a:custGeom>
            <a:solidFill>
              <a:srgbClr val="000000"/>
            </a:solidFill>
            <a:ln w="4734" cap="flat">
              <a:noFill/>
              <a:prstDash val="solid"/>
              <a:miter/>
            </a:ln>
          </p:spPr>
          <p:txBody>
            <a:bodyPr rtlCol="0" anchor="ctr"/>
            <a:lstStyle/>
            <a:p>
              <a:endParaRPr lang="ru-RU"/>
            </a:p>
          </p:txBody>
        </p:sp>
      </p:grpSp>
      <p:sp>
        <p:nvSpPr>
          <p:cNvPr id="10" name="Текст 10">
            <a:extLst>
              <a:ext uri="{FF2B5EF4-FFF2-40B4-BE49-F238E27FC236}">
                <a16:creationId xmlns:a16="http://schemas.microsoft.com/office/drawing/2014/main" id="{6AB6143D-21DE-4E24-88BC-C80D248E0BAD}"/>
              </a:ext>
            </a:extLst>
          </p:cNvPr>
          <p:cNvSpPr>
            <a:spLocks noGrp="1"/>
          </p:cNvSpPr>
          <p:nvPr userDrawn="1">
            <p:ph type="body" sz="quarter" idx="11" hasCustomPrompt="1"/>
          </p:nvPr>
        </p:nvSpPr>
        <p:spPr>
          <a:xfrm>
            <a:off x="428625" y="2667000"/>
            <a:ext cx="5062537" cy="1939724"/>
          </a:xfrm>
          <a:prstGeom prst="rect">
            <a:avLst/>
          </a:prstGeom>
        </p:spPr>
        <p:txBody>
          <a:bodyPr/>
          <a:lstStyle>
            <a:lvl1pPr marL="0" indent="0">
              <a:lnSpc>
                <a:spcPts val="4600"/>
              </a:lnSpc>
              <a:spcBef>
                <a:spcPts val="0"/>
              </a:spcBef>
              <a:buNone/>
              <a:defRPr sz="4100" spc="-150" baseline="0">
                <a:latin typeface="+mj-lt"/>
              </a:defRPr>
            </a:lvl1pPr>
          </a:lstStyle>
          <a:p>
            <a:pPr lvl="0"/>
            <a:r>
              <a:rPr lang="ru-RU" dirty="0"/>
              <a:t>Название</a:t>
            </a:r>
          </a:p>
          <a:p>
            <a:pPr lvl="0"/>
            <a:r>
              <a:rPr lang="ru-RU" dirty="0"/>
              <a:t>презентации</a:t>
            </a:r>
            <a:endParaRPr lang="en-US" dirty="0"/>
          </a:p>
          <a:p>
            <a:pPr lvl="0"/>
            <a:r>
              <a:rPr lang="ru-RU" dirty="0"/>
              <a:t>в несколько строк</a:t>
            </a:r>
          </a:p>
        </p:txBody>
      </p:sp>
      <p:sp>
        <p:nvSpPr>
          <p:cNvPr id="11" name="Текст 21">
            <a:extLst>
              <a:ext uri="{FF2B5EF4-FFF2-40B4-BE49-F238E27FC236}">
                <a16:creationId xmlns:a16="http://schemas.microsoft.com/office/drawing/2014/main" id="{98DE6B58-1B2F-4F62-B79A-52B14CCB01AF}"/>
              </a:ext>
            </a:extLst>
          </p:cNvPr>
          <p:cNvSpPr>
            <a:spLocks noGrp="1"/>
          </p:cNvSpPr>
          <p:nvPr userDrawn="1">
            <p:ph type="body" sz="quarter" idx="13" hasCustomPrompt="1"/>
          </p:nvPr>
        </p:nvSpPr>
        <p:spPr>
          <a:xfrm>
            <a:off x="428625" y="2162175"/>
            <a:ext cx="1605915" cy="285750"/>
          </a:xfrm>
          <a:prstGeom prst="rect">
            <a:avLst/>
          </a:prstGeom>
        </p:spPr>
        <p:txBody>
          <a:bodyPr/>
          <a:lstStyle>
            <a:lvl1pPr marL="0" indent="0">
              <a:lnSpc>
                <a:spcPct val="100000"/>
              </a:lnSpc>
              <a:buNone/>
              <a:defRPr sz="1300">
                <a:solidFill>
                  <a:schemeClr val="accent5"/>
                </a:solidFill>
              </a:defRPr>
            </a:lvl1pPr>
            <a:lvl2pPr>
              <a:defRPr sz="1400"/>
            </a:lvl2pPr>
            <a:lvl3pPr>
              <a:defRPr sz="1400"/>
            </a:lvl3pPr>
            <a:lvl4pPr>
              <a:defRPr sz="1400"/>
            </a:lvl4pPr>
            <a:lvl5pPr>
              <a:defRPr sz="1400"/>
            </a:lvl5pPr>
          </a:lstStyle>
          <a:p>
            <a:pPr lvl="0"/>
            <a:r>
              <a:rPr lang="ru-RU" dirty="0"/>
              <a:t>20 августа 2021</a:t>
            </a:r>
          </a:p>
        </p:txBody>
      </p:sp>
      <p:sp>
        <p:nvSpPr>
          <p:cNvPr id="12" name="Текст 21">
            <a:extLst>
              <a:ext uri="{FF2B5EF4-FFF2-40B4-BE49-F238E27FC236}">
                <a16:creationId xmlns:a16="http://schemas.microsoft.com/office/drawing/2014/main" id="{81F420D7-5F63-4A2B-9647-0CFF572C59C6}"/>
              </a:ext>
            </a:extLst>
          </p:cNvPr>
          <p:cNvSpPr>
            <a:spLocks noGrp="1"/>
          </p:cNvSpPr>
          <p:nvPr userDrawn="1">
            <p:ph type="body" sz="quarter" idx="14" hasCustomPrompt="1"/>
          </p:nvPr>
        </p:nvSpPr>
        <p:spPr>
          <a:xfrm>
            <a:off x="428625" y="6286500"/>
            <a:ext cx="601403" cy="238125"/>
          </a:xfrm>
          <a:prstGeom prst="rect">
            <a:avLst/>
          </a:prstGeom>
        </p:spPr>
        <p:txBody>
          <a:bodyPr/>
          <a:lstStyle>
            <a:lvl1pPr marL="0" indent="0">
              <a:lnSpc>
                <a:spcPct val="100000"/>
              </a:lnSpc>
              <a:buNone/>
              <a:defRPr sz="1000">
                <a:solidFill>
                  <a:schemeClr val="accent1"/>
                </a:solidFill>
                <a:latin typeface="+mj-lt"/>
              </a:defRPr>
            </a:lvl1pPr>
            <a:lvl2pPr>
              <a:defRPr sz="1400"/>
            </a:lvl2pPr>
            <a:lvl3pPr>
              <a:defRPr sz="1400"/>
            </a:lvl3pPr>
            <a:lvl4pPr>
              <a:defRPr sz="1400"/>
            </a:lvl4pPr>
            <a:lvl5pPr>
              <a:defRPr sz="1400"/>
            </a:lvl5pPr>
          </a:lstStyle>
          <a:p>
            <a:pPr lvl="0"/>
            <a:r>
              <a:rPr lang="en-US" dirty="0"/>
              <a:t>X5.RU</a:t>
            </a:r>
            <a:endParaRPr lang="ru-RU" dirty="0"/>
          </a:p>
        </p:txBody>
      </p:sp>
      <p:sp>
        <p:nvSpPr>
          <p:cNvPr id="22" name="Овал 21">
            <a:extLst>
              <a:ext uri="{FF2B5EF4-FFF2-40B4-BE49-F238E27FC236}">
                <a16:creationId xmlns:a16="http://schemas.microsoft.com/office/drawing/2014/main" id="{75FCA782-69D2-4D9C-98EB-61D5B5F33D13}"/>
              </a:ext>
            </a:extLst>
          </p:cNvPr>
          <p:cNvSpPr/>
          <p:nvPr userDrawn="1"/>
        </p:nvSpPr>
        <p:spPr>
          <a:xfrm>
            <a:off x="11668125" y="238125"/>
            <a:ext cx="285750" cy="285750"/>
          </a:xfrm>
          <a:prstGeom prst="ellipse">
            <a:avLst/>
          </a:prstGeom>
          <a:solidFill>
            <a:schemeClr val="bg1"/>
          </a:solidFill>
          <a:ln w="4763" cap="flat">
            <a:noFill/>
            <a:prstDash val="solid"/>
            <a:miter/>
          </a:ln>
        </p:spPr>
        <p:txBody>
          <a:bodyPr rtlCol="0" anchor="ctr"/>
          <a:lstStyle/>
          <a:p>
            <a:endParaRPr lang="ru-RU"/>
          </a:p>
        </p:txBody>
      </p:sp>
      <p:sp>
        <p:nvSpPr>
          <p:cNvPr id="24" name="Номер слайда 6">
            <a:extLst>
              <a:ext uri="{FF2B5EF4-FFF2-40B4-BE49-F238E27FC236}">
                <a16:creationId xmlns:a16="http://schemas.microsoft.com/office/drawing/2014/main" id="{BB207867-AD51-4389-B43F-E7DE67A09F13}"/>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10828407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Титульный с фото 12">
    <p:spTree>
      <p:nvGrpSpPr>
        <p:cNvPr id="1" name=""/>
        <p:cNvGrpSpPr/>
        <p:nvPr/>
      </p:nvGrpSpPr>
      <p:grpSpPr>
        <a:xfrm>
          <a:off x="0" y="0"/>
          <a:ext cx="0" cy="0"/>
          <a:chOff x="0" y="0"/>
          <a:chExt cx="0" cy="0"/>
        </a:xfrm>
      </p:grpSpPr>
      <p:sp>
        <p:nvSpPr>
          <p:cNvPr id="26" name="Рисунок 25">
            <a:extLst>
              <a:ext uri="{FF2B5EF4-FFF2-40B4-BE49-F238E27FC236}">
                <a16:creationId xmlns:a16="http://schemas.microsoft.com/office/drawing/2014/main" id="{9D84181F-2011-4EDB-B314-DA28CE9CC225}"/>
              </a:ext>
            </a:extLst>
          </p:cNvPr>
          <p:cNvSpPr>
            <a:spLocks noGrp="1"/>
          </p:cNvSpPr>
          <p:nvPr>
            <p:ph type="pic" sz="quarter" idx="18"/>
          </p:nvPr>
        </p:nvSpPr>
        <p:spPr>
          <a:xfrm>
            <a:off x="6095999"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5"/>
          </a:solidFill>
        </p:spPr>
        <p:txBody>
          <a:bodyPr wrap="square">
            <a:noAutofit/>
          </a:bodyPr>
          <a:lstStyle>
            <a:lvl1pPr marL="0" indent="0" algn="ctr">
              <a:buNone/>
              <a:defRPr sz="2000"/>
            </a:lvl1pPr>
          </a:lstStyle>
          <a:p>
            <a:endParaRPr lang="ru-RU"/>
          </a:p>
        </p:txBody>
      </p:sp>
      <p:grpSp>
        <p:nvGrpSpPr>
          <p:cNvPr id="24" name="Группа 23">
            <a:extLst>
              <a:ext uri="{FF2B5EF4-FFF2-40B4-BE49-F238E27FC236}">
                <a16:creationId xmlns:a16="http://schemas.microsoft.com/office/drawing/2014/main" id="{37797FF8-E6F6-47F4-9BB8-36A3D4D34766}"/>
              </a:ext>
            </a:extLst>
          </p:cNvPr>
          <p:cNvGrpSpPr/>
          <p:nvPr userDrawn="1"/>
        </p:nvGrpSpPr>
        <p:grpSpPr>
          <a:xfrm>
            <a:off x="428625" y="238125"/>
            <a:ext cx="802728" cy="244915"/>
            <a:chOff x="428625" y="238125"/>
            <a:chExt cx="802728" cy="244915"/>
          </a:xfrm>
        </p:grpSpPr>
        <p:sp>
          <p:nvSpPr>
            <p:cNvPr id="14" name="Полилиния: фигура 13">
              <a:extLst>
                <a:ext uri="{FF2B5EF4-FFF2-40B4-BE49-F238E27FC236}">
                  <a16:creationId xmlns:a16="http://schemas.microsoft.com/office/drawing/2014/main" id="{7FDA4E4E-C7F3-4558-8B37-69112AA1353B}"/>
                </a:ext>
              </a:extLst>
            </p:cNvPr>
            <p:cNvSpPr/>
            <p:nvPr/>
          </p:nvSpPr>
          <p:spPr>
            <a:xfrm>
              <a:off x="548264" y="331338"/>
              <a:ext cx="98411" cy="109280"/>
            </a:xfrm>
            <a:custGeom>
              <a:avLst/>
              <a:gdLst>
                <a:gd name="connsiteX0" fmla="*/ 72040 w 98411"/>
                <a:gd name="connsiteY0" fmla="*/ 109281 h 109280"/>
                <a:gd name="connsiteX1" fmla="*/ 49527 w 98411"/>
                <a:gd name="connsiteY1" fmla="*/ 71354 h 109280"/>
                <a:gd name="connsiteX2" fmla="*/ 27015 w 98411"/>
                <a:gd name="connsiteY2" fmla="*/ 109281 h 109280"/>
                <a:gd name="connsiteX3" fmla="*/ 643 w 98411"/>
                <a:gd name="connsiteY3" fmla="*/ 109281 h 109280"/>
                <a:gd name="connsiteX4" fmla="*/ 34733 w 98411"/>
                <a:gd name="connsiteY4" fmla="*/ 52712 h 109280"/>
                <a:gd name="connsiteX5" fmla="*/ 0 w 98411"/>
                <a:gd name="connsiteY5" fmla="*/ 0 h 109280"/>
                <a:gd name="connsiteX6" fmla="*/ 27658 w 98411"/>
                <a:gd name="connsiteY6" fmla="*/ 0 h 109280"/>
                <a:gd name="connsiteX7" fmla="*/ 50171 w 98411"/>
                <a:gd name="connsiteY7" fmla="*/ 35355 h 109280"/>
                <a:gd name="connsiteX8" fmla="*/ 71397 w 98411"/>
                <a:gd name="connsiteY8" fmla="*/ 0 h 109280"/>
                <a:gd name="connsiteX9" fmla="*/ 97768 w 98411"/>
                <a:gd name="connsiteY9" fmla="*/ 0 h 109280"/>
                <a:gd name="connsiteX10" fmla="*/ 63678 w 98411"/>
                <a:gd name="connsiteY10" fmla="*/ 53998 h 109280"/>
                <a:gd name="connsiteX11" fmla="*/ 98411 w 98411"/>
                <a:gd name="connsiteY11" fmla="*/ 109281 h 109280"/>
                <a:gd name="connsiteX12" fmla="*/ 72040 w 98411"/>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1" h="109280">
                  <a:moveTo>
                    <a:pt x="72040" y="109281"/>
                  </a:moveTo>
                  <a:lnTo>
                    <a:pt x="49527" y="71354"/>
                  </a:lnTo>
                  <a:lnTo>
                    <a:pt x="27015" y="109281"/>
                  </a:lnTo>
                  <a:lnTo>
                    <a:pt x="643" y="109281"/>
                  </a:lnTo>
                  <a:lnTo>
                    <a:pt x="34733" y="52712"/>
                  </a:lnTo>
                  <a:lnTo>
                    <a:pt x="0" y="0"/>
                  </a:lnTo>
                  <a:lnTo>
                    <a:pt x="27658" y="0"/>
                  </a:lnTo>
                  <a:lnTo>
                    <a:pt x="50171" y="35355"/>
                  </a:lnTo>
                  <a:lnTo>
                    <a:pt x="71397" y="0"/>
                  </a:lnTo>
                  <a:lnTo>
                    <a:pt x="97768" y="0"/>
                  </a:lnTo>
                  <a:lnTo>
                    <a:pt x="63678" y="53998"/>
                  </a:lnTo>
                  <a:lnTo>
                    <a:pt x="98411" y="109281"/>
                  </a:lnTo>
                  <a:lnTo>
                    <a:pt x="72040" y="109281"/>
                  </a:lnTo>
                  <a:close/>
                </a:path>
              </a:pathLst>
            </a:custGeom>
            <a:solidFill>
              <a:srgbClr val="000000"/>
            </a:solidFill>
            <a:ln w="4734" cap="flat">
              <a:noFill/>
              <a:prstDash val="solid"/>
              <a:miter/>
            </a:ln>
          </p:spPr>
          <p:txBody>
            <a:bodyPr rtlCol="0" anchor="ctr"/>
            <a:lstStyle/>
            <a:p>
              <a:endParaRPr lang="ru-RU"/>
            </a:p>
          </p:txBody>
        </p:sp>
        <p:sp>
          <p:nvSpPr>
            <p:cNvPr id="15" name="Полилиния: фигура 14">
              <a:extLst>
                <a:ext uri="{FF2B5EF4-FFF2-40B4-BE49-F238E27FC236}">
                  <a16:creationId xmlns:a16="http://schemas.microsoft.com/office/drawing/2014/main" id="{B682C924-0FF5-49C8-A422-8CE2B99CABD5}"/>
                </a:ext>
              </a:extLst>
            </p:cNvPr>
            <p:cNvSpPr/>
            <p:nvPr/>
          </p:nvSpPr>
          <p:spPr>
            <a:xfrm>
              <a:off x="651179" y="331979"/>
              <a:ext cx="81687" cy="110566"/>
            </a:xfrm>
            <a:custGeom>
              <a:avLst/>
              <a:gdLst>
                <a:gd name="connsiteX0" fmla="*/ 81688 w 81687"/>
                <a:gd name="connsiteY0" fmla="*/ 71354 h 110566"/>
                <a:gd name="connsiteX1" fmla="*/ 39879 w 81687"/>
                <a:gd name="connsiteY1" fmla="*/ 110567 h 110566"/>
                <a:gd name="connsiteX2" fmla="*/ 0 w 81687"/>
                <a:gd name="connsiteY2" fmla="*/ 73925 h 110566"/>
                <a:gd name="connsiteX3" fmla="*/ 22512 w 81687"/>
                <a:gd name="connsiteY3" fmla="*/ 73925 h 110566"/>
                <a:gd name="connsiteX4" fmla="*/ 42452 w 81687"/>
                <a:gd name="connsiteY4" fmla="*/ 89354 h 110566"/>
                <a:gd name="connsiteX5" fmla="*/ 59176 w 81687"/>
                <a:gd name="connsiteY5" fmla="*/ 71354 h 110566"/>
                <a:gd name="connsiteX6" fmla="*/ 39879 w 81687"/>
                <a:gd name="connsiteY6" fmla="*/ 53998 h 110566"/>
                <a:gd name="connsiteX7" fmla="*/ 21869 w 81687"/>
                <a:gd name="connsiteY7" fmla="*/ 62997 h 110566"/>
                <a:gd name="connsiteX8" fmla="*/ 0 w 81687"/>
                <a:gd name="connsiteY8" fmla="*/ 62997 h 110566"/>
                <a:gd name="connsiteX9" fmla="*/ 7719 w 81687"/>
                <a:gd name="connsiteY9" fmla="*/ 0 h 110566"/>
                <a:gd name="connsiteX10" fmla="*/ 78472 w 81687"/>
                <a:gd name="connsiteY10" fmla="*/ 0 h 110566"/>
                <a:gd name="connsiteX11" fmla="*/ 75899 w 81687"/>
                <a:gd name="connsiteY11" fmla="*/ 21214 h 110566"/>
                <a:gd name="connsiteX12" fmla="*/ 25085 w 81687"/>
                <a:gd name="connsiteY12" fmla="*/ 21214 h 110566"/>
                <a:gd name="connsiteX13" fmla="*/ 23155 w 81687"/>
                <a:gd name="connsiteY13" fmla="*/ 42427 h 110566"/>
                <a:gd name="connsiteX14" fmla="*/ 44381 w 81687"/>
                <a:gd name="connsiteY14" fmla="*/ 35999 h 110566"/>
                <a:gd name="connsiteX15" fmla="*/ 81688 w 81687"/>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87" h="110566">
                  <a:moveTo>
                    <a:pt x="81688" y="71354"/>
                  </a:moveTo>
                  <a:cubicBezTo>
                    <a:pt x="81688" y="95139"/>
                    <a:pt x="63678" y="110567"/>
                    <a:pt x="39879" y="110567"/>
                  </a:cubicBezTo>
                  <a:cubicBezTo>
                    <a:pt x="19296" y="110567"/>
                    <a:pt x="1286" y="98996"/>
                    <a:pt x="0" y="73925"/>
                  </a:cubicBezTo>
                  <a:lnTo>
                    <a:pt x="22512" y="73925"/>
                  </a:lnTo>
                  <a:cubicBezTo>
                    <a:pt x="23799" y="84853"/>
                    <a:pt x="32804" y="89354"/>
                    <a:pt x="42452" y="89354"/>
                  </a:cubicBezTo>
                  <a:cubicBezTo>
                    <a:pt x="54030" y="89354"/>
                    <a:pt x="59176" y="81639"/>
                    <a:pt x="59176" y="71354"/>
                  </a:cubicBezTo>
                  <a:cubicBezTo>
                    <a:pt x="59176" y="60426"/>
                    <a:pt x="51457" y="53998"/>
                    <a:pt x="39879" y="53998"/>
                  </a:cubicBezTo>
                  <a:cubicBezTo>
                    <a:pt x="30874" y="53998"/>
                    <a:pt x="24442" y="58498"/>
                    <a:pt x="21869" y="62997"/>
                  </a:cubicBezTo>
                  <a:lnTo>
                    <a:pt x="0" y="62997"/>
                  </a:lnTo>
                  <a:lnTo>
                    <a:pt x="7719" y="0"/>
                  </a:lnTo>
                  <a:lnTo>
                    <a:pt x="78472" y="0"/>
                  </a:lnTo>
                  <a:lnTo>
                    <a:pt x="75899" y="21214"/>
                  </a:lnTo>
                  <a:lnTo>
                    <a:pt x="25085" y="21214"/>
                  </a:lnTo>
                  <a:lnTo>
                    <a:pt x="23155" y="42427"/>
                  </a:lnTo>
                  <a:cubicBezTo>
                    <a:pt x="23155" y="42427"/>
                    <a:pt x="28301" y="35999"/>
                    <a:pt x="44381" y="35999"/>
                  </a:cubicBezTo>
                  <a:cubicBezTo>
                    <a:pt x="64964" y="35356"/>
                    <a:pt x="81688" y="48212"/>
                    <a:pt x="81688" y="71354"/>
                  </a:cubicBezTo>
                  <a:close/>
                </a:path>
              </a:pathLst>
            </a:custGeom>
            <a:solidFill>
              <a:srgbClr val="000000"/>
            </a:solidFill>
            <a:ln w="4734" cap="flat">
              <a:noFill/>
              <a:prstDash val="solid"/>
              <a:miter/>
            </a:ln>
          </p:spPr>
          <p:txBody>
            <a:bodyPr rtlCol="0" anchor="ctr"/>
            <a:lstStyle/>
            <a:p>
              <a:endParaRPr lang="ru-RU"/>
            </a:p>
          </p:txBody>
        </p:sp>
        <p:sp>
          <p:nvSpPr>
            <p:cNvPr id="16" name="Полилиния: фигура 15">
              <a:extLst>
                <a:ext uri="{FF2B5EF4-FFF2-40B4-BE49-F238E27FC236}">
                  <a16:creationId xmlns:a16="http://schemas.microsoft.com/office/drawing/2014/main" id="{039273CA-C354-4269-801F-2EBAAAEC5134}"/>
                </a:ext>
              </a:extLst>
            </p:cNvPr>
            <p:cNvSpPr/>
            <p:nvPr/>
          </p:nvSpPr>
          <p:spPr>
            <a:xfrm>
              <a:off x="428625" y="238125"/>
              <a:ext cx="225123" cy="201848"/>
            </a:xfrm>
            <a:custGeom>
              <a:avLst/>
              <a:gdLst>
                <a:gd name="connsiteX0" fmla="*/ 225124 w 225123"/>
                <a:gd name="connsiteY0" fmla="*/ 79711 h 201848"/>
                <a:gd name="connsiteX1" fmla="*/ 95839 w 225123"/>
                <a:gd name="connsiteY1" fmla="*/ 0 h 201848"/>
                <a:gd name="connsiteX2" fmla="*/ 0 w 225123"/>
                <a:gd name="connsiteY2" fmla="*/ 0 h 201848"/>
                <a:gd name="connsiteX3" fmla="*/ 12864 w 225123"/>
                <a:gd name="connsiteY3" fmla="*/ 87425 h 201848"/>
                <a:gd name="connsiteX4" fmla="*/ 106773 w 225123"/>
                <a:gd name="connsiteY4" fmla="*/ 201849 h 201848"/>
                <a:gd name="connsiteX5" fmla="*/ 108703 w 225123"/>
                <a:gd name="connsiteY5" fmla="*/ 199920 h 201848"/>
                <a:gd name="connsiteX6" fmla="*/ 107416 w 225123"/>
                <a:gd name="connsiteY6" fmla="*/ 198634 h 201848"/>
                <a:gd name="connsiteX7" fmla="*/ 59176 w 225123"/>
                <a:gd name="connsiteY7" fmla="*/ 82925 h 201848"/>
                <a:gd name="connsiteX8" fmla="*/ 53387 w 225123"/>
                <a:gd name="connsiteY8" fmla="*/ 43070 h 201848"/>
                <a:gd name="connsiteX9" fmla="*/ 108060 w 225123"/>
                <a:gd name="connsiteY9" fmla="*/ 43070 h 201848"/>
                <a:gd name="connsiteX10" fmla="*/ 221908 w 225123"/>
                <a:gd name="connsiteY10" fmla="*/ 80996 h 201848"/>
                <a:gd name="connsiteX11" fmla="*/ 223194 w 225123"/>
                <a:gd name="connsiteY11" fmla="*/ 81639 h 201848"/>
                <a:gd name="connsiteX12" fmla="*/ 225124 w 225123"/>
                <a:gd name="connsiteY12" fmla="*/ 79711 h 201848"/>
                <a:gd name="connsiteX13" fmla="*/ 225124 w 225123"/>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3" h="201848">
                  <a:moveTo>
                    <a:pt x="225124" y="79711"/>
                  </a:moveTo>
                  <a:cubicBezTo>
                    <a:pt x="212903" y="32784"/>
                    <a:pt x="174953" y="0"/>
                    <a:pt x="95839" y="0"/>
                  </a:cubicBezTo>
                  <a:lnTo>
                    <a:pt x="0" y="0"/>
                  </a:lnTo>
                  <a:lnTo>
                    <a:pt x="12864" y="87425"/>
                  </a:lnTo>
                  <a:cubicBezTo>
                    <a:pt x="22512" y="167136"/>
                    <a:pt x="52743" y="192206"/>
                    <a:pt x="106773" y="201849"/>
                  </a:cubicBezTo>
                  <a:cubicBezTo>
                    <a:pt x="106773" y="201849"/>
                    <a:pt x="108703" y="201849"/>
                    <a:pt x="108703" y="199920"/>
                  </a:cubicBezTo>
                  <a:cubicBezTo>
                    <a:pt x="108703" y="199277"/>
                    <a:pt x="108060" y="198634"/>
                    <a:pt x="107416" y="198634"/>
                  </a:cubicBezTo>
                  <a:cubicBezTo>
                    <a:pt x="71397" y="183206"/>
                    <a:pt x="66894" y="133709"/>
                    <a:pt x="59176" y="82925"/>
                  </a:cubicBezTo>
                  <a:lnTo>
                    <a:pt x="53387" y="43070"/>
                  </a:lnTo>
                  <a:lnTo>
                    <a:pt x="108060" y="43070"/>
                  </a:lnTo>
                  <a:cubicBezTo>
                    <a:pt x="158230" y="43070"/>
                    <a:pt x="197466" y="42427"/>
                    <a:pt x="221908" y="80996"/>
                  </a:cubicBezTo>
                  <a:cubicBezTo>
                    <a:pt x="222551" y="81639"/>
                    <a:pt x="222551" y="81639"/>
                    <a:pt x="223194" y="81639"/>
                  </a:cubicBezTo>
                  <a:cubicBezTo>
                    <a:pt x="224481" y="82282"/>
                    <a:pt x="225124" y="80996"/>
                    <a:pt x="225124" y="79711"/>
                  </a:cubicBezTo>
                  <a:cubicBezTo>
                    <a:pt x="225124" y="79711"/>
                    <a:pt x="225124" y="80354"/>
                    <a:pt x="225124" y="79711"/>
                  </a:cubicBezTo>
                  <a:close/>
                </a:path>
              </a:pathLst>
            </a:custGeom>
            <a:solidFill>
              <a:srgbClr val="5FAF2D"/>
            </a:solidFill>
            <a:ln w="4734" cap="flat">
              <a:noFill/>
              <a:prstDash val="solid"/>
              <a:miter/>
            </a:ln>
          </p:spPr>
          <p:txBody>
            <a:bodyPr rtlCol="0" anchor="ctr"/>
            <a:lstStyle/>
            <a:p>
              <a:endParaRPr lang="ru-RU"/>
            </a:p>
          </p:txBody>
        </p:sp>
        <p:sp>
          <p:nvSpPr>
            <p:cNvPr id="17" name="Полилиния: фигура 16">
              <a:extLst>
                <a:ext uri="{FF2B5EF4-FFF2-40B4-BE49-F238E27FC236}">
                  <a16:creationId xmlns:a16="http://schemas.microsoft.com/office/drawing/2014/main" id="{4247D14B-E947-4871-9D80-FA229B022B6F}"/>
                </a:ext>
              </a:extLst>
            </p:cNvPr>
            <p:cNvSpPr/>
            <p:nvPr/>
          </p:nvSpPr>
          <p:spPr>
            <a:xfrm>
              <a:off x="750233" y="326836"/>
              <a:ext cx="112708" cy="116994"/>
            </a:xfrm>
            <a:custGeom>
              <a:avLst/>
              <a:gdLst>
                <a:gd name="connsiteX0" fmla="*/ 112562 w 112708"/>
                <a:gd name="connsiteY0" fmla="*/ 56569 h 116994"/>
                <a:gd name="connsiteX1" fmla="*/ 57246 w 112708"/>
                <a:gd name="connsiteY1" fmla="*/ 116995 h 116994"/>
                <a:gd name="connsiteX2" fmla="*/ 0 w 112708"/>
                <a:gd name="connsiteY2" fmla="*/ 58497 h 116994"/>
                <a:gd name="connsiteX3" fmla="*/ 57889 w 112708"/>
                <a:gd name="connsiteY3" fmla="*/ 0 h 116994"/>
                <a:gd name="connsiteX4" fmla="*/ 111275 w 112708"/>
                <a:gd name="connsiteY4" fmla="*/ 37284 h 116994"/>
                <a:gd name="connsiteX5" fmla="*/ 97125 w 112708"/>
                <a:gd name="connsiteY5" fmla="*/ 37284 h 116994"/>
                <a:gd name="connsiteX6" fmla="*/ 57889 w 112708"/>
                <a:gd name="connsiteY6" fmla="*/ 12856 h 116994"/>
                <a:gd name="connsiteX7" fmla="*/ 13507 w 112708"/>
                <a:gd name="connsiteY7" fmla="*/ 58497 h 116994"/>
                <a:gd name="connsiteX8" fmla="*/ 57889 w 112708"/>
                <a:gd name="connsiteY8" fmla="*/ 104138 h 116994"/>
                <a:gd name="connsiteX9" fmla="*/ 99054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51" y="116995"/>
                    <a:pt x="57246" y="116995"/>
                  </a:cubicBezTo>
                  <a:cubicBezTo>
                    <a:pt x="25085" y="116995"/>
                    <a:pt x="0" y="92567"/>
                    <a:pt x="0" y="58497"/>
                  </a:cubicBezTo>
                  <a:cubicBezTo>
                    <a:pt x="0" y="25070"/>
                    <a:pt x="25085" y="0"/>
                    <a:pt x="57889" y="0"/>
                  </a:cubicBezTo>
                  <a:cubicBezTo>
                    <a:pt x="83618" y="0"/>
                    <a:pt x="103557" y="14785"/>
                    <a:pt x="111275" y="37284"/>
                  </a:cubicBezTo>
                  <a:lnTo>
                    <a:pt x="97125" y="37284"/>
                  </a:lnTo>
                  <a:cubicBezTo>
                    <a:pt x="90049" y="22499"/>
                    <a:pt x="75899" y="12856"/>
                    <a:pt x="57889" y="12856"/>
                  </a:cubicBezTo>
                  <a:cubicBezTo>
                    <a:pt x="32161" y="12856"/>
                    <a:pt x="13507" y="32141"/>
                    <a:pt x="13507" y="58497"/>
                  </a:cubicBezTo>
                  <a:cubicBezTo>
                    <a:pt x="13507" y="84211"/>
                    <a:pt x="31517" y="104138"/>
                    <a:pt x="57889" y="104138"/>
                  </a:cubicBezTo>
                  <a:cubicBezTo>
                    <a:pt x="80402" y="104138"/>
                    <a:pt x="97125" y="89996"/>
                    <a:pt x="99054" y="67497"/>
                  </a:cubicBezTo>
                  <a:lnTo>
                    <a:pt x="55316" y="67497"/>
                  </a:lnTo>
                  <a:lnTo>
                    <a:pt x="55316" y="55926"/>
                  </a:lnTo>
                  <a:lnTo>
                    <a:pt x="112562" y="56569"/>
                  </a:lnTo>
                  <a:close/>
                </a:path>
              </a:pathLst>
            </a:custGeom>
            <a:solidFill>
              <a:srgbClr val="000000"/>
            </a:solidFill>
            <a:ln w="4734" cap="flat">
              <a:noFill/>
              <a:prstDash val="solid"/>
              <a:miter/>
            </a:ln>
          </p:spPr>
          <p:txBody>
            <a:bodyPr rtlCol="0" anchor="ctr"/>
            <a:lstStyle/>
            <a:p>
              <a:endParaRPr lang="ru-RU"/>
            </a:p>
          </p:txBody>
        </p:sp>
        <p:sp>
          <p:nvSpPr>
            <p:cNvPr id="18" name="Полилиния: фигура 17">
              <a:extLst>
                <a:ext uri="{FF2B5EF4-FFF2-40B4-BE49-F238E27FC236}">
                  <a16:creationId xmlns:a16="http://schemas.microsoft.com/office/drawing/2014/main" id="{DAB11D0A-4D17-4E7A-A63C-5E2357D187C3}"/>
                </a:ext>
              </a:extLst>
            </p:cNvPr>
            <p:cNvSpPr/>
            <p:nvPr/>
          </p:nvSpPr>
          <p:spPr>
            <a:xfrm>
              <a:off x="880802" y="351903"/>
              <a:ext cx="50814" cy="89353"/>
            </a:xfrm>
            <a:custGeom>
              <a:avLst/>
              <a:gdLst>
                <a:gd name="connsiteX0" fmla="*/ 50814 w 50814"/>
                <a:gd name="connsiteY0" fmla="*/ 0 h 89353"/>
                <a:gd name="connsiteX1" fmla="*/ 50814 w 50814"/>
                <a:gd name="connsiteY1" fmla="*/ 13499 h 89353"/>
                <a:gd name="connsiteX2" fmla="*/ 45023 w 50814"/>
                <a:gd name="connsiteY2" fmla="*/ 12857 h 89353"/>
                <a:gd name="connsiteX3" fmla="*/ 13507 w 50814"/>
                <a:gd name="connsiteY3" fmla="*/ 47569 h 89353"/>
                <a:gd name="connsiteX4" fmla="*/ 13507 w 50814"/>
                <a:gd name="connsiteY4" fmla="*/ 89354 h 89353"/>
                <a:gd name="connsiteX5" fmla="*/ 0 w 50814"/>
                <a:gd name="connsiteY5" fmla="*/ 89354 h 89353"/>
                <a:gd name="connsiteX6" fmla="*/ 0 w 50814"/>
                <a:gd name="connsiteY6" fmla="*/ 1929 h 89353"/>
                <a:gd name="connsiteX7" fmla="*/ 13507 w 50814"/>
                <a:gd name="connsiteY7" fmla="*/ 1929 h 89353"/>
                <a:gd name="connsiteX8" fmla="*/ 13507 w 50814"/>
                <a:gd name="connsiteY8" fmla="*/ 21857 h 89353"/>
                <a:gd name="connsiteX9" fmla="*/ 45023 w 50814"/>
                <a:gd name="connsiteY9" fmla="*/ 0 h 89353"/>
                <a:gd name="connsiteX10" fmla="*/ 50814 w 50814"/>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4" h="89353">
                  <a:moveTo>
                    <a:pt x="50814" y="0"/>
                  </a:moveTo>
                  <a:lnTo>
                    <a:pt x="50814" y="13499"/>
                  </a:lnTo>
                  <a:cubicBezTo>
                    <a:pt x="49529" y="13499"/>
                    <a:pt x="47600" y="12857"/>
                    <a:pt x="45023" y="12857"/>
                  </a:cubicBezTo>
                  <a:cubicBezTo>
                    <a:pt x="26373" y="12857"/>
                    <a:pt x="13507" y="25070"/>
                    <a:pt x="13507" y="47569"/>
                  </a:cubicBezTo>
                  <a:lnTo>
                    <a:pt x="13507" y="89354"/>
                  </a:lnTo>
                  <a:lnTo>
                    <a:pt x="0" y="89354"/>
                  </a:lnTo>
                  <a:lnTo>
                    <a:pt x="0" y="1929"/>
                  </a:lnTo>
                  <a:lnTo>
                    <a:pt x="13507" y="1929"/>
                  </a:lnTo>
                  <a:lnTo>
                    <a:pt x="13507" y="21857"/>
                  </a:lnTo>
                  <a:cubicBezTo>
                    <a:pt x="18653" y="8357"/>
                    <a:pt x="29588" y="0"/>
                    <a:pt x="45023" y="0"/>
                  </a:cubicBezTo>
                  <a:cubicBezTo>
                    <a:pt x="47600" y="0"/>
                    <a:pt x="49529" y="0"/>
                    <a:pt x="50814" y="0"/>
                  </a:cubicBezTo>
                  <a:close/>
                </a:path>
              </a:pathLst>
            </a:custGeom>
            <a:solidFill>
              <a:srgbClr val="000000"/>
            </a:solidFill>
            <a:ln w="4734" cap="flat">
              <a:noFill/>
              <a:prstDash val="solid"/>
              <a:miter/>
            </a:ln>
          </p:spPr>
          <p:txBody>
            <a:bodyPr rtlCol="0" anchor="ctr"/>
            <a:lstStyle/>
            <a:p>
              <a:endParaRPr lang="ru-RU"/>
            </a:p>
          </p:txBody>
        </p:sp>
        <p:sp>
          <p:nvSpPr>
            <p:cNvPr id="19" name="Полилиния: фигура 18">
              <a:extLst>
                <a:ext uri="{FF2B5EF4-FFF2-40B4-BE49-F238E27FC236}">
                  <a16:creationId xmlns:a16="http://schemas.microsoft.com/office/drawing/2014/main" id="{D486A3A8-7B40-47B8-BD55-26D3ABAFFB43}"/>
                </a:ext>
              </a:extLst>
            </p:cNvPr>
            <p:cNvSpPr/>
            <p:nvPr/>
          </p:nvSpPr>
          <p:spPr>
            <a:xfrm>
              <a:off x="938698"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1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36" y="92568"/>
                    <a:pt x="0" y="72640"/>
                    <a:pt x="0" y="46284"/>
                  </a:cubicBezTo>
                  <a:cubicBezTo>
                    <a:pt x="0" y="19928"/>
                    <a:pt x="20579" y="0"/>
                    <a:pt x="45668" y="0"/>
                  </a:cubicBezTo>
                  <a:cubicBezTo>
                    <a:pt x="70752" y="0"/>
                    <a:pt x="91335" y="19285"/>
                    <a:pt x="91335" y="46284"/>
                  </a:cubicBezTo>
                  <a:close/>
                  <a:moveTo>
                    <a:pt x="12864" y="46284"/>
                  </a:moveTo>
                  <a:cubicBezTo>
                    <a:pt x="12864" y="65569"/>
                    <a:pt x="27013" y="79711"/>
                    <a:pt x="45025" y="79711"/>
                  </a:cubicBezTo>
                  <a:cubicBezTo>
                    <a:pt x="63032" y="79711"/>
                    <a:pt x="77181" y="65569"/>
                    <a:pt x="77181" y="46284"/>
                  </a:cubicBezTo>
                  <a:cubicBezTo>
                    <a:pt x="77181" y="26999"/>
                    <a:pt x="63032" y="12857"/>
                    <a:pt x="45025" y="12857"/>
                  </a:cubicBezTo>
                  <a:cubicBezTo>
                    <a:pt x="27656" y="12857"/>
                    <a:pt x="12864" y="26356"/>
                    <a:pt x="12864" y="46284"/>
                  </a:cubicBezTo>
                  <a:close/>
                </a:path>
              </a:pathLst>
            </a:custGeom>
            <a:solidFill>
              <a:srgbClr val="000000"/>
            </a:solidFill>
            <a:ln w="4734" cap="flat">
              <a:noFill/>
              <a:prstDash val="solid"/>
              <a:miter/>
            </a:ln>
          </p:spPr>
          <p:txBody>
            <a:bodyPr rtlCol="0" anchor="ctr"/>
            <a:lstStyle/>
            <a:p>
              <a:endParaRPr lang="ru-RU"/>
            </a:p>
          </p:txBody>
        </p:sp>
        <p:sp>
          <p:nvSpPr>
            <p:cNvPr id="20" name="Полилиния: фигура 19">
              <a:extLst>
                <a:ext uri="{FF2B5EF4-FFF2-40B4-BE49-F238E27FC236}">
                  <a16:creationId xmlns:a16="http://schemas.microsoft.com/office/drawing/2014/main" id="{47D490D8-D2B9-43C2-98DA-983FE2FF7422}"/>
                </a:ext>
              </a:extLst>
            </p:cNvPr>
            <p:cNvSpPr/>
            <p:nvPr/>
          </p:nvSpPr>
          <p:spPr>
            <a:xfrm>
              <a:off x="1046112" y="353838"/>
              <a:ext cx="76542" cy="90638"/>
            </a:xfrm>
            <a:custGeom>
              <a:avLst/>
              <a:gdLst>
                <a:gd name="connsiteX0" fmla="*/ 76543 w 76542"/>
                <a:gd name="connsiteY0" fmla="*/ 0 h 90638"/>
                <a:gd name="connsiteX1" fmla="*/ 76543 w 76542"/>
                <a:gd name="connsiteY1" fmla="*/ 88710 h 90638"/>
                <a:gd name="connsiteX2" fmla="*/ 63036 w 76542"/>
                <a:gd name="connsiteY2" fmla="*/ 88710 h 90638"/>
                <a:gd name="connsiteX3" fmla="*/ 63036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6 w 76542"/>
                <a:gd name="connsiteY10" fmla="*/ 45641 h 90638"/>
                <a:gd name="connsiteX11" fmla="*/ 63036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6" y="88710"/>
                  </a:lnTo>
                  <a:lnTo>
                    <a:pt x="63036" y="71354"/>
                  </a:lnTo>
                  <a:cubicBezTo>
                    <a:pt x="57245" y="82925"/>
                    <a:pt x="46953"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5" y="77782"/>
                    <a:pt x="63036" y="64926"/>
                    <a:pt x="63036" y="45641"/>
                  </a:cubicBezTo>
                  <a:lnTo>
                    <a:pt x="63036" y="0"/>
                  </a:lnTo>
                  <a:lnTo>
                    <a:pt x="76543" y="0"/>
                  </a:lnTo>
                  <a:close/>
                </a:path>
              </a:pathLst>
            </a:custGeom>
            <a:solidFill>
              <a:srgbClr val="000000"/>
            </a:solidFill>
            <a:ln w="4734" cap="flat">
              <a:noFill/>
              <a:prstDash val="solid"/>
              <a:miter/>
            </a:ln>
          </p:spPr>
          <p:txBody>
            <a:bodyPr rtlCol="0" anchor="ctr"/>
            <a:lstStyle/>
            <a:p>
              <a:endParaRPr lang="ru-RU"/>
            </a:p>
          </p:txBody>
        </p:sp>
        <p:sp>
          <p:nvSpPr>
            <p:cNvPr id="21" name="Полилиния: фигура 20">
              <a:extLst>
                <a:ext uri="{FF2B5EF4-FFF2-40B4-BE49-F238E27FC236}">
                  <a16:creationId xmlns:a16="http://schemas.microsoft.com/office/drawing/2014/main" id="{94FE3D52-8517-40A8-83C6-6C8E3752B5DD}"/>
                </a:ext>
              </a:extLst>
            </p:cNvPr>
            <p:cNvSpPr/>
            <p:nvPr/>
          </p:nvSpPr>
          <p:spPr>
            <a:xfrm>
              <a:off x="1142590" y="351903"/>
              <a:ext cx="88763" cy="131137"/>
            </a:xfrm>
            <a:custGeom>
              <a:avLst/>
              <a:gdLst>
                <a:gd name="connsiteX0" fmla="*/ 88764 w 88763"/>
                <a:gd name="connsiteY0" fmla="*/ 46284 h 131137"/>
                <a:gd name="connsiteX1" fmla="*/ 46953 w 88763"/>
                <a:gd name="connsiteY1" fmla="*/ 92568 h 131137"/>
                <a:gd name="connsiteX2" fmla="*/ 12864 w 88763"/>
                <a:gd name="connsiteY2" fmla="*/ 72640 h 131137"/>
                <a:gd name="connsiteX3" fmla="*/ 12864 w 88763"/>
                <a:gd name="connsiteY3" fmla="*/ 131137 h 131137"/>
                <a:gd name="connsiteX4" fmla="*/ 0 w 88763"/>
                <a:gd name="connsiteY4" fmla="*/ 131137 h 131137"/>
                <a:gd name="connsiteX5" fmla="*/ 0 w 88763"/>
                <a:gd name="connsiteY5" fmla="*/ 1929 h 131137"/>
                <a:gd name="connsiteX6" fmla="*/ 13506 w 88763"/>
                <a:gd name="connsiteY6" fmla="*/ 1929 h 131137"/>
                <a:gd name="connsiteX7" fmla="*/ 13506 w 88763"/>
                <a:gd name="connsiteY7" fmla="*/ 19928 h 131137"/>
                <a:gd name="connsiteX8" fmla="*/ 47596 w 88763"/>
                <a:gd name="connsiteY8" fmla="*/ 0 h 131137"/>
                <a:gd name="connsiteX9" fmla="*/ 88764 w 88763"/>
                <a:gd name="connsiteY9" fmla="*/ 46284 h 131137"/>
                <a:gd name="connsiteX10" fmla="*/ 75257 w 88763"/>
                <a:gd name="connsiteY10" fmla="*/ 46284 h 131137"/>
                <a:gd name="connsiteX11" fmla="*/ 44382 w 88763"/>
                <a:gd name="connsiteY11" fmla="*/ 12857 h 131137"/>
                <a:gd name="connsiteX12" fmla="*/ 12221 w 88763"/>
                <a:gd name="connsiteY12" fmla="*/ 46284 h 131137"/>
                <a:gd name="connsiteX13" fmla="*/ 44382 w 88763"/>
                <a:gd name="connsiteY13" fmla="*/ 79711 h 131137"/>
                <a:gd name="connsiteX14" fmla="*/ 75257 w 88763"/>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63" h="131137">
                  <a:moveTo>
                    <a:pt x="88764" y="46284"/>
                  </a:moveTo>
                  <a:cubicBezTo>
                    <a:pt x="88764" y="73282"/>
                    <a:pt x="71395" y="92568"/>
                    <a:pt x="46953" y="92568"/>
                  </a:cubicBezTo>
                  <a:cubicBezTo>
                    <a:pt x="31518" y="92568"/>
                    <a:pt x="19941" y="84853"/>
                    <a:pt x="12864" y="72640"/>
                  </a:cubicBezTo>
                  <a:lnTo>
                    <a:pt x="12864" y="131137"/>
                  </a:lnTo>
                  <a:lnTo>
                    <a:pt x="0" y="131137"/>
                  </a:lnTo>
                  <a:lnTo>
                    <a:pt x="0" y="1929"/>
                  </a:lnTo>
                  <a:lnTo>
                    <a:pt x="13506" y="1929"/>
                  </a:lnTo>
                  <a:lnTo>
                    <a:pt x="13506" y="19928"/>
                  </a:lnTo>
                  <a:cubicBezTo>
                    <a:pt x="20583" y="7714"/>
                    <a:pt x="32161" y="0"/>
                    <a:pt x="47596" y="0"/>
                  </a:cubicBezTo>
                  <a:cubicBezTo>
                    <a:pt x="71395" y="0"/>
                    <a:pt x="88764" y="19285"/>
                    <a:pt x="88764" y="46284"/>
                  </a:cubicBezTo>
                  <a:close/>
                  <a:moveTo>
                    <a:pt x="75257" y="46284"/>
                  </a:moveTo>
                  <a:cubicBezTo>
                    <a:pt x="75257" y="26999"/>
                    <a:pt x="62394" y="12857"/>
                    <a:pt x="44382" y="12857"/>
                  </a:cubicBezTo>
                  <a:cubicBezTo>
                    <a:pt x="26370" y="12857"/>
                    <a:pt x="12221" y="26999"/>
                    <a:pt x="12221" y="46284"/>
                  </a:cubicBezTo>
                  <a:cubicBezTo>
                    <a:pt x="12221" y="65569"/>
                    <a:pt x="25727" y="79711"/>
                    <a:pt x="44382" y="79711"/>
                  </a:cubicBezTo>
                  <a:cubicBezTo>
                    <a:pt x="63036" y="79711"/>
                    <a:pt x="75257" y="65569"/>
                    <a:pt x="75257" y="46284"/>
                  </a:cubicBezTo>
                  <a:close/>
                </a:path>
              </a:pathLst>
            </a:custGeom>
            <a:solidFill>
              <a:srgbClr val="000000"/>
            </a:solidFill>
            <a:ln w="4734" cap="flat">
              <a:noFill/>
              <a:prstDash val="solid"/>
              <a:miter/>
            </a:ln>
          </p:spPr>
          <p:txBody>
            <a:bodyPr rtlCol="0" anchor="ctr"/>
            <a:lstStyle/>
            <a:p>
              <a:endParaRPr lang="ru-RU"/>
            </a:p>
          </p:txBody>
        </p:sp>
      </p:grpSp>
      <p:sp>
        <p:nvSpPr>
          <p:cNvPr id="10" name="Текст 10">
            <a:extLst>
              <a:ext uri="{FF2B5EF4-FFF2-40B4-BE49-F238E27FC236}">
                <a16:creationId xmlns:a16="http://schemas.microsoft.com/office/drawing/2014/main" id="{D170B54F-B8F0-42C2-974B-7779711E98CA}"/>
              </a:ext>
            </a:extLst>
          </p:cNvPr>
          <p:cNvSpPr>
            <a:spLocks noGrp="1"/>
          </p:cNvSpPr>
          <p:nvPr userDrawn="1">
            <p:ph type="body" sz="quarter" idx="11" hasCustomPrompt="1"/>
          </p:nvPr>
        </p:nvSpPr>
        <p:spPr>
          <a:xfrm>
            <a:off x="428625" y="2667000"/>
            <a:ext cx="5062537" cy="1939724"/>
          </a:xfrm>
          <a:prstGeom prst="rect">
            <a:avLst/>
          </a:prstGeom>
        </p:spPr>
        <p:txBody>
          <a:bodyPr/>
          <a:lstStyle>
            <a:lvl1pPr marL="0" indent="0">
              <a:lnSpc>
                <a:spcPts val="4600"/>
              </a:lnSpc>
              <a:spcBef>
                <a:spcPts val="0"/>
              </a:spcBef>
              <a:buNone/>
              <a:defRPr sz="4100" spc="-150" baseline="0">
                <a:latin typeface="+mj-lt"/>
              </a:defRPr>
            </a:lvl1pPr>
          </a:lstStyle>
          <a:p>
            <a:pPr lvl="0"/>
            <a:r>
              <a:rPr lang="ru-RU" dirty="0"/>
              <a:t>Название</a:t>
            </a:r>
          </a:p>
          <a:p>
            <a:pPr lvl="0"/>
            <a:r>
              <a:rPr lang="ru-RU" dirty="0"/>
              <a:t>презентации</a:t>
            </a:r>
            <a:endParaRPr lang="en-US" dirty="0"/>
          </a:p>
          <a:p>
            <a:pPr lvl="0"/>
            <a:r>
              <a:rPr lang="ru-RU" dirty="0"/>
              <a:t>в несколько строк</a:t>
            </a:r>
          </a:p>
        </p:txBody>
      </p:sp>
      <p:sp>
        <p:nvSpPr>
          <p:cNvPr id="11" name="Текст 21">
            <a:extLst>
              <a:ext uri="{FF2B5EF4-FFF2-40B4-BE49-F238E27FC236}">
                <a16:creationId xmlns:a16="http://schemas.microsoft.com/office/drawing/2014/main" id="{104BB6E4-0B62-43D4-B48F-7523F1F0627C}"/>
              </a:ext>
            </a:extLst>
          </p:cNvPr>
          <p:cNvSpPr>
            <a:spLocks noGrp="1"/>
          </p:cNvSpPr>
          <p:nvPr userDrawn="1">
            <p:ph type="body" sz="quarter" idx="13" hasCustomPrompt="1"/>
          </p:nvPr>
        </p:nvSpPr>
        <p:spPr>
          <a:xfrm>
            <a:off x="428625" y="2162175"/>
            <a:ext cx="1605915" cy="285750"/>
          </a:xfrm>
          <a:prstGeom prst="rect">
            <a:avLst/>
          </a:prstGeom>
        </p:spPr>
        <p:txBody>
          <a:bodyPr/>
          <a:lstStyle>
            <a:lvl1pPr marL="0" indent="0">
              <a:lnSpc>
                <a:spcPct val="100000"/>
              </a:lnSpc>
              <a:buNone/>
              <a:defRPr sz="1300">
                <a:solidFill>
                  <a:schemeClr val="accent5"/>
                </a:solidFill>
              </a:defRPr>
            </a:lvl1pPr>
            <a:lvl2pPr>
              <a:defRPr sz="1400"/>
            </a:lvl2pPr>
            <a:lvl3pPr>
              <a:defRPr sz="1400"/>
            </a:lvl3pPr>
            <a:lvl4pPr>
              <a:defRPr sz="1400"/>
            </a:lvl4pPr>
            <a:lvl5pPr>
              <a:defRPr sz="1400"/>
            </a:lvl5pPr>
          </a:lstStyle>
          <a:p>
            <a:pPr lvl="0"/>
            <a:r>
              <a:rPr lang="ru-RU" dirty="0"/>
              <a:t>20 августа 2021</a:t>
            </a:r>
          </a:p>
        </p:txBody>
      </p:sp>
      <p:sp>
        <p:nvSpPr>
          <p:cNvPr id="12" name="Текст 21">
            <a:extLst>
              <a:ext uri="{FF2B5EF4-FFF2-40B4-BE49-F238E27FC236}">
                <a16:creationId xmlns:a16="http://schemas.microsoft.com/office/drawing/2014/main" id="{4C442F73-1988-4068-8FEE-58D914FD1929}"/>
              </a:ext>
            </a:extLst>
          </p:cNvPr>
          <p:cNvSpPr>
            <a:spLocks noGrp="1"/>
          </p:cNvSpPr>
          <p:nvPr userDrawn="1">
            <p:ph type="body" sz="quarter" idx="14" hasCustomPrompt="1"/>
          </p:nvPr>
        </p:nvSpPr>
        <p:spPr>
          <a:xfrm>
            <a:off x="428625" y="6286500"/>
            <a:ext cx="601403" cy="238125"/>
          </a:xfrm>
          <a:prstGeom prst="rect">
            <a:avLst/>
          </a:prstGeom>
        </p:spPr>
        <p:txBody>
          <a:bodyPr/>
          <a:lstStyle>
            <a:lvl1pPr marL="0" indent="0">
              <a:lnSpc>
                <a:spcPct val="100000"/>
              </a:lnSpc>
              <a:buNone/>
              <a:defRPr sz="1000">
                <a:solidFill>
                  <a:schemeClr val="accent1"/>
                </a:solidFill>
                <a:latin typeface="+mj-lt"/>
              </a:defRPr>
            </a:lvl1pPr>
            <a:lvl2pPr>
              <a:defRPr sz="1400"/>
            </a:lvl2pPr>
            <a:lvl3pPr>
              <a:defRPr sz="1400"/>
            </a:lvl3pPr>
            <a:lvl4pPr>
              <a:defRPr sz="1400"/>
            </a:lvl4pPr>
            <a:lvl5pPr>
              <a:defRPr sz="1400"/>
            </a:lvl5pPr>
          </a:lstStyle>
          <a:p>
            <a:pPr lvl="0"/>
            <a:r>
              <a:rPr lang="en-US" dirty="0"/>
              <a:t>X5.RU</a:t>
            </a:r>
            <a:endParaRPr lang="ru-RU" dirty="0"/>
          </a:p>
        </p:txBody>
      </p:sp>
      <p:sp>
        <p:nvSpPr>
          <p:cNvPr id="23" name="Текст 21">
            <a:extLst>
              <a:ext uri="{FF2B5EF4-FFF2-40B4-BE49-F238E27FC236}">
                <a16:creationId xmlns:a16="http://schemas.microsoft.com/office/drawing/2014/main" id="{89B84622-5D6C-411D-AFD5-929313963C68}"/>
              </a:ext>
            </a:extLst>
          </p:cNvPr>
          <p:cNvSpPr>
            <a:spLocks noGrp="1"/>
          </p:cNvSpPr>
          <p:nvPr userDrawn="1">
            <p:ph type="body" sz="quarter" idx="15" hasCustomPrompt="1"/>
          </p:nvPr>
        </p:nvSpPr>
        <p:spPr>
          <a:xfrm>
            <a:off x="428625" y="4621646"/>
            <a:ext cx="5062537" cy="408306"/>
          </a:xfrm>
          <a:prstGeom prst="rect">
            <a:avLst/>
          </a:prstGeom>
        </p:spPr>
        <p:txBody>
          <a:bodyPr/>
          <a:lstStyle>
            <a:lvl1pPr marL="0" indent="0">
              <a:lnSpc>
                <a:spcPct val="100000"/>
              </a:lnSpc>
              <a:buNone/>
              <a:defRPr sz="1800" spc="-20" baseline="0">
                <a:solidFill>
                  <a:schemeClr val="tx1"/>
                </a:solidFill>
              </a:defRPr>
            </a:lvl1pPr>
            <a:lvl2pPr>
              <a:defRPr sz="1400"/>
            </a:lvl2pPr>
            <a:lvl3pPr>
              <a:defRPr sz="1400"/>
            </a:lvl3pPr>
            <a:lvl4pPr>
              <a:defRPr sz="1400"/>
            </a:lvl4pPr>
            <a:lvl5pPr>
              <a:defRPr sz="1400"/>
            </a:lvl5pPr>
          </a:lstStyle>
          <a:p>
            <a:pPr lvl="0"/>
            <a:r>
              <a:rPr lang="ru-RU" dirty="0"/>
              <a:t>Подзаголовок</a:t>
            </a:r>
          </a:p>
        </p:txBody>
      </p:sp>
      <p:sp>
        <p:nvSpPr>
          <p:cNvPr id="22" name="Овал 21">
            <a:extLst>
              <a:ext uri="{FF2B5EF4-FFF2-40B4-BE49-F238E27FC236}">
                <a16:creationId xmlns:a16="http://schemas.microsoft.com/office/drawing/2014/main" id="{2C83AD1D-97D5-4ABD-ABF1-EF44D720224D}"/>
              </a:ext>
            </a:extLst>
          </p:cNvPr>
          <p:cNvSpPr/>
          <p:nvPr userDrawn="1"/>
        </p:nvSpPr>
        <p:spPr>
          <a:xfrm>
            <a:off x="11668125" y="238125"/>
            <a:ext cx="285750" cy="285750"/>
          </a:xfrm>
          <a:prstGeom prst="ellipse">
            <a:avLst/>
          </a:prstGeom>
          <a:solidFill>
            <a:schemeClr val="bg1"/>
          </a:solidFill>
          <a:ln w="4763" cap="flat">
            <a:noFill/>
            <a:prstDash val="solid"/>
            <a:miter/>
          </a:ln>
        </p:spPr>
        <p:txBody>
          <a:bodyPr rtlCol="0" anchor="ctr"/>
          <a:lstStyle/>
          <a:p>
            <a:endParaRPr lang="ru-RU"/>
          </a:p>
        </p:txBody>
      </p:sp>
      <p:sp>
        <p:nvSpPr>
          <p:cNvPr id="25" name="Номер слайда 6">
            <a:extLst>
              <a:ext uri="{FF2B5EF4-FFF2-40B4-BE49-F238E27FC236}">
                <a16:creationId xmlns:a16="http://schemas.microsoft.com/office/drawing/2014/main" id="{C46E5B6E-0623-4844-9158-9DD3265526B3}"/>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116106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Титульный с фото 13">
    <p:bg>
      <p:bgPr>
        <a:solidFill>
          <a:srgbClr val="003C13"/>
        </a:solidFill>
        <a:effectLst/>
      </p:bgPr>
    </p:bg>
    <p:spTree>
      <p:nvGrpSpPr>
        <p:cNvPr id="1" name=""/>
        <p:cNvGrpSpPr/>
        <p:nvPr/>
      </p:nvGrpSpPr>
      <p:grpSpPr>
        <a:xfrm>
          <a:off x="0" y="0"/>
          <a:ext cx="0" cy="0"/>
          <a:chOff x="0" y="0"/>
          <a:chExt cx="0" cy="0"/>
        </a:xfrm>
      </p:grpSpPr>
      <p:sp>
        <p:nvSpPr>
          <p:cNvPr id="26" name="Рисунок 25">
            <a:extLst>
              <a:ext uri="{FF2B5EF4-FFF2-40B4-BE49-F238E27FC236}">
                <a16:creationId xmlns:a16="http://schemas.microsoft.com/office/drawing/2014/main" id="{CB2C3072-719C-4702-8BD8-58E7C8059D5A}"/>
              </a:ext>
            </a:extLst>
          </p:cNvPr>
          <p:cNvSpPr>
            <a:spLocks noGrp="1"/>
          </p:cNvSpPr>
          <p:nvPr>
            <p:ph type="pic" sz="quarter" idx="18"/>
          </p:nvPr>
        </p:nvSpPr>
        <p:spPr>
          <a:xfrm>
            <a:off x="6095999"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5"/>
          </a:solidFill>
        </p:spPr>
        <p:txBody>
          <a:bodyPr wrap="square">
            <a:noAutofit/>
          </a:bodyPr>
          <a:lstStyle>
            <a:lvl1pPr marL="0" indent="0" algn="ctr">
              <a:buNone/>
              <a:defRPr sz="2000"/>
            </a:lvl1pPr>
          </a:lstStyle>
          <a:p>
            <a:endParaRPr lang="ru-RU"/>
          </a:p>
        </p:txBody>
      </p:sp>
      <p:grpSp>
        <p:nvGrpSpPr>
          <p:cNvPr id="23" name="Группа 22">
            <a:extLst>
              <a:ext uri="{FF2B5EF4-FFF2-40B4-BE49-F238E27FC236}">
                <a16:creationId xmlns:a16="http://schemas.microsoft.com/office/drawing/2014/main" id="{DEB7A6CA-5FD8-4CAD-9B00-0D790B3FF0CD}"/>
              </a:ext>
            </a:extLst>
          </p:cNvPr>
          <p:cNvGrpSpPr/>
          <p:nvPr userDrawn="1"/>
        </p:nvGrpSpPr>
        <p:grpSpPr>
          <a:xfrm>
            <a:off x="428625" y="238125"/>
            <a:ext cx="802728" cy="244915"/>
            <a:chOff x="428625" y="238125"/>
            <a:chExt cx="802728" cy="244915"/>
          </a:xfrm>
        </p:grpSpPr>
        <p:sp>
          <p:nvSpPr>
            <p:cNvPr id="15" name="Полилиния: фигура 14">
              <a:extLst>
                <a:ext uri="{FF2B5EF4-FFF2-40B4-BE49-F238E27FC236}">
                  <a16:creationId xmlns:a16="http://schemas.microsoft.com/office/drawing/2014/main" id="{C52F1C15-316B-4B15-A07F-7BBFF3BAAE05}"/>
                </a:ext>
              </a:extLst>
            </p:cNvPr>
            <p:cNvSpPr/>
            <p:nvPr/>
          </p:nvSpPr>
          <p:spPr>
            <a:xfrm>
              <a:off x="548264" y="331338"/>
              <a:ext cx="98411" cy="109280"/>
            </a:xfrm>
            <a:custGeom>
              <a:avLst/>
              <a:gdLst>
                <a:gd name="connsiteX0" fmla="*/ 72040 w 98411"/>
                <a:gd name="connsiteY0" fmla="*/ 109281 h 109280"/>
                <a:gd name="connsiteX1" fmla="*/ 49527 w 98411"/>
                <a:gd name="connsiteY1" fmla="*/ 71354 h 109280"/>
                <a:gd name="connsiteX2" fmla="*/ 27015 w 98411"/>
                <a:gd name="connsiteY2" fmla="*/ 109281 h 109280"/>
                <a:gd name="connsiteX3" fmla="*/ 643 w 98411"/>
                <a:gd name="connsiteY3" fmla="*/ 109281 h 109280"/>
                <a:gd name="connsiteX4" fmla="*/ 34733 w 98411"/>
                <a:gd name="connsiteY4" fmla="*/ 52712 h 109280"/>
                <a:gd name="connsiteX5" fmla="*/ 0 w 98411"/>
                <a:gd name="connsiteY5" fmla="*/ 0 h 109280"/>
                <a:gd name="connsiteX6" fmla="*/ 27658 w 98411"/>
                <a:gd name="connsiteY6" fmla="*/ 0 h 109280"/>
                <a:gd name="connsiteX7" fmla="*/ 50171 w 98411"/>
                <a:gd name="connsiteY7" fmla="*/ 35355 h 109280"/>
                <a:gd name="connsiteX8" fmla="*/ 71397 w 98411"/>
                <a:gd name="connsiteY8" fmla="*/ 0 h 109280"/>
                <a:gd name="connsiteX9" fmla="*/ 97768 w 98411"/>
                <a:gd name="connsiteY9" fmla="*/ 0 h 109280"/>
                <a:gd name="connsiteX10" fmla="*/ 63678 w 98411"/>
                <a:gd name="connsiteY10" fmla="*/ 53998 h 109280"/>
                <a:gd name="connsiteX11" fmla="*/ 98411 w 98411"/>
                <a:gd name="connsiteY11" fmla="*/ 109281 h 109280"/>
                <a:gd name="connsiteX12" fmla="*/ 72040 w 98411"/>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1" h="109280">
                  <a:moveTo>
                    <a:pt x="72040" y="109281"/>
                  </a:moveTo>
                  <a:lnTo>
                    <a:pt x="49527" y="71354"/>
                  </a:lnTo>
                  <a:lnTo>
                    <a:pt x="27015" y="109281"/>
                  </a:lnTo>
                  <a:lnTo>
                    <a:pt x="643" y="109281"/>
                  </a:lnTo>
                  <a:lnTo>
                    <a:pt x="34733" y="52712"/>
                  </a:lnTo>
                  <a:lnTo>
                    <a:pt x="0" y="0"/>
                  </a:lnTo>
                  <a:lnTo>
                    <a:pt x="27658" y="0"/>
                  </a:lnTo>
                  <a:lnTo>
                    <a:pt x="50171" y="35355"/>
                  </a:lnTo>
                  <a:lnTo>
                    <a:pt x="71397" y="0"/>
                  </a:lnTo>
                  <a:lnTo>
                    <a:pt x="97768" y="0"/>
                  </a:lnTo>
                  <a:lnTo>
                    <a:pt x="63678" y="53998"/>
                  </a:lnTo>
                  <a:lnTo>
                    <a:pt x="98411" y="109281"/>
                  </a:lnTo>
                  <a:lnTo>
                    <a:pt x="72040" y="109281"/>
                  </a:lnTo>
                  <a:close/>
                </a:path>
              </a:pathLst>
            </a:custGeom>
            <a:solidFill>
              <a:srgbClr val="FFFFFF"/>
            </a:solidFill>
            <a:ln w="4734" cap="flat">
              <a:noFill/>
              <a:prstDash val="solid"/>
              <a:miter/>
            </a:ln>
          </p:spPr>
          <p:txBody>
            <a:bodyPr rtlCol="0" anchor="ctr"/>
            <a:lstStyle/>
            <a:p>
              <a:endParaRPr lang="ru-RU"/>
            </a:p>
          </p:txBody>
        </p:sp>
        <p:sp>
          <p:nvSpPr>
            <p:cNvPr id="16" name="Полилиния: фигура 15">
              <a:extLst>
                <a:ext uri="{FF2B5EF4-FFF2-40B4-BE49-F238E27FC236}">
                  <a16:creationId xmlns:a16="http://schemas.microsoft.com/office/drawing/2014/main" id="{2967B8FE-BF2A-412B-8B4B-7B0820AA9EEE}"/>
                </a:ext>
              </a:extLst>
            </p:cNvPr>
            <p:cNvSpPr/>
            <p:nvPr/>
          </p:nvSpPr>
          <p:spPr>
            <a:xfrm>
              <a:off x="651179" y="331979"/>
              <a:ext cx="81687" cy="110566"/>
            </a:xfrm>
            <a:custGeom>
              <a:avLst/>
              <a:gdLst>
                <a:gd name="connsiteX0" fmla="*/ 81688 w 81687"/>
                <a:gd name="connsiteY0" fmla="*/ 71354 h 110566"/>
                <a:gd name="connsiteX1" fmla="*/ 39879 w 81687"/>
                <a:gd name="connsiteY1" fmla="*/ 110567 h 110566"/>
                <a:gd name="connsiteX2" fmla="*/ 0 w 81687"/>
                <a:gd name="connsiteY2" fmla="*/ 73925 h 110566"/>
                <a:gd name="connsiteX3" fmla="*/ 22512 w 81687"/>
                <a:gd name="connsiteY3" fmla="*/ 73925 h 110566"/>
                <a:gd name="connsiteX4" fmla="*/ 42452 w 81687"/>
                <a:gd name="connsiteY4" fmla="*/ 89354 h 110566"/>
                <a:gd name="connsiteX5" fmla="*/ 59176 w 81687"/>
                <a:gd name="connsiteY5" fmla="*/ 71354 h 110566"/>
                <a:gd name="connsiteX6" fmla="*/ 39879 w 81687"/>
                <a:gd name="connsiteY6" fmla="*/ 53998 h 110566"/>
                <a:gd name="connsiteX7" fmla="*/ 21869 w 81687"/>
                <a:gd name="connsiteY7" fmla="*/ 62997 h 110566"/>
                <a:gd name="connsiteX8" fmla="*/ 0 w 81687"/>
                <a:gd name="connsiteY8" fmla="*/ 62997 h 110566"/>
                <a:gd name="connsiteX9" fmla="*/ 7719 w 81687"/>
                <a:gd name="connsiteY9" fmla="*/ 0 h 110566"/>
                <a:gd name="connsiteX10" fmla="*/ 78472 w 81687"/>
                <a:gd name="connsiteY10" fmla="*/ 0 h 110566"/>
                <a:gd name="connsiteX11" fmla="*/ 75899 w 81687"/>
                <a:gd name="connsiteY11" fmla="*/ 21214 h 110566"/>
                <a:gd name="connsiteX12" fmla="*/ 25085 w 81687"/>
                <a:gd name="connsiteY12" fmla="*/ 21214 h 110566"/>
                <a:gd name="connsiteX13" fmla="*/ 23155 w 81687"/>
                <a:gd name="connsiteY13" fmla="*/ 42427 h 110566"/>
                <a:gd name="connsiteX14" fmla="*/ 44381 w 81687"/>
                <a:gd name="connsiteY14" fmla="*/ 35999 h 110566"/>
                <a:gd name="connsiteX15" fmla="*/ 81688 w 81687"/>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87" h="110566">
                  <a:moveTo>
                    <a:pt x="81688" y="71354"/>
                  </a:moveTo>
                  <a:cubicBezTo>
                    <a:pt x="81688" y="95139"/>
                    <a:pt x="63678" y="110567"/>
                    <a:pt x="39879" y="110567"/>
                  </a:cubicBezTo>
                  <a:cubicBezTo>
                    <a:pt x="19296" y="110567"/>
                    <a:pt x="1286" y="98996"/>
                    <a:pt x="0" y="73925"/>
                  </a:cubicBezTo>
                  <a:lnTo>
                    <a:pt x="22512" y="73925"/>
                  </a:lnTo>
                  <a:cubicBezTo>
                    <a:pt x="23799" y="84853"/>
                    <a:pt x="32804" y="89354"/>
                    <a:pt x="42452" y="89354"/>
                  </a:cubicBezTo>
                  <a:cubicBezTo>
                    <a:pt x="54030" y="89354"/>
                    <a:pt x="59176" y="81639"/>
                    <a:pt x="59176" y="71354"/>
                  </a:cubicBezTo>
                  <a:cubicBezTo>
                    <a:pt x="59176" y="60426"/>
                    <a:pt x="51457" y="53998"/>
                    <a:pt x="39879" y="53998"/>
                  </a:cubicBezTo>
                  <a:cubicBezTo>
                    <a:pt x="30874" y="53998"/>
                    <a:pt x="24442" y="58498"/>
                    <a:pt x="21869" y="62997"/>
                  </a:cubicBezTo>
                  <a:lnTo>
                    <a:pt x="0" y="62997"/>
                  </a:lnTo>
                  <a:lnTo>
                    <a:pt x="7719" y="0"/>
                  </a:lnTo>
                  <a:lnTo>
                    <a:pt x="78472" y="0"/>
                  </a:lnTo>
                  <a:lnTo>
                    <a:pt x="75899" y="21214"/>
                  </a:lnTo>
                  <a:lnTo>
                    <a:pt x="25085" y="21214"/>
                  </a:lnTo>
                  <a:lnTo>
                    <a:pt x="23155" y="42427"/>
                  </a:lnTo>
                  <a:cubicBezTo>
                    <a:pt x="23155" y="42427"/>
                    <a:pt x="28301" y="35999"/>
                    <a:pt x="44381" y="35999"/>
                  </a:cubicBezTo>
                  <a:cubicBezTo>
                    <a:pt x="64964" y="35356"/>
                    <a:pt x="81688" y="48212"/>
                    <a:pt x="81688" y="71354"/>
                  </a:cubicBezTo>
                  <a:close/>
                </a:path>
              </a:pathLst>
            </a:custGeom>
            <a:solidFill>
              <a:srgbClr val="FFFFFF"/>
            </a:solidFill>
            <a:ln w="4734" cap="flat">
              <a:noFill/>
              <a:prstDash val="solid"/>
              <a:miter/>
            </a:ln>
          </p:spPr>
          <p:txBody>
            <a:bodyPr rtlCol="0" anchor="ctr"/>
            <a:lstStyle/>
            <a:p>
              <a:endParaRPr lang="ru-RU"/>
            </a:p>
          </p:txBody>
        </p:sp>
        <p:sp>
          <p:nvSpPr>
            <p:cNvPr id="17" name="Полилиния: фигура 16">
              <a:extLst>
                <a:ext uri="{FF2B5EF4-FFF2-40B4-BE49-F238E27FC236}">
                  <a16:creationId xmlns:a16="http://schemas.microsoft.com/office/drawing/2014/main" id="{E566A543-3FA9-4E5F-994B-5D8FCE02A4EA}"/>
                </a:ext>
              </a:extLst>
            </p:cNvPr>
            <p:cNvSpPr/>
            <p:nvPr/>
          </p:nvSpPr>
          <p:spPr>
            <a:xfrm>
              <a:off x="428625" y="238125"/>
              <a:ext cx="225123" cy="201848"/>
            </a:xfrm>
            <a:custGeom>
              <a:avLst/>
              <a:gdLst>
                <a:gd name="connsiteX0" fmla="*/ 225124 w 225123"/>
                <a:gd name="connsiteY0" fmla="*/ 79711 h 201848"/>
                <a:gd name="connsiteX1" fmla="*/ 95839 w 225123"/>
                <a:gd name="connsiteY1" fmla="*/ 0 h 201848"/>
                <a:gd name="connsiteX2" fmla="*/ 0 w 225123"/>
                <a:gd name="connsiteY2" fmla="*/ 0 h 201848"/>
                <a:gd name="connsiteX3" fmla="*/ 12864 w 225123"/>
                <a:gd name="connsiteY3" fmla="*/ 87425 h 201848"/>
                <a:gd name="connsiteX4" fmla="*/ 106773 w 225123"/>
                <a:gd name="connsiteY4" fmla="*/ 201849 h 201848"/>
                <a:gd name="connsiteX5" fmla="*/ 108703 w 225123"/>
                <a:gd name="connsiteY5" fmla="*/ 199920 h 201848"/>
                <a:gd name="connsiteX6" fmla="*/ 107416 w 225123"/>
                <a:gd name="connsiteY6" fmla="*/ 198634 h 201848"/>
                <a:gd name="connsiteX7" fmla="*/ 59176 w 225123"/>
                <a:gd name="connsiteY7" fmla="*/ 82925 h 201848"/>
                <a:gd name="connsiteX8" fmla="*/ 53387 w 225123"/>
                <a:gd name="connsiteY8" fmla="*/ 43070 h 201848"/>
                <a:gd name="connsiteX9" fmla="*/ 108060 w 225123"/>
                <a:gd name="connsiteY9" fmla="*/ 43070 h 201848"/>
                <a:gd name="connsiteX10" fmla="*/ 221908 w 225123"/>
                <a:gd name="connsiteY10" fmla="*/ 80996 h 201848"/>
                <a:gd name="connsiteX11" fmla="*/ 223194 w 225123"/>
                <a:gd name="connsiteY11" fmla="*/ 81639 h 201848"/>
                <a:gd name="connsiteX12" fmla="*/ 225124 w 225123"/>
                <a:gd name="connsiteY12" fmla="*/ 79711 h 201848"/>
                <a:gd name="connsiteX13" fmla="*/ 225124 w 225123"/>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3" h="201848">
                  <a:moveTo>
                    <a:pt x="225124" y="79711"/>
                  </a:moveTo>
                  <a:cubicBezTo>
                    <a:pt x="212903" y="32784"/>
                    <a:pt x="174953" y="0"/>
                    <a:pt x="95839" y="0"/>
                  </a:cubicBezTo>
                  <a:lnTo>
                    <a:pt x="0" y="0"/>
                  </a:lnTo>
                  <a:lnTo>
                    <a:pt x="12864" y="87425"/>
                  </a:lnTo>
                  <a:cubicBezTo>
                    <a:pt x="22512" y="167136"/>
                    <a:pt x="52743" y="192206"/>
                    <a:pt x="106773" y="201849"/>
                  </a:cubicBezTo>
                  <a:cubicBezTo>
                    <a:pt x="106773" y="201849"/>
                    <a:pt x="108703" y="201849"/>
                    <a:pt x="108703" y="199920"/>
                  </a:cubicBezTo>
                  <a:cubicBezTo>
                    <a:pt x="108703" y="199277"/>
                    <a:pt x="108060" y="198634"/>
                    <a:pt x="107416" y="198634"/>
                  </a:cubicBezTo>
                  <a:cubicBezTo>
                    <a:pt x="71397" y="183206"/>
                    <a:pt x="66894" y="133709"/>
                    <a:pt x="59176" y="82925"/>
                  </a:cubicBezTo>
                  <a:lnTo>
                    <a:pt x="53387" y="43070"/>
                  </a:lnTo>
                  <a:lnTo>
                    <a:pt x="108060" y="43070"/>
                  </a:lnTo>
                  <a:cubicBezTo>
                    <a:pt x="158230" y="43070"/>
                    <a:pt x="197466" y="42427"/>
                    <a:pt x="221908" y="80996"/>
                  </a:cubicBezTo>
                  <a:cubicBezTo>
                    <a:pt x="222551" y="81639"/>
                    <a:pt x="222551" y="81639"/>
                    <a:pt x="223194" y="81639"/>
                  </a:cubicBezTo>
                  <a:cubicBezTo>
                    <a:pt x="224481" y="82282"/>
                    <a:pt x="225124" y="80996"/>
                    <a:pt x="225124" y="79711"/>
                  </a:cubicBezTo>
                  <a:cubicBezTo>
                    <a:pt x="225124" y="79711"/>
                    <a:pt x="225124" y="80354"/>
                    <a:pt x="225124" y="79711"/>
                  </a:cubicBezTo>
                  <a:close/>
                </a:path>
              </a:pathLst>
            </a:custGeom>
            <a:solidFill>
              <a:srgbClr val="FFFFFF"/>
            </a:solidFill>
            <a:ln w="4734" cap="flat">
              <a:noFill/>
              <a:prstDash val="solid"/>
              <a:miter/>
            </a:ln>
          </p:spPr>
          <p:txBody>
            <a:bodyPr rtlCol="0" anchor="ctr"/>
            <a:lstStyle/>
            <a:p>
              <a:endParaRPr lang="ru-RU"/>
            </a:p>
          </p:txBody>
        </p:sp>
        <p:sp>
          <p:nvSpPr>
            <p:cNvPr id="18" name="Полилиния: фигура 17">
              <a:extLst>
                <a:ext uri="{FF2B5EF4-FFF2-40B4-BE49-F238E27FC236}">
                  <a16:creationId xmlns:a16="http://schemas.microsoft.com/office/drawing/2014/main" id="{2AEC8CF9-4039-4E6C-BDF3-D07340364D1C}"/>
                </a:ext>
              </a:extLst>
            </p:cNvPr>
            <p:cNvSpPr/>
            <p:nvPr/>
          </p:nvSpPr>
          <p:spPr>
            <a:xfrm>
              <a:off x="750233" y="326836"/>
              <a:ext cx="112708" cy="116994"/>
            </a:xfrm>
            <a:custGeom>
              <a:avLst/>
              <a:gdLst>
                <a:gd name="connsiteX0" fmla="*/ 112562 w 112708"/>
                <a:gd name="connsiteY0" fmla="*/ 56569 h 116994"/>
                <a:gd name="connsiteX1" fmla="*/ 57246 w 112708"/>
                <a:gd name="connsiteY1" fmla="*/ 116995 h 116994"/>
                <a:gd name="connsiteX2" fmla="*/ 0 w 112708"/>
                <a:gd name="connsiteY2" fmla="*/ 58497 h 116994"/>
                <a:gd name="connsiteX3" fmla="*/ 57889 w 112708"/>
                <a:gd name="connsiteY3" fmla="*/ 0 h 116994"/>
                <a:gd name="connsiteX4" fmla="*/ 111275 w 112708"/>
                <a:gd name="connsiteY4" fmla="*/ 37284 h 116994"/>
                <a:gd name="connsiteX5" fmla="*/ 97125 w 112708"/>
                <a:gd name="connsiteY5" fmla="*/ 37284 h 116994"/>
                <a:gd name="connsiteX6" fmla="*/ 57889 w 112708"/>
                <a:gd name="connsiteY6" fmla="*/ 12856 h 116994"/>
                <a:gd name="connsiteX7" fmla="*/ 13507 w 112708"/>
                <a:gd name="connsiteY7" fmla="*/ 58497 h 116994"/>
                <a:gd name="connsiteX8" fmla="*/ 57889 w 112708"/>
                <a:gd name="connsiteY8" fmla="*/ 104138 h 116994"/>
                <a:gd name="connsiteX9" fmla="*/ 99054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51" y="116995"/>
                    <a:pt x="57246" y="116995"/>
                  </a:cubicBezTo>
                  <a:cubicBezTo>
                    <a:pt x="25085" y="116995"/>
                    <a:pt x="0" y="92567"/>
                    <a:pt x="0" y="58497"/>
                  </a:cubicBezTo>
                  <a:cubicBezTo>
                    <a:pt x="0" y="25070"/>
                    <a:pt x="25085" y="0"/>
                    <a:pt x="57889" y="0"/>
                  </a:cubicBezTo>
                  <a:cubicBezTo>
                    <a:pt x="83618" y="0"/>
                    <a:pt x="103557" y="14785"/>
                    <a:pt x="111275" y="37284"/>
                  </a:cubicBezTo>
                  <a:lnTo>
                    <a:pt x="97125" y="37284"/>
                  </a:lnTo>
                  <a:cubicBezTo>
                    <a:pt x="90049" y="22499"/>
                    <a:pt x="75899" y="12856"/>
                    <a:pt x="57889" y="12856"/>
                  </a:cubicBezTo>
                  <a:cubicBezTo>
                    <a:pt x="32161" y="12856"/>
                    <a:pt x="13507" y="32141"/>
                    <a:pt x="13507" y="58497"/>
                  </a:cubicBezTo>
                  <a:cubicBezTo>
                    <a:pt x="13507" y="84211"/>
                    <a:pt x="31517" y="104138"/>
                    <a:pt x="57889" y="104138"/>
                  </a:cubicBezTo>
                  <a:cubicBezTo>
                    <a:pt x="80402" y="104138"/>
                    <a:pt x="97125" y="89996"/>
                    <a:pt x="99054" y="67497"/>
                  </a:cubicBezTo>
                  <a:lnTo>
                    <a:pt x="55316" y="67497"/>
                  </a:lnTo>
                  <a:lnTo>
                    <a:pt x="55316" y="55926"/>
                  </a:lnTo>
                  <a:lnTo>
                    <a:pt x="112562" y="56569"/>
                  </a:lnTo>
                  <a:close/>
                </a:path>
              </a:pathLst>
            </a:custGeom>
            <a:solidFill>
              <a:srgbClr val="FFFFFF"/>
            </a:solidFill>
            <a:ln w="4734" cap="flat">
              <a:noFill/>
              <a:prstDash val="solid"/>
              <a:miter/>
            </a:ln>
          </p:spPr>
          <p:txBody>
            <a:bodyPr rtlCol="0" anchor="ctr"/>
            <a:lstStyle/>
            <a:p>
              <a:endParaRPr lang="ru-RU"/>
            </a:p>
          </p:txBody>
        </p:sp>
        <p:sp>
          <p:nvSpPr>
            <p:cNvPr id="19" name="Полилиния: фигура 18">
              <a:extLst>
                <a:ext uri="{FF2B5EF4-FFF2-40B4-BE49-F238E27FC236}">
                  <a16:creationId xmlns:a16="http://schemas.microsoft.com/office/drawing/2014/main" id="{3D209B9D-48ED-40F1-99DF-196B9737FEC2}"/>
                </a:ext>
              </a:extLst>
            </p:cNvPr>
            <p:cNvSpPr/>
            <p:nvPr/>
          </p:nvSpPr>
          <p:spPr>
            <a:xfrm>
              <a:off x="880802" y="351903"/>
              <a:ext cx="50814" cy="89353"/>
            </a:xfrm>
            <a:custGeom>
              <a:avLst/>
              <a:gdLst>
                <a:gd name="connsiteX0" fmla="*/ 50814 w 50814"/>
                <a:gd name="connsiteY0" fmla="*/ 0 h 89353"/>
                <a:gd name="connsiteX1" fmla="*/ 50814 w 50814"/>
                <a:gd name="connsiteY1" fmla="*/ 13499 h 89353"/>
                <a:gd name="connsiteX2" fmla="*/ 45023 w 50814"/>
                <a:gd name="connsiteY2" fmla="*/ 12857 h 89353"/>
                <a:gd name="connsiteX3" fmla="*/ 13507 w 50814"/>
                <a:gd name="connsiteY3" fmla="*/ 47569 h 89353"/>
                <a:gd name="connsiteX4" fmla="*/ 13507 w 50814"/>
                <a:gd name="connsiteY4" fmla="*/ 89354 h 89353"/>
                <a:gd name="connsiteX5" fmla="*/ 0 w 50814"/>
                <a:gd name="connsiteY5" fmla="*/ 89354 h 89353"/>
                <a:gd name="connsiteX6" fmla="*/ 0 w 50814"/>
                <a:gd name="connsiteY6" fmla="*/ 1929 h 89353"/>
                <a:gd name="connsiteX7" fmla="*/ 13507 w 50814"/>
                <a:gd name="connsiteY7" fmla="*/ 1929 h 89353"/>
                <a:gd name="connsiteX8" fmla="*/ 13507 w 50814"/>
                <a:gd name="connsiteY8" fmla="*/ 21857 h 89353"/>
                <a:gd name="connsiteX9" fmla="*/ 45023 w 50814"/>
                <a:gd name="connsiteY9" fmla="*/ 0 h 89353"/>
                <a:gd name="connsiteX10" fmla="*/ 50814 w 50814"/>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4" h="89353">
                  <a:moveTo>
                    <a:pt x="50814" y="0"/>
                  </a:moveTo>
                  <a:lnTo>
                    <a:pt x="50814" y="13499"/>
                  </a:lnTo>
                  <a:cubicBezTo>
                    <a:pt x="49529" y="13499"/>
                    <a:pt x="47600" y="12857"/>
                    <a:pt x="45023" y="12857"/>
                  </a:cubicBezTo>
                  <a:cubicBezTo>
                    <a:pt x="26373" y="12857"/>
                    <a:pt x="13507" y="25070"/>
                    <a:pt x="13507" y="47569"/>
                  </a:cubicBezTo>
                  <a:lnTo>
                    <a:pt x="13507" y="89354"/>
                  </a:lnTo>
                  <a:lnTo>
                    <a:pt x="0" y="89354"/>
                  </a:lnTo>
                  <a:lnTo>
                    <a:pt x="0" y="1929"/>
                  </a:lnTo>
                  <a:lnTo>
                    <a:pt x="13507" y="1929"/>
                  </a:lnTo>
                  <a:lnTo>
                    <a:pt x="13507" y="21857"/>
                  </a:lnTo>
                  <a:cubicBezTo>
                    <a:pt x="18653" y="8357"/>
                    <a:pt x="29588" y="0"/>
                    <a:pt x="45023" y="0"/>
                  </a:cubicBezTo>
                  <a:cubicBezTo>
                    <a:pt x="47600" y="0"/>
                    <a:pt x="49529" y="0"/>
                    <a:pt x="50814" y="0"/>
                  </a:cubicBezTo>
                  <a:close/>
                </a:path>
              </a:pathLst>
            </a:custGeom>
            <a:solidFill>
              <a:srgbClr val="FFFFFF"/>
            </a:solidFill>
            <a:ln w="4734" cap="flat">
              <a:noFill/>
              <a:prstDash val="solid"/>
              <a:miter/>
            </a:ln>
          </p:spPr>
          <p:txBody>
            <a:bodyPr rtlCol="0" anchor="ctr"/>
            <a:lstStyle/>
            <a:p>
              <a:endParaRPr lang="ru-RU"/>
            </a:p>
          </p:txBody>
        </p:sp>
        <p:sp>
          <p:nvSpPr>
            <p:cNvPr id="20" name="Полилиния: фигура 19">
              <a:extLst>
                <a:ext uri="{FF2B5EF4-FFF2-40B4-BE49-F238E27FC236}">
                  <a16:creationId xmlns:a16="http://schemas.microsoft.com/office/drawing/2014/main" id="{B6CAD052-611B-47B5-94E9-5EEC6E6DBF27}"/>
                </a:ext>
              </a:extLst>
            </p:cNvPr>
            <p:cNvSpPr/>
            <p:nvPr/>
          </p:nvSpPr>
          <p:spPr>
            <a:xfrm>
              <a:off x="938698"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1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36" y="92568"/>
                    <a:pt x="0" y="72640"/>
                    <a:pt x="0" y="46284"/>
                  </a:cubicBezTo>
                  <a:cubicBezTo>
                    <a:pt x="0" y="19928"/>
                    <a:pt x="20579" y="0"/>
                    <a:pt x="45668" y="0"/>
                  </a:cubicBezTo>
                  <a:cubicBezTo>
                    <a:pt x="70752" y="0"/>
                    <a:pt x="91335" y="19285"/>
                    <a:pt x="91335" y="46284"/>
                  </a:cubicBezTo>
                  <a:close/>
                  <a:moveTo>
                    <a:pt x="12864" y="46284"/>
                  </a:moveTo>
                  <a:cubicBezTo>
                    <a:pt x="12864" y="65569"/>
                    <a:pt x="27013" y="79711"/>
                    <a:pt x="45025" y="79711"/>
                  </a:cubicBezTo>
                  <a:cubicBezTo>
                    <a:pt x="63032" y="79711"/>
                    <a:pt x="77181" y="65569"/>
                    <a:pt x="77181" y="46284"/>
                  </a:cubicBezTo>
                  <a:cubicBezTo>
                    <a:pt x="77181" y="26999"/>
                    <a:pt x="63032" y="12857"/>
                    <a:pt x="45025" y="12857"/>
                  </a:cubicBezTo>
                  <a:cubicBezTo>
                    <a:pt x="27656" y="12857"/>
                    <a:pt x="12864" y="26356"/>
                    <a:pt x="12864" y="46284"/>
                  </a:cubicBezTo>
                  <a:close/>
                </a:path>
              </a:pathLst>
            </a:custGeom>
            <a:solidFill>
              <a:srgbClr val="FFFFFF"/>
            </a:solidFill>
            <a:ln w="4734" cap="flat">
              <a:noFill/>
              <a:prstDash val="solid"/>
              <a:miter/>
            </a:ln>
          </p:spPr>
          <p:txBody>
            <a:bodyPr rtlCol="0" anchor="ctr"/>
            <a:lstStyle/>
            <a:p>
              <a:endParaRPr lang="ru-RU"/>
            </a:p>
          </p:txBody>
        </p:sp>
        <p:sp>
          <p:nvSpPr>
            <p:cNvPr id="21" name="Полилиния: фигура 20">
              <a:extLst>
                <a:ext uri="{FF2B5EF4-FFF2-40B4-BE49-F238E27FC236}">
                  <a16:creationId xmlns:a16="http://schemas.microsoft.com/office/drawing/2014/main" id="{CC577923-B979-4DF1-840E-D6F7B3725F52}"/>
                </a:ext>
              </a:extLst>
            </p:cNvPr>
            <p:cNvSpPr/>
            <p:nvPr/>
          </p:nvSpPr>
          <p:spPr>
            <a:xfrm>
              <a:off x="1046112" y="353838"/>
              <a:ext cx="76542" cy="90638"/>
            </a:xfrm>
            <a:custGeom>
              <a:avLst/>
              <a:gdLst>
                <a:gd name="connsiteX0" fmla="*/ 76543 w 76542"/>
                <a:gd name="connsiteY0" fmla="*/ 0 h 90638"/>
                <a:gd name="connsiteX1" fmla="*/ 76543 w 76542"/>
                <a:gd name="connsiteY1" fmla="*/ 88710 h 90638"/>
                <a:gd name="connsiteX2" fmla="*/ 63036 w 76542"/>
                <a:gd name="connsiteY2" fmla="*/ 88710 h 90638"/>
                <a:gd name="connsiteX3" fmla="*/ 63036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6 w 76542"/>
                <a:gd name="connsiteY10" fmla="*/ 45641 h 90638"/>
                <a:gd name="connsiteX11" fmla="*/ 63036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6" y="88710"/>
                  </a:lnTo>
                  <a:lnTo>
                    <a:pt x="63036" y="71354"/>
                  </a:lnTo>
                  <a:cubicBezTo>
                    <a:pt x="57245" y="82925"/>
                    <a:pt x="46953"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5" y="77782"/>
                    <a:pt x="63036" y="64926"/>
                    <a:pt x="63036" y="45641"/>
                  </a:cubicBezTo>
                  <a:lnTo>
                    <a:pt x="63036" y="0"/>
                  </a:lnTo>
                  <a:lnTo>
                    <a:pt x="76543" y="0"/>
                  </a:lnTo>
                  <a:close/>
                </a:path>
              </a:pathLst>
            </a:custGeom>
            <a:solidFill>
              <a:srgbClr val="FFFFFF"/>
            </a:solidFill>
            <a:ln w="4734" cap="flat">
              <a:noFill/>
              <a:prstDash val="solid"/>
              <a:miter/>
            </a:ln>
          </p:spPr>
          <p:txBody>
            <a:bodyPr rtlCol="0" anchor="ctr"/>
            <a:lstStyle/>
            <a:p>
              <a:endParaRPr lang="ru-RU"/>
            </a:p>
          </p:txBody>
        </p:sp>
        <p:sp>
          <p:nvSpPr>
            <p:cNvPr id="22" name="Полилиния: фигура 21">
              <a:extLst>
                <a:ext uri="{FF2B5EF4-FFF2-40B4-BE49-F238E27FC236}">
                  <a16:creationId xmlns:a16="http://schemas.microsoft.com/office/drawing/2014/main" id="{CEEE3E34-2CAA-415B-B427-2820FCD957AB}"/>
                </a:ext>
              </a:extLst>
            </p:cNvPr>
            <p:cNvSpPr/>
            <p:nvPr/>
          </p:nvSpPr>
          <p:spPr>
            <a:xfrm>
              <a:off x="1142590" y="351903"/>
              <a:ext cx="88763" cy="131137"/>
            </a:xfrm>
            <a:custGeom>
              <a:avLst/>
              <a:gdLst>
                <a:gd name="connsiteX0" fmla="*/ 88764 w 88763"/>
                <a:gd name="connsiteY0" fmla="*/ 46284 h 131137"/>
                <a:gd name="connsiteX1" fmla="*/ 46953 w 88763"/>
                <a:gd name="connsiteY1" fmla="*/ 92568 h 131137"/>
                <a:gd name="connsiteX2" fmla="*/ 12864 w 88763"/>
                <a:gd name="connsiteY2" fmla="*/ 72640 h 131137"/>
                <a:gd name="connsiteX3" fmla="*/ 12864 w 88763"/>
                <a:gd name="connsiteY3" fmla="*/ 131137 h 131137"/>
                <a:gd name="connsiteX4" fmla="*/ 0 w 88763"/>
                <a:gd name="connsiteY4" fmla="*/ 131137 h 131137"/>
                <a:gd name="connsiteX5" fmla="*/ 0 w 88763"/>
                <a:gd name="connsiteY5" fmla="*/ 1929 h 131137"/>
                <a:gd name="connsiteX6" fmla="*/ 13506 w 88763"/>
                <a:gd name="connsiteY6" fmla="*/ 1929 h 131137"/>
                <a:gd name="connsiteX7" fmla="*/ 13506 w 88763"/>
                <a:gd name="connsiteY7" fmla="*/ 19928 h 131137"/>
                <a:gd name="connsiteX8" fmla="*/ 47596 w 88763"/>
                <a:gd name="connsiteY8" fmla="*/ 0 h 131137"/>
                <a:gd name="connsiteX9" fmla="*/ 88764 w 88763"/>
                <a:gd name="connsiteY9" fmla="*/ 46284 h 131137"/>
                <a:gd name="connsiteX10" fmla="*/ 75257 w 88763"/>
                <a:gd name="connsiteY10" fmla="*/ 46284 h 131137"/>
                <a:gd name="connsiteX11" fmla="*/ 44382 w 88763"/>
                <a:gd name="connsiteY11" fmla="*/ 12857 h 131137"/>
                <a:gd name="connsiteX12" fmla="*/ 12221 w 88763"/>
                <a:gd name="connsiteY12" fmla="*/ 46284 h 131137"/>
                <a:gd name="connsiteX13" fmla="*/ 44382 w 88763"/>
                <a:gd name="connsiteY13" fmla="*/ 79711 h 131137"/>
                <a:gd name="connsiteX14" fmla="*/ 75257 w 88763"/>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63" h="131137">
                  <a:moveTo>
                    <a:pt x="88764" y="46284"/>
                  </a:moveTo>
                  <a:cubicBezTo>
                    <a:pt x="88764" y="73282"/>
                    <a:pt x="71395" y="92568"/>
                    <a:pt x="46953" y="92568"/>
                  </a:cubicBezTo>
                  <a:cubicBezTo>
                    <a:pt x="31518" y="92568"/>
                    <a:pt x="19941" y="84853"/>
                    <a:pt x="12864" y="72640"/>
                  </a:cubicBezTo>
                  <a:lnTo>
                    <a:pt x="12864" y="131137"/>
                  </a:lnTo>
                  <a:lnTo>
                    <a:pt x="0" y="131137"/>
                  </a:lnTo>
                  <a:lnTo>
                    <a:pt x="0" y="1929"/>
                  </a:lnTo>
                  <a:lnTo>
                    <a:pt x="13506" y="1929"/>
                  </a:lnTo>
                  <a:lnTo>
                    <a:pt x="13506" y="19928"/>
                  </a:lnTo>
                  <a:cubicBezTo>
                    <a:pt x="20583" y="7714"/>
                    <a:pt x="32161" y="0"/>
                    <a:pt x="47596" y="0"/>
                  </a:cubicBezTo>
                  <a:cubicBezTo>
                    <a:pt x="71395" y="0"/>
                    <a:pt x="88764" y="19285"/>
                    <a:pt x="88764" y="46284"/>
                  </a:cubicBezTo>
                  <a:close/>
                  <a:moveTo>
                    <a:pt x="75257" y="46284"/>
                  </a:moveTo>
                  <a:cubicBezTo>
                    <a:pt x="75257" y="26999"/>
                    <a:pt x="62394" y="12857"/>
                    <a:pt x="44382" y="12857"/>
                  </a:cubicBezTo>
                  <a:cubicBezTo>
                    <a:pt x="26370" y="12857"/>
                    <a:pt x="12221" y="26999"/>
                    <a:pt x="12221" y="46284"/>
                  </a:cubicBezTo>
                  <a:cubicBezTo>
                    <a:pt x="12221" y="65569"/>
                    <a:pt x="25727" y="79711"/>
                    <a:pt x="44382" y="79711"/>
                  </a:cubicBezTo>
                  <a:cubicBezTo>
                    <a:pt x="63036" y="79711"/>
                    <a:pt x="75257" y="65569"/>
                    <a:pt x="75257" y="46284"/>
                  </a:cubicBezTo>
                  <a:close/>
                </a:path>
              </a:pathLst>
            </a:custGeom>
            <a:solidFill>
              <a:srgbClr val="FFFFFF"/>
            </a:solidFill>
            <a:ln w="4734" cap="flat">
              <a:noFill/>
              <a:prstDash val="solid"/>
              <a:miter/>
            </a:ln>
          </p:spPr>
          <p:txBody>
            <a:bodyPr rtlCol="0" anchor="ctr"/>
            <a:lstStyle/>
            <a:p>
              <a:endParaRPr lang="ru-RU"/>
            </a:p>
          </p:txBody>
        </p:sp>
      </p:grpSp>
      <p:sp>
        <p:nvSpPr>
          <p:cNvPr id="10" name="Текст 10">
            <a:extLst>
              <a:ext uri="{FF2B5EF4-FFF2-40B4-BE49-F238E27FC236}">
                <a16:creationId xmlns:a16="http://schemas.microsoft.com/office/drawing/2014/main" id="{296A0E4B-D17A-41B3-B83E-3FA8C5C2FBE6}"/>
              </a:ext>
            </a:extLst>
          </p:cNvPr>
          <p:cNvSpPr>
            <a:spLocks noGrp="1"/>
          </p:cNvSpPr>
          <p:nvPr>
            <p:ph type="body" sz="quarter" idx="11" hasCustomPrompt="1"/>
          </p:nvPr>
        </p:nvSpPr>
        <p:spPr>
          <a:xfrm>
            <a:off x="428625" y="2667000"/>
            <a:ext cx="5062537" cy="1939724"/>
          </a:xfrm>
          <a:prstGeom prst="rect">
            <a:avLst/>
          </a:prstGeom>
        </p:spPr>
        <p:txBody>
          <a:bodyPr/>
          <a:lstStyle>
            <a:lvl1pPr marL="0" indent="0">
              <a:lnSpc>
                <a:spcPts val="4600"/>
              </a:lnSpc>
              <a:spcBef>
                <a:spcPts val="0"/>
              </a:spcBef>
              <a:buNone/>
              <a:defRPr sz="4100" spc="-150" baseline="0">
                <a:solidFill>
                  <a:schemeClr val="bg1"/>
                </a:solidFill>
                <a:latin typeface="+mj-lt"/>
              </a:defRPr>
            </a:lvl1pPr>
          </a:lstStyle>
          <a:p>
            <a:pPr lvl="0"/>
            <a:r>
              <a:rPr lang="ru-RU" dirty="0"/>
              <a:t>Название</a:t>
            </a:r>
          </a:p>
          <a:p>
            <a:pPr lvl="0"/>
            <a:r>
              <a:rPr lang="ru-RU" dirty="0"/>
              <a:t>презентации</a:t>
            </a:r>
            <a:endParaRPr lang="en-US" dirty="0"/>
          </a:p>
          <a:p>
            <a:pPr lvl="0"/>
            <a:r>
              <a:rPr lang="ru-RU" dirty="0"/>
              <a:t>в несколько строк</a:t>
            </a:r>
          </a:p>
        </p:txBody>
      </p:sp>
      <p:sp>
        <p:nvSpPr>
          <p:cNvPr id="11" name="Текст 21">
            <a:extLst>
              <a:ext uri="{FF2B5EF4-FFF2-40B4-BE49-F238E27FC236}">
                <a16:creationId xmlns:a16="http://schemas.microsoft.com/office/drawing/2014/main" id="{B80E9D71-5BCF-4B68-BAB0-A4AAC788F10E}"/>
              </a:ext>
            </a:extLst>
          </p:cNvPr>
          <p:cNvSpPr>
            <a:spLocks noGrp="1"/>
          </p:cNvSpPr>
          <p:nvPr>
            <p:ph type="body" sz="quarter" idx="13" hasCustomPrompt="1"/>
          </p:nvPr>
        </p:nvSpPr>
        <p:spPr>
          <a:xfrm>
            <a:off x="428625" y="2162175"/>
            <a:ext cx="1605915" cy="285750"/>
          </a:xfrm>
          <a:prstGeom prst="rect">
            <a:avLst/>
          </a:prstGeom>
        </p:spPr>
        <p:txBody>
          <a:bodyPr/>
          <a:lstStyle>
            <a:lvl1pPr marL="0" indent="0">
              <a:lnSpc>
                <a:spcPct val="100000"/>
              </a:lnSpc>
              <a:buNone/>
              <a:defRPr sz="1300">
                <a:solidFill>
                  <a:schemeClr val="bg1"/>
                </a:solidFill>
              </a:defRPr>
            </a:lvl1pPr>
            <a:lvl2pPr>
              <a:defRPr sz="1400"/>
            </a:lvl2pPr>
            <a:lvl3pPr>
              <a:defRPr sz="1400"/>
            </a:lvl3pPr>
            <a:lvl4pPr>
              <a:defRPr sz="1400"/>
            </a:lvl4pPr>
            <a:lvl5pPr>
              <a:defRPr sz="1400"/>
            </a:lvl5pPr>
          </a:lstStyle>
          <a:p>
            <a:pPr lvl="0"/>
            <a:r>
              <a:rPr lang="ru-RU" dirty="0"/>
              <a:t>20 августа 2021</a:t>
            </a:r>
          </a:p>
        </p:txBody>
      </p:sp>
      <p:sp>
        <p:nvSpPr>
          <p:cNvPr id="12" name="Текст 21">
            <a:extLst>
              <a:ext uri="{FF2B5EF4-FFF2-40B4-BE49-F238E27FC236}">
                <a16:creationId xmlns:a16="http://schemas.microsoft.com/office/drawing/2014/main" id="{98F61AFB-CC89-493C-B1B0-AC97A1FDE005}"/>
              </a:ext>
            </a:extLst>
          </p:cNvPr>
          <p:cNvSpPr>
            <a:spLocks noGrp="1"/>
          </p:cNvSpPr>
          <p:nvPr>
            <p:ph type="body" sz="quarter" idx="14" hasCustomPrompt="1"/>
          </p:nvPr>
        </p:nvSpPr>
        <p:spPr>
          <a:xfrm>
            <a:off x="428625" y="6286500"/>
            <a:ext cx="601403" cy="238125"/>
          </a:xfrm>
          <a:prstGeom prst="rect">
            <a:avLst/>
          </a:prstGeom>
        </p:spPr>
        <p:txBody>
          <a:bodyPr/>
          <a:lstStyle>
            <a:lvl1pPr marL="0" indent="0">
              <a:lnSpc>
                <a:spcPct val="100000"/>
              </a:lnSpc>
              <a:buNone/>
              <a:defRPr sz="1000">
                <a:solidFill>
                  <a:schemeClr val="bg1"/>
                </a:solidFill>
                <a:latin typeface="+mj-lt"/>
              </a:defRPr>
            </a:lvl1pPr>
            <a:lvl2pPr>
              <a:defRPr sz="1400"/>
            </a:lvl2pPr>
            <a:lvl3pPr>
              <a:defRPr sz="1400"/>
            </a:lvl3pPr>
            <a:lvl4pPr>
              <a:defRPr sz="1400"/>
            </a:lvl4pPr>
            <a:lvl5pPr>
              <a:defRPr sz="1400"/>
            </a:lvl5pPr>
          </a:lstStyle>
          <a:p>
            <a:pPr lvl="0"/>
            <a:r>
              <a:rPr lang="en-US" dirty="0"/>
              <a:t>X5.RU</a:t>
            </a:r>
            <a:endParaRPr lang="ru-RU" dirty="0"/>
          </a:p>
        </p:txBody>
      </p:sp>
      <p:sp>
        <p:nvSpPr>
          <p:cNvPr id="13" name="Текст 21">
            <a:extLst>
              <a:ext uri="{FF2B5EF4-FFF2-40B4-BE49-F238E27FC236}">
                <a16:creationId xmlns:a16="http://schemas.microsoft.com/office/drawing/2014/main" id="{2BDC978B-184A-4FB1-866E-292F21F7E905}"/>
              </a:ext>
            </a:extLst>
          </p:cNvPr>
          <p:cNvSpPr>
            <a:spLocks noGrp="1"/>
          </p:cNvSpPr>
          <p:nvPr>
            <p:ph type="body" sz="quarter" idx="15" hasCustomPrompt="1"/>
          </p:nvPr>
        </p:nvSpPr>
        <p:spPr>
          <a:xfrm>
            <a:off x="428625" y="4621646"/>
            <a:ext cx="5062537" cy="408306"/>
          </a:xfrm>
          <a:prstGeom prst="rect">
            <a:avLst/>
          </a:prstGeom>
        </p:spPr>
        <p:txBody>
          <a:bodyPr/>
          <a:lstStyle>
            <a:lvl1pPr marL="0" indent="0">
              <a:lnSpc>
                <a:spcPct val="100000"/>
              </a:lnSpc>
              <a:buNone/>
              <a:defRPr sz="1800" spc="-20" baseline="0">
                <a:solidFill>
                  <a:schemeClr val="bg1"/>
                </a:solidFill>
              </a:defRPr>
            </a:lvl1pPr>
            <a:lvl2pPr>
              <a:defRPr sz="1400"/>
            </a:lvl2pPr>
            <a:lvl3pPr>
              <a:defRPr sz="1400"/>
            </a:lvl3pPr>
            <a:lvl4pPr>
              <a:defRPr sz="1400"/>
            </a:lvl4pPr>
            <a:lvl5pPr>
              <a:defRPr sz="1400"/>
            </a:lvl5pPr>
          </a:lstStyle>
          <a:p>
            <a:pPr lvl="0"/>
            <a:r>
              <a:rPr lang="ru-RU" dirty="0"/>
              <a:t>Подзаголовок</a:t>
            </a:r>
          </a:p>
        </p:txBody>
      </p:sp>
      <p:sp>
        <p:nvSpPr>
          <p:cNvPr id="24" name="Овал 23">
            <a:extLst>
              <a:ext uri="{FF2B5EF4-FFF2-40B4-BE49-F238E27FC236}">
                <a16:creationId xmlns:a16="http://schemas.microsoft.com/office/drawing/2014/main" id="{CFB2A41F-81A1-4D4D-8F1C-81A87C3612CD}"/>
              </a:ext>
            </a:extLst>
          </p:cNvPr>
          <p:cNvSpPr/>
          <p:nvPr userDrawn="1"/>
        </p:nvSpPr>
        <p:spPr>
          <a:xfrm>
            <a:off x="11668125" y="238125"/>
            <a:ext cx="285750" cy="285750"/>
          </a:xfrm>
          <a:prstGeom prst="ellipse">
            <a:avLst/>
          </a:prstGeom>
          <a:solidFill>
            <a:schemeClr val="bg1"/>
          </a:solidFill>
          <a:ln w="4763" cap="flat">
            <a:noFill/>
            <a:prstDash val="solid"/>
            <a:miter/>
          </a:ln>
        </p:spPr>
        <p:txBody>
          <a:bodyPr rtlCol="0" anchor="ctr"/>
          <a:lstStyle/>
          <a:p>
            <a:endParaRPr lang="ru-RU"/>
          </a:p>
        </p:txBody>
      </p:sp>
      <p:sp>
        <p:nvSpPr>
          <p:cNvPr id="25" name="Номер слайда 6">
            <a:extLst>
              <a:ext uri="{FF2B5EF4-FFF2-40B4-BE49-F238E27FC236}">
                <a16:creationId xmlns:a16="http://schemas.microsoft.com/office/drawing/2014/main" id="{2ACC512D-F841-4663-AA29-211489F11A1C}"/>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720309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Титульный с фото 14">
    <p:spTree>
      <p:nvGrpSpPr>
        <p:cNvPr id="1" name=""/>
        <p:cNvGrpSpPr/>
        <p:nvPr/>
      </p:nvGrpSpPr>
      <p:grpSpPr>
        <a:xfrm>
          <a:off x="0" y="0"/>
          <a:ext cx="0" cy="0"/>
          <a:chOff x="0" y="0"/>
          <a:chExt cx="0" cy="0"/>
        </a:xfrm>
      </p:grpSpPr>
      <p:sp>
        <p:nvSpPr>
          <p:cNvPr id="29" name="Рисунок 28">
            <a:extLst>
              <a:ext uri="{FF2B5EF4-FFF2-40B4-BE49-F238E27FC236}">
                <a16:creationId xmlns:a16="http://schemas.microsoft.com/office/drawing/2014/main" id="{D4CE1FB6-7C62-4515-8DD8-C857F454DB23}"/>
              </a:ext>
            </a:extLst>
          </p:cNvPr>
          <p:cNvSpPr>
            <a:spLocks noGrp="1"/>
          </p:cNvSpPr>
          <p:nvPr>
            <p:ph type="pic" sz="quarter" idx="18"/>
          </p:nvPr>
        </p:nvSpPr>
        <p:spPr>
          <a:xfrm>
            <a:off x="6095999"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5"/>
          </a:solidFill>
        </p:spPr>
        <p:txBody>
          <a:bodyPr wrap="square">
            <a:noAutofit/>
          </a:bodyPr>
          <a:lstStyle>
            <a:lvl1pPr marL="0" indent="0" algn="ctr">
              <a:buNone/>
              <a:defRPr sz="2000"/>
            </a:lvl1pPr>
          </a:lstStyle>
          <a:p>
            <a:endParaRPr lang="ru-RU"/>
          </a:p>
        </p:txBody>
      </p:sp>
      <p:grpSp>
        <p:nvGrpSpPr>
          <p:cNvPr id="31" name="Группа 30">
            <a:extLst>
              <a:ext uri="{FF2B5EF4-FFF2-40B4-BE49-F238E27FC236}">
                <a16:creationId xmlns:a16="http://schemas.microsoft.com/office/drawing/2014/main" id="{661A8651-D095-4718-976A-9632F03F076F}"/>
              </a:ext>
            </a:extLst>
          </p:cNvPr>
          <p:cNvGrpSpPr/>
          <p:nvPr userDrawn="1"/>
        </p:nvGrpSpPr>
        <p:grpSpPr>
          <a:xfrm>
            <a:off x="428625" y="238125"/>
            <a:ext cx="802728" cy="244915"/>
            <a:chOff x="428625" y="238125"/>
            <a:chExt cx="802728" cy="244915"/>
          </a:xfrm>
        </p:grpSpPr>
        <p:sp>
          <p:nvSpPr>
            <p:cNvPr id="17" name="Полилиния: фигура 16">
              <a:extLst>
                <a:ext uri="{FF2B5EF4-FFF2-40B4-BE49-F238E27FC236}">
                  <a16:creationId xmlns:a16="http://schemas.microsoft.com/office/drawing/2014/main" id="{B99C19E8-1782-429E-8E58-9FF166962970}"/>
                </a:ext>
              </a:extLst>
            </p:cNvPr>
            <p:cNvSpPr/>
            <p:nvPr/>
          </p:nvSpPr>
          <p:spPr>
            <a:xfrm>
              <a:off x="548264" y="331338"/>
              <a:ext cx="98411" cy="109280"/>
            </a:xfrm>
            <a:custGeom>
              <a:avLst/>
              <a:gdLst>
                <a:gd name="connsiteX0" fmla="*/ 72040 w 98411"/>
                <a:gd name="connsiteY0" fmla="*/ 109281 h 109280"/>
                <a:gd name="connsiteX1" fmla="*/ 49527 w 98411"/>
                <a:gd name="connsiteY1" fmla="*/ 71354 h 109280"/>
                <a:gd name="connsiteX2" fmla="*/ 27015 w 98411"/>
                <a:gd name="connsiteY2" fmla="*/ 109281 h 109280"/>
                <a:gd name="connsiteX3" fmla="*/ 643 w 98411"/>
                <a:gd name="connsiteY3" fmla="*/ 109281 h 109280"/>
                <a:gd name="connsiteX4" fmla="*/ 34733 w 98411"/>
                <a:gd name="connsiteY4" fmla="*/ 52712 h 109280"/>
                <a:gd name="connsiteX5" fmla="*/ 0 w 98411"/>
                <a:gd name="connsiteY5" fmla="*/ 0 h 109280"/>
                <a:gd name="connsiteX6" fmla="*/ 27658 w 98411"/>
                <a:gd name="connsiteY6" fmla="*/ 0 h 109280"/>
                <a:gd name="connsiteX7" fmla="*/ 50171 w 98411"/>
                <a:gd name="connsiteY7" fmla="*/ 35355 h 109280"/>
                <a:gd name="connsiteX8" fmla="*/ 71397 w 98411"/>
                <a:gd name="connsiteY8" fmla="*/ 0 h 109280"/>
                <a:gd name="connsiteX9" fmla="*/ 97768 w 98411"/>
                <a:gd name="connsiteY9" fmla="*/ 0 h 109280"/>
                <a:gd name="connsiteX10" fmla="*/ 63678 w 98411"/>
                <a:gd name="connsiteY10" fmla="*/ 53998 h 109280"/>
                <a:gd name="connsiteX11" fmla="*/ 98411 w 98411"/>
                <a:gd name="connsiteY11" fmla="*/ 109281 h 109280"/>
                <a:gd name="connsiteX12" fmla="*/ 72040 w 98411"/>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1" h="109280">
                  <a:moveTo>
                    <a:pt x="72040" y="109281"/>
                  </a:moveTo>
                  <a:lnTo>
                    <a:pt x="49527" y="71354"/>
                  </a:lnTo>
                  <a:lnTo>
                    <a:pt x="27015" y="109281"/>
                  </a:lnTo>
                  <a:lnTo>
                    <a:pt x="643" y="109281"/>
                  </a:lnTo>
                  <a:lnTo>
                    <a:pt x="34733" y="52712"/>
                  </a:lnTo>
                  <a:lnTo>
                    <a:pt x="0" y="0"/>
                  </a:lnTo>
                  <a:lnTo>
                    <a:pt x="27658" y="0"/>
                  </a:lnTo>
                  <a:lnTo>
                    <a:pt x="50171" y="35355"/>
                  </a:lnTo>
                  <a:lnTo>
                    <a:pt x="71397" y="0"/>
                  </a:lnTo>
                  <a:lnTo>
                    <a:pt x="97768" y="0"/>
                  </a:lnTo>
                  <a:lnTo>
                    <a:pt x="63678" y="53998"/>
                  </a:lnTo>
                  <a:lnTo>
                    <a:pt x="98411" y="109281"/>
                  </a:lnTo>
                  <a:lnTo>
                    <a:pt x="72040" y="109281"/>
                  </a:lnTo>
                  <a:close/>
                </a:path>
              </a:pathLst>
            </a:custGeom>
            <a:solidFill>
              <a:srgbClr val="000000"/>
            </a:solidFill>
            <a:ln w="4734" cap="flat">
              <a:noFill/>
              <a:prstDash val="solid"/>
              <a:miter/>
            </a:ln>
          </p:spPr>
          <p:txBody>
            <a:bodyPr rtlCol="0" anchor="ctr"/>
            <a:lstStyle/>
            <a:p>
              <a:endParaRPr lang="ru-RU"/>
            </a:p>
          </p:txBody>
        </p:sp>
        <p:sp>
          <p:nvSpPr>
            <p:cNvPr id="18" name="Полилиния: фигура 17">
              <a:extLst>
                <a:ext uri="{FF2B5EF4-FFF2-40B4-BE49-F238E27FC236}">
                  <a16:creationId xmlns:a16="http://schemas.microsoft.com/office/drawing/2014/main" id="{1F4FFCF9-2F30-43DB-8144-33025656F4E2}"/>
                </a:ext>
              </a:extLst>
            </p:cNvPr>
            <p:cNvSpPr/>
            <p:nvPr/>
          </p:nvSpPr>
          <p:spPr>
            <a:xfrm>
              <a:off x="651179" y="331979"/>
              <a:ext cx="81687" cy="110566"/>
            </a:xfrm>
            <a:custGeom>
              <a:avLst/>
              <a:gdLst>
                <a:gd name="connsiteX0" fmla="*/ 81688 w 81687"/>
                <a:gd name="connsiteY0" fmla="*/ 71354 h 110566"/>
                <a:gd name="connsiteX1" fmla="*/ 39879 w 81687"/>
                <a:gd name="connsiteY1" fmla="*/ 110567 h 110566"/>
                <a:gd name="connsiteX2" fmla="*/ 0 w 81687"/>
                <a:gd name="connsiteY2" fmla="*/ 73925 h 110566"/>
                <a:gd name="connsiteX3" fmla="*/ 22512 w 81687"/>
                <a:gd name="connsiteY3" fmla="*/ 73925 h 110566"/>
                <a:gd name="connsiteX4" fmla="*/ 42452 w 81687"/>
                <a:gd name="connsiteY4" fmla="*/ 89354 h 110566"/>
                <a:gd name="connsiteX5" fmla="*/ 59176 w 81687"/>
                <a:gd name="connsiteY5" fmla="*/ 71354 h 110566"/>
                <a:gd name="connsiteX6" fmla="*/ 39879 w 81687"/>
                <a:gd name="connsiteY6" fmla="*/ 53998 h 110566"/>
                <a:gd name="connsiteX7" fmla="*/ 21869 w 81687"/>
                <a:gd name="connsiteY7" fmla="*/ 62997 h 110566"/>
                <a:gd name="connsiteX8" fmla="*/ 0 w 81687"/>
                <a:gd name="connsiteY8" fmla="*/ 62997 h 110566"/>
                <a:gd name="connsiteX9" fmla="*/ 7719 w 81687"/>
                <a:gd name="connsiteY9" fmla="*/ 0 h 110566"/>
                <a:gd name="connsiteX10" fmla="*/ 78472 w 81687"/>
                <a:gd name="connsiteY10" fmla="*/ 0 h 110566"/>
                <a:gd name="connsiteX11" fmla="*/ 75899 w 81687"/>
                <a:gd name="connsiteY11" fmla="*/ 21214 h 110566"/>
                <a:gd name="connsiteX12" fmla="*/ 25085 w 81687"/>
                <a:gd name="connsiteY12" fmla="*/ 21214 h 110566"/>
                <a:gd name="connsiteX13" fmla="*/ 23155 w 81687"/>
                <a:gd name="connsiteY13" fmla="*/ 42427 h 110566"/>
                <a:gd name="connsiteX14" fmla="*/ 44381 w 81687"/>
                <a:gd name="connsiteY14" fmla="*/ 35999 h 110566"/>
                <a:gd name="connsiteX15" fmla="*/ 81688 w 81687"/>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87" h="110566">
                  <a:moveTo>
                    <a:pt x="81688" y="71354"/>
                  </a:moveTo>
                  <a:cubicBezTo>
                    <a:pt x="81688" y="95139"/>
                    <a:pt x="63678" y="110567"/>
                    <a:pt x="39879" y="110567"/>
                  </a:cubicBezTo>
                  <a:cubicBezTo>
                    <a:pt x="19296" y="110567"/>
                    <a:pt x="1286" y="98996"/>
                    <a:pt x="0" y="73925"/>
                  </a:cubicBezTo>
                  <a:lnTo>
                    <a:pt x="22512" y="73925"/>
                  </a:lnTo>
                  <a:cubicBezTo>
                    <a:pt x="23799" y="84853"/>
                    <a:pt x="32804" y="89354"/>
                    <a:pt x="42452" y="89354"/>
                  </a:cubicBezTo>
                  <a:cubicBezTo>
                    <a:pt x="54030" y="89354"/>
                    <a:pt x="59176" y="81639"/>
                    <a:pt x="59176" y="71354"/>
                  </a:cubicBezTo>
                  <a:cubicBezTo>
                    <a:pt x="59176" y="60426"/>
                    <a:pt x="51457" y="53998"/>
                    <a:pt x="39879" y="53998"/>
                  </a:cubicBezTo>
                  <a:cubicBezTo>
                    <a:pt x="30874" y="53998"/>
                    <a:pt x="24442" y="58498"/>
                    <a:pt x="21869" y="62997"/>
                  </a:cubicBezTo>
                  <a:lnTo>
                    <a:pt x="0" y="62997"/>
                  </a:lnTo>
                  <a:lnTo>
                    <a:pt x="7719" y="0"/>
                  </a:lnTo>
                  <a:lnTo>
                    <a:pt x="78472" y="0"/>
                  </a:lnTo>
                  <a:lnTo>
                    <a:pt x="75899" y="21214"/>
                  </a:lnTo>
                  <a:lnTo>
                    <a:pt x="25085" y="21214"/>
                  </a:lnTo>
                  <a:lnTo>
                    <a:pt x="23155" y="42427"/>
                  </a:lnTo>
                  <a:cubicBezTo>
                    <a:pt x="23155" y="42427"/>
                    <a:pt x="28301" y="35999"/>
                    <a:pt x="44381" y="35999"/>
                  </a:cubicBezTo>
                  <a:cubicBezTo>
                    <a:pt x="64964" y="35356"/>
                    <a:pt x="81688" y="48212"/>
                    <a:pt x="81688" y="71354"/>
                  </a:cubicBezTo>
                  <a:close/>
                </a:path>
              </a:pathLst>
            </a:custGeom>
            <a:solidFill>
              <a:srgbClr val="000000"/>
            </a:solidFill>
            <a:ln w="4734" cap="flat">
              <a:noFill/>
              <a:prstDash val="solid"/>
              <a:miter/>
            </a:ln>
          </p:spPr>
          <p:txBody>
            <a:bodyPr rtlCol="0" anchor="ctr"/>
            <a:lstStyle/>
            <a:p>
              <a:endParaRPr lang="ru-RU"/>
            </a:p>
          </p:txBody>
        </p:sp>
        <p:sp>
          <p:nvSpPr>
            <p:cNvPr id="19" name="Полилиния: фигура 18">
              <a:extLst>
                <a:ext uri="{FF2B5EF4-FFF2-40B4-BE49-F238E27FC236}">
                  <a16:creationId xmlns:a16="http://schemas.microsoft.com/office/drawing/2014/main" id="{2CDAC409-DE03-4AD7-8E53-DC198F9FE77A}"/>
                </a:ext>
              </a:extLst>
            </p:cNvPr>
            <p:cNvSpPr/>
            <p:nvPr/>
          </p:nvSpPr>
          <p:spPr>
            <a:xfrm>
              <a:off x="428625" y="238125"/>
              <a:ext cx="225123" cy="201848"/>
            </a:xfrm>
            <a:custGeom>
              <a:avLst/>
              <a:gdLst>
                <a:gd name="connsiteX0" fmla="*/ 225124 w 225123"/>
                <a:gd name="connsiteY0" fmla="*/ 79711 h 201848"/>
                <a:gd name="connsiteX1" fmla="*/ 95839 w 225123"/>
                <a:gd name="connsiteY1" fmla="*/ 0 h 201848"/>
                <a:gd name="connsiteX2" fmla="*/ 0 w 225123"/>
                <a:gd name="connsiteY2" fmla="*/ 0 h 201848"/>
                <a:gd name="connsiteX3" fmla="*/ 12864 w 225123"/>
                <a:gd name="connsiteY3" fmla="*/ 87425 h 201848"/>
                <a:gd name="connsiteX4" fmla="*/ 106773 w 225123"/>
                <a:gd name="connsiteY4" fmla="*/ 201849 h 201848"/>
                <a:gd name="connsiteX5" fmla="*/ 108703 w 225123"/>
                <a:gd name="connsiteY5" fmla="*/ 199920 h 201848"/>
                <a:gd name="connsiteX6" fmla="*/ 107416 w 225123"/>
                <a:gd name="connsiteY6" fmla="*/ 198634 h 201848"/>
                <a:gd name="connsiteX7" fmla="*/ 59176 w 225123"/>
                <a:gd name="connsiteY7" fmla="*/ 82925 h 201848"/>
                <a:gd name="connsiteX8" fmla="*/ 53387 w 225123"/>
                <a:gd name="connsiteY8" fmla="*/ 43070 h 201848"/>
                <a:gd name="connsiteX9" fmla="*/ 108060 w 225123"/>
                <a:gd name="connsiteY9" fmla="*/ 43070 h 201848"/>
                <a:gd name="connsiteX10" fmla="*/ 221908 w 225123"/>
                <a:gd name="connsiteY10" fmla="*/ 80996 h 201848"/>
                <a:gd name="connsiteX11" fmla="*/ 223194 w 225123"/>
                <a:gd name="connsiteY11" fmla="*/ 81639 h 201848"/>
                <a:gd name="connsiteX12" fmla="*/ 225124 w 225123"/>
                <a:gd name="connsiteY12" fmla="*/ 79711 h 201848"/>
                <a:gd name="connsiteX13" fmla="*/ 225124 w 225123"/>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3" h="201848">
                  <a:moveTo>
                    <a:pt x="225124" y="79711"/>
                  </a:moveTo>
                  <a:cubicBezTo>
                    <a:pt x="212903" y="32784"/>
                    <a:pt x="174953" y="0"/>
                    <a:pt x="95839" y="0"/>
                  </a:cubicBezTo>
                  <a:lnTo>
                    <a:pt x="0" y="0"/>
                  </a:lnTo>
                  <a:lnTo>
                    <a:pt x="12864" y="87425"/>
                  </a:lnTo>
                  <a:cubicBezTo>
                    <a:pt x="22512" y="167136"/>
                    <a:pt x="52743" y="192206"/>
                    <a:pt x="106773" y="201849"/>
                  </a:cubicBezTo>
                  <a:cubicBezTo>
                    <a:pt x="106773" y="201849"/>
                    <a:pt x="108703" y="201849"/>
                    <a:pt x="108703" y="199920"/>
                  </a:cubicBezTo>
                  <a:cubicBezTo>
                    <a:pt x="108703" y="199277"/>
                    <a:pt x="108060" y="198634"/>
                    <a:pt x="107416" y="198634"/>
                  </a:cubicBezTo>
                  <a:cubicBezTo>
                    <a:pt x="71397" y="183206"/>
                    <a:pt x="66894" y="133709"/>
                    <a:pt x="59176" y="82925"/>
                  </a:cubicBezTo>
                  <a:lnTo>
                    <a:pt x="53387" y="43070"/>
                  </a:lnTo>
                  <a:lnTo>
                    <a:pt x="108060" y="43070"/>
                  </a:lnTo>
                  <a:cubicBezTo>
                    <a:pt x="158230" y="43070"/>
                    <a:pt x="197466" y="42427"/>
                    <a:pt x="221908" y="80996"/>
                  </a:cubicBezTo>
                  <a:cubicBezTo>
                    <a:pt x="222551" y="81639"/>
                    <a:pt x="222551" y="81639"/>
                    <a:pt x="223194" y="81639"/>
                  </a:cubicBezTo>
                  <a:cubicBezTo>
                    <a:pt x="224481" y="82282"/>
                    <a:pt x="225124" y="80996"/>
                    <a:pt x="225124" y="79711"/>
                  </a:cubicBezTo>
                  <a:cubicBezTo>
                    <a:pt x="225124" y="79711"/>
                    <a:pt x="225124" y="80354"/>
                    <a:pt x="225124" y="79711"/>
                  </a:cubicBezTo>
                  <a:close/>
                </a:path>
              </a:pathLst>
            </a:custGeom>
            <a:solidFill>
              <a:srgbClr val="5FAF2D"/>
            </a:solidFill>
            <a:ln w="4734" cap="flat">
              <a:noFill/>
              <a:prstDash val="solid"/>
              <a:miter/>
            </a:ln>
          </p:spPr>
          <p:txBody>
            <a:bodyPr rtlCol="0" anchor="ctr"/>
            <a:lstStyle/>
            <a:p>
              <a:endParaRPr lang="ru-RU"/>
            </a:p>
          </p:txBody>
        </p:sp>
        <p:sp>
          <p:nvSpPr>
            <p:cNvPr id="20" name="Полилиния: фигура 19">
              <a:extLst>
                <a:ext uri="{FF2B5EF4-FFF2-40B4-BE49-F238E27FC236}">
                  <a16:creationId xmlns:a16="http://schemas.microsoft.com/office/drawing/2014/main" id="{D5F38B31-D34B-4443-9D86-69291F897E7D}"/>
                </a:ext>
              </a:extLst>
            </p:cNvPr>
            <p:cNvSpPr/>
            <p:nvPr/>
          </p:nvSpPr>
          <p:spPr>
            <a:xfrm>
              <a:off x="750242" y="326836"/>
              <a:ext cx="112709" cy="116994"/>
            </a:xfrm>
            <a:custGeom>
              <a:avLst/>
              <a:gdLst>
                <a:gd name="connsiteX0" fmla="*/ 112562 w 112709"/>
                <a:gd name="connsiteY0" fmla="*/ 56569 h 116994"/>
                <a:gd name="connsiteX1" fmla="*/ 57246 w 112709"/>
                <a:gd name="connsiteY1" fmla="*/ 116995 h 116994"/>
                <a:gd name="connsiteX2" fmla="*/ 0 w 112709"/>
                <a:gd name="connsiteY2" fmla="*/ 58497 h 116994"/>
                <a:gd name="connsiteX3" fmla="*/ 57889 w 112709"/>
                <a:gd name="connsiteY3" fmla="*/ 0 h 116994"/>
                <a:gd name="connsiteX4" fmla="*/ 111276 w 112709"/>
                <a:gd name="connsiteY4" fmla="*/ 37284 h 116994"/>
                <a:gd name="connsiteX5" fmla="*/ 97125 w 112709"/>
                <a:gd name="connsiteY5" fmla="*/ 37284 h 116994"/>
                <a:gd name="connsiteX6" fmla="*/ 57889 w 112709"/>
                <a:gd name="connsiteY6" fmla="*/ 12856 h 116994"/>
                <a:gd name="connsiteX7" fmla="*/ 13508 w 112709"/>
                <a:gd name="connsiteY7" fmla="*/ 58497 h 116994"/>
                <a:gd name="connsiteX8" fmla="*/ 57889 w 112709"/>
                <a:gd name="connsiteY8" fmla="*/ 104138 h 116994"/>
                <a:gd name="connsiteX9" fmla="*/ 99055 w 112709"/>
                <a:gd name="connsiteY9" fmla="*/ 67497 h 116994"/>
                <a:gd name="connsiteX10" fmla="*/ 55316 w 112709"/>
                <a:gd name="connsiteY10" fmla="*/ 67497 h 116994"/>
                <a:gd name="connsiteX11" fmla="*/ 55316 w 112709"/>
                <a:gd name="connsiteY11" fmla="*/ 55926 h 116994"/>
                <a:gd name="connsiteX12" fmla="*/ 112562 w 112709"/>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9" h="116994">
                  <a:moveTo>
                    <a:pt x="112562" y="56569"/>
                  </a:moveTo>
                  <a:cubicBezTo>
                    <a:pt x="112562" y="56569"/>
                    <a:pt x="118351" y="116995"/>
                    <a:pt x="57246" y="116995"/>
                  </a:cubicBezTo>
                  <a:cubicBezTo>
                    <a:pt x="25086" y="116995"/>
                    <a:pt x="0" y="92567"/>
                    <a:pt x="0" y="58497"/>
                  </a:cubicBezTo>
                  <a:cubicBezTo>
                    <a:pt x="0" y="25070"/>
                    <a:pt x="25086" y="0"/>
                    <a:pt x="57889" y="0"/>
                  </a:cubicBezTo>
                  <a:cubicBezTo>
                    <a:pt x="83618" y="0"/>
                    <a:pt x="103557" y="14785"/>
                    <a:pt x="111276" y="37284"/>
                  </a:cubicBezTo>
                  <a:lnTo>
                    <a:pt x="97125" y="37284"/>
                  </a:lnTo>
                  <a:cubicBezTo>
                    <a:pt x="90050" y="22499"/>
                    <a:pt x="75899" y="12856"/>
                    <a:pt x="57889" y="12856"/>
                  </a:cubicBezTo>
                  <a:cubicBezTo>
                    <a:pt x="32161" y="12856"/>
                    <a:pt x="13508" y="32141"/>
                    <a:pt x="13508" y="58497"/>
                  </a:cubicBezTo>
                  <a:cubicBezTo>
                    <a:pt x="13508" y="84211"/>
                    <a:pt x="31518" y="104138"/>
                    <a:pt x="57889" y="104138"/>
                  </a:cubicBezTo>
                  <a:cubicBezTo>
                    <a:pt x="80402" y="104138"/>
                    <a:pt x="97125" y="89996"/>
                    <a:pt x="99055" y="67497"/>
                  </a:cubicBezTo>
                  <a:lnTo>
                    <a:pt x="55316" y="67497"/>
                  </a:lnTo>
                  <a:lnTo>
                    <a:pt x="55316" y="55926"/>
                  </a:lnTo>
                  <a:lnTo>
                    <a:pt x="112562" y="56569"/>
                  </a:lnTo>
                  <a:close/>
                </a:path>
              </a:pathLst>
            </a:custGeom>
            <a:solidFill>
              <a:srgbClr val="000000"/>
            </a:solidFill>
            <a:ln w="4734" cap="flat">
              <a:noFill/>
              <a:prstDash val="solid"/>
              <a:miter/>
            </a:ln>
          </p:spPr>
          <p:txBody>
            <a:bodyPr rtlCol="0" anchor="ctr"/>
            <a:lstStyle/>
            <a:p>
              <a:endParaRPr lang="ru-RU"/>
            </a:p>
          </p:txBody>
        </p:sp>
        <p:sp>
          <p:nvSpPr>
            <p:cNvPr id="21" name="Полилиния: фигура 20">
              <a:extLst>
                <a:ext uri="{FF2B5EF4-FFF2-40B4-BE49-F238E27FC236}">
                  <a16:creationId xmlns:a16="http://schemas.microsoft.com/office/drawing/2014/main" id="{83CB2E67-96FD-4939-AF70-F30A6C4F2A2E}"/>
                </a:ext>
              </a:extLst>
            </p:cNvPr>
            <p:cNvSpPr/>
            <p:nvPr/>
          </p:nvSpPr>
          <p:spPr>
            <a:xfrm>
              <a:off x="880802" y="351903"/>
              <a:ext cx="50814" cy="89353"/>
            </a:xfrm>
            <a:custGeom>
              <a:avLst/>
              <a:gdLst>
                <a:gd name="connsiteX0" fmla="*/ 50814 w 50814"/>
                <a:gd name="connsiteY0" fmla="*/ 0 h 89353"/>
                <a:gd name="connsiteX1" fmla="*/ 50814 w 50814"/>
                <a:gd name="connsiteY1" fmla="*/ 13499 h 89353"/>
                <a:gd name="connsiteX2" fmla="*/ 45023 w 50814"/>
                <a:gd name="connsiteY2" fmla="*/ 12857 h 89353"/>
                <a:gd name="connsiteX3" fmla="*/ 13507 w 50814"/>
                <a:gd name="connsiteY3" fmla="*/ 47569 h 89353"/>
                <a:gd name="connsiteX4" fmla="*/ 13507 w 50814"/>
                <a:gd name="connsiteY4" fmla="*/ 89354 h 89353"/>
                <a:gd name="connsiteX5" fmla="*/ 0 w 50814"/>
                <a:gd name="connsiteY5" fmla="*/ 89354 h 89353"/>
                <a:gd name="connsiteX6" fmla="*/ 0 w 50814"/>
                <a:gd name="connsiteY6" fmla="*/ 1929 h 89353"/>
                <a:gd name="connsiteX7" fmla="*/ 13507 w 50814"/>
                <a:gd name="connsiteY7" fmla="*/ 1929 h 89353"/>
                <a:gd name="connsiteX8" fmla="*/ 13507 w 50814"/>
                <a:gd name="connsiteY8" fmla="*/ 21857 h 89353"/>
                <a:gd name="connsiteX9" fmla="*/ 45023 w 50814"/>
                <a:gd name="connsiteY9" fmla="*/ 0 h 89353"/>
                <a:gd name="connsiteX10" fmla="*/ 50814 w 50814"/>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4" h="89353">
                  <a:moveTo>
                    <a:pt x="50814" y="0"/>
                  </a:moveTo>
                  <a:lnTo>
                    <a:pt x="50814" y="13499"/>
                  </a:lnTo>
                  <a:cubicBezTo>
                    <a:pt x="49529" y="13499"/>
                    <a:pt x="47600" y="12857"/>
                    <a:pt x="45023" y="12857"/>
                  </a:cubicBezTo>
                  <a:cubicBezTo>
                    <a:pt x="26373" y="12857"/>
                    <a:pt x="13507" y="25070"/>
                    <a:pt x="13507" y="47569"/>
                  </a:cubicBezTo>
                  <a:lnTo>
                    <a:pt x="13507" y="89354"/>
                  </a:lnTo>
                  <a:lnTo>
                    <a:pt x="0" y="89354"/>
                  </a:lnTo>
                  <a:lnTo>
                    <a:pt x="0" y="1929"/>
                  </a:lnTo>
                  <a:lnTo>
                    <a:pt x="13507" y="1929"/>
                  </a:lnTo>
                  <a:lnTo>
                    <a:pt x="13507" y="21857"/>
                  </a:lnTo>
                  <a:cubicBezTo>
                    <a:pt x="18653" y="8357"/>
                    <a:pt x="29588" y="0"/>
                    <a:pt x="45023" y="0"/>
                  </a:cubicBezTo>
                  <a:cubicBezTo>
                    <a:pt x="47600" y="0"/>
                    <a:pt x="49529" y="0"/>
                    <a:pt x="50814" y="0"/>
                  </a:cubicBezTo>
                  <a:close/>
                </a:path>
              </a:pathLst>
            </a:custGeom>
            <a:solidFill>
              <a:srgbClr val="000000"/>
            </a:solidFill>
            <a:ln w="4734" cap="flat">
              <a:noFill/>
              <a:prstDash val="solid"/>
              <a:miter/>
            </a:ln>
          </p:spPr>
          <p:txBody>
            <a:bodyPr rtlCol="0" anchor="ctr"/>
            <a:lstStyle/>
            <a:p>
              <a:endParaRPr lang="ru-RU"/>
            </a:p>
          </p:txBody>
        </p:sp>
        <p:sp>
          <p:nvSpPr>
            <p:cNvPr id="22" name="Полилиния: фигура 21">
              <a:extLst>
                <a:ext uri="{FF2B5EF4-FFF2-40B4-BE49-F238E27FC236}">
                  <a16:creationId xmlns:a16="http://schemas.microsoft.com/office/drawing/2014/main" id="{E84C7838-28BE-496B-A175-CF9AFF1E84DB}"/>
                </a:ext>
              </a:extLst>
            </p:cNvPr>
            <p:cNvSpPr/>
            <p:nvPr/>
          </p:nvSpPr>
          <p:spPr>
            <a:xfrm>
              <a:off x="938698"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1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36" y="92568"/>
                    <a:pt x="0" y="72640"/>
                    <a:pt x="0" y="46284"/>
                  </a:cubicBezTo>
                  <a:cubicBezTo>
                    <a:pt x="0" y="19928"/>
                    <a:pt x="20579" y="0"/>
                    <a:pt x="45668" y="0"/>
                  </a:cubicBezTo>
                  <a:cubicBezTo>
                    <a:pt x="70752" y="0"/>
                    <a:pt x="91335" y="19285"/>
                    <a:pt x="91335" y="46284"/>
                  </a:cubicBezTo>
                  <a:close/>
                  <a:moveTo>
                    <a:pt x="12864" y="46284"/>
                  </a:moveTo>
                  <a:cubicBezTo>
                    <a:pt x="12864" y="65569"/>
                    <a:pt x="27013" y="79711"/>
                    <a:pt x="45025" y="79711"/>
                  </a:cubicBezTo>
                  <a:cubicBezTo>
                    <a:pt x="63032" y="79711"/>
                    <a:pt x="77181" y="65569"/>
                    <a:pt x="77181" y="46284"/>
                  </a:cubicBezTo>
                  <a:cubicBezTo>
                    <a:pt x="77181" y="26999"/>
                    <a:pt x="63032" y="12857"/>
                    <a:pt x="45025" y="12857"/>
                  </a:cubicBezTo>
                  <a:cubicBezTo>
                    <a:pt x="27656" y="12857"/>
                    <a:pt x="12864" y="26356"/>
                    <a:pt x="12864" y="46284"/>
                  </a:cubicBezTo>
                  <a:close/>
                </a:path>
              </a:pathLst>
            </a:custGeom>
            <a:solidFill>
              <a:srgbClr val="000000"/>
            </a:solidFill>
            <a:ln w="4734" cap="flat">
              <a:noFill/>
              <a:prstDash val="solid"/>
              <a:miter/>
            </a:ln>
          </p:spPr>
          <p:txBody>
            <a:bodyPr rtlCol="0" anchor="ctr"/>
            <a:lstStyle/>
            <a:p>
              <a:endParaRPr lang="ru-RU"/>
            </a:p>
          </p:txBody>
        </p:sp>
        <p:sp>
          <p:nvSpPr>
            <p:cNvPr id="23" name="Полилиния: фигура 22">
              <a:extLst>
                <a:ext uri="{FF2B5EF4-FFF2-40B4-BE49-F238E27FC236}">
                  <a16:creationId xmlns:a16="http://schemas.microsoft.com/office/drawing/2014/main" id="{6EC68B4B-177F-46AB-AFB0-B376AD270042}"/>
                </a:ext>
              </a:extLst>
            </p:cNvPr>
            <p:cNvSpPr/>
            <p:nvPr/>
          </p:nvSpPr>
          <p:spPr>
            <a:xfrm>
              <a:off x="1046112" y="353838"/>
              <a:ext cx="76542" cy="90638"/>
            </a:xfrm>
            <a:custGeom>
              <a:avLst/>
              <a:gdLst>
                <a:gd name="connsiteX0" fmla="*/ 76543 w 76542"/>
                <a:gd name="connsiteY0" fmla="*/ 0 h 90638"/>
                <a:gd name="connsiteX1" fmla="*/ 76543 w 76542"/>
                <a:gd name="connsiteY1" fmla="*/ 88710 h 90638"/>
                <a:gd name="connsiteX2" fmla="*/ 63036 w 76542"/>
                <a:gd name="connsiteY2" fmla="*/ 88710 h 90638"/>
                <a:gd name="connsiteX3" fmla="*/ 63036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6 w 76542"/>
                <a:gd name="connsiteY10" fmla="*/ 45641 h 90638"/>
                <a:gd name="connsiteX11" fmla="*/ 63036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6" y="88710"/>
                  </a:lnTo>
                  <a:lnTo>
                    <a:pt x="63036" y="71354"/>
                  </a:lnTo>
                  <a:cubicBezTo>
                    <a:pt x="57245" y="82925"/>
                    <a:pt x="46953"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5" y="77782"/>
                    <a:pt x="63036" y="64926"/>
                    <a:pt x="63036" y="45641"/>
                  </a:cubicBezTo>
                  <a:lnTo>
                    <a:pt x="63036" y="0"/>
                  </a:lnTo>
                  <a:lnTo>
                    <a:pt x="76543" y="0"/>
                  </a:lnTo>
                  <a:close/>
                </a:path>
              </a:pathLst>
            </a:custGeom>
            <a:solidFill>
              <a:srgbClr val="000000"/>
            </a:solidFill>
            <a:ln w="4734" cap="flat">
              <a:no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id="{5365FD3E-AD06-4628-AD0E-D90252736E94}"/>
                </a:ext>
              </a:extLst>
            </p:cNvPr>
            <p:cNvSpPr/>
            <p:nvPr/>
          </p:nvSpPr>
          <p:spPr>
            <a:xfrm>
              <a:off x="1142590" y="351903"/>
              <a:ext cx="88763" cy="131137"/>
            </a:xfrm>
            <a:custGeom>
              <a:avLst/>
              <a:gdLst>
                <a:gd name="connsiteX0" fmla="*/ 88764 w 88763"/>
                <a:gd name="connsiteY0" fmla="*/ 46284 h 131137"/>
                <a:gd name="connsiteX1" fmla="*/ 46953 w 88763"/>
                <a:gd name="connsiteY1" fmla="*/ 92568 h 131137"/>
                <a:gd name="connsiteX2" fmla="*/ 12864 w 88763"/>
                <a:gd name="connsiteY2" fmla="*/ 72640 h 131137"/>
                <a:gd name="connsiteX3" fmla="*/ 12864 w 88763"/>
                <a:gd name="connsiteY3" fmla="*/ 131137 h 131137"/>
                <a:gd name="connsiteX4" fmla="*/ 0 w 88763"/>
                <a:gd name="connsiteY4" fmla="*/ 131137 h 131137"/>
                <a:gd name="connsiteX5" fmla="*/ 0 w 88763"/>
                <a:gd name="connsiteY5" fmla="*/ 1929 h 131137"/>
                <a:gd name="connsiteX6" fmla="*/ 13506 w 88763"/>
                <a:gd name="connsiteY6" fmla="*/ 1929 h 131137"/>
                <a:gd name="connsiteX7" fmla="*/ 13506 w 88763"/>
                <a:gd name="connsiteY7" fmla="*/ 19928 h 131137"/>
                <a:gd name="connsiteX8" fmla="*/ 47596 w 88763"/>
                <a:gd name="connsiteY8" fmla="*/ 0 h 131137"/>
                <a:gd name="connsiteX9" fmla="*/ 88764 w 88763"/>
                <a:gd name="connsiteY9" fmla="*/ 46284 h 131137"/>
                <a:gd name="connsiteX10" fmla="*/ 75257 w 88763"/>
                <a:gd name="connsiteY10" fmla="*/ 46284 h 131137"/>
                <a:gd name="connsiteX11" fmla="*/ 44382 w 88763"/>
                <a:gd name="connsiteY11" fmla="*/ 12857 h 131137"/>
                <a:gd name="connsiteX12" fmla="*/ 12221 w 88763"/>
                <a:gd name="connsiteY12" fmla="*/ 46284 h 131137"/>
                <a:gd name="connsiteX13" fmla="*/ 44382 w 88763"/>
                <a:gd name="connsiteY13" fmla="*/ 79711 h 131137"/>
                <a:gd name="connsiteX14" fmla="*/ 75257 w 88763"/>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63" h="131137">
                  <a:moveTo>
                    <a:pt x="88764" y="46284"/>
                  </a:moveTo>
                  <a:cubicBezTo>
                    <a:pt x="88764" y="73282"/>
                    <a:pt x="71395" y="92568"/>
                    <a:pt x="46953" y="92568"/>
                  </a:cubicBezTo>
                  <a:cubicBezTo>
                    <a:pt x="31518" y="92568"/>
                    <a:pt x="19941" y="84853"/>
                    <a:pt x="12864" y="72640"/>
                  </a:cubicBezTo>
                  <a:lnTo>
                    <a:pt x="12864" y="131137"/>
                  </a:lnTo>
                  <a:lnTo>
                    <a:pt x="0" y="131137"/>
                  </a:lnTo>
                  <a:lnTo>
                    <a:pt x="0" y="1929"/>
                  </a:lnTo>
                  <a:lnTo>
                    <a:pt x="13506" y="1929"/>
                  </a:lnTo>
                  <a:lnTo>
                    <a:pt x="13506" y="19928"/>
                  </a:lnTo>
                  <a:cubicBezTo>
                    <a:pt x="20583" y="7714"/>
                    <a:pt x="32161" y="0"/>
                    <a:pt x="47596" y="0"/>
                  </a:cubicBezTo>
                  <a:cubicBezTo>
                    <a:pt x="71395" y="0"/>
                    <a:pt x="88764" y="19285"/>
                    <a:pt x="88764" y="46284"/>
                  </a:cubicBezTo>
                  <a:close/>
                  <a:moveTo>
                    <a:pt x="75257" y="46284"/>
                  </a:moveTo>
                  <a:cubicBezTo>
                    <a:pt x="75257" y="26999"/>
                    <a:pt x="62394" y="12857"/>
                    <a:pt x="44382" y="12857"/>
                  </a:cubicBezTo>
                  <a:cubicBezTo>
                    <a:pt x="26370" y="12857"/>
                    <a:pt x="12221" y="26999"/>
                    <a:pt x="12221" y="46284"/>
                  </a:cubicBezTo>
                  <a:cubicBezTo>
                    <a:pt x="12221" y="65569"/>
                    <a:pt x="25727" y="79711"/>
                    <a:pt x="44382" y="79711"/>
                  </a:cubicBezTo>
                  <a:cubicBezTo>
                    <a:pt x="63036" y="79711"/>
                    <a:pt x="75257" y="65569"/>
                    <a:pt x="75257" y="46284"/>
                  </a:cubicBezTo>
                  <a:close/>
                </a:path>
              </a:pathLst>
            </a:custGeom>
            <a:solidFill>
              <a:srgbClr val="000000"/>
            </a:solidFill>
            <a:ln w="4734" cap="flat">
              <a:noFill/>
              <a:prstDash val="solid"/>
              <a:miter/>
            </a:ln>
          </p:spPr>
          <p:txBody>
            <a:bodyPr rtlCol="0" anchor="ctr"/>
            <a:lstStyle/>
            <a:p>
              <a:endParaRPr lang="ru-RU"/>
            </a:p>
          </p:txBody>
        </p:sp>
      </p:grpSp>
      <p:sp>
        <p:nvSpPr>
          <p:cNvPr id="13" name="Текст 21">
            <a:extLst>
              <a:ext uri="{FF2B5EF4-FFF2-40B4-BE49-F238E27FC236}">
                <a16:creationId xmlns:a16="http://schemas.microsoft.com/office/drawing/2014/main" id="{7BB58967-2BE6-4F05-AB68-7D568E002132}"/>
              </a:ext>
            </a:extLst>
          </p:cNvPr>
          <p:cNvSpPr>
            <a:spLocks noGrp="1"/>
          </p:cNvSpPr>
          <p:nvPr userDrawn="1">
            <p:ph type="body" sz="quarter" idx="13" hasCustomPrompt="1"/>
          </p:nvPr>
        </p:nvSpPr>
        <p:spPr>
          <a:xfrm>
            <a:off x="428625" y="2162175"/>
            <a:ext cx="1605915" cy="285750"/>
          </a:xfrm>
          <a:prstGeom prst="rect">
            <a:avLst/>
          </a:prstGeom>
        </p:spPr>
        <p:txBody>
          <a:bodyPr/>
          <a:lstStyle>
            <a:lvl1pPr marL="0" indent="0">
              <a:lnSpc>
                <a:spcPct val="100000"/>
              </a:lnSpc>
              <a:buNone/>
              <a:defRPr sz="1300">
                <a:solidFill>
                  <a:schemeClr val="accent5"/>
                </a:solidFill>
              </a:defRPr>
            </a:lvl1pPr>
            <a:lvl2pPr>
              <a:defRPr sz="1400"/>
            </a:lvl2pPr>
            <a:lvl3pPr>
              <a:defRPr sz="1400"/>
            </a:lvl3pPr>
            <a:lvl4pPr>
              <a:defRPr sz="1400"/>
            </a:lvl4pPr>
            <a:lvl5pPr>
              <a:defRPr sz="1400"/>
            </a:lvl5pPr>
          </a:lstStyle>
          <a:p>
            <a:pPr lvl="0"/>
            <a:r>
              <a:rPr lang="ru-RU" dirty="0"/>
              <a:t>20 августа 2021</a:t>
            </a:r>
          </a:p>
        </p:txBody>
      </p:sp>
      <p:sp>
        <p:nvSpPr>
          <p:cNvPr id="14" name="Текст 21">
            <a:extLst>
              <a:ext uri="{FF2B5EF4-FFF2-40B4-BE49-F238E27FC236}">
                <a16:creationId xmlns:a16="http://schemas.microsoft.com/office/drawing/2014/main" id="{CDDF69CD-89FB-4039-87AF-B401C63F2DEE}"/>
              </a:ext>
            </a:extLst>
          </p:cNvPr>
          <p:cNvSpPr>
            <a:spLocks noGrp="1"/>
          </p:cNvSpPr>
          <p:nvPr userDrawn="1">
            <p:ph type="body" sz="quarter" idx="14" hasCustomPrompt="1"/>
          </p:nvPr>
        </p:nvSpPr>
        <p:spPr>
          <a:xfrm>
            <a:off x="428625" y="6286500"/>
            <a:ext cx="601403" cy="238125"/>
          </a:xfrm>
          <a:prstGeom prst="rect">
            <a:avLst/>
          </a:prstGeom>
        </p:spPr>
        <p:txBody>
          <a:bodyPr/>
          <a:lstStyle>
            <a:lvl1pPr marL="0" indent="0">
              <a:lnSpc>
                <a:spcPct val="100000"/>
              </a:lnSpc>
              <a:buNone/>
              <a:defRPr sz="1000">
                <a:solidFill>
                  <a:schemeClr val="accent1"/>
                </a:solidFill>
                <a:latin typeface="+mj-lt"/>
              </a:defRPr>
            </a:lvl1pPr>
            <a:lvl2pPr>
              <a:defRPr sz="1400"/>
            </a:lvl2pPr>
            <a:lvl3pPr>
              <a:defRPr sz="1400"/>
            </a:lvl3pPr>
            <a:lvl4pPr>
              <a:defRPr sz="1400"/>
            </a:lvl4pPr>
            <a:lvl5pPr>
              <a:defRPr sz="1400"/>
            </a:lvl5pPr>
          </a:lstStyle>
          <a:p>
            <a:pPr lvl="0"/>
            <a:r>
              <a:rPr lang="en-US" dirty="0"/>
              <a:t>X5.RU</a:t>
            </a:r>
            <a:endParaRPr lang="ru-RU" dirty="0"/>
          </a:p>
        </p:txBody>
      </p:sp>
      <p:sp>
        <p:nvSpPr>
          <p:cNvPr id="15" name="Текст 10">
            <a:extLst>
              <a:ext uri="{FF2B5EF4-FFF2-40B4-BE49-F238E27FC236}">
                <a16:creationId xmlns:a16="http://schemas.microsoft.com/office/drawing/2014/main" id="{F0125BBE-4960-4547-BA4E-9103A1D225FD}"/>
              </a:ext>
            </a:extLst>
          </p:cNvPr>
          <p:cNvSpPr>
            <a:spLocks noGrp="1"/>
          </p:cNvSpPr>
          <p:nvPr userDrawn="1">
            <p:ph type="body" sz="quarter" idx="11" hasCustomPrompt="1"/>
          </p:nvPr>
        </p:nvSpPr>
        <p:spPr>
          <a:xfrm>
            <a:off x="428625" y="2667000"/>
            <a:ext cx="5062537" cy="1308481"/>
          </a:xfrm>
          <a:prstGeom prst="rect">
            <a:avLst/>
          </a:prstGeom>
        </p:spPr>
        <p:txBody>
          <a:bodyPr/>
          <a:lstStyle>
            <a:lvl1pPr marL="0" indent="0">
              <a:lnSpc>
                <a:spcPts val="4600"/>
              </a:lnSpc>
              <a:spcBef>
                <a:spcPts val="0"/>
              </a:spcBef>
              <a:buNone/>
              <a:defRPr sz="4100" spc="-150" baseline="0">
                <a:latin typeface="+mj-lt"/>
              </a:defRPr>
            </a:lvl1pPr>
          </a:lstStyle>
          <a:p>
            <a:pPr lvl="0"/>
            <a:r>
              <a:rPr lang="ru-RU" dirty="0"/>
              <a:t>Название</a:t>
            </a:r>
          </a:p>
          <a:p>
            <a:pPr lvl="0"/>
            <a:r>
              <a:rPr lang="ru-RU" dirty="0"/>
              <a:t>презентации</a:t>
            </a:r>
          </a:p>
        </p:txBody>
      </p:sp>
      <p:sp>
        <p:nvSpPr>
          <p:cNvPr id="26" name="Текст 21">
            <a:extLst>
              <a:ext uri="{FF2B5EF4-FFF2-40B4-BE49-F238E27FC236}">
                <a16:creationId xmlns:a16="http://schemas.microsoft.com/office/drawing/2014/main" id="{56D81DCF-9277-4269-A992-5E683B37159E}"/>
              </a:ext>
            </a:extLst>
          </p:cNvPr>
          <p:cNvSpPr>
            <a:spLocks noGrp="1"/>
          </p:cNvSpPr>
          <p:nvPr userDrawn="1">
            <p:ph type="body" sz="quarter" idx="15" hasCustomPrompt="1"/>
          </p:nvPr>
        </p:nvSpPr>
        <p:spPr>
          <a:xfrm>
            <a:off x="1262063" y="4111805"/>
            <a:ext cx="4259809" cy="377068"/>
          </a:xfrm>
          <a:prstGeom prst="rect">
            <a:avLst/>
          </a:prstGeom>
        </p:spPr>
        <p:txBody>
          <a:bodyPr/>
          <a:lstStyle>
            <a:lvl1pPr marL="0" indent="0">
              <a:lnSpc>
                <a:spcPct val="100000"/>
              </a:lnSpc>
              <a:buNone/>
              <a:defRPr sz="1700" spc="-20" baseline="0">
                <a:solidFill>
                  <a:schemeClr val="tx1"/>
                </a:solidFill>
              </a:defRPr>
            </a:lvl1pPr>
            <a:lvl2pPr>
              <a:defRPr sz="1400"/>
            </a:lvl2pPr>
            <a:lvl3pPr>
              <a:defRPr sz="1400"/>
            </a:lvl3pPr>
            <a:lvl4pPr>
              <a:defRPr sz="1400"/>
            </a:lvl4pPr>
            <a:lvl5pPr>
              <a:defRPr sz="1400"/>
            </a:lvl5pPr>
          </a:lstStyle>
          <a:p>
            <a:pPr lvl="0"/>
            <a:r>
              <a:rPr lang="ru-RU" dirty="0"/>
              <a:t>Имя Фамилия</a:t>
            </a:r>
          </a:p>
        </p:txBody>
      </p:sp>
      <p:sp>
        <p:nvSpPr>
          <p:cNvPr id="28" name="Текст 21">
            <a:extLst>
              <a:ext uri="{FF2B5EF4-FFF2-40B4-BE49-F238E27FC236}">
                <a16:creationId xmlns:a16="http://schemas.microsoft.com/office/drawing/2014/main" id="{C16105FF-90A4-47D1-B707-8D900851FCE8}"/>
              </a:ext>
            </a:extLst>
          </p:cNvPr>
          <p:cNvSpPr>
            <a:spLocks noGrp="1"/>
          </p:cNvSpPr>
          <p:nvPr userDrawn="1">
            <p:ph type="body" sz="quarter" idx="16" hasCustomPrompt="1"/>
          </p:nvPr>
        </p:nvSpPr>
        <p:spPr>
          <a:xfrm>
            <a:off x="1262063" y="4519408"/>
            <a:ext cx="4259809" cy="262264"/>
          </a:xfrm>
          <a:prstGeom prst="rect">
            <a:avLst/>
          </a:prstGeom>
        </p:spPr>
        <p:txBody>
          <a:bodyPr/>
          <a:lstStyle>
            <a:lvl1pPr marL="0" indent="0">
              <a:lnSpc>
                <a:spcPct val="100000"/>
              </a:lnSpc>
              <a:buNone/>
              <a:defRPr sz="1000" spc="-20" baseline="0">
                <a:solidFill>
                  <a:srgbClr val="757F8B"/>
                </a:solidFill>
              </a:defRPr>
            </a:lvl1pPr>
            <a:lvl2pPr>
              <a:defRPr sz="1400"/>
            </a:lvl2pPr>
            <a:lvl3pPr>
              <a:defRPr sz="1400"/>
            </a:lvl3pPr>
            <a:lvl4pPr>
              <a:defRPr sz="1400"/>
            </a:lvl4pPr>
            <a:lvl5pPr>
              <a:defRPr sz="1400"/>
            </a:lvl5pPr>
          </a:lstStyle>
          <a:p>
            <a:pPr lvl="0"/>
            <a:r>
              <a:rPr lang="ru-RU" dirty="0"/>
              <a:t>директор по стратегии</a:t>
            </a:r>
          </a:p>
        </p:txBody>
      </p:sp>
      <p:sp>
        <p:nvSpPr>
          <p:cNvPr id="30" name="Рисунок 29">
            <a:extLst>
              <a:ext uri="{FF2B5EF4-FFF2-40B4-BE49-F238E27FC236}">
                <a16:creationId xmlns:a16="http://schemas.microsoft.com/office/drawing/2014/main" id="{79CE1C2B-53B8-4859-885C-C1DD01F8A2E9}"/>
              </a:ext>
            </a:extLst>
          </p:cNvPr>
          <p:cNvSpPr>
            <a:spLocks noGrp="1"/>
          </p:cNvSpPr>
          <p:nvPr userDrawn="1">
            <p:ph type="pic" sz="quarter" idx="17"/>
          </p:nvPr>
        </p:nvSpPr>
        <p:spPr>
          <a:xfrm>
            <a:off x="428625" y="4111625"/>
            <a:ext cx="666750" cy="666750"/>
          </a:xfrm>
          <a:prstGeom prst="ellipse">
            <a:avLst/>
          </a:prstGeom>
          <a:solidFill>
            <a:schemeClr val="accent6"/>
          </a:solidFill>
        </p:spPr>
        <p:txBody>
          <a:bodyPr/>
          <a:lstStyle>
            <a:lvl1pPr marL="0" indent="0">
              <a:buNone/>
              <a:defRPr sz="1000"/>
            </a:lvl1pPr>
          </a:lstStyle>
          <a:p>
            <a:endParaRPr lang="ru-RU" dirty="0"/>
          </a:p>
        </p:txBody>
      </p:sp>
      <p:sp>
        <p:nvSpPr>
          <p:cNvPr id="25" name="Овал 24">
            <a:extLst>
              <a:ext uri="{FF2B5EF4-FFF2-40B4-BE49-F238E27FC236}">
                <a16:creationId xmlns:a16="http://schemas.microsoft.com/office/drawing/2014/main" id="{12071336-9E02-4387-97C7-774A6F297999}"/>
              </a:ext>
            </a:extLst>
          </p:cNvPr>
          <p:cNvSpPr/>
          <p:nvPr userDrawn="1"/>
        </p:nvSpPr>
        <p:spPr>
          <a:xfrm>
            <a:off x="11668125" y="238125"/>
            <a:ext cx="285750" cy="285750"/>
          </a:xfrm>
          <a:prstGeom prst="ellipse">
            <a:avLst/>
          </a:prstGeom>
          <a:solidFill>
            <a:schemeClr val="bg1"/>
          </a:solidFill>
          <a:ln w="4763" cap="flat">
            <a:noFill/>
            <a:prstDash val="solid"/>
            <a:miter/>
          </a:ln>
        </p:spPr>
        <p:txBody>
          <a:bodyPr rtlCol="0" anchor="ctr"/>
          <a:lstStyle/>
          <a:p>
            <a:endParaRPr lang="ru-RU"/>
          </a:p>
        </p:txBody>
      </p:sp>
      <p:sp>
        <p:nvSpPr>
          <p:cNvPr id="27" name="Номер слайда 6">
            <a:extLst>
              <a:ext uri="{FF2B5EF4-FFF2-40B4-BE49-F238E27FC236}">
                <a16:creationId xmlns:a16="http://schemas.microsoft.com/office/drawing/2014/main" id="{1803F6C7-A253-4347-86B7-DF1927734442}"/>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2930241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Содержание 1">
    <p:spTree>
      <p:nvGrpSpPr>
        <p:cNvPr id="1" name=""/>
        <p:cNvGrpSpPr/>
        <p:nvPr/>
      </p:nvGrpSpPr>
      <p:grpSpPr>
        <a:xfrm>
          <a:off x="0" y="0"/>
          <a:ext cx="0" cy="0"/>
          <a:chOff x="0" y="0"/>
          <a:chExt cx="0" cy="0"/>
        </a:xfrm>
      </p:grpSpPr>
      <p:sp>
        <p:nvSpPr>
          <p:cNvPr id="60" name="Текст 59">
            <a:extLst>
              <a:ext uri="{FF2B5EF4-FFF2-40B4-BE49-F238E27FC236}">
                <a16:creationId xmlns:a16="http://schemas.microsoft.com/office/drawing/2014/main" id="{B22CE984-0208-4EB9-9EE2-B7273F235A14}"/>
              </a:ext>
            </a:extLst>
          </p:cNvPr>
          <p:cNvSpPr>
            <a:spLocks noGrp="1"/>
          </p:cNvSpPr>
          <p:nvPr>
            <p:ph type="body" sz="quarter" idx="10" hasCustomPrompt="1"/>
          </p:nvPr>
        </p:nvSpPr>
        <p:spPr>
          <a:xfrm>
            <a:off x="336627" y="3000376"/>
            <a:ext cx="413604" cy="631825"/>
          </a:xfrm>
          <a:prstGeom prst="rect">
            <a:avLst/>
          </a:prstGeom>
        </p:spPr>
        <p:txBody>
          <a:bodyPr/>
          <a:lstStyle>
            <a:lvl1pPr marL="0" indent="0">
              <a:lnSpc>
                <a:spcPct val="100000"/>
              </a:lnSpc>
              <a:buNone/>
              <a:defRPr sz="3300" spc="-100" baseline="0">
                <a:solidFill>
                  <a:schemeClr val="accent1"/>
                </a:solidFill>
              </a:defRPr>
            </a:lvl1pPr>
          </a:lstStyle>
          <a:p>
            <a:pPr lvl="0"/>
            <a:r>
              <a:rPr lang="ru-RU" dirty="0"/>
              <a:t>1</a:t>
            </a:r>
          </a:p>
        </p:txBody>
      </p:sp>
      <p:grpSp>
        <p:nvGrpSpPr>
          <p:cNvPr id="56" name="Группа 55">
            <a:extLst>
              <a:ext uri="{FF2B5EF4-FFF2-40B4-BE49-F238E27FC236}">
                <a16:creationId xmlns:a16="http://schemas.microsoft.com/office/drawing/2014/main" id="{A652DF38-CAB2-4EC5-8842-FE6BEAEBFBA9}"/>
              </a:ext>
            </a:extLst>
          </p:cNvPr>
          <p:cNvGrpSpPr/>
          <p:nvPr userDrawn="1"/>
        </p:nvGrpSpPr>
        <p:grpSpPr>
          <a:xfrm>
            <a:off x="428625" y="238125"/>
            <a:ext cx="802728" cy="244915"/>
            <a:chOff x="428625" y="238125"/>
            <a:chExt cx="802728" cy="244915"/>
          </a:xfrm>
        </p:grpSpPr>
        <p:sp>
          <p:nvSpPr>
            <p:cNvPr id="47" name="Полилиния: фигура 46">
              <a:extLst>
                <a:ext uri="{FF2B5EF4-FFF2-40B4-BE49-F238E27FC236}">
                  <a16:creationId xmlns:a16="http://schemas.microsoft.com/office/drawing/2014/main" id="{56583C5C-9616-4413-95DC-AC3D39062E6B}"/>
                </a:ext>
              </a:extLst>
            </p:cNvPr>
            <p:cNvSpPr/>
            <p:nvPr/>
          </p:nvSpPr>
          <p:spPr>
            <a:xfrm>
              <a:off x="548259" y="331338"/>
              <a:ext cx="98412" cy="109280"/>
            </a:xfrm>
            <a:custGeom>
              <a:avLst/>
              <a:gdLst>
                <a:gd name="connsiteX0" fmla="*/ 72042 w 98412"/>
                <a:gd name="connsiteY0" fmla="*/ 109281 h 109280"/>
                <a:gd name="connsiteX1" fmla="*/ 49530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50173 w 98412"/>
                <a:gd name="connsiteY7" fmla="*/ 35355 h 109280"/>
                <a:gd name="connsiteX8" fmla="*/ 71395 w 98412"/>
                <a:gd name="connsiteY8" fmla="*/ 0 h 109280"/>
                <a:gd name="connsiteX9" fmla="*/ 97769 w 98412"/>
                <a:gd name="connsiteY9" fmla="*/ 0 h 109280"/>
                <a:gd name="connsiteX10" fmla="*/ 63679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9530" y="71354"/>
                  </a:lnTo>
                  <a:lnTo>
                    <a:pt x="27018" y="109281"/>
                  </a:lnTo>
                  <a:lnTo>
                    <a:pt x="643" y="109281"/>
                  </a:lnTo>
                  <a:lnTo>
                    <a:pt x="34733" y="52712"/>
                  </a:lnTo>
                  <a:lnTo>
                    <a:pt x="0" y="0"/>
                  </a:lnTo>
                  <a:lnTo>
                    <a:pt x="27661" y="0"/>
                  </a:lnTo>
                  <a:lnTo>
                    <a:pt x="50173" y="35355"/>
                  </a:lnTo>
                  <a:lnTo>
                    <a:pt x="71395" y="0"/>
                  </a:lnTo>
                  <a:lnTo>
                    <a:pt x="97769" y="0"/>
                  </a:lnTo>
                  <a:lnTo>
                    <a:pt x="63679" y="53998"/>
                  </a:lnTo>
                  <a:lnTo>
                    <a:pt x="98412" y="109281"/>
                  </a:lnTo>
                  <a:lnTo>
                    <a:pt x="72042" y="109281"/>
                  </a:lnTo>
                  <a:close/>
                </a:path>
              </a:pathLst>
            </a:custGeom>
            <a:solidFill>
              <a:srgbClr val="000000"/>
            </a:solidFill>
            <a:ln w="4763" cap="flat">
              <a:noFill/>
              <a:prstDash val="solid"/>
              <a:miter/>
            </a:ln>
          </p:spPr>
          <p:txBody>
            <a:bodyPr rtlCol="0" anchor="ctr"/>
            <a:lstStyle/>
            <a:p>
              <a:endParaRPr lang="ru-RU"/>
            </a:p>
          </p:txBody>
        </p:sp>
        <p:sp>
          <p:nvSpPr>
            <p:cNvPr id="48" name="Полилиния: фигура 47">
              <a:extLst>
                <a:ext uri="{FF2B5EF4-FFF2-40B4-BE49-F238E27FC236}">
                  <a16:creationId xmlns:a16="http://schemas.microsoft.com/office/drawing/2014/main" id="{79704FB1-C328-4DED-A686-5B4657BE41A4}"/>
                </a:ext>
              </a:extLst>
            </p:cNvPr>
            <p:cNvSpPr/>
            <p:nvPr/>
          </p:nvSpPr>
          <p:spPr>
            <a:xfrm>
              <a:off x="651176" y="331979"/>
              <a:ext cx="81691" cy="110566"/>
            </a:xfrm>
            <a:custGeom>
              <a:avLst/>
              <a:gdLst>
                <a:gd name="connsiteX0" fmla="*/ 81691 w 81691"/>
                <a:gd name="connsiteY0" fmla="*/ 71354 h 110566"/>
                <a:gd name="connsiteX1" fmla="*/ 39881 w 81691"/>
                <a:gd name="connsiteY1" fmla="*/ 110567 h 110566"/>
                <a:gd name="connsiteX2" fmla="*/ 0 w 81691"/>
                <a:gd name="connsiteY2" fmla="*/ 73925 h 110566"/>
                <a:gd name="connsiteX3" fmla="*/ 22512 w 81691"/>
                <a:gd name="connsiteY3" fmla="*/ 73925 h 110566"/>
                <a:gd name="connsiteX4" fmla="*/ 42453 w 81691"/>
                <a:gd name="connsiteY4" fmla="*/ 89354 h 110566"/>
                <a:gd name="connsiteX5" fmla="*/ 59179 w 81691"/>
                <a:gd name="connsiteY5" fmla="*/ 71354 h 110566"/>
                <a:gd name="connsiteX6" fmla="*/ 39881 w 81691"/>
                <a:gd name="connsiteY6" fmla="*/ 53998 h 110566"/>
                <a:gd name="connsiteX7" fmla="*/ 21869 w 81691"/>
                <a:gd name="connsiteY7" fmla="*/ 62997 h 110566"/>
                <a:gd name="connsiteX8" fmla="*/ 0 w 81691"/>
                <a:gd name="connsiteY8" fmla="*/ 62997 h 110566"/>
                <a:gd name="connsiteX9" fmla="*/ 7720 w 81691"/>
                <a:gd name="connsiteY9" fmla="*/ 0 h 110566"/>
                <a:gd name="connsiteX10" fmla="*/ 78472 w 81691"/>
                <a:gd name="connsiteY10" fmla="*/ 0 h 110566"/>
                <a:gd name="connsiteX11" fmla="*/ 75900 w 81691"/>
                <a:gd name="connsiteY11" fmla="*/ 21214 h 110566"/>
                <a:gd name="connsiteX12" fmla="*/ 25089 w 81691"/>
                <a:gd name="connsiteY12" fmla="*/ 21214 h 110566"/>
                <a:gd name="connsiteX13" fmla="*/ 23160 w 81691"/>
                <a:gd name="connsiteY13" fmla="*/ 42427 h 110566"/>
                <a:gd name="connsiteX14" fmla="*/ 44382 w 81691"/>
                <a:gd name="connsiteY14" fmla="*/ 35999 h 110566"/>
                <a:gd name="connsiteX15" fmla="*/ 81691 w 81691"/>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91" h="110566">
                  <a:moveTo>
                    <a:pt x="81691" y="71354"/>
                  </a:moveTo>
                  <a:cubicBezTo>
                    <a:pt x="81691" y="95139"/>
                    <a:pt x="63679" y="110567"/>
                    <a:pt x="39881" y="110567"/>
                  </a:cubicBezTo>
                  <a:cubicBezTo>
                    <a:pt x="19298" y="110567"/>
                    <a:pt x="1291" y="98996"/>
                    <a:pt x="0" y="73925"/>
                  </a:cubicBezTo>
                  <a:lnTo>
                    <a:pt x="22512" y="73925"/>
                  </a:lnTo>
                  <a:cubicBezTo>
                    <a:pt x="23803" y="84853"/>
                    <a:pt x="32804" y="89354"/>
                    <a:pt x="42453" y="89354"/>
                  </a:cubicBezTo>
                  <a:cubicBezTo>
                    <a:pt x="54031" y="89354"/>
                    <a:pt x="59179" y="81639"/>
                    <a:pt x="59179" y="71354"/>
                  </a:cubicBezTo>
                  <a:cubicBezTo>
                    <a:pt x="59179" y="60426"/>
                    <a:pt x="51459" y="53998"/>
                    <a:pt x="39881" y="53998"/>
                  </a:cubicBezTo>
                  <a:cubicBezTo>
                    <a:pt x="30875" y="53998"/>
                    <a:pt x="24446" y="58498"/>
                    <a:pt x="21869" y="62997"/>
                  </a:cubicBezTo>
                  <a:lnTo>
                    <a:pt x="0" y="62997"/>
                  </a:lnTo>
                  <a:lnTo>
                    <a:pt x="7720" y="0"/>
                  </a:lnTo>
                  <a:lnTo>
                    <a:pt x="78472" y="0"/>
                  </a:lnTo>
                  <a:lnTo>
                    <a:pt x="75900" y="21214"/>
                  </a:lnTo>
                  <a:lnTo>
                    <a:pt x="25089" y="21214"/>
                  </a:lnTo>
                  <a:lnTo>
                    <a:pt x="23160" y="42427"/>
                  </a:lnTo>
                  <a:cubicBezTo>
                    <a:pt x="23160" y="42427"/>
                    <a:pt x="28304" y="35999"/>
                    <a:pt x="44382" y="35999"/>
                  </a:cubicBezTo>
                  <a:cubicBezTo>
                    <a:pt x="64965" y="35356"/>
                    <a:pt x="81691" y="48212"/>
                    <a:pt x="81691" y="71354"/>
                  </a:cubicBezTo>
                  <a:close/>
                </a:path>
              </a:pathLst>
            </a:custGeom>
            <a:solidFill>
              <a:srgbClr val="000000"/>
            </a:solidFill>
            <a:ln w="4763" cap="flat">
              <a:noFill/>
              <a:prstDash val="solid"/>
              <a:miter/>
            </a:ln>
          </p:spPr>
          <p:txBody>
            <a:bodyPr rtlCol="0" anchor="ctr"/>
            <a:lstStyle/>
            <a:p>
              <a:endParaRPr lang="ru-RU"/>
            </a:p>
          </p:txBody>
        </p:sp>
        <p:sp>
          <p:nvSpPr>
            <p:cNvPr id="49" name="Полилиния: фигура 48">
              <a:extLst>
                <a:ext uri="{FF2B5EF4-FFF2-40B4-BE49-F238E27FC236}">
                  <a16:creationId xmlns:a16="http://schemas.microsoft.com/office/drawing/2014/main" id="{502DF073-97D9-483D-9A8F-A3290C9A48B4}"/>
                </a:ext>
              </a:extLst>
            </p:cNvPr>
            <p:cNvSpPr/>
            <p:nvPr/>
          </p:nvSpPr>
          <p:spPr>
            <a:xfrm>
              <a:off x="428625" y="238125"/>
              <a:ext cx="225123" cy="201848"/>
            </a:xfrm>
            <a:custGeom>
              <a:avLst/>
              <a:gdLst>
                <a:gd name="connsiteX0" fmla="*/ 225123 w 225123"/>
                <a:gd name="connsiteY0" fmla="*/ 79711 h 201848"/>
                <a:gd name="connsiteX1" fmla="*/ 95841 w 225123"/>
                <a:gd name="connsiteY1" fmla="*/ 0 h 201848"/>
                <a:gd name="connsiteX2" fmla="*/ 0 w 225123"/>
                <a:gd name="connsiteY2" fmla="*/ 0 h 201848"/>
                <a:gd name="connsiteX3" fmla="*/ 12864 w 225123"/>
                <a:gd name="connsiteY3" fmla="*/ 87425 h 201848"/>
                <a:gd name="connsiteX4" fmla="*/ 106775 w 225123"/>
                <a:gd name="connsiteY4" fmla="*/ 201849 h 201848"/>
                <a:gd name="connsiteX5" fmla="*/ 108704 w 225123"/>
                <a:gd name="connsiteY5" fmla="*/ 199920 h 201848"/>
                <a:gd name="connsiteX6" fmla="*/ 107418 w 225123"/>
                <a:gd name="connsiteY6" fmla="*/ 198634 h 201848"/>
                <a:gd name="connsiteX7" fmla="*/ 59174 w 225123"/>
                <a:gd name="connsiteY7" fmla="*/ 82925 h 201848"/>
                <a:gd name="connsiteX8" fmla="*/ 53388 w 225123"/>
                <a:gd name="connsiteY8" fmla="*/ 43070 h 201848"/>
                <a:gd name="connsiteX9" fmla="*/ 108061 w 225123"/>
                <a:gd name="connsiteY9" fmla="*/ 43070 h 201848"/>
                <a:gd name="connsiteX10" fmla="*/ 221909 w 225123"/>
                <a:gd name="connsiteY10" fmla="*/ 80996 h 201848"/>
                <a:gd name="connsiteX11" fmla="*/ 223195 w 225123"/>
                <a:gd name="connsiteY11" fmla="*/ 81639 h 201848"/>
                <a:gd name="connsiteX12" fmla="*/ 225123 w 225123"/>
                <a:gd name="connsiteY12" fmla="*/ 79711 h 201848"/>
                <a:gd name="connsiteX13" fmla="*/ 225123 w 225123"/>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3" h="201848">
                  <a:moveTo>
                    <a:pt x="225123" y="79711"/>
                  </a:moveTo>
                  <a:cubicBezTo>
                    <a:pt x="212903" y="32784"/>
                    <a:pt x="174955" y="0"/>
                    <a:pt x="95841" y="0"/>
                  </a:cubicBezTo>
                  <a:lnTo>
                    <a:pt x="0" y="0"/>
                  </a:lnTo>
                  <a:lnTo>
                    <a:pt x="12864" y="87425"/>
                  </a:lnTo>
                  <a:cubicBezTo>
                    <a:pt x="22512" y="167136"/>
                    <a:pt x="52745" y="192206"/>
                    <a:pt x="106775" y="201849"/>
                  </a:cubicBezTo>
                  <a:cubicBezTo>
                    <a:pt x="106775" y="201849"/>
                    <a:pt x="108704" y="201849"/>
                    <a:pt x="108704" y="199920"/>
                  </a:cubicBezTo>
                  <a:cubicBezTo>
                    <a:pt x="108704" y="199277"/>
                    <a:pt x="108061" y="198634"/>
                    <a:pt x="107418" y="198634"/>
                  </a:cubicBezTo>
                  <a:cubicBezTo>
                    <a:pt x="71395" y="183206"/>
                    <a:pt x="66894" y="133709"/>
                    <a:pt x="59174" y="82925"/>
                  </a:cubicBezTo>
                  <a:lnTo>
                    <a:pt x="53388" y="43070"/>
                  </a:lnTo>
                  <a:lnTo>
                    <a:pt x="108061" y="43070"/>
                  </a:lnTo>
                  <a:cubicBezTo>
                    <a:pt x="158229" y="43070"/>
                    <a:pt x="197468" y="42427"/>
                    <a:pt x="221909" y="80996"/>
                  </a:cubicBezTo>
                  <a:cubicBezTo>
                    <a:pt x="222552" y="81639"/>
                    <a:pt x="222552" y="81639"/>
                    <a:pt x="223195" y="81639"/>
                  </a:cubicBezTo>
                  <a:cubicBezTo>
                    <a:pt x="224480" y="82282"/>
                    <a:pt x="225123" y="80996"/>
                    <a:pt x="225123" y="79711"/>
                  </a:cubicBezTo>
                  <a:cubicBezTo>
                    <a:pt x="225123" y="80354"/>
                    <a:pt x="225123" y="79711"/>
                    <a:pt x="225123" y="79711"/>
                  </a:cubicBezTo>
                  <a:close/>
                </a:path>
              </a:pathLst>
            </a:custGeom>
            <a:solidFill>
              <a:srgbClr val="5FAF2D"/>
            </a:solidFill>
            <a:ln w="4763" cap="flat">
              <a:noFill/>
              <a:prstDash val="solid"/>
              <a:miter/>
            </a:ln>
          </p:spPr>
          <p:txBody>
            <a:bodyPr rtlCol="0" anchor="ctr"/>
            <a:lstStyle/>
            <a:p>
              <a:endParaRPr lang="ru-RU"/>
            </a:p>
          </p:txBody>
        </p:sp>
        <p:sp>
          <p:nvSpPr>
            <p:cNvPr id="50" name="Полилиния: фигура 49">
              <a:extLst>
                <a:ext uri="{FF2B5EF4-FFF2-40B4-BE49-F238E27FC236}">
                  <a16:creationId xmlns:a16="http://schemas.microsoft.com/office/drawing/2014/main" id="{592469F6-11BC-48B9-834B-FC683DC7050E}"/>
                </a:ext>
              </a:extLst>
            </p:cNvPr>
            <p:cNvSpPr/>
            <p:nvPr/>
          </p:nvSpPr>
          <p:spPr>
            <a:xfrm>
              <a:off x="750231" y="326836"/>
              <a:ext cx="112708" cy="116994"/>
            </a:xfrm>
            <a:custGeom>
              <a:avLst/>
              <a:gdLst>
                <a:gd name="connsiteX0" fmla="*/ 112562 w 112708"/>
                <a:gd name="connsiteY0" fmla="*/ 56569 h 116994"/>
                <a:gd name="connsiteX1" fmla="*/ 57245 w 112708"/>
                <a:gd name="connsiteY1" fmla="*/ 116995 h 116994"/>
                <a:gd name="connsiteX2" fmla="*/ 0 w 112708"/>
                <a:gd name="connsiteY2" fmla="*/ 58497 h 116994"/>
                <a:gd name="connsiteX3" fmla="*/ 57888 w 112708"/>
                <a:gd name="connsiteY3" fmla="*/ 0 h 116994"/>
                <a:gd name="connsiteX4" fmla="*/ 111276 w 112708"/>
                <a:gd name="connsiteY4" fmla="*/ 37284 h 116994"/>
                <a:gd name="connsiteX5" fmla="*/ 97126 w 112708"/>
                <a:gd name="connsiteY5" fmla="*/ 37284 h 116994"/>
                <a:gd name="connsiteX6" fmla="*/ 57888 w 112708"/>
                <a:gd name="connsiteY6" fmla="*/ 12856 h 116994"/>
                <a:gd name="connsiteX7" fmla="*/ 13506 w 112708"/>
                <a:gd name="connsiteY7" fmla="*/ 58497 h 116994"/>
                <a:gd name="connsiteX8" fmla="*/ 57888 w 112708"/>
                <a:gd name="connsiteY8" fmla="*/ 104138 h 116994"/>
                <a:gd name="connsiteX9" fmla="*/ 99055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53" y="116995"/>
                    <a:pt x="57245" y="116995"/>
                  </a:cubicBezTo>
                  <a:cubicBezTo>
                    <a:pt x="25089" y="116995"/>
                    <a:pt x="0" y="92567"/>
                    <a:pt x="0" y="58497"/>
                  </a:cubicBezTo>
                  <a:cubicBezTo>
                    <a:pt x="0" y="25070"/>
                    <a:pt x="25089" y="0"/>
                    <a:pt x="57888" y="0"/>
                  </a:cubicBezTo>
                  <a:cubicBezTo>
                    <a:pt x="83620" y="0"/>
                    <a:pt x="103561" y="14785"/>
                    <a:pt x="111276" y="37284"/>
                  </a:cubicBezTo>
                  <a:lnTo>
                    <a:pt x="97126" y="37284"/>
                  </a:lnTo>
                  <a:cubicBezTo>
                    <a:pt x="90049" y="22499"/>
                    <a:pt x="75900" y="12856"/>
                    <a:pt x="57888" y="12856"/>
                  </a:cubicBezTo>
                  <a:cubicBezTo>
                    <a:pt x="32161" y="12856"/>
                    <a:pt x="13506" y="32141"/>
                    <a:pt x="13506" y="58497"/>
                  </a:cubicBezTo>
                  <a:cubicBezTo>
                    <a:pt x="13506" y="84211"/>
                    <a:pt x="31518" y="104138"/>
                    <a:pt x="57888" y="104138"/>
                  </a:cubicBezTo>
                  <a:cubicBezTo>
                    <a:pt x="80400" y="104138"/>
                    <a:pt x="97126" y="89996"/>
                    <a:pt x="99055" y="67497"/>
                  </a:cubicBezTo>
                  <a:lnTo>
                    <a:pt x="55316" y="67497"/>
                  </a:lnTo>
                  <a:lnTo>
                    <a:pt x="55316" y="55926"/>
                  </a:lnTo>
                  <a:lnTo>
                    <a:pt x="112562" y="56569"/>
                  </a:lnTo>
                  <a:close/>
                </a:path>
              </a:pathLst>
            </a:custGeom>
            <a:solidFill>
              <a:srgbClr val="000000"/>
            </a:solidFill>
            <a:ln w="4763" cap="flat">
              <a:noFill/>
              <a:prstDash val="solid"/>
              <a:miter/>
            </a:ln>
          </p:spPr>
          <p:txBody>
            <a:bodyPr rtlCol="0" anchor="ctr"/>
            <a:lstStyle/>
            <a:p>
              <a:endParaRPr lang="ru-RU"/>
            </a:p>
          </p:txBody>
        </p:sp>
        <p:sp>
          <p:nvSpPr>
            <p:cNvPr id="51" name="Полилиния: фигура 50">
              <a:extLst>
                <a:ext uri="{FF2B5EF4-FFF2-40B4-BE49-F238E27FC236}">
                  <a16:creationId xmlns:a16="http://schemas.microsoft.com/office/drawing/2014/main" id="{DF0EBD59-B103-420F-A4F9-18D5018EFF9F}"/>
                </a:ext>
              </a:extLst>
            </p:cNvPr>
            <p:cNvSpPr/>
            <p:nvPr/>
          </p:nvSpPr>
          <p:spPr>
            <a:xfrm>
              <a:off x="880800" y="351903"/>
              <a:ext cx="50815" cy="89353"/>
            </a:xfrm>
            <a:custGeom>
              <a:avLst/>
              <a:gdLst>
                <a:gd name="connsiteX0" fmla="*/ 50816 w 50815"/>
                <a:gd name="connsiteY0" fmla="*/ 0 h 89353"/>
                <a:gd name="connsiteX1" fmla="*/ 50816 w 50815"/>
                <a:gd name="connsiteY1" fmla="*/ 13499 h 89353"/>
                <a:gd name="connsiteX2" fmla="*/ 45025 w 50815"/>
                <a:gd name="connsiteY2" fmla="*/ 12857 h 89353"/>
                <a:gd name="connsiteX3" fmla="*/ 13511 w 50815"/>
                <a:gd name="connsiteY3" fmla="*/ 47569 h 89353"/>
                <a:gd name="connsiteX4" fmla="*/ 13511 w 50815"/>
                <a:gd name="connsiteY4" fmla="*/ 89354 h 89353"/>
                <a:gd name="connsiteX5" fmla="*/ 0 w 50815"/>
                <a:gd name="connsiteY5" fmla="*/ 89354 h 89353"/>
                <a:gd name="connsiteX6" fmla="*/ 0 w 50815"/>
                <a:gd name="connsiteY6" fmla="*/ 1929 h 89353"/>
                <a:gd name="connsiteX7" fmla="*/ 13511 w 50815"/>
                <a:gd name="connsiteY7" fmla="*/ 1929 h 89353"/>
                <a:gd name="connsiteX8" fmla="*/ 13511 w 50815"/>
                <a:gd name="connsiteY8" fmla="*/ 21857 h 89353"/>
                <a:gd name="connsiteX9" fmla="*/ 45025 w 50815"/>
                <a:gd name="connsiteY9" fmla="*/ 0 h 89353"/>
                <a:gd name="connsiteX10" fmla="*/ 50816 w 50815"/>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5" h="89353">
                  <a:moveTo>
                    <a:pt x="50816" y="0"/>
                  </a:moveTo>
                  <a:lnTo>
                    <a:pt x="50816" y="13499"/>
                  </a:lnTo>
                  <a:cubicBezTo>
                    <a:pt x="49530" y="13499"/>
                    <a:pt x="47601" y="12857"/>
                    <a:pt x="45025" y="12857"/>
                  </a:cubicBezTo>
                  <a:cubicBezTo>
                    <a:pt x="26375" y="12857"/>
                    <a:pt x="13511" y="25070"/>
                    <a:pt x="13511" y="47569"/>
                  </a:cubicBezTo>
                  <a:lnTo>
                    <a:pt x="13511" y="89354"/>
                  </a:lnTo>
                  <a:lnTo>
                    <a:pt x="0" y="89354"/>
                  </a:lnTo>
                  <a:lnTo>
                    <a:pt x="0" y="1929"/>
                  </a:lnTo>
                  <a:lnTo>
                    <a:pt x="13511" y="1929"/>
                  </a:lnTo>
                  <a:lnTo>
                    <a:pt x="13511" y="21857"/>
                  </a:lnTo>
                  <a:cubicBezTo>
                    <a:pt x="18655" y="8357"/>
                    <a:pt x="29589" y="0"/>
                    <a:pt x="45025" y="0"/>
                  </a:cubicBezTo>
                  <a:cubicBezTo>
                    <a:pt x="47601" y="0"/>
                    <a:pt x="49530" y="0"/>
                    <a:pt x="50816" y="0"/>
                  </a:cubicBezTo>
                  <a:close/>
                </a:path>
              </a:pathLst>
            </a:custGeom>
            <a:solidFill>
              <a:srgbClr val="000000"/>
            </a:solidFill>
            <a:ln w="4763" cap="flat">
              <a:noFill/>
              <a:prstDash val="solid"/>
              <a:miter/>
            </a:ln>
          </p:spPr>
          <p:txBody>
            <a:bodyPr rtlCol="0" anchor="ctr"/>
            <a:lstStyle/>
            <a:p>
              <a:endParaRPr lang="ru-RU"/>
            </a:p>
          </p:txBody>
        </p:sp>
        <p:sp>
          <p:nvSpPr>
            <p:cNvPr id="52" name="Полилиния: фигура 51">
              <a:extLst>
                <a:ext uri="{FF2B5EF4-FFF2-40B4-BE49-F238E27FC236}">
                  <a16:creationId xmlns:a16="http://schemas.microsoft.com/office/drawing/2014/main" id="{2BD177DD-623F-4D2D-8010-15765219F7EF}"/>
                </a:ext>
              </a:extLst>
            </p:cNvPr>
            <p:cNvSpPr/>
            <p:nvPr/>
          </p:nvSpPr>
          <p:spPr>
            <a:xfrm>
              <a:off x="938693"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1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36" y="92568"/>
                    <a:pt x="0" y="72640"/>
                    <a:pt x="0" y="46284"/>
                  </a:cubicBezTo>
                  <a:cubicBezTo>
                    <a:pt x="0" y="19928"/>
                    <a:pt x="20579" y="0"/>
                    <a:pt x="45668" y="0"/>
                  </a:cubicBezTo>
                  <a:cubicBezTo>
                    <a:pt x="70752" y="0"/>
                    <a:pt x="91335" y="19285"/>
                    <a:pt x="91335" y="46284"/>
                  </a:cubicBezTo>
                  <a:close/>
                  <a:moveTo>
                    <a:pt x="12864" y="46284"/>
                  </a:moveTo>
                  <a:cubicBezTo>
                    <a:pt x="12864" y="65569"/>
                    <a:pt x="27013" y="79711"/>
                    <a:pt x="45025" y="79711"/>
                  </a:cubicBezTo>
                  <a:cubicBezTo>
                    <a:pt x="63032" y="79711"/>
                    <a:pt x="77181" y="65569"/>
                    <a:pt x="77181" y="46284"/>
                  </a:cubicBezTo>
                  <a:cubicBezTo>
                    <a:pt x="77181" y="26999"/>
                    <a:pt x="63032" y="12857"/>
                    <a:pt x="45025" y="12857"/>
                  </a:cubicBezTo>
                  <a:cubicBezTo>
                    <a:pt x="27656" y="12857"/>
                    <a:pt x="12864" y="26356"/>
                    <a:pt x="12864" y="46284"/>
                  </a:cubicBezTo>
                  <a:close/>
                </a:path>
              </a:pathLst>
            </a:custGeom>
            <a:solidFill>
              <a:srgbClr val="000000"/>
            </a:solidFill>
            <a:ln w="4763" cap="flat">
              <a:noFill/>
              <a:prstDash val="solid"/>
              <a:miter/>
            </a:ln>
          </p:spPr>
          <p:txBody>
            <a:bodyPr rtlCol="0" anchor="ctr"/>
            <a:lstStyle/>
            <a:p>
              <a:endParaRPr lang="ru-RU"/>
            </a:p>
          </p:txBody>
        </p:sp>
        <p:sp>
          <p:nvSpPr>
            <p:cNvPr id="53" name="Полилиния: фигура 52">
              <a:extLst>
                <a:ext uri="{FF2B5EF4-FFF2-40B4-BE49-F238E27FC236}">
                  <a16:creationId xmlns:a16="http://schemas.microsoft.com/office/drawing/2014/main" id="{451E9618-F83E-41CC-B026-DB491A4DBE62}"/>
                </a:ext>
              </a:extLst>
            </p:cNvPr>
            <p:cNvSpPr/>
            <p:nvPr/>
          </p:nvSpPr>
          <p:spPr>
            <a:xfrm>
              <a:off x="1046106" y="353838"/>
              <a:ext cx="76542" cy="90638"/>
            </a:xfrm>
            <a:custGeom>
              <a:avLst/>
              <a:gdLst>
                <a:gd name="connsiteX0" fmla="*/ 76543 w 76542"/>
                <a:gd name="connsiteY0" fmla="*/ 0 h 90638"/>
                <a:gd name="connsiteX1" fmla="*/ 76543 w 76542"/>
                <a:gd name="connsiteY1" fmla="*/ 88710 h 90638"/>
                <a:gd name="connsiteX2" fmla="*/ 63036 w 76542"/>
                <a:gd name="connsiteY2" fmla="*/ 88710 h 90638"/>
                <a:gd name="connsiteX3" fmla="*/ 63036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6 w 76542"/>
                <a:gd name="connsiteY10" fmla="*/ 45641 h 90638"/>
                <a:gd name="connsiteX11" fmla="*/ 63036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6" y="88710"/>
                  </a:lnTo>
                  <a:lnTo>
                    <a:pt x="63036" y="71354"/>
                  </a:lnTo>
                  <a:cubicBezTo>
                    <a:pt x="57245" y="82925"/>
                    <a:pt x="46954"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5" y="77782"/>
                    <a:pt x="63036" y="64926"/>
                    <a:pt x="63036" y="45641"/>
                  </a:cubicBezTo>
                  <a:lnTo>
                    <a:pt x="63036" y="0"/>
                  </a:lnTo>
                  <a:lnTo>
                    <a:pt x="76543" y="0"/>
                  </a:lnTo>
                  <a:close/>
                </a:path>
              </a:pathLst>
            </a:custGeom>
            <a:solidFill>
              <a:srgbClr val="000000"/>
            </a:solidFill>
            <a:ln w="4763" cap="flat">
              <a:noFill/>
              <a:prstDash val="solid"/>
              <a:miter/>
            </a:ln>
          </p:spPr>
          <p:txBody>
            <a:bodyPr rtlCol="0" anchor="ctr"/>
            <a:lstStyle/>
            <a:p>
              <a:endParaRPr lang="ru-RU"/>
            </a:p>
          </p:txBody>
        </p:sp>
        <p:sp>
          <p:nvSpPr>
            <p:cNvPr id="54" name="Полилиния: фигура 53">
              <a:extLst>
                <a:ext uri="{FF2B5EF4-FFF2-40B4-BE49-F238E27FC236}">
                  <a16:creationId xmlns:a16="http://schemas.microsoft.com/office/drawing/2014/main" id="{1A9DFD07-2FB4-4289-A505-F9D826245354}"/>
                </a:ext>
              </a:extLst>
            </p:cNvPr>
            <p:cNvSpPr/>
            <p:nvPr/>
          </p:nvSpPr>
          <p:spPr>
            <a:xfrm>
              <a:off x="1142590" y="351903"/>
              <a:ext cx="88763" cy="131137"/>
            </a:xfrm>
            <a:custGeom>
              <a:avLst/>
              <a:gdLst>
                <a:gd name="connsiteX0" fmla="*/ 88763 w 88763"/>
                <a:gd name="connsiteY0" fmla="*/ 46284 h 131137"/>
                <a:gd name="connsiteX1" fmla="*/ 46953 w 88763"/>
                <a:gd name="connsiteY1" fmla="*/ 92568 h 131137"/>
                <a:gd name="connsiteX2" fmla="*/ 12864 w 88763"/>
                <a:gd name="connsiteY2" fmla="*/ 72640 h 131137"/>
                <a:gd name="connsiteX3" fmla="*/ 12864 w 88763"/>
                <a:gd name="connsiteY3" fmla="*/ 131137 h 131137"/>
                <a:gd name="connsiteX4" fmla="*/ 0 w 88763"/>
                <a:gd name="connsiteY4" fmla="*/ 131137 h 131137"/>
                <a:gd name="connsiteX5" fmla="*/ 0 w 88763"/>
                <a:gd name="connsiteY5" fmla="*/ 1929 h 131137"/>
                <a:gd name="connsiteX6" fmla="*/ 13506 w 88763"/>
                <a:gd name="connsiteY6" fmla="*/ 1929 h 131137"/>
                <a:gd name="connsiteX7" fmla="*/ 13506 w 88763"/>
                <a:gd name="connsiteY7" fmla="*/ 19928 h 131137"/>
                <a:gd name="connsiteX8" fmla="*/ 47596 w 88763"/>
                <a:gd name="connsiteY8" fmla="*/ 0 h 131137"/>
                <a:gd name="connsiteX9" fmla="*/ 88763 w 88763"/>
                <a:gd name="connsiteY9" fmla="*/ 46284 h 131137"/>
                <a:gd name="connsiteX10" fmla="*/ 75257 w 88763"/>
                <a:gd name="connsiteY10" fmla="*/ 46284 h 131137"/>
                <a:gd name="connsiteX11" fmla="*/ 44382 w 88763"/>
                <a:gd name="connsiteY11" fmla="*/ 12857 h 131137"/>
                <a:gd name="connsiteX12" fmla="*/ 12221 w 88763"/>
                <a:gd name="connsiteY12" fmla="*/ 46284 h 131137"/>
                <a:gd name="connsiteX13" fmla="*/ 44382 w 88763"/>
                <a:gd name="connsiteY13" fmla="*/ 79711 h 131137"/>
                <a:gd name="connsiteX14" fmla="*/ 75257 w 88763"/>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63" h="131137">
                  <a:moveTo>
                    <a:pt x="88763" y="46284"/>
                  </a:moveTo>
                  <a:cubicBezTo>
                    <a:pt x="88763" y="73282"/>
                    <a:pt x="71395" y="92568"/>
                    <a:pt x="46953" y="92568"/>
                  </a:cubicBezTo>
                  <a:cubicBezTo>
                    <a:pt x="31518" y="92568"/>
                    <a:pt x="19941" y="84853"/>
                    <a:pt x="12864" y="72640"/>
                  </a:cubicBezTo>
                  <a:lnTo>
                    <a:pt x="12864" y="131137"/>
                  </a:lnTo>
                  <a:lnTo>
                    <a:pt x="0" y="131137"/>
                  </a:lnTo>
                  <a:lnTo>
                    <a:pt x="0" y="1929"/>
                  </a:lnTo>
                  <a:lnTo>
                    <a:pt x="13506" y="1929"/>
                  </a:lnTo>
                  <a:lnTo>
                    <a:pt x="13506" y="19928"/>
                  </a:lnTo>
                  <a:cubicBezTo>
                    <a:pt x="20583" y="7714"/>
                    <a:pt x="32161" y="0"/>
                    <a:pt x="47596" y="0"/>
                  </a:cubicBezTo>
                  <a:cubicBezTo>
                    <a:pt x="71395" y="0"/>
                    <a:pt x="88763" y="19285"/>
                    <a:pt x="88763" y="46284"/>
                  </a:cubicBezTo>
                  <a:close/>
                  <a:moveTo>
                    <a:pt x="75257" y="46284"/>
                  </a:moveTo>
                  <a:cubicBezTo>
                    <a:pt x="75257" y="26999"/>
                    <a:pt x="62394" y="12857"/>
                    <a:pt x="44382" y="12857"/>
                  </a:cubicBezTo>
                  <a:cubicBezTo>
                    <a:pt x="26370" y="12857"/>
                    <a:pt x="12221" y="26999"/>
                    <a:pt x="12221" y="46284"/>
                  </a:cubicBezTo>
                  <a:cubicBezTo>
                    <a:pt x="12221" y="65569"/>
                    <a:pt x="25727" y="79711"/>
                    <a:pt x="44382" y="79711"/>
                  </a:cubicBezTo>
                  <a:cubicBezTo>
                    <a:pt x="63036" y="79711"/>
                    <a:pt x="75257" y="65569"/>
                    <a:pt x="75257" y="46284"/>
                  </a:cubicBezTo>
                  <a:close/>
                </a:path>
              </a:pathLst>
            </a:custGeom>
            <a:solidFill>
              <a:srgbClr val="000000"/>
            </a:solidFill>
            <a:ln w="4763" cap="flat">
              <a:noFill/>
              <a:prstDash val="solid"/>
              <a:miter/>
            </a:ln>
          </p:spPr>
          <p:txBody>
            <a:bodyPr rtlCol="0" anchor="ctr"/>
            <a:lstStyle/>
            <a:p>
              <a:endParaRPr lang="ru-RU"/>
            </a:p>
          </p:txBody>
        </p:sp>
      </p:grpSp>
      <p:pic>
        <p:nvPicPr>
          <p:cNvPr id="3" name="Object 2" descr="preencoded.png">
            <a:extLst>
              <a:ext uri="{FF2B5EF4-FFF2-40B4-BE49-F238E27FC236}">
                <a16:creationId xmlns:a16="http://schemas.microsoft.com/office/drawing/2014/main" id="{4F973DCB-9F41-4A89-B8CA-6C6F58A15E4E}"/>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428625" y="3633788"/>
            <a:ext cx="1714500" cy="9144"/>
          </a:xfrm>
          <a:prstGeom prst="rect">
            <a:avLst/>
          </a:prstGeom>
        </p:spPr>
      </p:pic>
      <p:pic>
        <p:nvPicPr>
          <p:cNvPr id="4" name="Object 3" descr="preencoded.png">
            <a:extLst>
              <a:ext uri="{FF2B5EF4-FFF2-40B4-BE49-F238E27FC236}">
                <a16:creationId xmlns:a16="http://schemas.microsoft.com/office/drawing/2014/main" id="{7BAFAAA2-F43E-482E-A8B6-33A350AAF828}"/>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2714625" y="3633788"/>
            <a:ext cx="1714500" cy="9144"/>
          </a:xfrm>
          <a:prstGeom prst="rect">
            <a:avLst/>
          </a:prstGeom>
        </p:spPr>
      </p:pic>
      <p:pic>
        <p:nvPicPr>
          <p:cNvPr id="5" name="Object 4" descr="preencoded.png">
            <a:extLst>
              <a:ext uri="{FF2B5EF4-FFF2-40B4-BE49-F238E27FC236}">
                <a16:creationId xmlns:a16="http://schemas.microsoft.com/office/drawing/2014/main" id="{C3DED19E-407B-4D03-B4DB-56A3AAB9A076}"/>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5000625" y="3633788"/>
            <a:ext cx="1714500" cy="9144"/>
          </a:xfrm>
          <a:prstGeom prst="rect">
            <a:avLst/>
          </a:prstGeom>
        </p:spPr>
      </p:pic>
      <p:pic>
        <p:nvPicPr>
          <p:cNvPr id="6" name="Object 5" descr="preencoded.png">
            <a:extLst>
              <a:ext uri="{FF2B5EF4-FFF2-40B4-BE49-F238E27FC236}">
                <a16:creationId xmlns:a16="http://schemas.microsoft.com/office/drawing/2014/main" id="{5DFE5914-EEC5-4DA1-9B1A-B65B4936C9F3}"/>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7286625" y="3633788"/>
            <a:ext cx="1714500" cy="9144"/>
          </a:xfrm>
          <a:prstGeom prst="rect">
            <a:avLst/>
          </a:prstGeom>
        </p:spPr>
      </p:pic>
      <p:pic>
        <p:nvPicPr>
          <p:cNvPr id="7" name="Object 6" descr="preencoded.png">
            <a:extLst>
              <a:ext uri="{FF2B5EF4-FFF2-40B4-BE49-F238E27FC236}">
                <a16:creationId xmlns:a16="http://schemas.microsoft.com/office/drawing/2014/main" id="{4BD045C5-6E00-4002-B457-2A83CF36B4E2}"/>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9572625" y="3633788"/>
            <a:ext cx="1714500" cy="9144"/>
          </a:xfrm>
          <a:prstGeom prst="rect">
            <a:avLst/>
          </a:prstGeom>
        </p:spPr>
      </p:pic>
      <p:pic>
        <p:nvPicPr>
          <p:cNvPr id="8" name="Object 7" descr="preencoded.png">
            <a:extLst>
              <a:ext uri="{FF2B5EF4-FFF2-40B4-BE49-F238E27FC236}">
                <a16:creationId xmlns:a16="http://schemas.microsoft.com/office/drawing/2014/main" id="{16E8B7CC-1CEB-475A-8366-091933EBEA1C}"/>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428625" y="5419725"/>
            <a:ext cx="1714500" cy="9144"/>
          </a:xfrm>
          <a:prstGeom prst="rect">
            <a:avLst/>
          </a:prstGeom>
        </p:spPr>
      </p:pic>
      <p:pic>
        <p:nvPicPr>
          <p:cNvPr id="9" name="Object 8" descr="preencoded.png">
            <a:extLst>
              <a:ext uri="{FF2B5EF4-FFF2-40B4-BE49-F238E27FC236}">
                <a16:creationId xmlns:a16="http://schemas.microsoft.com/office/drawing/2014/main" id="{70F47057-4B13-4B57-AA37-2845D47039CB}"/>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2714625" y="5419725"/>
            <a:ext cx="1714500" cy="9144"/>
          </a:xfrm>
          <a:prstGeom prst="rect">
            <a:avLst/>
          </a:prstGeom>
        </p:spPr>
      </p:pic>
      <p:pic>
        <p:nvPicPr>
          <p:cNvPr id="10" name="Object 9" descr="preencoded.png">
            <a:extLst>
              <a:ext uri="{FF2B5EF4-FFF2-40B4-BE49-F238E27FC236}">
                <a16:creationId xmlns:a16="http://schemas.microsoft.com/office/drawing/2014/main" id="{BF9CFA0B-BEB7-4823-9E43-27580A83A557}"/>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5000625" y="5419725"/>
            <a:ext cx="1714500" cy="9144"/>
          </a:xfrm>
          <a:prstGeom prst="rect">
            <a:avLst/>
          </a:prstGeom>
        </p:spPr>
      </p:pic>
      <p:pic>
        <p:nvPicPr>
          <p:cNvPr id="11" name="Object 10" descr="preencoded.png">
            <a:extLst>
              <a:ext uri="{FF2B5EF4-FFF2-40B4-BE49-F238E27FC236}">
                <a16:creationId xmlns:a16="http://schemas.microsoft.com/office/drawing/2014/main" id="{A99414B9-243E-44E8-A3AF-9DDB174E38BD}"/>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7286625" y="5419725"/>
            <a:ext cx="1714500" cy="9144"/>
          </a:xfrm>
          <a:prstGeom prst="rect">
            <a:avLst/>
          </a:prstGeom>
        </p:spPr>
      </p:pic>
      <p:pic>
        <p:nvPicPr>
          <p:cNvPr id="12" name="Object 11" descr="preencoded.png">
            <a:extLst>
              <a:ext uri="{FF2B5EF4-FFF2-40B4-BE49-F238E27FC236}">
                <a16:creationId xmlns:a16="http://schemas.microsoft.com/office/drawing/2014/main" id="{99A5AD22-FEDD-4738-8880-1AB254D8DB84}"/>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9572625" y="5419725"/>
            <a:ext cx="1714500" cy="9144"/>
          </a:xfrm>
          <a:prstGeom prst="rect">
            <a:avLst/>
          </a:prstGeom>
        </p:spPr>
      </p:pic>
      <p:sp>
        <p:nvSpPr>
          <p:cNvPr id="57" name="Заголовок 56">
            <a:extLst>
              <a:ext uri="{FF2B5EF4-FFF2-40B4-BE49-F238E27FC236}">
                <a16:creationId xmlns:a16="http://schemas.microsoft.com/office/drawing/2014/main" id="{09F6B20F-8AFE-4F20-A966-B288BC248936}"/>
              </a:ext>
            </a:extLst>
          </p:cNvPr>
          <p:cNvSpPr>
            <a:spLocks noGrp="1"/>
          </p:cNvSpPr>
          <p:nvPr>
            <p:ph type="title" hasCustomPrompt="1"/>
          </p:nvPr>
        </p:nvSpPr>
        <p:spPr>
          <a:xfrm>
            <a:off x="340995" y="683260"/>
            <a:ext cx="6945630" cy="606806"/>
          </a:xfrm>
          <a:prstGeom prst="rect">
            <a:avLst/>
          </a:prstGeom>
        </p:spPr>
        <p:txBody>
          <a:bodyPr/>
          <a:lstStyle>
            <a:lvl1pPr>
              <a:lnSpc>
                <a:spcPts val="4000"/>
              </a:lnSpc>
              <a:defRPr sz="4100" spc="-150" baseline="0">
                <a:solidFill>
                  <a:schemeClr val="tx1"/>
                </a:solidFill>
              </a:defRPr>
            </a:lvl1pPr>
          </a:lstStyle>
          <a:p>
            <a:r>
              <a:rPr lang="ru-RU" dirty="0"/>
              <a:t>Содержание</a:t>
            </a:r>
          </a:p>
        </p:txBody>
      </p:sp>
      <p:sp>
        <p:nvSpPr>
          <p:cNvPr id="61" name="Текст 59">
            <a:extLst>
              <a:ext uri="{FF2B5EF4-FFF2-40B4-BE49-F238E27FC236}">
                <a16:creationId xmlns:a16="http://schemas.microsoft.com/office/drawing/2014/main" id="{2C50F338-D20F-4226-A89B-52DB29D3F79A}"/>
              </a:ext>
            </a:extLst>
          </p:cNvPr>
          <p:cNvSpPr>
            <a:spLocks noGrp="1"/>
          </p:cNvSpPr>
          <p:nvPr>
            <p:ph type="body" sz="quarter" idx="11" hasCustomPrompt="1"/>
          </p:nvPr>
        </p:nvSpPr>
        <p:spPr>
          <a:xfrm>
            <a:off x="2636410" y="3000376"/>
            <a:ext cx="413604" cy="631825"/>
          </a:xfrm>
          <a:prstGeom prst="rect">
            <a:avLst/>
          </a:prstGeom>
        </p:spPr>
        <p:txBody>
          <a:bodyPr/>
          <a:lstStyle>
            <a:lvl1pPr marL="0" indent="0">
              <a:lnSpc>
                <a:spcPct val="100000"/>
              </a:lnSpc>
              <a:buNone/>
              <a:defRPr sz="3300" spc="-100" baseline="0">
                <a:solidFill>
                  <a:schemeClr val="accent1"/>
                </a:solidFill>
              </a:defRPr>
            </a:lvl1pPr>
          </a:lstStyle>
          <a:p>
            <a:pPr lvl="0"/>
            <a:r>
              <a:rPr lang="ru-RU" dirty="0"/>
              <a:t>2</a:t>
            </a:r>
          </a:p>
        </p:txBody>
      </p:sp>
      <p:sp>
        <p:nvSpPr>
          <p:cNvPr id="62" name="Текст 59">
            <a:extLst>
              <a:ext uri="{FF2B5EF4-FFF2-40B4-BE49-F238E27FC236}">
                <a16:creationId xmlns:a16="http://schemas.microsoft.com/office/drawing/2014/main" id="{BC15AFFF-6C77-47EB-B8DA-119C440BDE23}"/>
              </a:ext>
            </a:extLst>
          </p:cNvPr>
          <p:cNvSpPr>
            <a:spLocks noGrp="1"/>
          </p:cNvSpPr>
          <p:nvPr>
            <p:ph type="body" sz="quarter" idx="12" hasCustomPrompt="1"/>
          </p:nvPr>
        </p:nvSpPr>
        <p:spPr>
          <a:xfrm>
            <a:off x="4905376" y="3000376"/>
            <a:ext cx="413604" cy="631825"/>
          </a:xfrm>
          <a:prstGeom prst="rect">
            <a:avLst/>
          </a:prstGeom>
        </p:spPr>
        <p:txBody>
          <a:bodyPr/>
          <a:lstStyle>
            <a:lvl1pPr marL="0" indent="0">
              <a:lnSpc>
                <a:spcPct val="100000"/>
              </a:lnSpc>
              <a:buNone/>
              <a:defRPr sz="3300" spc="-100" baseline="0">
                <a:solidFill>
                  <a:schemeClr val="accent1"/>
                </a:solidFill>
              </a:defRPr>
            </a:lvl1pPr>
          </a:lstStyle>
          <a:p>
            <a:pPr lvl="0"/>
            <a:r>
              <a:rPr lang="ru-RU" dirty="0"/>
              <a:t>3</a:t>
            </a:r>
          </a:p>
        </p:txBody>
      </p:sp>
      <p:sp>
        <p:nvSpPr>
          <p:cNvPr id="63" name="Текст 59">
            <a:extLst>
              <a:ext uri="{FF2B5EF4-FFF2-40B4-BE49-F238E27FC236}">
                <a16:creationId xmlns:a16="http://schemas.microsoft.com/office/drawing/2014/main" id="{89815230-AF6E-4563-AAF9-D85285A56C3E}"/>
              </a:ext>
            </a:extLst>
          </p:cNvPr>
          <p:cNvSpPr>
            <a:spLocks noGrp="1"/>
          </p:cNvSpPr>
          <p:nvPr>
            <p:ph type="body" sz="quarter" idx="13" hasCustomPrompt="1"/>
          </p:nvPr>
        </p:nvSpPr>
        <p:spPr>
          <a:xfrm>
            <a:off x="7191376" y="3000376"/>
            <a:ext cx="413604" cy="631825"/>
          </a:xfrm>
          <a:prstGeom prst="rect">
            <a:avLst/>
          </a:prstGeom>
        </p:spPr>
        <p:txBody>
          <a:bodyPr/>
          <a:lstStyle>
            <a:lvl1pPr marL="0" indent="0">
              <a:lnSpc>
                <a:spcPct val="100000"/>
              </a:lnSpc>
              <a:buNone/>
              <a:defRPr sz="3300" spc="-100" baseline="0">
                <a:solidFill>
                  <a:schemeClr val="accent1"/>
                </a:solidFill>
              </a:defRPr>
            </a:lvl1pPr>
          </a:lstStyle>
          <a:p>
            <a:pPr lvl="0"/>
            <a:r>
              <a:rPr lang="ru-RU" dirty="0"/>
              <a:t>4</a:t>
            </a:r>
          </a:p>
        </p:txBody>
      </p:sp>
      <p:sp>
        <p:nvSpPr>
          <p:cNvPr id="64" name="Текст 59">
            <a:extLst>
              <a:ext uri="{FF2B5EF4-FFF2-40B4-BE49-F238E27FC236}">
                <a16:creationId xmlns:a16="http://schemas.microsoft.com/office/drawing/2014/main" id="{1910406D-D412-4524-B6A4-CE7C90F6F6AF}"/>
              </a:ext>
            </a:extLst>
          </p:cNvPr>
          <p:cNvSpPr>
            <a:spLocks noGrp="1"/>
          </p:cNvSpPr>
          <p:nvPr>
            <p:ph type="body" sz="quarter" idx="14" hasCustomPrompt="1"/>
          </p:nvPr>
        </p:nvSpPr>
        <p:spPr>
          <a:xfrm>
            <a:off x="9480662" y="3000376"/>
            <a:ext cx="413604" cy="631825"/>
          </a:xfrm>
          <a:prstGeom prst="rect">
            <a:avLst/>
          </a:prstGeom>
        </p:spPr>
        <p:txBody>
          <a:bodyPr/>
          <a:lstStyle>
            <a:lvl1pPr marL="0" indent="0">
              <a:lnSpc>
                <a:spcPct val="100000"/>
              </a:lnSpc>
              <a:buNone/>
              <a:defRPr sz="3300" spc="-100" baseline="0">
                <a:solidFill>
                  <a:schemeClr val="accent1"/>
                </a:solidFill>
              </a:defRPr>
            </a:lvl1pPr>
          </a:lstStyle>
          <a:p>
            <a:pPr lvl="0"/>
            <a:r>
              <a:rPr lang="ru-RU" dirty="0"/>
              <a:t>5</a:t>
            </a:r>
          </a:p>
        </p:txBody>
      </p:sp>
      <p:sp>
        <p:nvSpPr>
          <p:cNvPr id="65" name="Текст 59">
            <a:extLst>
              <a:ext uri="{FF2B5EF4-FFF2-40B4-BE49-F238E27FC236}">
                <a16:creationId xmlns:a16="http://schemas.microsoft.com/office/drawing/2014/main" id="{510724A6-D9DF-45F5-A150-6A53B9FB9802}"/>
              </a:ext>
            </a:extLst>
          </p:cNvPr>
          <p:cNvSpPr>
            <a:spLocks noGrp="1"/>
          </p:cNvSpPr>
          <p:nvPr>
            <p:ph type="body" sz="quarter" idx="15" hasCustomPrompt="1"/>
          </p:nvPr>
        </p:nvSpPr>
        <p:spPr>
          <a:xfrm>
            <a:off x="336627" y="4786313"/>
            <a:ext cx="413604" cy="631825"/>
          </a:xfrm>
          <a:prstGeom prst="rect">
            <a:avLst/>
          </a:prstGeom>
        </p:spPr>
        <p:txBody>
          <a:bodyPr/>
          <a:lstStyle>
            <a:lvl1pPr marL="0" indent="0">
              <a:lnSpc>
                <a:spcPct val="100000"/>
              </a:lnSpc>
              <a:buNone/>
              <a:defRPr sz="3300" spc="-100" baseline="0">
                <a:solidFill>
                  <a:schemeClr val="accent1"/>
                </a:solidFill>
              </a:defRPr>
            </a:lvl1pPr>
          </a:lstStyle>
          <a:p>
            <a:pPr lvl="0"/>
            <a:r>
              <a:rPr lang="ru-RU" dirty="0"/>
              <a:t>6</a:t>
            </a:r>
          </a:p>
        </p:txBody>
      </p:sp>
      <p:sp>
        <p:nvSpPr>
          <p:cNvPr id="66" name="Текст 59">
            <a:extLst>
              <a:ext uri="{FF2B5EF4-FFF2-40B4-BE49-F238E27FC236}">
                <a16:creationId xmlns:a16="http://schemas.microsoft.com/office/drawing/2014/main" id="{6265E60E-1122-447E-A879-69AB33BFAA5F}"/>
              </a:ext>
            </a:extLst>
          </p:cNvPr>
          <p:cNvSpPr>
            <a:spLocks noGrp="1"/>
          </p:cNvSpPr>
          <p:nvPr>
            <p:ph type="body" sz="quarter" idx="16" hasCustomPrompt="1"/>
          </p:nvPr>
        </p:nvSpPr>
        <p:spPr>
          <a:xfrm>
            <a:off x="2636410" y="4786313"/>
            <a:ext cx="413604" cy="631825"/>
          </a:xfrm>
          <a:prstGeom prst="rect">
            <a:avLst/>
          </a:prstGeom>
        </p:spPr>
        <p:txBody>
          <a:bodyPr/>
          <a:lstStyle>
            <a:lvl1pPr marL="0" indent="0">
              <a:lnSpc>
                <a:spcPct val="100000"/>
              </a:lnSpc>
              <a:buNone/>
              <a:defRPr sz="3300" spc="-100" baseline="0">
                <a:solidFill>
                  <a:schemeClr val="accent1"/>
                </a:solidFill>
              </a:defRPr>
            </a:lvl1pPr>
          </a:lstStyle>
          <a:p>
            <a:pPr lvl="0"/>
            <a:r>
              <a:rPr lang="ru-RU" dirty="0"/>
              <a:t>7</a:t>
            </a:r>
          </a:p>
        </p:txBody>
      </p:sp>
      <p:sp>
        <p:nvSpPr>
          <p:cNvPr id="67" name="Текст 59">
            <a:extLst>
              <a:ext uri="{FF2B5EF4-FFF2-40B4-BE49-F238E27FC236}">
                <a16:creationId xmlns:a16="http://schemas.microsoft.com/office/drawing/2014/main" id="{FB103FEE-4F4F-4B34-BA32-2B797678C83B}"/>
              </a:ext>
            </a:extLst>
          </p:cNvPr>
          <p:cNvSpPr>
            <a:spLocks noGrp="1"/>
          </p:cNvSpPr>
          <p:nvPr>
            <p:ph type="body" sz="quarter" idx="17" hasCustomPrompt="1"/>
          </p:nvPr>
        </p:nvSpPr>
        <p:spPr>
          <a:xfrm>
            <a:off x="4905376" y="4786313"/>
            <a:ext cx="413604" cy="631825"/>
          </a:xfrm>
          <a:prstGeom prst="rect">
            <a:avLst/>
          </a:prstGeom>
        </p:spPr>
        <p:txBody>
          <a:bodyPr/>
          <a:lstStyle>
            <a:lvl1pPr marL="0" indent="0">
              <a:lnSpc>
                <a:spcPct val="100000"/>
              </a:lnSpc>
              <a:buNone/>
              <a:defRPr sz="3300" spc="-100" baseline="0">
                <a:solidFill>
                  <a:schemeClr val="accent1"/>
                </a:solidFill>
              </a:defRPr>
            </a:lvl1pPr>
          </a:lstStyle>
          <a:p>
            <a:pPr lvl="0"/>
            <a:r>
              <a:rPr lang="ru-RU" dirty="0"/>
              <a:t>8</a:t>
            </a:r>
          </a:p>
        </p:txBody>
      </p:sp>
      <p:sp>
        <p:nvSpPr>
          <p:cNvPr id="68" name="Текст 59">
            <a:extLst>
              <a:ext uri="{FF2B5EF4-FFF2-40B4-BE49-F238E27FC236}">
                <a16:creationId xmlns:a16="http://schemas.microsoft.com/office/drawing/2014/main" id="{C634D826-B0EB-46F7-986E-F2076ADE4B5B}"/>
              </a:ext>
            </a:extLst>
          </p:cNvPr>
          <p:cNvSpPr>
            <a:spLocks noGrp="1"/>
          </p:cNvSpPr>
          <p:nvPr>
            <p:ph type="body" sz="quarter" idx="18" hasCustomPrompt="1"/>
          </p:nvPr>
        </p:nvSpPr>
        <p:spPr>
          <a:xfrm>
            <a:off x="7191376" y="4786313"/>
            <a:ext cx="413604" cy="631825"/>
          </a:xfrm>
          <a:prstGeom prst="rect">
            <a:avLst/>
          </a:prstGeom>
        </p:spPr>
        <p:txBody>
          <a:bodyPr/>
          <a:lstStyle>
            <a:lvl1pPr marL="0" indent="0">
              <a:lnSpc>
                <a:spcPct val="100000"/>
              </a:lnSpc>
              <a:buNone/>
              <a:defRPr sz="3300" spc="-100" baseline="0">
                <a:solidFill>
                  <a:schemeClr val="accent1"/>
                </a:solidFill>
              </a:defRPr>
            </a:lvl1pPr>
          </a:lstStyle>
          <a:p>
            <a:pPr lvl="0"/>
            <a:r>
              <a:rPr lang="ru-RU" dirty="0"/>
              <a:t>9</a:t>
            </a:r>
          </a:p>
        </p:txBody>
      </p:sp>
      <p:sp>
        <p:nvSpPr>
          <p:cNvPr id="69" name="Текст 59">
            <a:extLst>
              <a:ext uri="{FF2B5EF4-FFF2-40B4-BE49-F238E27FC236}">
                <a16:creationId xmlns:a16="http://schemas.microsoft.com/office/drawing/2014/main" id="{A9226EDA-FE87-4D31-8861-86889D8E2702}"/>
              </a:ext>
            </a:extLst>
          </p:cNvPr>
          <p:cNvSpPr>
            <a:spLocks noGrp="1"/>
          </p:cNvSpPr>
          <p:nvPr>
            <p:ph type="body" sz="quarter" idx="19" hasCustomPrompt="1"/>
          </p:nvPr>
        </p:nvSpPr>
        <p:spPr>
          <a:xfrm>
            <a:off x="9480661" y="4786313"/>
            <a:ext cx="710903" cy="631825"/>
          </a:xfrm>
          <a:prstGeom prst="rect">
            <a:avLst/>
          </a:prstGeom>
        </p:spPr>
        <p:txBody>
          <a:bodyPr/>
          <a:lstStyle>
            <a:lvl1pPr marL="0" indent="0">
              <a:lnSpc>
                <a:spcPct val="100000"/>
              </a:lnSpc>
              <a:buNone/>
              <a:defRPr sz="3300" spc="-100" baseline="0">
                <a:solidFill>
                  <a:schemeClr val="accent1"/>
                </a:solidFill>
              </a:defRPr>
            </a:lvl1pPr>
          </a:lstStyle>
          <a:p>
            <a:pPr lvl="0"/>
            <a:r>
              <a:rPr lang="ru-RU" dirty="0"/>
              <a:t>10</a:t>
            </a:r>
          </a:p>
        </p:txBody>
      </p:sp>
      <p:sp>
        <p:nvSpPr>
          <p:cNvPr id="70" name="Текст 21">
            <a:extLst>
              <a:ext uri="{FF2B5EF4-FFF2-40B4-BE49-F238E27FC236}">
                <a16:creationId xmlns:a16="http://schemas.microsoft.com/office/drawing/2014/main" id="{972372ED-B0FC-4DA3-B593-E4BD80C09263}"/>
              </a:ext>
            </a:extLst>
          </p:cNvPr>
          <p:cNvSpPr>
            <a:spLocks noGrp="1"/>
          </p:cNvSpPr>
          <p:nvPr>
            <p:ph type="body" sz="quarter" idx="20" hasCustomPrompt="1"/>
          </p:nvPr>
        </p:nvSpPr>
        <p:spPr>
          <a:xfrm>
            <a:off x="336627" y="3663468"/>
            <a:ext cx="1869757" cy="302208"/>
          </a:xfrm>
          <a:prstGeom prst="rect">
            <a:avLst/>
          </a:prstGeom>
        </p:spPr>
        <p:txBody>
          <a:bodyPr/>
          <a:lstStyle>
            <a:lvl1pPr marL="0" indent="0">
              <a:lnSpc>
                <a:spcPct val="100000"/>
              </a:lnSpc>
              <a:buNone/>
              <a:defRPr sz="1200" spc="-20" baseline="0">
                <a:solidFill>
                  <a:schemeClr val="tx1"/>
                </a:solidFill>
              </a:defRPr>
            </a:lvl1pPr>
            <a:lvl2pPr>
              <a:defRPr sz="1400"/>
            </a:lvl2pPr>
            <a:lvl3pPr>
              <a:defRPr sz="1400"/>
            </a:lvl3pPr>
            <a:lvl4pPr>
              <a:defRPr sz="1400"/>
            </a:lvl4pPr>
            <a:lvl5pPr>
              <a:defRPr sz="1400"/>
            </a:lvl5pPr>
          </a:lstStyle>
          <a:p>
            <a:pPr lvl="0"/>
            <a:r>
              <a:rPr lang="ru-RU" dirty="0"/>
              <a:t>Х5 сегодня</a:t>
            </a:r>
          </a:p>
        </p:txBody>
      </p:sp>
      <p:sp>
        <p:nvSpPr>
          <p:cNvPr id="71" name="Текст 21">
            <a:extLst>
              <a:ext uri="{FF2B5EF4-FFF2-40B4-BE49-F238E27FC236}">
                <a16:creationId xmlns:a16="http://schemas.microsoft.com/office/drawing/2014/main" id="{789D195D-CE98-4DBC-B637-5F5685DEB584}"/>
              </a:ext>
            </a:extLst>
          </p:cNvPr>
          <p:cNvSpPr>
            <a:spLocks noGrp="1"/>
          </p:cNvSpPr>
          <p:nvPr>
            <p:ph type="body" sz="quarter" idx="21" hasCustomPrompt="1"/>
          </p:nvPr>
        </p:nvSpPr>
        <p:spPr>
          <a:xfrm>
            <a:off x="336627" y="3969645"/>
            <a:ext cx="1419225" cy="302208"/>
          </a:xfrm>
          <a:prstGeom prst="rect">
            <a:avLst/>
          </a:prstGeom>
        </p:spPr>
        <p:txBody>
          <a:bodyPr/>
          <a:lstStyle>
            <a:lvl1pPr marL="0" indent="0">
              <a:lnSpc>
                <a:spcPct val="100000"/>
              </a:lnSpc>
              <a:buNone/>
              <a:defRPr sz="600" spc="-20" baseline="0">
                <a:solidFill>
                  <a:schemeClr val="tx2"/>
                </a:solidFill>
              </a:defRPr>
            </a:lvl1pPr>
            <a:lvl2pPr>
              <a:defRPr sz="1400"/>
            </a:lvl2pPr>
            <a:lvl3pPr>
              <a:defRPr sz="1400"/>
            </a:lvl3pPr>
            <a:lvl4pPr>
              <a:defRPr sz="1400"/>
            </a:lvl4pPr>
            <a:lvl5pPr>
              <a:defRPr sz="1400"/>
            </a:lvl5pPr>
          </a:lstStyle>
          <a:p>
            <a:pPr lvl="0"/>
            <a:r>
              <a:rPr lang="ru-RU" dirty="0"/>
              <a:t>РЕЗУЛЬТАТЫ ВЫПОЛНЕНИЯ СТРАТЕГИИ 2018–2020</a:t>
            </a:r>
          </a:p>
        </p:txBody>
      </p:sp>
      <p:sp>
        <p:nvSpPr>
          <p:cNvPr id="72" name="Текст 21">
            <a:extLst>
              <a:ext uri="{FF2B5EF4-FFF2-40B4-BE49-F238E27FC236}">
                <a16:creationId xmlns:a16="http://schemas.microsoft.com/office/drawing/2014/main" id="{23EB111F-B11F-4258-8276-1E412F0A75EA}"/>
              </a:ext>
            </a:extLst>
          </p:cNvPr>
          <p:cNvSpPr>
            <a:spLocks noGrp="1"/>
          </p:cNvSpPr>
          <p:nvPr>
            <p:ph type="body" sz="quarter" idx="22" hasCustomPrompt="1"/>
          </p:nvPr>
        </p:nvSpPr>
        <p:spPr>
          <a:xfrm>
            <a:off x="2636410" y="3663468"/>
            <a:ext cx="1869757" cy="302208"/>
          </a:xfrm>
          <a:prstGeom prst="rect">
            <a:avLst/>
          </a:prstGeom>
        </p:spPr>
        <p:txBody>
          <a:bodyPr/>
          <a:lstStyle>
            <a:lvl1pPr marL="0" indent="0">
              <a:lnSpc>
                <a:spcPct val="100000"/>
              </a:lnSpc>
              <a:buNone/>
              <a:defRPr sz="1200" spc="-20" baseline="0">
                <a:solidFill>
                  <a:schemeClr val="tx1"/>
                </a:solidFill>
              </a:defRPr>
            </a:lvl1pPr>
            <a:lvl2pPr>
              <a:defRPr sz="1400"/>
            </a:lvl2pPr>
            <a:lvl3pPr>
              <a:defRPr sz="1400"/>
            </a:lvl3pPr>
            <a:lvl4pPr>
              <a:defRPr sz="1400"/>
            </a:lvl4pPr>
            <a:lvl5pPr>
              <a:defRPr sz="1400"/>
            </a:lvl5pPr>
          </a:lstStyle>
          <a:p>
            <a:pPr lvl="0"/>
            <a:r>
              <a:rPr lang="ru-RU" dirty="0"/>
              <a:t>Х5 сегодня</a:t>
            </a:r>
          </a:p>
        </p:txBody>
      </p:sp>
      <p:sp>
        <p:nvSpPr>
          <p:cNvPr id="73" name="Текст 21">
            <a:extLst>
              <a:ext uri="{FF2B5EF4-FFF2-40B4-BE49-F238E27FC236}">
                <a16:creationId xmlns:a16="http://schemas.microsoft.com/office/drawing/2014/main" id="{006B9CAD-3CBE-422D-88B9-25E5C7125235}"/>
              </a:ext>
            </a:extLst>
          </p:cNvPr>
          <p:cNvSpPr>
            <a:spLocks noGrp="1"/>
          </p:cNvSpPr>
          <p:nvPr>
            <p:ph type="body" sz="quarter" idx="23" hasCustomPrompt="1"/>
          </p:nvPr>
        </p:nvSpPr>
        <p:spPr>
          <a:xfrm>
            <a:off x="2636410" y="3969645"/>
            <a:ext cx="1419225" cy="302208"/>
          </a:xfrm>
          <a:prstGeom prst="rect">
            <a:avLst/>
          </a:prstGeom>
        </p:spPr>
        <p:txBody>
          <a:bodyPr/>
          <a:lstStyle>
            <a:lvl1pPr marL="0" indent="0">
              <a:lnSpc>
                <a:spcPct val="100000"/>
              </a:lnSpc>
              <a:buNone/>
              <a:defRPr sz="600" spc="-20" baseline="0">
                <a:solidFill>
                  <a:schemeClr val="tx2"/>
                </a:solidFill>
              </a:defRPr>
            </a:lvl1pPr>
            <a:lvl2pPr>
              <a:defRPr sz="1400"/>
            </a:lvl2pPr>
            <a:lvl3pPr>
              <a:defRPr sz="1400"/>
            </a:lvl3pPr>
            <a:lvl4pPr>
              <a:defRPr sz="1400"/>
            </a:lvl4pPr>
            <a:lvl5pPr>
              <a:defRPr sz="1400"/>
            </a:lvl5pPr>
          </a:lstStyle>
          <a:p>
            <a:pPr lvl="0"/>
            <a:r>
              <a:rPr lang="ru-RU" dirty="0"/>
              <a:t>РЕЗУЛЬТАТЫ ВЫПОЛНЕНИЯ СТРАТЕГИИ 2018–2020</a:t>
            </a:r>
          </a:p>
        </p:txBody>
      </p:sp>
      <p:sp>
        <p:nvSpPr>
          <p:cNvPr id="74" name="Текст 21">
            <a:extLst>
              <a:ext uri="{FF2B5EF4-FFF2-40B4-BE49-F238E27FC236}">
                <a16:creationId xmlns:a16="http://schemas.microsoft.com/office/drawing/2014/main" id="{7469739D-3DAE-4893-AC26-F1821D033410}"/>
              </a:ext>
            </a:extLst>
          </p:cNvPr>
          <p:cNvSpPr>
            <a:spLocks noGrp="1"/>
          </p:cNvSpPr>
          <p:nvPr>
            <p:ph type="body" sz="quarter" idx="24" hasCustomPrompt="1"/>
          </p:nvPr>
        </p:nvSpPr>
        <p:spPr>
          <a:xfrm>
            <a:off x="4905376" y="3663468"/>
            <a:ext cx="1869757" cy="302208"/>
          </a:xfrm>
          <a:prstGeom prst="rect">
            <a:avLst/>
          </a:prstGeom>
        </p:spPr>
        <p:txBody>
          <a:bodyPr/>
          <a:lstStyle>
            <a:lvl1pPr marL="0" indent="0">
              <a:lnSpc>
                <a:spcPct val="100000"/>
              </a:lnSpc>
              <a:buNone/>
              <a:defRPr sz="1200" spc="-20" baseline="0">
                <a:solidFill>
                  <a:schemeClr val="tx1"/>
                </a:solidFill>
              </a:defRPr>
            </a:lvl1pPr>
            <a:lvl2pPr>
              <a:defRPr sz="1400"/>
            </a:lvl2pPr>
            <a:lvl3pPr>
              <a:defRPr sz="1400"/>
            </a:lvl3pPr>
            <a:lvl4pPr>
              <a:defRPr sz="1400"/>
            </a:lvl4pPr>
            <a:lvl5pPr>
              <a:defRPr sz="1400"/>
            </a:lvl5pPr>
          </a:lstStyle>
          <a:p>
            <a:pPr lvl="0"/>
            <a:r>
              <a:rPr lang="ru-RU" dirty="0"/>
              <a:t>Х5 сегодня</a:t>
            </a:r>
          </a:p>
        </p:txBody>
      </p:sp>
      <p:sp>
        <p:nvSpPr>
          <p:cNvPr id="75" name="Текст 21">
            <a:extLst>
              <a:ext uri="{FF2B5EF4-FFF2-40B4-BE49-F238E27FC236}">
                <a16:creationId xmlns:a16="http://schemas.microsoft.com/office/drawing/2014/main" id="{59E9A2B6-D118-4080-B67C-9CB84A82F49F}"/>
              </a:ext>
            </a:extLst>
          </p:cNvPr>
          <p:cNvSpPr>
            <a:spLocks noGrp="1"/>
          </p:cNvSpPr>
          <p:nvPr>
            <p:ph type="body" sz="quarter" idx="25" hasCustomPrompt="1"/>
          </p:nvPr>
        </p:nvSpPr>
        <p:spPr>
          <a:xfrm>
            <a:off x="4905376" y="3969645"/>
            <a:ext cx="1419225" cy="302208"/>
          </a:xfrm>
          <a:prstGeom prst="rect">
            <a:avLst/>
          </a:prstGeom>
        </p:spPr>
        <p:txBody>
          <a:bodyPr/>
          <a:lstStyle>
            <a:lvl1pPr marL="0" indent="0">
              <a:lnSpc>
                <a:spcPct val="100000"/>
              </a:lnSpc>
              <a:buNone/>
              <a:defRPr sz="600" spc="-20" baseline="0">
                <a:solidFill>
                  <a:schemeClr val="tx2"/>
                </a:solidFill>
              </a:defRPr>
            </a:lvl1pPr>
            <a:lvl2pPr>
              <a:defRPr sz="1400"/>
            </a:lvl2pPr>
            <a:lvl3pPr>
              <a:defRPr sz="1400"/>
            </a:lvl3pPr>
            <a:lvl4pPr>
              <a:defRPr sz="1400"/>
            </a:lvl4pPr>
            <a:lvl5pPr>
              <a:defRPr sz="1400"/>
            </a:lvl5pPr>
          </a:lstStyle>
          <a:p>
            <a:pPr lvl="0"/>
            <a:r>
              <a:rPr lang="ru-RU" dirty="0"/>
              <a:t>РЕЗУЛЬТАТЫ ВЫПОЛНЕНИЯ СТРАТЕГИИ 2018–2020</a:t>
            </a:r>
          </a:p>
        </p:txBody>
      </p:sp>
      <p:sp>
        <p:nvSpPr>
          <p:cNvPr id="76" name="Текст 21">
            <a:extLst>
              <a:ext uri="{FF2B5EF4-FFF2-40B4-BE49-F238E27FC236}">
                <a16:creationId xmlns:a16="http://schemas.microsoft.com/office/drawing/2014/main" id="{0B00B28A-DFDD-440C-AFB9-700EF5F98D3A}"/>
              </a:ext>
            </a:extLst>
          </p:cNvPr>
          <p:cNvSpPr>
            <a:spLocks noGrp="1"/>
          </p:cNvSpPr>
          <p:nvPr>
            <p:ph type="body" sz="quarter" idx="26" hasCustomPrompt="1"/>
          </p:nvPr>
        </p:nvSpPr>
        <p:spPr>
          <a:xfrm>
            <a:off x="7191376" y="3663468"/>
            <a:ext cx="1869757" cy="302208"/>
          </a:xfrm>
          <a:prstGeom prst="rect">
            <a:avLst/>
          </a:prstGeom>
        </p:spPr>
        <p:txBody>
          <a:bodyPr/>
          <a:lstStyle>
            <a:lvl1pPr marL="0" indent="0">
              <a:lnSpc>
                <a:spcPct val="100000"/>
              </a:lnSpc>
              <a:buNone/>
              <a:defRPr sz="1200" spc="-20" baseline="0">
                <a:solidFill>
                  <a:schemeClr val="tx1"/>
                </a:solidFill>
              </a:defRPr>
            </a:lvl1pPr>
            <a:lvl2pPr>
              <a:defRPr sz="1400"/>
            </a:lvl2pPr>
            <a:lvl3pPr>
              <a:defRPr sz="1400"/>
            </a:lvl3pPr>
            <a:lvl4pPr>
              <a:defRPr sz="1400"/>
            </a:lvl4pPr>
            <a:lvl5pPr>
              <a:defRPr sz="1400"/>
            </a:lvl5pPr>
          </a:lstStyle>
          <a:p>
            <a:pPr lvl="0"/>
            <a:r>
              <a:rPr lang="ru-RU" dirty="0"/>
              <a:t>Х5 сегодня</a:t>
            </a:r>
          </a:p>
        </p:txBody>
      </p:sp>
      <p:sp>
        <p:nvSpPr>
          <p:cNvPr id="77" name="Текст 21">
            <a:extLst>
              <a:ext uri="{FF2B5EF4-FFF2-40B4-BE49-F238E27FC236}">
                <a16:creationId xmlns:a16="http://schemas.microsoft.com/office/drawing/2014/main" id="{637725AF-8EC7-4138-8F9C-BAC928CA90BC}"/>
              </a:ext>
            </a:extLst>
          </p:cNvPr>
          <p:cNvSpPr>
            <a:spLocks noGrp="1"/>
          </p:cNvSpPr>
          <p:nvPr>
            <p:ph type="body" sz="quarter" idx="27" hasCustomPrompt="1"/>
          </p:nvPr>
        </p:nvSpPr>
        <p:spPr>
          <a:xfrm>
            <a:off x="7191376" y="3969645"/>
            <a:ext cx="1419225" cy="302208"/>
          </a:xfrm>
          <a:prstGeom prst="rect">
            <a:avLst/>
          </a:prstGeom>
        </p:spPr>
        <p:txBody>
          <a:bodyPr/>
          <a:lstStyle>
            <a:lvl1pPr marL="0" indent="0">
              <a:lnSpc>
                <a:spcPct val="100000"/>
              </a:lnSpc>
              <a:buNone/>
              <a:defRPr sz="600" spc="-20" baseline="0">
                <a:solidFill>
                  <a:schemeClr val="tx2"/>
                </a:solidFill>
              </a:defRPr>
            </a:lvl1pPr>
            <a:lvl2pPr>
              <a:defRPr sz="1400"/>
            </a:lvl2pPr>
            <a:lvl3pPr>
              <a:defRPr sz="1400"/>
            </a:lvl3pPr>
            <a:lvl4pPr>
              <a:defRPr sz="1400"/>
            </a:lvl4pPr>
            <a:lvl5pPr>
              <a:defRPr sz="1400"/>
            </a:lvl5pPr>
          </a:lstStyle>
          <a:p>
            <a:pPr lvl="0"/>
            <a:r>
              <a:rPr lang="ru-RU" dirty="0"/>
              <a:t>РЕЗУЛЬТАТЫ ВЫПОЛНЕНИЯ СТРАТЕГИИ 2018–2020</a:t>
            </a:r>
          </a:p>
        </p:txBody>
      </p:sp>
      <p:sp>
        <p:nvSpPr>
          <p:cNvPr id="78" name="Текст 21">
            <a:extLst>
              <a:ext uri="{FF2B5EF4-FFF2-40B4-BE49-F238E27FC236}">
                <a16:creationId xmlns:a16="http://schemas.microsoft.com/office/drawing/2014/main" id="{E0944207-4CA6-4AB0-A300-A12B54E132A0}"/>
              </a:ext>
            </a:extLst>
          </p:cNvPr>
          <p:cNvSpPr>
            <a:spLocks noGrp="1"/>
          </p:cNvSpPr>
          <p:nvPr>
            <p:ph type="body" sz="quarter" idx="28" hasCustomPrompt="1"/>
          </p:nvPr>
        </p:nvSpPr>
        <p:spPr>
          <a:xfrm>
            <a:off x="9480661" y="3663468"/>
            <a:ext cx="1869757" cy="302208"/>
          </a:xfrm>
          <a:prstGeom prst="rect">
            <a:avLst/>
          </a:prstGeom>
        </p:spPr>
        <p:txBody>
          <a:bodyPr/>
          <a:lstStyle>
            <a:lvl1pPr marL="0" indent="0">
              <a:lnSpc>
                <a:spcPct val="100000"/>
              </a:lnSpc>
              <a:buNone/>
              <a:defRPr sz="1200" spc="-20" baseline="0">
                <a:solidFill>
                  <a:schemeClr val="tx1"/>
                </a:solidFill>
              </a:defRPr>
            </a:lvl1pPr>
            <a:lvl2pPr>
              <a:defRPr sz="1400"/>
            </a:lvl2pPr>
            <a:lvl3pPr>
              <a:defRPr sz="1400"/>
            </a:lvl3pPr>
            <a:lvl4pPr>
              <a:defRPr sz="1400"/>
            </a:lvl4pPr>
            <a:lvl5pPr>
              <a:defRPr sz="1400"/>
            </a:lvl5pPr>
          </a:lstStyle>
          <a:p>
            <a:pPr lvl="0"/>
            <a:r>
              <a:rPr lang="ru-RU" dirty="0"/>
              <a:t>Х5 сегодня</a:t>
            </a:r>
          </a:p>
        </p:txBody>
      </p:sp>
      <p:sp>
        <p:nvSpPr>
          <p:cNvPr id="79" name="Текст 21">
            <a:extLst>
              <a:ext uri="{FF2B5EF4-FFF2-40B4-BE49-F238E27FC236}">
                <a16:creationId xmlns:a16="http://schemas.microsoft.com/office/drawing/2014/main" id="{6266888A-3D0D-460E-8744-EF2CA539AFF9}"/>
              </a:ext>
            </a:extLst>
          </p:cNvPr>
          <p:cNvSpPr>
            <a:spLocks noGrp="1"/>
          </p:cNvSpPr>
          <p:nvPr>
            <p:ph type="body" sz="quarter" idx="29" hasCustomPrompt="1"/>
          </p:nvPr>
        </p:nvSpPr>
        <p:spPr>
          <a:xfrm>
            <a:off x="9480661" y="3969645"/>
            <a:ext cx="1419225" cy="302208"/>
          </a:xfrm>
          <a:prstGeom prst="rect">
            <a:avLst/>
          </a:prstGeom>
        </p:spPr>
        <p:txBody>
          <a:bodyPr/>
          <a:lstStyle>
            <a:lvl1pPr marL="0" indent="0">
              <a:lnSpc>
                <a:spcPct val="100000"/>
              </a:lnSpc>
              <a:buNone/>
              <a:defRPr sz="600" spc="-20" baseline="0">
                <a:solidFill>
                  <a:schemeClr val="tx2"/>
                </a:solidFill>
              </a:defRPr>
            </a:lvl1pPr>
            <a:lvl2pPr>
              <a:defRPr sz="1400"/>
            </a:lvl2pPr>
            <a:lvl3pPr>
              <a:defRPr sz="1400"/>
            </a:lvl3pPr>
            <a:lvl4pPr>
              <a:defRPr sz="1400"/>
            </a:lvl4pPr>
            <a:lvl5pPr>
              <a:defRPr sz="1400"/>
            </a:lvl5pPr>
          </a:lstStyle>
          <a:p>
            <a:pPr lvl="0"/>
            <a:r>
              <a:rPr lang="ru-RU" dirty="0"/>
              <a:t>РЕЗУЛЬТАТЫ ВЫПОЛНЕНИЯ СТРАТЕГИИ 2018–2020</a:t>
            </a:r>
          </a:p>
        </p:txBody>
      </p:sp>
      <p:sp>
        <p:nvSpPr>
          <p:cNvPr id="80" name="Текст 21">
            <a:extLst>
              <a:ext uri="{FF2B5EF4-FFF2-40B4-BE49-F238E27FC236}">
                <a16:creationId xmlns:a16="http://schemas.microsoft.com/office/drawing/2014/main" id="{AC9CA2C0-90C7-463A-966A-B074D1C05E1F}"/>
              </a:ext>
            </a:extLst>
          </p:cNvPr>
          <p:cNvSpPr>
            <a:spLocks noGrp="1"/>
          </p:cNvSpPr>
          <p:nvPr>
            <p:ph type="body" sz="quarter" idx="30" hasCustomPrompt="1"/>
          </p:nvPr>
        </p:nvSpPr>
        <p:spPr>
          <a:xfrm>
            <a:off x="336627" y="5453863"/>
            <a:ext cx="1869757" cy="302208"/>
          </a:xfrm>
          <a:prstGeom prst="rect">
            <a:avLst/>
          </a:prstGeom>
        </p:spPr>
        <p:txBody>
          <a:bodyPr/>
          <a:lstStyle>
            <a:lvl1pPr marL="0" indent="0">
              <a:lnSpc>
                <a:spcPct val="100000"/>
              </a:lnSpc>
              <a:buNone/>
              <a:defRPr sz="1200" spc="-20" baseline="0">
                <a:solidFill>
                  <a:schemeClr val="tx1"/>
                </a:solidFill>
              </a:defRPr>
            </a:lvl1pPr>
            <a:lvl2pPr>
              <a:defRPr sz="1400"/>
            </a:lvl2pPr>
            <a:lvl3pPr>
              <a:defRPr sz="1400"/>
            </a:lvl3pPr>
            <a:lvl4pPr>
              <a:defRPr sz="1400"/>
            </a:lvl4pPr>
            <a:lvl5pPr>
              <a:defRPr sz="1400"/>
            </a:lvl5pPr>
          </a:lstStyle>
          <a:p>
            <a:pPr lvl="0"/>
            <a:r>
              <a:rPr lang="ru-RU" dirty="0"/>
              <a:t>Х5 сегодня</a:t>
            </a:r>
          </a:p>
        </p:txBody>
      </p:sp>
      <p:sp>
        <p:nvSpPr>
          <p:cNvPr id="81" name="Текст 21">
            <a:extLst>
              <a:ext uri="{FF2B5EF4-FFF2-40B4-BE49-F238E27FC236}">
                <a16:creationId xmlns:a16="http://schemas.microsoft.com/office/drawing/2014/main" id="{8E04E314-36ED-4BEE-BE7D-3CE130EAEC94}"/>
              </a:ext>
            </a:extLst>
          </p:cNvPr>
          <p:cNvSpPr>
            <a:spLocks noGrp="1"/>
          </p:cNvSpPr>
          <p:nvPr>
            <p:ph type="body" sz="quarter" idx="31" hasCustomPrompt="1"/>
          </p:nvPr>
        </p:nvSpPr>
        <p:spPr>
          <a:xfrm>
            <a:off x="336627" y="5760040"/>
            <a:ext cx="1419225" cy="302208"/>
          </a:xfrm>
          <a:prstGeom prst="rect">
            <a:avLst/>
          </a:prstGeom>
        </p:spPr>
        <p:txBody>
          <a:bodyPr/>
          <a:lstStyle>
            <a:lvl1pPr marL="0" indent="0">
              <a:lnSpc>
                <a:spcPct val="100000"/>
              </a:lnSpc>
              <a:buNone/>
              <a:defRPr sz="600" spc="-20" baseline="0">
                <a:solidFill>
                  <a:schemeClr val="tx2"/>
                </a:solidFill>
              </a:defRPr>
            </a:lvl1pPr>
            <a:lvl2pPr>
              <a:defRPr sz="1400"/>
            </a:lvl2pPr>
            <a:lvl3pPr>
              <a:defRPr sz="1400"/>
            </a:lvl3pPr>
            <a:lvl4pPr>
              <a:defRPr sz="1400"/>
            </a:lvl4pPr>
            <a:lvl5pPr>
              <a:defRPr sz="1400"/>
            </a:lvl5pPr>
          </a:lstStyle>
          <a:p>
            <a:pPr lvl="0"/>
            <a:r>
              <a:rPr lang="ru-RU" dirty="0"/>
              <a:t>РЕЗУЛЬТАТЫ ВЫПОЛНЕНИЯ СТРАТЕГИИ 2018–2020</a:t>
            </a:r>
          </a:p>
        </p:txBody>
      </p:sp>
      <p:sp>
        <p:nvSpPr>
          <p:cNvPr id="82" name="Текст 21">
            <a:extLst>
              <a:ext uri="{FF2B5EF4-FFF2-40B4-BE49-F238E27FC236}">
                <a16:creationId xmlns:a16="http://schemas.microsoft.com/office/drawing/2014/main" id="{DA602878-A6DA-413C-A41E-ECF2FC9191CA}"/>
              </a:ext>
            </a:extLst>
          </p:cNvPr>
          <p:cNvSpPr>
            <a:spLocks noGrp="1"/>
          </p:cNvSpPr>
          <p:nvPr>
            <p:ph type="body" sz="quarter" idx="32" hasCustomPrompt="1"/>
          </p:nvPr>
        </p:nvSpPr>
        <p:spPr>
          <a:xfrm>
            <a:off x="2636410" y="5453863"/>
            <a:ext cx="1869757" cy="302208"/>
          </a:xfrm>
          <a:prstGeom prst="rect">
            <a:avLst/>
          </a:prstGeom>
        </p:spPr>
        <p:txBody>
          <a:bodyPr/>
          <a:lstStyle>
            <a:lvl1pPr marL="0" indent="0">
              <a:lnSpc>
                <a:spcPct val="100000"/>
              </a:lnSpc>
              <a:buNone/>
              <a:defRPr sz="1200" spc="-20" baseline="0">
                <a:solidFill>
                  <a:schemeClr val="tx1"/>
                </a:solidFill>
              </a:defRPr>
            </a:lvl1pPr>
            <a:lvl2pPr>
              <a:defRPr sz="1400"/>
            </a:lvl2pPr>
            <a:lvl3pPr>
              <a:defRPr sz="1400"/>
            </a:lvl3pPr>
            <a:lvl4pPr>
              <a:defRPr sz="1400"/>
            </a:lvl4pPr>
            <a:lvl5pPr>
              <a:defRPr sz="1400"/>
            </a:lvl5pPr>
          </a:lstStyle>
          <a:p>
            <a:pPr lvl="0"/>
            <a:r>
              <a:rPr lang="ru-RU" dirty="0"/>
              <a:t>Х5 сегодня</a:t>
            </a:r>
          </a:p>
        </p:txBody>
      </p:sp>
      <p:sp>
        <p:nvSpPr>
          <p:cNvPr id="83" name="Текст 21">
            <a:extLst>
              <a:ext uri="{FF2B5EF4-FFF2-40B4-BE49-F238E27FC236}">
                <a16:creationId xmlns:a16="http://schemas.microsoft.com/office/drawing/2014/main" id="{8508BE3E-CF36-4EB8-B00F-21DAE56D9BD0}"/>
              </a:ext>
            </a:extLst>
          </p:cNvPr>
          <p:cNvSpPr>
            <a:spLocks noGrp="1"/>
          </p:cNvSpPr>
          <p:nvPr>
            <p:ph type="body" sz="quarter" idx="33" hasCustomPrompt="1"/>
          </p:nvPr>
        </p:nvSpPr>
        <p:spPr>
          <a:xfrm>
            <a:off x="2636410" y="5760040"/>
            <a:ext cx="1419225" cy="302208"/>
          </a:xfrm>
          <a:prstGeom prst="rect">
            <a:avLst/>
          </a:prstGeom>
        </p:spPr>
        <p:txBody>
          <a:bodyPr/>
          <a:lstStyle>
            <a:lvl1pPr marL="0" indent="0">
              <a:lnSpc>
                <a:spcPct val="100000"/>
              </a:lnSpc>
              <a:buNone/>
              <a:defRPr sz="600" spc="-20" baseline="0">
                <a:solidFill>
                  <a:schemeClr val="tx2"/>
                </a:solidFill>
              </a:defRPr>
            </a:lvl1pPr>
            <a:lvl2pPr>
              <a:defRPr sz="1400"/>
            </a:lvl2pPr>
            <a:lvl3pPr>
              <a:defRPr sz="1400"/>
            </a:lvl3pPr>
            <a:lvl4pPr>
              <a:defRPr sz="1400"/>
            </a:lvl4pPr>
            <a:lvl5pPr>
              <a:defRPr sz="1400"/>
            </a:lvl5pPr>
          </a:lstStyle>
          <a:p>
            <a:pPr lvl="0"/>
            <a:r>
              <a:rPr lang="ru-RU" dirty="0"/>
              <a:t>РЕЗУЛЬТАТЫ ВЫПОЛНЕНИЯ СТРАТЕГИИ 2018–2020</a:t>
            </a:r>
          </a:p>
        </p:txBody>
      </p:sp>
      <p:sp>
        <p:nvSpPr>
          <p:cNvPr id="84" name="Текст 21">
            <a:extLst>
              <a:ext uri="{FF2B5EF4-FFF2-40B4-BE49-F238E27FC236}">
                <a16:creationId xmlns:a16="http://schemas.microsoft.com/office/drawing/2014/main" id="{BA84F1BC-8BE8-47F8-9ECE-27B9F687BE0E}"/>
              </a:ext>
            </a:extLst>
          </p:cNvPr>
          <p:cNvSpPr>
            <a:spLocks noGrp="1"/>
          </p:cNvSpPr>
          <p:nvPr>
            <p:ph type="body" sz="quarter" idx="34" hasCustomPrompt="1"/>
          </p:nvPr>
        </p:nvSpPr>
        <p:spPr>
          <a:xfrm>
            <a:off x="4905376" y="5453863"/>
            <a:ext cx="1869757" cy="302208"/>
          </a:xfrm>
          <a:prstGeom prst="rect">
            <a:avLst/>
          </a:prstGeom>
        </p:spPr>
        <p:txBody>
          <a:bodyPr/>
          <a:lstStyle>
            <a:lvl1pPr marL="0" indent="0">
              <a:lnSpc>
                <a:spcPct val="100000"/>
              </a:lnSpc>
              <a:buNone/>
              <a:defRPr sz="1200" spc="-20" baseline="0">
                <a:solidFill>
                  <a:schemeClr val="tx1"/>
                </a:solidFill>
              </a:defRPr>
            </a:lvl1pPr>
            <a:lvl2pPr>
              <a:defRPr sz="1400"/>
            </a:lvl2pPr>
            <a:lvl3pPr>
              <a:defRPr sz="1400"/>
            </a:lvl3pPr>
            <a:lvl4pPr>
              <a:defRPr sz="1400"/>
            </a:lvl4pPr>
            <a:lvl5pPr>
              <a:defRPr sz="1400"/>
            </a:lvl5pPr>
          </a:lstStyle>
          <a:p>
            <a:pPr lvl="0"/>
            <a:r>
              <a:rPr lang="ru-RU" dirty="0"/>
              <a:t>Х5 сегодня</a:t>
            </a:r>
          </a:p>
        </p:txBody>
      </p:sp>
      <p:sp>
        <p:nvSpPr>
          <p:cNvPr id="85" name="Текст 21">
            <a:extLst>
              <a:ext uri="{FF2B5EF4-FFF2-40B4-BE49-F238E27FC236}">
                <a16:creationId xmlns:a16="http://schemas.microsoft.com/office/drawing/2014/main" id="{0D36FE98-FCD8-4CFD-8AE6-4096A8FF9054}"/>
              </a:ext>
            </a:extLst>
          </p:cNvPr>
          <p:cNvSpPr>
            <a:spLocks noGrp="1"/>
          </p:cNvSpPr>
          <p:nvPr>
            <p:ph type="body" sz="quarter" idx="35" hasCustomPrompt="1"/>
          </p:nvPr>
        </p:nvSpPr>
        <p:spPr>
          <a:xfrm>
            <a:off x="4905376" y="5760040"/>
            <a:ext cx="1419225" cy="302208"/>
          </a:xfrm>
          <a:prstGeom prst="rect">
            <a:avLst/>
          </a:prstGeom>
        </p:spPr>
        <p:txBody>
          <a:bodyPr/>
          <a:lstStyle>
            <a:lvl1pPr marL="0" indent="0">
              <a:lnSpc>
                <a:spcPct val="100000"/>
              </a:lnSpc>
              <a:buNone/>
              <a:defRPr sz="600" spc="-20" baseline="0">
                <a:solidFill>
                  <a:schemeClr val="tx2"/>
                </a:solidFill>
              </a:defRPr>
            </a:lvl1pPr>
            <a:lvl2pPr>
              <a:defRPr sz="1400"/>
            </a:lvl2pPr>
            <a:lvl3pPr>
              <a:defRPr sz="1400"/>
            </a:lvl3pPr>
            <a:lvl4pPr>
              <a:defRPr sz="1400"/>
            </a:lvl4pPr>
            <a:lvl5pPr>
              <a:defRPr sz="1400"/>
            </a:lvl5pPr>
          </a:lstStyle>
          <a:p>
            <a:pPr lvl="0"/>
            <a:r>
              <a:rPr lang="ru-RU" dirty="0"/>
              <a:t>РЕЗУЛЬТАТЫ ВЫПОЛНЕНИЯ СТРАТЕГИИ 2018–2020</a:t>
            </a:r>
          </a:p>
        </p:txBody>
      </p:sp>
      <p:sp>
        <p:nvSpPr>
          <p:cNvPr id="86" name="Текст 21">
            <a:extLst>
              <a:ext uri="{FF2B5EF4-FFF2-40B4-BE49-F238E27FC236}">
                <a16:creationId xmlns:a16="http://schemas.microsoft.com/office/drawing/2014/main" id="{04D2F8CF-5FCC-493F-96A8-50F051E3B308}"/>
              </a:ext>
            </a:extLst>
          </p:cNvPr>
          <p:cNvSpPr>
            <a:spLocks noGrp="1"/>
          </p:cNvSpPr>
          <p:nvPr>
            <p:ph type="body" sz="quarter" idx="36" hasCustomPrompt="1"/>
          </p:nvPr>
        </p:nvSpPr>
        <p:spPr>
          <a:xfrm>
            <a:off x="7191376" y="5453863"/>
            <a:ext cx="1869757" cy="302208"/>
          </a:xfrm>
          <a:prstGeom prst="rect">
            <a:avLst/>
          </a:prstGeom>
        </p:spPr>
        <p:txBody>
          <a:bodyPr/>
          <a:lstStyle>
            <a:lvl1pPr marL="0" indent="0">
              <a:lnSpc>
                <a:spcPct val="100000"/>
              </a:lnSpc>
              <a:buNone/>
              <a:defRPr sz="1200" spc="-20" baseline="0">
                <a:solidFill>
                  <a:schemeClr val="tx1"/>
                </a:solidFill>
              </a:defRPr>
            </a:lvl1pPr>
            <a:lvl2pPr>
              <a:defRPr sz="1400"/>
            </a:lvl2pPr>
            <a:lvl3pPr>
              <a:defRPr sz="1400"/>
            </a:lvl3pPr>
            <a:lvl4pPr>
              <a:defRPr sz="1400"/>
            </a:lvl4pPr>
            <a:lvl5pPr>
              <a:defRPr sz="1400"/>
            </a:lvl5pPr>
          </a:lstStyle>
          <a:p>
            <a:pPr lvl="0"/>
            <a:r>
              <a:rPr lang="ru-RU" dirty="0"/>
              <a:t>Х5 сегодня</a:t>
            </a:r>
          </a:p>
        </p:txBody>
      </p:sp>
      <p:sp>
        <p:nvSpPr>
          <p:cNvPr id="87" name="Текст 21">
            <a:extLst>
              <a:ext uri="{FF2B5EF4-FFF2-40B4-BE49-F238E27FC236}">
                <a16:creationId xmlns:a16="http://schemas.microsoft.com/office/drawing/2014/main" id="{6E0AEF27-2D6C-4042-A1B7-B76FFD7B4E65}"/>
              </a:ext>
            </a:extLst>
          </p:cNvPr>
          <p:cNvSpPr>
            <a:spLocks noGrp="1"/>
          </p:cNvSpPr>
          <p:nvPr>
            <p:ph type="body" sz="quarter" idx="37" hasCustomPrompt="1"/>
          </p:nvPr>
        </p:nvSpPr>
        <p:spPr>
          <a:xfrm>
            <a:off x="7191376" y="5760040"/>
            <a:ext cx="1419225" cy="302208"/>
          </a:xfrm>
          <a:prstGeom prst="rect">
            <a:avLst/>
          </a:prstGeom>
        </p:spPr>
        <p:txBody>
          <a:bodyPr/>
          <a:lstStyle>
            <a:lvl1pPr marL="0" indent="0">
              <a:lnSpc>
                <a:spcPct val="100000"/>
              </a:lnSpc>
              <a:buNone/>
              <a:defRPr sz="600" spc="-20" baseline="0">
                <a:solidFill>
                  <a:schemeClr val="tx2"/>
                </a:solidFill>
              </a:defRPr>
            </a:lvl1pPr>
            <a:lvl2pPr>
              <a:defRPr sz="1400"/>
            </a:lvl2pPr>
            <a:lvl3pPr>
              <a:defRPr sz="1400"/>
            </a:lvl3pPr>
            <a:lvl4pPr>
              <a:defRPr sz="1400"/>
            </a:lvl4pPr>
            <a:lvl5pPr>
              <a:defRPr sz="1400"/>
            </a:lvl5pPr>
          </a:lstStyle>
          <a:p>
            <a:pPr lvl="0"/>
            <a:r>
              <a:rPr lang="ru-RU" dirty="0"/>
              <a:t>РЕЗУЛЬТАТЫ ВЫПОЛНЕНИЯ СТРАТЕГИИ 2018–2020</a:t>
            </a:r>
          </a:p>
        </p:txBody>
      </p:sp>
      <p:sp>
        <p:nvSpPr>
          <p:cNvPr id="88" name="Текст 21">
            <a:extLst>
              <a:ext uri="{FF2B5EF4-FFF2-40B4-BE49-F238E27FC236}">
                <a16:creationId xmlns:a16="http://schemas.microsoft.com/office/drawing/2014/main" id="{F12870FF-FC83-471F-948B-DBFEF85E8F45}"/>
              </a:ext>
            </a:extLst>
          </p:cNvPr>
          <p:cNvSpPr>
            <a:spLocks noGrp="1"/>
          </p:cNvSpPr>
          <p:nvPr>
            <p:ph type="body" sz="quarter" idx="38" hasCustomPrompt="1"/>
          </p:nvPr>
        </p:nvSpPr>
        <p:spPr>
          <a:xfrm>
            <a:off x="9480661" y="5453863"/>
            <a:ext cx="1869757" cy="302208"/>
          </a:xfrm>
          <a:prstGeom prst="rect">
            <a:avLst/>
          </a:prstGeom>
        </p:spPr>
        <p:txBody>
          <a:bodyPr/>
          <a:lstStyle>
            <a:lvl1pPr marL="0" indent="0">
              <a:lnSpc>
                <a:spcPct val="100000"/>
              </a:lnSpc>
              <a:buNone/>
              <a:defRPr sz="1200" spc="-20" baseline="0">
                <a:solidFill>
                  <a:schemeClr val="tx1"/>
                </a:solidFill>
              </a:defRPr>
            </a:lvl1pPr>
            <a:lvl2pPr>
              <a:defRPr sz="1400"/>
            </a:lvl2pPr>
            <a:lvl3pPr>
              <a:defRPr sz="1400"/>
            </a:lvl3pPr>
            <a:lvl4pPr>
              <a:defRPr sz="1400"/>
            </a:lvl4pPr>
            <a:lvl5pPr>
              <a:defRPr sz="1400"/>
            </a:lvl5pPr>
          </a:lstStyle>
          <a:p>
            <a:pPr lvl="0"/>
            <a:r>
              <a:rPr lang="ru-RU" dirty="0"/>
              <a:t>Х5 сегодня</a:t>
            </a:r>
          </a:p>
        </p:txBody>
      </p:sp>
      <p:sp>
        <p:nvSpPr>
          <p:cNvPr id="89" name="Текст 21">
            <a:extLst>
              <a:ext uri="{FF2B5EF4-FFF2-40B4-BE49-F238E27FC236}">
                <a16:creationId xmlns:a16="http://schemas.microsoft.com/office/drawing/2014/main" id="{BDC0ED18-A61B-46FC-AC1D-030A71F39492}"/>
              </a:ext>
            </a:extLst>
          </p:cNvPr>
          <p:cNvSpPr>
            <a:spLocks noGrp="1"/>
          </p:cNvSpPr>
          <p:nvPr>
            <p:ph type="body" sz="quarter" idx="39" hasCustomPrompt="1"/>
          </p:nvPr>
        </p:nvSpPr>
        <p:spPr>
          <a:xfrm>
            <a:off x="9480661" y="5760040"/>
            <a:ext cx="1419225" cy="302208"/>
          </a:xfrm>
          <a:prstGeom prst="rect">
            <a:avLst/>
          </a:prstGeom>
        </p:spPr>
        <p:txBody>
          <a:bodyPr/>
          <a:lstStyle>
            <a:lvl1pPr marL="0" indent="0">
              <a:lnSpc>
                <a:spcPct val="100000"/>
              </a:lnSpc>
              <a:buNone/>
              <a:defRPr sz="600" spc="-20" baseline="0">
                <a:solidFill>
                  <a:schemeClr val="tx2"/>
                </a:solidFill>
              </a:defRPr>
            </a:lvl1pPr>
            <a:lvl2pPr>
              <a:defRPr sz="1400"/>
            </a:lvl2pPr>
            <a:lvl3pPr>
              <a:defRPr sz="1400"/>
            </a:lvl3pPr>
            <a:lvl4pPr>
              <a:defRPr sz="1400"/>
            </a:lvl4pPr>
            <a:lvl5pPr>
              <a:defRPr sz="1400"/>
            </a:lvl5pPr>
          </a:lstStyle>
          <a:p>
            <a:pPr lvl="0"/>
            <a:r>
              <a:rPr lang="ru-RU" dirty="0"/>
              <a:t>РЕЗУЛЬТАТЫ ВЫПОЛНЕНИЯ СТРАТЕГИИ 2018–2020</a:t>
            </a:r>
          </a:p>
        </p:txBody>
      </p:sp>
      <p:sp>
        <p:nvSpPr>
          <p:cNvPr id="55" name="Овал 54">
            <a:extLst>
              <a:ext uri="{FF2B5EF4-FFF2-40B4-BE49-F238E27FC236}">
                <a16:creationId xmlns:a16="http://schemas.microsoft.com/office/drawing/2014/main" id="{BA68B159-7449-43DB-93F8-D140B5E85BC6}"/>
              </a:ext>
            </a:extLst>
          </p:cNvPr>
          <p:cNvSpPr/>
          <p:nvPr userDrawn="1"/>
        </p:nvSpPr>
        <p:spPr>
          <a:xfrm>
            <a:off x="11668125" y="238125"/>
            <a:ext cx="285750" cy="285750"/>
          </a:xfrm>
          <a:prstGeom prst="ellipse">
            <a:avLst/>
          </a:prstGeom>
          <a:solidFill>
            <a:srgbClr val="5FAF2D"/>
          </a:solidFill>
          <a:ln w="4763" cap="flat">
            <a:noFill/>
            <a:prstDash val="solid"/>
            <a:miter/>
          </a:ln>
        </p:spPr>
        <p:txBody>
          <a:bodyPr rtlCol="0" anchor="ctr"/>
          <a:lstStyle/>
          <a:p>
            <a:endParaRPr lang="ru-RU"/>
          </a:p>
        </p:txBody>
      </p:sp>
      <p:sp>
        <p:nvSpPr>
          <p:cNvPr id="58" name="Номер слайда 6">
            <a:extLst>
              <a:ext uri="{FF2B5EF4-FFF2-40B4-BE49-F238E27FC236}">
                <a16:creationId xmlns:a16="http://schemas.microsoft.com/office/drawing/2014/main" id="{450A2158-EDCE-4B27-979F-28DE0B722A1B}"/>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9974548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Содержание 2">
    <p:spTree>
      <p:nvGrpSpPr>
        <p:cNvPr id="1" name=""/>
        <p:cNvGrpSpPr/>
        <p:nvPr/>
      </p:nvGrpSpPr>
      <p:grpSpPr>
        <a:xfrm>
          <a:off x="0" y="0"/>
          <a:ext cx="0" cy="0"/>
          <a:chOff x="0" y="0"/>
          <a:chExt cx="0" cy="0"/>
        </a:xfrm>
      </p:grpSpPr>
      <p:grpSp>
        <p:nvGrpSpPr>
          <p:cNvPr id="56" name="Группа 55">
            <a:extLst>
              <a:ext uri="{FF2B5EF4-FFF2-40B4-BE49-F238E27FC236}">
                <a16:creationId xmlns:a16="http://schemas.microsoft.com/office/drawing/2014/main" id="{A652DF38-CAB2-4EC5-8842-FE6BEAEBFBA9}"/>
              </a:ext>
            </a:extLst>
          </p:cNvPr>
          <p:cNvGrpSpPr/>
          <p:nvPr userDrawn="1"/>
        </p:nvGrpSpPr>
        <p:grpSpPr>
          <a:xfrm>
            <a:off x="428625" y="238125"/>
            <a:ext cx="802728" cy="244915"/>
            <a:chOff x="428625" y="238125"/>
            <a:chExt cx="802728" cy="244915"/>
          </a:xfrm>
        </p:grpSpPr>
        <p:sp>
          <p:nvSpPr>
            <p:cNvPr id="47" name="Полилиния: фигура 46">
              <a:extLst>
                <a:ext uri="{FF2B5EF4-FFF2-40B4-BE49-F238E27FC236}">
                  <a16:creationId xmlns:a16="http://schemas.microsoft.com/office/drawing/2014/main" id="{56583C5C-9616-4413-95DC-AC3D39062E6B}"/>
                </a:ext>
              </a:extLst>
            </p:cNvPr>
            <p:cNvSpPr/>
            <p:nvPr/>
          </p:nvSpPr>
          <p:spPr>
            <a:xfrm>
              <a:off x="548259" y="331338"/>
              <a:ext cx="98412" cy="109280"/>
            </a:xfrm>
            <a:custGeom>
              <a:avLst/>
              <a:gdLst>
                <a:gd name="connsiteX0" fmla="*/ 72042 w 98412"/>
                <a:gd name="connsiteY0" fmla="*/ 109281 h 109280"/>
                <a:gd name="connsiteX1" fmla="*/ 49530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50173 w 98412"/>
                <a:gd name="connsiteY7" fmla="*/ 35355 h 109280"/>
                <a:gd name="connsiteX8" fmla="*/ 71395 w 98412"/>
                <a:gd name="connsiteY8" fmla="*/ 0 h 109280"/>
                <a:gd name="connsiteX9" fmla="*/ 97769 w 98412"/>
                <a:gd name="connsiteY9" fmla="*/ 0 h 109280"/>
                <a:gd name="connsiteX10" fmla="*/ 63679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9530" y="71354"/>
                  </a:lnTo>
                  <a:lnTo>
                    <a:pt x="27018" y="109281"/>
                  </a:lnTo>
                  <a:lnTo>
                    <a:pt x="643" y="109281"/>
                  </a:lnTo>
                  <a:lnTo>
                    <a:pt x="34733" y="52712"/>
                  </a:lnTo>
                  <a:lnTo>
                    <a:pt x="0" y="0"/>
                  </a:lnTo>
                  <a:lnTo>
                    <a:pt x="27661" y="0"/>
                  </a:lnTo>
                  <a:lnTo>
                    <a:pt x="50173" y="35355"/>
                  </a:lnTo>
                  <a:lnTo>
                    <a:pt x="71395" y="0"/>
                  </a:lnTo>
                  <a:lnTo>
                    <a:pt x="97769" y="0"/>
                  </a:lnTo>
                  <a:lnTo>
                    <a:pt x="63679" y="53998"/>
                  </a:lnTo>
                  <a:lnTo>
                    <a:pt x="98412" y="109281"/>
                  </a:lnTo>
                  <a:lnTo>
                    <a:pt x="72042" y="109281"/>
                  </a:lnTo>
                  <a:close/>
                </a:path>
              </a:pathLst>
            </a:custGeom>
            <a:solidFill>
              <a:srgbClr val="000000"/>
            </a:solidFill>
            <a:ln w="4763" cap="flat">
              <a:noFill/>
              <a:prstDash val="solid"/>
              <a:miter/>
            </a:ln>
          </p:spPr>
          <p:txBody>
            <a:bodyPr rtlCol="0" anchor="ctr"/>
            <a:lstStyle/>
            <a:p>
              <a:endParaRPr lang="ru-RU"/>
            </a:p>
          </p:txBody>
        </p:sp>
        <p:sp>
          <p:nvSpPr>
            <p:cNvPr id="48" name="Полилиния: фигура 47">
              <a:extLst>
                <a:ext uri="{FF2B5EF4-FFF2-40B4-BE49-F238E27FC236}">
                  <a16:creationId xmlns:a16="http://schemas.microsoft.com/office/drawing/2014/main" id="{79704FB1-C328-4DED-A686-5B4657BE41A4}"/>
                </a:ext>
              </a:extLst>
            </p:cNvPr>
            <p:cNvSpPr/>
            <p:nvPr/>
          </p:nvSpPr>
          <p:spPr>
            <a:xfrm>
              <a:off x="651176" y="331979"/>
              <a:ext cx="81691" cy="110566"/>
            </a:xfrm>
            <a:custGeom>
              <a:avLst/>
              <a:gdLst>
                <a:gd name="connsiteX0" fmla="*/ 81691 w 81691"/>
                <a:gd name="connsiteY0" fmla="*/ 71354 h 110566"/>
                <a:gd name="connsiteX1" fmla="*/ 39881 w 81691"/>
                <a:gd name="connsiteY1" fmla="*/ 110567 h 110566"/>
                <a:gd name="connsiteX2" fmla="*/ 0 w 81691"/>
                <a:gd name="connsiteY2" fmla="*/ 73925 h 110566"/>
                <a:gd name="connsiteX3" fmla="*/ 22512 w 81691"/>
                <a:gd name="connsiteY3" fmla="*/ 73925 h 110566"/>
                <a:gd name="connsiteX4" fmla="*/ 42453 w 81691"/>
                <a:gd name="connsiteY4" fmla="*/ 89354 h 110566"/>
                <a:gd name="connsiteX5" fmla="*/ 59179 w 81691"/>
                <a:gd name="connsiteY5" fmla="*/ 71354 h 110566"/>
                <a:gd name="connsiteX6" fmla="*/ 39881 w 81691"/>
                <a:gd name="connsiteY6" fmla="*/ 53998 h 110566"/>
                <a:gd name="connsiteX7" fmla="*/ 21869 w 81691"/>
                <a:gd name="connsiteY7" fmla="*/ 62997 h 110566"/>
                <a:gd name="connsiteX8" fmla="*/ 0 w 81691"/>
                <a:gd name="connsiteY8" fmla="*/ 62997 h 110566"/>
                <a:gd name="connsiteX9" fmla="*/ 7720 w 81691"/>
                <a:gd name="connsiteY9" fmla="*/ 0 h 110566"/>
                <a:gd name="connsiteX10" fmla="*/ 78472 w 81691"/>
                <a:gd name="connsiteY10" fmla="*/ 0 h 110566"/>
                <a:gd name="connsiteX11" fmla="*/ 75900 w 81691"/>
                <a:gd name="connsiteY11" fmla="*/ 21214 h 110566"/>
                <a:gd name="connsiteX12" fmla="*/ 25089 w 81691"/>
                <a:gd name="connsiteY12" fmla="*/ 21214 h 110566"/>
                <a:gd name="connsiteX13" fmla="*/ 23160 w 81691"/>
                <a:gd name="connsiteY13" fmla="*/ 42427 h 110566"/>
                <a:gd name="connsiteX14" fmla="*/ 44382 w 81691"/>
                <a:gd name="connsiteY14" fmla="*/ 35999 h 110566"/>
                <a:gd name="connsiteX15" fmla="*/ 81691 w 81691"/>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91" h="110566">
                  <a:moveTo>
                    <a:pt x="81691" y="71354"/>
                  </a:moveTo>
                  <a:cubicBezTo>
                    <a:pt x="81691" y="95139"/>
                    <a:pt x="63679" y="110567"/>
                    <a:pt x="39881" y="110567"/>
                  </a:cubicBezTo>
                  <a:cubicBezTo>
                    <a:pt x="19298" y="110567"/>
                    <a:pt x="1291" y="98996"/>
                    <a:pt x="0" y="73925"/>
                  </a:cubicBezTo>
                  <a:lnTo>
                    <a:pt x="22512" y="73925"/>
                  </a:lnTo>
                  <a:cubicBezTo>
                    <a:pt x="23803" y="84853"/>
                    <a:pt x="32804" y="89354"/>
                    <a:pt x="42453" y="89354"/>
                  </a:cubicBezTo>
                  <a:cubicBezTo>
                    <a:pt x="54031" y="89354"/>
                    <a:pt x="59179" y="81639"/>
                    <a:pt x="59179" y="71354"/>
                  </a:cubicBezTo>
                  <a:cubicBezTo>
                    <a:pt x="59179" y="60426"/>
                    <a:pt x="51459" y="53998"/>
                    <a:pt x="39881" y="53998"/>
                  </a:cubicBezTo>
                  <a:cubicBezTo>
                    <a:pt x="30875" y="53998"/>
                    <a:pt x="24446" y="58498"/>
                    <a:pt x="21869" y="62997"/>
                  </a:cubicBezTo>
                  <a:lnTo>
                    <a:pt x="0" y="62997"/>
                  </a:lnTo>
                  <a:lnTo>
                    <a:pt x="7720" y="0"/>
                  </a:lnTo>
                  <a:lnTo>
                    <a:pt x="78472" y="0"/>
                  </a:lnTo>
                  <a:lnTo>
                    <a:pt x="75900" y="21214"/>
                  </a:lnTo>
                  <a:lnTo>
                    <a:pt x="25089" y="21214"/>
                  </a:lnTo>
                  <a:lnTo>
                    <a:pt x="23160" y="42427"/>
                  </a:lnTo>
                  <a:cubicBezTo>
                    <a:pt x="23160" y="42427"/>
                    <a:pt x="28304" y="35999"/>
                    <a:pt x="44382" y="35999"/>
                  </a:cubicBezTo>
                  <a:cubicBezTo>
                    <a:pt x="64965" y="35356"/>
                    <a:pt x="81691" y="48212"/>
                    <a:pt x="81691" y="71354"/>
                  </a:cubicBezTo>
                  <a:close/>
                </a:path>
              </a:pathLst>
            </a:custGeom>
            <a:solidFill>
              <a:srgbClr val="000000"/>
            </a:solidFill>
            <a:ln w="4763" cap="flat">
              <a:noFill/>
              <a:prstDash val="solid"/>
              <a:miter/>
            </a:ln>
          </p:spPr>
          <p:txBody>
            <a:bodyPr rtlCol="0" anchor="ctr"/>
            <a:lstStyle/>
            <a:p>
              <a:endParaRPr lang="ru-RU"/>
            </a:p>
          </p:txBody>
        </p:sp>
        <p:sp>
          <p:nvSpPr>
            <p:cNvPr id="49" name="Полилиния: фигура 48">
              <a:extLst>
                <a:ext uri="{FF2B5EF4-FFF2-40B4-BE49-F238E27FC236}">
                  <a16:creationId xmlns:a16="http://schemas.microsoft.com/office/drawing/2014/main" id="{502DF073-97D9-483D-9A8F-A3290C9A48B4}"/>
                </a:ext>
              </a:extLst>
            </p:cNvPr>
            <p:cNvSpPr/>
            <p:nvPr/>
          </p:nvSpPr>
          <p:spPr>
            <a:xfrm>
              <a:off x="428625" y="238125"/>
              <a:ext cx="225123" cy="201848"/>
            </a:xfrm>
            <a:custGeom>
              <a:avLst/>
              <a:gdLst>
                <a:gd name="connsiteX0" fmla="*/ 225123 w 225123"/>
                <a:gd name="connsiteY0" fmla="*/ 79711 h 201848"/>
                <a:gd name="connsiteX1" fmla="*/ 95841 w 225123"/>
                <a:gd name="connsiteY1" fmla="*/ 0 h 201848"/>
                <a:gd name="connsiteX2" fmla="*/ 0 w 225123"/>
                <a:gd name="connsiteY2" fmla="*/ 0 h 201848"/>
                <a:gd name="connsiteX3" fmla="*/ 12864 w 225123"/>
                <a:gd name="connsiteY3" fmla="*/ 87425 h 201848"/>
                <a:gd name="connsiteX4" fmla="*/ 106775 w 225123"/>
                <a:gd name="connsiteY4" fmla="*/ 201849 h 201848"/>
                <a:gd name="connsiteX5" fmla="*/ 108704 w 225123"/>
                <a:gd name="connsiteY5" fmla="*/ 199920 h 201848"/>
                <a:gd name="connsiteX6" fmla="*/ 107418 w 225123"/>
                <a:gd name="connsiteY6" fmla="*/ 198634 h 201848"/>
                <a:gd name="connsiteX7" fmla="*/ 59174 w 225123"/>
                <a:gd name="connsiteY7" fmla="*/ 82925 h 201848"/>
                <a:gd name="connsiteX8" fmla="*/ 53388 w 225123"/>
                <a:gd name="connsiteY8" fmla="*/ 43070 h 201848"/>
                <a:gd name="connsiteX9" fmla="*/ 108061 w 225123"/>
                <a:gd name="connsiteY9" fmla="*/ 43070 h 201848"/>
                <a:gd name="connsiteX10" fmla="*/ 221909 w 225123"/>
                <a:gd name="connsiteY10" fmla="*/ 80996 h 201848"/>
                <a:gd name="connsiteX11" fmla="*/ 223195 w 225123"/>
                <a:gd name="connsiteY11" fmla="*/ 81639 h 201848"/>
                <a:gd name="connsiteX12" fmla="*/ 225123 w 225123"/>
                <a:gd name="connsiteY12" fmla="*/ 79711 h 201848"/>
                <a:gd name="connsiteX13" fmla="*/ 225123 w 225123"/>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3" h="201848">
                  <a:moveTo>
                    <a:pt x="225123" y="79711"/>
                  </a:moveTo>
                  <a:cubicBezTo>
                    <a:pt x="212903" y="32784"/>
                    <a:pt x="174955" y="0"/>
                    <a:pt x="95841" y="0"/>
                  </a:cubicBezTo>
                  <a:lnTo>
                    <a:pt x="0" y="0"/>
                  </a:lnTo>
                  <a:lnTo>
                    <a:pt x="12864" y="87425"/>
                  </a:lnTo>
                  <a:cubicBezTo>
                    <a:pt x="22512" y="167136"/>
                    <a:pt x="52745" y="192206"/>
                    <a:pt x="106775" y="201849"/>
                  </a:cubicBezTo>
                  <a:cubicBezTo>
                    <a:pt x="106775" y="201849"/>
                    <a:pt x="108704" y="201849"/>
                    <a:pt x="108704" y="199920"/>
                  </a:cubicBezTo>
                  <a:cubicBezTo>
                    <a:pt x="108704" y="199277"/>
                    <a:pt x="108061" y="198634"/>
                    <a:pt x="107418" y="198634"/>
                  </a:cubicBezTo>
                  <a:cubicBezTo>
                    <a:pt x="71395" y="183206"/>
                    <a:pt x="66894" y="133709"/>
                    <a:pt x="59174" y="82925"/>
                  </a:cubicBezTo>
                  <a:lnTo>
                    <a:pt x="53388" y="43070"/>
                  </a:lnTo>
                  <a:lnTo>
                    <a:pt x="108061" y="43070"/>
                  </a:lnTo>
                  <a:cubicBezTo>
                    <a:pt x="158229" y="43070"/>
                    <a:pt x="197468" y="42427"/>
                    <a:pt x="221909" y="80996"/>
                  </a:cubicBezTo>
                  <a:cubicBezTo>
                    <a:pt x="222552" y="81639"/>
                    <a:pt x="222552" y="81639"/>
                    <a:pt x="223195" y="81639"/>
                  </a:cubicBezTo>
                  <a:cubicBezTo>
                    <a:pt x="224480" y="82282"/>
                    <a:pt x="225123" y="80996"/>
                    <a:pt x="225123" y="79711"/>
                  </a:cubicBezTo>
                  <a:cubicBezTo>
                    <a:pt x="225123" y="80354"/>
                    <a:pt x="225123" y="79711"/>
                    <a:pt x="225123" y="79711"/>
                  </a:cubicBezTo>
                  <a:close/>
                </a:path>
              </a:pathLst>
            </a:custGeom>
            <a:solidFill>
              <a:srgbClr val="5FAF2D"/>
            </a:solidFill>
            <a:ln w="4763" cap="flat">
              <a:noFill/>
              <a:prstDash val="solid"/>
              <a:miter/>
            </a:ln>
          </p:spPr>
          <p:txBody>
            <a:bodyPr rtlCol="0" anchor="ctr"/>
            <a:lstStyle/>
            <a:p>
              <a:endParaRPr lang="ru-RU"/>
            </a:p>
          </p:txBody>
        </p:sp>
        <p:sp>
          <p:nvSpPr>
            <p:cNvPr id="50" name="Полилиния: фигура 49">
              <a:extLst>
                <a:ext uri="{FF2B5EF4-FFF2-40B4-BE49-F238E27FC236}">
                  <a16:creationId xmlns:a16="http://schemas.microsoft.com/office/drawing/2014/main" id="{592469F6-11BC-48B9-834B-FC683DC7050E}"/>
                </a:ext>
              </a:extLst>
            </p:cNvPr>
            <p:cNvSpPr/>
            <p:nvPr/>
          </p:nvSpPr>
          <p:spPr>
            <a:xfrm>
              <a:off x="750231" y="326836"/>
              <a:ext cx="112708" cy="116994"/>
            </a:xfrm>
            <a:custGeom>
              <a:avLst/>
              <a:gdLst>
                <a:gd name="connsiteX0" fmla="*/ 112562 w 112708"/>
                <a:gd name="connsiteY0" fmla="*/ 56569 h 116994"/>
                <a:gd name="connsiteX1" fmla="*/ 57245 w 112708"/>
                <a:gd name="connsiteY1" fmla="*/ 116995 h 116994"/>
                <a:gd name="connsiteX2" fmla="*/ 0 w 112708"/>
                <a:gd name="connsiteY2" fmla="*/ 58497 h 116994"/>
                <a:gd name="connsiteX3" fmla="*/ 57888 w 112708"/>
                <a:gd name="connsiteY3" fmla="*/ 0 h 116994"/>
                <a:gd name="connsiteX4" fmla="*/ 111276 w 112708"/>
                <a:gd name="connsiteY4" fmla="*/ 37284 h 116994"/>
                <a:gd name="connsiteX5" fmla="*/ 97126 w 112708"/>
                <a:gd name="connsiteY5" fmla="*/ 37284 h 116994"/>
                <a:gd name="connsiteX6" fmla="*/ 57888 w 112708"/>
                <a:gd name="connsiteY6" fmla="*/ 12856 h 116994"/>
                <a:gd name="connsiteX7" fmla="*/ 13506 w 112708"/>
                <a:gd name="connsiteY7" fmla="*/ 58497 h 116994"/>
                <a:gd name="connsiteX8" fmla="*/ 57888 w 112708"/>
                <a:gd name="connsiteY8" fmla="*/ 104138 h 116994"/>
                <a:gd name="connsiteX9" fmla="*/ 99055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53" y="116995"/>
                    <a:pt x="57245" y="116995"/>
                  </a:cubicBezTo>
                  <a:cubicBezTo>
                    <a:pt x="25089" y="116995"/>
                    <a:pt x="0" y="92567"/>
                    <a:pt x="0" y="58497"/>
                  </a:cubicBezTo>
                  <a:cubicBezTo>
                    <a:pt x="0" y="25070"/>
                    <a:pt x="25089" y="0"/>
                    <a:pt x="57888" y="0"/>
                  </a:cubicBezTo>
                  <a:cubicBezTo>
                    <a:pt x="83620" y="0"/>
                    <a:pt x="103561" y="14785"/>
                    <a:pt x="111276" y="37284"/>
                  </a:cubicBezTo>
                  <a:lnTo>
                    <a:pt x="97126" y="37284"/>
                  </a:lnTo>
                  <a:cubicBezTo>
                    <a:pt x="90049" y="22499"/>
                    <a:pt x="75900" y="12856"/>
                    <a:pt x="57888" y="12856"/>
                  </a:cubicBezTo>
                  <a:cubicBezTo>
                    <a:pt x="32161" y="12856"/>
                    <a:pt x="13506" y="32141"/>
                    <a:pt x="13506" y="58497"/>
                  </a:cubicBezTo>
                  <a:cubicBezTo>
                    <a:pt x="13506" y="84211"/>
                    <a:pt x="31518" y="104138"/>
                    <a:pt x="57888" y="104138"/>
                  </a:cubicBezTo>
                  <a:cubicBezTo>
                    <a:pt x="80400" y="104138"/>
                    <a:pt x="97126" y="89996"/>
                    <a:pt x="99055" y="67497"/>
                  </a:cubicBezTo>
                  <a:lnTo>
                    <a:pt x="55316" y="67497"/>
                  </a:lnTo>
                  <a:lnTo>
                    <a:pt x="55316" y="55926"/>
                  </a:lnTo>
                  <a:lnTo>
                    <a:pt x="112562" y="56569"/>
                  </a:lnTo>
                  <a:close/>
                </a:path>
              </a:pathLst>
            </a:custGeom>
            <a:solidFill>
              <a:srgbClr val="000000"/>
            </a:solidFill>
            <a:ln w="4763" cap="flat">
              <a:noFill/>
              <a:prstDash val="solid"/>
              <a:miter/>
            </a:ln>
          </p:spPr>
          <p:txBody>
            <a:bodyPr rtlCol="0" anchor="ctr"/>
            <a:lstStyle/>
            <a:p>
              <a:endParaRPr lang="ru-RU"/>
            </a:p>
          </p:txBody>
        </p:sp>
        <p:sp>
          <p:nvSpPr>
            <p:cNvPr id="51" name="Полилиния: фигура 50">
              <a:extLst>
                <a:ext uri="{FF2B5EF4-FFF2-40B4-BE49-F238E27FC236}">
                  <a16:creationId xmlns:a16="http://schemas.microsoft.com/office/drawing/2014/main" id="{DF0EBD59-B103-420F-A4F9-18D5018EFF9F}"/>
                </a:ext>
              </a:extLst>
            </p:cNvPr>
            <p:cNvSpPr/>
            <p:nvPr/>
          </p:nvSpPr>
          <p:spPr>
            <a:xfrm>
              <a:off x="880800" y="351903"/>
              <a:ext cx="50815" cy="89353"/>
            </a:xfrm>
            <a:custGeom>
              <a:avLst/>
              <a:gdLst>
                <a:gd name="connsiteX0" fmla="*/ 50816 w 50815"/>
                <a:gd name="connsiteY0" fmla="*/ 0 h 89353"/>
                <a:gd name="connsiteX1" fmla="*/ 50816 w 50815"/>
                <a:gd name="connsiteY1" fmla="*/ 13499 h 89353"/>
                <a:gd name="connsiteX2" fmla="*/ 45025 w 50815"/>
                <a:gd name="connsiteY2" fmla="*/ 12857 h 89353"/>
                <a:gd name="connsiteX3" fmla="*/ 13511 w 50815"/>
                <a:gd name="connsiteY3" fmla="*/ 47569 h 89353"/>
                <a:gd name="connsiteX4" fmla="*/ 13511 w 50815"/>
                <a:gd name="connsiteY4" fmla="*/ 89354 h 89353"/>
                <a:gd name="connsiteX5" fmla="*/ 0 w 50815"/>
                <a:gd name="connsiteY5" fmla="*/ 89354 h 89353"/>
                <a:gd name="connsiteX6" fmla="*/ 0 w 50815"/>
                <a:gd name="connsiteY6" fmla="*/ 1929 h 89353"/>
                <a:gd name="connsiteX7" fmla="*/ 13511 w 50815"/>
                <a:gd name="connsiteY7" fmla="*/ 1929 h 89353"/>
                <a:gd name="connsiteX8" fmla="*/ 13511 w 50815"/>
                <a:gd name="connsiteY8" fmla="*/ 21857 h 89353"/>
                <a:gd name="connsiteX9" fmla="*/ 45025 w 50815"/>
                <a:gd name="connsiteY9" fmla="*/ 0 h 89353"/>
                <a:gd name="connsiteX10" fmla="*/ 50816 w 50815"/>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5" h="89353">
                  <a:moveTo>
                    <a:pt x="50816" y="0"/>
                  </a:moveTo>
                  <a:lnTo>
                    <a:pt x="50816" y="13499"/>
                  </a:lnTo>
                  <a:cubicBezTo>
                    <a:pt x="49530" y="13499"/>
                    <a:pt x="47601" y="12857"/>
                    <a:pt x="45025" y="12857"/>
                  </a:cubicBezTo>
                  <a:cubicBezTo>
                    <a:pt x="26375" y="12857"/>
                    <a:pt x="13511" y="25070"/>
                    <a:pt x="13511" y="47569"/>
                  </a:cubicBezTo>
                  <a:lnTo>
                    <a:pt x="13511" y="89354"/>
                  </a:lnTo>
                  <a:lnTo>
                    <a:pt x="0" y="89354"/>
                  </a:lnTo>
                  <a:lnTo>
                    <a:pt x="0" y="1929"/>
                  </a:lnTo>
                  <a:lnTo>
                    <a:pt x="13511" y="1929"/>
                  </a:lnTo>
                  <a:lnTo>
                    <a:pt x="13511" y="21857"/>
                  </a:lnTo>
                  <a:cubicBezTo>
                    <a:pt x="18655" y="8357"/>
                    <a:pt x="29589" y="0"/>
                    <a:pt x="45025" y="0"/>
                  </a:cubicBezTo>
                  <a:cubicBezTo>
                    <a:pt x="47601" y="0"/>
                    <a:pt x="49530" y="0"/>
                    <a:pt x="50816" y="0"/>
                  </a:cubicBezTo>
                  <a:close/>
                </a:path>
              </a:pathLst>
            </a:custGeom>
            <a:solidFill>
              <a:srgbClr val="000000"/>
            </a:solidFill>
            <a:ln w="4763" cap="flat">
              <a:noFill/>
              <a:prstDash val="solid"/>
              <a:miter/>
            </a:ln>
          </p:spPr>
          <p:txBody>
            <a:bodyPr rtlCol="0" anchor="ctr"/>
            <a:lstStyle/>
            <a:p>
              <a:endParaRPr lang="ru-RU"/>
            </a:p>
          </p:txBody>
        </p:sp>
        <p:sp>
          <p:nvSpPr>
            <p:cNvPr id="52" name="Полилиния: фигура 51">
              <a:extLst>
                <a:ext uri="{FF2B5EF4-FFF2-40B4-BE49-F238E27FC236}">
                  <a16:creationId xmlns:a16="http://schemas.microsoft.com/office/drawing/2014/main" id="{2BD177DD-623F-4D2D-8010-15765219F7EF}"/>
                </a:ext>
              </a:extLst>
            </p:cNvPr>
            <p:cNvSpPr/>
            <p:nvPr/>
          </p:nvSpPr>
          <p:spPr>
            <a:xfrm>
              <a:off x="938693"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1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36" y="92568"/>
                    <a:pt x="0" y="72640"/>
                    <a:pt x="0" y="46284"/>
                  </a:cubicBezTo>
                  <a:cubicBezTo>
                    <a:pt x="0" y="19928"/>
                    <a:pt x="20579" y="0"/>
                    <a:pt x="45668" y="0"/>
                  </a:cubicBezTo>
                  <a:cubicBezTo>
                    <a:pt x="70752" y="0"/>
                    <a:pt x="91335" y="19285"/>
                    <a:pt x="91335" y="46284"/>
                  </a:cubicBezTo>
                  <a:close/>
                  <a:moveTo>
                    <a:pt x="12864" y="46284"/>
                  </a:moveTo>
                  <a:cubicBezTo>
                    <a:pt x="12864" y="65569"/>
                    <a:pt x="27013" y="79711"/>
                    <a:pt x="45025" y="79711"/>
                  </a:cubicBezTo>
                  <a:cubicBezTo>
                    <a:pt x="63032" y="79711"/>
                    <a:pt x="77181" y="65569"/>
                    <a:pt x="77181" y="46284"/>
                  </a:cubicBezTo>
                  <a:cubicBezTo>
                    <a:pt x="77181" y="26999"/>
                    <a:pt x="63032" y="12857"/>
                    <a:pt x="45025" y="12857"/>
                  </a:cubicBezTo>
                  <a:cubicBezTo>
                    <a:pt x="27656" y="12857"/>
                    <a:pt x="12864" y="26356"/>
                    <a:pt x="12864" y="46284"/>
                  </a:cubicBezTo>
                  <a:close/>
                </a:path>
              </a:pathLst>
            </a:custGeom>
            <a:solidFill>
              <a:srgbClr val="000000"/>
            </a:solidFill>
            <a:ln w="4763" cap="flat">
              <a:noFill/>
              <a:prstDash val="solid"/>
              <a:miter/>
            </a:ln>
          </p:spPr>
          <p:txBody>
            <a:bodyPr rtlCol="0" anchor="ctr"/>
            <a:lstStyle/>
            <a:p>
              <a:endParaRPr lang="ru-RU"/>
            </a:p>
          </p:txBody>
        </p:sp>
        <p:sp>
          <p:nvSpPr>
            <p:cNvPr id="53" name="Полилиния: фигура 52">
              <a:extLst>
                <a:ext uri="{FF2B5EF4-FFF2-40B4-BE49-F238E27FC236}">
                  <a16:creationId xmlns:a16="http://schemas.microsoft.com/office/drawing/2014/main" id="{451E9618-F83E-41CC-B026-DB491A4DBE62}"/>
                </a:ext>
              </a:extLst>
            </p:cNvPr>
            <p:cNvSpPr/>
            <p:nvPr/>
          </p:nvSpPr>
          <p:spPr>
            <a:xfrm>
              <a:off x="1046106" y="353838"/>
              <a:ext cx="76542" cy="90638"/>
            </a:xfrm>
            <a:custGeom>
              <a:avLst/>
              <a:gdLst>
                <a:gd name="connsiteX0" fmla="*/ 76543 w 76542"/>
                <a:gd name="connsiteY0" fmla="*/ 0 h 90638"/>
                <a:gd name="connsiteX1" fmla="*/ 76543 w 76542"/>
                <a:gd name="connsiteY1" fmla="*/ 88710 h 90638"/>
                <a:gd name="connsiteX2" fmla="*/ 63036 w 76542"/>
                <a:gd name="connsiteY2" fmla="*/ 88710 h 90638"/>
                <a:gd name="connsiteX3" fmla="*/ 63036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6 w 76542"/>
                <a:gd name="connsiteY10" fmla="*/ 45641 h 90638"/>
                <a:gd name="connsiteX11" fmla="*/ 63036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6" y="88710"/>
                  </a:lnTo>
                  <a:lnTo>
                    <a:pt x="63036" y="71354"/>
                  </a:lnTo>
                  <a:cubicBezTo>
                    <a:pt x="57245" y="82925"/>
                    <a:pt x="46954"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5" y="77782"/>
                    <a:pt x="63036" y="64926"/>
                    <a:pt x="63036" y="45641"/>
                  </a:cubicBezTo>
                  <a:lnTo>
                    <a:pt x="63036" y="0"/>
                  </a:lnTo>
                  <a:lnTo>
                    <a:pt x="76543" y="0"/>
                  </a:lnTo>
                  <a:close/>
                </a:path>
              </a:pathLst>
            </a:custGeom>
            <a:solidFill>
              <a:srgbClr val="000000"/>
            </a:solidFill>
            <a:ln w="4763" cap="flat">
              <a:noFill/>
              <a:prstDash val="solid"/>
              <a:miter/>
            </a:ln>
          </p:spPr>
          <p:txBody>
            <a:bodyPr rtlCol="0" anchor="ctr"/>
            <a:lstStyle/>
            <a:p>
              <a:endParaRPr lang="ru-RU"/>
            </a:p>
          </p:txBody>
        </p:sp>
        <p:sp>
          <p:nvSpPr>
            <p:cNvPr id="54" name="Полилиния: фигура 53">
              <a:extLst>
                <a:ext uri="{FF2B5EF4-FFF2-40B4-BE49-F238E27FC236}">
                  <a16:creationId xmlns:a16="http://schemas.microsoft.com/office/drawing/2014/main" id="{1A9DFD07-2FB4-4289-A505-F9D826245354}"/>
                </a:ext>
              </a:extLst>
            </p:cNvPr>
            <p:cNvSpPr/>
            <p:nvPr/>
          </p:nvSpPr>
          <p:spPr>
            <a:xfrm>
              <a:off x="1142590" y="351903"/>
              <a:ext cx="88763" cy="131137"/>
            </a:xfrm>
            <a:custGeom>
              <a:avLst/>
              <a:gdLst>
                <a:gd name="connsiteX0" fmla="*/ 88763 w 88763"/>
                <a:gd name="connsiteY0" fmla="*/ 46284 h 131137"/>
                <a:gd name="connsiteX1" fmla="*/ 46953 w 88763"/>
                <a:gd name="connsiteY1" fmla="*/ 92568 h 131137"/>
                <a:gd name="connsiteX2" fmla="*/ 12864 w 88763"/>
                <a:gd name="connsiteY2" fmla="*/ 72640 h 131137"/>
                <a:gd name="connsiteX3" fmla="*/ 12864 w 88763"/>
                <a:gd name="connsiteY3" fmla="*/ 131137 h 131137"/>
                <a:gd name="connsiteX4" fmla="*/ 0 w 88763"/>
                <a:gd name="connsiteY4" fmla="*/ 131137 h 131137"/>
                <a:gd name="connsiteX5" fmla="*/ 0 w 88763"/>
                <a:gd name="connsiteY5" fmla="*/ 1929 h 131137"/>
                <a:gd name="connsiteX6" fmla="*/ 13506 w 88763"/>
                <a:gd name="connsiteY6" fmla="*/ 1929 h 131137"/>
                <a:gd name="connsiteX7" fmla="*/ 13506 w 88763"/>
                <a:gd name="connsiteY7" fmla="*/ 19928 h 131137"/>
                <a:gd name="connsiteX8" fmla="*/ 47596 w 88763"/>
                <a:gd name="connsiteY8" fmla="*/ 0 h 131137"/>
                <a:gd name="connsiteX9" fmla="*/ 88763 w 88763"/>
                <a:gd name="connsiteY9" fmla="*/ 46284 h 131137"/>
                <a:gd name="connsiteX10" fmla="*/ 75257 w 88763"/>
                <a:gd name="connsiteY10" fmla="*/ 46284 h 131137"/>
                <a:gd name="connsiteX11" fmla="*/ 44382 w 88763"/>
                <a:gd name="connsiteY11" fmla="*/ 12857 h 131137"/>
                <a:gd name="connsiteX12" fmla="*/ 12221 w 88763"/>
                <a:gd name="connsiteY12" fmla="*/ 46284 h 131137"/>
                <a:gd name="connsiteX13" fmla="*/ 44382 w 88763"/>
                <a:gd name="connsiteY13" fmla="*/ 79711 h 131137"/>
                <a:gd name="connsiteX14" fmla="*/ 75257 w 88763"/>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63" h="131137">
                  <a:moveTo>
                    <a:pt x="88763" y="46284"/>
                  </a:moveTo>
                  <a:cubicBezTo>
                    <a:pt x="88763" y="73282"/>
                    <a:pt x="71395" y="92568"/>
                    <a:pt x="46953" y="92568"/>
                  </a:cubicBezTo>
                  <a:cubicBezTo>
                    <a:pt x="31518" y="92568"/>
                    <a:pt x="19941" y="84853"/>
                    <a:pt x="12864" y="72640"/>
                  </a:cubicBezTo>
                  <a:lnTo>
                    <a:pt x="12864" y="131137"/>
                  </a:lnTo>
                  <a:lnTo>
                    <a:pt x="0" y="131137"/>
                  </a:lnTo>
                  <a:lnTo>
                    <a:pt x="0" y="1929"/>
                  </a:lnTo>
                  <a:lnTo>
                    <a:pt x="13506" y="1929"/>
                  </a:lnTo>
                  <a:lnTo>
                    <a:pt x="13506" y="19928"/>
                  </a:lnTo>
                  <a:cubicBezTo>
                    <a:pt x="20583" y="7714"/>
                    <a:pt x="32161" y="0"/>
                    <a:pt x="47596" y="0"/>
                  </a:cubicBezTo>
                  <a:cubicBezTo>
                    <a:pt x="71395" y="0"/>
                    <a:pt x="88763" y="19285"/>
                    <a:pt x="88763" y="46284"/>
                  </a:cubicBezTo>
                  <a:close/>
                  <a:moveTo>
                    <a:pt x="75257" y="46284"/>
                  </a:moveTo>
                  <a:cubicBezTo>
                    <a:pt x="75257" y="26999"/>
                    <a:pt x="62394" y="12857"/>
                    <a:pt x="44382" y="12857"/>
                  </a:cubicBezTo>
                  <a:cubicBezTo>
                    <a:pt x="26370" y="12857"/>
                    <a:pt x="12221" y="26999"/>
                    <a:pt x="12221" y="46284"/>
                  </a:cubicBezTo>
                  <a:cubicBezTo>
                    <a:pt x="12221" y="65569"/>
                    <a:pt x="25727" y="79711"/>
                    <a:pt x="44382" y="79711"/>
                  </a:cubicBezTo>
                  <a:cubicBezTo>
                    <a:pt x="63036" y="79711"/>
                    <a:pt x="75257" y="65569"/>
                    <a:pt x="75257" y="46284"/>
                  </a:cubicBezTo>
                  <a:close/>
                </a:path>
              </a:pathLst>
            </a:custGeom>
            <a:solidFill>
              <a:srgbClr val="000000"/>
            </a:solidFill>
            <a:ln w="4763" cap="flat">
              <a:noFill/>
              <a:prstDash val="solid"/>
              <a:miter/>
            </a:ln>
          </p:spPr>
          <p:txBody>
            <a:bodyPr rtlCol="0" anchor="ctr"/>
            <a:lstStyle/>
            <a:p>
              <a:endParaRPr lang="ru-RU"/>
            </a:p>
          </p:txBody>
        </p:sp>
      </p:grpSp>
      <p:sp>
        <p:nvSpPr>
          <p:cNvPr id="57" name="Заголовок 56">
            <a:extLst>
              <a:ext uri="{FF2B5EF4-FFF2-40B4-BE49-F238E27FC236}">
                <a16:creationId xmlns:a16="http://schemas.microsoft.com/office/drawing/2014/main" id="{09F6B20F-8AFE-4F20-A966-B288BC248936}"/>
              </a:ext>
            </a:extLst>
          </p:cNvPr>
          <p:cNvSpPr>
            <a:spLocks noGrp="1"/>
          </p:cNvSpPr>
          <p:nvPr>
            <p:ph type="title" hasCustomPrompt="1"/>
          </p:nvPr>
        </p:nvSpPr>
        <p:spPr>
          <a:xfrm>
            <a:off x="340995" y="683259"/>
            <a:ext cx="6945630" cy="1137161"/>
          </a:xfrm>
          <a:prstGeom prst="rect">
            <a:avLst/>
          </a:prstGeom>
        </p:spPr>
        <p:txBody>
          <a:bodyPr/>
          <a:lstStyle>
            <a:lvl1pPr>
              <a:lnSpc>
                <a:spcPts val="4000"/>
              </a:lnSpc>
              <a:defRPr sz="4100" spc="-150" baseline="0">
                <a:solidFill>
                  <a:schemeClr val="tx1"/>
                </a:solidFill>
              </a:defRPr>
            </a:lvl1pPr>
          </a:lstStyle>
          <a:p>
            <a:r>
              <a:rPr lang="ru-RU" dirty="0"/>
              <a:t>Темы для</a:t>
            </a:r>
            <a:br>
              <a:rPr lang="ru-RU" dirty="0"/>
            </a:br>
            <a:r>
              <a:rPr lang="ru-RU" dirty="0"/>
              <a:t>обсуждения</a:t>
            </a:r>
          </a:p>
        </p:txBody>
      </p:sp>
      <p:pic>
        <p:nvPicPr>
          <p:cNvPr id="55" name="Object 2" descr="preencoded.png">
            <a:extLst>
              <a:ext uri="{FF2B5EF4-FFF2-40B4-BE49-F238E27FC236}">
                <a16:creationId xmlns:a16="http://schemas.microsoft.com/office/drawing/2014/main" id="{A17D33A5-143E-45C3-972D-3DD5EDE628C9}"/>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428625" y="3626644"/>
            <a:ext cx="1619250" cy="9525"/>
          </a:xfrm>
          <a:prstGeom prst="rect">
            <a:avLst/>
          </a:prstGeom>
        </p:spPr>
      </p:pic>
      <p:pic>
        <p:nvPicPr>
          <p:cNvPr id="58" name="Object 3" descr="preencoded.png">
            <a:extLst>
              <a:ext uri="{FF2B5EF4-FFF2-40B4-BE49-F238E27FC236}">
                <a16:creationId xmlns:a16="http://schemas.microsoft.com/office/drawing/2014/main" id="{86BE7580-651A-4047-93FD-2DDE0F6BAC08}"/>
              </a:ext>
            </a:extLst>
          </p:cNvPr>
          <p:cNvPicPr>
            <a:picLocks noChangeAspect="1"/>
          </p:cNvPicPr>
          <p:nvPr userDrawn="1"/>
        </p:nvPicPr>
        <p:blipFill>
          <a:blip r:embed="rId4">
            <a:extLst>
              <a:ext uri="{96DAC541-7B7A-43D3-8B79-37D633B846F1}">
                <asvg:svgBlip xmlns="" xmlns:asvg="http://schemas.microsoft.com/office/drawing/2016/SVG/main" r:embed="rId5"/>
              </a:ext>
            </a:extLst>
          </a:blip>
          <a:srcRect/>
          <a:stretch/>
        </p:blipFill>
        <p:spPr>
          <a:xfrm>
            <a:off x="1785938" y="3626644"/>
            <a:ext cx="261938" cy="9525"/>
          </a:xfrm>
          <a:prstGeom prst="rect">
            <a:avLst/>
          </a:prstGeom>
        </p:spPr>
      </p:pic>
      <p:pic>
        <p:nvPicPr>
          <p:cNvPr id="59" name="Object 4" descr="preencoded.png">
            <a:extLst>
              <a:ext uri="{FF2B5EF4-FFF2-40B4-BE49-F238E27FC236}">
                <a16:creationId xmlns:a16="http://schemas.microsoft.com/office/drawing/2014/main" id="{1496C3A7-FF92-4B5F-AF7B-CDFCEBBE61F7}"/>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2714625" y="3626644"/>
            <a:ext cx="1619250" cy="9525"/>
          </a:xfrm>
          <a:prstGeom prst="rect">
            <a:avLst/>
          </a:prstGeom>
        </p:spPr>
      </p:pic>
      <p:pic>
        <p:nvPicPr>
          <p:cNvPr id="60" name="Object 5" descr="preencoded.png">
            <a:extLst>
              <a:ext uri="{FF2B5EF4-FFF2-40B4-BE49-F238E27FC236}">
                <a16:creationId xmlns:a16="http://schemas.microsoft.com/office/drawing/2014/main" id="{83D0FD95-82B9-428C-8ABF-542A4CD3F38B}"/>
              </a:ext>
            </a:extLst>
          </p:cNvPr>
          <p:cNvPicPr>
            <a:picLocks noChangeAspect="1"/>
          </p:cNvPicPr>
          <p:nvPr userDrawn="1"/>
        </p:nvPicPr>
        <p:blipFill>
          <a:blip r:embed="rId4">
            <a:extLst>
              <a:ext uri="{96DAC541-7B7A-43D3-8B79-37D633B846F1}">
                <asvg:svgBlip xmlns="" xmlns:asvg="http://schemas.microsoft.com/office/drawing/2016/SVG/main" r:embed="rId5"/>
              </a:ext>
            </a:extLst>
          </a:blip>
          <a:srcRect/>
          <a:stretch/>
        </p:blipFill>
        <p:spPr>
          <a:xfrm>
            <a:off x="4071938" y="3626644"/>
            <a:ext cx="261938" cy="9525"/>
          </a:xfrm>
          <a:prstGeom prst="rect">
            <a:avLst/>
          </a:prstGeom>
        </p:spPr>
      </p:pic>
      <p:pic>
        <p:nvPicPr>
          <p:cNvPr id="61" name="Object 6" descr="preencoded.png">
            <a:extLst>
              <a:ext uri="{FF2B5EF4-FFF2-40B4-BE49-F238E27FC236}">
                <a16:creationId xmlns:a16="http://schemas.microsoft.com/office/drawing/2014/main" id="{ED340B77-17F7-48F4-AAFA-876164763783}"/>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5000625" y="3626644"/>
            <a:ext cx="1619250" cy="9525"/>
          </a:xfrm>
          <a:prstGeom prst="rect">
            <a:avLst/>
          </a:prstGeom>
        </p:spPr>
      </p:pic>
      <p:pic>
        <p:nvPicPr>
          <p:cNvPr id="62" name="Object 7" descr="preencoded.png">
            <a:extLst>
              <a:ext uri="{FF2B5EF4-FFF2-40B4-BE49-F238E27FC236}">
                <a16:creationId xmlns:a16="http://schemas.microsoft.com/office/drawing/2014/main" id="{31AB6438-2A2D-4BB9-902D-74D6804285AC}"/>
              </a:ext>
            </a:extLst>
          </p:cNvPr>
          <p:cNvPicPr>
            <a:picLocks noChangeAspect="1"/>
          </p:cNvPicPr>
          <p:nvPr userDrawn="1"/>
        </p:nvPicPr>
        <p:blipFill>
          <a:blip r:embed="rId6">
            <a:extLst>
              <a:ext uri="{96DAC541-7B7A-43D3-8B79-37D633B846F1}">
                <asvg:svgBlip xmlns="" xmlns:asvg="http://schemas.microsoft.com/office/drawing/2016/SVG/main" r:embed="rId7"/>
              </a:ext>
            </a:extLst>
          </a:blip>
          <a:srcRect/>
          <a:stretch/>
        </p:blipFill>
        <p:spPr>
          <a:xfrm>
            <a:off x="6310313" y="3626644"/>
            <a:ext cx="309563" cy="9525"/>
          </a:xfrm>
          <a:prstGeom prst="rect">
            <a:avLst/>
          </a:prstGeom>
        </p:spPr>
      </p:pic>
      <p:pic>
        <p:nvPicPr>
          <p:cNvPr id="63" name="Object 8" descr="preencoded.png">
            <a:extLst>
              <a:ext uri="{FF2B5EF4-FFF2-40B4-BE49-F238E27FC236}">
                <a16:creationId xmlns:a16="http://schemas.microsoft.com/office/drawing/2014/main" id="{9B3DE534-4791-4814-A89F-ECA7ED39EF68}"/>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7286625" y="3626644"/>
            <a:ext cx="1619250" cy="9525"/>
          </a:xfrm>
          <a:prstGeom prst="rect">
            <a:avLst/>
          </a:prstGeom>
        </p:spPr>
      </p:pic>
      <p:pic>
        <p:nvPicPr>
          <p:cNvPr id="64" name="Object 9" descr="preencoded.png">
            <a:extLst>
              <a:ext uri="{FF2B5EF4-FFF2-40B4-BE49-F238E27FC236}">
                <a16:creationId xmlns:a16="http://schemas.microsoft.com/office/drawing/2014/main" id="{FCBF6B52-B991-4AC3-BB87-6240B64B9B8D}"/>
              </a:ext>
            </a:extLst>
          </p:cNvPr>
          <p:cNvPicPr>
            <a:picLocks noChangeAspect="1"/>
          </p:cNvPicPr>
          <p:nvPr userDrawn="1"/>
        </p:nvPicPr>
        <p:blipFill>
          <a:blip r:embed="rId6">
            <a:extLst>
              <a:ext uri="{96DAC541-7B7A-43D3-8B79-37D633B846F1}">
                <asvg:svgBlip xmlns="" xmlns:asvg="http://schemas.microsoft.com/office/drawing/2016/SVG/main" r:embed="rId7"/>
              </a:ext>
            </a:extLst>
          </a:blip>
          <a:srcRect/>
          <a:stretch/>
        </p:blipFill>
        <p:spPr>
          <a:xfrm>
            <a:off x="8596313" y="3626644"/>
            <a:ext cx="309563" cy="9525"/>
          </a:xfrm>
          <a:prstGeom prst="rect">
            <a:avLst/>
          </a:prstGeom>
        </p:spPr>
      </p:pic>
      <p:pic>
        <p:nvPicPr>
          <p:cNvPr id="65" name="Object 10" descr="preencoded.png">
            <a:extLst>
              <a:ext uri="{FF2B5EF4-FFF2-40B4-BE49-F238E27FC236}">
                <a16:creationId xmlns:a16="http://schemas.microsoft.com/office/drawing/2014/main" id="{A3C504C4-8E0F-41F5-946C-914A7E1027F4}"/>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9572625" y="3626644"/>
            <a:ext cx="1619250" cy="9525"/>
          </a:xfrm>
          <a:prstGeom prst="rect">
            <a:avLst/>
          </a:prstGeom>
        </p:spPr>
      </p:pic>
      <p:pic>
        <p:nvPicPr>
          <p:cNvPr id="66" name="Object 11" descr="preencoded.png">
            <a:extLst>
              <a:ext uri="{FF2B5EF4-FFF2-40B4-BE49-F238E27FC236}">
                <a16:creationId xmlns:a16="http://schemas.microsoft.com/office/drawing/2014/main" id="{BE309BAC-9982-4B17-B704-4F0ADBF820DB}"/>
              </a:ext>
            </a:extLst>
          </p:cNvPr>
          <p:cNvPicPr>
            <a:picLocks noChangeAspect="1"/>
          </p:cNvPicPr>
          <p:nvPr userDrawn="1"/>
        </p:nvPicPr>
        <p:blipFill>
          <a:blip r:embed="rId6">
            <a:extLst>
              <a:ext uri="{96DAC541-7B7A-43D3-8B79-37D633B846F1}">
                <asvg:svgBlip xmlns="" xmlns:asvg="http://schemas.microsoft.com/office/drawing/2016/SVG/main" r:embed="rId7"/>
              </a:ext>
            </a:extLst>
          </a:blip>
          <a:srcRect/>
          <a:stretch/>
        </p:blipFill>
        <p:spPr>
          <a:xfrm>
            <a:off x="10882313" y="3626644"/>
            <a:ext cx="309563" cy="9525"/>
          </a:xfrm>
          <a:prstGeom prst="rect">
            <a:avLst/>
          </a:prstGeom>
        </p:spPr>
      </p:pic>
      <p:sp>
        <p:nvSpPr>
          <p:cNvPr id="113" name="Текст 59">
            <a:extLst>
              <a:ext uri="{FF2B5EF4-FFF2-40B4-BE49-F238E27FC236}">
                <a16:creationId xmlns:a16="http://schemas.microsoft.com/office/drawing/2014/main" id="{F7305AE3-F22E-422E-8EFB-0BE5A9DD8B00}"/>
              </a:ext>
            </a:extLst>
          </p:cNvPr>
          <p:cNvSpPr>
            <a:spLocks noGrp="1"/>
          </p:cNvSpPr>
          <p:nvPr>
            <p:ph type="body" sz="quarter" idx="10" hasCustomPrompt="1"/>
          </p:nvPr>
        </p:nvSpPr>
        <p:spPr>
          <a:xfrm>
            <a:off x="336627" y="3000376"/>
            <a:ext cx="413604" cy="631825"/>
          </a:xfrm>
          <a:prstGeom prst="rect">
            <a:avLst/>
          </a:prstGeom>
        </p:spPr>
        <p:txBody>
          <a:bodyPr/>
          <a:lstStyle>
            <a:lvl1pPr marL="0" indent="0">
              <a:lnSpc>
                <a:spcPct val="100000"/>
              </a:lnSpc>
              <a:buNone/>
              <a:defRPr sz="3300" spc="-100" baseline="0">
                <a:solidFill>
                  <a:schemeClr val="accent1"/>
                </a:solidFill>
              </a:defRPr>
            </a:lvl1pPr>
          </a:lstStyle>
          <a:p>
            <a:pPr lvl="0"/>
            <a:r>
              <a:rPr lang="ru-RU" dirty="0"/>
              <a:t>1</a:t>
            </a:r>
          </a:p>
        </p:txBody>
      </p:sp>
      <p:sp>
        <p:nvSpPr>
          <p:cNvPr id="114" name="Текст 21">
            <a:extLst>
              <a:ext uri="{FF2B5EF4-FFF2-40B4-BE49-F238E27FC236}">
                <a16:creationId xmlns:a16="http://schemas.microsoft.com/office/drawing/2014/main" id="{2A68D4B3-686C-472B-9360-DFE804EE198C}"/>
              </a:ext>
            </a:extLst>
          </p:cNvPr>
          <p:cNvSpPr>
            <a:spLocks noGrp="1"/>
          </p:cNvSpPr>
          <p:nvPr>
            <p:ph type="body" sz="quarter" idx="20" hasCustomPrompt="1"/>
          </p:nvPr>
        </p:nvSpPr>
        <p:spPr>
          <a:xfrm>
            <a:off x="336627" y="3663468"/>
            <a:ext cx="1869757" cy="302208"/>
          </a:xfrm>
          <a:prstGeom prst="rect">
            <a:avLst/>
          </a:prstGeom>
        </p:spPr>
        <p:txBody>
          <a:bodyPr/>
          <a:lstStyle>
            <a:lvl1pPr marL="0" indent="0">
              <a:lnSpc>
                <a:spcPct val="100000"/>
              </a:lnSpc>
              <a:buNone/>
              <a:defRPr sz="1200" spc="-20" baseline="0">
                <a:solidFill>
                  <a:schemeClr val="tx1"/>
                </a:solidFill>
              </a:defRPr>
            </a:lvl1pPr>
            <a:lvl2pPr>
              <a:defRPr sz="1400"/>
            </a:lvl2pPr>
            <a:lvl3pPr>
              <a:defRPr sz="1400"/>
            </a:lvl3pPr>
            <a:lvl4pPr>
              <a:defRPr sz="1400"/>
            </a:lvl4pPr>
            <a:lvl5pPr>
              <a:defRPr sz="1400"/>
            </a:lvl5pPr>
          </a:lstStyle>
          <a:p>
            <a:pPr lvl="0"/>
            <a:r>
              <a:rPr lang="ru-RU" dirty="0"/>
              <a:t>Х5 сегодня</a:t>
            </a:r>
          </a:p>
        </p:txBody>
      </p:sp>
      <p:sp>
        <p:nvSpPr>
          <p:cNvPr id="115" name="Текст 21">
            <a:extLst>
              <a:ext uri="{FF2B5EF4-FFF2-40B4-BE49-F238E27FC236}">
                <a16:creationId xmlns:a16="http://schemas.microsoft.com/office/drawing/2014/main" id="{06B9BCB8-4E80-43D7-BDE2-38AE05FFF84B}"/>
              </a:ext>
            </a:extLst>
          </p:cNvPr>
          <p:cNvSpPr>
            <a:spLocks noGrp="1"/>
          </p:cNvSpPr>
          <p:nvPr>
            <p:ph type="body" sz="quarter" idx="21" hasCustomPrompt="1"/>
          </p:nvPr>
        </p:nvSpPr>
        <p:spPr>
          <a:xfrm>
            <a:off x="336627" y="3992975"/>
            <a:ext cx="1869757" cy="685277"/>
          </a:xfrm>
          <a:prstGeom prst="rect">
            <a:avLst/>
          </a:prstGeom>
        </p:spPr>
        <p:txBody>
          <a:bodyPr/>
          <a:lstStyle>
            <a:lvl1pPr marL="0" indent="0">
              <a:lnSpc>
                <a:spcPct val="100000"/>
              </a:lnSpc>
              <a:spcBef>
                <a:spcPts val="0"/>
              </a:spcBef>
              <a:spcAft>
                <a:spcPts val="600"/>
              </a:spcAft>
              <a:buFont typeface="Open Sans" panose="020B0606030504020204" pitchFamily="34" charset="0"/>
              <a:buNone/>
              <a:defRPr sz="900" spc="-20" baseline="0">
                <a:solidFill>
                  <a:schemeClr val="tx2"/>
                </a:solidFill>
              </a:defRPr>
            </a:lvl1pPr>
            <a:lvl2pPr>
              <a:defRPr sz="1400"/>
            </a:lvl2pPr>
            <a:lvl3pPr>
              <a:defRPr sz="1400"/>
            </a:lvl3pPr>
            <a:lvl4pPr>
              <a:defRPr sz="1400"/>
            </a:lvl4pPr>
            <a:lvl5pPr>
              <a:defRPr sz="1400"/>
            </a:lvl5pPr>
          </a:lstStyle>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Наименование тезиса</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Наименование тезиса</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Наименование тезиса</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endParaRPr lang="ru-RU" dirty="0"/>
          </a:p>
        </p:txBody>
      </p:sp>
      <p:sp>
        <p:nvSpPr>
          <p:cNvPr id="117" name="Текст 21">
            <a:extLst>
              <a:ext uri="{FF2B5EF4-FFF2-40B4-BE49-F238E27FC236}">
                <a16:creationId xmlns:a16="http://schemas.microsoft.com/office/drawing/2014/main" id="{3FA17C2C-D9E1-4532-B9DE-C7FF0DEA93AE}"/>
              </a:ext>
            </a:extLst>
          </p:cNvPr>
          <p:cNvSpPr>
            <a:spLocks noGrp="1"/>
          </p:cNvSpPr>
          <p:nvPr>
            <p:ph type="body" sz="quarter" idx="14" hasCustomPrompt="1"/>
          </p:nvPr>
        </p:nvSpPr>
        <p:spPr>
          <a:xfrm>
            <a:off x="1536483" y="3369135"/>
            <a:ext cx="601403" cy="189262"/>
          </a:xfrm>
          <a:prstGeom prst="rect">
            <a:avLst/>
          </a:prstGeom>
        </p:spPr>
        <p:txBody>
          <a:bodyPr/>
          <a:lstStyle>
            <a:lvl1pPr marL="0" indent="0" algn="r">
              <a:lnSpc>
                <a:spcPct val="100000"/>
              </a:lnSpc>
              <a:spcBef>
                <a:spcPts val="0"/>
              </a:spcBef>
              <a:buNone/>
              <a:defRPr sz="700">
                <a:solidFill>
                  <a:schemeClr val="accent1"/>
                </a:solidFill>
                <a:latin typeface="+mj-lt"/>
              </a:defRPr>
            </a:lvl1pPr>
            <a:lvl2pPr>
              <a:defRPr sz="1400"/>
            </a:lvl2pPr>
            <a:lvl3pPr>
              <a:defRPr sz="1400"/>
            </a:lvl3pPr>
            <a:lvl4pPr>
              <a:defRPr sz="1400"/>
            </a:lvl4pPr>
            <a:lvl5pPr>
              <a:defRPr sz="1400"/>
            </a:lvl5pPr>
          </a:lstStyle>
          <a:p>
            <a:pPr lvl="0"/>
            <a:r>
              <a:rPr lang="ru-RU" dirty="0"/>
              <a:t>СТР. 4</a:t>
            </a:r>
          </a:p>
        </p:txBody>
      </p:sp>
      <p:sp>
        <p:nvSpPr>
          <p:cNvPr id="118" name="Текст 59">
            <a:extLst>
              <a:ext uri="{FF2B5EF4-FFF2-40B4-BE49-F238E27FC236}">
                <a16:creationId xmlns:a16="http://schemas.microsoft.com/office/drawing/2014/main" id="{B0AA1E1A-ECE7-49AF-A61A-D3EA589EE636}"/>
              </a:ext>
            </a:extLst>
          </p:cNvPr>
          <p:cNvSpPr>
            <a:spLocks noGrp="1"/>
          </p:cNvSpPr>
          <p:nvPr>
            <p:ph type="body" sz="quarter" idx="22" hasCustomPrompt="1"/>
          </p:nvPr>
        </p:nvSpPr>
        <p:spPr>
          <a:xfrm>
            <a:off x="2602674" y="3000376"/>
            <a:ext cx="413604" cy="631825"/>
          </a:xfrm>
          <a:prstGeom prst="rect">
            <a:avLst/>
          </a:prstGeom>
        </p:spPr>
        <p:txBody>
          <a:bodyPr/>
          <a:lstStyle>
            <a:lvl1pPr marL="0" indent="0">
              <a:lnSpc>
                <a:spcPct val="100000"/>
              </a:lnSpc>
              <a:buNone/>
              <a:defRPr sz="3300" spc="-100" baseline="0">
                <a:solidFill>
                  <a:schemeClr val="accent1"/>
                </a:solidFill>
              </a:defRPr>
            </a:lvl1pPr>
          </a:lstStyle>
          <a:p>
            <a:pPr lvl="0"/>
            <a:r>
              <a:rPr lang="ru-RU" dirty="0"/>
              <a:t>2</a:t>
            </a:r>
          </a:p>
        </p:txBody>
      </p:sp>
      <p:sp>
        <p:nvSpPr>
          <p:cNvPr id="119" name="Текст 21">
            <a:extLst>
              <a:ext uri="{FF2B5EF4-FFF2-40B4-BE49-F238E27FC236}">
                <a16:creationId xmlns:a16="http://schemas.microsoft.com/office/drawing/2014/main" id="{9D49132E-D0F8-4F17-AF54-D596C0BD9676}"/>
              </a:ext>
            </a:extLst>
          </p:cNvPr>
          <p:cNvSpPr>
            <a:spLocks noGrp="1"/>
          </p:cNvSpPr>
          <p:nvPr>
            <p:ph type="body" sz="quarter" idx="23" hasCustomPrompt="1"/>
          </p:nvPr>
        </p:nvSpPr>
        <p:spPr>
          <a:xfrm>
            <a:off x="2602674" y="3663468"/>
            <a:ext cx="1869757" cy="302208"/>
          </a:xfrm>
          <a:prstGeom prst="rect">
            <a:avLst/>
          </a:prstGeom>
        </p:spPr>
        <p:txBody>
          <a:bodyPr/>
          <a:lstStyle>
            <a:lvl1pPr marL="0" indent="0">
              <a:lnSpc>
                <a:spcPct val="100000"/>
              </a:lnSpc>
              <a:buNone/>
              <a:defRPr sz="1200" spc="-20" baseline="0">
                <a:solidFill>
                  <a:schemeClr val="tx1"/>
                </a:solidFill>
              </a:defRPr>
            </a:lvl1pPr>
            <a:lvl2pPr>
              <a:defRPr sz="1400"/>
            </a:lvl2pPr>
            <a:lvl3pPr>
              <a:defRPr sz="1400"/>
            </a:lvl3pPr>
            <a:lvl4pPr>
              <a:defRPr sz="1400"/>
            </a:lvl4pPr>
            <a:lvl5pPr>
              <a:defRPr sz="1400"/>
            </a:lvl5pPr>
          </a:lstStyle>
          <a:p>
            <a:pPr lvl="0"/>
            <a:r>
              <a:rPr lang="ru-RU" dirty="0"/>
              <a:t>Х5 сегодня</a:t>
            </a:r>
          </a:p>
        </p:txBody>
      </p:sp>
      <p:sp>
        <p:nvSpPr>
          <p:cNvPr id="120" name="Текст 21">
            <a:extLst>
              <a:ext uri="{FF2B5EF4-FFF2-40B4-BE49-F238E27FC236}">
                <a16:creationId xmlns:a16="http://schemas.microsoft.com/office/drawing/2014/main" id="{9606A9E9-FDF2-4824-B795-59788B7378F0}"/>
              </a:ext>
            </a:extLst>
          </p:cNvPr>
          <p:cNvSpPr>
            <a:spLocks noGrp="1"/>
          </p:cNvSpPr>
          <p:nvPr>
            <p:ph type="body" sz="quarter" idx="24" hasCustomPrompt="1"/>
          </p:nvPr>
        </p:nvSpPr>
        <p:spPr>
          <a:xfrm>
            <a:off x="2602674" y="3992975"/>
            <a:ext cx="1869757" cy="685277"/>
          </a:xfrm>
          <a:prstGeom prst="rect">
            <a:avLst/>
          </a:prstGeom>
        </p:spPr>
        <p:txBody>
          <a:bodyPr/>
          <a:lstStyle>
            <a:lvl1pPr marL="0" indent="0">
              <a:lnSpc>
                <a:spcPct val="100000"/>
              </a:lnSpc>
              <a:spcBef>
                <a:spcPts val="0"/>
              </a:spcBef>
              <a:spcAft>
                <a:spcPts val="600"/>
              </a:spcAft>
              <a:buFont typeface="Open Sans" panose="020B0606030504020204" pitchFamily="34" charset="0"/>
              <a:buNone/>
              <a:defRPr sz="900" spc="-20" baseline="0">
                <a:solidFill>
                  <a:schemeClr val="tx2"/>
                </a:solidFill>
              </a:defRPr>
            </a:lvl1pPr>
            <a:lvl2pPr>
              <a:defRPr sz="1400"/>
            </a:lvl2pPr>
            <a:lvl3pPr>
              <a:defRPr sz="1400"/>
            </a:lvl3pPr>
            <a:lvl4pPr>
              <a:defRPr sz="1400"/>
            </a:lvl4pPr>
            <a:lvl5pPr>
              <a:defRPr sz="1400"/>
            </a:lvl5pPr>
          </a:lstStyle>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Наименование тезиса</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Наименование тезиса</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Наименование тезиса</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endParaRPr lang="ru-RU" dirty="0"/>
          </a:p>
        </p:txBody>
      </p:sp>
      <p:sp>
        <p:nvSpPr>
          <p:cNvPr id="121" name="Текст 21">
            <a:extLst>
              <a:ext uri="{FF2B5EF4-FFF2-40B4-BE49-F238E27FC236}">
                <a16:creationId xmlns:a16="http://schemas.microsoft.com/office/drawing/2014/main" id="{89590970-39E0-41B0-9D37-291D8FD42274}"/>
              </a:ext>
            </a:extLst>
          </p:cNvPr>
          <p:cNvSpPr>
            <a:spLocks noGrp="1"/>
          </p:cNvSpPr>
          <p:nvPr>
            <p:ph type="body" sz="quarter" idx="25" hasCustomPrompt="1"/>
          </p:nvPr>
        </p:nvSpPr>
        <p:spPr>
          <a:xfrm>
            <a:off x="3802530" y="3369135"/>
            <a:ext cx="601403" cy="189262"/>
          </a:xfrm>
          <a:prstGeom prst="rect">
            <a:avLst/>
          </a:prstGeom>
        </p:spPr>
        <p:txBody>
          <a:bodyPr/>
          <a:lstStyle>
            <a:lvl1pPr marL="0" indent="0" algn="r">
              <a:lnSpc>
                <a:spcPct val="100000"/>
              </a:lnSpc>
              <a:spcBef>
                <a:spcPts val="0"/>
              </a:spcBef>
              <a:buNone/>
              <a:defRPr sz="700">
                <a:solidFill>
                  <a:schemeClr val="accent1"/>
                </a:solidFill>
                <a:latin typeface="+mj-lt"/>
              </a:defRPr>
            </a:lvl1pPr>
            <a:lvl2pPr>
              <a:defRPr sz="1400"/>
            </a:lvl2pPr>
            <a:lvl3pPr>
              <a:defRPr sz="1400"/>
            </a:lvl3pPr>
            <a:lvl4pPr>
              <a:defRPr sz="1400"/>
            </a:lvl4pPr>
            <a:lvl5pPr>
              <a:defRPr sz="1400"/>
            </a:lvl5pPr>
          </a:lstStyle>
          <a:p>
            <a:pPr lvl="0"/>
            <a:r>
              <a:rPr lang="ru-RU" dirty="0"/>
              <a:t>СТР. 4</a:t>
            </a:r>
          </a:p>
        </p:txBody>
      </p:sp>
      <p:sp>
        <p:nvSpPr>
          <p:cNvPr id="122" name="Текст 59">
            <a:extLst>
              <a:ext uri="{FF2B5EF4-FFF2-40B4-BE49-F238E27FC236}">
                <a16:creationId xmlns:a16="http://schemas.microsoft.com/office/drawing/2014/main" id="{47FDCADF-1CEB-42DE-AD0B-CA389642C468}"/>
              </a:ext>
            </a:extLst>
          </p:cNvPr>
          <p:cNvSpPr>
            <a:spLocks noGrp="1"/>
          </p:cNvSpPr>
          <p:nvPr>
            <p:ph type="body" sz="quarter" idx="26" hasCustomPrompt="1"/>
          </p:nvPr>
        </p:nvSpPr>
        <p:spPr>
          <a:xfrm>
            <a:off x="4894865" y="3000376"/>
            <a:ext cx="413604" cy="631825"/>
          </a:xfrm>
          <a:prstGeom prst="rect">
            <a:avLst/>
          </a:prstGeom>
        </p:spPr>
        <p:txBody>
          <a:bodyPr/>
          <a:lstStyle>
            <a:lvl1pPr marL="0" indent="0">
              <a:lnSpc>
                <a:spcPct val="100000"/>
              </a:lnSpc>
              <a:buNone/>
              <a:defRPr sz="3300" spc="-100" baseline="0">
                <a:solidFill>
                  <a:schemeClr val="accent1"/>
                </a:solidFill>
              </a:defRPr>
            </a:lvl1pPr>
          </a:lstStyle>
          <a:p>
            <a:pPr lvl="0"/>
            <a:r>
              <a:rPr lang="ru-RU" dirty="0"/>
              <a:t>3</a:t>
            </a:r>
          </a:p>
        </p:txBody>
      </p:sp>
      <p:sp>
        <p:nvSpPr>
          <p:cNvPr id="123" name="Текст 21">
            <a:extLst>
              <a:ext uri="{FF2B5EF4-FFF2-40B4-BE49-F238E27FC236}">
                <a16:creationId xmlns:a16="http://schemas.microsoft.com/office/drawing/2014/main" id="{865A5874-39C2-4637-8288-4409828FFDA2}"/>
              </a:ext>
            </a:extLst>
          </p:cNvPr>
          <p:cNvSpPr>
            <a:spLocks noGrp="1"/>
          </p:cNvSpPr>
          <p:nvPr>
            <p:ph type="body" sz="quarter" idx="27" hasCustomPrompt="1"/>
          </p:nvPr>
        </p:nvSpPr>
        <p:spPr>
          <a:xfrm>
            <a:off x="4894865" y="3663468"/>
            <a:ext cx="1869757" cy="302208"/>
          </a:xfrm>
          <a:prstGeom prst="rect">
            <a:avLst/>
          </a:prstGeom>
        </p:spPr>
        <p:txBody>
          <a:bodyPr/>
          <a:lstStyle>
            <a:lvl1pPr marL="0" indent="0">
              <a:lnSpc>
                <a:spcPct val="100000"/>
              </a:lnSpc>
              <a:buNone/>
              <a:defRPr sz="1200" spc="-20" baseline="0">
                <a:solidFill>
                  <a:schemeClr val="tx1"/>
                </a:solidFill>
              </a:defRPr>
            </a:lvl1pPr>
            <a:lvl2pPr>
              <a:defRPr sz="1400"/>
            </a:lvl2pPr>
            <a:lvl3pPr>
              <a:defRPr sz="1400"/>
            </a:lvl3pPr>
            <a:lvl4pPr>
              <a:defRPr sz="1400"/>
            </a:lvl4pPr>
            <a:lvl5pPr>
              <a:defRPr sz="1400"/>
            </a:lvl5pPr>
          </a:lstStyle>
          <a:p>
            <a:pPr lvl="0"/>
            <a:r>
              <a:rPr lang="ru-RU" dirty="0"/>
              <a:t>Х5 сегодня</a:t>
            </a:r>
          </a:p>
        </p:txBody>
      </p:sp>
      <p:sp>
        <p:nvSpPr>
          <p:cNvPr id="124" name="Текст 21">
            <a:extLst>
              <a:ext uri="{FF2B5EF4-FFF2-40B4-BE49-F238E27FC236}">
                <a16:creationId xmlns:a16="http://schemas.microsoft.com/office/drawing/2014/main" id="{61AEEFFA-A6A7-4CE6-A3EE-0364B8C979BB}"/>
              </a:ext>
            </a:extLst>
          </p:cNvPr>
          <p:cNvSpPr>
            <a:spLocks noGrp="1"/>
          </p:cNvSpPr>
          <p:nvPr>
            <p:ph type="body" sz="quarter" idx="28" hasCustomPrompt="1"/>
          </p:nvPr>
        </p:nvSpPr>
        <p:spPr>
          <a:xfrm>
            <a:off x="4894865" y="3992975"/>
            <a:ext cx="1869757" cy="685277"/>
          </a:xfrm>
          <a:prstGeom prst="rect">
            <a:avLst/>
          </a:prstGeom>
        </p:spPr>
        <p:txBody>
          <a:bodyPr/>
          <a:lstStyle>
            <a:lvl1pPr marL="0" indent="0">
              <a:lnSpc>
                <a:spcPct val="100000"/>
              </a:lnSpc>
              <a:spcBef>
                <a:spcPts val="0"/>
              </a:spcBef>
              <a:spcAft>
                <a:spcPts val="600"/>
              </a:spcAft>
              <a:buFont typeface="Open Sans" panose="020B0606030504020204" pitchFamily="34" charset="0"/>
              <a:buNone/>
              <a:defRPr sz="900" spc="-20" baseline="0">
                <a:solidFill>
                  <a:schemeClr val="tx2"/>
                </a:solidFill>
              </a:defRPr>
            </a:lvl1pPr>
            <a:lvl2pPr>
              <a:defRPr sz="1400"/>
            </a:lvl2pPr>
            <a:lvl3pPr>
              <a:defRPr sz="1400"/>
            </a:lvl3pPr>
            <a:lvl4pPr>
              <a:defRPr sz="1400"/>
            </a:lvl4pPr>
            <a:lvl5pPr>
              <a:defRPr sz="1400"/>
            </a:lvl5pPr>
          </a:lstStyle>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Наименование тезиса</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Наименование тезиса</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Наименование тезиса</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endParaRPr lang="ru-RU" dirty="0"/>
          </a:p>
        </p:txBody>
      </p:sp>
      <p:sp>
        <p:nvSpPr>
          <p:cNvPr id="125" name="Текст 21">
            <a:extLst>
              <a:ext uri="{FF2B5EF4-FFF2-40B4-BE49-F238E27FC236}">
                <a16:creationId xmlns:a16="http://schemas.microsoft.com/office/drawing/2014/main" id="{5C673D28-753E-4381-B73C-F4161F2240E5}"/>
              </a:ext>
            </a:extLst>
          </p:cNvPr>
          <p:cNvSpPr>
            <a:spLocks noGrp="1"/>
          </p:cNvSpPr>
          <p:nvPr>
            <p:ph type="body" sz="quarter" idx="29" hasCustomPrompt="1"/>
          </p:nvPr>
        </p:nvSpPr>
        <p:spPr>
          <a:xfrm>
            <a:off x="6094721" y="3369135"/>
            <a:ext cx="601403" cy="189262"/>
          </a:xfrm>
          <a:prstGeom prst="rect">
            <a:avLst/>
          </a:prstGeom>
        </p:spPr>
        <p:txBody>
          <a:bodyPr/>
          <a:lstStyle>
            <a:lvl1pPr marL="0" indent="0" algn="r">
              <a:lnSpc>
                <a:spcPct val="100000"/>
              </a:lnSpc>
              <a:spcBef>
                <a:spcPts val="0"/>
              </a:spcBef>
              <a:buNone/>
              <a:defRPr sz="700">
                <a:solidFill>
                  <a:schemeClr val="accent1"/>
                </a:solidFill>
                <a:latin typeface="+mj-lt"/>
              </a:defRPr>
            </a:lvl1pPr>
            <a:lvl2pPr>
              <a:defRPr sz="1400"/>
            </a:lvl2pPr>
            <a:lvl3pPr>
              <a:defRPr sz="1400"/>
            </a:lvl3pPr>
            <a:lvl4pPr>
              <a:defRPr sz="1400"/>
            </a:lvl4pPr>
            <a:lvl5pPr>
              <a:defRPr sz="1400"/>
            </a:lvl5pPr>
          </a:lstStyle>
          <a:p>
            <a:pPr lvl="0"/>
            <a:r>
              <a:rPr lang="ru-RU" dirty="0"/>
              <a:t>СТР. 4</a:t>
            </a:r>
          </a:p>
        </p:txBody>
      </p:sp>
      <p:sp>
        <p:nvSpPr>
          <p:cNvPr id="126" name="Текст 59">
            <a:extLst>
              <a:ext uri="{FF2B5EF4-FFF2-40B4-BE49-F238E27FC236}">
                <a16:creationId xmlns:a16="http://schemas.microsoft.com/office/drawing/2014/main" id="{D7251D78-322F-497E-B596-4297BD205205}"/>
              </a:ext>
            </a:extLst>
          </p:cNvPr>
          <p:cNvSpPr>
            <a:spLocks noGrp="1"/>
          </p:cNvSpPr>
          <p:nvPr>
            <p:ph type="body" sz="quarter" idx="30" hasCustomPrompt="1"/>
          </p:nvPr>
        </p:nvSpPr>
        <p:spPr>
          <a:xfrm>
            <a:off x="7196685" y="3000376"/>
            <a:ext cx="413604" cy="631825"/>
          </a:xfrm>
          <a:prstGeom prst="rect">
            <a:avLst/>
          </a:prstGeom>
        </p:spPr>
        <p:txBody>
          <a:bodyPr/>
          <a:lstStyle>
            <a:lvl1pPr marL="0" indent="0">
              <a:lnSpc>
                <a:spcPct val="100000"/>
              </a:lnSpc>
              <a:buNone/>
              <a:defRPr sz="3300" spc="-100" baseline="0">
                <a:solidFill>
                  <a:schemeClr val="accent1"/>
                </a:solidFill>
              </a:defRPr>
            </a:lvl1pPr>
          </a:lstStyle>
          <a:p>
            <a:pPr lvl="0"/>
            <a:r>
              <a:rPr lang="ru-RU" dirty="0"/>
              <a:t>4</a:t>
            </a:r>
          </a:p>
        </p:txBody>
      </p:sp>
      <p:sp>
        <p:nvSpPr>
          <p:cNvPr id="127" name="Текст 21">
            <a:extLst>
              <a:ext uri="{FF2B5EF4-FFF2-40B4-BE49-F238E27FC236}">
                <a16:creationId xmlns:a16="http://schemas.microsoft.com/office/drawing/2014/main" id="{5C01C5D6-C30D-49D7-8AC0-C987D889D40A}"/>
              </a:ext>
            </a:extLst>
          </p:cNvPr>
          <p:cNvSpPr>
            <a:spLocks noGrp="1"/>
          </p:cNvSpPr>
          <p:nvPr>
            <p:ph type="body" sz="quarter" idx="31" hasCustomPrompt="1"/>
          </p:nvPr>
        </p:nvSpPr>
        <p:spPr>
          <a:xfrm>
            <a:off x="7196685" y="3663468"/>
            <a:ext cx="1869757" cy="302208"/>
          </a:xfrm>
          <a:prstGeom prst="rect">
            <a:avLst/>
          </a:prstGeom>
        </p:spPr>
        <p:txBody>
          <a:bodyPr/>
          <a:lstStyle>
            <a:lvl1pPr marL="0" indent="0">
              <a:lnSpc>
                <a:spcPct val="100000"/>
              </a:lnSpc>
              <a:buNone/>
              <a:defRPr sz="1200" spc="-20" baseline="0">
                <a:solidFill>
                  <a:schemeClr val="tx1"/>
                </a:solidFill>
              </a:defRPr>
            </a:lvl1pPr>
            <a:lvl2pPr>
              <a:defRPr sz="1400"/>
            </a:lvl2pPr>
            <a:lvl3pPr>
              <a:defRPr sz="1400"/>
            </a:lvl3pPr>
            <a:lvl4pPr>
              <a:defRPr sz="1400"/>
            </a:lvl4pPr>
            <a:lvl5pPr>
              <a:defRPr sz="1400"/>
            </a:lvl5pPr>
          </a:lstStyle>
          <a:p>
            <a:pPr lvl="0"/>
            <a:r>
              <a:rPr lang="ru-RU" dirty="0"/>
              <a:t>Х5 сегодня</a:t>
            </a:r>
          </a:p>
        </p:txBody>
      </p:sp>
      <p:sp>
        <p:nvSpPr>
          <p:cNvPr id="128" name="Текст 21">
            <a:extLst>
              <a:ext uri="{FF2B5EF4-FFF2-40B4-BE49-F238E27FC236}">
                <a16:creationId xmlns:a16="http://schemas.microsoft.com/office/drawing/2014/main" id="{71954C84-E31E-4A45-B8B9-EDD2C4F762C7}"/>
              </a:ext>
            </a:extLst>
          </p:cNvPr>
          <p:cNvSpPr>
            <a:spLocks noGrp="1"/>
          </p:cNvSpPr>
          <p:nvPr>
            <p:ph type="body" sz="quarter" idx="32" hasCustomPrompt="1"/>
          </p:nvPr>
        </p:nvSpPr>
        <p:spPr>
          <a:xfrm>
            <a:off x="7196685" y="3992975"/>
            <a:ext cx="1869757" cy="685277"/>
          </a:xfrm>
          <a:prstGeom prst="rect">
            <a:avLst/>
          </a:prstGeom>
        </p:spPr>
        <p:txBody>
          <a:bodyPr/>
          <a:lstStyle>
            <a:lvl1pPr marL="0" indent="0">
              <a:lnSpc>
                <a:spcPct val="100000"/>
              </a:lnSpc>
              <a:spcBef>
                <a:spcPts val="0"/>
              </a:spcBef>
              <a:spcAft>
                <a:spcPts val="600"/>
              </a:spcAft>
              <a:buFont typeface="Open Sans" panose="020B0606030504020204" pitchFamily="34" charset="0"/>
              <a:buNone/>
              <a:defRPr sz="900" spc="-20" baseline="0">
                <a:solidFill>
                  <a:schemeClr val="tx2"/>
                </a:solidFill>
              </a:defRPr>
            </a:lvl1pPr>
            <a:lvl2pPr>
              <a:defRPr sz="1400"/>
            </a:lvl2pPr>
            <a:lvl3pPr>
              <a:defRPr sz="1400"/>
            </a:lvl3pPr>
            <a:lvl4pPr>
              <a:defRPr sz="1400"/>
            </a:lvl4pPr>
            <a:lvl5pPr>
              <a:defRPr sz="1400"/>
            </a:lvl5pPr>
          </a:lstStyle>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Наименование тезиса</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Наименование тезиса</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Наименование тезиса</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endParaRPr lang="ru-RU" dirty="0"/>
          </a:p>
        </p:txBody>
      </p:sp>
      <p:sp>
        <p:nvSpPr>
          <p:cNvPr id="129" name="Текст 21">
            <a:extLst>
              <a:ext uri="{FF2B5EF4-FFF2-40B4-BE49-F238E27FC236}">
                <a16:creationId xmlns:a16="http://schemas.microsoft.com/office/drawing/2014/main" id="{DC83DD5B-E7BB-4CD0-BCDD-9C70D3160A3C}"/>
              </a:ext>
            </a:extLst>
          </p:cNvPr>
          <p:cNvSpPr>
            <a:spLocks noGrp="1"/>
          </p:cNvSpPr>
          <p:nvPr>
            <p:ph type="body" sz="quarter" idx="33" hasCustomPrompt="1"/>
          </p:nvPr>
        </p:nvSpPr>
        <p:spPr>
          <a:xfrm>
            <a:off x="8396541" y="3369135"/>
            <a:ext cx="601403" cy="189262"/>
          </a:xfrm>
          <a:prstGeom prst="rect">
            <a:avLst/>
          </a:prstGeom>
        </p:spPr>
        <p:txBody>
          <a:bodyPr/>
          <a:lstStyle>
            <a:lvl1pPr marL="0" indent="0" algn="r">
              <a:lnSpc>
                <a:spcPct val="100000"/>
              </a:lnSpc>
              <a:spcBef>
                <a:spcPts val="0"/>
              </a:spcBef>
              <a:buNone/>
              <a:defRPr sz="700">
                <a:solidFill>
                  <a:schemeClr val="accent1"/>
                </a:solidFill>
                <a:latin typeface="+mj-lt"/>
              </a:defRPr>
            </a:lvl1pPr>
            <a:lvl2pPr>
              <a:defRPr sz="1400"/>
            </a:lvl2pPr>
            <a:lvl3pPr>
              <a:defRPr sz="1400"/>
            </a:lvl3pPr>
            <a:lvl4pPr>
              <a:defRPr sz="1400"/>
            </a:lvl4pPr>
            <a:lvl5pPr>
              <a:defRPr sz="1400"/>
            </a:lvl5pPr>
          </a:lstStyle>
          <a:p>
            <a:pPr lvl="0"/>
            <a:r>
              <a:rPr lang="ru-RU" dirty="0"/>
              <a:t>СТР. 4</a:t>
            </a:r>
          </a:p>
        </p:txBody>
      </p:sp>
      <p:sp>
        <p:nvSpPr>
          <p:cNvPr id="130" name="Текст 59">
            <a:extLst>
              <a:ext uri="{FF2B5EF4-FFF2-40B4-BE49-F238E27FC236}">
                <a16:creationId xmlns:a16="http://schemas.microsoft.com/office/drawing/2014/main" id="{A1595089-DED4-4EBB-9763-82AD493BC481}"/>
              </a:ext>
            </a:extLst>
          </p:cNvPr>
          <p:cNvSpPr>
            <a:spLocks noGrp="1"/>
          </p:cNvSpPr>
          <p:nvPr>
            <p:ph type="body" sz="quarter" idx="34" hasCustomPrompt="1"/>
          </p:nvPr>
        </p:nvSpPr>
        <p:spPr>
          <a:xfrm>
            <a:off x="9477375" y="3000376"/>
            <a:ext cx="413604" cy="631825"/>
          </a:xfrm>
          <a:prstGeom prst="rect">
            <a:avLst/>
          </a:prstGeom>
        </p:spPr>
        <p:txBody>
          <a:bodyPr/>
          <a:lstStyle>
            <a:lvl1pPr marL="0" indent="0">
              <a:lnSpc>
                <a:spcPct val="100000"/>
              </a:lnSpc>
              <a:buNone/>
              <a:defRPr sz="3300" spc="-100" baseline="0">
                <a:solidFill>
                  <a:schemeClr val="accent1"/>
                </a:solidFill>
              </a:defRPr>
            </a:lvl1pPr>
          </a:lstStyle>
          <a:p>
            <a:pPr lvl="0"/>
            <a:r>
              <a:rPr lang="ru-RU" dirty="0"/>
              <a:t>5</a:t>
            </a:r>
          </a:p>
        </p:txBody>
      </p:sp>
      <p:sp>
        <p:nvSpPr>
          <p:cNvPr id="131" name="Текст 21">
            <a:extLst>
              <a:ext uri="{FF2B5EF4-FFF2-40B4-BE49-F238E27FC236}">
                <a16:creationId xmlns:a16="http://schemas.microsoft.com/office/drawing/2014/main" id="{B17CE992-FC4C-4288-B88B-DE9EF76F4E65}"/>
              </a:ext>
            </a:extLst>
          </p:cNvPr>
          <p:cNvSpPr>
            <a:spLocks noGrp="1"/>
          </p:cNvSpPr>
          <p:nvPr>
            <p:ph type="body" sz="quarter" idx="35" hasCustomPrompt="1"/>
          </p:nvPr>
        </p:nvSpPr>
        <p:spPr>
          <a:xfrm>
            <a:off x="9477375" y="3663468"/>
            <a:ext cx="1869757" cy="302208"/>
          </a:xfrm>
          <a:prstGeom prst="rect">
            <a:avLst/>
          </a:prstGeom>
        </p:spPr>
        <p:txBody>
          <a:bodyPr/>
          <a:lstStyle>
            <a:lvl1pPr marL="0" indent="0">
              <a:lnSpc>
                <a:spcPct val="100000"/>
              </a:lnSpc>
              <a:buNone/>
              <a:defRPr sz="1200" spc="-20" baseline="0">
                <a:solidFill>
                  <a:schemeClr val="tx1"/>
                </a:solidFill>
              </a:defRPr>
            </a:lvl1pPr>
            <a:lvl2pPr>
              <a:defRPr sz="1400"/>
            </a:lvl2pPr>
            <a:lvl3pPr>
              <a:defRPr sz="1400"/>
            </a:lvl3pPr>
            <a:lvl4pPr>
              <a:defRPr sz="1400"/>
            </a:lvl4pPr>
            <a:lvl5pPr>
              <a:defRPr sz="1400"/>
            </a:lvl5pPr>
          </a:lstStyle>
          <a:p>
            <a:pPr lvl="0"/>
            <a:r>
              <a:rPr lang="ru-RU" dirty="0"/>
              <a:t>Х5 сегодня</a:t>
            </a:r>
          </a:p>
        </p:txBody>
      </p:sp>
      <p:sp>
        <p:nvSpPr>
          <p:cNvPr id="132" name="Текст 21">
            <a:extLst>
              <a:ext uri="{FF2B5EF4-FFF2-40B4-BE49-F238E27FC236}">
                <a16:creationId xmlns:a16="http://schemas.microsoft.com/office/drawing/2014/main" id="{0DCA29BD-A58F-4850-ABD1-58C3EDBDE2C6}"/>
              </a:ext>
            </a:extLst>
          </p:cNvPr>
          <p:cNvSpPr>
            <a:spLocks noGrp="1"/>
          </p:cNvSpPr>
          <p:nvPr>
            <p:ph type="body" sz="quarter" idx="36" hasCustomPrompt="1"/>
          </p:nvPr>
        </p:nvSpPr>
        <p:spPr>
          <a:xfrm>
            <a:off x="9477375" y="3992975"/>
            <a:ext cx="1869757" cy="685277"/>
          </a:xfrm>
          <a:prstGeom prst="rect">
            <a:avLst/>
          </a:prstGeom>
        </p:spPr>
        <p:txBody>
          <a:bodyPr/>
          <a:lstStyle>
            <a:lvl1pPr marL="0" indent="0">
              <a:lnSpc>
                <a:spcPct val="100000"/>
              </a:lnSpc>
              <a:spcBef>
                <a:spcPts val="0"/>
              </a:spcBef>
              <a:spcAft>
                <a:spcPts val="600"/>
              </a:spcAft>
              <a:buFont typeface="Open Sans" panose="020B0606030504020204" pitchFamily="34" charset="0"/>
              <a:buNone/>
              <a:defRPr sz="900" spc="-20" baseline="0">
                <a:solidFill>
                  <a:schemeClr val="tx2"/>
                </a:solidFill>
              </a:defRPr>
            </a:lvl1pPr>
            <a:lvl2pPr>
              <a:defRPr sz="1400"/>
            </a:lvl2pPr>
            <a:lvl3pPr>
              <a:defRPr sz="1400"/>
            </a:lvl3pPr>
            <a:lvl4pPr>
              <a:defRPr sz="1400"/>
            </a:lvl4pPr>
            <a:lvl5pPr>
              <a:defRPr sz="1400"/>
            </a:lvl5pPr>
          </a:lstStyle>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Наименование тезиса</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Наименование тезиса</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Наименование тезиса</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endParaRPr lang="ru-RU" dirty="0"/>
          </a:p>
        </p:txBody>
      </p:sp>
      <p:sp>
        <p:nvSpPr>
          <p:cNvPr id="133" name="Текст 21">
            <a:extLst>
              <a:ext uri="{FF2B5EF4-FFF2-40B4-BE49-F238E27FC236}">
                <a16:creationId xmlns:a16="http://schemas.microsoft.com/office/drawing/2014/main" id="{3230BECD-4482-4975-855C-561610B8AD5F}"/>
              </a:ext>
            </a:extLst>
          </p:cNvPr>
          <p:cNvSpPr>
            <a:spLocks noGrp="1"/>
          </p:cNvSpPr>
          <p:nvPr>
            <p:ph type="body" sz="quarter" idx="37" hasCustomPrompt="1"/>
          </p:nvPr>
        </p:nvSpPr>
        <p:spPr>
          <a:xfrm>
            <a:off x="10677231" y="3369135"/>
            <a:ext cx="601403" cy="189262"/>
          </a:xfrm>
          <a:prstGeom prst="rect">
            <a:avLst/>
          </a:prstGeom>
        </p:spPr>
        <p:txBody>
          <a:bodyPr/>
          <a:lstStyle>
            <a:lvl1pPr marL="0" indent="0" algn="r">
              <a:lnSpc>
                <a:spcPct val="100000"/>
              </a:lnSpc>
              <a:spcBef>
                <a:spcPts val="0"/>
              </a:spcBef>
              <a:buNone/>
              <a:defRPr sz="700">
                <a:solidFill>
                  <a:schemeClr val="accent1"/>
                </a:solidFill>
                <a:latin typeface="+mj-lt"/>
              </a:defRPr>
            </a:lvl1pPr>
            <a:lvl2pPr>
              <a:defRPr sz="1400"/>
            </a:lvl2pPr>
            <a:lvl3pPr>
              <a:defRPr sz="1400"/>
            </a:lvl3pPr>
            <a:lvl4pPr>
              <a:defRPr sz="1400"/>
            </a:lvl4pPr>
            <a:lvl5pPr>
              <a:defRPr sz="1400"/>
            </a:lvl5pPr>
          </a:lstStyle>
          <a:p>
            <a:pPr lvl="0"/>
            <a:r>
              <a:rPr lang="ru-RU" dirty="0"/>
              <a:t>СТР. 4</a:t>
            </a:r>
          </a:p>
        </p:txBody>
      </p:sp>
      <p:sp>
        <p:nvSpPr>
          <p:cNvPr id="134" name="Текст 21">
            <a:extLst>
              <a:ext uri="{FF2B5EF4-FFF2-40B4-BE49-F238E27FC236}">
                <a16:creationId xmlns:a16="http://schemas.microsoft.com/office/drawing/2014/main" id="{9D8B9F1F-3B89-49F2-9CC7-A97E79A4DE49}"/>
              </a:ext>
            </a:extLst>
          </p:cNvPr>
          <p:cNvSpPr>
            <a:spLocks noGrp="1"/>
          </p:cNvSpPr>
          <p:nvPr>
            <p:ph type="body" sz="quarter" idx="13" hasCustomPrompt="1"/>
          </p:nvPr>
        </p:nvSpPr>
        <p:spPr>
          <a:xfrm>
            <a:off x="340995" y="1916328"/>
            <a:ext cx="6945630" cy="285750"/>
          </a:xfrm>
          <a:prstGeom prst="rect">
            <a:avLst/>
          </a:prstGeom>
        </p:spPr>
        <p:txBody>
          <a:bodyPr/>
          <a:lstStyle>
            <a:lvl1pPr marL="0" indent="0">
              <a:lnSpc>
                <a:spcPct val="100000"/>
              </a:lnSpc>
              <a:buNone/>
              <a:defRPr sz="1300">
                <a:solidFill>
                  <a:schemeClr val="accent1"/>
                </a:solidFill>
                <a:latin typeface="+mj-lt"/>
              </a:defRPr>
            </a:lvl1pPr>
            <a:lvl2pPr>
              <a:defRPr sz="1400"/>
            </a:lvl2pPr>
            <a:lvl3pPr>
              <a:defRPr sz="1400"/>
            </a:lvl3pPr>
            <a:lvl4pPr>
              <a:defRPr sz="1400"/>
            </a:lvl4pPr>
            <a:lvl5pPr>
              <a:defRPr sz="1400"/>
            </a:lvl5pPr>
          </a:lstStyle>
          <a:p>
            <a:pPr lvl="0"/>
            <a:r>
              <a:rPr lang="ru-RU" dirty="0"/>
              <a:t>НА СЕГОДНЯШНЕЙ ВСТРЕЧЕ</a:t>
            </a:r>
          </a:p>
        </p:txBody>
      </p:sp>
      <p:sp>
        <p:nvSpPr>
          <p:cNvPr id="43" name="Овал 42">
            <a:extLst>
              <a:ext uri="{FF2B5EF4-FFF2-40B4-BE49-F238E27FC236}">
                <a16:creationId xmlns:a16="http://schemas.microsoft.com/office/drawing/2014/main" id="{22D1A26A-C1AC-41B1-B851-66CADCFBE09F}"/>
              </a:ext>
            </a:extLst>
          </p:cNvPr>
          <p:cNvSpPr/>
          <p:nvPr userDrawn="1"/>
        </p:nvSpPr>
        <p:spPr>
          <a:xfrm>
            <a:off x="11668125" y="238125"/>
            <a:ext cx="285750" cy="285750"/>
          </a:xfrm>
          <a:prstGeom prst="ellipse">
            <a:avLst/>
          </a:prstGeom>
          <a:solidFill>
            <a:srgbClr val="5FAF2D"/>
          </a:solidFill>
          <a:ln w="4763" cap="flat">
            <a:noFill/>
            <a:prstDash val="solid"/>
            <a:miter/>
          </a:ln>
        </p:spPr>
        <p:txBody>
          <a:bodyPr rtlCol="0" anchor="ctr"/>
          <a:lstStyle/>
          <a:p>
            <a:endParaRPr lang="ru-RU"/>
          </a:p>
        </p:txBody>
      </p:sp>
      <p:sp>
        <p:nvSpPr>
          <p:cNvPr id="44" name="Номер слайда 6">
            <a:extLst>
              <a:ext uri="{FF2B5EF4-FFF2-40B4-BE49-F238E27FC236}">
                <a16:creationId xmlns:a16="http://schemas.microsoft.com/office/drawing/2014/main" id="{D9F4A8C9-86A1-4C14-81D8-DE6808D1589A}"/>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20780756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Производственный процесс и поддержка">
    <p:spTree>
      <p:nvGrpSpPr>
        <p:cNvPr id="1" name=""/>
        <p:cNvGrpSpPr/>
        <p:nvPr/>
      </p:nvGrpSpPr>
      <p:grpSpPr>
        <a:xfrm>
          <a:off x="0" y="0"/>
          <a:ext cx="0" cy="0"/>
          <a:chOff x="0" y="0"/>
          <a:chExt cx="0" cy="0"/>
        </a:xfrm>
      </p:grpSpPr>
      <p:grpSp>
        <p:nvGrpSpPr>
          <p:cNvPr id="154" name="Группа 153">
            <a:extLst>
              <a:ext uri="{FF2B5EF4-FFF2-40B4-BE49-F238E27FC236}">
                <a16:creationId xmlns:a16="http://schemas.microsoft.com/office/drawing/2014/main" id="{FC6B5662-BE78-49FC-AC10-6DBBACA125BD}"/>
              </a:ext>
            </a:extLst>
          </p:cNvPr>
          <p:cNvGrpSpPr/>
          <p:nvPr userDrawn="1"/>
        </p:nvGrpSpPr>
        <p:grpSpPr>
          <a:xfrm>
            <a:off x="428625" y="238125"/>
            <a:ext cx="802728" cy="244915"/>
            <a:chOff x="428625" y="238125"/>
            <a:chExt cx="802728" cy="244915"/>
          </a:xfrm>
        </p:grpSpPr>
        <p:sp>
          <p:nvSpPr>
            <p:cNvPr id="145" name="Полилиния: фигура 144">
              <a:extLst>
                <a:ext uri="{FF2B5EF4-FFF2-40B4-BE49-F238E27FC236}">
                  <a16:creationId xmlns:a16="http://schemas.microsoft.com/office/drawing/2014/main" id="{3B14CF16-464D-42A2-A427-03A2D52AC94E}"/>
                </a:ext>
              </a:extLst>
            </p:cNvPr>
            <p:cNvSpPr/>
            <p:nvPr/>
          </p:nvSpPr>
          <p:spPr>
            <a:xfrm>
              <a:off x="548259" y="331338"/>
              <a:ext cx="98412" cy="109280"/>
            </a:xfrm>
            <a:custGeom>
              <a:avLst/>
              <a:gdLst>
                <a:gd name="connsiteX0" fmla="*/ 72042 w 98412"/>
                <a:gd name="connsiteY0" fmla="*/ 109281 h 109280"/>
                <a:gd name="connsiteX1" fmla="*/ 49530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50173 w 98412"/>
                <a:gd name="connsiteY7" fmla="*/ 35355 h 109280"/>
                <a:gd name="connsiteX8" fmla="*/ 71395 w 98412"/>
                <a:gd name="connsiteY8" fmla="*/ 0 h 109280"/>
                <a:gd name="connsiteX9" fmla="*/ 97769 w 98412"/>
                <a:gd name="connsiteY9" fmla="*/ 0 h 109280"/>
                <a:gd name="connsiteX10" fmla="*/ 63679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9530" y="71354"/>
                  </a:lnTo>
                  <a:lnTo>
                    <a:pt x="27018" y="109281"/>
                  </a:lnTo>
                  <a:lnTo>
                    <a:pt x="643" y="109281"/>
                  </a:lnTo>
                  <a:lnTo>
                    <a:pt x="34733" y="52712"/>
                  </a:lnTo>
                  <a:lnTo>
                    <a:pt x="0" y="0"/>
                  </a:lnTo>
                  <a:lnTo>
                    <a:pt x="27661" y="0"/>
                  </a:lnTo>
                  <a:lnTo>
                    <a:pt x="50173" y="35355"/>
                  </a:lnTo>
                  <a:lnTo>
                    <a:pt x="71395" y="0"/>
                  </a:lnTo>
                  <a:lnTo>
                    <a:pt x="97769" y="0"/>
                  </a:lnTo>
                  <a:lnTo>
                    <a:pt x="63679" y="53998"/>
                  </a:lnTo>
                  <a:lnTo>
                    <a:pt x="98412" y="109281"/>
                  </a:lnTo>
                  <a:lnTo>
                    <a:pt x="72042" y="109281"/>
                  </a:lnTo>
                  <a:close/>
                </a:path>
              </a:pathLst>
            </a:custGeom>
            <a:solidFill>
              <a:srgbClr val="000000"/>
            </a:solidFill>
            <a:ln w="4763" cap="flat">
              <a:noFill/>
              <a:prstDash val="solid"/>
              <a:miter/>
            </a:ln>
          </p:spPr>
          <p:txBody>
            <a:bodyPr rtlCol="0" anchor="ctr"/>
            <a:lstStyle/>
            <a:p>
              <a:endParaRPr lang="ru-RU"/>
            </a:p>
          </p:txBody>
        </p:sp>
        <p:sp>
          <p:nvSpPr>
            <p:cNvPr id="146" name="Полилиния: фигура 145">
              <a:extLst>
                <a:ext uri="{FF2B5EF4-FFF2-40B4-BE49-F238E27FC236}">
                  <a16:creationId xmlns:a16="http://schemas.microsoft.com/office/drawing/2014/main" id="{CF446F90-6569-4CB2-BB49-3AA6B037C064}"/>
                </a:ext>
              </a:extLst>
            </p:cNvPr>
            <p:cNvSpPr/>
            <p:nvPr/>
          </p:nvSpPr>
          <p:spPr>
            <a:xfrm>
              <a:off x="651176" y="331979"/>
              <a:ext cx="81691" cy="110566"/>
            </a:xfrm>
            <a:custGeom>
              <a:avLst/>
              <a:gdLst>
                <a:gd name="connsiteX0" fmla="*/ 81691 w 81691"/>
                <a:gd name="connsiteY0" fmla="*/ 71354 h 110566"/>
                <a:gd name="connsiteX1" fmla="*/ 39881 w 81691"/>
                <a:gd name="connsiteY1" fmla="*/ 110567 h 110566"/>
                <a:gd name="connsiteX2" fmla="*/ 0 w 81691"/>
                <a:gd name="connsiteY2" fmla="*/ 73925 h 110566"/>
                <a:gd name="connsiteX3" fmla="*/ 22512 w 81691"/>
                <a:gd name="connsiteY3" fmla="*/ 73925 h 110566"/>
                <a:gd name="connsiteX4" fmla="*/ 42453 w 81691"/>
                <a:gd name="connsiteY4" fmla="*/ 89354 h 110566"/>
                <a:gd name="connsiteX5" fmla="*/ 59179 w 81691"/>
                <a:gd name="connsiteY5" fmla="*/ 71354 h 110566"/>
                <a:gd name="connsiteX6" fmla="*/ 39881 w 81691"/>
                <a:gd name="connsiteY6" fmla="*/ 53998 h 110566"/>
                <a:gd name="connsiteX7" fmla="*/ 21869 w 81691"/>
                <a:gd name="connsiteY7" fmla="*/ 62997 h 110566"/>
                <a:gd name="connsiteX8" fmla="*/ 0 w 81691"/>
                <a:gd name="connsiteY8" fmla="*/ 62997 h 110566"/>
                <a:gd name="connsiteX9" fmla="*/ 7720 w 81691"/>
                <a:gd name="connsiteY9" fmla="*/ 0 h 110566"/>
                <a:gd name="connsiteX10" fmla="*/ 78472 w 81691"/>
                <a:gd name="connsiteY10" fmla="*/ 0 h 110566"/>
                <a:gd name="connsiteX11" fmla="*/ 75900 w 81691"/>
                <a:gd name="connsiteY11" fmla="*/ 21214 h 110566"/>
                <a:gd name="connsiteX12" fmla="*/ 25089 w 81691"/>
                <a:gd name="connsiteY12" fmla="*/ 21214 h 110566"/>
                <a:gd name="connsiteX13" fmla="*/ 23160 w 81691"/>
                <a:gd name="connsiteY13" fmla="*/ 42427 h 110566"/>
                <a:gd name="connsiteX14" fmla="*/ 44382 w 81691"/>
                <a:gd name="connsiteY14" fmla="*/ 35999 h 110566"/>
                <a:gd name="connsiteX15" fmla="*/ 81691 w 81691"/>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91" h="110566">
                  <a:moveTo>
                    <a:pt x="81691" y="71354"/>
                  </a:moveTo>
                  <a:cubicBezTo>
                    <a:pt x="81691" y="95139"/>
                    <a:pt x="63679" y="110567"/>
                    <a:pt x="39881" y="110567"/>
                  </a:cubicBezTo>
                  <a:cubicBezTo>
                    <a:pt x="19298" y="110567"/>
                    <a:pt x="1291" y="98996"/>
                    <a:pt x="0" y="73925"/>
                  </a:cubicBezTo>
                  <a:lnTo>
                    <a:pt x="22512" y="73925"/>
                  </a:lnTo>
                  <a:cubicBezTo>
                    <a:pt x="23803" y="84853"/>
                    <a:pt x="32804" y="89354"/>
                    <a:pt x="42453" y="89354"/>
                  </a:cubicBezTo>
                  <a:cubicBezTo>
                    <a:pt x="54031" y="89354"/>
                    <a:pt x="59179" y="81639"/>
                    <a:pt x="59179" y="71354"/>
                  </a:cubicBezTo>
                  <a:cubicBezTo>
                    <a:pt x="59179" y="60426"/>
                    <a:pt x="51459" y="53998"/>
                    <a:pt x="39881" y="53998"/>
                  </a:cubicBezTo>
                  <a:cubicBezTo>
                    <a:pt x="30875" y="53998"/>
                    <a:pt x="24446" y="58498"/>
                    <a:pt x="21869" y="62997"/>
                  </a:cubicBezTo>
                  <a:lnTo>
                    <a:pt x="0" y="62997"/>
                  </a:lnTo>
                  <a:lnTo>
                    <a:pt x="7720" y="0"/>
                  </a:lnTo>
                  <a:lnTo>
                    <a:pt x="78472" y="0"/>
                  </a:lnTo>
                  <a:lnTo>
                    <a:pt x="75900" y="21214"/>
                  </a:lnTo>
                  <a:lnTo>
                    <a:pt x="25089" y="21214"/>
                  </a:lnTo>
                  <a:lnTo>
                    <a:pt x="23160" y="42427"/>
                  </a:lnTo>
                  <a:cubicBezTo>
                    <a:pt x="23160" y="42427"/>
                    <a:pt x="28304" y="35999"/>
                    <a:pt x="44382" y="35999"/>
                  </a:cubicBezTo>
                  <a:cubicBezTo>
                    <a:pt x="64965" y="35356"/>
                    <a:pt x="81691" y="48212"/>
                    <a:pt x="81691" y="71354"/>
                  </a:cubicBezTo>
                  <a:close/>
                </a:path>
              </a:pathLst>
            </a:custGeom>
            <a:solidFill>
              <a:srgbClr val="000000"/>
            </a:solidFill>
            <a:ln w="4763" cap="flat">
              <a:noFill/>
              <a:prstDash val="solid"/>
              <a:miter/>
            </a:ln>
          </p:spPr>
          <p:txBody>
            <a:bodyPr rtlCol="0" anchor="ctr"/>
            <a:lstStyle/>
            <a:p>
              <a:endParaRPr lang="ru-RU"/>
            </a:p>
          </p:txBody>
        </p:sp>
        <p:sp>
          <p:nvSpPr>
            <p:cNvPr id="147" name="Полилиния: фигура 146">
              <a:extLst>
                <a:ext uri="{FF2B5EF4-FFF2-40B4-BE49-F238E27FC236}">
                  <a16:creationId xmlns:a16="http://schemas.microsoft.com/office/drawing/2014/main" id="{537CA8FA-CFD3-4FD6-9BEF-76D1DB87CA55}"/>
                </a:ext>
              </a:extLst>
            </p:cNvPr>
            <p:cNvSpPr/>
            <p:nvPr/>
          </p:nvSpPr>
          <p:spPr>
            <a:xfrm>
              <a:off x="428625" y="238125"/>
              <a:ext cx="225123" cy="201848"/>
            </a:xfrm>
            <a:custGeom>
              <a:avLst/>
              <a:gdLst>
                <a:gd name="connsiteX0" fmla="*/ 225123 w 225123"/>
                <a:gd name="connsiteY0" fmla="*/ 79711 h 201848"/>
                <a:gd name="connsiteX1" fmla="*/ 95841 w 225123"/>
                <a:gd name="connsiteY1" fmla="*/ 0 h 201848"/>
                <a:gd name="connsiteX2" fmla="*/ 0 w 225123"/>
                <a:gd name="connsiteY2" fmla="*/ 0 h 201848"/>
                <a:gd name="connsiteX3" fmla="*/ 12864 w 225123"/>
                <a:gd name="connsiteY3" fmla="*/ 87425 h 201848"/>
                <a:gd name="connsiteX4" fmla="*/ 106775 w 225123"/>
                <a:gd name="connsiteY4" fmla="*/ 201849 h 201848"/>
                <a:gd name="connsiteX5" fmla="*/ 108704 w 225123"/>
                <a:gd name="connsiteY5" fmla="*/ 199920 h 201848"/>
                <a:gd name="connsiteX6" fmla="*/ 107418 w 225123"/>
                <a:gd name="connsiteY6" fmla="*/ 198634 h 201848"/>
                <a:gd name="connsiteX7" fmla="*/ 59174 w 225123"/>
                <a:gd name="connsiteY7" fmla="*/ 82925 h 201848"/>
                <a:gd name="connsiteX8" fmla="*/ 53388 w 225123"/>
                <a:gd name="connsiteY8" fmla="*/ 43070 h 201848"/>
                <a:gd name="connsiteX9" fmla="*/ 108061 w 225123"/>
                <a:gd name="connsiteY9" fmla="*/ 43070 h 201848"/>
                <a:gd name="connsiteX10" fmla="*/ 221909 w 225123"/>
                <a:gd name="connsiteY10" fmla="*/ 80996 h 201848"/>
                <a:gd name="connsiteX11" fmla="*/ 223195 w 225123"/>
                <a:gd name="connsiteY11" fmla="*/ 81639 h 201848"/>
                <a:gd name="connsiteX12" fmla="*/ 225123 w 225123"/>
                <a:gd name="connsiteY12" fmla="*/ 79711 h 201848"/>
                <a:gd name="connsiteX13" fmla="*/ 225123 w 225123"/>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3" h="201848">
                  <a:moveTo>
                    <a:pt x="225123" y="79711"/>
                  </a:moveTo>
                  <a:cubicBezTo>
                    <a:pt x="212903" y="32784"/>
                    <a:pt x="174955" y="0"/>
                    <a:pt x="95841" y="0"/>
                  </a:cubicBezTo>
                  <a:lnTo>
                    <a:pt x="0" y="0"/>
                  </a:lnTo>
                  <a:lnTo>
                    <a:pt x="12864" y="87425"/>
                  </a:lnTo>
                  <a:cubicBezTo>
                    <a:pt x="22512" y="167136"/>
                    <a:pt x="52745" y="192206"/>
                    <a:pt x="106775" y="201849"/>
                  </a:cubicBezTo>
                  <a:cubicBezTo>
                    <a:pt x="106775" y="201849"/>
                    <a:pt x="108704" y="201849"/>
                    <a:pt x="108704" y="199920"/>
                  </a:cubicBezTo>
                  <a:cubicBezTo>
                    <a:pt x="108704" y="199277"/>
                    <a:pt x="108061" y="198634"/>
                    <a:pt x="107418" y="198634"/>
                  </a:cubicBezTo>
                  <a:cubicBezTo>
                    <a:pt x="71395" y="183206"/>
                    <a:pt x="66894" y="133709"/>
                    <a:pt x="59174" y="82925"/>
                  </a:cubicBezTo>
                  <a:lnTo>
                    <a:pt x="53388" y="43070"/>
                  </a:lnTo>
                  <a:lnTo>
                    <a:pt x="108061" y="43070"/>
                  </a:lnTo>
                  <a:cubicBezTo>
                    <a:pt x="158229" y="43070"/>
                    <a:pt x="197468" y="42427"/>
                    <a:pt x="221909" y="80996"/>
                  </a:cubicBezTo>
                  <a:cubicBezTo>
                    <a:pt x="222552" y="81639"/>
                    <a:pt x="222552" y="81639"/>
                    <a:pt x="223195" y="81639"/>
                  </a:cubicBezTo>
                  <a:cubicBezTo>
                    <a:pt x="224480" y="82282"/>
                    <a:pt x="225123" y="80996"/>
                    <a:pt x="225123" y="79711"/>
                  </a:cubicBezTo>
                  <a:cubicBezTo>
                    <a:pt x="225123" y="80354"/>
                    <a:pt x="225123" y="79711"/>
                    <a:pt x="225123" y="79711"/>
                  </a:cubicBezTo>
                  <a:close/>
                </a:path>
              </a:pathLst>
            </a:custGeom>
            <a:solidFill>
              <a:srgbClr val="5FAF2D"/>
            </a:solidFill>
            <a:ln w="4763" cap="flat">
              <a:noFill/>
              <a:prstDash val="solid"/>
              <a:miter/>
            </a:ln>
          </p:spPr>
          <p:txBody>
            <a:bodyPr rtlCol="0" anchor="ctr"/>
            <a:lstStyle/>
            <a:p>
              <a:endParaRPr lang="ru-RU"/>
            </a:p>
          </p:txBody>
        </p:sp>
        <p:sp>
          <p:nvSpPr>
            <p:cNvPr id="148" name="Полилиния: фигура 147">
              <a:extLst>
                <a:ext uri="{FF2B5EF4-FFF2-40B4-BE49-F238E27FC236}">
                  <a16:creationId xmlns:a16="http://schemas.microsoft.com/office/drawing/2014/main" id="{FC224FC4-6749-4D96-84A6-571C0AD6F5E8}"/>
                </a:ext>
              </a:extLst>
            </p:cNvPr>
            <p:cNvSpPr/>
            <p:nvPr/>
          </p:nvSpPr>
          <p:spPr>
            <a:xfrm>
              <a:off x="750231" y="326836"/>
              <a:ext cx="112708" cy="116994"/>
            </a:xfrm>
            <a:custGeom>
              <a:avLst/>
              <a:gdLst>
                <a:gd name="connsiteX0" fmla="*/ 112562 w 112708"/>
                <a:gd name="connsiteY0" fmla="*/ 56569 h 116994"/>
                <a:gd name="connsiteX1" fmla="*/ 57245 w 112708"/>
                <a:gd name="connsiteY1" fmla="*/ 116995 h 116994"/>
                <a:gd name="connsiteX2" fmla="*/ 0 w 112708"/>
                <a:gd name="connsiteY2" fmla="*/ 58497 h 116994"/>
                <a:gd name="connsiteX3" fmla="*/ 57888 w 112708"/>
                <a:gd name="connsiteY3" fmla="*/ 0 h 116994"/>
                <a:gd name="connsiteX4" fmla="*/ 111276 w 112708"/>
                <a:gd name="connsiteY4" fmla="*/ 37284 h 116994"/>
                <a:gd name="connsiteX5" fmla="*/ 97126 w 112708"/>
                <a:gd name="connsiteY5" fmla="*/ 37284 h 116994"/>
                <a:gd name="connsiteX6" fmla="*/ 57888 w 112708"/>
                <a:gd name="connsiteY6" fmla="*/ 12856 h 116994"/>
                <a:gd name="connsiteX7" fmla="*/ 13506 w 112708"/>
                <a:gd name="connsiteY7" fmla="*/ 58497 h 116994"/>
                <a:gd name="connsiteX8" fmla="*/ 57888 w 112708"/>
                <a:gd name="connsiteY8" fmla="*/ 104138 h 116994"/>
                <a:gd name="connsiteX9" fmla="*/ 99055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53" y="116995"/>
                    <a:pt x="57245" y="116995"/>
                  </a:cubicBezTo>
                  <a:cubicBezTo>
                    <a:pt x="25089" y="116995"/>
                    <a:pt x="0" y="92567"/>
                    <a:pt x="0" y="58497"/>
                  </a:cubicBezTo>
                  <a:cubicBezTo>
                    <a:pt x="0" y="25070"/>
                    <a:pt x="25089" y="0"/>
                    <a:pt x="57888" y="0"/>
                  </a:cubicBezTo>
                  <a:cubicBezTo>
                    <a:pt x="83620" y="0"/>
                    <a:pt x="103561" y="14785"/>
                    <a:pt x="111276" y="37284"/>
                  </a:cubicBezTo>
                  <a:lnTo>
                    <a:pt x="97126" y="37284"/>
                  </a:lnTo>
                  <a:cubicBezTo>
                    <a:pt x="90049" y="22499"/>
                    <a:pt x="75900" y="12856"/>
                    <a:pt x="57888" y="12856"/>
                  </a:cubicBezTo>
                  <a:cubicBezTo>
                    <a:pt x="32161" y="12856"/>
                    <a:pt x="13506" y="32141"/>
                    <a:pt x="13506" y="58497"/>
                  </a:cubicBezTo>
                  <a:cubicBezTo>
                    <a:pt x="13506" y="84211"/>
                    <a:pt x="31518" y="104138"/>
                    <a:pt x="57888" y="104138"/>
                  </a:cubicBezTo>
                  <a:cubicBezTo>
                    <a:pt x="80400" y="104138"/>
                    <a:pt x="97126" y="89996"/>
                    <a:pt x="99055" y="67497"/>
                  </a:cubicBezTo>
                  <a:lnTo>
                    <a:pt x="55316" y="67497"/>
                  </a:lnTo>
                  <a:lnTo>
                    <a:pt x="55316" y="55926"/>
                  </a:lnTo>
                  <a:lnTo>
                    <a:pt x="112562" y="56569"/>
                  </a:lnTo>
                  <a:close/>
                </a:path>
              </a:pathLst>
            </a:custGeom>
            <a:solidFill>
              <a:srgbClr val="000000"/>
            </a:solidFill>
            <a:ln w="4763" cap="flat">
              <a:noFill/>
              <a:prstDash val="solid"/>
              <a:miter/>
            </a:ln>
          </p:spPr>
          <p:txBody>
            <a:bodyPr rtlCol="0" anchor="ctr"/>
            <a:lstStyle/>
            <a:p>
              <a:endParaRPr lang="ru-RU"/>
            </a:p>
          </p:txBody>
        </p:sp>
        <p:sp>
          <p:nvSpPr>
            <p:cNvPr id="149" name="Полилиния: фигура 148">
              <a:extLst>
                <a:ext uri="{FF2B5EF4-FFF2-40B4-BE49-F238E27FC236}">
                  <a16:creationId xmlns:a16="http://schemas.microsoft.com/office/drawing/2014/main" id="{EEAC6B79-8DD6-413B-B59E-CD484701F5F7}"/>
                </a:ext>
              </a:extLst>
            </p:cNvPr>
            <p:cNvSpPr/>
            <p:nvPr/>
          </p:nvSpPr>
          <p:spPr>
            <a:xfrm>
              <a:off x="880800" y="351903"/>
              <a:ext cx="50815" cy="89353"/>
            </a:xfrm>
            <a:custGeom>
              <a:avLst/>
              <a:gdLst>
                <a:gd name="connsiteX0" fmla="*/ 50816 w 50815"/>
                <a:gd name="connsiteY0" fmla="*/ 0 h 89353"/>
                <a:gd name="connsiteX1" fmla="*/ 50816 w 50815"/>
                <a:gd name="connsiteY1" fmla="*/ 13499 h 89353"/>
                <a:gd name="connsiteX2" fmla="*/ 45025 w 50815"/>
                <a:gd name="connsiteY2" fmla="*/ 12857 h 89353"/>
                <a:gd name="connsiteX3" fmla="*/ 13511 w 50815"/>
                <a:gd name="connsiteY3" fmla="*/ 47569 h 89353"/>
                <a:gd name="connsiteX4" fmla="*/ 13511 w 50815"/>
                <a:gd name="connsiteY4" fmla="*/ 89354 h 89353"/>
                <a:gd name="connsiteX5" fmla="*/ 0 w 50815"/>
                <a:gd name="connsiteY5" fmla="*/ 89354 h 89353"/>
                <a:gd name="connsiteX6" fmla="*/ 0 w 50815"/>
                <a:gd name="connsiteY6" fmla="*/ 1929 h 89353"/>
                <a:gd name="connsiteX7" fmla="*/ 13511 w 50815"/>
                <a:gd name="connsiteY7" fmla="*/ 1929 h 89353"/>
                <a:gd name="connsiteX8" fmla="*/ 13511 w 50815"/>
                <a:gd name="connsiteY8" fmla="*/ 21857 h 89353"/>
                <a:gd name="connsiteX9" fmla="*/ 45025 w 50815"/>
                <a:gd name="connsiteY9" fmla="*/ 0 h 89353"/>
                <a:gd name="connsiteX10" fmla="*/ 50816 w 50815"/>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5" h="89353">
                  <a:moveTo>
                    <a:pt x="50816" y="0"/>
                  </a:moveTo>
                  <a:lnTo>
                    <a:pt x="50816" y="13499"/>
                  </a:lnTo>
                  <a:cubicBezTo>
                    <a:pt x="49530" y="13499"/>
                    <a:pt x="47601" y="12857"/>
                    <a:pt x="45025" y="12857"/>
                  </a:cubicBezTo>
                  <a:cubicBezTo>
                    <a:pt x="26375" y="12857"/>
                    <a:pt x="13511" y="25070"/>
                    <a:pt x="13511" y="47569"/>
                  </a:cubicBezTo>
                  <a:lnTo>
                    <a:pt x="13511" y="89354"/>
                  </a:lnTo>
                  <a:lnTo>
                    <a:pt x="0" y="89354"/>
                  </a:lnTo>
                  <a:lnTo>
                    <a:pt x="0" y="1929"/>
                  </a:lnTo>
                  <a:lnTo>
                    <a:pt x="13511" y="1929"/>
                  </a:lnTo>
                  <a:lnTo>
                    <a:pt x="13511" y="21857"/>
                  </a:lnTo>
                  <a:cubicBezTo>
                    <a:pt x="18655" y="8357"/>
                    <a:pt x="29589" y="0"/>
                    <a:pt x="45025" y="0"/>
                  </a:cubicBezTo>
                  <a:cubicBezTo>
                    <a:pt x="47601" y="0"/>
                    <a:pt x="49530" y="0"/>
                    <a:pt x="50816" y="0"/>
                  </a:cubicBezTo>
                  <a:close/>
                </a:path>
              </a:pathLst>
            </a:custGeom>
            <a:solidFill>
              <a:srgbClr val="000000"/>
            </a:solidFill>
            <a:ln w="4763" cap="flat">
              <a:noFill/>
              <a:prstDash val="solid"/>
              <a:miter/>
            </a:ln>
          </p:spPr>
          <p:txBody>
            <a:bodyPr rtlCol="0" anchor="ctr"/>
            <a:lstStyle/>
            <a:p>
              <a:endParaRPr lang="ru-RU"/>
            </a:p>
          </p:txBody>
        </p:sp>
        <p:sp>
          <p:nvSpPr>
            <p:cNvPr id="150" name="Полилиния: фигура 149">
              <a:extLst>
                <a:ext uri="{FF2B5EF4-FFF2-40B4-BE49-F238E27FC236}">
                  <a16:creationId xmlns:a16="http://schemas.microsoft.com/office/drawing/2014/main" id="{838A19C2-3464-45C4-9817-DC6EA4E7C36F}"/>
                </a:ext>
              </a:extLst>
            </p:cNvPr>
            <p:cNvSpPr/>
            <p:nvPr/>
          </p:nvSpPr>
          <p:spPr>
            <a:xfrm>
              <a:off x="938693"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1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36" y="92568"/>
                    <a:pt x="0" y="72640"/>
                    <a:pt x="0" y="46284"/>
                  </a:cubicBezTo>
                  <a:cubicBezTo>
                    <a:pt x="0" y="19928"/>
                    <a:pt x="20579" y="0"/>
                    <a:pt x="45668" y="0"/>
                  </a:cubicBezTo>
                  <a:cubicBezTo>
                    <a:pt x="70752" y="0"/>
                    <a:pt x="91335" y="19285"/>
                    <a:pt x="91335" y="46284"/>
                  </a:cubicBezTo>
                  <a:close/>
                  <a:moveTo>
                    <a:pt x="12864" y="46284"/>
                  </a:moveTo>
                  <a:cubicBezTo>
                    <a:pt x="12864" y="65569"/>
                    <a:pt x="27013" y="79711"/>
                    <a:pt x="45025" y="79711"/>
                  </a:cubicBezTo>
                  <a:cubicBezTo>
                    <a:pt x="63032" y="79711"/>
                    <a:pt x="77181" y="65569"/>
                    <a:pt x="77181" y="46284"/>
                  </a:cubicBezTo>
                  <a:cubicBezTo>
                    <a:pt x="77181" y="26999"/>
                    <a:pt x="63032" y="12857"/>
                    <a:pt x="45025" y="12857"/>
                  </a:cubicBezTo>
                  <a:cubicBezTo>
                    <a:pt x="27656" y="12857"/>
                    <a:pt x="12864" y="26356"/>
                    <a:pt x="12864" y="46284"/>
                  </a:cubicBezTo>
                  <a:close/>
                </a:path>
              </a:pathLst>
            </a:custGeom>
            <a:solidFill>
              <a:srgbClr val="000000"/>
            </a:solidFill>
            <a:ln w="4763" cap="flat">
              <a:noFill/>
              <a:prstDash val="solid"/>
              <a:miter/>
            </a:ln>
          </p:spPr>
          <p:txBody>
            <a:bodyPr rtlCol="0" anchor="ctr"/>
            <a:lstStyle/>
            <a:p>
              <a:endParaRPr lang="ru-RU"/>
            </a:p>
          </p:txBody>
        </p:sp>
        <p:sp>
          <p:nvSpPr>
            <p:cNvPr id="151" name="Полилиния: фигура 150">
              <a:extLst>
                <a:ext uri="{FF2B5EF4-FFF2-40B4-BE49-F238E27FC236}">
                  <a16:creationId xmlns:a16="http://schemas.microsoft.com/office/drawing/2014/main" id="{8022F205-F54B-4354-8CBC-775B81EAE3FE}"/>
                </a:ext>
              </a:extLst>
            </p:cNvPr>
            <p:cNvSpPr/>
            <p:nvPr/>
          </p:nvSpPr>
          <p:spPr>
            <a:xfrm>
              <a:off x="1046106" y="353838"/>
              <a:ext cx="76542" cy="90638"/>
            </a:xfrm>
            <a:custGeom>
              <a:avLst/>
              <a:gdLst>
                <a:gd name="connsiteX0" fmla="*/ 76543 w 76542"/>
                <a:gd name="connsiteY0" fmla="*/ 0 h 90638"/>
                <a:gd name="connsiteX1" fmla="*/ 76543 w 76542"/>
                <a:gd name="connsiteY1" fmla="*/ 88710 h 90638"/>
                <a:gd name="connsiteX2" fmla="*/ 63036 w 76542"/>
                <a:gd name="connsiteY2" fmla="*/ 88710 h 90638"/>
                <a:gd name="connsiteX3" fmla="*/ 63036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6 w 76542"/>
                <a:gd name="connsiteY10" fmla="*/ 45641 h 90638"/>
                <a:gd name="connsiteX11" fmla="*/ 63036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6" y="88710"/>
                  </a:lnTo>
                  <a:lnTo>
                    <a:pt x="63036" y="71354"/>
                  </a:lnTo>
                  <a:cubicBezTo>
                    <a:pt x="57245" y="82925"/>
                    <a:pt x="46954"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5" y="77782"/>
                    <a:pt x="63036" y="64926"/>
                    <a:pt x="63036" y="45641"/>
                  </a:cubicBezTo>
                  <a:lnTo>
                    <a:pt x="63036" y="0"/>
                  </a:lnTo>
                  <a:lnTo>
                    <a:pt x="76543" y="0"/>
                  </a:lnTo>
                  <a:close/>
                </a:path>
              </a:pathLst>
            </a:custGeom>
            <a:solidFill>
              <a:srgbClr val="000000"/>
            </a:solidFill>
            <a:ln w="4763" cap="flat">
              <a:noFill/>
              <a:prstDash val="solid"/>
              <a:miter/>
            </a:ln>
          </p:spPr>
          <p:txBody>
            <a:bodyPr rtlCol="0" anchor="ctr"/>
            <a:lstStyle/>
            <a:p>
              <a:endParaRPr lang="ru-RU"/>
            </a:p>
          </p:txBody>
        </p:sp>
        <p:sp>
          <p:nvSpPr>
            <p:cNvPr id="152" name="Полилиния: фигура 151">
              <a:extLst>
                <a:ext uri="{FF2B5EF4-FFF2-40B4-BE49-F238E27FC236}">
                  <a16:creationId xmlns:a16="http://schemas.microsoft.com/office/drawing/2014/main" id="{38938B11-400B-4CA6-85DB-8F8EFDE4003A}"/>
                </a:ext>
              </a:extLst>
            </p:cNvPr>
            <p:cNvSpPr/>
            <p:nvPr/>
          </p:nvSpPr>
          <p:spPr>
            <a:xfrm>
              <a:off x="1142590" y="351903"/>
              <a:ext cx="88763" cy="131137"/>
            </a:xfrm>
            <a:custGeom>
              <a:avLst/>
              <a:gdLst>
                <a:gd name="connsiteX0" fmla="*/ 88763 w 88763"/>
                <a:gd name="connsiteY0" fmla="*/ 46284 h 131137"/>
                <a:gd name="connsiteX1" fmla="*/ 46953 w 88763"/>
                <a:gd name="connsiteY1" fmla="*/ 92568 h 131137"/>
                <a:gd name="connsiteX2" fmla="*/ 12864 w 88763"/>
                <a:gd name="connsiteY2" fmla="*/ 72640 h 131137"/>
                <a:gd name="connsiteX3" fmla="*/ 12864 w 88763"/>
                <a:gd name="connsiteY3" fmla="*/ 131137 h 131137"/>
                <a:gd name="connsiteX4" fmla="*/ 0 w 88763"/>
                <a:gd name="connsiteY4" fmla="*/ 131137 h 131137"/>
                <a:gd name="connsiteX5" fmla="*/ 0 w 88763"/>
                <a:gd name="connsiteY5" fmla="*/ 1929 h 131137"/>
                <a:gd name="connsiteX6" fmla="*/ 13506 w 88763"/>
                <a:gd name="connsiteY6" fmla="*/ 1929 h 131137"/>
                <a:gd name="connsiteX7" fmla="*/ 13506 w 88763"/>
                <a:gd name="connsiteY7" fmla="*/ 19928 h 131137"/>
                <a:gd name="connsiteX8" fmla="*/ 47596 w 88763"/>
                <a:gd name="connsiteY8" fmla="*/ 0 h 131137"/>
                <a:gd name="connsiteX9" fmla="*/ 88763 w 88763"/>
                <a:gd name="connsiteY9" fmla="*/ 46284 h 131137"/>
                <a:gd name="connsiteX10" fmla="*/ 75257 w 88763"/>
                <a:gd name="connsiteY10" fmla="*/ 46284 h 131137"/>
                <a:gd name="connsiteX11" fmla="*/ 44382 w 88763"/>
                <a:gd name="connsiteY11" fmla="*/ 12857 h 131137"/>
                <a:gd name="connsiteX12" fmla="*/ 12221 w 88763"/>
                <a:gd name="connsiteY12" fmla="*/ 46284 h 131137"/>
                <a:gd name="connsiteX13" fmla="*/ 44382 w 88763"/>
                <a:gd name="connsiteY13" fmla="*/ 79711 h 131137"/>
                <a:gd name="connsiteX14" fmla="*/ 75257 w 88763"/>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63" h="131137">
                  <a:moveTo>
                    <a:pt x="88763" y="46284"/>
                  </a:moveTo>
                  <a:cubicBezTo>
                    <a:pt x="88763" y="73282"/>
                    <a:pt x="71395" y="92568"/>
                    <a:pt x="46953" y="92568"/>
                  </a:cubicBezTo>
                  <a:cubicBezTo>
                    <a:pt x="31518" y="92568"/>
                    <a:pt x="19941" y="84853"/>
                    <a:pt x="12864" y="72640"/>
                  </a:cubicBezTo>
                  <a:lnTo>
                    <a:pt x="12864" y="131137"/>
                  </a:lnTo>
                  <a:lnTo>
                    <a:pt x="0" y="131137"/>
                  </a:lnTo>
                  <a:lnTo>
                    <a:pt x="0" y="1929"/>
                  </a:lnTo>
                  <a:lnTo>
                    <a:pt x="13506" y="1929"/>
                  </a:lnTo>
                  <a:lnTo>
                    <a:pt x="13506" y="19928"/>
                  </a:lnTo>
                  <a:cubicBezTo>
                    <a:pt x="20583" y="7714"/>
                    <a:pt x="32161" y="0"/>
                    <a:pt x="47596" y="0"/>
                  </a:cubicBezTo>
                  <a:cubicBezTo>
                    <a:pt x="71395" y="0"/>
                    <a:pt x="88763" y="19285"/>
                    <a:pt x="88763" y="46284"/>
                  </a:cubicBezTo>
                  <a:close/>
                  <a:moveTo>
                    <a:pt x="75257" y="46284"/>
                  </a:moveTo>
                  <a:cubicBezTo>
                    <a:pt x="75257" y="26999"/>
                    <a:pt x="62394" y="12857"/>
                    <a:pt x="44382" y="12857"/>
                  </a:cubicBezTo>
                  <a:cubicBezTo>
                    <a:pt x="26370" y="12857"/>
                    <a:pt x="12221" y="26999"/>
                    <a:pt x="12221" y="46284"/>
                  </a:cubicBezTo>
                  <a:cubicBezTo>
                    <a:pt x="12221" y="65569"/>
                    <a:pt x="25727" y="79711"/>
                    <a:pt x="44382" y="79711"/>
                  </a:cubicBezTo>
                  <a:cubicBezTo>
                    <a:pt x="63036" y="79711"/>
                    <a:pt x="75257" y="65569"/>
                    <a:pt x="75257" y="46284"/>
                  </a:cubicBezTo>
                  <a:close/>
                </a:path>
              </a:pathLst>
            </a:custGeom>
            <a:solidFill>
              <a:srgbClr val="000000"/>
            </a:solidFill>
            <a:ln w="4763" cap="flat">
              <a:noFill/>
              <a:prstDash val="solid"/>
              <a:miter/>
            </a:ln>
          </p:spPr>
          <p:txBody>
            <a:bodyPr rtlCol="0" anchor="ctr"/>
            <a:lstStyle/>
            <a:p>
              <a:endParaRPr lang="ru-RU"/>
            </a:p>
          </p:txBody>
        </p:sp>
      </p:grpSp>
      <p:pic>
        <p:nvPicPr>
          <p:cNvPr id="3" name="Object 2" descr="preencoded.png">
            <a:extLst>
              <a:ext uri="{FF2B5EF4-FFF2-40B4-BE49-F238E27FC236}">
                <a16:creationId xmlns:a16="http://schemas.microsoft.com/office/drawing/2014/main" id="{CCC72C43-7792-4BCC-87C9-4053C0769169}"/>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428625" y="1771650"/>
            <a:ext cx="5381625" cy="9525"/>
          </a:xfrm>
          <a:prstGeom prst="rect">
            <a:avLst/>
          </a:prstGeom>
        </p:spPr>
      </p:pic>
      <p:pic>
        <p:nvPicPr>
          <p:cNvPr id="4" name="Object 3" descr="preencoded.png">
            <a:extLst>
              <a:ext uri="{FF2B5EF4-FFF2-40B4-BE49-F238E27FC236}">
                <a16:creationId xmlns:a16="http://schemas.microsoft.com/office/drawing/2014/main" id="{90F7D506-D56E-4822-A220-74D27BEC1F14}"/>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6381750" y="1771650"/>
            <a:ext cx="5381625" cy="9525"/>
          </a:xfrm>
          <a:prstGeom prst="rect">
            <a:avLst/>
          </a:prstGeom>
        </p:spPr>
      </p:pic>
      <p:pic>
        <p:nvPicPr>
          <p:cNvPr id="6" name="Object 5" descr="preencoded.png">
            <a:extLst>
              <a:ext uri="{FF2B5EF4-FFF2-40B4-BE49-F238E27FC236}">
                <a16:creationId xmlns:a16="http://schemas.microsoft.com/office/drawing/2014/main" id="{86304AA3-4325-436E-9DBC-33728BA57132}"/>
              </a:ext>
            </a:extLst>
          </p:cNvPr>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428625" y="2893219"/>
            <a:ext cx="5381625" cy="9144"/>
          </a:xfrm>
          <a:prstGeom prst="rect">
            <a:avLst/>
          </a:prstGeom>
        </p:spPr>
      </p:pic>
      <p:pic>
        <p:nvPicPr>
          <p:cNvPr id="8" name="Object 7" descr="preencoded.png">
            <a:extLst>
              <a:ext uri="{FF2B5EF4-FFF2-40B4-BE49-F238E27FC236}">
                <a16:creationId xmlns:a16="http://schemas.microsoft.com/office/drawing/2014/main" id="{AC403042-722A-47B4-931F-8FE2FF7A138F}"/>
              </a:ext>
            </a:extLst>
          </p:cNvPr>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428625" y="4007644"/>
            <a:ext cx="5381625" cy="9144"/>
          </a:xfrm>
          <a:prstGeom prst="rect">
            <a:avLst/>
          </a:prstGeom>
        </p:spPr>
      </p:pic>
      <p:pic>
        <p:nvPicPr>
          <p:cNvPr id="10" name="Object 9" descr="preencoded.png">
            <a:extLst>
              <a:ext uri="{FF2B5EF4-FFF2-40B4-BE49-F238E27FC236}">
                <a16:creationId xmlns:a16="http://schemas.microsoft.com/office/drawing/2014/main" id="{2F2E3116-40A2-41AA-8C75-FDF7D75B1017}"/>
              </a:ext>
            </a:extLst>
          </p:cNvPr>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428625" y="5122069"/>
            <a:ext cx="5381625" cy="9144"/>
          </a:xfrm>
          <a:prstGeom prst="rect">
            <a:avLst/>
          </a:prstGeom>
        </p:spPr>
      </p:pic>
      <p:pic>
        <p:nvPicPr>
          <p:cNvPr id="12" name="Object 11" descr="preencoded.png">
            <a:extLst>
              <a:ext uri="{FF2B5EF4-FFF2-40B4-BE49-F238E27FC236}">
                <a16:creationId xmlns:a16="http://schemas.microsoft.com/office/drawing/2014/main" id="{402D8E68-835C-4512-A5C9-A717AA9C9550}"/>
              </a:ext>
            </a:extLst>
          </p:cNvPr>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428625" y="6236494"/>
            <a:ext cx="5381625" cy="9144"/>
          </a:xfrm>
          <a:prstGeom prst="rect">
            <a:avLst/>
          </a:prstGeom>
        </p:spPr>
      </p:pic>
      <p:pic>
        <p:nvPicPr>
          <p:cNvPr id="14" name="Object 13" descr="preencoded.png">
            <a:extLst>
              <a:ext uri="{FF2B5EF4-FFF2-40B4-BE49-F238E27FC236}">
                <a16:creationId xmlns:a16="http://schemas.microsoft.com/office/drawing/2014/main" id="{63B6AB34-8EA0-4617-8FF4-75FD1097A444}"/>
              </a:ext>
            </a:extLst>
          </p:cNvPr>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6381750" y="2893219"/>
            <a:ext cx="5381625" cy="9144"/>
          </a:xfrm>
          <a:prstGeom prst="rect">
            <a:avLst/>
          </a:prstGeom>
        </p:spPr>
      </p:pic>
      <p:pic>
        <p:nvPicPr>
          <p:cNvPr id="16" name="Object 15" descr="preencoded.png">
            <a:extLst>
              <a:ext uri="{FF2B5EF4-FFF2-40B4-BE49-F238E27FC236}">
                <a16:creationId xmlns:a16="http://schemas.microsoft.com/office/drawing/2014/main" id="{CF04D27D-6329-4C95-9AEC-761961BF93D5}"/>
              </a:ext>
            </a:extLst>
          </p:cNvPr>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6381750" y="4007644"/>
            <a:ext cx="5381625" cy="9144"/>
          </a:xfrm>
          <a:prstGeom prst="rect">
            <a:avLst/>
          </a:prstGeom>
        </p:spPr>
      </p:pic>
      <p:pic>
        <p:nvPicPr>
          <p:cNvPr id="18" name="Object 17" descr="preencoded.png">
            <a:extLst>
              <a:ext uri="{FF2B5EF4-FFF2-40B4-BE49-F238E27FC236}">
                <a16:creationId xmlns:a16="http://schemas.microsoft.com/office/drawing/2014/main" id="{5F1DF3E2-971A-41B0-83B2-3F7E6D9C080D}"/>
              </a:ext>
            </a:extLst>
          </p:cNvPr>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6381750" y="5122069"/>
            <a:ext cx="5381625" cy="9144"/>
          </a:xfrm>
          <a:prstGeom prst="rect">
            <a:avLst/>
          </a:prstGeom>
        </p:spPr>
      </p:pic>
      <p:pic>
        <p:nvPicPr>
          <p:cNvPr id="20" name="Object 19" descr="preencoded.png">
            <a:extLst>
              <a:ext uri="{FF2B5EF4-FFF2-40B4-BE49-F238E27FC236}">
                <a16:creationId xmlns:a16="http://schemas.microsoft.com/office/drawing/2014/main" id="{88FB5BE0-8D07-4662-B299-C934680EB3D8}"/>
              </a:ext>
            </a:extLst>
          </p:cNvPr>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6381750" y="6236494"/>
            <a:ext cx="5381625" cy="9144"/>
          </a:xfrm>
          <a:prstGeom prst="rect">
            <a:avLst/>
          </a:prstGeom>
        </p:spPr>
      </p:pic>
      <p:sp>
        <p:nvSpPr>
          <p:cNvPr id="83" name="Текст 21">
            <a:extLst>
              <a:ext uri="{FF2B5EF4-FFF2-40B4-BE49-F238E27FC236}">
                <a16:creationId xmlns:a16="http://schemas.microsoft.com/office/drawing/2014/main" id="{25DBBF7B-C9A0-419C-8ACB-92160A1AE358}"/>
              </a:ext>
            </a:extLst>
          </p:cNvPr>
          <p:cNvSpPr>
            <a:spLocks noGrp="1"/>
          </p:cNvSpPr>
          <p:nvPr>
            <p:ph type="body" sz="quarter" idx="23" hasCustomPrompt="1"/>
          </p:nvPr>
        </p:nvSpPr>
        <p:spPr>
          <a:xfrm>
            <a:off x="6285230" y="2381250"/>
            <a:ext cx="1602422" cy="235249"/>
          </a:xfrm>
          <a:prstGeom prst="rect">
            <a:avLst/>
          </a:prstGeom>
        </p:spPr>
        <p:txBody>
          <a:bodyPr/>
          <a:lstStyle>
            <a:lvl1pPr marL="0" indent="0">
              <a:lnSpc>
                <a:spcPct val="100000"/>
              </a:lnSpc>
              <a:buNone/>
              <a:defRPr sz="900" spc="-20" baseline="0">
                <a:solidFill>
                  <a:schemeClr val="tx1"/>
                </a:solidFill>
              </a:defRPr>
            </a:lvl1pPr>
            <a:lvl2pPr>
              <a:defRPr sz="1400"/>
            </a:lvl2pPr>
            <a:lvl3pPr>
              <a:defRPr sz="1400"/>
            </a:lvl3pPr>
            <a:lvl4pPr>
              <a:defRPr sz="1400"/>
            </a:lvl4pPr>
            <a:lvl5pPr>
              <a:defRPr sz="1400"/>
            </a:lvl5pPr>
          </a:lstStyle>
          <a:p>
            <a:pPr lvl="0"/>
            <a:r>
              <a:rPr lang="ru-RU" dirty="0" err="1"/>
              <a:t>Проактивность</a:t>
            </a:r>
            <a:endParaRPr lang="ru-RU" dirty="0"/>
          </a:p>
        </p:txBody>
      </p:sp>
      <p:sp>
        <p:nvSpPr>
          <p:cNvPr id="84" name="Текст 21">
            <a:extLst>
              <a:ext uri="{FF2B5EF4-FFF2-40B4-BE49-F238E27FC236}">
                <a16:creationId xmlns:a16="http://schemas.microsoft.com/office/drawing/2014/main" id="{0342054B-7C69-406B-8474-13095954C8CC}"/>
              </a:ext>
            </a:extLst>
          </p:cNvPr>
          <p:cNvSpPr>
            <a:spLocks noGrp="1"/>
          </p:cNvSpPr>
          <p:nvPr>
            <p:ph type="body" sz="quarter" idx="24" hasCustomPrompt="1"/>
          </p:nvPr>
        </p:nvSpPr>
        <p:spPr>
          <a:xfrm>
            <a:off x="8658225" y="2016357"/>
            <a:ext cx="1869757" cy="685277"/>
          </a:xfrm>
          <a:prstGeom prst="rect">
            <a:avLst/>
          </a:prstGeom>
        </p:spPr>
        <p:txBody>
          <a:bodyPr/>
          <a:lstStyle>
            <a:lvl1pPr marL="0" indent="0">
              <a:lnSpc>
                <a:spcPct val="100000"/>
              </a:lnSpc>
              <a:spcBef>
                <a:spcPts val="0"/>
              </a:spcBef>
              <a:spcAft>
                <a:spcPts val="400"/>
              </a:spcAft>
              <a:buFont typeface="Open Sans" panose="020B0606030504020204" pitchFamily="34" charset="0"/>
              <a:buNone/>
              <a:defRPr sz="900" spc="-20" baseline="0">
                <a:solidFill>
                  <a:schemeClr val="tx2"/>
                </a:solidFill>
              </a:defRPr>
            </a:lvl1pPr>
            <a:lvl2pPr>
              <a:defRPr sz="1400"/>
            </a:lvl2pPr>
            <a:lvl3pPr>
              <a:defRPr sz="1400"/>
            </a:lvl3pPr>
            <a:lvl4pPr>
              <a:defRPr sz="1400"/>
            </a:lvl4pPr>
            <a:lvl5pPr>
              <a:defRPr sz="1400"/>
            </a:lvl5pPr>
          </a:lstStyle>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Показатель 1 </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Показатель 2</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Показатель 3</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endParaRPr lang="ru-RU" dirty="0"/>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endParaRPr lang="ru-RU" dirty="0"/>
          </a:p>
        </p:txBody>
      </p:sp>
      <p:sp>
        <p:nvSpPr>
          <p:cNvPr id="85" name="Текст 21">
            <a:extLst>
              <a:ext uri="{FF2B5EF4-FFF2-40B4-BE49-F238E27FC236}">
                <a16:creationId xmlns:a16="http://schemas.microsoft.com/office/drawing/2014/main" id="{A9F9BDAD-808F-412A-BF2F-4E742D47E1D3}"/>
              </a:ext>
            </a:extLst>
          </p:cNvPr>
          <p:cNvSpPr>
            <a:spLocks noGrp="1"/>
          </p:cNvSpPr>
          <p:nvPr>
            <p:ph type="body" sz="quarter" idx="48" hasCustomPrompt="1"/>
          </p:nvPr>
        </p:nvSpPr>
        <p:spPr>
          <a:xfrm>
            <a:off x="8658225" y="1517351"/>
            <a:ext cx="1602422" cy="235249"/>
          </a:xfrm>
          <a:prstGeom prst="rect">
            <a:avLst/>
          </a:prstGeom>
        </p:spPr>
        <p:txBody>
          <a:bodyPr/>
          <a:lstStyle>
            <a:lvl1pPr marL="0" indent="0">
              <a:lnSpc>
                <a:spcPct val="100000"/>
              </a:lnSpc>
              <a:buNone/>
              <a:defRPr sz="800" spc="-20" baseline="0">
                <a:solidFill>
                  <a:schemeClr val="tx1"/>
                </a:solidFill>
                <a:latin typeface="+mj-lt"/>
              </a:defRPr>
            </a:lvl1pPr>
            <a:lvl2pPr>
              <a:defRPr sz="1400"/>
            </a:lvl2pPr>
            <a:lvl3pPr>
              <a:defRPr sz="1400"/>
            </a:lvl3pPr>
            <a:lvl4pPr>
              <a:defRPr sz="1400"/>
            </a:lvl4pPr>
            <a:lvl5pPr>
              <a:defRPr sz="1400"/>
            </a:lvl5pPr>
          </a:lstStyle>
          <a:p>
            <a:pPr lvl="0"/>
            <a:r>
              <a:rPr lang="ru-RU" dirty="0"/>
              <a:t>ОПИСАНИЕ</a:t>
            </a:r>
          </a:p>
        </p:txBody>
      </p:sp>
      <p:sp>
        <p:nvSpPr>
          <p:cNvPr id="91" name="Текст 21">
            <a:extLst>
              <a:ext uri="{FF2B5EF4-FFF2-40B4-BE49-F238E27FC236}">
                <a16:creationId xmlns:a16="http://schemas.microsoft.com/office/drawing/2014/main" id="{C37AF8C8-464E-4985-9F91-B71AF9CE859C}"/>
              </a:ext>
            </a:extLst>
          </p:cNvPr>
          <p:cNvSpPr>
            <a:spLocks noGrp="1"/>
          </p:cNvSpPr>
          <p:nvPr>
            <p:ph type="body" sz="quarter" idx="49" hasCustomPrompt="1"/>
          </p:nvPr>
        </p:nvSpPr>
        <p:spPr>
          <a:xfrm>
            <a:off x="8658225" y="3079952"/>
            <a:ext cx="1869757" cy="685277"/>
          </a:xfrm>
          <a:prstGeom prst="rect">
            <a:avLst/>
          </a:prstGeom>
        </p:spPr>
        <p:txBody>
          <a:bodyPr/>
          <a:lstStyle>
            <a:lvl1pPr marL="0" indent="0">
              <a:lnSpc>
                <a:spcPct val="100000"/>
              </a:lnSpc>
              <a:spcBef>
                <a:spcPts val="0"/>
              </a:spcBef>
              <a:spcAft>
                <a:spcPts val="400"/>
              </a:spcAft>
              <a:buFont typeface="Open Sans" panose="020B0606030504020204" pitchFamily="34" charset="0"/>
              <a:buNone/>
              <a:defRPr sz="900" spc="-20" baseline="0">
                <a:solidFill>
                  <a:schemeClr val="tx2"/>
                </a:solidFill>
              </a:defRPr>
            </a:lvl1pPr>
            <a:lvl2pPr>
              <a:defRPr sz="1400"/>
            </a:lvl2pPr>
            <a:lvl3pPr>
              <a:defRPr sz="1400"/>
            </a:lvl3pPr>
            <a:lvl4pPr>
              <a:defRPr sz="1400"/>
            </a:lvl4pPr>
            <a:lvl5pPr>
              <a:defRPr sz="1400"/>
            </a:lvl5pPr>
          </a:lstStyle>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Показатель 1 </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Показатель 2</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Показатель 3</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endParaRPr lang="ru-RU" dirty="0"/>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endParaRPr lang="ru-RU" dirty="0"/>
          </a:p>
        </p:txBody>
      </p:sp>
      <p:sp>
        <p:nvSpPr>
          <p:cNvPr id="92" name="Текст 21">
            <a:extLst>
              <a:ext uri="{FF2B5EF4-FFF2-40B4-BE49-F238E27FC236}">
                <a16:creationId xmlns:a16="http://schemas.microsoft.com/office/drawing/2014/main" id="{AB8AE924-F126-4FB4-B1A1-045A9E470D38}"/>
              </a:ext>
            </a:extLst>
          </p:cNvPr>
          <p:cNvSpPr>
            <a:spLocks noGrp="1"/>
          </p:cNvSpPr>
          <p:nvPr>
            <p:ph type="body" sz="quarter" idx="50" hasCustomPrompt="1"/>
          </p:nvPr>
        </p:nvSpPr>
        <p:spPr>
          <a:xfrm>
            <a:off x="8658225" y="4197985"/>
            <a:ext cx="1869757" cy="685277"/>
          </a:xfrm>
          <a:prstGeom prst="rect">
            <a:avLst/>
          </a:prstGeom>
        </p:spPr>
        <p:txBody>
          <a:bodyPr/>
          <a:lstStyle>
            <a:lvl1pPr marL="0" indent="0">
              <a:lnSpc>
                <a:spcPct val="100000"/>
              </a:lnSpc>
              <a:spcBef>
                <a:spcPts val="0"/>
              </a:spcBef>
              <a:spcAft>
                <a:spcPts val="400"/>
              </a:spcAft>
              <a:buFont typeface="Open Sans" panose="020B0606030504020204" pitchFamily="34" charset="0"/>
              <a:buNone/>
              <a:defRPr sz="900" spc="-20" baseline="0">
                <a:solidFill>
                  <a:schemeClr val="tx2"/>
                </a:solidFill>
              </a:defRPr>
            </a:lvl1pPr>
            <a:lvl2pPr>
              <a:defRPr sz="1400"/>
            </a:lvl2pPr>
            <a:lvl3pPr>
              <a:defRPr sz="1400"/>
            </a:lvl3pPr>
            <a:lvl4pPr>
              <a:defRPr sz="1400"/>
            </a:lvl4pPr>
            <a:lvl5pPr>
              <a:defRPr sz="1400"/>
            </a:lvl5pPr>
          </a:lstStyle>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Показатель 1 </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Показатель 2</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Показатель 3</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endParaRPr lang="ru-RU" dirty="0"/>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endParaRPr lang="ru-RU" dirty="0"/>
          </a:p>
        </p:txBody>
      </p:sp>
      <p:sp>
        <p:nvSpPr>
          <p:cNvPr id="93" name="Текст 21">
            <a:extLst>
              <a:ext uri="{FF2B5EF4-FFF2-40B4-BE49-F238E27FC236}">
                <a16:creationId xmlns:a16="http://schemas.microsoft.com/office/drawing/2014/main" id="{19E15DDD-E05D-4028-9047-1B9E2548E808}"/>
              </a:ext>
            </a:extLst>
          </p:cNvPr>
          <p:cNvSpPr>
            <a:spLocks noGrp="1"/>
          </p:cNvSpPr>
          <p:nvPr>
            <p:ph type="body" sz="quarter" idx="51" hasCustomPrompt="1"/>
          </p:nvPr>
        </p:nvSpPr>
        <p:spPr>
          <a:xfrm>
            <a:off x="8658225" y="5314950"/>
            <a:ext cx="1869757" cy="685277"/>
          </a:xfrm>
          <a:prstGeom prst="rect">
            <a:avLst/>
          </a:prstGeom>
        </p:spPr>
        <p:txBody>
          <a:bodyPr/>
          <a:lstStyle>
            <a:lvl1pPr marL="0" indent="0">
              <a:lnSpc>
                <a:spcPct val="100000"/>
              </a:lnSpc>
              <a:spcBef>
                <a:spcPts val="0"/>
              </a:spcBef>
              <a:spcAft>
                <a:spcPts val="400"/>
              </a:spcAft>
              <a:buFont typeface="Open Sans" panose="020B0606030504020204" pitchFamily="34" charset="0"/>
              <a:buNone/>
              <a:defRPr sz="900" spc="-20" baseline="0">
                <a:solidFill>
                  <a:schemeClr val="tx2"/>
                </a:solidFill>
              </a:defRPr>
            </a:lvl1pPr>
            <a:lvl2pPr>
              <a:defRPr sz="1400"/>
            </a:lvl2pPr>
            <a:lvl3pPr>
              <a:defRPr sz="1400"/>
            </a:lvl3pPr>
            <a:lvl4pPr>
              <a:defRPr sz="1400"/>
            </a:lvl4pPr>
            <a:lvl5pPr>
              <a:defRPr sz="1400"/>
            </a:lvl5pPr>
          </a:lstStyle>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Показатель 1 </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Показатель 2</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Показатель 3</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endParaRPr lang="ru-RU" dirty="0"/>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endParaRPr lang="ru-RU" dirty="0"/>
          </a:p>
        </p:txBody>
      </p:sp>
      <p:sp>
        <p:nvSpPr>
          <p:cNvPr id="94" name="Текст 21">
            <a:extLst>
              <a:ext uri="{FF2B5EF4-FFF2-40B4-BE49-F238E27FC236}">
                <a16:creationId xmlns:a16="http://schemas.microsoft.com/office/drawing/2014/main" id="{011960FE-C1F5-4A73-B6A2-B962046725FC}"/>
              </a:ext>
            </a:extLst>
          </p:cNvPr>
          <p:cNvSpPr>
            <a:spLocks noGrp="1"/>
          </p:cNvSpPr>
          <p:nvPr>
            <p:ph type="body" sz="quarter" idx="52" hasCustomPrompt="1"/>
          </p:nvPr>
        </p:nvSpPr>
        <p:spPr>
          <a:xfrm>
            <a:off x="6285230" y="3473300"/>
            <a:ext cx="1602422" cy="235249"/>
          </a:xfrm>
          <a:prstGeom prst="rect">
            <a:avLst/>
          </a:prstGeom>
        </p:spPr>
        <p:txBody>
          <a:bodyPr/>
          <a:lstStyle>
            <a:lvl1pPr marL="0" indent="0">
              <a:lnSpc>
                <a:spcPct val="100000"/>
              </a:lnSpc>
              <a:buNone/>
              <a:defRPr sz="900" spc="-20" baseline="0">
                <a:solidFill>
                  <a:schemeClr val="tx1"/>
                </a:solidFill>
              </a:defRPr>
            </a:lvl1pPr>
            <a:lvl2pPr>
              <a:defRPr sz="1400"/>
            </a:lvl2pPr>
            <a:lvl3pPr>
              <a:defRPr sz="1400"/>
            </a:lvl3pPr>
            <a:lvl4pPr>
              <a:defRPr sz="1400"/>
            </a:lvl4pPr>
            <a:lvl5pPr>
              <a:defRPr sz="1400"/>
            </a:lvl5pPr>
          </a:lstStyle>
          <a:p>
            <a:pPr lvl="0"/>
            <a:r>
              <a:rPr lang="ru-RU" dirty="0" err="1"/>
              <a:t>Клиентоцентричность</a:t>
            </a:r>
            <a:endParaRPr lang="ru-RU" dirty="0"/>
          </a:p>
        </p:txBody>
      </p:sp>
      <p:sp>
        <p:nvSpPr>
          <p:cNvPr id="95" name="Текст 21">
            <a:extLst>
              <a:ext uri="{FF2B5EF4-FFF2-40B4-BE49-F238E27FC236}">
                <a16:creationId xmlns:a16="http://schemas.microsoft.com/office/drawing/2014/main" id="{AC988ADE-3AD3-45FB-A39B-44F662EFEEB0}"/>
              </a:ext>
            </a:extLst>
          </p:cNvPr>
          <p:cNvSpPr>
            <a:spLocks noGrp="1"/>
          </p:cNvSpPr>
          <p:nvPr>
            <p:ph type="body" sz="quarter" idx="53" hasCustomPrompt="1"/>
          </p:nvPr>
        </p:nvSpPr>
        <p:spPr>
          <a:xfrm>
            <a:off x="6285230" y="4591050"/>
            <a:ext cx="1602422" cy="235249"/>
          </a:xfrm>
          <a:prstGeom prst="rect">
            <a:avLst/>
          </a:prstGeom>
        </p:spPr>
        <p:txBody>
          <a:bodyPr/>
          <a:lstStyle>
            <a:lvl1pPr marL="0" indent="0">
              <a:lnSpc>
                <a:spcPct val="100000"/>
              </a:lnSpc>
              <a:buNone/>
              <a:defRPr sz="900" spc="-20" baseline="0">
                <a:solidFill>
                  <a:schemeClr val="tx1"/>
                </a:solidFill>
              </a:defRPr>
            </a:lvl1pPr>
            <a:lvl2pPr>
              <a:defRPr sz="1400"/>
            </a:lvl2pPr>
            <a:lvl3pPr>
              <a:defRPr sz="1400"/>
            </a:lvl3pPr>
            <a:lvl4pPr>
              <a:defRPr sz="1400"/>
            </a:lvl4pPr>
            <a:lvl5pPr>
              <a:defRPr sz="1400"/>
            </a:lvl5pPr>
          </a:lstStyle>
          <a:p>
            <a:pPr lvl="0"/>
            <a:r>
              <a:rPr lang="ru-RU" dirty="0"/>
              <a:t>Эффективность</a:t>
            </a:r>
          </a:p>
        </p:txBody>
      </p:sp>
      <p:sp>
        <p:nvSpPr>
          <p:cNvPr id="96" name="Текст 21">
            <a:extLst>
              <a:ext uri="{FF2B5EF4-FFF2-40B4-BE49-F238E27FC236}">
                <a16:creationId xmlns:a16="http://schemas.microsoft.com/office/drawing/2014/main" id="{9F024900-C902-4B0E-B07B-91D60D214600}"/>
              </a:ext>
            </a:extLst>
          </p:cNvPr>
          <p:cNvSpPr>
            <a:spLocks noGrp="1"/>
          </p:cNvSpPr>
          <p:nvPr>
            <p:ph type="body" sz="quarter" idx="54" hasCustomPrompt="1"/>
          </p:nvPr>
        </p:nvSpPr>
        <p:spPr>
          <a:xfrm>
            <a:off x="6285230" y="5702150"/>
            <a:ext cx="1602422" cy="235249"/>
          </a:xfrm>
          <a:prstGeom prst="rect">
            <a:avLst/>
          </a:prstGeom>
        </p:spPr>
        <p:txBody>
          <a:bodyPr/>
          <a:lstStyle>
            <a:lvl1pPr marL="0" indent="0">
              <a:lnSpc>
                <a:spcPct val="100000"/>
              </a:lnSpc>
              <a:buNone/>
              <a:defRPr sz="900" spc="-20" baseline="0">
                <a:solidFill>
                  <a:schemeClr val="tx1"/>
                </a:solidFill>
              </a:defRPr>
            </a:lvl1pPr>
            <a:lvl2pPr>
              <a:defRPr sz="1400"/>
            </a:lvl2pPr>
            <a:lvl3pPr>
              <a:defRPr sz="1400"/>
            </a:lvl3pPr>
            <a:lvl4pPr>
              <a:defRPr sz="1400"/>
            </a:lvl4pPr>
            <a:lvl5pPr>
              <a:defRPr sz="1400"/>
            </a:lvl5pPr>
          </a:lstStyle>
          <a:p>
            <a:pPr lvl="0"/>
            <a:r>
              <a:rPr lang="ru-RU" dirty="0"/>
              <a:t>Адаптивность</a:t>
            </a:r>
          </a:p>
        </p:txBody>
      </p:sp>
      <p:sp>
        <p:nvSpPr>
          <p:cNvPr id="109" name="Текст 21">
            <a:extLst>
              <a:ext uri="{FF2B5EF4-FFF2-40B4-BE49-F238E27FC236}">
                <a16:creationId xmlns:a16="http://schemas.microsoft.com/office/drawing/2014/main" id="{8C96E214-65AE-40B1-993F-168C376BFB95}"/>
              </a:ext>
            </a:extLst>
          </p:cNvPr>
          <p:cNvSpPr>
            <a:spLocks noGrp="1"/>
          </p:cNvSpPr>
          <p:nvPr>
            <p:ph type="body" sz="quarter" idx="55" hasCustomPrompt="1"/>
          </p:nvPr>
        </p:nvSpPr>
        <p:spPr>
          <a:xfrm>
            <a:off x="6285230" y="1517351"/>
            <a:ext cx="1602422" cy="235249"/>
          </a:xfrm>
          <a:prstGeom prst="rect">
            <a:avLst/>
          </a:prstGeom>
        </p:spPr>
        <p:txBody>
          <a:bodyPr/>
          <a:lstStyle>
            <a:lvl1pPr marL="0" indent="0">
              <a:lnSpc>
                <a:spcPct val="100000"/>
              </a:lnSpc>
              <a:buNone/>
              <a:defRPr sz="800" spc="-20" baseline="0">
                <a:solidFill>
                  <a:schemeClr val="tx1"/>
                </a:solidFill>
                <a:latin typeface="+mj-lt"/>
              </a:defRPr>
            </a:lvl1pPr>
            <a:lvl2pPr>
              <a:defRPr sz="1400"/>
            </a:lvl2pPr>
            <a:lvl3pPr>
              <a:defRPr sz="1400"/>
            </a:lvl3pPr>
            <a:lvl4pPr>
              <a:defRPr sz="1400"/>
            </a:lvl4pPr>
            <a:lvl5pPr>
              <a:defRPr sz="1400"/>
            </a:lvl5pPr>
          </a:lstStyle>
          <a:p>
            <a:pPr lvl="0"/>
            <a:r>
              <a:rPr lang="ru-RU" dirty="0"/>
              <a:t>ПРИНЦИПЫ</a:t>
            </a:r>
          </a:p>
        </p:txBody>
      </p:sp>
      <p:sp>
        <p:nvSpPr>
          <p:cNvPr id="110" name="Текст 21">
            <a:extLst>
              <a:ext uri="{FF2B5EF4-FFF2-40B4-BE49-F238E27FC236}">
                <a16:creationId xmlns:a16="http://schemas.microsoft.com/office/drawing/2014/main" id="{999D8790-1182-48F0-BB4C-A14F587B0D1D}"/>
              </a:ext>
            </a:extLst>
          </p:cNvPr>
          <p:cNvSpPr>
            <a:spLocks noGrp="1"/>
          </p:cNvSpPr>
          <p:nvPr>
            <p:ph type="body" sz="quarter" idx="56" hasCustomPrompt="1"/>
          </p:nvPr>
        </p:nvSpPr>
        <p:spPr>
          <a:xfrm>
            <a:off x="2708503" y="2016357"/>
            <a:ext cx="1869757" cy="685277"/>
          </a:xfrm>
          <a:prstGeom prst="rect">
            <a:avLst/>
          </a:prstGeom>
        </p:spPr>
        <p:txBody>
          <a:bodyPr/>
          <a:lstStyle>
            <a:lvl1pPr marL="0" indent="0">
              <a:lnSpc>
                <a:spcPct val="100000"/>
              </a:lnSpc>
              <a:spcBef>
                <a:spcPts val="0"/>
              </a:spcBef>
              <a:spcAft>
                <a:spcPts val="400"/>
              </a:spcAft>
              <a:buFont typeface="Open Sans" panose="020B0606030504020204" pitchFamily="34" charset="0"/>
              <a:buNone/>
              <a:defRPr sz="900" spc="-20" baseline="0">
                <a:solidFill>
                  <a:schemeClr val="tx2"/>
                </a:solidFill>
              </a:defRPr>
            </a:lvl1pPr>
            <a:lvl2pPr>
              <a:defRPr sz="1400"/>
            </a:lvl2pPr>
            <a:lvl3pPr>
              <a:defRPr sz="1400"/>
            </a:lvl3pPr>
            <a:lvl4pPr>
              <a:defRPr sz="1400"/>
            </a:lvl4pPr>
            <a:lvl5pPr>
              <a:defRPr sz="1400"/>
            </a:lvl5pPr>
          </a:lstStyle>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Показатель 1</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Показатель 2</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Показатель 3</a:t>
            </a:r>
          </a:p>
        </p:txBody>
      </p:sp>
      <p:sp>
        <p:nvSpPr>
          <p:cNvPr id="111" name="Текст 21">
            <a:extLst>
              <a:ext uri="{FF2B5EF4-FFF2-40B4-BE49-F238E27FC236}">
                <a16:creationId xmlns:a16="http://schemas.microsoft.com/office/drawing/2014/main" id="{E3124CBB-8E38-49E8-8B01-CD9AD6626443}"/>
              </a:ext>
            </a:extLst>
          </p:cNvPr>
          <p:cNvSpPr>
            <a:spLocks noGrp="1"/>
          </p:cNvSpPr>
          <p:nvPr>
            <p:ph type="body" sz="quarter" idx="57" hasCustomPrompt="1"/>
          </p:nvPr>
        </p:nvSpPr>
        <p:spPr>
          <a:xfrm>
            <a:off x="2708503" y="1517351"/>
            <a:ext cx="1602422" cy="235249"/>
          </a:xfrm>
          <a:prstGeom prst="rect">
            <a:avLst/>
          </a:prstGeom>
        </p:spPr>
        <p:txBody>
          <a:bodyPr/>
          <a:lstStyle>
            <a:lvl1pPr marL="0" indent="0">
              <a:lnSpc>
                <a:spcPct val="100000"/>
              </a:lnSpc>
              <a:buNone/>
              <a:defRPr sz="800" spc="-20" baseline="0">
                <a:solidFill>
                  <a:schemeClr val="tx1"/>
                </a:solidFill>
                <a:latin typeface="+mj-lt"/>
              </a:defRPr>
            </a:lvl1pPr>
            <a:lvl2pPr>
              <a:defRPr sz="1400"/>
            </a:lvl2pPr>
            <a:lvl3pPr>
              <a:defRPr sz="1400"/>
            </a:lvl3pPr>
            <a:lvl4pPr>
              <a:defRPr sz="1400"/>
            </a:lvl4pPr>
            <a:lvl5pPr>
              <a:defRPr sz="1400"/>
            </a:lvl5pPr>
          </a:lstStyle>
          <a:p>
            <a:pPr lvl="0"/>
            <a:r>
              <a:rPr lang="ru-RU" dirty="0"/>
              <a:t>ОПИСАНИЕ</a:t>
            </a:r>
          </a:p>
        </p:txBody>
      </p:sp>
      <p:sp>
        <p:nvSpPr>
          <p:cNvPr id="112" name="Текст 21">
            <a:extLst>
              <a:ext uri="{FF2B5EF4-FFF2-40B4-BE49-F238E27FC236}">
                <a16:creationId xmlns:a16="http://schemas.microsoft.com/office/drawing/2014/main" id="{F6A2AB3D-4895-418C-98CC-C6609918E000}"/>
              </a:ext>
            </a:extLst>
          </p:cNvPr>
          <p:cNvSpPr>
            <a:spLocks noGrp="1"/>
          </p:cNvSpPr>
          <p:nvPr>
            <p:ph type="body" sz="quarter" idx="58" hasCustomPrompt="1"/>
          </p:nvPr>
        </p:nvSpPr>
        <p:spPr>
          <a:xfrm>
            <a:off x="2708503" y="3079952"/>
            <a:ext cx="1869757" cy="685277"/>
          </a:xfrm>
          <a:prstGeom prst="rect">
            <a:avLst/>
          </a:prstGeom>
        </p:spPr>
        <p:txBody>
          <a:bodyPr/>
          <a:lstStyle>
            <a:lvl1pPr marL="0" indent="0">
              <a:lnSpc>
                <a:spcPct val="100000"/>
              </a:lnSpc>
              <a:spcBef>
                <a:spcPts val="0"/>
              </a:spcBef>
              <a:spcAft>
                <a:spcPts val="400"/>
              </a:spcAft>
              <a:buFont typeface="Open Sans" panose="020B0606030504020204" pitchFamily="34" charset="0"/>
              <a:buNone/>
              <a:defRPr sz="900" spc="-20" baseline="0">
                <a:solidFill>
                  <a:schemeClr val="tx2"/>
                </a:solidFill>
              </a:defRPr>
            </a:lvl1pPr>
            <a:lvl2pPr>
              <a:defRPr sz="1400"/>
            </a:lvl2pPr>
            <a:lvl3pPr>
              <a:defRPr sz="1400"/>
            </a:lvl3pPr>
            <a:lvl4pPr>
              <a:defRPr sz="1400"/>
            </a:lvl4pPr>
            <a:lvl5pPr>
              <a:defRPr sz="1400"/>
            </a:lvl5pPr>
          </a:lstStyle>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Показатель 1 </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Показатель 2</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Показатель 3</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endParaRPr lang="ru-RU" dirty="0"/>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endParaRPr lang="ru-RU" dirty="0"/>
          </a:p>
        </p:txBody>
      </p:sp>
      <p:sp>
        <p:nvSpPr>
          <p:cNvPr id="113" name="Текст 21">
            <a:extLst>
              <a:ext uri="{FF2B5EF4-FFF2-40B4-BE49-F238E27FC236}">
                <a16:creationId xmlns:a16="http://schemas.microsoft.com/office/drawing/2014/main" id="{65BA0DF7-CA1A-46A6-8B10-2F52C5B5ABA5}"/>
              </a:ext>
            </a:extLst>
          </p:cNvPr>
          <p:cNvSpPr>
            <a:spLocks noGrp="1"/>
          </p:cNvSpPr>
          <p:nvPr>
            <p:ph type="body" sz="quarter" idx="59" hasCustomPrompt="1"/>
          </p:nvPr>
        </p:nvSpPr>
        <p:spPr>
          <a:xfrm>
            <a:off x="2708503" y="4197985"/>
            <a:ext cx="1869757" cy="685277"/>
          </a:xfrm>
          <a:prstGeom prst="rect">
            <a:avLst/>
          </a:prstGeom>
        </p:spPr>
        <p:txBody>
          <a:bodyPr/>
          <a:lstStyle>
            <a:lvl1pPr marL="0" indent="0">
              <a:lnSpc>
                <a:spcPct val="100000"/>
              </a:lnSpc>
              <a:spcBef>
                <a:spcPts val="0"/>
              </a:spcBef>
              <a:spcAft>
                <a:spcPts val="400"/>
              </a:spcAft>
              <a:buFont typeface="Open Sans" panose="020B0606030504020204" pitchFamily="34" charset="0"/>
              <a:buNone/>
              <a:defRPr sz="900" spc="-20" baseline="0">
                <a:solidFill>
                  <a:schemeClr val="tx2"/>
                </a:solidFill>
              </a:defRPr>
            </a:lvl1pPr>
            <a:lvl2pPr>
              <a:defRPr sz="1400"/>
            </a:lvl2pPr>
            <a:lvl3pPr>
              <a:defRPr sz="1400"/>
            </a:lvl3pPr>
            <a:lvl4pPr>
              <a:defRPr sz="1400"/>
            </a:lvl4pPr>
            <a:lvl5pPr>
              <a:defRPr sz="1400"/>
            </a:lvl5pPr>
          </a:lstStyle>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Показатель 1 </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Показатель 2</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Показатель 3</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endParaRPr lang="ru-RU" dirty="0"/>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endParaRPr lang="ru-RU" dirty="0"/>
          </a:p>
        </p:txBody>
      </p:sp>
      <p:sp>
        <p:nvSpPr>
          <p:cNvPr id="114" name="Текст 21">
            <a:extLst>
              <a:ext uri="{FF2B5EF4-FFF2-40B4-BE49-F238E27FC236}">
                <a16:creationId xmlns:a16="http://schemas.microsoft.com/office/drawing/2014/main" id="{CA095993-55BD-48CB-9A4A-13FE85C5BE13}"/>
              </a:ext>
            </a:extLst>
          </p:cNvPr>
          <p:cNvSpPr>
            <a:spLocks noGrp="1"/>
          </p:cNvSpPr>
          <p:nvPr>
            <p:ph type="body" sz="quarter" idx="60" hasCustomPrompt="1"/>
          </p:nvPr>
        </p:nvSpPr>
        <p:spPr>
          <a:xfrm>
            <a:off x="2708503" y="5314950"/>
            <a:ext cx="1869757" cy="685277"/>
          </a:xfrm>
          <a:prstGeom prst="rect">
            <a:avLst/>
          </a:prstGeom>
        </p:spPr>
        <p:txBody>
          <a:bodyPr/>
          <a:lstStyle>
            <a:lvl1pPr marL="0" indent="0">
              <a:lnSpc>
                <a:spcPct val="100000"/>
              </a:lnSpc>
              <a:spcBef>
                <a:spcPts val="0"/>
              </a:spcBef>
              <a:spcAft>
                <a:spcPts val="400"/>
              </a:spcAft>
              <a:buFont typeface="Open Sans" panose="020B0606030504020204" pitchFamily="34" charset="0"/>
              <a:buNone/>
              <a:defRPr sz="900" spc="-20" baseline="0">
                <a:solidFill>
                  <a:schemeClr val="tx2"/>
                </a:solidFill>
              </a:defRPr>
            </a:lvl1pPr>
            <a:lvl2pPr>
              <a:defRPr sz="1400"/>
            </a:lvl2pPr>
            <a:lvl3pPr>
              <a:defRPr sz="1400"/>
            </a:lvl3pPr>
            <a:lvl4pPr>
              <a:defRPr sz="1400"/>
            </a:lvl4pPr>
            <a:lvl5pPr>
              <a:defRPr sz="1400"/>
            </a:lvl5pPr>
          </a:lstStyle>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Показатель 1 </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Показатель 2</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Показатель 3</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endParaRPr lang="ru-RU" dirty="0"/>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endParaRPr lang="ru-RU" dirty="0"/>
          </a:p>
        </p:txBody>
      </p:sp>
      <p:sp>
        <p:nvSpPr>
          <p:cNvPr id="115" name="Текст 21">
            <a:extLst>
              <a:ext uri="{FF2B5EF4-FFF2-40B4-BE49-F238E27FC236}">
                <a16:creationId xmlns:a16="http://schemas.microsoft.com/office/drawing/2014/main" id="{EDA0909E-08A4-4B23-9F71-26E01D789B68}"/>
              </a:ext>
            </a:extLst>
          </p:cNvPr>
          <p:cNvSpPr>
            <a:spLocks noGrp="1"/>
          </p:cNvSpPr>
          <p:nvPr>
            <p:ph type="body" sz="quarter" idx="61" hasCustomPrompt="1"/>
          </p:nvPr>
        </p:nvSpPr>
        <p:spPr>
          <a:xfrm>
            <a:off x="335508" y="1517351"/>
            <a:ext cx="1602422" cy="235249"/>
          </a:xfrm>
          <a:prstGeom prst="rect">
            <a:avLst/>
          </a:prstGeom>
        </p:spPr>
        <p:txBody>
          <a:bodyPr/>
          <a:lstStyle>
            <a:lvl1pPr marL="0" indent="0">
              <a:lnSpc>
                <a:spcPct val="100000"/>
              </a:lnSpc>
              <a:buNone/>
              <a:defRPr sz="800" spc="-20" baseline="0">
                <a:solidFill>
                  <a:schemeClr val="tx1"/>
                </a:solidFill>
                <a:latin typeface="+mj-lt"/>
              </a:defRPr>
            </a:lvl1pPr>
            <a:lvl2pPr>
              <a:defRPr sz="1400"/>
            </a:lvl2pPr>
            <a:lvl3pPr>
              <a:defRPr sz="1400"/>
            </a:lvl3pPr>
            <a:lvl4pPr>
              <a:defRPr sz="1400"/>
            </a:lvl4pPr>
            <a:lvl5pPr>
              <a:defRPr sz="1400"/>
            </a:lvl5pPr>
          </a:lstStyle>
          <a:p>
            <a:pPr lvl="0"/>
            <a:r>
              <a:rPr lang="ru-RU" dirty="0"/>
              <a:t>ПРИНЦИПЫ</a:t>
            </a:r>
          </a:p>
        </p:txBody>
      </p:sp>
      <p:sp>
        <p:nvSpPr>
          <p:cNvPr id="116" name="Текст 21">
            <a:extLst>
              <a:ext uri="{FF2B5EF4-FFF2-40B4-BE49-F238E27FC236}">
                <a16:creationId xmlns:a16="http://schemas.microsoft.com/office/drawing/2014/main" id="{7119FB5A-E42D-425F-A219-9261C7BE302D}"/>
              </a:ext>
            </a:extLst>
          </p:cNvPr>
          <p:cNvSpPr>
            <a:spLocks noGrp="1"/>
          </p:cNvSpPr>
          <p:nvPr>
            <p:ph type="body" sz="quarter" idx="62" hasCustomPrompt="1"/>
          </p:nvPr>
        </p:nvSpPr>
        <p:spPr>
          <a:xfrm>
            <a:off x="333374" y="2381250"/>
            <a:ext cx="1602422" cy="362893"/>
          </a:xfrm>
          <a:prstGeom prst="rect">
            <a:avLst/>
          </a:prstGeom>
        </p:spPr>
        <p:txBody>
          <a:bodyPr/>
          <a:lstStyle>
            <a:lvl1pPr marL="0" indent="0">
              <a:lnSpc>
                <a:spcPct val="100000"/>
              </a:lnSpc>
              <a:buNone/>
              <a:defRPr sz="900" spc="-20" baseline="0">
                <a:solidFill>
                  <a:schemeClr val="tx1"/>
                </a:solidFill>
              </a:defRPr>
            </a:lvl1pPr>
            <a:lvl2pPr>
              <a:defRPr sz="1400"/>
            </a:lvl2pPr>
            <a:lvl3pPr>
              <a:defRPr sz="1400"/>
            </a:lvl3pPr>
            <a:lvl4pPr>
              <a:defRPr sz="1400"/>
            </a:lvl4pPr>
            <a:lvl5pPr>
              <a:defRPr sz="1400"/>
            </a:lvl5pPr>
          </a:lstStyle>
          <a:p>
            <a:pPr lvl="0"/>
            <a:r>
              <a:rPr lang="ru-RU" dirty="0" err="1"/>
              <a:t>Кроссфункциональные</a:t>
            </a:r>
            <a:r>
              <a:rPr lang="ru-RU" dirty="0"/>
              <a:t> команды</a:t>
            </a:r>
          </a:p>
        </p:txBody>
      </p:sp>
      <p:sp>
        <p:nvSpPr>
          <p:cNvPr id="117" name="Текст 21">
            <a:extLst>
              <a:ext uri="{FF2B5EF4-FFF2-40B4-BE49-F238E27FC236}">
                <a16:creationId xmlns:a16="http://schemas.microsoft.com/office/drawing/2014/main" id="{01352DE3-D555-4E7A-A4F7-D34E2987F71D}"/>
              </a:ext>
            </a:extLst>
          </p:cNvPr>
          <p:cNvSpPr>
            <a:spLocks noGrp="1"/>
          </p:cNvSpPr>
          <p:nvPr>
            <p:ph type="body" sz="quarter" idx="63" hasCustomPrompt="1"/>
          </p:nvPr>
        </p:nvSpPr>
        <p:spPr>
          <a:xfrm>
            <a:off x="333374" y="3473300"/>
            <a:ext cx="1602422" cy="362893"/>
          </a:xfrm>
          <a:prstGeom prst="rect">
            <a:avLst/>
          </a:prstGeom>
        </p:spPr>
        <p:txBody>
          <a:bodyPr/>
          <a:lstStyle>
            <a:lvl1pPr marL="0" indent="0">
              <a:lnSpc>
                <a:spcPct val="100000"/>
              </a:lnSpc>
              <a:buNone/>
              <a:defRPr sz="900" spc="-20" baseline="0">
                <a:solidFill>
                  <a:schemeClr val="tx1"/>
                </a:solidFill>
              </a:defRPr>
            </a:lvl1pPr>
            <a:lvl2pPr>
              <a:defRPr sz="1400"/>
            </a:lvl2pPr>
            <a:lvl3pPr>
              <a:defRPr sz="1400"/>
            </a:lvl3pPr>
            <a:lvl4pPr>
              <a:defRPr sz="1400"/>
            </a:lvl4pPr>
            <a:lvl5pPr>
              <a:defRPr sz="1400"/>
            </a:lvl5pPr>
          </a:lstStyle>
          <a:p>
            <a:pPr lvl="0"/>
            <a:r>
              <a:rPr lang="ru-RU" dirty="0"/>
              <a:t>Автоматизация процесса производства</a:t>
            </a:r>
          </a:p>
        </p:txBody>
      </p:sp>
      <p:sp>
        <p:nvSpPr>
          <p:cNvPr id="118" name="Текст 21">
            <a:extLst>
              <a:ext uri="{FF2B5EF4-FFF2-40B4-BE49-F238E27FC236}">
                <a16:creationId xmlns:a16="http://schemas.microsoft.com/office/drawing/2014/main" id="{2BB59F2C-3309-44C3-8D8B-8FC96A520C8A}"/>
              </a:ext>
            </a:extLst>
          </p:cNvPr>
          <p:cNvSpPr>
            <a:spLocks noGrp="1"/>
          </p:cNvSpPr>
          <p:nvPr>
            <p:ph type="body" sz="quarter" idx="64" hasCustomPrompt="1"/>
          </p:nvPr>
        </p:nvSpPr>
        <p:spPr>
          <a:xfrm>
            <a:off x="333374" y="4591050"/>
            <a:ext cx="1602422" cy="362893"/>
          </a:xfrm>
          <a:prstGeom prst="rect">
            <a:avLst/>
          </a:prstGeom>
        </p:spPr>
        <p:txBody>
          <a:bodyPr/>
          <a:lstStyle>
            <a:lvl1pPr marL="0" indent="0">
              <a:lnSpc>
                <a:spcPct val="100000"/>
              </a:lnSpc>
              <a:buNone/>
              <a:defRPr sz="900" spc="-20" baseline="0">
                <a:solidFill>
                  <a:schemeClr val="tx1"/>
                </a:solidFill>
              </a:defRPr>
            </a:lvl1pPr>
            <a:lvl2pPr>
              <a:defRPr sz="1400"/>
            </a:lvl2pPr>
            <a:lvl3pPr>
              <a:defRPr sz="1400"/>
            </a:lvl3pPr>
            <a:lvl4pPr>
              <a:defRPr sz="1400"/>
            </a:lvl4pPr>
            <a:lvl5pPr>
              <a:defRPr sz="1400"/>
            </a:lvl5pPr>
          </a:lstStyle>
          <a:p>
            <a:pPr lvl="0"/>
            <a:r>
              <a:rPr lang="ru-RU" dirty="0"/>
              <a:t>Собственные компетенции</a:t>
            </a:r>
          </a:p>
        </p:txBody>
      </p:sp>
      <p:sp>
        <p:nvSpPr>
          <p:cNvPr id="119" name="Текст 21">
            <a:extLst>
              <a:ext uri="{FF2B5EF4-FFF2-40B4-BE49-F238E27FC236}">
                <a16:creationId xmlns:a16="http://schemas.microsoft.com/office/drawing/2014/main" id="{C0AD38E4-BF3F-486D-B1EE-BAF0BD3D3589}"/>
              </a:ext>
            </a:extLst>
          </p:cNvPr>
          <p:cNvSpPr>
            <a:spLocks noGrp="1"/>
          </p:cNvSpPr>
          <p:nvPr>
            <p:ph type="body" sz="quarter" idx="65" hasCustomPrompt="1"/>
          </p:nvPr>
        </p:nvSpPr>
        <p:spPr>
          <a:xfrm>
            <a:off x="333374" y="5702150"/>
            <a:ext cx="1602422" cy="375562"/>
          </a:xfrm>
          <a:prstGeom prst="rect">
            <a:avLst/>
          </a:prstGeom>
        </p:spPr>
        <p:txBody>
          <a:bodyPr/>
          <a:lstStyle>
            <a:lvl1pPr marL="0" indent="0">
              <a:lnSpc>
                <a:spcPct val="100000"/>
              </a:lnSpc>
              <a:buNone/>
              <a:defRPr sz="900" spc="-20" baseline="0">
                <a:solidFill>
                  <a:schemeClr val="tx1"/>
                </a:solidFill>
              </a:defRPr>
            </a:lvl1pPr>
            <a:lvl2pPr>
              <a:defRPr sz="1400"/>
            </a:lvl2pPr>
            <a:lvl3pPr>
              <a:defRPr sz="1400"/>
            </a:lvl3pPr>
            <a:lvl4pPr>
              <a:defRPr sz="1400"/>
            </a:lvl4pPr>
            <a:lvl5pPr>
              <a:defRPr sz="1400"/>
            </a:lvl5pPr>
          </a:lstStyle>
          <a:p>
            <a:pPr lvl="0"/>
            <a:r>
              <a:rPr lang="ru-RU" dirty="0"/>
              <a:t>Стандартные в разработке</a:t>
            </a:r>
          </a:p>
        </p:txBody>
      </p:sp>
      <p:sp>
        <p:nvSpPr>
          <p:cNvPr id="142" name="Текст 10">
            <a:extLst>
              <a:ext uri="{FF2B5EF4-FFF2-40B4-BE49-F238E27FC236}">
                <a16:creationId xmlns:a16="http://schemas.microsoft.com/office/drawing/2014/main" id="{876EAA9F-AD0A-4850-B7FD-386B4C393295}"/>
              </a:ext>
            </a:extLst>
          </p:cNvPr>
          <p:cNvSpPr>
            <a:spLocks noGrp="1"/>
          </p:cNvSpPr>
          <p:nvPr>
            <p:ph type="body" sz="quarter" idx="40" hasCustomPrompt="1"/>
          </p:nvPr>
        </p:nvSpPr>
        <p:spPr>
          <a:xfrm>
            <a:off x="336627" y="683259"/>
            <a:ext cx="11426748" cy="455931"/>
          </a:xfrm>
          <a:prstGeom prst="rect">
            <a:avLst/>
          </a:prstGeom>
        </p:spPr>
        <p:txBody>
          <a:bodyPr/>
          <a:lstStyle>
            <a:lvl1pPr marL="0" indent="0">
              <a:lnSpc>
                <a:spcPts val="3200"/>
              </a:lnSpc>
              <a:spcBef>
                <a:spcPts val="0"/>
              </a:spcBef>
              <a:buNone/>
              <a:defRPr sz="3600" spc="-100" baseline="0">
                <a:ln w="12700">
                  <a:noFill/>
                </a:ln>
                <a:solidFill>
                  <a:schemeClr val="tx1"/>
                </a:solidFill>
                <a:latin typeface="+mj-lt"/>
              </a:defRPr>
            </a:lvl1pPr>
          </a:lstStyle>
          <a:p>
            <a:pPr lvl="0"/>
            <a:r>
              <a:rPr lang="ru-RU" dirty="0"/>
              <a:t>Производственный процесс и поддержка</a:t>
            </a:r>
          </a:p>
        </p:txBody>
      </p:sp>
      <p:sp>
        <p:nvSpPr>
          <p:cNvPr id="74" name="Овал 73">
            <a:extLst>
              <a:ext uri="{FF2B5EF4-FFF2-40B4-BE49-F238E27FC236}">
                <a16:creationId xmlns:a16="http://schemas.microsoft.com/office/drawing/2014/main" id="{7403984F-45F1-4B59-A297-77FD255CC448}"/>
              </a:ext>
            </a:extLst>
          </p:cNvPr>
          <p:cNvSpPr/>
          <p:nvPr userDrawn="1"/>
        </p:nvSpPr>
        <p:spPr>
          <a:xfrm>
            <a:off x="11668125" y="238125"/>
            <a:ext cx="285750" cy="285750"/>
          </a:xfrm>
          <a:prstGeom prst="ellipse">
            <a:avLst/>
          </a:prstGeom>
          <a:solidFill>
            <a:srgbClr val="5FAF2D"/>
          </a:solidFill>
          <a:ln w="4763" cap="flat">
            <a:noFill/>
            <a:prstDash val="solid"/>
            <a:miter/>
          </a:ln>
        </p:spPr>
        <p:txBody>
          <a:bodyPr rtlCol="0" anchor="ctr"/>
          <a:lstStyle/>
          <a:p>
            <a:endParaRPr lang="ru-RU"/>
          </a:p>
        </p:txBody>
      </p:sp>
      <p:sp>
        <p:nvSpPr>
          <p:cNvPr id="75" name="Номер слайда 6">
            <a:extLst>
              <a:ext uri="{FF2B5EF4-FFF2-40B4-BE49-F238E27FC236}">
                <a16:creationId xmlns:a16="http://schemas.microsoft.com/office/drawing/2014/main" id="{C51E9C02-2B8F-40B0-8589-A6F49DFA9688}"/>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
        <p:nvSpPr>
          <p:cNvPr id="72" name="Рисунок 71">
            <a:extLst>
              <a:ext uri="{FF2B5EF4-FFF2-40B4-BE49-F238E27FC236}">
                <a16:creationId xmlns:a16="http://schemas.microsoft.com/office/drawing/2014/main" id="{AEEEB3C6-E4E0-48A0-B043-936E44C25C1D}"/>
              </a:ext>
            </a:extLst>
          </p:cNvPr>
          <p:cNvSpPr>
            <a:spLocks noGrp="1"/>
          </p:cNvSpPr>
          <p:nvPr>
            <p:ph type="pic" sz="quarter" idx="17" hasCustomPrompt="1"/>
          </p:nvPr>
        </p:nvSpPr>
        <p:spPr>
          <a:xfrm>
            <a:off x="333374" y="1961252"/>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accent6"/>
          </a:solidFill>
        </p:spPr>
        <p:txBody>
          <a:bodyPr wrap="square">
            <a:noAutofit/>
          </a:bodyPr>
          <a:lstStyle>
            <a:lvl1pPr marL="0" indent="0" algn="ctr">
              <a:buNone/>
              <a:defRPr sz="800"/>
            </a:lvl1pPr>
          </a:lstStyle>
          <a:p>
            <a:r>
              <a:rPr lang="en-US"/>
              <a:t>ico</a:t>
            </a:r>
            <a:endParaRPr lang="ru-RU" dirty="0"/>
          </a:p>
        </p:txBody>
      </p:sp>
      <p:sp>
        <p:nvSpPr>
          <p:cNvPr id="73" name="Рисунок 72">
            <a:extLst>
              <a:ext uri="{FF2B5EF4-FFF2-40B4-BE49-F238E27FC236}">
                <a16:creationId xmlns:a16="http://schemas.microsoft.com/office/drawing/2014/main" id="{75B8A5CB-709C-4545-81E8-BFE5F0294C1E}"/>
              </a:ext>
            </a:extLst>
          </p:cNvPr>
          <p:cNvSpPr>
            <a:spLocks noGrp="1"/>
          </p:cNvSpPr>
          <p:nvPr>
            <p:ph type="pic" sz="quarter" idx="66" hasCustomPrompt="1"/>
          </p:nvPr>
        </p:nvSpPr>
        <p:spPr>
          <a:xfrm>
            <a:off x="333374" y="3053733"/>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accent6"/>
          </a:solidFill>
        </p:spPr>
        <p:txBody>
          <a:bodyPr wrap="square">
            <a:noAutofit/>
          </a:bodyPr>
          <a:lstStyle>
            <a:lvl1pPr marL="0" indent="0" algn="ctr">
              <a:buNone/>
              <a:defRPr sz="800"/>
            </a:lvl1pPr>
          </a:lstStyle>
          <a:p>
            <a:r>
              <a:rPr lang="en-US"/>
              <a:t>ico</a:t>
            </a:r>
            <a:endParaRPr lang="ru-RU" dirty="0"/>
          </a:p>
        </p:txBody>
      </p:sp>
      <p:sp>
        <p:nvSpPr>
          <p:cNvPr id="76" name="Рисунок 75">
            <a:extLst>
              <a:ext uri="{FF2B5EF4-FFF2-40B4-BE49-F238E27FC236}">
                <a16:creationId xmlns:a16="http://schemas.microsoft.com/office/drawing/2014/main" id="{86D10CC9-EA73-4BE6-AD98-EB450A0CB3A1}"/>
              </a:ext>
            </a:extLst>
          </p:cNvPr>
          <p:cNvSpPr>
            <a:spLocks noGrp="1"/>
          </p:cNvSpPr>
          <p:nvPr>
            <p:ph type="pic" sz="quarter" idx="67" hasCustomPrompt="1"/>
          </p:nvPr>
        </p:nvSpPr>
        <p:spPr>
          <a:xfrm>
            <a:off x="333374" y="4175371"/>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accent6"/>
          </a:solidFill>
        </p:spPr>
        <p:txBody>
          <a:bodyPr wrap="square">
            <a:noAutofit/>
          </a:bodyPr>
          <a:lstStyle>
            <a:lvl1pPr marL="0" indent="0" algn="ctr">
              <a:buNone/>
              <a:defRPr sz="800"/>
            </a:lvl1pPr>
          </a:lstStyle>
          <a:p>
            <a:r>
              <a:rPr lang="en-US"/>
              <a:t>ico</a:t>
            </a:r>
            <a:endParaRPr lang="ru-RU" dirty="0"/>
          </a:p>
        </p:txBody>
      </p:sp>
      <p:sp>
        <p:nvSpPr>
          <p:cNvPr id="77" name="Рисунок 76">
            <a:extLst>
              <a:ext uri="{FF2B5EF4-FFF2-40B4-BE49-F238E27FC236}">
                <a16:creationId xmlns:a16="http://schemas.microsoft.com/office/drawing/2014/main" id="{999A93F5-AE0F-48E7-BBE9-DF299A58C414}"/>
              </a:ext>
            </a:extLst>
          </p:cNvPr>
          <p:cNvSpPr>
            <a:spLocks noGrp="1"/>
          </p:cNvSpPr>
          <p:nvPr>
            <p:ph type="pic" sz="quarter" idx="68" hasCustomPrompt="1"/>
          </p:nvPr>
        </p:nvSpPr>
        <p:spPr>
          <a:xfrm>
            <a:off x="333374" y="5277477"/>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accent6"/>
          </a:solidFill>
        </p:spPr>
        <p:txBody>
          <a:bodyPr wrap="square">
            <a:noAutofit/>
          </a:bodyPr>
          <a:lstStyle>
            <a:lvl1pPr marL="0" indent="0" algn="ctr">
              <a:buNone/>
              <a:defRPr sz="800"/>
            </a:lvl1pPr>
          </a:lstStyle>
          <a:p>
            <a:r>
              <a:rPr lang="en-US"/>
              <a:t>ico</a:t>
            </a:r>
            <a:endParaRPr lang="ru-RU" dirty="0"/>
          </a:p>
        </p:txBody>
      </p:sp>
      <p:sp>
        <p:nvSpPr>
          <p:cNvPr id="78" name="Рисунок 77">
            <a:extLst>
              <a:ext uri="{FF2B5EF4-FFF2-40B4-BE49-F238E27FC236}">
                <a16:creationId xmlns:a16="http://schemas.microsoft.com/office/drawing/2014/main" id="{1F22F25E-A9CE-4B7C-AB0D-06063BEFFB31}"/>
              </a:ext>
            </a:extLst>
          </p:cNvPr>
          <p:cNvSpPr>
            <a:spLocks noGrp="1"/>
          </p:cNvSpPr>
          <p:nvPr>
            <p:ph type="pic" sz="quarter" idx="69" hasCustomPrompt="1"/>
          </p:nvPr>
        </p:nvSpPr>
        <p:spPr>
          <a:xfrm>
            <a:off x="6285230" y="1961252"/>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accent6"/>
          </a:solidFill>
        </p:spPr>
        <p:txBody>
          <a:bodyPr wrap="square">
            <a:noAutofit/>
          </a:bodyPr>
          <a:lstStyle>
            <a:lvl1pPr marL="0" indent="0" algn="ctr">
              <a:buNone/>
              <a:defRPr sz="800"/>
            </a:lvl1pPr>
          </a:lstStyle>
          <a:p>
            <a:r>
              <a:rPr lang="en-US"/>
              <a:t>ico</a:t>
            </a:r>
            <a:endParaRPr lang="ru-RU" dirty="0"/>
          </a:p>
        </p:txBody>
      </p:sp>
      <p:sp>
        <p:nvSpPr>
          <p:cNvPr id="79" name="Рисунок 78">
            <a:extLst>
              <a:ext uri="{FF2B5EF4-FFF2-40B4-BE49-F238E27FC236}">
                <a16:creationId xmlns:a16="http://schemas.microsoft.com/office/drawing/2014/main" id="{6A2DCC20-1918-4BA0-8120-E4D1A8E938E1}"/>
              </a:ext>
            </a:extLst>
          </p:cNvPr>
          <p:cNvSpPr>
            <a:spLocks noGrp="1"/>
          </p:cNvSpPr>
          <p:nvPr>
            <p:ph type="pic" sz="quarter" idx="70" hasCustomPrompt="1"/>
          </p:nvPr>
        </p:nvSpPr>
        <p:spPr>
          <a:xfrm>
            <a:off x="6285230" y="3052876"/>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accent6"/>
          </a:solidFill>
        </p:spPr>
        <p:txBody>
          <a:bodyPr wrap="square">
            <a:noAutofit/>
          </a:bodyPr>
          <a:lstStyle>
            <a:lvl1pPr marL="0" indent="0" algn="ctr">
              <a:buNone/>
              <a:defRPr sz="800"/>
            </a:lvl1pPr>
          </a:lstStyle>
          <a:p>
            <a:r>
              <a:rPr lang="en-US"/>
              <a:t>ico</a:t>
            </a:r>
            <a:endParaRPr lang="ru-RU" dirty="0"/>
          </a:p>
        </p:txBody>
      </p:sp>
      <p:sp>
        <p:nvSpPr>
          <p:cNvPr id="80" name="Рисунок 79">
            <a:extLst>
              <a:ext uri="{FF2B5EF4-FFF2-40B4-BE49-F238E27FC236}">
                <a16:creationId xmlns:a16="http://schemas.microsoft.com/office/drawing/2014/main" id="{7AC50374-8E3B-4E86-BB55-A39CD329F308}"/>
              </a:ext>
            </a:extLst>
          </p:cNvPr>
          <p:cNvSpPr>
            <a:spLocks noGrp="1"/>
          </p:cNvSpPr>
          <p:nvPr>
            <p:ph type="pic" sz="quarter" idx="71" hasCustomPrompt="1"/>
          </p:nvPr>
        </p:nvSpPr>
        <p:spPr>
          <a:xfrm>
            <a:off x="6285230" y="4170767"/>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accent6"/>
          </a:solidFill>
        </p:spPr>
        <p:txBody>
          <a:bodyPr wrap="square">
            <a:noAutofit/>
          </a:bodyPr>
          <a:lstStyle>
            <a:lvl1pPr marL="0" indent="0" algn="ctr">
              <a:buNone/>
              <a:defRPr sz="800"/>
            </a:lvl1pPr>
          </a:lstStyle>
          <a:p>
            <a:r>
              <a:rPr lang="en-US"/>
              <a:t>ico</a:t>
            </a:r>
            <a:endParaRPr lang="ru-RU" dirty="0"/>
          </a:p>
        </p:txBody>
      </p:sp>
      <p:sp>
        <p:nvSpPr>
          <p:cNvPr id="81" name="Рисунок 80">
            <a:extLst>
              <a:ext uri="{FF2B5EF4-FFF2-40B4-BE49-F238E27FC236}">
                <a16:creationId xmlns:a16="http://schemas.microsoft.com/office/drawing/2014/main" id="{89AD1921-2D85-4DA1-8CF9-8715A2023129}"/>
              </a:ext>
            </a:extLst>
          </p:cNvPr>
          <p:cNvSpPr>
            <a:spLocks noGrp="1"/>
          </p:cNvSpPr>
          <p:nvPr>
            <p:ph type="pic" sz="quarter" idx="72" hasCustomPrompt="1"/>
          </p:nvPr>
        </p:nvSpPr>
        <p:spPr>
          <a:xfrm>
            <a:off x="6285230" y="5292993"/>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accent6"/>
          </a:solidFill>
        </p:spPr>
        <p:txBody>
          <a:bodyPr wrap="square">
            <a:noAutofit/>
          </a:bodyPr>
          <a:lstStyle>
            <a:lvl1pPr marL="0" indent="0" algn="ctr">
              <a:buNone/>
              <a:defRPr sz="800"/>
            </a:lvl1pPr>
          </a:lstStyle>
          <a:p>
            <a:r>
              <a:rPr lang="en-US"/>
              <a:t>ico</a:t>
            </a:r>
            <a:endParaRPr lang="ru-RU" dirty="0"/>
          </a:p>
        </p:txBody>
      </p:sp>
    </p:spTree>
    <p:extLst>
      <p:ext uri="{BB962C8B-B14F-4D97-AF65-F5344CB8AC3E}">
        <p14:creationId xmlns:p14="http://schemas.microsoft.com/office/powerpoint/2010/main" val="42072949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Х5 Сегодня 1">
    <p:spTree>
      <p:nvGrpSpPr>
        <p:cNvPr id="1" name=""/>
        <p:cNvGrpSpPr/>
        <p:nvPr/>
      </p:nvGrpSpPr>
      <p:grpSpPr>
        <a:xfrm>
          <a:off x="0" y="0"/>
          <a:ext cx="0" cy="0"/>
          <a:chOff x="0" y="0"/>
          <a:chExt cx="0" cy="0"/>
        </a:xfrm>
      </p:grpSpPr>
      <p:pic>
        <p:nvPicPr>
          <p:cNvPr id="73" name="Object 1" descr="preencoded.png">
            <a:extLst>
              <a:ext uri="{FF2B5EF4-FFF2-40B4-BE49-F238E27FC236}">
                <a16:creationId xmlns:a16="http://schemas.microsoft.com/office/drawing/2014/main" id="{4002DD13-0A1E-4B85-95CD-5C8FBC9C9D5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6" name="Текст 21">
            <a:extLst>
              <a:ext uri="{FF2B5EF4-FFF2-40B4-BE49-F238E27FC236}">
                <a16:creationId xmlns:a16="http://schemas.microsoft.com/office/drawing/2014/main" id="{6869D262-EE0F-4459-8F75-3F6F13C11163}"/>
              </a:ext>
            </a:extLst>
          </p:cNvPr>
          <p:cNvSpPr>
            <a:spLocks noGrp="1"/>
          </p:cNvSpPr>
          <p:nvPr>
            <p:ph type="body" sz="quarter" idx="60" hasCustomPrompt="1"/>
          </p:nvPr>
        </p:nvSpPr>
        <p:spPr>
          <a:xfrm>
            <a:off x="3193446" y="3857739"/>
            <a:ext cx="1776698" cy="516058"/>
          </a:xfrm>
          <a:prstGeom prst="rect">
            <a:avLst/>
          </a:prstGeom>
        </p:spPr>
        <p:txBody>
          <a:bodyPr/>
          <a:lstStyle>
            <a:lvl1pPr marL="0" indent="0">
              <a:lnSpc>
                <a:spcPct val="100000"/>
              </a:lnSpc>
              <a:spcBef>
                <a:spcPts val="0"/>
              </a:spcBef>
              <a:buNone/>
              <a:defRPr sz="3200" spc="-150" baseline="0">
                <a:solidFill>
                  <a:schemeClr val="bg1"/>
                </a:solidFill>
              </a:defRPr>
            </a:lvl1pPr>
            <a:lvl2pPr>
              <a:defRPr sz="1400"/>
            </a:lvl2pPr>
            <a:lvl3pPr>
              <a:defRPr sz="1400"/>
            </a:lvl3pPr>
            <a:lvl4pPr>
              <a:defRPr sz="1400"/>
            </a:lvl4pPr>
            <a:lvl5pPr>
              <a:defRPr sz="1400"/>
            </a:lvl5pPr>
          </a:lstStyle>
          <a:p>
            <a:pPr lvl="0"/>
            <a:r>
              <a:rPr lang="en-US" dirty="0"/>
              <a:t>5.2</a:t>
            </a:r>
            <a:endParaRPr lang="ru-RU" dirty="0"/>
          </a:p>
        </p:txBody>
      </p:sp>
      <p:sp>
        <p:nvSpPr>
          <p:cNvPr id="70" name="Текст 21">
            <a:extLst>
              <a:ext uri="{FF2B5EF4-FFF2-40B4-BE49-F238E27FC236}">
                <a16:creationId xmlns:a16="http://schemas.microsoft.com/office/drawing/2014/main" id="{0856B025-CC91-45D5-B08C-98B96363E035}"/>
              </a:ext>
            </a:extLst>
          </p:cNvPr>
          <p:cNvSpPr>
            <a:spLocks noGrp="1"/>
          </p:cNvSpPr>
          <p:nvPr>
            <p:ph type="body" sz="quarter" idx="56" hasCustomPrompt="1"/>
          </p:nvPr>
        </p:nvSpPr>
        <p:spPr>
          <a:xfrm>
            <a:off x="5475637" y="3857739"/>
            <a:ext cx="1776698" cy="516058"/>
          </a:xfrm>
          <a:prstGeom prst="rect">
            <a:avLst/>
          </a:prstGeom>
        </p:spPr>
        <p:txBody>
          <a:bodyPr/>
          <a:lstStyle>
            <a:lvl1pPr marL="0" indent="0">
              <a:lnSpc>
                <a:spcPct val="100000"/>
              </a:lnSpc>
              <a:spcBef>
                <a:spcPts val="0"/>
              </a:spcBef>
              <a:buNone/>
              <a:defRPr sz="3200" spc="-150" baseline="0">
                <a:solidFill>
                  <a:schemeClr val="bg1"/>
                </a:solidFill>
              </a:defRPr>
            </a:lvl1pPr>
            <a:lvl2pPr>
              <a:defRPr sz="1400"/>
            </a:lvl2pPr>
            <a:lvl3pPr>
              <a:defRPr sz="1400"/>
            </a:lvl3pPr>
            <a:lvl4pPr>
              <a:defRPr sz="1400"/>
            </a:lvl4pPr>
            <a:lvl5pPr>
              <a:defRPr sz="1400"/>
            </a:lvl5pPr>
          </a:lstStyle>
          <a:p>
            <a:pPr lvl="0"/>
            <a:r>
              <a:rPr lang="en-US" dirty="0"/>
              <a:t>11.5%</a:t>
            </a:r>
            <a:endParaRPr lang="ru-RU" dirty="0"/>
          </a:p>
        </p:txBody>
      </p:sp>
      <p:sp>
        <p:nvSpPr>
          <p:cNvPr id="71" name="Текст 21">
            <a:extLst>
              <a:ext uri="{FF2B5EF4-FFF2-40B4-BE49-F238E27FC236}">
                <a16:creationId xmlns:a16="http://schemas.microsoft.com/office/drawing/2014/main" id="{DEAE53F7-2E4C-4B50-94FF-91587DAD5547}"/>
              </a:ext>
            </a:extLst>
          </p:cNvPr>
          <p:cNvSpPr>
            <a:spLocks noGrp="1"/>
          </p:cNvSpPr>
          <p:nvPr>
            <p:ph type="body" sz="quarter" idx="57" hasCustomPrompt="1"/>
          </p:nvPr>
        </p:nvSpPr>
        <p:spPr>
          <a:xfrm>
            <a:off x="3781868" y="4080824"/>
            <a:ext cx="599854" cy="317182"/>
          </a:xfrm>
          <a:prstGeom prst="rect">
            <a:avLst/>
          </a:prstGeom>
        </p:spPr>
        <p:txBody>
          <a:bodyPr/>
          <a:lstStyle>
            <a:lvl1pPr marL="0" indent="0" algn="l">
              <a:lnSpc>
                <a:spcPct val="100000"/>
              </a:lnSpc>
              <a:spcBef>
                <a:spcPts val="0"/>
              </a:spcBef>
              <a:buNone/>
              <a:defRPr sz="1600" spc="-4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sz="1400"/>
            </a:lvl2pPr>
            <a:lvl3pPr>
              <a:defRPr sz="1400"/>
            </a:lvl3pPr>
            <a:lvl4pPr>
              <a:defRPr sz="1400"/>
            </a:lvl4pPr>
            <a:lvl5pPr>
              <a:defRPr sz="1400"/>
            </a:lvl5pPr>
          </a:lstStyle>
          <a:p>
            <a:pPr lvl="0"/>
            <a:r>
              <a:rPr lang="en-US" dirty="0"/>
              <a:t>bn</a:t>
            </a:r>
            <a:endParaRPr lang="ru-RU" dirty="0"/>
          </a:p>
        </p:txBody>
      </p:sp>
      <p:sp>
        <p:nvSpPr>
          <p:cNvPr id="74" name="Текст 21">
            <a:extLst>
              <a:ext uri="{FF2B5EF4-FFF2-40B4-BE49-F238E27FC236}">
                <a16:creationId xmlns:a16="http://schemas.microsoft.com/office/drawing/2014/main" id="{756C0AAB-C9AE-4200-891E-CEA9C2B411F8}"/>
              </a:ext>
            </a:extLst>
          </p:cNvPr>
          <p:cNvSpPr>
            <a:spLocks noGrp="1"/>
          </p:cNvSpPr>
          <p:nvPr>
            <p:ph type="body" sz="quarter" idx="58" hasCustomPrompt="1"/>
          </p:nvPr>
        </p:nvSpPr>
        <p:spPr>
          <a:xfrm>
            <a:off x="7761638" y="3857739"/>
            <a:ext cx="1776698" cy="516058"/>
          </a:xfrm>
          <a:prstGeom prst="rect">
            <a:avLst/>
          </a:prstGeom>
        </p:spPr>
        <p:txBody>
          <a:bodyPr/>
          <a:lstStyle>
            <a:lvl1pPr marL="0" indent="0">
              <a:lnSpc>
                <a:spcPct val="100000"/>
              </a:lnSpc>
              <a:spcBef>
                <a:spcPts val="0"/>
              </a:spcBef>
              <a:buNone/>
              <a:defRPr sz="3200" spc="-150" baseline="0">
                <a:solidFill>
                  <a:schemeClr val="bg1"/>
                </a:solidFill>
              </a:defRPr>
            </a:lvl1pPr>
            <a:lvl2pPr>
              <a:defRPr sz="1400"/>
            </a:lvl2pPr>
            <a:lvl3pPr>
              <a:defRPr sz="1400"/>
            </a:lvl3pPr>
            <a:lvl4pPr>
              <a:defRPr sz="1400"/>
            </a:lvl4pPr>
            <a:lvl5pPr>
              <a:defRPr sz="1400"/>
            </a:lvl5pPr>
          </a:lstStyle>
          <a:p>
            <a:pPr lvl="0"/>
            <a:r>
              <a:rPr lang="en-US" dirty="0"/>
              <a:t>No.1</a:t>
            </a:r>
            <a:endParaRPr lang="ru-RU" dirty="0"/>
          </a:p>
        </p:txBody>
      </p:sp>
      <p:sp>
        <p:nvSpPr>
          <p:cNvPr id="75" name="Текст 21">
            <a:extLst>
              <a:ext uri="{FF2B5EF4-FFF2-40B4-BE49-F238E27FC236}">
                <a16:creationId xmlns:a16="http://schemas.microsoft.com/office/drawing/2014/main" id="{646028B4-B41D-4573-870D-B042448CB7A4}"/>
              </a:ext>
            </a:extLst>
          </p:cNvPr>
          <p:cNvSpPr>
            <a:spLocks noGrp="1"/>
          </p:cNvSpPr>
          <p:nvPr>
            <p:ph type="body" sz="quarter" idx="59" hasCustomPrompt="1"/>
          </p:nvPr>
        </p:nvSpPr>
        <p:spPr>
          <a:xfrm>
            <a:off x="10047639" y="3857739"/>
            <a:ext cx="1776698" cy="516058"/>
          </a:xfrm>
          <a:prstGeom prst="rect">
            <a:avLst/>
          </a:prstGeom>
        </p:spPr>
        <p:txBody>
          <a:bodyPr/>
          <a:lstStyle>
            <a:lvl1pPr marL="0" indent="0">
              <a:lnSpc>
                <a:spcPct val="100000"/>
              </a:lnSpc>
              <a:spcBef>
                <a:spcPts val="0"/>
              </a:spcBef>
              <a:buNone/>
              <a:defRPr sz="3200" spc="-150" baseline="0">
                <a:solidFill>
                  <a:schemeClr val="bg1"/>
                </a:solidFill>
              </a:defRPr>
            </a:lvl1pPr>
            <a:lvl2pPr>
              <a:defRPr sz="1400"/>
            </a:lvl2pPr>
            <a:lvl3pPr>
              <a:defRPr sz="1400"/>
            </a:lvl3pPr>
            <a:lvl4pPr>
              <a:defRPr sz="1400"/>
            </a:lvl4pPr>
            <a:lvl5pPr>
              <a:defRPr sz="1400"/>
            </a:lvl5pPr>
          </a:lstStyle>
          <a:p>
            <a:pPr lvl="0"/>
            <a:r>
              <a:rPr lang="en-US" dirty="0"/>
              <a:t>No.20</a:t>
            </a:r>
            <a:endParaRPr lang="ru-RU" dirty="0"/>
          </a:p>
        </p:txBody>
      </p:sp>
      <p:sp>
        <p:nvSpPr>
          <p:cNvPr id="77" name="Текст 21">
            <a:extLst>
              <a:ext uri="{FF2B5EF4-FFF2-40B4-BE49-F238E27FC236}">
                <a16:creationId xmlns:a16="http://schemas.microsoft.com/office/drawing/2014/main" id="{DC61D03C-C8E2-4B12-88FB-7E0B459C6177}"/>
              </a:ext>
            </a:extLst>
          </p:cNvPr>
          <p:cNvSpPr>
            <a:spLocks noGrp="1"/>
          </p:cNvSpPr>
          <p:nvPr>
            <p:ph type="body" sz="quarter" idx="61" hasCustomPrompt="1"/>
          </p:nvPr>
        </p:nvSpPr>
        <p:spPr>
          <a:xfrm>
            <a:off x="906210" y="3857739"/>
            <a:ext cx="1776698" cy="516058"/>
          </a:xfrm>
          <a:prstGeom prst="rect">
            <a:avLst/>
          </a:prstGeom>
        </p:spPr>
        <p:txBody>
          <a:bodyPr/>
          <a:lstStyle>
            <a:lvl1pPr marL="0" indent="0">
              <a:lnSpc>
                <a:spcPct val="100000"/>
              </a:lnSpc>
              <a:spcBef>
                <a:spcPts val="0"/>
              </a:spcBef>
              <a:buNone/>
              <a:defRPr sz="3200" spc="-150" baseline="0">
                <a:solidFill>
                  <a:schemeClr val="bg1"/>
                </a:solidFill>
              </a:defRPr>
            </a:lvl1pPr>
            <a:lvl2pPr>
              <a:defRPr sz="1400"/>
            </a:lvl2pPr>
            <a:lvl3pPr>
              <a:defRPr sz="1400"/>
            </a:lvl3pPr>
            <a:lvl4pPr>
              <a:defRPr sz="1400"/>
            </a:lvl4pPr>
            <a:lvl5pPr>
              <a:defRPr sz="1400"/>
            </a:lvl5pPr>
          </a:lstStyle>
          <a:p>
            <a:pPr lvl="0"/>
            <a:r>
              <a:rPr lang="en-US" dirty="0"/>
              <a:t>&gt;20</a:t>
            </a:r>
            <a:endParaRPr lang="ru-RU" dirty="0"/>
          </a:p>
        </p:txBody>
      </p:sp>
      <p:sp>
        <p:nvSpPr>
          <p:cNvPr id="78" name="Текст 21">
            <a:extLst>
              <a:ext uri="{FF2B5EF4-FFF2-40B4-BE49-F238E27FC236}">
                <a16:creationId xmlns:a16="http://schemas.microsoft.com/office/drawing/2014/main" id="{3788186E-8058-4896-9115-EA99F1B1352C}"/>
              </a:ext>
            </a:extLst>
          </p:cNvPr>
          <p:cNvSpPr>
            <a:spLocks noGrp="1"/>
          </p:cNvSpPr>
          <p:nvPr>
            <p:ph type="body" sz="quarter" idx="62" hasCustomPrompt="1"/>
          </p:nvPr>
        </p:nvSpPr>
        <p:spPr>
          <a:xfrm>
            <a:off x="5475637" y="5510466"/>
            <a:ext cx="1776698" cy="516058"/>
          </a:xfrm>
          <a:prstGeom prst="rect">
            <a:avLst/>
          </a:prstGeom>
        </p:spPr>
        <p:txBody>
          <a:bodyPr/>
          <a:lstStyle>
            <a:lvl1pPr marL="0" indent="0">
              <a:lnSpc>
                <a:spcPct val="100000"/>
              </a:lnSpc>
              <a:spcBef>
                <a:spcPts val="0"/>
              </a:spcBef>
              <a:buNone/>
              <a:defRPr sz="3200" spc="-150" baseline="0">
                <a:solidFill>
                  <a:schemeClr val="bg1"/>
                </a:solidFill>
              </a:defRPr>
            </a:lvl1pPr>
            <a:lvl2pPr>
              <a:defRPr sz="1400"/>
            </a:lvl2pPr>
            <a:lvl3pPr>
              <a:defRPr sz="1400"/>
            </a:lvl3pPr>
            <a:lvl4pPr>
              <a:defRPr sz="1400"/>
            </a:lvl4pPr>
            <a:lvl5pPr>
              <a:defRPr sz="1400"/>
            </a:lvl5pPr>
          </a:lstStyle>
          <a:p>
            <a:pPr lvl="0"/>
            <a:r>
              <a:rPr lang="en-US" dirty="0"/>
              <a:t>65</a:t>
            </a:r>
            <a:endParaRPr lang="ru-RU" dirty="0"/>
          </a:p>
        </p:txBody>
      </p:sp>
      <p:sp>
        <p:nvSpPr>
          <p:cNvPr id="79" name="Текст 21">
            <a:extLst>
              <a:ext uri="{FF2B5EF4-FFF2-40B4-BE49-F238E27FC236}">
                <a16:creationId xmlns:a16="http://schemas.microsoft.com/office/drawing/2014/main" id="{79037E5D-8F4A-42CB-AD86-8319DFAE4DB9}"/>
              </a:ext>
            </a:extLst>
          </p:cNvPr>
          <p:cNvSpPr>
            <a:spLocks noGrp="1"/>
          </p:cNvSpPr>
          <p:nvPr>
            <p:ph type="body" sz="quarter" idx="63" hasCustomPrompt="1"/>
          </p:nvPr>
        </p:nvSpPr>
        <p:spPr>
          <a:xfrm>
            <a:off x="7761638" y="5510466"/>
            <a:ext cx="1776698" cy="516058"/>
          </a:xfrm>
          <a:prstGeom prst="rect">
            <a:avLst/>
          </a:prstGeom>
        </p:spPr>
        <p:txBody>
          <a:bodyPr/>
          <a:lstStyle>
            <a:lvl1pPr marL="0" indent="0">
              <a:lnSpc>
                <a:spcPct val="100000"/>
              </a:lnSpc>
              <a:spcBef>
                <a:spcPts val="0"/>
              </a:spcBef>
              <a:buNone/>
              <a:defRPr sz="3200" spc="-150" baseline="0">
                <a:solidFill>
                  <a:schemeClr val="bg1"/>
                </a:solidFill>
              </a:defRPr>
            </a:lvl1pPr>
            <a:lvl2pPr>
              <a:defRPr sz="1400"/>
            </a:lvl2pPr>
            <a:lvl3pPr>
              <a:defRPr sz="1400"/>
            </a:lvl3pPr>
            <a:lvl4pPr>
              <a:defRPr sz="1400"/>
            </a:lvl4pPr>
            <a:lvl5pPr>
              <a:defRPr sz="1400"/>
            </a:lvl5pPr>
          </a:lstStyle>
          <a:p>
            <a:pPr lvl="0"/>
            <a:r>
              <a:rPr lang="en-US" dirty="0"/>
              <a:t>&gt;300</a:t>
            </a:r>
            <a:endParaRPr lang="ru-RU" dirty="0"/>
          </a:p>
        </p:txBody>
      </p:sp>
      <p:sp>
        <p:nvSpPr>
          <p:cNvPr id="80" name="Текст 21">
            <a:extLst>
              <a:ext uri="{FF2B5EF4-FFF2-40B4-BE49-F238E27FC236}">
                <a16:creationId xmlns:a16="http://schemas.microsoft.com/office/drawing/2014/main" id="{DDA24CE1-55FB-464D-8D74-58913DCDBDB8}"/>
              </a:ext>
            </a:extLst>
          </p:cNvPr>
          <p:cNvSpPr>
            <a:spLocks noGrp="1"/>
          </p:cNvSpPr>
          <p:nvPr>
            <p:ph type="body" sz="quarter" idx="64" hasCustomPrompt="1"/>
          </p:nvPr>
        </p:nvSpPr>
        <p:spPr>
          <a:xfrm>
            <a:off x="3193446" y="5510466"/>
            <a:ext cx="1776698" cy="516058"/>
          </a:xfrm>
          <a:prstGeom prst="rect">
            <a:avLst/>
          </a:prstGeom>
        </p:spPr>
        <p:txBody>
          <a:bodyPr/>
          <a:lstStyle>
            <a:lvl1pPr marL="0" indent="0">
              <a:lnSpc>
                <a:spcPct val="100000"/>
              </a:lnSpc>
              <a:spcBef>
                <a:spcPts val="0"/>
              </a:spcBef>
              <a:buNone/>
              <a:defRPr sz="3200" spc="-150" baseline="0">
                <a:solidFill>
                  <a:schemeClr val="bg1"/>
                </a:solidFill>
              </a:defRPr>
            </a:lvl1pPr>
            <a:lvl2pPr>
              <a:defRPr sz="1400"/>
            </a:lvl2pPr>
            <a:lvl3pPr>
              <a:defRPr sz="1400"/>
            </a:lvl3pPr>
            <a:lvl4pPr>
              <a:defRPr sz="1400"/>
            </a:lvl4pPr>
            <a:lvl5pPr>
              <a:defRPr sz="1400"/>
            </a:lvl5pPr>
          </a:lstStyle>
          <a:p>
            <a:pPr lvl="0"/>
            <a:r>
              <a:rPr lang="en-US" dirty="0"/>
              <a:t>5.946</a:t>
            </a:r>
            <a:endParaRPr lang="ru-RU" dirty="0"/>
          </a:p>
        </p:txBody>
      </p:sp>
      <p:sp>
        <p:nvSpPr>
          <p:cNvPr id="81" name="Текст 21">
            <a:extLst>
              <a:ext uri="{FF2B5EF4-FFF2-40B4-BE49-F238E27FC236}">
                <a16:creationId xmlns:a16="http://schemas.microsoft.com/office/drawing/2014/main" id="{3888E16A-2EC3-42E1-9F70-BD76E5FCDD77}"/>
              </a:ext>
            </a:extLst>
          </p:cNvPr>
          <p:cNvSpPr>
            <a:spLocks noGrp="1"/>
          </p:cNvSpPr>
          <p:nvPr>
            <p:ph type="body" sz="quarter" idx="65" hasCustomPrompt="1"/>
          </p:nvPr>
        </p:nvSpPr>
        <p:spPr>
          <a:xfrm>
            <a:off x="906210" y="5510466"/>
            <a:ext cx="1776698" cy="516058"/>
          </a:xfrm>
          <a:prstGeom prst="rect">
            <a:avLst/>
          </a:prstGeom>
        </p:spPr>
        <p:txBody>
          <a:bodyPr/>
          <a:lstStyle>
            <a:lvl1pPr marL="0" indent="0">
              <a:lnSpc>
                <a:spcPct val="100000"/>
              </a:lnSpc>
              <a:spcBef>
                <a:spcPts val="0"/>
              </a:spcBef>
              <a:buNone/>
              <a:defRPr sz="3200" spc="-150" baseline="0">
                <a:solidFill>
                  <a:schemeClr val="bg1"/>
                </a:solidFill>
              </a:defRPr>
            </a:lvl1pPr>
            <a:lvl2pPr>
              <a:defRPr sz="1400"/>
            </a:lvl2pPr>
            <a:lvl3pPr>
              <a:defRPr sz="1400"/>
            </a:lvl3pPr>
            <a:lvl4pPr>
              <a:defRPr sz="1400"/>
            </a:lvl4pPr>
            <a:lvl5pPr>
              <a:defRPr sz="1400"/>
            </a:lvl5pPr>
          </a:lstStyle>
          <a:p>
            <a:pPr lvl="0"/>
            <a:r>
              <a:rPr lang="en-US" dirty="0"/>
              <a:t>16.658</a:t>
            </a:r>
            <a:endParaRPr lang="ru-RU" dirty="0"/>
          </a:p>
        </p:txBody>
      </p:sp>
      <p:sp>
        <p:nvSpPr>
          <p:cNvPr id="82" name="Текст 21">
            <a:extLst>
              <a:ext uri="{FF2B5EF4-FFF2-40B4-BE49-F238E27FC236}">
                <a16:creationId xmlns:a16="http://schemas.microsoft.com/office/drawing/2014/main" id="{5728693B-1DF8-4490-8787-CB0CEE95A392}"/>
              </a:ext>
            </a:extLst>
          </p:cNvPr>
          <p:cNvSpPr>
            <a:spLocks noGrp="1"/>
          </p:cNvSpPr>
          <p:nvPr>
            <p:ph type="body" sz="quarter" idx="66" hasCustomPrompt="1"/>
          </p:nvPr>
        </p:nvSpPr>
        <p:spPr>
          <a:xfrm>
            <a:off x="1573170" y="4080824"/>
            <a:ext cx="767033" cy="317182"/>
          </a:xfrm>
          <a:prstGeom prst="rect">
            <a:avLst/>
          </a:prstGeom>
        </p:spPr>
        <p:txBody>
          <a:bodyPr/>
          <a:lstStyle>
            <a:lvl1pPr marL="0" indent="0" algn="l">
              <a:lnSpc>
                <a:spcPct val="100000"/>
              </a:lnSpc>
              <a:spcBef>
                <a:spcPts val="0"/>
              </a:spcBef>
              <a:buNone/>
              <a:defRPr sz="1600" spc="-4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sz="1400"/>
            </a:lvl2pPr>
            <a:lvl3pPr>
              <a:defRPr sz="1400"/>
            </a:lvl3pPr>
            <a:lvl4pPr>
              <a:defRPr sz="1400"/>
            </a:lvl4pPr>
            <a:lvl5pPr>
              <a:defRPr sz="1400"/>
            </a:lvl5pPr>
          </a:lstStyle>
          <a:p>
            <a:pPr lvl="0"/>
            <a:r>
              <a:rPr lang="en-US" dirty="0"/>
              <a:t>years</a:t>
            </a:r>
            <a:endParaRPr lang="ru-RU" dirty="0"/>
          </a:p>
        </p:txBody>
      </p:sp>
      <p:sp>
        <p:nvSpPr>
          <p:cNvPr id="83" name="Текст 21">
            <a:extLst>
              <a:ext uri="{FF2B5EF4-FFF2-40B4-BE49-F238E27FC236}">
                <a16:creationId xmlns:a16="http://schemas.microsoft.com/office/drawing/2014/main" id="{E8C123CB-58EE-4686-BAF6-63DC79A50A1F}"/>
              </a:ext>
            </a:extLst>
          </p:cNvPr>
          <p:cNvSpPr>
            <a:spLocks noGrp="1"/>
          </p:cNvSpPr>
          <p:nvPr>
            <p:ph type="body" sz="quarter" idx="67" hasCustomPrompt="1"/>
          </p:nvPr>
        </p:nvSpPr>
        <p:spPr>
          <a:xfrm>
            <a:off x="8645681" y="5731983"/>
            <a:ext cx="767033" cy="317182"/>
          </a:xfrm>
          <a:prstGeom prst="rect">
            <a:avLst/>
          </a:prstGeom>
        </p:spPr>
        <p:txBody>
          <a:bodyPr/>
          <a:lstStyle>
            <a:lvl1pPr marL="0" indent="0" algn="l">
              <a:lnSpc>
                <a:spcPct val="100000"/>
              </a:lnSpc>
              <a:spcBef>
                <a:spcPts val="0"/>
              </a:spcBef>
              <a:buNone/>
              <a:defRPr sz="1600" spc="-4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sz="1400"/>
            </a:lvl2pPr>
            <a:lvl3pPr>
              <a:defRPr sz="1400"/>
            </a:lvl3pPr>
            <a:lvl4pPr>
              <a:defRPr sz="1400"/>
            </a:lvl4pPr>
            <a:lvl5pPr>
              <a:defRPr sz="1400"/>
            </a:lvl5pPr>
          </a:lstStyle>
          <a:p>
            <a:pPr lvl="0"/>
            <a:r>
              <a:rPr lang="en-US" dirty="0" err="1"/>
              <a:t>thsd</a:t>
            </a:r>
            <a:endParaRPr lang="ru-RU" dirty="0"/>
          </a:p>
        </p:txBody>
      </p:sp>
      <p:sp>
        <p:nvSpPr>
          <p:cNvPr id="52" name="Полилиния: фигура 51">
            <a:extLst>
              <a:ext uri="{FF2B5EF4-FFF2-40B4-BE49-F238E27FC236}">
                <a16:creationId xmlns:a16="http://schemas.microsoft.com/office/drawing/2014/main" id="{34A0D12B-D5BC-490B-9743-241EAA85516C}"/>
              </a:ext>
            </a:extLst>
          </p:cNvPr>
          <p:cNvSpPr/>
          <p:nvPr/>
        </p:nvSpPr>
        <p:spPr>
          <a:xfrm>
            <a:off x="1000915" y="6129395"/>
            <a:ext cx="1619249" cy="4762"/>
          </a:xfrm>
          <a:custGeom>
            <a:avLst/>
            <a:gdLst>
              <a:gd name="connsiteX0" fmla="*/ 0 w 1619249"/>
              <a:gd name="connsiteY0" fmla="*/ 0 h 4762"/>
              <a:gd name="connsiteX1" fmla="*/ 1619250 w 1619249"/>
              <a:gd name="connsiteY1" fmla="*/ 0 h 4762"/>
              <a:gd name="connsiteX2" fmla="*/ 1619250 w 1619249"/>
              <a:gd name="connsiteY2" fmla="*/ 4763 h 4762"/>
              <a:gd name="connsiteX3" fmla="*/ 0 w 1619249"/>
              <a:gd name="connsiteY3" fmla="*/ 4763 h 4762"/>
              <a:gd name="connsiteX4" fmla="*/ 0 w 1619249"/>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49" h="4762">
                <a:moveTo>
                  <a:pt x="0" y="0"/>
                </a:moveTo>
                <a:lnTo>
                  <a:pt x="1619250" y="0"/>
                </a:lnTo>
                <a:lnTo>
                  <a:pt x="1619250" y="4763"/>
                </a:lnTo>
                <a:lnTo>
                  <a:pt x="0" y="4763"/>
                </a:lnTo>
                <a:lnTo>
                  <a:pt x="0" y="0"/>
                </a:lnTo>
                <a:close/>
              </a:path>
            </a:pathLst>
          </a:custGeom>
          <a:solidFill>
            <a:srgbClr val="B4BBC5">
              <a:alpha val="50000"/>
            </a:srgbClr>
          </a:solidFill>
          <a:ln w="4761" cap="flat">
            <a:noFill/>
            <a:prstDash val="solid"/>
            <a:miter/>
          </a:ln>
        </p:spPr>
        <p:txBody>
          <a:bodyPr rtlCol="0" anchor="ctr"/>
          <a:lstStyle/>
          <a:p>
            <a:endParaRPr lang="ru-RU">
              <a:solidFill>
                <a:schemeClr val="bg1"/>
              </a:solidFill>
            </a:endParaRPr>
          </a:p>
        </p:txBody>
      </p:sp>
      <p:sp>
        <p:nvSpPr>
          <p:cNvPr id="53" name="Полилиния: фигура 52">
            <a:extLst>
              <a:ext uri="{FF2B5EF4-FFF2-40B4-BE49-F238E27FC236}">
                <a16:creationId xmlns:a16="http://schemas.microsoft.com/office/drawing/2014/main" id="{7CF061ED-DE0A-432F-A8B9-112E32239DD4}"/>
              </a:ext>
            </a:extLst>
          </p:cNvPr>
          <p:cNvSpPr/>
          <p:nvPr/>
        </p:nvSpPr>
        <p:spPr>
          <a:xfrm>
            <a:off x="3286915" y="6129395"/>
            <a:ext cx="1619250" cy="4762"/>
          </a:xfrm>
          <a:custGeom>
            <a:avLst/>
            <a:gdLst>
              <a:gd name="connsiteX0" fmla="*/ 0 w 1619250"/>
              <a:gd name="connsiteY0" fmla="*/ 0 h 4762"/>
              <a:gd name="connsiteX1" fmla="*/ 1619250 w 1619250"/>
              <a:gd name="connsiteY1" fmla="*/ 0 h 4762"/>
              <a:gd name="connsiteX2" fmla="*/ 1619250 w 1619250"/>
              <a:gd name="connsiteY2" fmla="*/ 4763 h 4762"/>
              <a:gd name="connsiteX3" fmla="*/ 0 w 1619250"/>
              <a:gd name="connsiteY3" fmla="*/ 4763 h 4762"/>
              <a:gd name="connsiteX4" fmla="*/ 0 w 1619250"/>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0" h="4762">
                <a:moveTo>
                  <a:pt x="0" y="0"/>
                </a:moveTo>
                <a:lnTo>
                  <a:pt x="1619250" y="0"/>
                </a:lnTo>
                <a:lnTo>
                  <a:pt x="1619250" y="4763"/>
                </a:lnTo>
                <a:lnTo>
                  <a:pt x="0" y="4763"/>
                </a:lnTo>
                <a:lnTo>
                  <a:pt x="0" y="0"/>
                </a:lnTo>
                <a:close/>
              </a:path>
            </a:pathLst>
          </a:custGeom>
          <a:solidFill>
            <a:srgbClr val="B4BBC5">
              <a:alpha val="50000"/>
            </a:srgbClr>
          </a:solidFill>
          <a:ln w="4761" cap="flat">
            <a:noFill/>
            <a:prstDash val="solid"/>
            <a:miter/>
          </a:ln>
        </p:spPr>
        <p:txBody>
          <a:bodyPr rtlCol="0" anchor="ctr"/>
          <a:lstStyle/>
          <a:p>
            <a:endParaRPr lang="ru-RU">
              <a:solidFill>
                <a:schemeClr val="bg1"/>
              </a:solidFill>
            </a:endParaRPr>
          </a:p>
        </p:txBody>
      </p:sp>
      <p:sp>
        <p:nvSpPr>
          <p:cNvPr id="54" name="Полилиния: фигура 53">
            <a:extLst>
              <a:ext uri="{FF2B5EF4-FFF2-40B4-BE49-F238E27FC236}">
                <a16:creationId xmlns:a16="http://schemas.microsoft.com/office/drawing/2014/main" id="{26A2A392-0CCB-4336-AC59-BA3169F9E7E9}"/>
              </a:ext>
            </a:extLst>
          </p:cNvPr>
          <p:cNvSpPr/>
          <p:nvPr/>
        </p:nvSpPr>
        <p:spPr>
          <a:xfrm>
            <a:off x="5572935" y="6129395"/>
            <a:ext cx="1619250" cy="4762"/>
          </a:xfrm>
          <a:custGeom>
            <a:avLst/>
            <a:gdLst>
              <a:gd name="connsiteX0" fmla="*/ 0 w 1619250"/>
              <a:gd name="connsiteY0" fmla="*/ 0 h 4762"/>
              <a:gd name="connsiteX1" fmla="*/ 1619250 w 1619250"/>
              <a:gd name="connsiteY1" fmla="*/ 0 h 4762"/>
              <a:gd name="connsiteX2" fmla="*/ 1619250 w 1619250"/>
              <a:gd name="connsiteY2" fmla="*/ 4763 h 4762"/>
              <a:gd name="connsiteX3" fmla="*/ 0 w 1619250"/>
              <a:gd name="connsiteY3" fmla="*/ 4763 h 4762"/>
              <a:gd name="connsiteX4" fmla="*/ 0 w 1619250"/>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0" h="4762">
                <a:moveTo>
                  <a:pt x="0" y="0"/>
                </a:moveTo>
                <a:lnTo>
                  <a:pt x="1619250" y="0"/>
                </a:lnTo>
                <a:lnTo>
                  <a:pt x="1619250" y="4763"/>
                </a:lnTo>
                <a:lnTo>
                  <a:pt x="0" y="4763"/>
                </a:lnTo>
                <a:lnTo>
                  <a:pt x="0" y="0"/>
                </a:lnTo>
                <a:close/>
              </a:path>
            </a:pathLst>
          </a:custGeom>
          <a:solidFill>
            <a:srgbClr val="B4BBC5">
              <a:alpha val="50000"/>
            </a:srgbClr>
          </a:solidFill>
          <a:ln w="4761" cap="flat">
            <a:noFill/>
            <a:prstDash val="solid"/>
            <a:miter/>
          </a:ln>
        </p:spPr>
        <p:txBody>
          <a:bodyPr rtlCol="0" anchor="ctr"/>
          <a:lstStyle/>
          <a:p>
            <a:endParaRPr lang="ru-RU">
              <a:solidFill>
                <a:schemeClr val="bg1"/>
              </a:solidFill>
            </a:endParaRPr>
          </a:p>
        </p:txBody>
      </p:sp>
      <p:sp>
        <p:nvSpPr>
          <p:cNvPr id="55" name="Полилиния: фигура 54">
            <a:extLst>
              <a:ext uri="{FF2B5EF4-FFF2-40B4-BE49-F238E27FC236}">
                <a16:creationId xmlns:a16="http://schemas.microsoft.com/office/drawing/2014/main" id="{CCD0B22C-1BEB-43CF-A420-027EDEA83F93}"/>
              </a:ext>
            </a:extLst>
          </p:cNvPr>
          <p:cNvSpPr/>
          <p:nvPr/>
        </p:nvSpPr>
        <p:spPr>
          <a:xfrm>
            <a:off x="7858935" y="6129395"/>
            <a:ext cx="1619250" cy="4762"/>
          </a:xfrm>
          <a:custGeom>
            <a:avLst/>
            <a:gdLst>
              <a:gd name="connsiteX0" fmla="*/ 0 w 1619250"/>
              <a:gd name="connsiteY0" fmla="*/ 0 h 4762"/>
              <a:gd name="connsiteX1" fmla="*/ 1619250 w 1619250"/>
              <a:gd name="connsiteY1" fmla="*/ 0 h 4762"/>
              <a:gd name="connsiteX2" fmla="*/ 1619250 w 1619250"/>
              <a:gd name="connsiteY2" fmla="*/ 4763 h 4762"/>
              <a:gd name="connsiteX3" fmla="*/ 0 w 1619250"/>
              <a:gd name="connsiteY3" fmla="*/ 4763 h 4762"/>
              <a:gd name="connsiteX4" fmla="*/ 0 w 1619250"/>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0" h="4762">
                <a:moveTo>
                  <a:pt x="0" y="0"/>
                </a:moveTo>
                <a:lnTo>
                  <a:pt x="1619250" y="0"/>
                </a:lnTo>
                <a:lnTo>
                  <a:pt x="1619250" y="4763"/>
                </a:lnTo>
                <a:lnTo>
                  <a:pt x="0" y="4763"/>
                </a:lnTo>
                <a:lnTo>
                  <a:pt x="0" y="0"/>
                </a:lnTo>
                <a:close/>
              </a:path>
            </a:pathLst>
          </a:custGeom>
          <a:solidFill>
            <a:srgbClr val="B4BBC5">
              <a:alpha val="50000"/>
            </a:srgbClr>
          </a:solidFill>
          <a:ln w="4761" cap="flat">
            <a:noFill/>
            <a:prstDash val="solid"/>
            <a:miter/>
          </a:ln>
        </p:spPr>
        <p:txBody>
          <a:bodyPr rtlCol="0" anchor="ctr"/>
          <a:lstStyle/>
          <a:p>
            <a:endParaRPr lang="ru-RU">
              <a:solidFill>
                <a:schemeClr val="bg1"/>
              </a:solidFill>
            </a:endParaRPr>
          </a:p>
        </p:txBody>
      </p:sp>
      <p:sp>
        <p:nvSpPr>
          <p:cNvPr id="56" name="Полилиния: фигура 55">
            <a:extLst>
              <a:ext uri="{FF2B5EF4-FFF2-40B4-BE49-F238E27FC236}">
                <a16:creationId xmlns:a16="http://schemas.microsoft.com/office/drawing/2014/main" id="{838C682E-4655-4860-998A-AF0021BE61D7}"/>
              </a:ext>
            </a:extLst>
          </p:cNvPr>
          <p:cNvSpPr/>
          <p:nvPr/>
        </p:nvSpPr>
        <p:spPr>
          <a:xfrm>
            <a:off x="429415" y="5384062"/>
            <a:ext cx="11334769" cy="4762"/>
          </a:xfrm>
          <a:custGeom>
            <a:avLst/>
            <a:gdLst>
              <a:gd name="connsiteX0" fmla="*/ 11334769 w 11334769"/>
              <a:gd name="connsiteY0" fmla="*/ 0 h 4762"/>
              <a:gd name="connsiteX1" fmla="*/ 0 w 11334769"/>
              <a:gd name="connsiteY1" fmla="*/ 0 h 4762"/>
            </a:gdLst>
            <a:ahLst/>
            <a:cxnLst>
              <a:cxn ang="0">
                <a:pos x="connsiteX0" y="connsiteY0"/>
              </a:cxn>
              <a:cxn ang="0">
                <a:pos x="connsiteX1" y="connsiteY1"/>
              </a:cxn>
            </a:cxnLst>
            <a:rect l="l" t="t" r="r" b="b"/>
            <a:pathLst>
              <a:path w="11334769" h="4762">
                <a:moveTo>
                  <a:pt x="11334769" y="0"/>
                </a:moveTo>
                <a:lnTo>
                  <a:pt x="0" y="0"/>
                </a:lnTo>
              </a:path>
            </a:pathLst>
          </a:custGeom>
          <a:ln w="4761" cap="flat">
            <a:solidFill>
              <a:srgbClr val="FFFFFF"/>
            </a:solidFill>
            <a:prstDash val="solid"/>
            <a:miter/>
          </a:ln>
        </p:spPr>
        <p:txBody>
          <a:bodyPr rtlCol="0" anchor="ctr"/>
          <a:lstStyle/>
          <a:p>
            <a:endParaRPr lang="ru-RU"/>
          </a:p>
        </p:txBody>
      </p:sp>
      <p:sp>
        <p:nvSpPr>
          <p:cNvPr id="45" name="Полилиния: фигура 44">
            <a:extLst>
              <a:ext uri="{FF2B5EF4-FFF2-40B4-BE49-F238E27FC236}">
                <a16:creationId xmlns:a16="http://schemas.microsoft.com/office/drawing/2014/main" id="{5EB365E1-BEC6-4059-A9CD-E84079909A1D}"/>
              </a:ext>
            </a:extLst>
          </p:cNvPr>
          <p:cNvSpPr/>
          <p:nvPr/>
        </p:nvSpPr>
        <p:spPr>
          <a:xfrm>
            <a:off x="1000915" y="4481569"/>
            <a:ext cx="1619249" cy="4762"/>
          </a:xfrm>
          <a:custGeom>
            <a:avLst/>
            <a:gdLst>
              <a:gd name="connsiteX0" fmla="*/ 0 w 1619249"/>
              <a:gd name="connsiteY0" fmla="*/ 0 h 4762"/>
              <a:gd name="connsiteX1" fmla="*/ 1619250 w 1619249"/>
              <a:gd name="connsiteY1" fmla="*/ 0 h 4762"/>
              <a:gd name="connsiteX2" fmla="*/ 1619250 w 1619249"/>
              <a:gd name="connsiteY2" fmla="*/ 4763 h 4762"/>
              <a:gd name="connsiteX3" fmla="*/ 0 w 1619249"/>
              <a:gd name="connsiteY3" fmla="*/ 4763 h 4762"/>
              <a:gd name="connsiteX4" fmla="*/ 0 w 1619249"/>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49" h="4762">
                <a:moveTo>
                  <a:pt x="0" y="0"/>
                </a:moveTo>
                <a:lnTo>
                  <a:pt x="1619250" y="0"/>
                </a:lnTo>
                <a:lnTo>
                  <a:pt x="1619250" y="4763"/>
                </a:lnTo>
                <a:lnTo>
                  <a:pt x="0" y="4763"/>
                </a:lnTo>
                <a:lnTo>
                  <a:pt x="0" y="0"/>
                </a:lnTo>
                <a:close/>
              </a:path>
            </a:pathLst>
          </a:custGeom>
          <a:solidFill>
            <a:srgbClr val="B4BBC5">
              <a:alpha val="50000"/>
            </a:srgbClr>
          </a:solidFill>
          <a:ln w="4761" cap="flat">
            <a:noFill/>
            <a:prstDash val="solid"/>
            <a:miter/>
          </a:ln>
        </p:spPr>
        <p:txBody>
          <a:bodyPr rtlCol="0" anchor="ctr"/>
          <a:lstStyle/>
          <a:p>
            <a:endParaRPr lang="ru-RU">
              <a:solidFill>
                <a:schemeClr val="bg1"/>
              </a:solidFill>
            </a:endParaRPr>
          </a:p>
        </p:txBody>
      </p:sp>
      <p:sp>
        <p:nvSpPr>
          <p:cNvPr id="46" name="Полилиния: фигура 45">
            <a:extLst>
              <a:ext uri="{FF2B5EF4-FFF2-40B4-BE49-F238E27FC236}">
                <a16:creationId xmlns:a16="http://schemas.microsoft.com/office/drawing/2014/main" id="{D1DC5472-528C-4564-AD3B-77BE0DA2759B}"/>
              </a:ext>
            </a:extLst>
          </p:cNvPr>
          <p:cNvSpPr/>
          <p:nvPr/>
        </p:nvSpPr>
        <p:spPr>
          <a:xfrm>
            <a:off x="3286915" y="4481569"/>
            <a:ext cx="1619250" cy="4762"/>
          </a:xfrm>
          <a:custGeom>
            <a:avLst/>
            <a:gdLst>
              <a:gd name="connsiteX0" fmla="*/ 0 w 1619250"/>
              <a:gd name="connsiteY0" fmla="*/ 0 h 4762"/>
              <a:gd name="connsiteX1" fmla="*/ 1619250 w 1619250"/>
              <a:gd name="connsiteY1" fmla="*/ 0 h 4762"/>
              <a:gd name="connsiteX2" fmla="*/ 1619250 w 1619250"/>
              <a:gd name="connsiteY2" fmla="*/ 4763 h 4762"/>
              <a:gd name="connsiteX3" fmla="*/ 0 w 1619250"/>
              <a:gd name="connsiteY3" fmla="*/ 4763 h 4762"/>
              <a:gd name="connsiteX4" fmla="*/ 0 w 1619250"/>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0" h="4762">
                <a:moveTo>
                  <a:pt x="0" y="0"/>
                </a:moveTo>
                <a:lnTo>
                  <a:pt x="1619250" y="0"/>
                </a:lnTo>
                <a:lnTo>
                  <a:pt x="1619250" y="4763"/>
                </a:lnTo>
                <a:lnTo>
                  <a:pt x="0" y="4763"/>
                </a:lnTo>
                <a:lnTo>
                  <a:pt x="0" y="0"/>
                </a:lnTo>
                <a:close/>
              </a:path>
            </a:pathLst>
          </a:custGeom>
          <a:solidFill>
            <a:srgbClr val="B4BBC5">
              <a:alpha val="50000"/>
            </a:srgbClr>
          </a:solidFill>
          <a:ln w="4761" cap="flat">
            <a:noFill/>
            <a:prstDash val="solid"/>
            <a:miter/>
          </a:ln>
        </p:spPr>
        <p:txBody>
          <a:bodyPr rtlCol="0" anchor="ctr"/>
          <a:lstStyle/>
          <a:p>
            <a:endParaRPr lang="ru-RU">
              <a:solidFill>
                <a:schemeClr val="bg1"/>
              </a:solidFill>
            </a:endParaRPr>
          </a:p>
        </p:txBody>
      </p:sp>
      <p:sp>
        <p:nvSpPr>
          <p:cNvPr id="47" name="Полилиния: фигура 46">
            <a:extLst>
              <a:ext uri="{FF2B5EF4-FFF2-40B4-BE49-F238E27FC236}">
                <a16:creationId xmlns:a16="http://schemas.microsoft.com/office/drawing/2014/main" id="{B2E5C5FF-8E6F-46FD-8BB1-EAACF94EF5B1}"/>
              </a:ext>
            </a:extLst>
          </p:cNvPr>
          <p:cNvSpPr/>
          <p:nvPr/>
        </p:nvSpPr>
        <p:spPr>
          <a:xfrm>
            <a:off x="5572935" y="4481569"/>
            <a:ext cx="1619250" cy="4762"/>
          </a:xfrm>
          <a:custGeom>
            <a:avLst/>
            <a:gdLst>
              <a:gd name="connsiteX0" fmla="*/ 0 w 1619250"/>
              <a:gd name="connsiteY0" fmla="*/ 0 h 4762"/>
              <a:gd name="connsiteX1" fmla="*/ 1619250 w 1619250"/>
              <a:gd name="connsiteY1" fmla="*/ 0 h 4762"/>
              <a:gd name="connsiteX2" fmla="*/ 1619250 w 1619250"/>
              <a:gd name="connsiteY2" fmla="*/ 4763 h 4762"/>
              <a:gd name="connsiteX3" fmla="*/ 0 w 1619250"/>
              <a:gd name="connsiteY3" fmla="*/ 4763 h 4762"/>
              <a:gd name="connsiteX4" fmla="*/ 0 w 1619250"/>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0" h="4762">
                <a:moveTo>
                  <a:pt x="0" y="0"/>
                </a:moveTo>
                <a:lnTo>
                  <a:pt x="1619250" y="0"/>
                </a:lnTo>
                <a:lnTo>
                  <a:pt x="1619250" y="4763"/>
                </a:lnTo>
                <a:lnTo>
                  <a:pt x="0" y="4763"/>
                </a:lnTo>
                <a:lnTo>
                  <a:pt x="0" y="0"/>
                </a:lnTo>
                <a:close/>
              </a:path>
            </a:pathLst>
          </a:custGeom>
          <a:solidFill>
            <a:srgbClr val="B4BBC5">
              <a:alpha val="50000"/>
            </a:srgbClr>
          </a:solidFill>
          <a:ln w="4761" cap="flat">
            <a:noFill/>
            <a:prstDash val="solid"/>
            <a:miter/>
          </a:ln>
        </p:spPr>
        <p:txBody>
          <a:bodyPr rtlCol="0" anchor="ctr"/>
          <a:lstStyle/>
          <a:p>
            <a:endParaRPr lang="ru-RU">
              <a:solidFill>
                <a:schemeClr val="bg1"/>
              </a:solidFill>
            </a:endParaRPr>
          </a:p>
        </p:txBody>
      </p:sp>
      <p:sp>
        <p:nvSpPr>
          <p:cNvPr id="48" name="Полилиния: фигура 47">
            <a:extLst>
              <a:ext uri="{FF2B5EF4-FFF2-40B4-BE49-F238E27FC236}">
                <a16:creationId xmlns:a16="http://schemas.microsoft.com/office/drawing/2014/main" id="{09689119-92B3-403C-95A2-C4F84A8B413D}"/>
              </a:ext>
            </a:extLst>
          </p:cNvPr>
          <p:cNvSpPr/>
          <p:nvPr/>
        </p:nvSpPr>
        <p:spPr>
          <a:xfrm>
            <a:off x="7858935" y="4481569"/>
            <a:ext cx="1619250" cy="4762"/>
          </a:xfrm>
          <a:custGeom>
            <a:avLst/>
            <a:gdLst>
              <a:gd name="connsiteX0" fmla="*/ 0 w 1619250"/>
              <a:gd name="connsiteY0" fmla="*/ 0 h 4762"/>
              <a:gd name="connsiteX1" fmla="*/ 1619250 w 1619250"/>
              <a:gd name="connsiteY1" fmla="*/ 0 h 4762"/>
              <a:gd name="connsiteX2" fmla="*/ 1619250 w 1619250"/>
              <a:gd name="connsiteY2" fmla="*/ 4763 h 4762"/>
              <a:gd name="connsiteX3" fmla="*/ 0 w 1619250"/>
              <a:gd name="connsiteY3" fmla="*/ 4763 h 4762"/>
              <a:gd name="connsiteX4" fmla="*/ 0 w 1619250"/>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0" h="4762">
                <a:moveTo>
                  <a:pt x="0" y="0"/>
                </a:moveTo>
                <a:lnTo>
                  <a:pt x="1619250" y="0"/>
                </a:lnTo>
                <a:lnTo>
                  <a:pt x="1619250" y="4763"/>
                </a:lnTo>
                <a:lnTo>
                  <a:pt x="0" y="4763"/>
                </a:lnTo>
                <a:lnTo>
                  <a:pt x="0" y="0"/>
                </a:lnTo>
                <a:close/>
              </a:path>
            </a:pathLst>
          </a:custGeom>
          <a:solidFill>
            <a:srgbClr val="B4BBC5">
              <a:alpha val="50000"/>
            </a:srgbClr>
          </a:solidFill>
          <a:ln w="4761" cap="flat">
            <a:noFill/>
            <a:prstDash val="solid"/>
            <a:miter/>
          </a:ln>
        </p:spPr>
        <p:txBody>
          <a:bodyPr rtlCol="0" anchor="ctr"/>
          <a:lstStyle/>
          <a:p>
            <a:endParaRPr lang="ru-RU">
              <a:solidFill>
                <a:schemeClr val="bg1"/>
              </a:solidFill>
            </a:endParaRPr>
          </a:p>
        </p:txBody>
      </p:sp>
      <p:sp>
        <p:nvSpPr>
          <p:cNvPr id="49" name="Полилиния: фигура 48">
            <a:extLst>
              <a:ext uri="{FF2B5EF4-FFF2-40B4-BE49-F238E27FC236}">
                <a16:creationId xmlns:a16="http://schemas.microsoft.com/office/drawing/2014/main" id="{28FFF0D4-726D-466F-8433-3EF05780826E}"/>
              </a:ext>
            </a:extLst>
          </p:cNvPr>
          <p:cNvSpPr/>
          <p:nvPr/>
        </p:nvSpPr>
        <p:spPr>
          <a:xfrm>
            <a:off x="10144935" y="4481569"/>
            <a:ext cx="1619249" cy="4762"/>
          </a:xfrm>
          <a:custGeom>
            <a:avLst/>
            <a:gdLst>
              <a:gd name="connsiteX0" fmla="*/ 0 w 1619249"/>
              <a:gd name="connsiteY0" fmla="*/ 0 h 4762"/>
              <a:gd name="connsiteX1" fmla="*/ 1619250 w 1619249"/>
              <a:gd name="connsiteY1" fmla="*/ 0 h 4762"/>
              <a:gd name="connsiteX2" fmla="*/ 1619250 w 1619249"/>
              <a:gd name="connsiteY2" fmla="*/ 4763 h 4762"/>
              <a:gd name="connsiteX3" fmla="*/ 0 w 1619249"/>
              <a:gd name="connsiteY3" fmla="*/ 4763 h 4762"/>
              <a:gd name="connsiteX4" fmla="*/ 0 w 1619249"/>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49" h="4762">
                <a:moveTo>
                  <a:pt x="0" y="0"/>
                </a:moveTo>
                <a:lnTo>
                  <a:pt x="1619250" y="0"/>
                </a:lnTo>
                <a:lnTo>
                  <a:pt x="1619250" y="4763"/>
                </a:lnTo>
                <a:lnTo>
                  <a:pt x="0" y="4763"/>
                </a:lnTo>
                <a:lnTo>
                  <a:pt x="0" y="0"/>
                </a:lnTo>
                <a:close/>
              </a:path>
            </a:pathLst>
          </a:custGeom>
          <a:solidFill>
            <a:srgbClr val="B4BBC5">
              <a:alpha val="50000"/>
            </a:srgbClr>
          </a:solidFill>
          <a:ln w="4761" cap="flat">
            <a:noFill/>
            <a:prstDash val="solid"/>
            <a:miter/>
          </a:ln>
        </p:spPr>
        <p:txBody>
          <a:bodyPr rtlCol="0" anchor="ctr"/>
          <a:lstStyle/>
          <a:p>
            <a:endParaRPr lang="ru-RU">
              <a:solidFill>
                <a:schemeClr val="bg1"/>
              </a:solidFill>
            </a:endParaRPr>
          </a:p>
        </p:txBody>
      </p:sp>
      <p:sp>
        <p:nvSpPr>
          <p:cNvPr id="50" name="Полилиния: фигура 49">
            <a:extLst>
              <a:ext uri="{FF2B5EF4-FFF2-40B4-BE49-F238E27FC236}">
                <a16:creationId xmlns:a16="http://schemas.microsoft.com/office/drawing/2014/main" id="{33FEBA66-E6CE-478E-9CDC-F648EC659192}"/>
              </a:ext>
            </a:extLst>
          </p:cNvPr>
          <p:cNvSpPr/>
          <p:nvPr/>
        </p:nvSpPr>
        <p:spPr>
          <a:xfrm>
            <a:off x="429415" y="3736237"/>
            <a:ext cx="11334769" cy="4762"/>
          </a:xfrm>
          <a:custGeom>
            <a:avLst/>
            <a:gdLst>
              <a:gd name="connsiteX0" fmla="*/ 11334769 w 11334769"/>
              <a:gd name="connsiteY0" fmla="*/ 0 h 4762"/>
              <a:gd name="connsiteX1" fmla="*/ 0 w 11334769"/>
              <a:gd name="connsiteY1" fmla="*/ 0 h 4762"/>
            </a:gdLst>
            <a:ahLst/>
            <a:cxnLst>
              <a:cxn ang="0">
                <a:pos x="connsiteX0" y="connsiteY0"/>
              </a:cxn>
              <a:cxn ang="0">
                <a:pos x="connsiteX1" y="connsiteY1"/>
              </a:cxn>
            </a:cxnLst>
            <a:rect l="l" t="t" r="r" b="b"/>
            <a:pathLst>
              <a:path w="11334769" h="4762">
                <a:moveTo>
                  <a:pt x="11334769" y="0"/>
                </a:moveTo>
                <a:lnTo>
                  <a:pt x="0" y="0"/>
                </a:lnTo>
              </a:path>
            </a:pathLst>
          </a:custGeom>
          <a:ln w="4761" cap="flat">
            <a:solidFill>
              <a:srgbClr val="FFFFFF"/>
            </a:solidFill>
            <a:prstDash val="solid"/>
            <a:miter/>
          </a:ln>
        </p:spPr>
        <p:txBody>
          <a:bodyPr rtlCol="0" anchor="ctr"/>
          <a:lstStyle/>
          <a:p>
            <a:endParaRPr lang="ru-RU"/>
          </a:p>
        </p:txBody>
      </p:sp>
      <p:grpSp>
        <p:nvGrpSpPr>
          <p:cNvPr id="34" name="Группа 33">
            <a:extLst>
              <a:ext uri="{FF2B5EF4-FFF2-40B4-BE49-F238E27FC236}">
                <a16:creationId xmlns:a16="http://schemas.microsoft.com/office/drawing/2014/main" id="{DB0FC56B-D35D-4BE3-8630-147A175F2DB0}"/>
              </a:ext>
            </a:extLst>
          </p:cNvPr>
          <p:cNvGrpSpPr/>
          <p:nvPr userDrawn="1"/>
        </p:nvGrpSpPr>
        <p:grpSpPr>
          <a:xfrm>
            <a:off x="428627" y="238125"/>
            <a:ext cx="802726" cy="244915"/>
            <a:chOff x="428627" y="238125"/>
            <a:chExt cx="802726" cy="244915"/>
          </a:xfrm>
          <a:solidFill>
            <a:schemeClr val="bg1"/>
          </a:solidFill>
        </p:grpSpPr>
        <p:sp>
          <p:nvSpPr>
            <p:cNvPr id="35" name="Полилиния: фигура 34">
              <a:extLst>
                <a:ext uri="{FF2B5EF4-FFF2-40B4-BE49-F238E27FC236}">
                  <a16:creationId xmlns:a16="http://schemas.microsoft.com/office/drawing/2014/main" id="{6AFB55A5-6C4E-4D87-9EE4-16CF5529959A}"/>
                </a:ext>
              </a:extLst>
            </p:cNvPr>
            <p:cNvSpPr/>
            <p:nvPr/>
          </p:nvSpPr>
          <p:spPr>
            <a:xfrm>
              <a:off x="548263" y="331338"/>
              <a:ext cx="98407" cy="109280"/>
            </a:xfrm>
            <a:custGeom>
              <a:avLst/>
              <a:gdLst>
                <a:gd name="connsiteX0" fmla="*/ 72038 w 98407"/>
                <a:gd name="connsiteY0" fmla="*/ 109281 h 109280"/>
                <a:gd name="connsiteX1" fmla="*/ 49525 w 98407"/>
                <a:gd name="connsiteY1" fmla="*/ 71354 h 109280"/>
                <a:gd name="connsiteX2" fmla="*/ 27013 w 98407"/>
                <a:gd name="connsiteY2" fmla="*/ 109281 h 109280"/>
                <a:gd name="connsiteX3" fmla="*/ 643 w 98407"/>
                <a:gd name="connsiteY3" fmla="*/ 109281 h 109280"/>
                <a:gd name="connsiteX4" fmla="*/ 34733 w 98407"/>
                <a:gd name="connsiteY4" fmla="*/ 52712 h 109280"/>
                <a:gd name="connsiteX5" fmla="*/ 0 w 98407"/>
                <a:gd name="connsiteY5" fmla="*/ 0 h 109280"/>
                <a:gd name="connsiteX6" fmla="*/ 27656 w 98407"/>
                <a:gd name="connsiteY6" fmla="*/ 0 h 109280"/>
                <a:gd name="connsiteX7" fmla="*/ 50168 w 98407"/>
                <a:gd name="connsiteY7" fmla="*/ 35355 h 109280"/>
                <a:gd name="connsiteX8" fmla="*/ 71395 w 98407"/>
                <a:gd name="connsiteY8" fmla="*/ 0 h 109280"/>
                <a:gd name="connsiteX9" fmla="*/ 97765 w 98407"/>
                <a:gd name="connsiteY9" fmla="*/ 0 h 109280"/>
                <a:gd name="connsiteX10" fmla="*/ 63675 w 98407"/>
                <a:gd name="connsiteY10" fmla="*/ 53998 h 109280"/>
                <a:gd name="connsiteX11" fmla="*/ 98408 w 98407"/>
                <a:gd name="connsiteY11" fmla="*/ 109281 h 109280"/>
                <a:gd name="connsiteX12" fmla="*/ 72038 w 98407"/>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07" h="109280">
                  <a:moveTo>
                    <a:pt x="72038" y="109281"/>
                  </a:moveTo>
                  <a:lnTo>
                    <a:pt x="49525" y="71354"/>
                  </a:lnTo>
                  <a:lnTo>
                    <a:pt x="27013" y="109281"/>
                  </a:lnTo>
                  <a:lnTo>
                    <a:pt x="643" y="109281"/>
                  </a:lnTo>
                  <a:lnTo>
                    <a:pt x="34733" y="52712"/>
                  </a:lnTo>
                  <a:lnTo>
                    <a:pt x="0" y="0"/>
                  </a:lnTo>
                  <a:lnTo>
                    <a:pt x="27656" y="0"/>
                  </a:lnTo>
                  <a:lnTo>
                    <a:pt x="50168" y="35355"/>
                  </a:lnTo>
                  <a:lnTo>
                    <a:pt x="71395" y="0"/>
                  </a:lnTo>
                  <a:lnTo>
                    <a:pt x="97765" y="0"/>
                  </a:lnTo>
                  <a:lnTo>
                    <a:pt x="63675" y="53998"/>
                  </a:lnTo>
                  <a:lnTo>
                    <a:pt x="98408" y="109281"/>
                  </a:lnTo>
                  <a:lnTo>
                    <a:pt x="72038" y="109281"/>
                  </a:lnTo>
                  <a:close/>
                </a:path>
              </a:pathLst>
            </a:custGeom>
            <a:grpFill/>
            <a:ln w="4763" cap="flat">
              <a:noFill/>
              <a:prstDash val="solid"/>
              <a:miter/>
            </a:ln>
          </p:spPr>
          <p:txBody>
            <a:bodyPr rtlCol="0" anchor="ctr"/>
            <a:lstStyle/>
            <a:p>
              <a:endParaRPr lang="ru-RU">
                <a:solidFill>
                  <a:schemeClr val="bg1"/>
                </a:solidFill>
              </a:endParaRPr>
            </a:p>
          </p:txBody>
        </p:sp>
        <p:sp>
          <p:nvSpPr>
            <p:cNvPr id="36" name="Полилиния: фигура 35">
              <a:extLst>
                <a:ext uri="{FF2B5EF4-FFF2-40B4-BE49-F238E27FC236}">
                  <a16:creationId xmlns:a16="http://schemas.microsoft.com/office/drawing/2014/main" id="{922F20EB-8AE0-4646-BE6F-49B7699EA719}"/>
                </a:ext>
              </a:extLst>
            </p:cNvPr>
            <p:cNvSpPr/>
            <p:nvPr/>
          </p:nvSpPr>
          <p:spPr>
            <a:xfrm>
              <a:off x="651181" y="331979"/>
              <a:ext cx="81686" cy="110566"/>
            </a:xfrm>
            <a:custGeom>
              <a:avLst/>
              <a:gdLst>
                <a:gd name="connsiteX0" fmla="*/ 81686 w 81686"/>
                <a:gd name="connsiteY0" fmla="*/ 71354 h 110566"/>
                <a:gd name="connsiteX1" fmla="*/ 39881 w 81686"/>
                <a:gd name="connsiteY1" fmla="*/ 110567 h 110566"/>
                <a:gd name="connsiteX2" fmla="*/ 0 w 81686"/>
                <a:gd name="connsiteY2" fmla="*/ 73925 h 110566"/>
                <a:gd name="connsiteX3" fmla="*/ 22512 w 81686"/>
                <a:gd name="connsiteY3" fmla="*/ 73925 h 110566"/>
                <a:gd name="connsiteX4" fmla="*/ 42453 w 81686"/>
                <a:gd name="connsiteY4" fmla="*/ 89354 h 110566"/>
                <a:gd name="connsiteX5" fmla="*/ 59174 w 81686"/>
                <a:gd name="connsiteY5" fmla="*/ 71354 h 110566"/>
                <a:gd name="connsiteX6" fmla="*/ 39881 w 81686"/>
                <a:gd name="connsiteY6" fmla="*/ 53998 h 110566"/>
                <a:gd name="connsiteX7" fmla="*/ 21869 w 81686"/>
                <a:gd name="connsiteY7" fmla="*/ 62997 h 110566"/>
                <a:gd name="connsiteX8" fmla="*/ 0 w 81686"/>
                <a:gd name="connsiteY8" fmla="*/ 62997 h 110566"/>
                <a:gd name="connsiteX9" fmla="*/ 7720 w 81686"/>
                <a:gd name="connsiteY9" fmla="*/ 0 h 110566"/>
                <a:gd name="connsiteX10" fmla="*/ 78472 w 81686"/>
                <a:gd name="connsiteY10" fmla="*/ 0 h 110566"/>
                <a:gd name="connsiteX11" fmla="*/ 75900 w 81686"/>
                <a:gd name="connsiteY11" fmla="*/ 21214 h 110566"/>
                <a:gd name="connsiteX12" fmla="*/ 25084 w 81686"/>
                <a:gd name="connsiteY12" fmla="*/ 21214 h 110566"/>
                <a:gd name="connsiteX13" fmla="*/ 23155 w 81686"/>
                <a:gd name="connsiteY13" fmla="*/ 42427 h 110566"/>
                <a:gd name="connsiteX14" fmla="*/ 44382 w 81686"/>
                <a:gd name="connsiteY14" fmla="*/ 35999 h 110566"/>
                <a:gd name="connsiteX15" fmla="*/ 81686 w 81686"/>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86" h="110566">
                  <a:moveTo>
                    <a:pt x="81686" y="71354"/>
                  </a:moveTo>
                  <a:cubicBezTo>
                    <a:pt x="81686" y="95139"/>
                    <a:pt x="63679" y="110567"/>
                    <a:pt x="39881" y="110567"/>
                  </a:cubicBezTo>
                  <a:cubicBezTo>
                    <a:pt x="19298" y="110567"/>
                    <a:pt x="1286" y="98996"/>
                    <a:pt x="0" y="73925"/>
                  </a:cubicBezTo>
                  <a:lnTo>
                    <a:pt x="22512" y="73925"/>
                  </a:lnTo>
                  <a:cubicBezTo>
                    <a:pt x="23798" y="84853"/>
                    <a:pt x="32804" y="89354"/>
                    <a:pt x="42453" y="89354"/>
                  </a:cubicBezTo>
                  <a:cubicBezTo>
                    <a:pt x="54031" y="89354"/>
                    <a:pt x="59174" y="81639"/>
                    <a:pt x="59174" y="71354"/>
                  </a:cubicBezTo>
                  <a:cubicBezTo>
                    <a:pt x="59174" y="60426"/>
                    <a:pt x="51459" y="53998"/>
                    <a:pt x="39881" y="53998"/>
                  </a:cubicBezTo>
                  <a:cubicBezTo>
                    <a:pt x="30875" y="53998"/>
                    <a:pt x="24441" y="58498"/>
                    <a:pt x="21869" y="62997"/>
                  </a:cubicBezTo>
                  <a:lnTo>
                    <a:pt x="0" y="62997"/>
                  </a:lnTo>
                  <a:lnTo>
                    <a:pt x="7720" y="0"/>
                  </a:lnTo>
                  <a:lnTo>
                    <a:pt x="78472" y="0"/>
                  </a:lnTo>
                  <a:lnTo>
                    <a:pt x="75900" y="21214"/>
                  </a:lnTo>
                  <a:lnTo>
                    <a:pt x="25084" y="21214"/>
                  </a:lnTo>
                  <a:lnTo>
                    <a:pt x="23155" y="42427"/>
                  </a:lnTo>
                  <a:cubicBezTo>
                    <a:pt x="23155" y="42427"/>
                    <a:pt x="28299" y="35999"/>
                    <a:pt x="44382" y="35999"/>
                  </a:cubicBezTo>
                  <a:cubicBezTo>
                    <a:pt x="64965" y="35356"/>
                    <a:pt x="81686" y="48212"/>
                    <a:pt x="81686" y="71354"/>
                  </a:cubicBezTo>
                  <a:close/>
                </a:path>
              </a:pathLst>
            </a:custGeom>
            <a:grpFill/>
            <a:ln w="4763" cap="flat">
              <a:noFill/>
              <a:prstDash val="solid"/>
              <a:miter/>
            </a:ln>
          </p:spPr>
          <p:txBody>
            <a:bodyPr rtlCol="0" anchor="ctr"/>
            <a:lstStyle/>
            <a:p>
              <a:endParaRPr lang="ru-RU">
                <a:solidFill>
                  <a:schemeClr val="bg1"/>
                </a:solidFill>
              </a:endParaRPr>
            </a:p>
          </p:txBody>
        </p:sp>
        <p:sp>
          <p:nvSpPr>
            <p:cNvPr id="37" name="Полилиния: фигура 36">
              <a:extLst>
                <a:ext uri="{FF2B5EF4-FFF2-40B4-BE49-F238E27FC236}">
                  <a16:creationId xmlns:a16="http://schemas.microsoft.com/office/drawing/2014/main" id="{0282B660-DD55-46A9-9227-49A6CDCFC8FD}"/>
                </a:ext>
              </a:extLst>
            </p:cNvPr>
            <p:cNvSpPr/>
            <p:nvPr/>
          </p:nvSpPr>
          <p:spPr>
            <a:xfrm>
              <a:off x="428627" y="238125"/>
              <a:ext cx="225125" cy="201848"/>
            </a:xfrm>
            <a:custGeom>
              <a:avLst/>
              <a:gdLst>
                <a:gd name="connsiteX0" fmla="*/ 225126 w 225125"/>
                <a:gd name="connsiteY0" fmla="*/ 79711 h 201848"/>
                <a:gd name="connsiteX1" fmla="*/ 95838 w 225125"/>
                <a:gd name="connsiteY1" fmla="*/ 0 h 201848"/>
                <a:gd name="connsiteX2" fmla="*/ 0 w 225125"/>
                <a:gd name="connsiteY2" fmla="*/ 0 h 201848"/>
                <a:gd name="connsiteX3" fmla="*/ 12864 w 225125"/>
                <a:gd name="connsiteY3" fmla="*/ 87425 h 201848"/>
                <a:gd name="connsiteX4" fmla="*/ 106773 w 225125"/>
                <a:gd name="connsiteY4" fmla="*/ 201849 h 201848"/>
                <a:gd name="connsiteX5" fmla="*/ 108702 w 225125"/>
                <a:gd name="connsiteY5" fmla="*/ 199920 h 201848"/>
                <a:gd name="connsiteX6" fmla="*/ 107416 w 225125"/>
                <a:gd name="connsiteY6" fmla="*/ 198634 h 201848"/>
                <a:gd name="connsiteX7" fmla="*/ 59176 w 225125"/>
                <a:gd name="connsiteY7" fmla="*/ 82925 h 201848"/>
                <a:gd name="connsiteX8" fmla="*/ 53385 w 225125"/>
                <a:gd name="connsiteY8" fmla="*/ 43070 h 201848"/>
                <a:gd name="connsiteX9" fmla="*/ 108059 w 225125"/>
                <a:gd name="connsiteY9" fmla="*/ 43070 h 201848"/>
                <a:gd name="connsiteX10" fmla="*/ 221906 w 225125"/>
                <a:gd name="connsiteY10" fmla="*/ 80996 h 201848"/>
                <a:gd name="connsiteX11" fmla="*/ 223192 w 225125"/>
                <a:gd name="connsiteY11" fmla="*/ 81639 h 201848"/>
                <a:gd name="connsiteX12" fmla="*/ 225126 w 225125"/>
                <a:gd name="connsiteY12" fmla="*/ 79711 h 201848"/>
                <a:gd name="connsiteX13" fmla="*/ 225126 w 225125"/>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5" h="201848">
                  <a:moveTo>
                    <a:pt x="225126" y="79711"/>
                  </a:moveTo>
                  <a:cubicBezTo>
                    <a:pt x="212905" y="32784"/>
                    <a:pt x="174953" y="0"/>
                    <a:pt x="95838" y="0"/>
                  </a:cubicBezTo>
                  <a:lnTo>
                    <a:pt x="0" y="0"/>
                  </a:lnTo>
                  <a:lnTo>
                    <a:pt x="12864" y="87425"/>
                  </a:lnTo>
                  <a:cubicBezTo>
                    <a:pt x="22512" y="167136"/>
                    <a:pt x="52742" y="192206"/>
                    <a:pt x="106773" y="201849"/>
                  </a:cubicBezTo>
                  <a:cubicBezTo>
                    <a:pt x="106773" y="201849"/>
                    <a:pt x="108702" y="201849"/>
                    <a:pt x="108702" y="199920"/>
                  </a:cubicBezTo>
                  <a:cubicBezTo>
                    <a:pt x="108702" y="199277"/>
                    <a:pt x="108059" y="198634"/>
                    <a:pt x="107416" y="198634"/>
                  </a:cubicBezTo>
                  <a:cubicBezTo>
                    <a:pt x="71397" y="183206"/>
                    <a:pt x="66892" y="133709"/>
                    <a:pt x="59176" y="82925"/>
                  </a:cubicBezTo>
                  <a:lnTo>
                    <a:pt x="53385" y="43070"/>
                  </a:lnTo>
                  <a:lnTo>
                    <a:pt x="108059" y="43070"/>
                  </a:lnTo>
                  <a:cubicBezTo>
                    <a:pt x="158232" y="43070"/>
                    <a:pt x="197465" y="42427"/>
                    <a:pt x="221906" y="80996"/>
                  </a:cubicBezTo>
                  <a:cubicBezTo>
                    <a:pt x="222549" y="81639"/>
                    <a:pt x="222549" y="81639"/>
                    <a:pt x="223192" y="81639"/>
                  </a:cubicBezTo>
                  <a:cubicBezTo>
                    <a:pt x="224483" y="82282"/>
                    <a:pt x="225126" y="80996"/>
                    <a:pt x="225126" y="79711"/>
                  </a:cubicBezTo>
                  <a:cubicBezTo>
                    <a:pt x="225126" y="80354"/>
                    <a:pt x="225126" y="79711"/>
                    <a:pt x="225126" y="79711"/>
                  </a:cubicBezTo>
                  <a:close/>
                </a:path>
              </a:pathLst>
            </a:custGeom>
            <a:grpFill/>
            <a:ln w="4763" cap="flat">
              <a:noFill/>
              <a:prstDash val="solid"/>
              <a:miter/>
            </a:ln>
          </p:spPr>
          <p:txBody>
            <a:bodyPr rtlCol="0" anchor="ctr"/>
            <a:lstStyle/>
            <a:p>
              <a:endParaRPr lang="ru-RU">
                <a:solidFill>
                  <a:schemeClr val="bg1"/>
                </a:solidFill>
              </a:endParaRPr>
            </a:p>
          </p:txBody>
        </p:sp>
        <p:sp>
          <p:nvSpPr>
            <p:cNvPr id="38" name="Полилиния: фигура 37">
              <a:extLst>
                <a:ext uri="{FF2B5EF4-FFF2-40B4-BE49-F238E27FC236}">
                  <a16:creationId xmlns:a16="http://schemas.microsoft.com/office/drawing/2014/main" id="{4805F819-8609-40A7-BD24-32374EEB85E1}"/>
                </a:ext>
              </a:extLst>
            </p:cNvPr>
            <p:cNvSpPr/>
            <p:nvPr/>
          </p:nvSpPr>
          <p:spPr>
            <a:xfrm>
              <a:off x="750236" y="326836"/>
              <a:ext cx="112708" cy="116994"/>
            </a:xfrm>
            <a:custGeom>
              <a:avLst/>
              <a:gdLst>
                <a:gd name="connsiteX0" fmla="*/ 112562 w 112708"/>
                <a:gd name="connsiteY0" fmla="*/ 56569 h 116994"/>
                <a:gd name="connsiteX1" fmla="*/ 57245 w 112708"/>
                <a:gd name="connsiteY1" fmla="*/ 116995 h 116994"/>
                <a:gd name="connsiteX2" fmla="*/ 0 w 112708"/>
                <a:gd name="connsiteY2" fmla="*/ 58497 h 116994"/>
                <a:gd name="connsiteX3" fmla="*/ 57888 w 112708"/>
                <a:gd name="connsiteY3" fmla="*/ 0 h 116994"/>
                <a:gd name="connsiteX4" fmla="*/ 111276 w 112708"/>
                <a:gd name="connsiteY4" fmla="*/ 37284 h 116994"/>
                <a:gd name="connsiteX5" fmla="*/ 97122 w 112708"/>
                <a:gd name="connsiteY5" fmla="*/ 37284 h 116994"/>
                <a:gd name="connsiteX6" fmla="*/ 57888 w 112708"/>
                <a:gd name="connsiteY6" fmla="*/ 12856 h 116994"/>
                <a:gd name="connsiteX7" fmla="*/ 13506 w 112708"/>
                <a:gd name="connsiteY7" fmla="*/ 58497 h 116994"/>
                <a:gd name="connsiteX8" fmla="*/ 57888 w 112708"/>
                <a:gd name="connsiteY8" fmla="*/ 104138 h 116994"/>
                <a:gd name="connsiteX9" fmla="*/ 99055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48" y="116995"/>
                    <a:pt x="57245" y="116995"/>
                  </a:cubicBezTo>
                  <a:cubicBezTo>
                    <a:pt x="25084" y="116995"/>
                    <a:pt x="0" y="92567"/>
                    <a:pt x="0" y="58497"/>
                  </a:cubicBezTo>
                  <a:cubicBezTo>
                    <a:pt x="0" y="25070"/>
                    <a:pt x="25084" y="0"/>
                    <a:pt x="57888" y="0"/>
                  </a:cubicBezTo>
                  <a:cubicBezTo>
                    <a:pt x="83615" y="0"/>
                    <a:pt x="103556" y="14785"/>
                    <a:pt x="111276" y="37284"/>
                  </a:cubicBezTo>
                  <a:lnTo>
                    <a:pt x="97122" y="37284"/>
                  </a:lnTo>
                  <a:cubicBezTo>
                    <a:pt x="90049" y="22499"/>
                    <a:pt x="75900" y="12856"/>
                    <a:pt x="57888" y="12856"/>
                  </a:cubicBezTo>
                  <a:cubicBezTo>
                    <a:pt x="32161" y="12856"/>
                    <a:pt x="13506" y="32141"/>
                    <a:pt x="13506" y="58497"/>
                  </a:cubicBezTo>
                  <a:cubicBezTo>
                    <a:pt x="13506" y="84211"/>
                    <a:pt x="31518" y="104138"/>
                    <a:pt x="57888" y="104138"/>
                  </a:cubicBezTo>
                  <a:cubicBezTo>
                    <a:pt x="80401" y="104138"/>
                    <a:pt x="97122" y="89996"/>
                    <a:pt x="99055" y="67497"/>
                  </a:cubicBezTo>
                  <a:lnTo>
                    <a:pt x="55316" y="67497"/>
                  </a:lnTo>
                  <a:lnTo>
                    <a:pt x="55316" y="55926"/>
                  </a:lnTo>
                  <a:lnTo>
                    <a:pt x="112562" y="56569"/>
                  </a:lnTo>
                  <a:close/>
                </a:path>
              </a:pathLst>
            </a:custGeom>
            <a:grpFill/>
            <a:ln w="4763" cap="flat">
              <a:noFill/>
              <a:prstDash val="solid"/>
              <a:miter/>
            </a:ln>
          </p:spPr>
          <p:txBody>
            <a:bodyPr rtlCol="0" anchor="ctr"/>
            <a:lstStyle/>
            <a:p>
              <a:endParaRPr lang="ru-RU">
                <a:solidFill>
                  <a:schemeClr val="bg1"/>
                </a:solidFill>
              </a:endParaRPr>
            </a:p>
          </p:txBody>
        </p:sp>
        <p:sp>
          <p:nvSpPr>
            <p:cNvPr id="39" name="Полилиния: фигура 38">
              <a:extLst>
                <a:ext uri="{FF2B5EF4-FFF2-40B4-BE49-F238E27FC236}">
                  <a16:creationId xmlns:a16="http://schemas.microsoft.com/office/drawing/2014/main" id="{4F68A685-BDF7-4031-B469-E5784FA08EBC}"/>
                </a:ext>
              </a:extLst>
            </p:cNvPr>
            <p:cNvSpPr/>
            <p:nvPr/>
          </p:nvSpPr>
          <p:spPr>
            <a:xfrm>
              <a:off x="880805" y="351903"/>
              <a:ext cx="50811" cy="89353"/>
            </a:xfrm>
            <a:custGeom>
              <a:avLst/>
              <a:gdLst>
                <a:gd name="connsiteX0" fmla="*/ 50811 w 50811"/>
                <a:gd name="connsiteY0" fmla="*/ 0 h 89353"/>
                <a:gd name="connsiteX1" fmla="*/ 50811 w 50811"/>
                <a:gd name="connsiteY1" fmla="*/ 13499 h 89353"/>
                <a:gd name="connsiteX2" fmla="*/ 45025 w 50811"/>
                <a:gd name="connsiteY2" fmla="*/ 12857 h 89353"/>
                <a:gd name="connsiteX3" fmla="*/ 13506 w 50811"/>
                <a:gd name="connsiteY3" fmla="*/ 47569 h 89353"/>
                <a:gd name="connsiteX4" fmla="*/ 13506 w 50811"/>
                <a:gd name="connsiteY4" fmla="*/ 89354 h 89353"/>
                <a:gd name="connsiteX5" fmla="*/ 0 w 50811"/>
                <a:gd name="connsiteY5" fmla="*/ 89354 h 89353"/>
                <a:gd name="connsiteX6" fmla="*/ 0 w 50811"/>
                <a:gd name="connsiteY6" fmla="*/ 1929 h 89353"/>
                <a:gd name="connsiteX7" fmla="*/ 13506 w 50811"/>
                <a:gd name="connsiteY7" fmla="*/ 1929 h 89353"/>
                <a:gd name="connsiteX8" fmla="*/ 13506 w 50811"/>
                <a:gd name="connsiteY8" fmla="*/ 21857 h 89353"/>
                <a:gd name="connsiteX9" fmla="*/ 45025 w 50811"/>
                <a:gd name="connsiteY9" fmla="*/ 0 h 89353"/>
                <a:gd name="connsiteX10" fmla="*/ 50811 w 50811"/>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1" h="89353">
                  <a:moveTo>
                    <a:pt x="50811" y="0"/>
                  </a:moveTo>
                  <a:lnTo>
                    <a:pt x="50811" y="13499"/>
                  </a:lnTo>
                  <a:cubicBezTo>
                    <a:pt x="49525" y="13499"/>
                    <a:pt x="47596" y="12857"/>
                    <a:pt x="45025" y="12857"/>
                  </a:cubicBezTo>
                  <a:cubicBezTo>
                    <a:pt x="26370" y="12857"/>
                    <a:pt x="13506" y="25070"/>
                    <a:pt x="13506" y="47569"/>
                  </a:cubicBezTo>
                  <a:lnTo>
                    <a:pt x="13506" y="89354"/>
                  </a:lnTo>
                  <a:lnTo>
                    <a:pt x="0" y="89354"/>
                  </a:lnTo>
                  <a:lnTo>
                    <a:pt x="0" y="1929"/>
                  </a:lnTo>
                  <a:lnTo>
                    <a:pt x="13506" y="1929"/>
                  </a:lnTo>
                  <a:lnTo>
                    <a:pt x="13506" y="21857"/>
                  </a:lnTo>
                  <a:cubicBezTo>
                    <a:pt x="18650" y="8357"/>
                    <a:pt x="29585" y="0"/>
                    <a:pt x="45025" y="0"/>
                  </a:cubicBezTo>
                  <a:cubicBezTo>
                    <a:pt x="47596" y="0"/>
                    <a:pt x="49525" y="0"/>
                    <a:pt x="50811" y="0"/>
                  </a:cubicBezTo>
                  <a:close/>
                </a:path>
              </a:pathLst>
            </a:custGeom>
            <a:grpFill/>
            <a:ln w="4763" cap="flat">
              <a:noFill/>
              <a:prstDash val="solid"/>
              <a:miter/>
            </a:ln>
          </p:spPr>
          <p:txBody>
            <a:bodyPr rtlCol="0" anchor="ctr"/>
            <a:lstStyle/>
            <a:p>
              <a:endParaRPr lang="ru-RU">
                <a:solidFill>
                  <a:schemeClr val="bg1"/>
                </a:solidFill>
              </a:endParaRPr>
            </a:p>
          </p:txBody>
        </p:sp>
        <p:sp>
          <p:nvSpPr>
            <p:cNvPr id="40" name="Полилиния: фигура 39">
              <a:extLst>
                <a:ext uri="{FF2B5EF4-FFF2-40B4-BE49-F238E27FC236}">
                  <a16:creationId xmlns:a16="http://schemas.microsoft.com/office/drawing/2014/main" id="{014F2DA2-76C1-42EA-9F98-5BCA66BAC02B}"/>
                </a:ext>
              </a:extLst>
            </p:cNvPr>
            <p:cNvSpPr/>
            <p:nvPr/>
          </p:nvSpPr>
          <p:spPr>
            <a:xfrm>
              <a:off x="938693"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6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41" y="92568"/>
                    <a:pt x="0" y="72640"/>
                    <a:pt x="0" y="46284"/>
                  </a:cubicBezTo>
                  <a:cubicBezTo>
                    <a:pt x="0" y="19928"/>
                    <a:pt x="20584" y="0"/>
                    <a:pt x="45668" y="0"/>
                  </a:cubicBezTo>
                  <a:cubicBezTo>
                    <a:pt x="70752" y="0"/>
                    <a:pt x="91335" y="19285"/>
                    <a:pt x="91335" y="46284"/>
                  </a:cubicBezTo>
                  <a:close/>
                  <a:moveTo>
                    <a:pt x="12864" y="46284"/>
                  </a:moveTo>
                  <a:cubicBezTo>
                    <a:pt x="12864" y="65569"/>
                    <a:pt x="27013" y="79711"/>
                    <a:pt x="45025" y="79711"/>
                  </a:cubicBezTo>
                  <a:cubicBezTo>
                    <a:pt x="63036" y="79711"/>
                    <a:pt x="77186" y="65569"/>
                    <a:pt x="77186" y="46284"/>
                  </a:cubicBezTo>
                  <a:cubicBezTo>
                    <a:pt x="77186" y="26999"/>
                    <a:pt x="63036" y="12857"/>
                    <a:pt x="45025" y="12857"/>
                  </a:cubicBezTo>
                  <a:cubicBezTo>
                    <a:pt x="27661" y="12857"/>
                    <a:pt x="12864" y="26356"/>
                    <a:pt x="12864" y="46284"/>
                  </a:cubicBezTo>
                  <a:close/>
                </a:path>
              </a:pathLst>
            </a:custGeom>
            <a:grpFill/>
            <a:ln w="4763" cap="flat">
              <a:noFill/>
              <a:prstDash val="solid"/>
              <a:miter/>
            </a:ln>
          </p:spPr>
          <p:txBody>
            <a:bodyPr rtlCol="0" anchor="ctr"/>
            <a:lstStyle/>
            <a:p>
              <a:endParaRPr lang="ru-RU">
                <a:solidFill>
                  <a:schemeClr val="bg1"/>
                </a:solidFill>
              </a:endParaRPr>
            </a:p>
          </p:txBody>
        </p:sp>
        <p:sp>
          <p:nvSpPr>
            <p:cNvPr id="41" name="Полилиния: фигура 40">
              <a:extLst>
                <a:ext uri="{FF2B5EF4-FFF2-40B4-BE49-F238E27FC236}">
                  <a16:creationId xmlns:a16="http://schemas.microsoft.com/office/drawing/2014/main" id="{69BC4783-5FD2-4C84-907D-85E834736979}"/>
                </a:ext>
              </a:extLst>
            </p:cNvPr>
            <p:cNvSpPr/>
            <p:nvPr/>
          </p:nvSpPr>
          <p:spPr>
            <a:xfrm>
              <a:off x="1046111" y="353838"/>
              <a:ext cx="76542" cy="90638"/>
            </a:xfrm>
            <a:custGeom>
              <a:avLst/>
              <a:gdLst>
                <a:gd name="connsiteX0" fmla="*/ 76543 w 76542"/>
                <a:gd name="connsiteY0" fmla="*/ 0 h 90638"/>
                <a:gd name="connsiteX1" fmla="*/ 76543 w 76542"/>
                <a:gd name="connsiteY1" fmla="*/ 88710 h 90638"/>
                <a:gd name="connsiteX2" fmla="*/ 63032 w 76542"/>
                <a:gd name="connsiteY2" fmla="*/ 88710 h 90638"/>
                <a:gd name="connsiteX3" fmla="*/ 63032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2 w 76542"/>
                <a:gd name="connsiteY10" fmla="*/ 45641 h 90638"/>
                <a:gd name="connsiteX11" fmla="*/ 63032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2" y="88710"/>
                  </a:lnTo>
                  <a:lnTo>
                    <a:pt x="63032" y="71354"/>
                  </a:lnTo>
                  <a:cubicBezTo>
                    <a:pt x="57245" y="82925"/>
                    <a:pt x="46953"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0" y="77782"/>
                    <a:pt x="63032" y="64926"/>
                    <a:pt x="63032" y="45641"/>
                  </a:cubicBezTo>
                  <a:lnTo>
                    <a:pt x="63032" y="0"/>
                  </a:lnTo>
                  <a:lnTo>
                    <a:pt x="76543" y="0"/>
                  </a:lnTo>
                  <a:close/>
                </a:path>
              </a:pathLst>
            </a:custGeom>
            <a:grpFill/>
            <a:ln w="4763" cap="flat">
              <a:noFill/>
              <a:prstDash val="solid"/>
              <a:miter/>
            </a:ln>
          </p:spPr>
          <p:txBody>
            <a:bodyPr rtlCol="0" anchor="ctr"/>
            <a:lstStyle/>
            <a:p>
              <a:endParaRPr lang="ru-RU">
                <a:solidFill>
                  <a:schemeClr val="bg1"/>
                </a:solidFill>
              </a:endParaRPr>
            </a:p>
          </p:txBody>
        </p:sp>
        <p:sp>
          <p:nvSpPr>
            <p:cNvPr id="42" name="Полилиния: фигура 41">
              <a:extLst>
                <a:ext uri="{FF2B5EF4-FFF2-40B4-BE49-F238E27FC236}">
                  <a16:creationId xmlns:a16="http://schemas.microsoft.com/office/drawing/2014/main" id="{0045A1FF-DD2F-4485-A38B-0AC272C3CC28}"/>
                </a:ext>
              </a:extLst>
            </p:cNvPr>
            <p:cNvSpPr/>
            <p:nvPr/>
          </p:nvSpPr>
          <p:spPr>
            <a:xfrm>
              <a:off x="1142595" y="351903"/>
              <a:ext cx="88758" cy="131137"/>
            </a:xfrm>
            <a:custGeom>
              <a:avLst/>
              <a:gdLst>
                <a:gd name="connsiteX0" fmla="*/ 88759 w 88758"/>
                <a:gd name="connsiteY0" fmla="*/ 46284 h 131137"/>
                <a:gd name="connsiteX1" fmla="*/ 46954 w 88758"/>
                <a:gd name="connsiteY1" fmla="*/ 92568 h 131137"/>
                <a:gd name="connsiteX2" fmla="*/ 12864 w 88758"/>
                <a:gd name="connsiteY2" fmla="*/ 72640 h 131137"/>
                <a:gd name="connsiteX3" fmla="*/ 12864 w 88758"/>
                <a:gd name="connsiteY3" fmla="*/ 131137 h 131137"/>
                <a:gd name="connsiteX4" fmla="*/ 0 w 88758"/>
                <a:gd name="connsiteY4" fmla="*/ 131137 h 131137"/>
                <a:gd name="connsiteX5" fmla="*/ 0 w 88758"/>
                <a:gd name="connsiteY5" fmla="*/ 1929 h 131137"/>
                <a:gd name="connsiteX6" fmla="*/ 13507 w 88758"/>
                <a:gd name="connsiteY6" fmla="*/ 1929 h 131137"/>
                <a:gd name="connsiteX7" fmla="*/ 13507 w 88758"/>
                <a:gd name="connsiteY7" fmla="*/ 19928 h 131137"/>
                <a:gd name="connsiteX8" fmla="*/ 47596 w 88758"/>
                <a:gd name="connsiteY8" fmla="*/ 0 h 131137"/>
                <a:gd name="connsiteX9" fmla="*/ 88759 w 88758"/>
                <a:gd name="connsiteY9" fmla="*/ 46284 h 131137"/>
                <a:gd name="connsiteX10" fmla="*/ 75252 w 88758"/>
                <a:gd name="connsiteY10" fmla="*/ 46284 h 131137"/>
                <a:gd name="connsiteX11" fmla="*/ 44382 w 88758"/>
                <a:gd name="connsiteY11" fmla="*/ 12857 h 131137"/>
                <a:gd name="connsiteX12" fmla="*/ 12221 w 88758"/>
                <a:gd name="connsiteY12" fmla="*/ 46284 h 131137"/>
                <a:gd name="connsiteX13" fmla="*/ 44382 w 88758"/>
                <a:gd name="connsiteY13" fmla="*/ 79711 h 131137"/>
                <a:gd name="connsiteX14" fmla="*/ 75252 w 88758"/>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58" h="131137">
                  <a:moveTo>
                    <a:pt x="88759" y="46284"/>
                  </a:moveTo>
                  <a:cubicBezTo>
                    <a:pt x="88759" y="73282"/>
                    <a:pt x="71395" y="92568"/>
                    <a:pt x="46954" y="92568"/>
                  </a:cubicBezTo>
                  <a:cubicBezTo>
                    <a:pt x="31513" y="92568"/>
                    <a:pt x="19936" y="84853"/>
                    <a:pt x="12864" y="72640"/>
                  </a:cubicBezTo>
                  <a:lnTo>
                    <a:pt x="12864" y="131137"/>
                  </a:lnTo>
                  <a:lnTo>
                    <a:pt x="0" y="131137"/>
                  </a:lnTo>
                  <a:lnTo>
                    <a:pt x="0" y="1929"/>
                  </a:lnTo>
                  <a:lnTo>
                    <a:pt x="13507" y="1929"/>
                  </a:lnTo>
                  <a:lnTo>
                    <a:pt x="13507" y="19928"/>
                  </a:lnTo>
                  <a:cubicBezTo>
                    <a:pt x="20579" y="7714"/>
                    <a:pt x="32156" y="0"/>
                    <a:pt x="47596" y="0"/>
                  </a:cubicBezTo>
                  <a:cubicBezTo>
                    <a:pt x="71395" y="0"/>
                    <a:pt x="88759" y="19285"/>
                    <a:pt x="88759" y="46284"/>
                  </a:cubicBezTo>
                  <a:close/>
                  <a:moveTo>
                    <a:pt x="75252" y="46284"/>
                  </a:moveTo>
                  <a:cubicBezTo>
                    <a:pt x="75252" y="26999"/>
                    <a:pt x="62389" y="12857"/>
                    <a:pt x="44382" y="12857"/>
                  </a:cubicBezTo>
                  <a:cubicBezTo>
                    <a:pt x="26370" y="12857"/>
                    <a:pt x="12221" y="26999"/>
                    <a:pt x="12221" y="46284"/>
                  </a:cubicBezTo>
                  <a:cubicBezTo>
                    <a:pt x="12221" y="65569"/>
                    <a:pt x="25727" y="79711"/>
                    <a:pt x="44382" y="79711"/>
                  </a:cubicBezTo>
                  <a:cubicBezTo>
                    <a:pt x="63032" y="79711"/>
                    <a:pt x="75252" y="65569"/>
                    <a:pt x="75252" y="46284"/>
                  </a:cubicBezTo>
                  <a:close/>
                </a:path>
              </a:pathLst>
            </a:custGeom>
            <a:grpFill/>
            <a:ln w="4763" cap="flat">
              <a:noFill/>
              <a:prstDash val="solid"/>
              <a:miter/>
            </a:ln>
          </p:spPr>
          <p:txBody>
            <a:bodyPr rtlCol="0" anchor="ctr"/>
            <a:lstStyle/>
            <a:p>
              <a:endParaRPr lang="ru-RU">
                <a:solidFill>
                  <a:schemeClr val="bg1"/>
                </a:solidFill>
              </a:endParaRPr>
            </a:p>
          </p:txBody>
        </p:sp>
      </p:grpSp>
      <p:sp>
        <p:nvSpPr>
          <p:cNvPr id="43" name="Текст 10">
            <a:extLst>
              <a:ext uri="{FF2B5EF4-FFF2-40B4-BE49-F238E27FC236}">
                <a16:creationId xmlns:a16="http://schemas.microsoft.com/office/drawing/2014/main" id="{DCEA2E42-7482-4D8B-9E52-D88974B2A973}"/>
              </a:ext>
            </a:extLst>
          </p:cNvPr>
          <p:cNvSpPr>
            <a:spLocks noGrp="1"/>
          </p:cNvSpPr>
          <p:nvPr>
            <p:ph type="body" sz="quarter" idx="40" hasCustomPrompt="1"/>
          </p:nvPr>
        </p:nvSpPr>
        <p:spPr>
          <a:xfrm>
            <a:off x="336627" y="683259"/>
            <a:ext cx="5546013" cy="455931"/>
          </a:xfrm>
          <a:prstGeom prst="rect">
            <a:avLst/>
          </a:prstGeom>
        </p:spPr>
        <p:txBody>
          <a:bodyPr/>
          <a:lstStyle>
            <a:lvl1pPr marL="0" indent="0">
              <a:lnSpc>
                <a:spcPts val="3200"/>
              </a:lnSpc>
              <a:spcBef>
                <a:spcPts val="0"/>
              </a:spcBef>
              <a:buNone/>
              <a:defRPr sz="3600" spc="-100" baseline="0">
                <a:ln w="12700">
                  <a:noFill/>
                </a:ln>
                <a:solidFill>
                  <a:schemeClr val="bg1"/>
                </a:solidFill>
                <a:latin typeface="+mj-lt"/>
              </a:defRPr>
            </a:lvl1pPr>
          </a:lstStyle>
          <a:p>
            <a:pPr lvl="0"/>
            <a:r>
              <a:rPr lang="en-US" dirty="0"/>
              <a:t>X5</a:t>
            </a:r>
            <a:r>
              <a:rPr lang="ru-RU" dirty="0"/>
              <a:t> </a:t>
            </a:r>
            <a:r>
              <a:rPr lang="en-US" dirty="0"/>
              <a:t>Today</a:t>
            </a:r>
          </a:p>
        </p:txBody>
      </p:sp>
      <p:sp>
        <p:nvSpPr>
          <p:cNvPr id="57" name="Текст 21">
            <a:extLst>
              <a:ext uri="{FF2B5EF4-FFF2-40B4-BE49-F238E27FC236}">
                <a16:creationId xmlns:a16="http://schemas.microsoft.com/office/drawing/2014/main" id="{00C74AF5-3A18-48CF-B184-F442048FB28A}"/>
              </a:ext>
            </a:extLst>
          </p:cNvPr>
          <p:cNvSpPr>
            <a:spLocks noGrp="1"/>
          </p:cNvSpPr>
          <p:nvPr>
            <p:ph type="body" sz="quarter" idx="43" hasCustomPrompt="1"/>
          </p:nvPr>
        </p:nvSpPr>
        <p:spPr>
          <a:xfrm>
            <a:off x="906210" y="4534037"/>
            <a:ext cx="1752847" cy="425603"/>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en-US" dirty="0"/>
              <a:t>In the Russian food retail market</a:t>
            </a:r>
          </a:p>
        </p:txBody>
      </p:sp>
      <p:sp>
        <p:nvSpPr>
          <p:cNvPr id="59" name="Текст 21">
            <a:extLst>
              <a:ext uri="{FF2B5EF4-FFF2-40B4-BE49-F238E27FC236}">
                <a16:creationId xmlns:a16="http://schemas.microsoft.com/office/drawing/2014/main" id="{55E3C74B-62E3-4503-BDA1-048851352E27}"/>
              </a:ext>
            </a:extLst>
          </p:cNvPr>
          <p:cNvSpPr>
            <a:spLocks noGrp="1"/>
          </p:cNvSpPr>
          <p:nvPr>
            <p:ph type="body" sz="quarter" idx="44" hasCustomPrompt="1"/>
          </p:nvPr>
        </p:nvSpPr>
        <p:spPr>
          <a:xfrm>
            <a:off x="3193446" y="4534037"/>
            <a:ext cx="1752847" cy="425603"/>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en-US" dirty="0"/>
              <a:t>Customer visits annually</a:t>
            </a:r>
          </a:p>
        </p:txBody>
      </p:sp>
      <p:sp>
        <p:nvSpPr>
          <p:cNvPr id="60" name="Текст 21">
            <a:extLst>
              <a:ext uri="{FF2B5EF4-FFF2-40B4-BE49-F238E27FC236}">
                <a16:creationId xmlns:a16="http://schemas.microsoft.com/office/drawing/2014/main" id="{B29A98CE-5923-49CD-911A-66CD796720E0}"/>
              </a:ext>
            </a:extLst>
          </p:cNvPr>
          <p:cNvSpPr>
            <a:spLocks noGrp="1"/>
          </p:cNvSpPr>
          <p:nvPr>
            <p:ph type="body" sz="quarter" idx="45" hasCustomPrompt="1"/>
          </p:nvPr>
        </p:nvSpPr>
        <p:spPr>
          <a:xfrm>
            <a:off x="5475637" y="4534037"/>
            <a:ext cx="1752847" cy="425603"/>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en-US" dirty="0"/>
              <a:t>Market share</a:t>
            </a:r>
          </a:p>
        </p:txBody>
      </p:sp>
      <p:sp>
        <p:nvSpPr>
          <p:cNvPr id="61" name="Текст 21">
            <a:extLst>
              <a:ext uri="{FF2B5EF4-FFF2-40B4-BE49-F238E27FC236}">
                <a16:creationId xmlns:a16="http://schemas.microsoft.com/office/drawing/2014/main" id="{7B2E7A77-D69C-4DFE-AF9A-EAA9CD62852D}"/>
              </a:ext>
            </a:extLst>
          </p:cNvPr>
          <p:cNvSpPr>
            <a:spLocks noGrp="1"/>
          </p:cNvSpPr>
          <p:nvPr>
            <p:ph type="body" sz="quarter" idx="46" hasCustomPrompt="1"/>
          </p:nvPr>
        </p:nvSpPr>
        <p:spPr>
          <a:xfrm>
            <a:off x="7761638" y="4534037"/>
            <a:ext cx="1752847" cy="425603"/>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en-US" dirty="0"/>
              <a:t>In e-grocery</a:t>
            </a:r>
          </a:p>
        </p:txBody>
      </p:sp>
      <p:sp>
        <p:nvSpPr>
          <p:cNvPr id="62" name="Текст 21">
            <a:extLst>
              <a:ext uri="{FF2B5EF4-FFF2-40B4-BE49-F238E27FC236}">
                <a16:creationId xmlns:a16="http://schemas.microsoft.com/office/drawing/2014/main" id="{E1028276-99C8-4F50-9335-724C7FC81749}"/>
              </a:ext>
            </a:extLst>
          </p:cNvPr>
          <p:cNvSpPr>
            <a:spLocks noGrp="1"/>
          </p:cNvSpPr>
          <p:nvPr>
            <p:ph type="body" sz="quarter" idx="47" hasCustomPrompt="1"/>
          </p:nvPr>
        </p:nvSpPr>
        <p:spPr>
          <a:xfrm>
            <a:off x="10047639" y="4534037"/>
            <a:ext cx="1752847" cy="425603"/>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en-US" dirty="0"/>
              <a:t>By revenue among grocery retailers in the world</a:t>
            </a:r>
          </a:p>
        </p:txBody>
      </p:sp>
      <p:sp>
        <p:nvSpPr>
          <p:cNvPr id="63" name="Текст 21">
            <a:extLst>
              <a:ext uri="{FF2B5EF4-FFF2-40B4-BE49-F238E27FC236}">
                <a16:creationId xmlns:a16="http://schemas.microsoft.com/office/drawing/2014/main" id="{6926955B-7B2D-456F-ACD8-081875958D5D}"/>
              </a:ext>
            </a:extLst>
          </p:cNvPr>
          <p:cNvSpPr>
            <a:spLocks noGrp="1"/>
          </p:cNvSpPr>
          <p:nvPr>
            <p:ph type="body" sz="quarter" idx="48" hasCustomPrompt="1"/>
          </p:nvPr>
        </p:nvSpPr>
        <p:spPr>
          <a:xfrm>
            <a:off x="906210" y="6179438"/>
            <a:ext cx="1752847" cy="425603"/>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en-US" dirty="0"/>
              <a:t>Stores</a:t>
            </a:r>
          </a:p>
        </p:txBody>
      </p:sp>
      <p:sp>
        <p:nvSpPr>
          <p:cNvPr id="64" name="Текст 21">
            <a:extLst>
              <a:ext uri="{FF2B5EF4-FFF2-40B4-BE49-F238E27FC236}">
                <a16:creationId xmlns:a16="http://schemas.microsoft.com/office/drawing/2014/main" id="{9509F9A7-398F-41D9-954E-CC94CBB72B0B}"/>
              </a:ext>
            </a:extLst>
          </p:cNvPr>
          <p:cNvSpPr>
            <a:spLocks noGrp="1"/>
          </p:cNvSpPr>
          <p:nvPr>
            <p:ph type="body" sz="quarter" idx="49" hasCustomPrompt="1"/>
          </p:nvPr>
        </p:nvSpPr>
        <p:spPr>
          <a:xfrm>
            <a:off x="3193446" y="6179438"/>
            <a:ext cx="1752847" cy="425603"/>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en-US" dirty="0"/>
              <a:t>Suppliers</a:t>
            </a:r>
          </a:p>
        </p:txBody>
      </p:sp>
      <p:sp>
        <p:nvSpPr>
          <p:cNvPr id="65" name="Текст 21">
            <a:extLst>
              <a:ext uri="{FF2B5EF4-FFF2-40B4-BE49-F238E27FC236}">
                <a16:creationId xmlns:a16="http://schemas.microsoft.com/office/drawing/2014/main" id="{137ACAEF-E1D1-4C15-86B5-3C64163447A1}"/>
              </a:ext>
            </a:extLst>
          </p:cNvPr>
          <p:cNvSpPr>
            <a:spLocks noGrp="1"/>
          </p:cNvSpPr>
          <p:nvPr>
            <p:ph type="body" sz="quarter" idx="50" hasCustomPrompt="1"/>
          </p:nvPr>
        </p:nvSpPr>
        <p:spPr>
          <a:xfrm>
            <a:off x="5475637" y="6179438"/>
            <a:ext cx="1752847" cy="425603"/>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en-US" dirty="0"/>
              <a:t>Regions of presence</a:t>
            </a:r>
          </a:p>
        </p:txBody>
      </p:sp>
      <p:sp>
        <p:nvSpPr>
          <p:cNvPr id="66" name="Текст 21">
            <a:extLst>
              <a:ext uri="{FF2B5EF4-FFF2-40B4-BE49-F238E27FC236}">
                <a16:creationId xmlns:a16="http://schemas.microsoft.com/office/drawing/2014/main" id="{349AE4EC-7657-4292-AF1C-48C1AB976D88}"/>
              </a:ext>
            </a:extLst>
          </p:cNvPr>
          <p:cNvSpPr>
            <a:spLocks noGrp="1"/>
          </p:cNvSpPr>
          <p:nvPr>
            <p:ph type="body" sz="quarter" idx="51" hasCustomPrompt="1"/>
          </p:nvPr>
        </p:nvSpPr>
        <p:spPr>
          <a:xfrm>
            <a:off x="7761638" y="6179438"/>
            <a:ext cx="1752847" cy="425603"/>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en-US" dirty="0"/>
              <a:t>Employees</a:t>
            </a:r>
          </a:p>
        </p:txBody>
      </p:sp>
      <p:sp>
        <p:nvSpPr>
          <p:cNvPr id="68" name="Текст 21">
            <a:extLst>
              <a:ext uri="{FF2B5EF4-FFF2-40B4-BE49-F238E27FC236}">
                <a16:creationId xmlns:a16="http://schemas.microsoft.com/office/drawing/2014/main" id="{2D13C2A5-48FD-4623-8D81-B110519FB49E}"/>
              </a:ext>
            </a:extLst>
          </p:cNvPr>
          <p:cNvSpPr>
            <a:spLocks noGrp="1"/>
          </p:cNvSpPr>
          <p:nvPr>
            <p:ph type="body" sz="quarter" idx="52" hasCustomPrompt="1"/>
          </p:nvPr>
        </p:nvSpPr>
        <p:spPr>
          <a:xfrm>
            <a:off x="351467" y="3413442"/>
            <a:ext cx="1022953" cy="286159"/>
          </a:xfrm>
          <a:prstGeom prst="rect">
            <a:avLst/>
          </a:prstGeom>
        </p:spPr>
        <p:txBody>
          <a:bodyPr/>
          <a:lstStyle>
            <a:lvl1pPr marL="0" indent="0">
              <a:lnSpc>
                <a:spcPct val="100000"/>
              </a:lnSpc>
              <a:spcBef>
                <a:spcPts val="0"/>
              </a:spcBef>
              <a:buNone/>
              <a:defRPr sz="600" spc="-20" baseline="0">
                <a:solidFill>
                  <a:schemeClr val="bg1"/>
                </a:solidFill>
              </a:defRPr>
            </a:lvl1pPr>
            <a:lvl2pPr>
              <a:defRPr sz="1400"/>
            </a:lvl2pPr>
            <a:lvl3pPr>
              <a:defRPr sz="1400"/>
            </a:lvl3pPr>
            <a:lvl4pPr>
              <a:defRPr sz="1400"/>
            </a:lvl4pPr>
            <a:lvl5pPr>
              <a:defRPr sz="1400"/>
            </a:lvl5pPr>
          </a:lstStyle>
          <a:p>
            <a:pPr lvl="0"/>
            <a:r>
              <a:rPr lang="en-US" dirty="0"/>
              <a:t>MARKET</a:t>
            </a:r>
          </a:p>
          <a:p>
            <a:pPr lvl="0"/>
            <a:r>
              <a:rPr lang="en-US" dirty="0"/>
              <a:t>LEADERSHIP</a:t>
            </a:r>
          </a:p>
        </p:txBody>
      </p:sp>
      <p:sp>
        <p:nvSpPr>
          <p:cNvPr id="69" name="Текст 21">
            <a:extLst>
              <a:ext uri="{FF2B5EF4-FFF2-40B4-BE49-F238E27FC236}">
                <a16:creationId xmlns:a16="http://schemas.microsoft.com/office/drawing/2014/main" id="{9B3E3A00-A828-48AA-AF32-2EB5B43B34D8}"/>
              </a:ext>
            </a:extLst>
          </p:cNvPr>
          <p:cNvSpPr>
            <a:spLocks noGrp="1"/>
          </p:cNvSpPr>
          <p:nvPr>
            <p:ph type="body" sz="quarter" idx="53" hasCustomPrompt="1"/>
          </p:nvPr>
        </p:nvSpPr>
        <p:spPr>
          <a:xfrm>
            <a:off x="351467" y="5148165"/>
            <a:ext cx="1022953" cy="171755"/>
          </a:xfrm>
          <a:prstGeom prst="rect">
            <a:avLst/>
          </a:prstGeom>
        </p:spPr>
        <p:txBody>
          <a:bodyPr/>
          <a:lstStyle>
            <a:lvl1pPr marL="0" indent="0">
              <a:lnSpc>
                <a:spcPct val="100000"/>
              </a:lnSpc>
              <a:spcBef>
                <a:spcPts val="0"/>
              </a:spcBef>
              <a:buNone/>
              <a:defRPr sz="600" spc="-20" baseline="0">
                <a:solidFill>
                  <a:schemeClr val="bg1"/>
                </a:solidFill>
              </a:defRPr>
            </a:lvl1pPr>
            <a:lvl2pPr>
              <a:defRPr sz="1400"/>
            </a:lvl2pPr>
            <a:lvl3pPr>
              <a:defRPr sz="1400"/>
            </a:lvl3pPr>
            <a:lvl4pPr>
              <a:defRPr sz="1400"/>
            </a:lvl4pPr>
            <a:lvl5pPr>
              <a:defRPr sz="1400"/>
            </a:lvl5pPr>
          </a:lstStyle>
          <a:p>
            <a:pPr lvl="0"/>
            <a:r>
              <a:rPr lang="en-US" dirty="0"/>
              <a:t>COMMON FACTS</a:t>
            </a:r>
          </a:p>
        </p:txBody>
      </p:sp>
      <p:sp>
        <p:nvSpPr>
          <p:cNvPr id="51" name="Овал 50">
            <a:extLst>
              <a:ext uri="{FF2B5EF4-FFF2-40B4-BE49-F238E27FC236}">
                <a16:creationId xmlns:a16="http://schemas.microsoft.com/office/drawing/2014/main" id="{FF9C7E0F-3B17-4FE1-B1C0-83776D2763F2}"/>
              </a:ext>
            </a:extLst>
          </p:cNvPr>
          <p:cNvSpPr/>
          <p:nvPr userDrawn="1"/>
        </p:nvSpPr>
        <p:spPr>
          <a:xfrm>
            <a:off x="11668125" y="238125"/>
            <a:ext cx="285750" cy="285750"/>
          </a:xfrm>
          <a:prstGeom prst="ellipse">
            <a:avLst/>
          </a:prstGeom>
          <a:solidFill>
            <a:schemeClr val="bg1"/>
          </a:solidFill>
          <a:ln w="4763" cap="flat">
            <a:noFill/>
            <a:prstDash val="solid"/>
            <a:miter/>
          </a:ln>
        </p:spPr>
        <p:txBody>
          <a:bodyPr rtlCol="0" anchor="ctr"/>
          <a:lstStyle/>
          <a:p>
            <a:endParaRPr lang="ru-RU"/>
          </a:p>
        </p:txBody>
      </p:sp>
      <p:sp>
        <p:nvSpPr>
          <p:cNvPr id="58" name="Номер слайда 6">
            <a:extLst>
              <a:ext uri="{FF2B5EF4-FFF2-40B4-BE49-F238E27FC236}">
                <a16:creationId xmlns:a16="http://schemas.microsoft.com/office/drawing/2014/main" id="{88BC0D1A-2387-4CE3-8891-8E9B18C63592}"/>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818839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2F5616"/>
                </a:solidFill>
                <a:latin typeface="Microsoft Sans Serif"/>
                <a:cs typeface="Microsoft Sans Serif"/>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11/11/2022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Х5 Сегодня 2">
    <p:spTree>
      <p:nvGrpSpPr>
        <p:cNvPr id="1" name=""/>
        <p:cNvGrpSpPr/>
        <p:nvPr/>
      </p:nvGrpSpPr>
      <p:grpSpPr>
        <a:xfrm>
          <a:off x="0" y="0"/>
          <a:ext cx="0" cy="0"/>
          <a:chOff x="0" y="0"/>
          <a:chExt cx="0" cy="0"/>
        </a:xfrm>
      </p:grpSpPr>
      <p:pic>
        <p:nvPicPr>
          <p:cNvPr id="72" name="Object 1" descr="preencoded.png">
            <a:extLst>
              <a:ext uri="{FF2B5EF4-FFF2-40B4-BE49-F238E27FC236}">
                <a16:creationId xmlns:a16="http://schemas.microsoft.com/office/drawing/2014/main" id="{AAA24267-4B4F-4F4E-AC4D-927748F08EB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6" name="Текст 21">
            <a:extLst>
              <a:ext uri="{FF2B5EF4-FFF2-40B4-BE49-F238E27FC236}">
                <a16:creationId xmlns:a16="http://schemas.microsoft.com/office/drawing/2014/main" id="{6869D262-EE0F-4459-8F75-3F6F13C11163}"/>
              </a:ext>
            </a:extLst>
          </p:cNvPr>
          <p:cNvSpPr>
            <a:spLocks noGrp="1"/>
          </p:cNvSpPr>
          <p:nvPr>
            <p:ph type="body" sz="quarter" idx="60" hasCustomPrompt="1"/>
          </p:nvPr>
        </p:nvSpPr>
        <p:spPr>
          <a:xfrm>
            <a:off x="3193446" y="3857739"/>
            <a:ext cx="1776698" cy="516058"/>
          </a:xfrm>
          <a:prstGeom prst="rect">
            <a:avLst/>
          </a:prstGeom>
        </p:spPr>
        <p:txBody>
          <a:bodyPr/>
          <a:lstStyle>
            <a:lvl1pPr marL="0" indent="0">
              <a:lnSpc>
                <a:spcPct val="100000"/>
              </a:lnSpc>
              <a:spcBef>
                <a:spcPts val="0"/>
              </a:spcBef>
              <a:buNone/>
              <a:defRPr sz="3200" spc="-150" baseline="0">
                <a:solidFill>
                  <a:schemeClr val="bg1"/>
                </a:solidFill>
              </a:defRPr>
            </a:lvl1pPr>
            <a:lvl2pPr>
              <a:defRPr sz="1400"/>
            </a:lvl2pPr>
            <a:lvl3pPr>
              <a:defRPr sz="1400"/>
            </a:lvl3pPr>
            <a:lvl4pPr>
              <a:defRPr sz="1400"/>
            </a:lvl4pPr>
            <a:lvl5pPr>
              <a:defRPr sz="1400"/>
            </a:lvl5pPr>
          </a:lstStyle>
          <a:p>
            <a:pPr lvl="0"/>
            <a:r>
              <a:rPr lang="en-US" dirty="0"/>
              <a:t>5.2</a:t>
            </a:r>
            <a:endParaRPr lang="ru-RU" dirty="0"/>
          </a:p>
        </p:txBody>
      </p:sp>
      <p:sp>
        <p:nvSpPr>
          <p:cNvPr id="70" name="Текст 21">
            <a:extLst>
              <a:ext uri="{FF2B5EF4-FFF2-40B4-BE49-F238E27FC236}">
                <a16:creationId xmlns:a16="http://schemas.microsoft.com/office/drawing/2014/main" id="{0856B025-CC91-45D5-B08C-98B96363E035}"/>
              </a:ext>
            </a:extLst>
          </p:cNvPr>
          <p:cNvSpPr>
            <a:spLocks noGrp="1"/>
          </p:cNvSpPr>
          <p:nvPr>
            <p:ph type="body" sz="quarter" idx="56" hasCustomPrompt="1"/>
          </p:nvPr>
        </p:nvSpPr>
        <p:spPr>
          <a:xfrm>
            <a:off x="5475637" y="3857739"/>
            <a:ext cx="1776698" cy="516058"/>
          </a:xfrm>
          <a:prstGeom prst="rect">
            <a:avLst/>
          </a:prstGeom>
        </p:spPr>
        <p:txBody>
          <a:bodyPr/>
          <a:lstStyle>
            <a:lvl1pPr marL="0" indent="0">
              <a:lnSpc>
                <a:spcPct val="100000"/>
              </a:lnSpc>
              <a:spcBef>
                <a:spcPts val="0"/>
              </a:spcBef>
              <a:buNone/>
              <a:defRPr sz="3200" spc="-150" baseline="0">
                <a:solidFill>
                  <a:schemeClr val="bg1"/>
                </a:solidFill>
              </a:defRPr>
            </a:lvl1pPr>
            <a:lvl2pPr>
              <a:defRPr sz="1400"/>
            </a:lvl2pPr>
            <a:lvl3pPr>
              <a:defRPr sz="1400"/>
            </a:lvl3pPr>
            <a:lvl4pPr>
              <a:defRPr sz="1400"/>
            </a:lvl4pPr>
            <a:lvl5pPr>
              <a:defRPr sz="1400"/>
            </a:lvl5pPr>
          </a:lstStyle>
          <a:p>
            <a:pPr lvl="0"/>
            <a:r>
              <a:rPr lang="en-US" dirty="0"/>
              <a:t>11.5%</a:t>
            </a:r>
            <a:endParaRPr lang="ru-RU" dirty="0"/>
          </a:p>
        </p:txBody>
      </p:sp>
      <p:sp>
        <p:nvSpPr>
          <p:cNvPr id="71" name="Текст 21">
            <a:extLst>
              <a:ext uri="{FF2B5EF4-FFF2-40B4-BE49-F238E27FC236}">
                <a16:creationId xmlns:a16="http://schemas.microsoft.com/office/drawing/2014/main" id="{DEAE53F7-2E4C-4B50-94FF-91587DAD5547}"/>
              </a:ext>
            </a:extLst>
          </p:cNvPr>
          <p:cNvSpPr>
            <a:spLocks noGrp="1"/>
          </p:cNvSpPr>
          <p:nvPr>
            <p:ph type="body" sz="quarter" idx="57" hasCustomPrompt="1"/>
          </p:nvPr>
        </p:nvSpPr>
        <p:spPr>
          <a:xfrm>
            <a:off x="3781868" y="4080824"/>
            <a:ext cx="938722" cy="317182"/>
          </a:xfrm>
          <a:prstGeom prst="rect">
            <a:avLst/>
          </a:prstGeom>
        </p:spPr>
        <p:txBody>
          <a:bodyPr/>
          <a:lstStyle>
            <a:lvl1pPr marL="0" indent="0" algn="l">
              <a:lnSpc>
                <a:spcPct val="100000"/>
              </a:lnSpc>
              <a:spcBef>
                <a:spcPts val="0"/>
              </a:spcBef>
              <a:buNone/>
              <a:defRPr sz="1600" spc="-4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sz="1400"/>
            </a:lvl2pPr>
            <a:lvl3pPr>
              <a:defRPr sz="1400"/>
            </a:lvl3pPr>
            <a:lvl4pPr>
              <a:defRPr sz="1400"/>
            </a:lvl4pPr>
            <a:lvl5pPr>
              <a:defRPr sz="1400"/>
            </a:lvl5pPr>
          </a:lstStyle>
          <a:p>
            <a:pPr lvl="0"/>
            <a:r>
              <a:rPr lang="ru-RU" dirty="0">
                <a:effectLst/>
              </a:rPr>
              <a:t>млрд</a:t>
            </a:r>
            <a:endParaRPr lang="ru-RU" dirty="0"/>
          </a:p>
        </p:txBody>
      </p:sp>
      <p:sp>
        <p:nvSpPr>
          <p:cNvPr id="74" name="Текст 21">
            <a:extLst>
              <a:ext uri="{FF2B5EF4-FFF2-40B4-BE49-F238E27FC236}">
                <a16:creationId xmlns:a16="http://schemas.microsoft.com/office/drawing/2014/main" id="{756C0AAB-C9AE-4200-891E-CEA9C2B411F8}"/>
              </a:ext>
            </a:extLst>
          </p:cNvPr>
          <p:cNvSpPr>
            <a:spLocks noGrp="1"/>
          </p:cNvSpPr>
          <p:nvPr>
            <p:ph type="body" sz="quarter" idx="58" hasCustomPrompt="1"/>
          </p:nvPr>
        </p:nvSpPr>
        <p:spPr>
          <a:xfrm>
            <a:off x="7761638" y="3857739"/>
            <a:ext cx="1776698" cy="516058"/>
          </a:xfrm>
          <a:prstGeom prst="rect">
            <a:avLst/>
          </a:prstGeom>
        </p:spPr>
        <p:txBody>
          <a:bodyPr/>
          <a:lstStyle>
            <a:lvl1pPr marL="0" indent="0">
              <a:lnSpc>
                <a:spcPct val="100000"/>
              </a:lnSpc>
              <a:spcBef>
                <a:spcPts val="0"/>
              </a:spcBef>
              <a:buNone/>
              <a:defRPr sz="3200" spc="-150" baseline="0">
                <a:solidFill>
                  <a:schemeClr val="bg1"/>
                </a:solidFill>
              </a:defRPr>
            </a:lvl1pPr>
            <a:lvl2pPr>
              <a:defRPr sz="1400"/>
            </a:lvl2pPr>
            <a:lvl3pPr>
              <a:defRPr sz="1400"/>
            </a:lvl3pPr>
            <a:lvl4pPr>
              <a:defRPr sz="1400"/>
            </a:lvl4pPr>
            <a:lvl5pPr>
              <a:defRPr sz="1400"/>
            </a:lvl5pPr>
          </a:lstStyle>
          <a:p>
            <a:pPr lvl="0"/>
            <a:r>
              <a:rPr lang="en-US" dirty="0"/>
              <a:t>№1</a:t>
            </a:r>
            <a:endParaRPr lang="ru-RU" dirty="0"/>
          </a:p>
        </p:txBody>
      </p:sp>
      <p:sp>
        <p:nvSpPr>
          <p:cNvPr id="75" name="Текст 21">
            <a:extLst>
              <a:ext uri="{FF2B5EF4-FFF2-40B4-BE49-F238E27FC236}">
                <a16:creationId xmlns:a16="http://schemas.microsoft.com/office/drawing/2014/main" id="{646028B4-B41D-4573-870D-B042448CB7A4}"/>
              </a:ext>
            </a:extLst>
          </p:cNvPr>
          <p:cNvSpPr>
            <a:spLocks noGrp="1"/>
          </p:cNvSpPr>
          <p:nvPr>
            <p:ph type="body" sz="quarter" idx="59" hasCustomPrompt="1"/>
          </p:nvPr>
        </p:nvSpPr>
        <p:spPr>
          <a:xfrm>
            <a:off x="10047639" y="3857739"/>
            <a:ext cx="1776698" cy="516058"/>
          </a:xfrm>
          <a:prstGeom prst="rect">
            <a:avLst/>
          </a:prstGeom>
        </p:spPr>
        <p:txBody>
          <a:bodyPr/>
          <a:lstStyle>
            <a:lvl1pPr marL="0" indent="0">
              <a:lnSpc>
                <a:spcPct val="100000"/>
              </a:lnSpc>
              <a:spcBef>
                <a:spcPts val="0"/>
              </a:spcBef>
              <a:buNone/>
              <a:defRPr sz="3200" spc="-150" baseline="0">
                <a:solidFill>
                  <a:schemeClr val="bg1"/>
                </a:solidFill>
              </a:defRPr>
            </a:lvl1pPr>
            <a:lvl2pPr>
              <a:defRPr sz="1400"/>
            </a:lvl2pPr>
            <a:lvl3pPr>
              <a:defRPr sz="1400"/>
            </a:lvl3pPr>
            <a:lvl4pPr>
              <a:defRPr sz="1400"/>
            </a:lvl4pPr>
            <a:lvl5pPr>
              <a:defRPr sz="1400"/>
            </a:lvl5pPr>
          </a:lstStyle>
          <a:p>
            <a:pPr lvl="0"/>
            <a:r>
              <a:rPr lang="en-US" dirty="0"/>
              <a:t>№20</a:t>
            </a:r>
            <a:endParaRPr lang="ru-RU" dirty="0"/>
          </a:p>
        </p:txBody>
      </p:sp>
      <p:sp>
        <p:nvSpPr>
          <p:cNvPr id="77" name="Текст 21">
            <a:extLst>
              <a:ext uri="{FF2B5EF4-FFF2-40B4-BE49-F238E27FC236}">
                <a16:creationId xmlns:a16="http://schemas.microsoft.com/office/drawing/2014/main" id="{DC61D03C-C8E2-4B12-88FB-7E0B459C6177}"/>
              </a:ext>
            </a:extLst>
          </p:cNvPr>
          <p:cNvSpPr>
            <a:spLocks noGrp="1"/>
          </p:cNvSpPr>
          <p:nvPr>
            <p:ph type="body" sz="quarter" idx="61" hasCustomPrompt="1"/>
          </p:nvPr>
        </p:nvSpPr>
        <p:spPr>
          <a:xfrm>
            <a:off x="906210" y="3857739"/>
            <a:ext cx="1776698" cy="516058"/>
          </a:xfrm>
          <a:prstGeom prst="rect">
            <a:avLst/>
          </a:prstGeom>
        </p:spPr>
        <p:txBody>
          <a:bodyPr/>
          <a:lstStyle>
            <a:lvl1pPr marL="0" indent="0">
              <a:lnSpc>
                <a:spcPct val="100000"/>
              </a:lnSpc>
              <a:spcBef>
                <a:spcPts val="0"/>
              </a:spcBef>
              <a:buNone/>
              <a:defRPr sz="3200" spc="-150" baseline="0">
                <a:solidFill>
                  <a:schemeClr val="bg1"/>
                </a:solidFill>
              </a:defRPr>
            </a:lvl1pPr>
            <a:lvl2pPr>
              <a:defRPr sz="1400"/>
            </a:lvl2pPr>
            <a:lvl3pPr>
              <a:defRPr sz="1400"/>
            </a:lvl3pPr>
            <a:lvl4pPr>
              <a:defRPr sz="1400"/>
            </a:lvl4pPr>
            <a:lvl5pPr>
              <a:defRPr sz="1400"/>
            </a:lvl5pPr>
          </a:lstStyle>
          <a:p>
            <a:pPr lvl="0"/>
            <a:r>
              <a:rPr lang="en-US" dirty="0"/>
              <a:t>&gt;20</a:t>
            </a:r>
            <a:endParaRPr lang="ru-RU" dirty="0"/>
          </a:p>
        </p:txBody>
      </p:sp>
      <p:sp>
        <p:nvSpPr>
          <p:cNvPr id="78" name="Текст 21">
            <a:extLst>
              <a:ext uri="{FF2B5EF4-FFF2-40B4-BE49-F238E27FC236}">
                <a16:creationId xmlns:a16="http://schemas.microsoft.com/office/drawing/2014/main" id="{3788186E-8058-4896-9115-EA99F1B1352C}"/>
              </a:ext>
            </a:extLst>
          </p:cNvPr>
          <p:cNvSpPr>
            <a:spLocks noGrp="1"/>
          </p:cNvSpPr>
          <p:nvPr>
            <p:ph type="body" sz="quarter" idx="62" hasCustomPrompt="1"/>
          </p:nvPr>
        </p:nvSpPr>
        <p:spPr>
          <a:xfrm>
            <a:off x="5475637" y="5510466"/>
            <a:ext cx="1776698" cy="516058"/>
          </a:xfrm>
          <a:prstGeom prst="rect">
            <a:avLst/>
          </a:prstGeom>
        </p:spPr>
        <p:txBody>
          <a:bodyPr/>
          <a:lstStyle>
            <a:lvl1pPr marL="0" indent="0">
              <a:lnSpc>
                <a:spcPct val="100000"/>
              </a:lnSpc>
              <a:spcBef>
                <a:spcPts val="0"/>
              </a:spcBef>
              <a:buNone/>
              <a:defRPr sz="3200" spc="-150" baseline="0">
                <a:solidFill>
                  <a:schemeClr val="bg1"/>
                </a:solidFill>
              </a:defRPr>
            </a:lvl1pPr>
            <a:lvl2pPr>
              <a:defRPr sz="1400"/>
            </a:lvl2pPr>
            <a:lvl3pPr>
              <a:defRPr sz="1400"/>
            </a:lvl3pPr>
            <a:lvl4pPr>
              <a:defRPr sz="1400"/>
            </a:lvl4pPr>
            <a:lvl5pPr>
              <a:defRPr sz="1400"/>
            </a:lvl5pPr>
          </a:lstStyle>
          <a:p>
            <a:pPr lvl="0"/>
            <a:r>
              <a:rPr lang="en-US" dirty="0"/>
              <a:t>65</a:t>
            </a:r>
            <a:endParaRPr lang="ru-RU" dirty="0"/>
          </a:p>
        </p:txBody>
      </p:sp>
      <p:sp>
        <p:nvSpPr>
          <p:cNvPr id="79" name="Текст 21">
            <a:extLst>
              <a:ext uri="{FF2B5EF4-FFF2-40B4-BE49-F238E27FC236}">
                <a16:creationId xmlns:a16="http://schemas.microsoft.com/office/drawing/2014/main" id="{79037E5D-8F4A-42CB-AD86-8319DFAE4DB9}"/>
              </a:ext>
            </a:extLst>
          </p:cNvPr>
          <p:cNvSpPr>
            <a:spLocks noGrp="1"/>
          </p:cNvSpPr>
          <p:nvPr>
            <p:ph type="body" sz="quarter" idx="63" hasCustomPrompt="1"/>
          </p:nvPr>
        </p:nvSpPr>
        <p:spPr>
          <a:xfrm>
            <a:off x="7761638" y="5510466"/>
            <a:ext cx="1776698" cy="516058"/>
          </a:xfrm>
          <a:prstGeom prst="rect">
            <a:avLst/>
          </a:prstGeom>
        </p:spPr>
        <p:txBody>
          <a:bodyPr/>
          <a:lstStyle>
            <a:lvl1pPr marL="0" indent="0">
              <a:lnSpc>
                <a:spcPct val="100000"/>
              </a:lnSpc>
              <a:spcBef>
                <a:spcPts val="0"/>
              </a:spcBef>
              <a:buNone/>
              <a:defRPr sz="3200" spc="-150" baseline="0">
                <a:solidFill>
                  <a:schemeClr val="bg1"/>
                </a:solidFill>
              </a:defRPr>
            </a:lvl1pPr>
            <a:lvl2pPr>
              <a:defRPr sz="1400"/>
            </a:lvl2pPr>
            <a:lvl3pPr>
              <a:defRPr sz="1400"/>
            </a:lvl3pPr>
            <a:lvl4pPr>
              <a:defRPr sz="1400"/>
            </a:lvl4pPr>
            <a:lvl5pPr>
              <a:defRPr sz="1400"/>
            </a:lvl5pPr>
          </a:lstStyle>
          <a:p>
            <a:pPr lvl="0"/>
            <a:r>
              <a:rPr lang="en-US" dirty="0"/>
              <a:t>&gt;300</a:t>
            </a:r>
            <a:endParaRPr lang="ru-RU" dirty="0"/>
          </a:p>
        </p:txBody>
      </p:sp>
      <p:sp>
        <p:nvSpPr>
          <p:cNvPr id="80" name="Текст 21">
            <a:extLst>
              <a:ext uri="{FF2B5EF4-FFF2-40B4-BE49-F238E27FC236}">
                <a16:creationId xmlns:a16="http://schemas.microsoft.com/office/drawing/2014/main" id="{DDA24CE1-55FB-464D-8D74-58913DCDBDB8}"/>
              </a:ext>
            </a:extLst>
          </p:cNvPr>
          <p:cNvSpPr>
            <a:spLocks noGrp="1"/>
          </p:cNvSpPr>
          <p:nvPr>
            <p:ph type="body" sz="quarter" idx="64" hasCustomPrompt="1"/>
          </p:nvPr>
        </p:nvSpPr>
        <p:spPr>
          <a:xfrm>
            <a:off x="3193446" y="5510466"/>
            <a:ext cx="1776698" cy="516058"/>
          </a:xfrm>
          <a:prstGeom prst="rect">
            <a:avLst/>
          </a:prstGeom>
        </p:spPr>
        <p:txBody>
          <a:bodyPr/>
          <a:lstStyle>
            <a:lvl1pPr marL="0" indent="0">
              <a:lnSpc>
                <a:spcPct val="100000"/>
              </a:lnSpc>
              <a:spcBef>
                <a:spcPts val="0"/>
              </a:spcBef>
              <a:buNone/>
              <a:defRPr sz="3200" spc="-150" baseline="0">
                <a:solidFill>
                  <a:schemeClr val="bg1"/>
                </a:solidFill>
              </a:defRPr>
            </a:lvl1pPr>
            <a:lvl2pPr>
              <a:defRPr sz="1400"/>
            </a:lvl2pPr>
            <a:lvl3pPr>
              <a:defRPr sz="1400"/>
            </a:lvl3pPr>
            <a:lvl4pPr>
              <a:defRPr sz="1400"/>
            </a:lvl4pPr>
            <a:lvl5pPr>
              <a:defRPr sz="1400"/>
            </a:lvl5pPr>
          </a:lstStyle>
          <a:p>
            <a:pPr lvl="0"/>
            <a:r>
              <a:rPr lang="en-US" dirty="0"/>
              <a:t>5.946</a:t>
            </a:r>
            <a:endParaRPr lang="ru-RU" dirty="0"/>
          </a:p>
        </p:txBody>
      </p:sp>
      <p:sp>
        <p:nvSpPr>
          <p:cNvPr id="81" name="Текст 21">
            <a:extLst>
              <a:ext uri="{FF2B5EF4-FFF2-40B4-BE49-F238E27FC236}">
                <a16:creationId xmlns:a16="http://schemas.microsoft.com/office/drawing/2014/main" id="{3888E16A-2EC3-42E1-9F70-BD76E5FCDD77}"/>
              </a:ext>
            </a:extLst>
          </p:cNvPr>
          <p:cNvSpPr>
            <a:spLocks noGrp="1"/>
          </p:cNvSpPr>
          <p:nvPr>
            <p:ph type="body" sz="quarter" idx="65" hasCustomPrompt="1"/>
          </p:nvPr>
        </p:nvSpPr>
        <p:spPr>
          <a:xfrm>
            <a:off x="906210" y="5510466"/>
            <a:ext cx="1776698" cy="516058"/>
          </a:xfrm>
          <a:prstGeom prst="rect">
            <a:avLst/>
          </a:prstGeom>
        </p:spPr>
        <p:txBody>
          <a:bodyPr/>
          <a:lstStyle>
            <a:lvl1pPr marL="0" indent="0">
              <a:lnSpc>
                <a:spcPct val="100000"/>
              </a:lnSpc>
              <a:spcBef>
                <a:spcPts val="0"/>
              </a:spcBef>
              <a:buNone/>
              <a:defRPr sz="3200" spc="-150" baseline="0">
                <a:solidFill>
                  <a:schemeClr val="bg1"/>
                </a:solidFill>
              </a:defRPr>
            </a:lvl1pPr>
            <a:lvl2pPr>
              <a:defRPr sz="1400"/>
            </a:lvl2pPr>
            <a:lvl3pPr>
              <a:defRPr sz="1400"/>
            </a:lvl3pPr>
            <a:lvl4pPr>
              <a:defRPr sz="1400"/>
            </a:lvl4pPr>
            <a:lvl5pPr>
              <a:defRPr sz="1400"/>
            </a:lvl5pPr>
          </a:lstStyle>
          <a:p>
            <a:pPr lvl="0"/>
            <a:r>
              <a:rPr lang="en-US" dirty="0"/>
              <a:t>16.658</a:t>
            </a:r>
            <a:endParaRPr lang="ru-RU" dirty="0"/>
          </a:p>
        </p:txBody>
      </p:sp>
      <p:sp>
        <p:nvSpPr>
          <p:cNvPr id="82" name="Текст 21">
            <a:extLst>
              <a:ext uri="{FF2B5EF4-FFF2-40B4-BE49-F238E27FC236}">
                <a16:creationId xmlns:a16="http://schemas.microsoft.com/office/drawing/2014/main" id="{5728693B-1DF8-4490-8787-CB0CEE95A392}"/>
              </a:ext>
            </a:extLst>
          </p:cNvPr>
          <p:cNvSpPr>
            <a:spLocks noGrp="1"/>
          </p:cNvSpPr>
          <p:nvPr>
            <p:ph type="body" sz="quarter" idx="66" hasCustomPrompt="1"/>
          </p:nvPr>
        </p:nvSpPr>
        <p:spPr>
          <a:xfrm>
            <a:off x="1573170" y="4080824"/>
            <a:ext cx="767033" cy="317182"/>
          </a:xfrm>
          <a:prstGeom prst="rect">
            <a:avLst/>
          </a:prstGeom>
        </p:spPr>
        <p:txBody>
          <a:bodyPr/>
          <a:lstStyle>
            <a:lvl1pPr marL="0" indent="0" algn="l">
              <a:lnSpc>
                <a:spcPct val="100000"/>
              </a:lnSpc>
              <a:spcBef>
                <a:spcPts val="0"/>
              </a:spcBef>
              <a:buNone/>
              <a:defRPr sz="1600" spc="-4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sz="1400"/>
            </a:lvl2pPr>
            <a:lvl3pPr>
              <a:defRPr sz="1400"/>
            </a:lvl3pPr>
            <a:lvl4pPr>
              <a:defRPr sz="1400"/>
            </a:lvl4pPr>
            <a:lvl5pPr>
              <a:defRPr sz="1400"/>
            </a:lvl5pPr>
          </a:lstStyle>
          <a:p>
            <a:pPr lvl="0"/>
            <a:r>
              <a:rPr lang="ru-RU" dirty="0">
                <a:effectLst/>
              </a:rPr>
              <a:t>лет</a:t>
            </a:r>
            <a:endParaRPr lang="ru-RU" dirty="0"/>
          </a:p>
        </p:txBody>
      </p:sp>
      <p:sp>
        <p:nvSpPr>
          <p:cNvPr id="83" name="Текст 21">
            <a:extLst>
              <a:ext uri="{FF2B5EF4-FFF2-40B4-BE49-F238E27FC236}">
                <a16:creationId xmlns:a16="http://schemas.microsoft.com/office/drawing/2014/main" id="{E8C123CB-58EE-4686-BAF6-63DC79A50A1F}"/>
              </a:ext>
            </a:extLst>
          </p:cNvPr>
          <p:cNvSpPr>
            <a:spLocks noGrp="1"/>
          </p:cNvSpPr>
          <p:nvPr>
            <p:ph type="body" sz="quarter" idx="67" hasCustomPrompt="1"/>
          </p:nvPr>
        </p:nvSpPr>
        <p:spPr>
          <a:xfrm>
            <a:off x="8645681" y="5731983"/>
            <a:ext cx="767033" cy="317182"/>
          </a:xfrm>
          <a:prstGeom prst="rect">
            <a:avLst/>
          </a:prstGeom>
        </p:spPr>
        <p:txBody>
          <a:bodyPr/>
          <a:lstStyle>
            <a:lvl1pPr marL="0" indent="0" algn="l">
              <a:lnSpc>
                <a:spcPct val="100000"/>
              </a:lnSpc>
              <a:spcBef>
                <a:spcPts val="0"/>
              </a:spcBef>
              <a:buNone/>
              <a:defRPr sz="1600" spc="-4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sz="1400"/>
            </a:lvl2pPr>
            <a:lvl3pPr>
              <a:defRPr sz="1400"/>
            </a:lvl3pPr>
            <a:lvl4pPr>
              <a:defRPr sz="1400"/>
            </a:lvl4pPr>
            <a:lvl5pPr>
              <a:defRPr sz="1400"/>
            </a:lvl5pPr>
          </a:lstStyle>
          <a:p>
            <a:pPr lvl="0"/>
            <a:r>
              <a:rPr lang="ru-RU" dirty="0"/>
              <a:t>тыс.</a:t>
            </a:r>
          </a:p>
        </p:txBody>
      </p:sp>
      <p:sp>
        <p:nvSpPr>
          <p:cNvPr id="52" name="Полилиния: фигура 51">
            <a:extLst>
              <a:ext uri="{FF2B5EF4-FFF2-40B4-BE49-F238E27FC236}">
                <a16:creationId xmlns:a16="http://schemas.microsoft.com/office/drawing/2014/main" id="{34A0D12B-D5BC-490B-9743-241EAA85516C}"/>
              </a:ext>
            </a:extLst>
          </p:cNvPr>
          <p:cNvSpPr/>
          <p:nvPr/>
        </p:nvSpPr>
        <p:spPr>
          <a:xfrm>
            <a:off x="1000915" y="6129395"/>
            <a:ext cx="1619249" cy="4762"/>
          </a:xfrm>
          <a:custGeom>
            <a:avLst/>
            <a:gdLst>
              <a:gd name="connsiteX0" fmla="*/ 0 w 1619249"/>
              <a:gd name="connsiteY0" fmla="*/ 0 h 4762"/>
              <a:gd name="connsiteX1" fmla="*/ 1619250 w 1619249"/>
              <a:gd name="connsiteY1" fmla="*/ 0 h 4762"/>
              <a:gd name="connsiteX2" fmla="*/ 1619250 w 1619249"/>
              <a:gd name="connsiteY2" fmla="*/ 4763 h 4762"/>
              <a:gd name="connsiteX3" fmla="*/ 0 w 1619249"/>
              <a:gd name="connsiteY3" fmla="*/ 4763 h 4762"/>
              <a:gd name="connsiteX4" fmla="*/ 0 w 1619249"/>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49" h="4762">
                <a:moveTo>
                  <a:pt x="0" y="0"/>
                </a:moveTo>
                <a:lnTo>
                  <a:pt x="1619250" y="0"/>
                </a:lnTo>
                <a:lnTo>
                  <a:pt x="1619250" y="4763"/>
                </a:lnTo>
                <a:lnTo>
                  <a:pt x="0" y="4763"/>
                </a:lnTo>
                <a:lnTo>
                  <a:pt x="0" y="0"/>
                </a:lnTo>
                <a:close/>
              </a:path>
            </a:pathLst>
          </a:custGeom>
          <a:solidFill>
            <a:srgbClr val="B4BBC5">
              <a:alpha val="50000"/>
            </a:srgbClr>
          </a:solidFill>
          <a:ln w="4761" cap="flat">
            <a:noFill/>
            <a:prstDash val="solid"/>
            <a:miter/>
          </a:ln>
        </p:spPr>
        <p:txBody>
          <a:bodyPr rtlCol="0" anchor="ctr"/>
          <a:lstStyle/>
          <a:p>
            <a:endParaRPr lang="ru-RU">
              <a:solidFill>
                <a:schemeClr val="bg1"/>
              </a:solidFill>
            </a:endParaRPr>
          </a:p>
        </p:txBody>
      </p:sp>
      <p:sp>
        <p:nvSpPr>
          <p:cNvPr id="53" name="Полилиния: фигура 52">
            <a:extLst>
              <a:ext uri="{FF2B5EF4-FFF2-40B4-BE49-F238E27FC236}">
                <a16:creationId xmlns:a16="http://schemas.microsoft.com/office/drawing/2014/main" id="{7CF061ED-DE0A-432F-A8B9-112E32239DD4}"/>
              </a:ext>
            </a:extLst>
          </p:cNvPr>
          <p:cNvSpPr/>
          <p:nvPr/>
        </p:nvSpPr>
        <p:spPr>
          <a:xfrm>
            <a:off x="3286915" y="6129395"/>
            <a:ext cx="1619250" cy="4762"/>
          </a:xfrm>
          <a:custGeom>
            <a:avLst/>
            <a:gdLst>
              <a:gd name="connsiteX0" fmla="*/ 0 w 1619250"/>
              <a:gd name="connsiteY0" fmla="*/ 0 h 4762"/>
              <a:gd name="connsiteX1" fmla="*/ 1619250 w 1619250"/>
              <a:gd name="connsiteY1" fmla="*/ 0 h 4762"/>
              <a:gd name="connsiteX2" fmla="*/ 1619250 w 1619250"/>
              <a:gd name="connsiteY2" fmla="*/ 4763 h 4762"/>
              <a:gd name="connsiteX3" fmla="*/ 0 w 1619250"/>
              <a:gd name="connsiteY3" fmla="*/ 4763 h 4762"/>
              <a:gd name="connsiteX4" fmla="*/ 0 w 1619250"/>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0" h="4762">
                <a:moveTo>
                  <a:pt x="0" y="0"/>
                </a:moveTo>
                <a:lnTo>
                  <a:pt x="1619250" y="0"/>
                </a:lnTo>
                <a:lnTo>
                  <a:pt x="1619250" y="4763"/>
                </a:lnTo>
                <a:lnTo>
                  <a:pt x="0" y="4763"/>
                </a:lnTo>
                <a:lnTo>
                  <a:pt x="0" y="0"/>
                </a:lnTo>
                <a:close/>
              </a:path>
            </a:pathLst>
          </a:custGeom>
          <a:solidFill>
            <a:srgbClr val="B4BBC5">
              <a:alpha val="50000"/>
            </a:srgbClr>
          </a:solidFill>
          <a:ln w="4761" cap="flat">
            <a:noFill/>
            <a:prstDash val="solid"/>
            <a:miter/>
          </a:ln>
        </p:spPr>
        <p:txBody>
          <a:bodyPr rtlCol="0" anchor="ctr"/>
          <a:lstStyle/>
          <a:p>
            <a:endParaRPr lang="ru-RU">
              <a:solidFill>
                <a:schemeClr val="bg1"/>
              </a:solidFill>
            </a:endParaRPr>
          </a:p>
        </p:txBody>
      </p:sp>
      <p:sp>
        <p:nvSpPr>
          <p:cNvPr id="54" name="Полилиния: фигура 53">
            <a:extLst>
              <a:ext uri="{FF2B5EF4-FFF2-40B4-BE49-F238E27FC236}">
                <a16:creationId xmlns:a16="http://schemas.microsoft.com/office/drawing/2014/main" id="{26A2A392-0CCB-4336-AC59-BA3169F9E7E9}"/>
              </a:ext>
            </a:extLst>
          </p:cNvPr>
          <p:cNvSpPr/>
          <p:nvPr/>
        </p:nvSpPr>
        <p:spPr>
          <a:xfrm>
            <a:off x="5572935" y="6129395"/>
            <a:ext cx="1619250" cy="4762"/>
          </a:xfrm>
          <a:custGeom>
            <a:avLst/>
            <a:gdLst>
              <a:gd name="connsiteX0" fmla="*/ 0 w 1619250"/>
              <a:gd name="connsiteY0" fmla="*/ 0 h 4762"/>
              <a:gd name="connsiteX1" fmla="*/ 1619250 w 1619250"/>
              <a:gd name="connsiteY1" fmla="*/ 0 h 4762"/>
              <a:gd name="connsiteX2" fmla="*/ 1619250 w 1619250"/>
              <a:gd name="connsiteY2" fmla="*/ 4763 h 4762"/>
              <a:gd name="connsiteX3" fmla="*/ 0 w 1619250"/>
              <a:gd name="connsiteY3" fmla="*/ 4763 h 4762"/>
              <a:gd name="connsiteX4" fmla="*/ 0 w 1619250"/>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0" h="4762">
                <a:moveTo>
                  <a:pt x="0" y="0"/>
                </a:moveTo>
                <a:lnTo>
                  <a:pt x="1619250" y="0"/>
                </a:lnTo>
                <a:lnTo>
                  <a:pt x="1619250" y="4763"/>
                </a:lnTo>
                <a:lnTo>
                  <a:pt x="0" y="4763"/>
                </a:lnTo>
                <a:lnTo>
                  <a:pt x="0" y="0"/>
                </a:lnTo>
                <a:close/>
              </a:path>
            </a:pathLst>
          </a:custGeom>
          <a:solidFill>
            <a:srgbClr val="B4BBC5">
              <a:alpha val="50000"/>
            </a:srgbClr>
          </a:solidFill>
          <a:ln w="4761" cap="flat">
            <a:noFill/>
            <a:prstDash val="solid"/>
            <a:miter/>
          </a:ln>
        </p:spPr>
        <p:txBody>
          <a:bodyPr rtlCol="0" anchor="ctr"/>
          <a:lstStyle/>
          <a:p>
            <a:endParaRPr lang="ru-RU">
              <a:solidFill>
                <a:schemeClr val="bg1"/>
              </a:solidFill>
            </a:endParaRPr>
          </a:p>
        </p:txBody>
      </p:sp>
      <p:sp>
        <p:nvSpPr>
          <p:cNvPr id="55" name="Полилиния: фигура 54">
            <a:extLst>
              <a:ext uri="{FF2B5EF4-FFF2-40B4-BE49-F238E27FC236}">
                <a16:creationId xmlns:a16="http://schemas.microsoft.com/office/drawing/2014/main" id="{CCD0B22C-1BEB-43CF-A420-027EDEA83F93}"/>
              </a:ext>
            </a:extLst>
          </p:cNvPr>
          <p:cNvSpPr/>
          <p:nvPr/>
        </p:nvSpPr>
        <p:spPr>
          <a:xfrm>
            <a:off x="7858935" y="6129395"/>
            <a:ext cx="1619250" cy="4762"/>
          </a:xfrm>
          <a:custGeom>
            <a:avLst/>
            <a:gdLst>
              <a:gd name="connsiteX0" fmla="*/ 0 w 1619250"/>
              <a:gd name="connsiteY0" fmla="*/ 0 h 4762"/>
              <a:gd name="connsiteX1" fmla="*/ 1619250 w 1619250"/>
              <a:gd name="connsiteY1" fmla="*/ 0 h 4762"/>
              <a:gd name="connsiteX2" fmla="*/ 1619250 w 1619250"/>
              <a:gd name="connsiteY2" fmla="*/ 4763 h 4762"/>
              <a:gd name="connsiteX3" fmla="*/ 0 w 1619250"/>
              <a:gd name="connsiteY3" fmla="*/ 4763 h 4762"/>
              <a:gd name="connsiteX4" fmla="*/ 0 w 1619250"/>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0" h="4762">
                <a:moveTo>
                  <a:pt x="0" y="0"/>
                </a:moveTo>
                <a:lnTo>
                  <a:pt x="1619250" y="0"/>
                </a:lnTo>
                <a:lnTo>
                  <a:pt x="1619250" y="4763"/>
                </a:lnTo>
                <a:lnTo>
                  <a:pt x="0" y="4763"/>
                </a:lnTo>
                <a:lnTo>
                  <a:pt x="0" y="0"/>
                </a:lnTo>
                <a:close/>
              </a:path>
            </a:pathLst>
          </a:custGeom>
          <a:solidFill>
            <a:srgbClr val="B4BBC5">
              <a:alpha val="50000"/>
            </a:srgbClr>
          </a:solidFill>
          <a:ln w="4761" cap="flat">
            <a:noFill/>
            <a:prstDash val="solid"/>
            <a:miter/>
          </a:ln>
        </p:spPr>
        <p:txBody>
          <a:bodyPr rtlCol="0" anchor="ctr"/>
          <a:lstStyle/>
          <a:p>
            <a:endParaRPr lang="ru-RU">
              <a:solidFill>
                <a:schemeClr val="bg1"/>
              </a:solidFill>
            </a:endParaRPr>
          </a:p>
        </p:txBody>
      </p:sp>
      <p:sp>
        <p:nvSpPr>
          <p:cNvPr id="56" name="Полилиния: фигура 55">
            <a:extLst>
              <a:ext uri="{FF2B5EF4-FFF2-40B4-BE49-F238E27FC236}">
                <a16:creationId xmlns:a16="http://schemas.microsoft.com/office/drawing/2014/main" id="{838C682E-4655-4860-998A-AF0021BE61D7}"/>
              </a:ext>
            </a:extLst>
          </p:cNvPr>
          <p:cNvSpPr/>
          <p:nvPr/>
        </p:nvSpPr>
        <p:spPr>
          <a:xfrm>
            <a:off x="429415" y="5384062"/>
            <a:ext cx="11334769" cy="4762"/>
          </a:xfrm>
          <a:custGeom>
            <a:avLst/>
            <a:gdLst>
              <a:gd name="connsiteX0" fmla="*/ 11334769 w 11334769"/>
              <a:gd name="connsiteY0" fmla="*/ 0 h 4762"/>
              <a:gd name="connsiteX1" fmla="*/ 0 w 11334769"/>
              <a:gd name="connsiteY1" fmla="*/ 0 h 4762"/>
            </a:gdLst>
            <a:ahLst/>
            <a:cxnLst>
              <a:cxn ang="0">
                <a:pos x="connsiteX0" y="connsiteY0"/>
              </a:cxn>
              <a:cxn ang="0">
                <a:pos x="connsiteX1" y="connsiteY1"/>
              </a:cxn>
            </a:cxnLst>
            <a:rect l="l" t="t" r="r" b="b"/>
            <a:pathLst>
              <a:path w="11334769" h="4762">
                <a:moveTo>
                  <a:pt x="11334769" y="0"/>
                </a:moveTo>
                <a:lnTo>
                  <a:pt x="0" y="0"/>
                </a:lnTo>
              </a:path>
            </a:pathLst>
          </a:custGeom>
          <a:ln w="4761" cap="flat">
            <a:solidFill>
              <a:srgbClr val="FFFFFF"/>
            </a:solidFill>
            <a:prstDash val="solid"/>
            <a:miter/>
          </a:ln>
        </p:spPr>
        <p:txBody>
          <a:bodyPr rtlCol="0" anchor="ctr"/>
          <a:lstStyle/>
          <a:p>
            <a:endParaRPr lang="ru-RU"/>
          </a:p>
        </p:txBody>
      </p:sp>
      <p:sp>
        <p:nvSpPr>
          <p:cNvPr id="45" name="Полилиния: фигура 44">
            <a:extLst>
              <a:ext uri="{FF2B5EF4-FFF2-40B4-BE49-F238E27FC236}">
                <a16:creationId xmlns:a16="http://schemas.microsoft.com/office/drawing/2014/main" id="{5EB365E1-BEC6-4059-A9CD-E84079909A1D}"/>
              </a:ext>
            </a:extLst>
          </p:cNvPr>
          <p:cNvSpPr/>
          <p:nvPr/>
        </p:nvSpPr>
        <p:spPr>
          <a:xfrm>
            <a:off x="1000915" y="4481569"/>
            <a:ext cx="1619249" cy="4762"/>
          </a:xfrm>
          <a:custGeom>
            <a:avLst/>
            <a:gdLst>
              <a:gd name="connsiteX0" fmla="*/ 0 w 1619249"/>
              <a:gd name="connsiteY0" fmla="*/ 0 h 4762"/>
              <a:gd name="connsiteX1" fmla="*/ 1619250 w 1619249"/>
              <a:gd name="connsiteY1" fmla="*/ 0 h 4762"/>
              <a:gd name="connsiteX2" fmla="*/ 1619250 w 1619249"/>
              <a:gd name="connsiteY2" fmla="*/ 4763 h 4762"/>
              <a:gd name="connsiteX3" fmla="*/ 0 w 1619249"/>
              <a:gd name="connsiteY3" fmla="*/ 4763 h 4762"/>
              <a:gd name="connsiteX4" fmla="*/ 0 w 1619249"/>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49" h="4762">
                <a:moveTo>
                  <a:pt x="0" y="0"/>
                </a:moveTo>
                <a:lnTo>
                  <a:pt x="1619250" y="0"/>
                </a:lnTo>
                <a:lnTo>
                  <a:pt x="1619250" y="4763"/>
                </a:lnTo>
                <a:lnTo>
                  <a:pt x="0" y="4763"/>
                </a:lnTo>
                <a:lnTo>
                  <a:pt x="0" y="0"/>
                </a:lnTo>
                <a:close/>
              </a:path>
            </a:pathLst>
          </a:custGeom>
          <a:solidFill>
            <a:srgbClr val="B4BBC5">
              <a:alpha val="50000"/>
            </a:srgbClr>
          </a:solidFill>
          <a:ln w="4761" cap="flat">
            <a:noFill/>
            <a:prstDash val="solid"/>
            <a:miter/>
          </a:ln>
        </p:spPr>
        <p:txBody>
          <a:bodyPr rtlCol="0" anchor="ctr"/>
          <a:lstStyle/>
          <a:p>
            <a:endParaRPr lang="ru-RU">
              <a:solidFill>
                <a:schemeClr val="bg1"/>
              </a:solidFill>
            </a:endParaRPr>
          </a:p>
        </p:txBody>
      </p:sp>
      <p:sp>
        <p:nvSpPr>
          <p:cNvPr id="46" name="Полилиния: фигура 45">
            <a:extLst>
              <a:ext uri="{FF2B5EF4-FFF2-40B4-BE49-F238E27FC236}">
                <a16:creationId xmlns:a16="http://schemas.microsoft.com/office/drawing/2014/main" id="{D1DC5472-528C-4564-AD3B-77BE0DA2759B}"/>
              </a:ext>
            </a:extLst>
          </p:cNvPr>
          <p:cNvSpPr/>
          <p:nvPr/>
        </p:nvSpPr>
        <p:spPr>
          <a:xfrm>
            <a:off x="3286915" y="4481569"/>
            <a:ext cx="1619250" cy="4762"/>
          </a:xfrm>
          <a:custGeom>
            <a:avLst/>
            <a:gdLst>
              <a:gd name="connsiteX0" fmla="*/ 0 w 1619250"/>
              <a:gd name="connsiteY0" fmla="*/ 0 h 4762"/>
              <a:gd name="connsiteX1" fmla="*/ 1619250 w 1619250"/>
              <a:gd name="connsiteY1" fmla="*/ 0 h 4762"/>
              <a:gd name="connsiteX2" fmla="*/ 1619250 w 1619250"/>
              <a:gd name="connsiteY2" fmla="*/ 4763 h 4762"/>
              <a:gd name="connsiteX3" fmla="*/ 0 w 1619250"/>
              <a:gd name="connsiteY3" fmla="*/ 4763 h 4762"/>
              <a:gd name="connsiteX4" fmla="*/ 0 w 1619250"/>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0" h="4762">
                <a:moveTo>
                  <a:pt x="0" y="0"/>
                </a:moveTo>
                <a:lnTo>
                  <a:pt x="1619250" y="0"/>
                </a:lnTo>
                <a:lnTo>
                  <a:pt x="1619250" y="4763"/>
                </a:lnTo>
                <a:lnTo>
                  <a:pt x="0" y="4763"/>
                </a:lnTo>
                <a:lnTo>
                  <a:pt x="0" y="0"/>
                </a:lnTo>
                <a:close/>
              </a:path>
            </a:pathLst>
          </a:custGeom>
          <a:solidFill>
            <a:srgbClr val="B4BBC5">
              <a:alpha val="50000"/>
            </a:srgbClr>
          </a:solidFill>
          <a:ln w="4761" cap="flat">
            <a:noFill/>
            <a:prstDash val="solid"/>
            <a:miter/>
          </a:ln>
        </p:spPr>
        <p:txBody>
          <a:bodyPr rtlCol="0" anchor="ctr"/>
          <a:lstStyle/>
          <a:p>
            <a:endParaRPr lang="ru-RU">
              <a:solidFill>
                <a:schemeClr val="bg1"/>
              </a:solidFill>
            </a:endParaRPr>
          </a:p>
        </p:txBody>
      </p:sp>
      <p:sp>
        <p:nvSpPr>
          <p:cNvPr id="47" name="Полилиния: фигура 46">
            <a:extLst>
              <a:ext uri="{FF2B5EF4-FFF2-40B4-BE49-F238E27FC236}">
                <a16:creationId xmlns:a16="http://schemas.microsoft.com/office/drawing/2014/main" id="{B2E5C5FF-8E6F-46FD-8BB1-EAACF94EF5B1}"/>
              </a:ext>
            </a:extLst>
          </p:cNvPr>
          <p:cNvSpPr/>
          <p:nvPr/>
        </p:nvSpPr>
        <p:spPr>
          <a:xfrm>
            <a:off x="5572935" y="4481569"/>
            <a:ext cx="1619250" cy="4762"/>
          </a:xfrm>
          <a:custGeom>
            <a:avLst/>
            <a:gdLst>
              <a:gd name="connsiteX0" fmla="*/ 0 w 1619250"/>
              <a:gd name="connsiteY0" fmla="*/ 0 h 4762"/>
              <a:gd name="connsiteX1" fmla="*/ 1619250 w 1619250"/>
              <a:gd name="connsiteY1" fmla="*/ 0 h 4762"/>
              <a:gd name="connsiteX2" fmla="*/ 1619250 w 1619250"/>
              <a:gd name="connsiteY2" fmla="*/ 4763 h 4762"/>
              <a:gd name="connsiteX3" fmla="*/ 0 w 1619250"/>
              <a:gd name="connsiteY3" fmla="*/ 4763 h 4762"/>
              <a:gd name="connsiteX4" fmla="*/ 0 w 1619250"/>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0" h="4762">
                <a:moveTo>
                  <a:pt x="0" y="0"/>
                </a:moveTo>
                <a:lnTo>
                  <a:pt x="1619250" y="0"/>
                </a:lnTo>
                <a:lnTo>
                  <a:pt x="1619250" y="4763"/>
                </a:lnTo>
                <a:lnTo>
                  <a:pt x="0" y="4763"/>
                </a:lnTo>
                <a:lnTo>
                  <a:pt x="0" y="0"/>
                </a:lnTo>
                <a:close/>
              </a:path>
            </a:pathLst>
          </a:custGeom>
          <a:solidFill>
            <a:srgbClr val="B4BBC5">
              <a:alpha val="50000"/>
            </a:srgbClr>
          </a:solidFill>
          <a:ln w="4761" cap="flat">
            <a:noFill/>
            <a:prstDash val="solid"/>
            <a:miter/>
          </a:ln>
        </p:spPr>
        <p:txBody>
          <a:bodyPr rtlCol="0" anchor="ctr"/>
          <a:lstStyle/>
          <a:p>
            <a:endParaRPr lang="ru-RU">
              <a:solidFill>
                <a:schemeClr val="bg1"/>
              </a:solidFill>
            </a:endParaRPr>
          </a:p>
        </p:txBody>
      </p:sp>
      <p:sp>
        <p:nvSpPr>
          <p:cNvPr id="48" name="Полилиния: фигура 47">
            <a:extLst>
              <a:ext uri="{FF2B5EF4-FFF2-40B4-BE49-F238E27FC236}">
                <a16:creationId xmlns:a16="http://schemas.microsoft.com/office/drawing/2014/main" id="{09689119-92B3-403C-95A2-C4F84A8B413D}"/>
              </a:ext>
            </a:extLst>
          </p:cNvPr>
          <p:cNvSpPr/>
          <p:nvPr/>
        </p:nvSpPr>
        <p:spPr>
          <a:xfrm>
            <a:off x="7858935" y="4481569"/>
            <a:ext cx="1619250" cy="4762"/>
          </a:xfrm>
          <a:custGeom>
            <a:avLst/>
            <a:gdLst>
              <a:gd name="connsiteX0" fmla="*/ 0 w 1619250"/>
              <a:gd name="connsiteY0" fmla="*/ 0 h 4762"/>
              <a:gd name="connsiteX1" fmla="*/ 1619250 w 1619250"/>
              <a:gd name="connsiteY1" fmla="*/ 0 h 4762"/>
              <a:gd name="connsiteX2" fmla="*/ 1619250 w 1619250"/>
              <a:gd name="connsiteY2" fmla="*/ 4763 h 4762"/>
              <a:gd name="connsiteX3" fmla="*/ 0 w 1619250"/>
              <a:gd name="connsiteY3" fmla="*/ 4763 h 4762"/>
              <a:gd name="connsiteX4" fmla="*/ 0 w 1619250"/>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0" h="4762">
                <a:moveTo>
                  <a:pt x="0" y="0"/>
                </a:moveTo>
                <a:lnTo>
                  <a:pt x="1619250" y="0"/>
                </a:lnTo>
                <a:lnTo>
                  <a:pt x="1619250" y="4763"/>
                </a:lnTo>
                <a:lnTo>
                  <a:pt x="0" y="4763"/>
                </a:lnTo>
                <a:lnTo>
                  <a:pt x="0" y="0"/>
                </a:lnTo>
                <a:close/>
              </a:path>
            </a:pathLst>
          </a:custGeom>
          <a:solidFill>
            <a:srgbClr val="B4BBC5">
              <a:alpha val="50000"/>
            </a:srgbClr>
          </a:solidFill>
          <a:ln w="4761" cap="flat">
            <a:noFill/>
            <a:prstDash val="solid"/>
            <a:miter/>
          </a:ln>
        </p:spPr>
        <p:txBody>
          <a:bodyPr rtlCol="0" anchor="ctr"/>
          <a:lstStyle/>
          <a:p>
            <a:endParaRPr lang="ru-RU">
              <a:solidFill>
                <a:schemeClr val="bg1"/>
              </a:solidFill>
            </a:endParaRPr>
          </a:p>
        </p:txBody>
      </p:sp>
      <p:sp>
        <p:nvSpPr>
          <p:cNvPr id="49" name="Полилиния: фигура 48">
            <a:extLst>
              <a:ext uri="{FF2B5EF4-FFF2-40B4-BE49-F238E27FC236}">
                <a16:creationId xmlns:a16="http://schemas.microsoft.com/office/drawing/2014/main" id="{28FFF0D4-726D-466F-8433-3EF05780826E}"/>
              </a:ext>
            </a:extLst>
          </p:cNvPr>
          <p:cNvSpPr/>
          <p:nvPr/>
        </p:nvSpPr>
        <p:spPr>
          <a:xfrm>
            <a:off x="10144935" y="4481569"/>
            <a:ext cx="1619249" cy="4762"/>
          </a:xfrm>
          <a:custGeom>
            <a:avLst/>
            <a:gdLst>
              <a:gd name="connsiteX0" fmla="*/ 0 w 1619249"/>
              <a:gd name="connsiteY0" fmla="*/ 0 h 4762"/>
              <a:gd name="connsiteX1" fmla="*/ 1619250 w 1619249"/>
              <a:gd name="connsiteY1" fmla="*/ 0 h 4762"/>
              <a:gd name="connsiteX2" fmla="*/ 1619250 w 1619249"/>
              <a:gd name="connsiteY2" fmla="*/ 4763 h 4762"/>
              <a:gd name="connsiteX3" fmla="*/ 0 w 1619249"/>
              <a:gd name="connsiteY3" fmla="*/ 4763 h 4762"/>
              <a:gd name="connsiteX4" fmla="*/ 0 w 1619249"/>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49" h="4762">
                <a:moveTo>
                  <a:pt x="0" y="0"/>
                </a:moveTo>
                <a:lnTo>
                  <a:pt x="1619250" y="0"/>
                </a:lnTo>
                <a:lnTo>
                  <a:pt x="1619250" y="4763"/>
                </a:lnTo>
                <a:lnTo>
                  <a:pt x="0" y="4763"/>
                </a:lnTo>
                <a:lnTo>
                  <a:pt x="0" y="0"/>
                </a:lnTo>
                <a:close/>
              </a:path>
            </a:pathLst>
          </a:custGeom>
          <a:solidFill>
            <a:srgbClr val="B4BBC5">
              <a:alpha val="50000"/>
            </a:srgbClr>
          </a:solidFill>
          <a:ln w="4761" cap="flat">
            <a:noFill/>
            <a:prstDash val="solid"/>
            <a:miter/>
          </a:ln>
        </p:spPr>
        <p:txBody>
          <a:bodyPr rtlCol="0" anchor="ctr"/>
          <a:lstStyle/>
          <a:p>
            <a:endParaRPr lang="ru-RU">
              <a:solidFill>
                <a:schemeClr val="bg1"/>
              </a:solidFill>
            </a:endParaRPr>
          </a:p>
        </p:txBody>
      </p:sp>
      <p:sp>
        <p:nvSpPr>
          <p:cNvPr id="50" name="Полилиния: фигура 49">
            <a:extLst>
              <a:ext uri="{FF2B5EF4-FFF2-40B4-BE49-F238E27FC236}">
                <a16:creationId xmlns:a16="http://schemas.microsoft.com/office/drawing/2014/main" id="{33FEBA66-E6CE-478E-9CDC-F648EC659192}"/>
              </a:ext>
            </a:extLst>
          </p:cNvPr>
          <p:cNvSpPr/>
          <p:nvPr/>
        </p:nvSpPr>
        <p:spPr>
          <a:xfrm>
            <a:off x="429415" y="3736237"/>
            <a:ext cx="11334769" cy="4762"/>
          </a:xfrm>
          <a:custGeom>
            <a:avLst/>
            <a:gdLst>
              <a:gd name="connsiteX0" fmla="*/ 11334769 w 11334769"/>
              <a:gd name="connsiteY0" fmla="*/ 0 h 4762"/>
              <a:gd name="connsiteX1" fmla="*/ 0 w 11334769"/>
              <a:gd name="connsiteY1" fmla="*/ 0 h 4762"/>
            </a:gdLst>
            <a:ahLst/>
            <a:cxnLst>
              <a:cxn ang="0">
                <a:pos x="connsiteX0" y="connsiteY0"/>
              </a:cxn>
              <a:cxn ang="0">
                <a:pos x="connsiteX1" y="connsiteY1"/>
              </a:cxn>
            </a:cxnLst>
            <a:rect l="l" t="t" r="r" b="b"/>
            <a:pathLst>
              <a:path w="11334769" h="4762">
                <a:moveTo>
                  <a:pt x="11334769" y="0"/>
                </a:moveTo>
                <a:lnTo>
                  <a:pt x="0" y="0"/>
                </a:lnTo>
              </a:path>
            </a:pathLst>
          </a:custGeom>
          <a:ln w="4761" cap="flat">
            <a:solidFill>
              <a:srgbClr val="FFFFFF"/>
            </a:solidFill>
            <a:prstDash val="solid"/>
            <a:miter/>
          </a:ln>
        </p:spPr>
        <p:txBody>
          <a:bodyPr rtlCol="0" anchor="ctr"/>
          <a:lstStyle/>
          <a:p>
            <a:endParaRPr lang="ru-RU"/>
          </a:p>
        </p:txBody>
      </p:sp>
      <p:grpSp>
        <p:nvGrpSpPr>
          <p:cNvPr id="34" name="Группа 33">
            <a:extLst>
              <a:ext uri="{FF2B5EF4-FFF2-40B4-BE49-F238E27FC236}">
                <a16:creationId xmlns:a16="http://schemas.microsoft.com/office/drawing/2014/main" id="{DB0FC56B-D35D-4BE3-8630-147A175F2DB0}"/>
              </a:ext>
            </a:extLst>
          </p:cNvPr>
          <p:cNvGrpSpPr/>
          <p:nvPr userDrawn="1"/>
        </p:nvGrpSpPr>
        <p:grpSpPr>
          <a:xfrm>
            <a:off x="428627" y="238125"/>
            <a:ext cx="802726" cy="244915"/>
            <a:chOff x="428627" y="238125"/>
            <a:chExt cx="802726" cy="244915"/>
          </a:xfrm>
          <a:solidFill>
            <a:schemeClr val="bg1"/>
          </a:solidFill>
        </p:grpSpPr>
        <p:sp>
          <p:nvSpPr>
            <p:cNvPr id="35" name="Полилиния: фигура 34">
              <a:extLst>
                <a:ext uri="{FF2B5EF4-FFF2-40B4-BE49-F238E27FC236}">
                  <a16:creationId xmlns:a16="http://schemas.microsoft.com/office/drawing/2014/main" id="{6AFB55A5-6C4E-4D87-9EE4-16CF5529959A}"/>
                </a:ext>
              </a:extLst>
            </p:cNvPr>
            <p:cNvSpPr/>
            <p:nvPr/>
          </p:nvSpPr>
          <p:spPr>
            <a:xfrm>
              <a:off x="548263" y="331338"/>
              <a:ext cx="98407" cy="109280"/>
            </a:xfrm>
            <a:custGeom>
              <a:avLst/>
              <a:gdLst>
                <a:gd name="connsiteX0" fmla="*/ 72038 w 98407"/>
                <a:gd name="connsiteY0" fmla="*/ 109281 h 109280"/>
                <a:gd name="connsiteX1" fmla="*/ 49525 w 98407"/>
                <a:gd name="connsiteY1" fmla="*/ 71354 h 109280"/>
                <a:gd name="connsiteX2" fmla="*/ 27013 w 98407"/>
                <a:gd name="connsiteY2" fmla="*/ 109281 h 109280"/>
                <a:gd name="connsiteX3" fmla="*/ 643 w 98407"/>
                <a:gd name="connsiteY3" fmla="*/ 109281 h 109280"/>
                <a:gd name="connsiteX4" fmla="*/ 34733 w 98407"/>
                <a:gd name="connsiteY4" fmla="*/ 52712 h 109280"/>
                <a:gd name="connsiteX5" fmla="*/ 0 w 98407"/>
                <a:gd name="connsiteY5" fmla="*/ 0 h 109280"/>
                <a:gd name="connsiteX6" fmla="*/ 27656 w 98407"/>
                <a:gd name="connsiteY6" fmla="*/ 0 h 109280"/>
                <a:gd name="connsiteX7" fmla="*/ 50168 w 98407"/>
                <a:gd name="connsiteY7" fmla="*/ 35355 h 109280"/>
                <a:gd name="connsiteX8" fmla="*/ 71395 w 98407"/>
                <a:gd name="connsiteY8" fmla="*/ 0 h 109280"/>
                <a:gd name="connsiteX9" fmla="*/ 97765 w 98407"/>
                <a:gd name="connsiteY9" fmla="*/ 0 h 109280"/>
                <a:gd name="connsiteX10" fmla="*/ 63675 w 98407"/>
                <a:gd name="connsiteY10" fmla="*/ 53998 h 109280"/>
                <a:gd name="connsiteX11" fmla="*/ 98408 w 98407"/>
                <a:gd name="connsiteY11" fmla="*/ 109281 h 109280"/>
                <a:gd name="connsiteX12" fmla="*/ 72038 w 98407"/>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07" h="109280">
                  <a:moveTo>
                    <a:pt x="72038" y="109281"/>
                  </a:moveTo>
                  <a:lnTo>
                    <a:pt x="49525" y="71354"/>
                  </a:lnTo>
                  <a:lnTo>
                    <a:pt x="27013" y="109281"/>
                  </a:lnTo>
                  <a:lnTo>
                    <a:pt x="643" y="109281"/>
                  </a:lnTo>
                  <a:lnTo>
                    <a:pt x="34733" y="52712"/>
                  </a:lnTo>
                  <a:lnTo>
                    <a:pt x="0" y="0"/>
                  </a:lnTo>
                  <a:lnTo>
                    <a:pt x="27656" y="0"/>
                  </a:lnTo>
                  <a:lnTo>
                    <a:pt x="50168" y="35355"/>
                  </a:lnTo>
                  <a:lnTo>
                    <a:pt x="71395" y="0"/>
                  </a:lnTo>
                  <a:lnTo>
                    <a:pt x="97765" y="0"/>
                  </a:lnTo>
                  <a:lnTo>
                    <a:pt x="63675" y="53998"/>
                  </a:lnTo>
                  <a:lnTo>
                    <a:pt x="98408" y="109281"/>
                  </a:lnTo>
                  <a:lnTo>
                    <a:pt x="72038" y="109281"/>
                  </a:lnTo>
                  <a:close/>
                </a:path>
              </a:pathLst>
            </a:custGeom>
            <a:grpFill/>
            <a:ln w="4763" cap="flat">
              <a:noFill/>
              <a:prstDash val="solid"/>
              <a:miter/>
            </a:ln>
          </p:spPr>
          <p:txBody>
            <a:bodyPr rtlCol="0" anchor="ctr"/>
            <a:lstStyle/>
            <a:p>
              <a:endParaRPr lang="ru-RU">
                <a:solidFill>
                  <a:schemeClr val="bg1"/>
                </a:solidFill>
              </a:endParaRPr>
            </a:p>
          </p:txBody>
        </p:sp>
        <p:sp>
          <p:nvSpPr>
            <p:cNvPr id="36" name="Полилиния: фигура 35">
              <a:extLst>
                <a:ext uri="{FF2B5EF4-FFF2-40B4-BE49-F238E27FC236}">
                  <a16:creationId xmlns:a16="http://schemas.microsoft.com/office/drawing/2014/main" id="{922F20EB-8AE0-4646-BE6F-49B7699EA719}"/>
                </a:ext>
              </a:extLst>
            </p:cNvPr>
            <p:cNvSpPr/>
            <p:nvPr/>
          </p:nvSpPr>
          <p:spPr>
            <a:xfrm>
              <a:off x="651181" y="331979"/>
              <a:ext cx="81686" cy="110566"/>
            </a:xfrm>
            <a:custGeom>
              <a:avLst/>
              <a:gdLst>
                <a:gd name="connsiteX0" fmla="*/ 81686 w 81686"/>
                <a:gd name="connsiteY0" fmla="*/ 71354 h 110566"/>
                <a:gd name="connsiteX1" fmla="*/ 39881 w 81686"/>
                <a:gd name="connsiteY1" fmla="*/ 110567 h 110566"/>
                <a:gd name="connsiteX2" fmla="*/ 0 w 81686"/>
                <a:gd name="connsiteY2" fmla="*/ 73925 h 110566"/>
                <a:gd name="connsiteX3" fmla="*/ 22512 w 81686"/>
                <a:gd name="connsiteY3" fmla="*/ 73925 h 110566"/>
                <a:gd name="connsiteX4" fmla="*/ 42453 w 81686"/>
                <a:gd name="connsiteY4" fmla="*/ 89354 h 110566"/>
                <a:gd name="connsiteX5" fmla="*/ 59174 w 81686"/>
                <a:gd name="connsiteY5" fmla="*/ 71354 h 110566"/>
                <a:gd name="connsiteX6" fmla="*/ 39881 w 81686"/>
                <a:gd name="connsiteY6" fmla="*/ 53998 h 110566"/>
                <a:gd name="connsiteX7" fmla="*/ 21869 w 81686"/>
                <a:gd name="connsiteY7" fmla="*/ 62997 h 110566"/>
                <a:gd name="connsiteX8" fmla="*/ 0 w 81686"/>
                <a:gd name="connsiteY8" fmla="*/ 62997 h 110566"/>
                <a:gd name="connsiteX9" fmla="*/ 7720 w 81686"/>
                <a:gd name="connsiteY9" fmla="*/ 0 h 110566"/>
                <a:gd name="connsiteX10" fmla="*/ 78472 w 81686"/>
                <a:gd name="connsiteY10" fmla="*/ 0 h 110566"/>
                <a:gd name="connsiteX11" fmla="*/ 75900 w 81686"/>
                <a:gd name="connsiteY11" fmla="*/ 21214 h 110566"/>
                <a:gd name="connsiteX12" fmla="*/ 25084 w 81686"/>
                <a:gd name="connsiteY12" fmla="*/ 21214 h 110566"/>
                <a:gd name="connsiteX13" fmla="*/ 23155 w 81686"/>
                <a:gd name="connsiteY13" fmla="*/ 42427 h 110566"/>
                <a:gd name="connsiteX14" fmla="*/ 44382 w 81686"/>
                <a:gd name="connsiteY14" fmla="*/ 35999 h 110566"/>
                <a:gd name="connsiteX15" fmla="*/ 81686 w 81686"/>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86" h="110566">
                  <a:moveTo>
                    <a:pt x="81686" y="71354"/>
                  </a:moveTo>
                  <a:cubicBezTo>
                    <a:pt x="81686" y="95139"/>
                    <a:pt x="63679" y="110567"/>
                    <a:pt x="39881" y="110567"/>
                  </a:cubicBezTo>
                  <a:cubicBezTo>
                    <a:pt x="19298" y="110567"/>
                    <a:pt x="1286" y="98996"/>
                    <a:pt x="0" y="73925"/>
                  </a:cubicBezTo>
                  <a:lnTo>
                    <a:pt x="22512" y="73925"/>
                  </a:lnTo>
                  <a:cubicBezTo>
                    <a:pt x="23798" y="84853"/>
                    <a:pt x="32804" y="89354"/>
                    <a:pt x="42453" y="89354"/>
                  </a:cubicBezTo>
                  <a:cubicBezTo>
                    <a:pt x="54031" y="89354"/>
                    <a:pt x="59174" y="81639"/>
                    <a:pt x="59174" y="71354"/>
                  </a:cubicBezTo>
                  <a:cubicBezTo>
                    <a:pt x="59174" y="60426"/>
                    <a:pt x="51459" y="53998"/>
                    <a:pt x="39881" y="53998"/>
                  </a:cubicBezTo>
                  <a:cubicBezTo>
                    <a:pt x="30875" y="53998"/>
                    <a:pt x="24441" y="58498"/>
                    <a:pt x="21869" y="62997"/>
                  </a:cubicBezTo>
                  <a:lnTo>
                    <a:pt x="0" y="62997"/>
                  </a:lnTo>
                  <a:lnTo>
                    <a:pt x="7720" y="0"/>
                  </a:lnTo>
                  <a:lnTo>
                    <a:pt x="78472" y="0"/>
                  </a:lnTo>
                  <a:lnTo>
                    <a:pt x="75900" y="21214"/>
                  </a:lnTo>
                  <a:lnTo>
                    <a:pt x="25084" y="21214"/>
                  </a:lnTo>
                  <a:lnTo>
                    <a:pt x="23155" y="42427"/>
                  </a:lnTo>
                  <a:cubicBezTo>
                    <a:pt x="23155" y="42427"/>
                    <a:pt x="28299" y="35999"/>
                    <a:pt x="44382" y="35999"/>
                  </a:cubicBezTo>
                  <a:cubicBezTo>
                    <a:pt x="64965" y="35356"/>
                    <a:pt x="81686" y="48212"/>
                    <a:pt x="81686" y="71354"/>
                  </a:cubicBezTo>
                  <a:close/>
                </a:path>
              </a:pathLst>
            </a:custGeom>
            <a:grpFill/>
            <a:ln w="4763" cap="flat">
              <a:noFill/>
              <a:prstDash val="solid"/>
              <a:miter/>
            </a:ln>
          </p:spPr>
          <p:txBody>
            <a:bodyPr rtlCol="0" anchor="ctr"/>
            <a:lstStyle/>
            <a:p>
              <a:endParaRPr lang="ru-RU">
                <a:solidFill>
                  <a:schemeClr val="bg1"/>
                </a:solidFill>
              </a:endParaRPr>
            </a:p>
          </p:txBody>
        </p:sp>
        <p:sp>
          <p:nvSpPr>
            <p:cNvPr id="37" name="Полилиния: фигура 36">
              <a:extLst>
                <a:ext uri="{FF2B5EF4-FFF2-40B4-BE49-F238E27FC236}">
                  <a16:creationId xmlns:a16="http://schemas.microsoft.com/office/drawing/2014/main" id="{0282B660-DD55-46A9-9227-49A6CDCFC8FD}"/>
                </a:ext>
              </a:extLst>
            </p:cNvPr>
            <p:cNvSpPr/>
            <p:nvPr/>
          </p:nvSpPr>
          <p:spPr>
            <a:xfrm>
              <a:off x="428627" y="238125"/>
              <a:ext cx="225125" cy="201848"/>
            </a:xfrm>
            <a:custGeom>
              <a:avLst/>
              <a:gdLst>
                <a:gd name="connsiteX0" fmla="*/ 225126 w 225125"/>
                <a:gd name="connsiteY0" fmla="*/ 79711 h 201848"/>
                <a:gd name="connsiteX1" fmla="*/ 95838 w 225125"/>
                <a:gd name="connsiteY1" fmla="*/ 0 h 201848"/>
                <a:gd name="connsiteX2" fmla="*/ 0 w 225125"/>
                <a:gd name="connsiteY2" fmla="*/ 0 h 201848"/>
                <a:gd name="connsiteX3" fmla="*/ 12864 w 225125"/>
                <a:gd name="connsiteY3" fmla="*/ 87425 h 201848"/>
                <a:gd name="connsiteX4" fmla="*/ 106773 w 225125"/>
                <a:gd name="connsiteY4" fmla="*/ 201849 h 201848"/>
                <a:gd name="connsiteX5" fmla="*/ 108702 w 225125"/>
                <a:gd name="connsiteY5" fmla="*/ 199920 h 201848"/>
                <a:gd name="connsiteX6" fmla="*/ 107416 w 225125"/>
                <a:gd name="connsiteY6" fmla="*/ 198634 h 201848"/>
                <a:gd name="connsiteX7" fmla="*/ 59176 w 225125"/>
                <a:gd name="connsiteY7" fmla="*/ 82925 h 201848"/>
                <a:gd name="connsiteX8" fmla="*/ 53385 w 225125"/>
                <a:gd name="connsiteY8" fmla="*/ 43070 h 201848"/>
                <a:gd name="connsiteX9" fmla="*/ 108059 w 225125"/>
                <a:gd name="connsiteY9" fmla="*/ 43070 h 201848"/>
                <a:gd name="connsiteX10" fmla="*/ 221906 w 225125"/>
                <a:gd name="connsiteY10" fmla="*/ 80996 h 201848"/>
                <a:gd name="connsiteX11" fmla="*/ 223192 w 225125"/>
                <a:gd name="connsiteY11" fmla="*/ 81639 h 201848"/>
                <a:gd name="connsiteX12" fmla="*/ 225126 w 225125"/>
                <a:gd name="connsiteY12" fmla="*/ 79711 h 201848"/>
                <a:gd name="connsiteX13" fmla="*/ 225126 w 225125"/>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5" h="201848">
                  <a:moveTo>
                    <a:pt x="225126" y="79711"/>
                  </a:moveTo>
                  <a:cubicBezTo>
                    <a:pt x="212905" y="32784"/>
                    <a:pt x="174953" y="0"/>
                    <a:pt x="95838" y="0"/>
                  </a:cubicBezTo>
                  <a:lnTo>
                    <a:pt x="0" y="0"/>
                  </a:lnTo>
                  <a:lnTo>
                    <a:pt x="12864" y="87425"/>
                  </a:lnTo>
                  <a:cubicBezTo>
                    <a:pt x="22512" y="167136"/>
                    <a:pt x="52742" y="192206"/>
                    <a:pt x="106773" y="201849"/>
                  </a:cubicBezTo>
                  <a:cubicBezTo>
                    <a:pt x="106773" y="201849"/>
                    <a:pt x="108702" y="201849"/>
                    <a:pt x="108702" y="199920"/>
                  </a:cubicBezTo>
                  <a:cubicBezTo>
                    <a:pt x="108702" y="199277"/>
                    <a:pt x="108059" y="198634"/>
                    <a:pt x="107416" y="198634"/>
                  </a:cubicBezTo>
                  <a:cubicBezTo>
                    <a:pt x="71397" y="183206"/>
                    <a:pt x="66892" y="133709"/>
                    <a:pt x="59176" y="82925"/>
                  </a:cubicBezTo>
                  <a:lnTo>
                    <a:pt x="53385" y="43070"/>
                  </a:lnTo>
                  <a:lnTo>
                    <a:pt x="108059" y="43070"/>
                  </a:lnTo>
                  <a:cubicBezTo>
                    <a:pt x="158232" y="43070"/>
                    <a:pt x="197465" y="42427"/>
                    <a:pt x="221906" y="80996"/>
                  </a:cubicBezTo>
                  <a:cubicBezTo>
                    <a:pt x="222549" y="81639"/>
                    <a:pt x="222549" y="81639"/>
                    <a:pt x="223192" y="81639"/>
                  </a:cubicBezTo>
                  <a:cubicBezTo>
                    <a:pt x="224483" y="82282"/>
                    <a:pt x="225126" y="80996"/>
                    <a:pt x="225126" y="79711"/>
                  </a:cubicBezTo>
                  <a:cubicBezTo>
                    <a:pt x="225126" y="80354"/>
                    <a:pt x="225126" y="79711"/>
                    <a:pt x="225126" y="79711"/>
                  </a:cubicBezTo>
                  <a:close/>
                </a:path>
              </a:pathLst>
            </a:custGeom>
            <a:grpFill/>
            <a:ln w="4763" cap="flat">
              <a:noFill/>
              <a:prstDash val="solid"/>
              <a:miter/>
            </a:ln>
          </p:spPr>
          <p:txBody>
            <a:bodyPr rtlCol="0" anchor="ctr"/>
            <a:lstStyle/>
            <a:p>
              <a:endParaRPr lang="ru-RU">
                <a:solidFill>
                  <a:schemeClr val="bg1"/>
                </a:solidFill>
              </a:endParaRPr>
            </a:p>
          </p:txBody>
        </p:sp>
        <p:sp>
          <p:nvSpPr>
            <p:cNvPr id="38" name="Полилиния: фигура 37">
              <a:extLst>
                <a:ext uri="{FF2B5EF4-FFF2-40B4-BE49-F238E27FC236}">
                  <a16:creationId xmlns:a16="http://schemas.microsoft.com/office/drawing/2014/main" id="{4805F819-8609-40A7-BD24-32374EEB85E1}"/>
                </a:ext>
              </a:extLst>
            </p:cNvPr>
            <p:cNvSpPr/>
            <p:nvPr/>
          </p:nvSpPr>
          <p:spPr>
            <a:xfrm>
              <a:off x="750236" y="326836"/>
              <a:ext cx="112708" cy="116994"/>
            </a:xfrm>
            <a:custGeom>
              <a:avLst/>
              <a:gdLst>
                <a:gd name="connsiteX0" fmla="*/ 112562 w 112708"/>
                <a:gd name="connsiteY0" fmla="*/ 56569 h 116994"/>
                <a:gd name="connsiteX1" fmla="*/ 57245 w 112708"/>
                <a:gd name="connsiteY1" fmla="*/ 116995 h 116994"/>
                <a:gd name="connsiteX2" fmla="*/ 0 w 112708"/>
                <a:gd name="connsiteY2" fmla="*/ 58497 h 116994"/>
                <a:gd name="connsiteX3" fmla="*/ 57888 w 112708"/>
                <a:gd name="connsiteY3" fmla="*/ 0 h 116994"/>
                <a:gd name="connsiteX4" fmla="*/ 111276 w 112708"/>
                <a:gd name="connsiteY4" fmla="*/ 37284 h 116994"/>
                <a:gd name="connsiteX5" fmla="*/ 97122 w 112708"/>
                <a:gd name="connsiteY5" fmla="*/ 37284 h 116994"/>
                <a:gd name="connsiteX6" fmla="*/ 57888 w 112708"/>
                <a:gd name="connsiteY6" fmla="*/ 12856 h 116994"/>
                <a:gd name="connsiteX7" fmla="*/ 13506 w 112708"/>
                <a:gd name="connsiteY7" fmla="*/ 58497 h 116994"/>
                <a:gd name="connsiteX8" fmla="*/ 57888 w 112708"/>
                <a:gd name="connsiteY8" fmla="*/ 104138 h 116994"/>
                <a:gd name="connsiteX9" fmla="*/ 99055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48" y="116995"/>
                    <a:pt x="57245" y="116995"/>
                  </a:cubicBezTo>
                  <a:cubicBezTo>
                    <a:pt x="25084" y="116995"/>
                    <a:pt x="0" y="92567"/>
                    <a:pt x="0" y="58497"/>
                  </a:cubicBezTo>
                  <a:cubicBezTo>
                    <a:pt x="0" y="25070"/>
                    <a:pt x="25084" y="0"/>
                    <a:pt x="57888" y="0"/>
                  </a:cubicBezTo>
                  <a:cubicBezTo>
                    <a:pt x="83615" y="0"/>
                    <a:pt x="103556" y="14785"/>
                    <a:pt x="111276" y="37284"/>
                  </a:cubicBezTo>
                  <a:lnTo>
                    <a:pt x="97122" y="37284"/>
                  </a:lnTo>
                  <a:cubicBezTo>
                    <a:pt x="90049" y="22499"/>
                    <a:pt x="75900" y="12856"/>
                    <a:pt x="57888" y="12856"/>
                  </a:cubicBezTo>
                  <a:cubicBezTo>
                    <a:pt x="32161" y="12856"/>
                    <a:pt x="13506" y="32141"/>
                    <a:pt x="13506" y="58497"/>
                  </a:cubicBezTo>
                  <a:cubicBezTo>
                    <a:pt x="13506" y="84211"/>
                    <a:pt x="31518" y="104138"/>
                    <a:pt x="57888" y="104138"/>
                  </a:cubicBezTo>
                  <a:cubicBezTo>
                    <a:pt x="80401" y="104138"/>
                    <a:pt x="97122" y="89996"/>
                    <a:pt x="99055" y="67497"/>
                  </a:cubicBezTo>
                  <a:lnTo>
                    <a:pt x="55316" y="67497"/>
                  </a:lnTo>
                  <a:lnTo>
                    <a:pt x="55316" y="55926"/>
                  </a:lnTo>
                  <a:lnTo>
                    <a:pt x="112562" y="56569"/>
                  </a:lnTo>
                  <a:close/>
                </a:path>
              </a:pathLst>
            </a:custGeom>
            <a:grpFill/>
            <a:ln w="4763" cap="flat">
              <a:noFill/>
              <a:prstDash val="solid"/>
              <a:miter/>
            </a:ln>
          </p:spPr>
          <p:txBody>
            <a:bodyPr rtlCol="0" anchor="ctr"/>
            <a:lstStyle/>
            <a:p>
              <a:endParaRPr lang="ru-RU">
                <a:solidFill>
                  <a:schemeClr val="bg1"/>
                </a:solidFill>
              </a:endParaRPr>
            </a:p>
          </p:txBody>
        </p:sp>
        <p:sp>
          <p:nvSpPr>
            <p:cNvPr id="39" name="Полилиния: фигура 38">
              <a:extLst>
                <a:ext uri="{FF2B5EF4-FFF2-40B4-BE49-F238E27FC236}">
                  <a16:creationId xmlns:a16="http://schemas.microsoft.com/office/drawing/2014/main" id="{4F68A685-BDF7-4031-B469-E5784FA08EBC}"/>
                </a:ext>
              </a:extLst>
            </p:cNvPr>
            <p:cNvSpPr/>
            <p:nvPr/>
          </p:nvSpPr>
          <p:spPr>
            <a:xfrm>
              <a:off x="880805" y="351903"/>
              <a:ext cx="50811" cy="89353"/>
            </a:xfrm>
            <a:custGeom>
              <a:avLst/>
              <a:gdLst>
                <a:gd name="connsiteX0" fmla="*/ 50811 w 50811"/>
                <a:gd name="connsiteY0" fmla="*/ 0 h 89353"/>
                <a:gd name="connsiteX1" fmla="*/ 50811 w 50811"/>
                <a:gd name="connsiteY1" fmla="*/ 13499 h 89353"/>
                <a:gd name="connsiteX2" fmla="*/ 45025 w 50811"/>
                <a:gd name="connsiteY2" fmla="*/ 12857 h 89353"/>
                <a:gd name="connsiteX3" fmla="*/ 13506 w 50811"/>
                <a:gd name="connsiteY3" fmla="*/ 47569 h 89353"/>
                <a:gd name="connsiteX4" fmla="*/ 13506 w 50811"/>
                <a:gd name="connsiteY4" fmla="*/ 89354 h 89353"/>
                <a:gd name="connsiteX5" fmla="*/ 0 w 50811"/>
                <a:gd name="connsiteY5" fmla="*/ 89354 h 89353"/>
                <a:gd name="connsiteX6" fmla="*/ 0 w 50811"/>
                <a:gd name="connsiteY6" fmla="*/ 1929 h 89353"/>
                <a:gd name="connsiteX7" fmla="*/ 13506 w 50811"/>
                <a:gd name="connsiteY7" fmla="*/ 1929 h 89353"/>
                <a:gd name="connsiteX8" fmla="*/ 13506 w 50811"/>
                <a:gd name="connsiteY8" fmla="*/ 21857 h 89353"/>
                <a:gd name="connsiteX9" fmla="*/ 45025 w 50811"/>
                <a:gd name="connsiteY9" fmla="*/ 0 h 89353"/>
                <a:gd name="connsiteX10" fmla="*/ 50811 w 50811"/>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1" h="89353">
                  <a:moveTo>
                    <a:pt x="50811" y="0"/>
                  </a:moveTo>
                  <a:lnTo>
                    <a:pt x="50811" y="13499"/>
                  </a:lnTo>
                  <a:cubicBezTo>
                    <a:pt x="49525" y="13499"/>
                    <a:pt x="47596" y="12857"/>
                    <a:pt x="45025" y="12857"/>
                  </a:cubicBezTo>
                  <a:cubicBezTo>
                    <a:pt x="26370" y="12857"/>
                    <a:pt x="13506" y="25070"/>
                    <a:pt x="13506" y="47569"/>
                  </a:cubicBezTo>
                  <a:lnTo>
                    <a:pt x="13506" y="89354"/>
                  </a:lnTo>
                  <a:lnTo>
                    <a:pt x="0" y="89354"/>
                  </a:lnTo>
                  <a:lnTo>
                    <a:pt x="0" y="1929"/>
                  </a:lnTo>
                  <a:lnTo>
                    <a:pt x="13506" y="1929"/>
                  </a:lnTo>
                  <a:lnTo>
                    <a:pt x="13506" y="21857"/>
                  </a:lnTo>
                  <a:cubicBezTo>
                    <a:pt x="18650" y="8357"/>
                    <a:pt x="29585" y="0"/>
                    <a:pt x="45025" y="0"/>
                  </a:cubicBezTo>
                  <a:cubicBezTo>
                    <a:pt x="47596" y="0"/>
                    <a:pt x="49525" y="0"/>
                    <a:pt x="50811" y="0"/>
                  </a:cubicBezTo>
                  <a:close/>
                </a:path>
              </a:pathLst>
            </a:custGeom>
            <a:grpFill/>
            <a:ln w="4763" cap="flat">
              <a:noFill/>
              <a:prstDash val="solid"/>
              <a:miter/>
            </a:ln>
          </p:spPr>
          <p:txBody>
            <a:bodyPr rtlCol="0" anchor="ctr"/>
            <a:lstStyle/>
            <a:p>
              <a:endParaRPr lang="ru-RU">
                <a:solidFill>
                  <a:schemeClr val="bg1"/>
                </a:solidFill>
              </a:endParaRPr>
            </a:p>
          </p:txBody>
        </p:sp>
        <p:sp>
          <p:nvSpPr>
            <p:cNvPr id="40" name="Полилиния: фигура 39">
              <a:extLst>
                <a:ext uri="{FF2B5EF4-FFF2-40B4-BE49-F238E27FC236}">
                  <a16:creationId xmlns:a16="http://schemas.microsoft.com/office/drawing/2014/main" id="{014F2DA2-76C1-42EA-9F98-5BCA66BAC02B}"/>
                </a:ext>
              </a:extLst>
            </p:cNvPr>
            <p:cNvSpPr/>
            <p:nvPr/>
          </p:nvSpPr>
          <p:spPr>
            <a:xfrm>
              <a:off x="938693"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6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41" y="92568"/>
                    <a:pt x="0" y="72640"/>
                    <a:pt x="0" y="46284"/>
                  </a:cubicBezTo>
                  <a:cubicBezTo>
                    <a:pt x="0" y="19928"/>
                    <a:pt x="20584" y="0"/>
                    <a:pt x="45668" y="0"/>
                  </a:cubicBezTo>
                  <a:cubicBezTo>
                    <a:pt x="70752" y="0"/>
                    <a:pt x="91335" y="19285"/>
                    <a:pt x="91335" y="46284"/>
                  </a:cubicBezTo>
                  <a:close/>
                  <a:moveTo>
                    <a:pt x="12864" y="46284"/>
                  </a:moveTo>
                  <a:cubicBezTo>
                    <a:pt x="12864" y="65569"/>
                    <a:pt x="27013" y="79711"/>
                    <a:pt x="45025" y="79711"/>
                  </a:cubicBezTo>
                  <a:cubicBezTo>
                    <a:pt x="63036" y="79711"/>
                    <a:pt x="77186" y="65569"/>
                    <a:pt x="77186" y="46284"/>
                  </a:cubicBezTo>
                  <a:cubicBezTo>
                    <a:pt x="77186" y="26999"/>
                    <a:pt x="63036" y="12857"/>
                    <a:pt x="45025" y="12857"/>
                  </a:cubicBezTo>
                  <a:cubicBezTo>
                    <a:pt x="27661" y="12857"/>
                    <a:pt x="12864" y="26356"/>
                    <a:pt x="12864" y="46284"/>
                  </a:cubicBezTo>
                  <a:close/>
                </a:path>
              </a:pathLst>
            </a:custGeom>
            <a:grpFill/>
            <a:ln w="4763" cap="flat">
              <a:noFill/>
              <a:prstDash val="solid"/>
              <a:miter/>
            </a:ln>
          </p:spPr>
          <p:txBody>
            <a:bodyPr rtlCol="0" anchor="ctr"/>
            <a:lstStyle/>
            <a:p>
              <a:endParaRPr lang="ru-RU">
                <a:solidFill>
                  <a:schemeClr val="bg1"/>
                </a:solidFill>
              </a:endParaRPr>
            </a:p>
          </p:txBody>
        </p:sp>
        <p:sp>
          <p:nvSpPr>
            <p:cNvPr id="41" name="Полилиния: фигура 40">
              <a:extLst>
                <a:ext uri="{FF2B5EF4-FFF2-40B4-BE49-F238E27FC236}">
                  <a16:creationId xmlns:a16="http://schemas.microsoft.com/office/drawing/2014/main" id="{69BC4783-5FD2-4C84-907D-85E834736979}"/>
                </a:ext>
              </a:extLst>
            </p:cNvPr>
            <p:cNvSpPr/>
            <p:nvPr/>
          </p:nvSpPr>
          <p:spPr>
            <a:xfrm>
              <a:off x="1046111" y="353838"/>
              <a:ext cx="76542" cy="90638"/>
            </a:xfrm>
            <a:custGeom>
              <a:avLst/>
              <a:gdLst>
                <a:gd name="connsiteX0" fmla="*/ 76543 w 76542"/>
                <a:gd name="connsiteY0" fmla="*/ 0 h 90638"/>
                <a:gd name="connsiteX1" fmla="*/ 76543 w 76542"/>
                <a:gd name="connsiteY1" fmla="*/ 88710 h 90638"/>
                <a:gd name="connsiteX2" fmla="*/ 63032 w 76542"/>
                <a:gd name="connsiteY2" fmla="*/ 88710 h 90638"/>
                <a:gd name="connsiteX3" fmla="*/ 63032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2 w 76542"/>
                <a:gd name="connsiteY10" fmla="*/ 45641 h 90638"/>
                <a:gd name="connsiteX11" fmla="*/ 63032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2" y="88710"/>
                  </a:lnTo>
                  <a:lnTo>
                    <a:pt x="63032" y="71354"/>
                  </a:lnTo>
                  <a:cubicBezTo>
                    <a:pt x="57245" y="82925"/>
                    <a:pt x="46953"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0" y="77782"/>
                    <a:pt x="63032" y="64926"/>
                    <a:pt x="63032" y="45641"/>
                  </a:cubicBezTo>
                  <a:lnTo>
                    <a:pt x="63032" y="0"/>
                  </a:lnTo>
                  <a:lnTo>
                    <a:pt x="76543" y="0"/>
                  </a:lnTo>
                  <a:close/>
                </a:path>
              </a:pathLst>
            </a:custGeom>
            <a:grpFill/>
            <a:ln w="4763" cap="flat">
              <a:noFill/>
              <a:prstDash val="solid"/>
              <a:miter/>
            </a:ln>
          </p:spPr>
          <p:txBody>
            <a:bodyPr rtlCol="0" anchor="ctr"/>
            <a:lstStyle/>
            <a:p>
              <a:endParaRPr lang="ru-RU">
                <a:solidFill>
                  <a:schemeClr val="bg1"/>
                </a:solidFill>
              </a:endParaRPr>
            </a:p>
          </p:txBody>
        </p:sp>
        <p:sp>
          <p:nvSpPr>
            <p:cNvPr id="42" name="Полилиния: фигура 41">
              <a:extLst>
                <a:ext uri="{FF2B5EF4-FFF2-40B4-BE49-F238E27FC236}">
                  <a16:creationId xmlns:a16="http://schemas.microsoft.com/office/drawing/2014/main" id="{0045A1FF-DD2F-4485-A38B-0AC272C3CC28}"/>
                </a:ext>
              </a:extLst>
            </p:cNvPr>
            <p:cNvSpPr/>
            <p:nvPr/>
          </p:nvSpPr>
          <p:spPr>
            <a:xfrm>
              <a:off x="1142595" y="351903"/>
              <a:ext cx="88758" cy="131137"/>
            </a:xfrm>
            <a:custGeom>
              <a:avLst/>
              <a:gdLst>
                <a:gd name="connsiteX0" fmla="*/ 88759 w 88758"/>
                <a:gd name="connsiteY0" fmla="*/ 46284 h 131137"/>
                <a:gd name="connsiteX1" fmla="*/ 46954 w 88758"/>
                <a:gd name="connsiteY1" fmla="*/ 92568 h 131137"/>
                <a:gd name="connsiteX2" fmla="*/ 12864 w 88758"/>
                <a:gd name="connsiteY2" fmla="*/ 72640 h 131137"/>
                <a:gd name="connsiteX3" fmla="*/ 12864 w 88758"/>
                <a:gd name="connsiteY3" fmla="*/ 131137 h 131137"/>
                <a:gd name="connsiteX4" fmla="*/ 0 w 88758"/>
                <a:gd name="connsiteY4" fmla="*/ 131137 h 131137"/>
                <a:gd name="connsiteX5" fmla="*/ 0 w 88758"/>
                <a:gd name="connsiteY5" fmla="*/ 1929 h 131137"/>
                <a:gd name="connsiteX6" fmla="*/ 13507 w 88758"/>
                <a:gd name="connsiteY6" fmla="*/ 1929 h 131137"/>
                <a:gd name="connsiteX7" fmla="*/ 13507 w 88758"/>
                <a:gd name="connsiteY7" fmla="*/ 19928 h 131137"/>
                <a:gd name="connsiteX8" fmla="*/ 47596 w 88758"/>
                <a:gd name="connsiteY8" fmla="*/ 0 h 131137"/>
                <a:gd name="connsiteX9" fmla="*/ 88759 w 88758"/>
                <a:gd name="connsiteY9" fmla="*/ 46284 h 131137"/>
                <a:gd name="connsiteX10" fmla="*/ 75252 w 88758"/>
                <a:gd name="connsiteY10" fmla="*/ 46284 h 131137"/>
                <a:gd name="connsiteX11" fmla="*/ 44382 w 88758"/>
                <a:gd name="connsiteY11" fmla="*/ 12857 h 131137"/>
                <a:gd name="connsiteX12" fmla="*/ 12221 w 88758"/>
                <a:gd name="connsiteY12" fmla="*/ 46284 h 131137"/>
                <a:gd name="connsiteX13" fmla="*/ 44382 w 88758"/>
                <a:gd name="connsiteY13" fmla="*/ 79711 h 131137"/>
                <a:gd name="connsiteX14" fmla="*/ 75252 w 88758"/>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58" h="131137">
                  <a:moveTo>
                    <a:pt x="88759" y="46284"/>
                  </a:moveTo>
                  <a:cubicBezTo>
                    <a:pt x="88759" y="73282"/>
                    <a:pt x="71395" y="92568"/>
                    <a:pt x="46954" y="92568"/>
                  </a:cubicBezTo>
                  <a:cubicBezTo>
                    <a:pt x="31513" y="92568"/>
                    <a:pt x="19936" y="84853"/>
                    <a:pt x="12864" y="72640"/>
                  </a:cubicBezTo>
                  <a:lnTo>
                    <a:pt x="12864" y="131137"/>
                  </a:lnTo>
                  <a:lnTo>
                    <a:pt x="0" y="131137"/>
                  </a:lnTo>
                  <a:lnTo>
                    <a:pt x="0" y="1929"/>
                  </a:lnTo>
                  <a:lnTo>
                    <a:pt x="13507" y="1929"/>
                  </a:lnTo>
                  <a:lnTo>
                    <a:pt x="13507" y="19928"/>
                  </a:lnTo>
                  <a:cubicBezTo>
                    <a:pt x="20579" y="7714"/>
                    <a:pt x="32156" y="0"/>
                    <a:pt x="47596" y="0"/>
                  </a:cubicBezTo>
                  <a:cubicBezTo>
                    <a:pt x="71395" y="0"/>
                    <a:pt x="88759" y="19285"/>
                    <a:pt x="88759" y="46284"/>
                  </a:cubicBezTo>
                  <a:close/>
                  <a:moveTo>
                    <a:pt x="75252" y="46284"/>
                  </a:moveTo>
                  <a:cubicBezTo>
                    <a:pt x="75252" y="26999"/>
                    <a:pt x="62389" y="12857"/>
                    <a:pt x="44382" y="12857"/>
                  </a:cubicBezTo>
                  <a:cubicBezTo>
                    <a:pt x="26370" y="12857"/>
                    <a:pt x="12221" y="26999"/>
                    <a:pt x="12221" y="46284"/>
                  </a:cubicBezTo>
                  <a:cubicBezTo>
                    <a:pt x="12221" y="65569"/>
                    <a:pt x="25727" y="79711"/>
                    <a:pt x="44382" y="79711"/>
                  </a:cubicBezTo>
                  <a:cubicBezTo>
                    <a:pt x="63032" y="79711"/>
                    <a:pt x="75252" y="65569"/>
                    <a:pt x="75252" y="46284"/>
                  </a:cubicBezTo>
                  <a:close/>
                </a:path>
              </a:pathLst>
            </a:custGeom>
            <a:grpFill/>
            <a:ln w="4763" cap="flat">
              <a:noFill/>
              <a:prstDash val="solid"/>
              <a:miter/>
            </a:ln>
          </p:spPr>
          <p:txBody>
            <a:bodyPr rtlCol="0" anchor="ctr"/>
            <a:lstStyle/>
            <a:p>
              <a:endParaRPr lang="ru-RU">
                <a:solidFill>
                  <a:schemeClr val="bg1"/>
                </a:solidFill>
              </a:endParaRPr>
            </a:p>
          </p:txBody>
        </p:sp>
      </p:grpSp>
      <p:sp>
        <p:nvSpPr>
          <p:cNvPr id="43" name="Текст 10">
            <a:extLst>
              <a:ext uri="{FF2B5EF4-FFF2-40B4-BE49-F238E27FC236}">
                <a16:creationId xmlns:a16="http://schemas.microsoft.com/office/drawing/2014/main" id="{DCEA2E42-7482-4D8B-9E52-D88974B2A973}"/>
              </a:ext>
            </a:extLst>
          </p:cNvPr>
          <p:cNvSpPr>
            <a:spLocks noGrp="1"/>
          </p:cNvSpPr>
          <p:nvPr>
            <p:ph type="body" sz="quarter" idx="40" hasCustomPrompt="1"/>
          </p:nvPr>
        </p:nvSpPr>
        <p:spPr>
          <a:xfrm>
            <a:off x="336627" y="683259"/>
            <a:ext cx="5546013" cy="455931"/>
          </a:xfrm>
          <a:prstGeom prst="rect">
            <a:avLst/>
          </a:prstGeom>
        </p:spPr>
        <p:txBody>
          <a:bodyPr/>
          <a:lstStyle>
            <a:lvl1pPr marL="0" indent="0">
              <a:lnSpc>
                <a:spcPts val="3200"/>
              </a:lnSpc>
              <a:spcBef>
                <a:spcPts val="0"/>
              </a:spcBef>
              <a:buNone/>
              <a:defRPr sz="3600" spc="-100" baseline="0">
                <a:ln w="12700">
                  <a:noFill/>
                </a:ln>
                <a:solidFill>
                  <a:schemeClr val="bg1"/>
                </a:solidFill>
                <a:latin typeface="+mj-lt"/>
              </a:defRPr>
            </a:lvl1pPr>
          </a:lstStyle>
          <a:p>
            <a:pPr lvl="0"/>
            <a:r>
              <a:rPr lang="en-US" dirty="0"/>
              <a:t>X5 </a:t>
            </a:r>
            <a:r>
              <a:rPr lang="ru-RU" dirty="0"/>
              <a:t>Сегодня</a:t>
            </a:r>
            <a:endParaRPr lang="en-US" dirty="0"/>
          </a:p>
        </p:txBody>
      </p:sp>
      <p:sp>
        <p:nvSpPr>
          <p:cNvPr id="57" name="Текст 21">
            <a:extLst>
              <a:ext uri="{FF2B5EF4-FFF2-40B4-BE49-F238E27FC236}">
                <a16:creationId xmlns:a16="http://schemas.microsoft.com/office/drawing/2014/main" id="{00C74AF5-3A18-48CF-B184-F442048FB28A}"/>
              </a:ext>
            </a:extLst>
          </p:cNvPr>
          <p:cNvSpPr>
            <a:spLocks noGrp="1"/>
          </p:cNvSpPr>
          <p:nvPr>
            <p:ph type="body" sz="quarter" idx="43" hasCustomPrompt="1"/>
          </p:nvPr>
        </p:nvSpPr>
        <p:spPr>
          <a:xfrm>
            <a:off x="906210" y="4534037"/>
            <a:ext cx="1752847" cy="425603"/>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ru-RU" dirty="0"/>
              <a:t>На рынке продуктового ритейла в России</a:t>
            </a:r>
          </a:p>
        </p:txBody>
      </p:sp>
      <p:sp>
        <p:nvSpPr>
          <p:cNvPr id="59" name="Текст 21">
            <a:extLst>
              <a:ext uri="{FF2B5EF4-FFF2-40B4-BE49-F238E27FC236}">
                <a16:creationId xmlns:a16="http://schemas.microsoft.com/office/drawing/2014/main" id="{55E3C74B-62E3-4503-BDA1-048851352E27}"/>
              </a:ext>
            </a:extLst>
          </p:cNvPr>
          <p:cNvSpPr>
            <a:spLocks noGrp="1"/>
          </p:cNvSpPr>
          <p:nvPr>
            <p:ph type="body" sz="quarter" idx="44" hasCustomPrompt="1"/>
          </p:nvPr>
        </p:nvSpPr>
        <p:spPr>
          <a:xfrm>
            <a:off x="3193446" y="4534037"/>
            <a:ext cx="1752847" cy="425603"/>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ru-RU" dirty="0"/>
              <a:t>Покупок в год</a:t>
            </a:r>
            <a:endParaRPr lang="en-US" dirty="0"/>
          </a:p>
        </p:txBody>
      </p:sp>
      <p:sp>
        <p:nvSpPr>
          <p:cNvPr id="60" name="Текст 21">
            <a:extLst>
              <a:ext uri="{FF2B5EF4-FFF2-40B4-BE49-F238E27FC236}">
                <a16:creationId xmlns:a16="http://schemas.microsoft.com/office/drawing/2014/main" id="{B29A98CE-5923-49CD-911A-66CD796720E0}"/>
              </a:ext>
            </a:extLst>
          </p:cNvPr>
          <p:cNvSpPr>
            <a:spLocks noGrp="1"/>
          </p:cNvSpPr>
          <p:nvPr>
            <p:ph type="body" sz="quarter" idx="45" hasCustomPrompt="1"/>
          </p:nvPr>
        </p:nvSpPr>
        <p:spPr>
          <a:xfrm>
            <a:off x="5475637" y="4534037"/>
            <a:ext cx="1752847" cy="425603"/>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ru-RU" dirty="0"/>
              <a:t>Доля рынка</a:t>
            </a:r>
          </a:p>
        </p:txBody>
      </p:sp>
      <p:sp>
        <p:nvSpPr>
          <p:cNvPr id="61" name="Текст 21">
            <a:extLst>
              <a:ext uri="{FF2B5EF4-FFF2-40B4-BE49-F238E27FC236}">
                <a16:creationId xmlns:a16="http://schemas.microsoft.com/office/drawing/2014/main" id="{7B2E7A77-D69C-4DFE-AF9A-EAA9CD62852D}"/>
              </a:ext>
            </a:extLst>
          </p:cNvPr>
          <p:cNvSpPr>
            <a:spLocks noGrp="1"/>
          </p:cNvSpPr>
          <p:nvPr>
            <p:ph type="body" sz="quarter" idx="46" hasCustomPrompt="1"/>
          </p:nvPr>
        </p:nvSpPr>
        <p:spPr>
          <a:xfrm>
            <a:off x="7761638" y="4534037"/>
            <a:ext cx="1752847" cy="425603"/>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ru-RU" dirty="0"/>
              <a:t>На рынке электронной коммерции</a:t>
            </a:r>
          </a:p>
        </p:txBody>
      </p:sp>
      <p:sp>
        <p:nvSpPr>
          <p:cNvPr id="62" name="Текст 21">
            <a:extLst>
              <a:ext uri="{FF2B5EF4-FFF2-40B4-BE49-F238E27FC236}">
                <a16:creationId xmlns:a16="http://schemas.microsoft.com/office/drawing/2014/main" id="{E1028276-99C8-4F50-9335-724C7FC81749}"/>
              </a:ext>
            </a:extLst>
          </p:cNvPr>
          <p:cNvSpPr>
            <a:spLocks noGrp="1"/>
          </p:cNvSpPr>
          <p:nvPr>
            <p:ph type="body" sz="quarter" idx="47" hasCustomPrompt="1"/>
          </p:nvPr>
        </p:nvSpPr>
        <p:spPr>
          <a:xfrm>
            <a:off x="10047639" y="4534037"/>
            <a:ext cx="1752847" cy="425603"/>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ru-RU" dirty="0"/>
              <a:t>В мире по выручке среди продуктовых ретейлеров</a:t>
            </a:r>
          </a:p>
        </p:txBody>
      </p:sp>
      <p:sp>
        <p:nvSpPr>
          <p:cNvPr id="63" name="Текст 21">
            <a:extLst>
              <a:ext uri="{FF2B5EF4-FFF2-40B4-BE49-F238E27FC236}">
                <a16:creationId xmlns:a16="http://schemas.microsoft.com/office/drawing/2014/main" id="{6926955B-7B2D-456F-ACD8-081875958D5D}"/>
              </a:ext>
            </a:extLst>
          </p:cNvPr>
          <p:cNvSpPr>
            <a:spLocks noGrp="1"/>
          </p:cNvSpPr>
          <p:nvPr>
            <p:ph type="body" sz="quarter" idx="48" hasCustomPrompt="1"/>
          </p:nvPr>
        </p:nvSpPr>
        <p:spPr>
          <a:xfrm>
            <a:off x="906210" y="6179438"/>
            <a:ext cx="1752847" cy="425603"/>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ru-RU" dirty="0"/>
              <a:t>Магазинов</a:t>
            </a:r>
          </a:p>
        </p:txBody>
      </p:sp>
      <p:sp>
        <p:nvSpPr>
          <p:cNvPr id="64" name="Текст 21">
            <a:extLst>
              <a:ext uri="{FF2B5EF4-FFF2-40B4-BE49-F238E27FC236}">
                <a16:creationId xmlns:a16="http://schemas.microsoft.com/office/drawing/2014/main" id="{9509F9A7-398F-41D9-954E-CC94CBB72B0B}"/>
              </a:ext>
            </a:extLst>
          </p:cNvPr>
          <p:cNvSpPr>
            <a:spLocks noGrp="1"/>
          </p:cNvSpPr>
          <p:nvPr>
            <p:ph type="body" sz="quarter" idx="49" hasCustomPrompt="1"/>
          </p:nvPr>
        </p:nvSpPr>
        <p:spPr>
          <a:xfrm>
            <a:off x="3193446" y="6179438"/>
            <a:ext cx="1752847" cy="425603"/>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ru-RU" dirty="0"/>
              <a:t>Поставщиков</a:t>
            </a:r>
          </a:p>
        </p:txBody>
      </p:sp>
      <p:sp>
        <p:nvSpPr>
          <p:cNvPr id="65" name="Текст 21">
            <a:extLst>
              <a:ext uri="{FF2B5EF4-FFF2-40B4-BE49-F238E27FC236}">
                <a16:creationId xmlns:a16="http://schemas.microsoft.com/office/drawing/2014/main" id="{137ACAEF-E1D1-4C15-86B5-3C64163447A1}"/>
              </a:ext>
            </a:extLst>
          </p:cNvPr>
          <p:cNvSpPr>
            <a:spLocks noGrp="1"/>
          </p:cNvSpPr>
          <p:nvPr>
            <p:ph type="body" sz="quarter" idx="50" hasCustomPrompt="1"/>
          </p:nvPr>
        </p:nvSpPr>
        <p:spPr>
          <a:xfrm>
            <a:off x="5475637" y="6179438"/>
            <a:ext cx="1752847" cy="425603"/>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ru-RU" dirty="0"/>
              <a:t>Регионов присутствия</a:t>
            </a:r>
            <a:endParaRPr lang="en-US" dirty="0"/>
          </a:p>
        </p:txBody>
      </p:sp>
      <p:sp>
        <p:nvSpPr>
          <p:cNvPr id="66" name="Текст 21">
            <a:extLst>
              <a:ext uri="{FF2B5EF4-FFF2-40B4-BE49-F238E27FC236}">
                <a16:creationId xmlns:a16="http://schemas.microsoft.com/office/drawing/2014/main" id="{349AE4EC-7657-4292-AF1C-48C1AB976D88}"/>
              </a:ext>
            </a:extLst>
          </p:cNvPr>
          <p:cNvSpPr>
            <a:spLocks noGrp="1"/>
          </p:cNvSpPr>
          <p:nvPr>
            <p:ph type="body" sz="quarter" idx="51" hasCustomPrompt="1"/>
          </p:nvPr>
        </p:nvSpPr>
        <p:spPr>
          <a:xfrm>
            <a:off x="7761638" y="6179438"/>
            <a:ext cx="1752847" cy="425603"/>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ru-RU" dirty="0"/>
              <a:t>Сотрудников</a:t>
            </a:r>
          </a:p>
        </p:txBody>
      </p:sp>
      <p:sp>
        <p:nvSpPr>
          <p:cNvPr id="68" name="Текст 21">
            <a:extLst>
              <a:ext uri="{FF2B5EF4-FFF2-40B4-BE49-F238E27FC236}">
                <a16:creationId xmlns:a16="http://schemas.microsoft.com/office/drawing/2014/main" id="{2D13C2A5-48FD-4623-8D81-B110519FB49E}"/>
              </a:ext>
            </a:extLst>
          </p:cNvPr>
          <p:cNvSpPr>
            <a:spLocks noGrp="1"/>
          </p:cNvSpPr>
          <p:nvPr>
            <p:ph type="body" sz="quarter" idx="52" hasCustomPrompt="1"/>
          </p:nvPr>
        </p:nvSpPr>
        <p:spPr>
          <a:xfrm>
            <a:off x="351467" y="3413442"/>
            <a:ext cx="1022953" cy="286159"/>
          </a:xfrm>
          <a:prstGeom prst="rect">
            <a:avLst/>
          </a:prstGeom>
        </p:spPr>
        <p:txBody>
          <a:bodyPr/>
          <a:lstStyle>
            <a:lvl1pPr marL="0" indent="0">
              <a:lnSpc>
                <a:spcPct val="100000"/>
              </a:lnSpc>
              <a:spcBef>
                <a:spcPts val="0"/>
              </a:spcBef>
              <a:buNone/>
              <a:defRPr sz="600" spc="-20" baseline="0">
                <a:solidFill>
                  <a:schemeClr val="bg1"/>
                </a:solidFill>
              </a:defRPr>
            </a:lvl1pPr>
            <a:lvl2pPr>
              <a:defRPr sz="1400"/>
            </a:lvl2pPr>
            <a:lvl3pPr>
              <a:defRPr sz="1400"/>
            </a:lvl3pPr>
            <a:lvl4pPr>
              <a:defRPr sz="1400"/>
            </a:lvl4pPr>
            <a:lvl5pPr>
              <a:defRPr sz="1400"/>
            </a:lvl5pPr>
          </a:lstStyle>
          <a:p>
            <a:pPr lvl="0"/>
            <a:r>
              <a:rPr lang="ru-RU" dirty="0"/>
              <a:t>ЛИДЕРСТВО </a:t>
            </a:r>
            <a:endParaRPr lang="en-US" dirty="0"/>
          </a:p>
          <a:p>
            <a:pPr lvl="0"/>
            <a:r>
              <a:rPr lang="ru-RU" dirty="0"/>
              <a:t>НА РЫНКЕ</a:t>
            </a:r>
            <a:endParaRPr lang="en-US" dirty="0"/>
          </a:p>
        </p:txBody>
      </p:sp>
      <p:sp>
        <p:nvSpPr>
          <p:cNvPr id="69" name="Текст 21">
            <a:extLst>
              <a:ext uri="{FF2B5EF4-FFF2-40B4-BE49-F238E27FC236}">
                <a16:creationId xmlns:a16="http://schemas.microsoft.com/office/drawing/2014/main" id="{9B3E3A00-A828-48AA-AF32-2EB5B43B34D8}"/>
              </a:ext>
            </a:extLst>
          </p:cNvPr>
          <p:cNvSpPr>
            <a:spLocks noGrp="1"/>
          </p:cNvSpPr>
          <p:nvPr>
            <p:ph type="body" sz="quarter" idx="53" hasCustomPrompt="1"/>
          </p:nvPr>
        </p:nvSpPr>
        <p:spPr>
          <a:xfrm>
            <a:off x="351467" y="5148165"/>
            <a:ext cx="1022953" cy="171755"/>
          </a:xfrm>
          <a:prstGeom prst="rect">
            <a:avLst/>
          </a:prstGeom>
        </p:spPr>
        <p:txBody>
          <a:bodyPr/>
          <a:lstStyle>
            <a:lvl1pPr marL="0" indent="0">
              <a:lnSpc>
                <a:spcPct val="100000"/>
              </a:lnSpc>
              <a:spcBef>
                <a:spcPts val="0"/>
              </a:spcBef>
              <a:buNone/>
              <a:defRPr sz="600" spc="-20" baseline="0">
                <a:solidFill>
                  <a:schemeClr val="bg1"/>
                </a:solidFill>
              </a:defRPr>
            </a:lvl1pPr>
            <a:lvl2pPr>
              <a:defRPr sz="1400"/>
            </a:lvl2pPr>
            <a:lvl3pPr>
              <a:defRPr sz="1400"/>
            </a:lvl3pPr>
            <a:lvl4pPr>
              <a:defRPr sz="1400"/>
            </a:lvl4pPr>
            <a:lvl5pPr>
              <a:defRPr sz="1400"/>
            </a:lvl5pPr>
          </a:lstStyle>
          <a:p>
            <a:pPr lvl="0"/>
            <a:r>
              <a:rPr lang="ru-RU" dirty="0"/>
              <a:t>ОБЩИЕ ФАКТЫ</a:t>
            </a:r>
            <a:endParaRPr lang="en-US" dirty="0"/>
          </a:p>
        </p:txBody>
      </p:sp>
      <p:sp>
        <p:nvSpPr>
          <p:cNvPr id="51" name="Овал 50">
            <a:extLst>
              <a:ext uri="{FF2B5EF4-FFF2-40B4-BE49-F238E27FC236}">
                <a16:creationId xmlns:a16="http://schemas.microsoft.com/office/drawing/2014/main" id="{A3C73F77-BDFD-44B3-939C-5B9F073D5E9D}"/>
              </a:ext>
            </a:extLst>
          </p:cNvPr>
          <p:cNvSpPr/>
          <p:nvPr userDrawn="1"/>
        </p:nvSpPr>
        <p:spPr>
          <a:xfrm>
            <a:off x="11668125" y="238125"/>
            <a:ext cx="285750" cy="285750"/>
          </a:xfrm>
          <a:prstGeom prst="ellipse">
            <a:avLst/>
          </a:prstGeom>
          <a:solidFill>
            <a:schemeClr val="bg1"/>
          </a:solidFill>
          <a:ln w="4763" cap="flat">
            <a:noFill/>
            <a:prstDash val="solid"/>
            <a:miter/>
          </a:ln>
        </p:spPr>
        <p:txBody>
          <a:bodyPr rtlCol="0" anchor="ctr"/>
          <a:lstStyle/>
          <a:p>
            <a:endParaRPr lang="ru-RU"/>
          </a:p>
        </p:txBody>
      </p:sp>
      <p:sp>
        <p:nvSpPr>
          <p:cNvPr id="58" name="Номер слайда 6">
            <a:extLst>
              <a:ext uri="{FF2B5EF4-FFF2-40B4-BE49-F238E27FC236}">
                <a16:creationId xmlns:a16="http://schemas.microsoft.com/office/drawing/2014/main" id="{267F616E-2E20-4D48-A044-5FA2AE6C373D}"/>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7931011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Х5 Сегодня 3">
    <p:spTree>
      <p:nvGrpSpPr>
        <p:cNvPr id="1" name=""/>
        <p:cNvGrpSpPr/>
        <p:nvPr/>
      </p:nvGrpSpPr>
      <p:grpSpPr>
        <a:xfrm>
          <a:off x="0" y="0"/>
          <a:ext cx="0" cy="0"/>
          <a:chOff x="0" y="0"/>
          <a:chExt cx="0" cy="0"/>
        </a:xfrm>
      </p:grpSpPr>
      <p:pic>
        <p:nvPicPr>
          <p:cNvPr id="71" name="Object 1" descr="preencoded.png">
            <a:extLst>
              <a:ext uri="{FF2B5EF4-FFF2-40B4-BE49-F238E27FC236}">
                <a16:creationId xmlns:a16="http://schemas.microsoft.com/office/drawing/2014/main" id="{F55F369F-4E52-4306-AB03-F1B6202D7DF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7" name="Текст 21">
            <a:extLst>
              <a:ext uri="{FF2B5EF4-FFF2-40B4-BE49-F238E27FC236}">
                <a16:creationId xmlns:a16="http://schemas.microsoft.com/office/drawing/2014/main" id="{402B2E93-DF42-4388-B905-214B021CEDEB}"/>
              </a:ext>
            </a:extLst>
          </p:cNvPr>
          <p:cNvSpPr>
            <a:spLocks noGrp="1"/>
          </p:cNvSpPr>
          <p:nvPr>
            <p:ph type="body" sz="quarter" idx="52" hasCustomPrompt="1"/>
          </p:nvPr>
        </p:nvSpPr>
        <p:spPr>
          <a:xfrm>
            <a:off x="351467" y="2683738"/>
            <a:ext cx="1022953" cy="286159"/>
          </a:xfrm>
          <a:prstGeom prst="rect">
            <a:avLst/>
          </a:prstGeom>
        </p:spPr>
        <p:txBody>
          <a:bodyPr/>
          <a:lstStyle>
            <a:lvl1pPr marL="0" indent="0">
              <a:lnSpc>
                <a:spcPct val="100000"/>
              </a:lnSpc>
              <a:spcBef>
                <a:spcPts val="0"/>
              </a:spcBef>
              <a:buNone/>
              <a:defRPr sz="600" spc="-20" baseline="0">
                <a:solidFill>
                  <a:schemeClr val="bg1"/>
                </a:solidFill>
              </a:defRPr>
            </a:lvl1pPr>
            <a:lvl2pPr>
              <a:defRPr sz="1400"/>
            </a:lvl2pPr>
            <a:lvl3pPr>
              <a:defRPr sz="1400"/>
            </a:lvl3pPr>
            <a:lvl4pPr>
              <a:defRPr sz="1400"/>
            </a:lvl4pPr>
            <a:lvl5pPr>
              <a:defRPr sz="1400"/>
            </a:lvl5pPr>
          </a:lstStyle>
          <a:p>
            <a:pPr lvl="0"/>
            <a:r>
              <a:rPr lang="en-US" dirty="0"/>
              <a:t>MARKET</a:t>
            </a:r>
          </a:p>
          <a:p>
            <a:pPr lvl="0"/>
            <a:r>
              <a:rPr lang="en-US" dirty="0"/>
              <a:t>LEADERSHIP</a:t>
            </a:r>
          </a:p>
        </p:txBody>
      </p:sp>
      <p:grpSp>
        <p:nvGrpSpPr>
          <p:cNvPr id="39" name="Группа 38">
            <a:extLst>
              <a:ext uri="{FF2B5EF4-FFF2-40B4-BE49-F238E27FC236}">
                <a16:creationId xmlns:a16="http://schemas.microsoft.com/office/drawing/2014/main" id="{55AA5E2C-9BE5-4773-93DD-3D604884A3D4}"/>
              </a:ext>
            </a:extLst>
          </p:cNvPr>
          <p:cNvGrpSpPr/>
          <p:nvPr userDrawn="1"/>
        </p:nvGrpSpPr>
        <p:grpSpPr>
          <a:xfrm>
            <a:off x="428627" y="238125"/>
            <a:ext cx="802726" cy="244915"/>
            <a:chOff x="428627" y="238125"/>
            <a:chExt cx="802726" cy="244915"/>
          </a:xfrm>
          <a:solidFill>
            <a:schemeClr val="bg1"/>
          </a:solidFill>
        </p:grpSpPr>
        <p:sp>
          <p:nvSpPr>
            <p:cNvPr id="40" name="Полилиния: фигура 39">
              <a:extLst>
                <a:ext uri="{FF2B5EF4-FFF2-40B4-BE49-F238E27FC236}">
                  <a16:creationId xmlns:a16="http://schemas.microsoft.com/office/drawing/2014/main" id="{6F9E5FDF-21BA-492B-8C96-D9C6DBCEECB9}"/>
                </a:ext>
              </a:extLst>
            </p:cNvPr>
            <p:cNvSpPr/>
            <p:nvPr/>
          </p:nvSpPr>
          <p:spPr>
            <a:xfrm>
              <a:off x="548263" y="331338"/>
              <a:ext cx="98407" cy="109280"/>
            </a:xfrm>
            <a:custGeom>
              <a:avLst/>
              <a:gdLst>
                <a:gd name="connsiteX0" fmla="*/ 72038 w 98407"/>
                <a:gd name="connsiteY0" fmla="*/ 109281 h 109280"/>
                <a:gd name="connsiteX1" fmla="*/ 49525 w 98407"/>
                <a:gd name="connsiteY1" fmla="*/ 71354 h 109280"/>
                <a:gd name="connsiteX2" fmla="*/ 27013 w 98407"/>
                <a:gd name="connsiteY2" fmla="*/ 109281 h 109280"/>
                <a:gd name="connsiteX3" fmla="*/ 643 w 98407"/>
                <a:gd name="connsiteY3" fmla="*/ 109281 h 109280"/>
                <a:gd name="connsiteX4" fmla="*/ 34733 w 98407"/>
                <a:gd name="connsiteY4" fmla="*/ 52712 h 109280"/>
                <a:gd name="connsiteX5" fmla="*/ 0 w 98407"/>
                <a:gd name="connsiteY5" fmla="*/ 0 h 109280"/>
                <a:gd name="connsiteX6" fmla="*/ 27656 w 98407"/>
                <a:gd name="connsiteY6" fmla="*/ 0 h 109280"/>
                <a:gd name="connsiteX7" fmla="*/ 50168 w 98407"/>
                <a:gd name="connsiteY7" fmla="*/ 35355 h 109280"/>
                <a:gd name="connsiteX8" fmla="*/ 71395 w 98407"/>
                <a:gd name="connsiteY8" fmla="*/ 0 h 109280"/>
                <a:gd name="connsiteX9" fmla="*/ 97765 w 98407"/>
                <a:gd name="connsiteY9" fmla="*/ 0 h 109280"/>
                <a:gd name="connsiteX10" fmla="*/ 63675 w 98407"/>
                <a:gd name="connsiteY10" fmla="*/ 53998 h 109280"/>
                <a:gd name="connsiteX11" fmla="*/ 98408 w 98407"/>
                <a:gd name="connsiteY11" fmla="*/ 109281 h 109280"/>
                <a:gd name="connsiteX12" fmla="*/ 72038 w 98407"/>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07" h="109280">
                  <a:moveTo>
                    <a:pt x="72038" y="109281"/>
                  </a:moveTo>
                  <a:lnTo>
                    <a:pt x="49525" y="71354"/>
                  </a:lnTo>
                  <a:lnTo>
                    <a:pt x="27013" y="109281"/>
                  </a:lnTo>
                  <a:lnTo>
                    <a:pt x="643" y="109281"/>
                  </a:lnTo>
                  <a:lnTo>
                    <a:pt x="34733" y="52712"/>
                  </a:lnTo>
                  <a:lnTo>
                    <a:pt x="0" y="0"/>
                  </a:lnTo>
                  <a:lnTo>
                    <a:pt x="27656" y="0"/>
                  </a:lnTo>
                  <a:lnTo>
                    <a:pt x="50168" y="35355"/>
                  </a:lnTo>
                  <a:lnTo>
                    <a:pt x="71395" y="0"/>
                  </a:lnTo>
                  <a:lnTo>
                    <a:pt x="97765" y="0"/>
                  </a:lnTo>
                  <a:lnTo>
                    <a:pt x="63675" y="53998"/>
                  </a:lnTo>
                  <a:lnTo>
                    <a:pt x="98408" y="109281"/>
                  </a:lnTo>
                  <a:lnTo>
                    <a:pt x="72038" y="109281"/>
                  </a:lnTo>
                  <a:close/>
                </a:path>
              </a:pathLst>
            </a:custGeom>
            <a:grpFill/>
            <a:ln w="4763" cap="flat">
              <a:noFill/>
              <a:prstDash val="solid"/>
              <a:miter/>
            </a:ln>
          </p:spPr>
          <p:txBody>
            <a:bodyPr rtlCol="0" anchor="ctr"/>
            <a:lstStyle/>
            <a:p>
              <a:endParaRPr lang="ru-RU">
                <a:solidFill>
                  <a:schemeClr val="bg1"/>
                </a:solidFill>
              </a:endParaRPr>
            </a:p>
          </p:txBody>
        </p:sp>
        <p:sp>
          <p:nvSpPr>
            <p:cNvPr id="41" name="Полилиния: фигура 40">
              <a:extLst>
                <a:ext uri="{FF2B5EF4-FFF2-40B4-BE49-F238E27FC236}">
                  <a16:creationId xmlns:a16="http://schemas.microsoft.com/office/drawing/2014/main" id="{CD46B99E-135C-40F5-80F7-4B357FE8D620}"/>
                </a:ext>
              </a:extLst>
            </p:cNvPr>
            <p:cNvSpPr/>
            <p:nvPr/>
          </p:nvSpPr>
          <p:spPr>
            <a:xfrm>
              <a:off x="651181" y="331979"/>
              <a:ext cx="81686" cy="110566"/>
            </a:xfrm>
            <a:custGeom>
              <a:avLst/>
              <a:gdLst>
                <a:gd name="connsiteX0" fmla="*/ 81686 w 81686"/>
                <a:gd name="connsiteY0" fmla="*/ 71354 h 110566"/>
                <a:gd name="connsiteX1" fmla="*/ 39881 w 81686"/>
                <a:gd name="connsiteY1" fmla="*/ 110567 h 110566"/>
                <a:gd name="connsiteX2" fmla="*/ 0 w 81686"/>
                <a:gd name="connsiteY2" fmla="*/ 73925 h 110566"/>
                <a:gd name="connsiteX3" fmla="*/ 22512 w 81686"/>
                <a:gd name="connsiteY3" fmla="*/ 73925 h 110566"/>
                <a:gd name="connsiteX4" fmla="*/ 42453 w 81686"/>
                <a:gd name="connsiteY4" fmla="*/ 89354 h 110566"/>
                <a:gd name="connsiteX5" fmla="*/ 59174 w 81686"/>
                <a:gd name="connsiteY5" fmla="*/ 71354 h 110566"/>
                <a:gd name="connsiteX6" fmla="*/ 39881 w 81686"/>
                <a:gd name="connsiteY6" fmla="*/ 53998 h 110566"/>
                <a:gd name="connsiteX7" fmla="*/ 21869 w 81686"/>
                <a:gd name="connsiteY7" fmla="*/ 62997 h 110566"/>
                <a:gd name="connsiteX8" fmla="*/ 0 w 81686"/>
                <a:gd name="connsiteY8" fmla="*/ 62997 h 110566"/>
                <a:gd name="connsiteX9" fmla="*/ 7720 w 81686"/>
                <a:gd name="connsiteY9" fmla="*/ 0 h 110566"/>
                <a:gd name="connsiteX10" fmla="*/ 78472 w 81686"/>
                <a:gd name="connsiteY10" fmla="*/ 0 h 110566"/>
                <a:gd name="connsiteX11" fmla="*/ 75900 w 81686"/>
                <a:gd name="connsiteY11" fmla="*/ 21214 h 110566"/>
                <a:gd name="connsiteX12" fmla="*/ 25084 w 81686"/>
                <a:gd name="connsiteY12" fmla="*/ 21214 h 110566"/>
                <a:gd name="connsiteX13" fmla="*/ 23155 w 81686"/>
                <a:gd name="connsiteY13" fmla="*/ 42427 h 110566"/>
                <a:gd name="connsiteX14" fmla="*/ 44382 w 81686"/>
                <a:gd name="connsiteY14" fmla="*/ 35999 h 110566"/>
                <a:gd name="connsiteX15" fmla="*/ 81686 w 81686"/>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86" h="110566">
                  <a:moveTo>
                    <a:pt x="81686" y="71354"/>
                  </a:moveTo>
                  <a:cubicBezTo>
                    <a:pt x="81686" y="95139"/>
                    <a:pt x="63679" y="110567"/>
                    <a:pt x="39881" y="110567"/>
                  </a:cubicBezTo>
                  <a:cubicBezTo>
                    <a:pt x="19298" y="110567"/>
                    <a:pt x="1286" y="98996"/>
                    <a:pt x="0" y="73925"/>
                  </a:cubicBezTo>
                  <a:lnTo>
                    <a:pt x="22512" y="73925"/>
                  </a:lnTo>
                  <a:cubicBezTo>
                    <a:pt x="23798" y="84853"/>
                    <a:pt x="32804" y="89354"/>
                    <a:pt x="42453" y="89354"/>
                  </a:cubicBezTo>
                  <a:cubicBezTo>
                    <a:pt x="54031" y="89354"/>
                    <a:pt x="59174" y="81639"/>
                    <a:pt x="59174" y="71354"/>
                  </a:cubicBezTo>
                  <a:cubicBezTo>
                    <a:pt x="59174" y="60426"/>
                    <a:pt x="51459" y="53998"/>
                    <a:pt x="39881" y="53998"/>
                  </a:cubicBezTo>
                  <a:cubicBezTo>
                    <a:pt x="30875" y="53998"/>
                    <a:pt x="24441" y="58498"/>
                    <a:pt x="21869" y="62997"/>
                  </a:cubicBezTo>
                  <a:lnTo>
                    <a:pt x="0" y="62997"/>
                  </a:lnTo>
                  <a:lnTo>
                    <a:pt x="7720" y="0"/>
                  </a:lnTo>
                  <a:lnTo>
                    <a:pt x="78472" y="0"/>
                  </a:lnTo>
                  <a:lnTo>
                    <a:pt x="75900" y="21214"/>
                  </a:lnTo>
                  <a:lnTo>
                    <a:pt x="25084" y="21214"/>
                  </a:lnTo>
                  <a:lnTo>
                    <a:pt x="23155" y="42427"/>
                  </a:lnTo>
                  <a:cubicBezTo>
                    <a:pt x="23155" y="42427"/>
                    <a:pt x="28299" y="35999"/>
                    <a:pt x="44382" y="35999"/>
                  </a:cubicBezTo>
                  <a:cubicBezTo>
                    <a:pt x="64965" y="35356"/>
                    <a:pt x="81686" y="48212"/>
                    <a:pt x="81686" y="71354"/>
                  </a:cubicBezTo>
                  <a:close/>
                </a:path>
              </a:pathLst>
            </a:custGeom>
            <a:grpFill/>
            <a:ln w="4763" cap="flat">
              <a:noFill/>
              <a:prstDash val="solid"/>
              <a:miter/>
            </a:ln>
          </p:spPr>
          <p:txBody>
            <a:bodyPr rtlCol="0" anchor="ctr"/>
            <a:lstStyle/>
            <a:p>
              <a:endParaRPr lang="ru-RU">
                <a:solidFill>
                  <a:schemeClr val="bg1"/>
                </a:solidFill>
              </a:endParaRPr>
            </a:p>
          </p:txBody>
        </p:sp>
        <p:sp>
          <p:nvSpPr>
            <p:cNvPr id="42" name="Полилиния: фигура 41">
              <a:extLst>
                <a:ext uri="{FF2B5EF4-FFF2-40B4-BE49-F238E27FC236}">
                  <a16:creationId xmlns:a16="http://schemas.microsoft.com/office/drawing/2014/main" id="{B71A2616-580F-4B76-B361-93F25507051B}"/>
                </a:ext>
              </a:extLst>
            </p:cNvPr>
            <p:cNvSpPr/>
            <p:nvPr/>
          </p:nvSpPr>
          <p:spPr>
            <a:xfrm>
              <a:off x="428627" y="238125"/>
              <a:ext cx="225125" cy="201848"/>
            </a:xfrm>
            <a:custGeom>
              <a:avLst/>
              <a:gdLst>
                <a:gd name="connsiteX0" fmla="*/ 225126 w 225125"/>
                <a:gd name="connsiteY0" fmla="*/ 79711 h 201848"/>
                <a:gd name="connsiteX1" fmla="*/ 95838 w 225125"/>
                <a:gd name="connsiteY1" fmla="*/ 0 h 201848"/>
                <a:gd name="connsiteX2" fmla="*/ 0 w 225125"/>
                <a:gd name="connsiteY2" fmla="*/ 0 h 201848"/>
                <a:gd name="connsiteX3" fmla="*/ 12864 w 225125"/>
                <a:gd name="connsiteY3" fmla="*/ 87425 h 201848"/>
                <a:gd name="connsiteX4" fmla="*/ 106773 w 225125"/>
                <a:gd name="connsiteY4" fmla="*/ 201849 h 201848"/>
                <a:gd name="connsiteX5" fmla="*/ 108702 w 225125"/>
                <a:gd name="connsiteY5" fmla="*/ 199920 h 201848"/>
                <a:gd name="connsiteX6" fmla="*/ 107416 w 225125"/>
                <a:gd name="connsiteY6" fmla="*/ 198634 h 201848"/>
                <a:gd name="connsiteX7" fmla="*/ 59176 w 225125"/>
                <a:gd name="connsiteY7" fmla="*/ 82925 h 201848"/>
                <a:gd name="connsiteX8" fmla="*/ 53385 w 225125"/>
                <a:gd name="connsiteY8" fmla="*/ 43070 h 201848"/>
                <a:gd name="connsiteX9" fmla="*/ 108059 w 225125"/>
                <a:gd name="connsiteY9" fmla="*/ 43070 h 201848"/>
                <a:gd name="connsiteX10" fmla="*/ 221906 w 225125"/>
                <a:gd name="connsiteY10" fmla="*/ 80996 h 201848"/>
                <a:gd name="connsiteX11" fmla="*/ 223192 w 225125"/>
                <a:gd name="connsiteY11" fmla="*/ 81639 h 201848"/>
                <a:gd name="connsiteX12" fmla="*/ 225126 w 225125"/>
                <a:gd name="connsiteY12" fmla="*/ 79711 h 201848"/>
                <a:gd name="connsiteX13" fmla="*/ 225126 w 225125"/>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5" h="201848">
                  <a:moveTo>
                    <a:pt x="225126" y="79711"/>
                  </a:moveTo>
                  <a:cubicBezTo>
                    <a:pt x="212905" y="32784"/>
                    <a:pt x="174953" y="0"/>
                    <a:pt x="95838" y="0"/>
                  </a:cubicBezTo>
                  <a:lnTo>
                    <a:pt x="0" y="0"/>
                  </a:lnTo>
                  <a:lnTo>
                    <a:pt x="12864" y="87425"/>
                  </a:lnTo>
                  <a:cubicBezTo>
                    <a:pt x="22512" y="167136"/>
                    <a:pt x="52742" y="192206"/>
                    <a:pt x="106773" y="201849"/>
                  </a:cubicBezTo>
                  <a:cubicBezTo>
                    <a:pt x="106773" y="201849"/>
                    <a:pt x="108702" y="201849"/>
                    <a:pt x="108702" y="199920"/>
                  </a:cubicBezTo>
                  <a:cubicBezTo>
                    <a:pt x="108702" y="199277"/>
                    <a:pt x="108059" y="198634"/>
                    <a:pt x="107416" y="198634"/>
                  </a:cubicBezTo>
                  <a:cubicBezTo>
                    <a:pt x="71397" y="183206"/>
                    <a:pt x="66892" y="133709"/>
                    <a:pt x="59176" y="82925"/>
                  </a:cubicBezTo>
                  <a:lnTo>
                    <a:pt x="53385" y="43070"/>
                  </a:lnTo>
                  <a:lnTo>
                    <a:pt x="108059" y="43070"/>
                  </a:lnTo>
                  <a:cubicBezTo>
                    <a:pt x="158232" y="43070"/>
                    <a:pt x="197465" y="42427"/>
                    <a:pt x="221906" y="80996"/>
                  </a:cubicBezTo>
                  <a:cubicBezTo>
                    <a:pt x="222549" y="81639"/>
                    <a:pt x="222549" y="81639"/>
                    <a:pt x="223192" y="81639"/>
                  </a:cubicBezTo>
                  <a:cubicBezTo>
                    <a:pt x="224483" y="82282"/>
                    <a:pt x="225126" y="80996"/>
                    <a:pt x="225126" y="79711"/>
                  </a:cubicBezTo>
                  <a:cubicBezTo>
                    <a:pt x="225126" y="80354"/>
                    <a:pt x="225126" y="79711"/>
                    <a:pt x="225126" y="79711"/>
                  </a:cubicBezTo>
                  <a:close/>
                </a:path>
              </a:pathLst>
            </a:custGeom>
            <a:grpFill/>
            <a:ln w="4763" cap="flat">
              <a:noFill/>
              <a:prstDash val="solid"/>
              <a:miter/>
            </a:ln>
          </p:spPr>
          <p:txBody>
            <a:bodyPr rtlCol="0" anchor="ctr"/>
            <a:lstStyle/>
            <a:p>
              <a:endParaRPr lang="ru-RU">
                <a:solidFill>
                  <a:schemeClr val="bg1"/>
                </a:solidFill>
              </a:endParaRPr>
            </a:p>
          </p:txBody>
        </p:sp>
        <p:sp>
          <p:nvSpPr>
            <p:cNvPr id="43" name="Полилиния: фигура 42">
              <a:extLst>
                <a:ext uri="{FF2B5EF4-FFF2-40B4-BE49-F238E27FC236}">
                  <a16:creationId xmlns:a16="http://schemas.microsoft.com/office/drawing/2014/main" id="{D25B3990-8735-4CED-92F5-E160D15F7572}"/>
                </a:ext>
              </a:extLst>
            </p:cNvPr>
            <p:cNvSpPr/>
            <p:nvPr/>
          </p:nvSpPr>
          <p:spPr>
            <a:xfrm>
              <a:off x="750236" y="326836"/>
              <a:ext cx="112708" cy="116994"/>
            </a:xfrm>
            <a:custGeom>
              <a:avLst/>
              <a:gdLst>
                <a:gd name="connsiteX0" fmla="*/ 112562 w 112708"/>
                <a:gd name="connsiteY0" fmla="*/ 56569 h 116994"/>
                <a:gd name="connsiteX1" fmla="*/ 57245 w 112708"/>
                <a:gd name="connsiteY1" fmla="*/ 116995 h 116994"/>
                <a:gd name="connsiteX2" fmla="*/ 0 w 112708"/>
                <a:gd name="connsiteY2" fmla="*/ 58497 h 116994"/>
                <a:gd name="connsiteX3" fmla="*/ 57888 w 112708"/>
                <a:gd name="connsiteY3" fmla="*/ 0 h 116994"/>
                <a:gd name="connsiteX4" fmla="*/ 111276 w 112708"/>
                <a:gd name="connsiteY4" fmla="*/ 37284 h 116994"/>
                <a:gd name="connsiteX5" fmla="*/ 97122 w 112708"/>
                <a:gd name="connsiteY5" fmla="*/ 37284 h 116994"/>
                <a:gd name="connsiteX6" fmla="*/ 57888 w 112708"/>
                <a:gd name="connsiteY6" fmla="*/ 12856 h 116994"/>
                <a:gd name="connsiteX7" fmla="*/ 13506 w 112708"/>
                <a:gd name="connsiteY7" fmla="*/ 58497 h 116994"/>
                <a:gd name="connsiteX8" fmla="*/ 57888 w 112708"/>
                <a:gd name="connsiteY8" fmla="*/ 104138 h 116994"/>
                <a:gd name="connsiteX9" fmla="*/ 99055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48" y="116995"/>
                    <a:pt x="57245" y="116995"/>
                  </a:cubicBezTo>
                  <a:cubicBezTo>
                    <a:pt x="25084" y="116995"/>
                    <a:pt x="0" y="92567"/>
                    <a:pt x="0" y="58497"/>
                  </a:cubicBezTo>
                  <a:cubicBezTo>
                    <a:pt x="0" y="25070"/>
                    <a:pt x="25084" y="0"/>
                    <a:pt x="57888" y="0"/>
                  </a:cubicBezTo>
                  <a:cubicBezTo>
                    <a:pt x="83615" y="0"/>
                    <a:pt x="103556" y="14785"/>
                    <a:pt x="111276" y="37284"/>
                  </a:cubicBezTo>
                  <a:lnTo>
                    <a:pt x="97122" y="37284"/>
                  </a:lnTo>
                  <a:cubicBezTo>
                    <a:pt x="90049" y="22499"/>
                    <a:pt x="75900" y="12856"/>
                    <a:pt x="57888" y="12856"/>
                  </a:cubicBezTo>
                  <a:cubicBezTo>
                    <a:pt x="32161" y="12856"/>
                    <a:pt x="13506" y="32141"/>
                    <a:pt x="13506" y="58497"/>
                  </a:cubicBezTo>
                  <a:cubicBezTo>
                    <a:pt x="13506" y="84211"/>
                    <a:pt x="31518" y="104138"/>
                    <a:pt x="57888" y="104138"/>
                  </a:cubicBezTo>
                  <a:cubicBezTo>
                    <a:pt x="80401" y="104138"/>
                    <a:pt x="97122" y="89996"/>
                    <a:pt x="99055" y="67497"/>
                  </a:cubicBezTo>
                  <a:lnTo>
                    <a:pt x="55316" y="67497"/>
                  </a:lnTo>
                  <a:lnTo>
                    <a:pt x="55316" y="55926"/>
                  </a:lnTo>
                  <a:lnTo>
                    <a:pt x="112562" y="56569"/>
                  </a:lnTo>
                  <a:close/>
                </a:path>
              </a:pathLst>
            </a:custGeom>
            <a:grpFill/>
            <a:ln w="4763" cap="flat">
              <a:noFill/>
              <a:prstDash val="solid"/>
              <a:miter/>
            </a:ln>
          </p:spPr>
          <p:txBody>
            <a:bodyPr rtlCol="0" anchor="ctr"/>
            <a:lstStyle/>
            <a:p>
              <a:endParaRPr lang="ru-RU">
                <a:solidFill>
                  <a:schemeClr val="bg1"/>
                </a:solidFill>
              </a:endParaRPr>
            </a:p>
          </p:txBody>
        </p:sp>
        <p:sp>
          <p:nvSpPr>
            <p:cNvPr id="44" name="Полилиния: фигура 43">
              <a:extLst>
                <a:ext uri="{FF2B5EF4-FFF2-40B4-BE49-F238E27FC236}">
                  <a16:creationId xmlns:a16="http://schemas.microsoft.com/office/drawing/2014/main" id="{6C4E9A77-FD22-4AE8-944E-083EF32B785D}"/>
                </a:ext>
              </a:extLst>
            </p:cNvPr>
            <p:cNvSpPr/>
            <p:nvPr/>
          </p:nvSpPr>
          <p:spPr>
            <a:xfrm>
              <a:off x="880805" y="351903"/>
              <a:ext cx="50811" cy="89353"/>
            </a:xfrm>
            <a:custGeom>
              <a:avLst/>
              <a:gdLst>
                <a:gd name="connsiteX0" fmla="*/ 50811 w 50811"/>
                <a:gd name="connsiteY0" fmla="*/ 0 h 89353"/>
                <a:gd name="connsiteX1" fmla="*/ 50811 w 50811"/>
                <a:gd name="connsiteY1" fmla="*/ 13499 h 89353"/>
                <a:gd name="connsiteX2" fmla="*/ 45025 w 50811"/>
                <a:gd name="connsiteY2" fmla="*/ 12857 h 89353"/>
                <a:gd name="connsiteX3" fmla="*/ 13506 w 50811"/>
                <a:gd name="connsiteY3" fmla="*/ 47569 h 89353"/>
                <a:gd name="connsiteX4" fmla="*/ 13506 w 50811"/>
                <a:gd name="connsiteY4" fmla="*/ 89354 h 89353"/>
                <a:gd name="connsiteX5" fmla="*/ 0 w 50811"/>
                <a:gd name="connsiteY5" fmla="*/ 89354 h 89353"/>
                <a:gd name="connsiteX6" fmla="*/ 0 w 50811"/>
                <a:gd name="connsiteY6" fmla="*/ 1929 h 89353"/>
                <a:gd name="connsiteX7" fmla="*/ 13506 w 50811"/>
                <a:gd name="connsiteY7" fmla="*/ 1929 h 89353"/>
                <a:gd name="connsiteX8" fmla="*/ 13506 w 50811"/>
                <a:gd name="connsiteY8" fmla="*/ 21857 h 89353"/>
                <a:gd name="connsiteX9" fmla="*/ 45025 w 50811"/>
                <a:gd name="connsiteY9" fmla="*/ 0 h 89353"/>
                <a:gd name="connsiteX10" fmla="*/ 50811 w 50811"/>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1" h="89353">
                  <a:moveTo>
                    <a:pt x="50811" y="0"/>
                  </a:moveTo>
                  <a:lnTo>
                    <a:pt x="50811" y="13499"/>
                  </a:lnTo>
                  <a:cubicBezTo>
                    <a:pt x="49525" y="13499"/>
                    <a:pt x="47596" y="12857"/>
                    <a:pt x="45025" y="12857"/>
                  </a:cubicBezTo>
                  <a:cubicBezTo>
                    <a:pt x="26370" y="12857"/>
                    <a:pt x="13506" y="25070"/>
                    <a:pt x="13506" y="47569"/>
                  </a:cubicBezTo>
                  <a:lnTo>
                    <a:pt x="13506" y="89354"/>
                  </a:lnTo>
                  <a:lnTo>
                    <a:pt x="0" y="89354"/>
                  </a:lnTo>
                  <a:lnTo>
                    <a:pt x="0" y="1929"/>
                  </a:lnTo>
                  <a:lnTo>
                    <a:pt x="13506" y="1929"/>
                  </a:lnTo>
                  <a:lnTo>
                    <a:pt x="13506" y="21857"/>
                  </a:lnTo>
                  <a:cubicBezTo>
                    <a:pt x="18650" y="8357"/>
                    <a:pt x="29585" y="0"/>
                    <a:pt x="45025" y="0"/>
                  </a:cubicBezTo>
                  <a:cubicBezTo>
                    <a:pt x="47596" y="0"/>
                    <a:pt x="49525" y="0"/>
                    <a:pt x="50811" y="0"/>
                  </a:cubicBezTo>
                  <a:close/>
                </a:path>
              </a:pathLst>
            </a:custGeom>
            <a:grpFill/>
            <a:ln w="4763" cap="flat">
              <a:noFill/>
              <a:prstDash val="solid"/>
              <a:miter/>
            </a:ln>
          </p:spPr>
          <p:txBody>
            <a:bodyPr rtlCol="0" anchor="ctr"/>
            <a:lstStyle/>
            <a:p>
              <a:endParaRPr lang="ru-RU">
                <a:solidFill>
                  <a:schemeClr val="bg1"/>
                </a:solidFill>
              </a:endParaRPr>
            </a:p>
          </p:txBody>
        </p:sp>
        <p:sp>
          <p:nvSpPr>
            <p:cNvPr id="45" name="Полилиния: фигура 44">
              <a:extLst>
                <a:ext uri="{FF2B5EF4-FFF2-40B4-BE49-F238E27FC236}">
                  <a16:creationId xmlns:a16="http://schemas.microsoft.com/office/drawing/2014/main" id="{34631DEB-B6E9-4EF9-B066-273A8A1B63FA}"/>
                </a:ext>
              </a:extLst>
            </p:cNvPr>
            <p:cNvSpPr/>
            <p:nvPr/>
          </p:nvSpPr>
          <p:spPr>
            <a:xfrm>
              <a:off x="938693"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6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41" y="92568"/>
                    <a:pt x="0" y="72640"/>
                    <a:pt x="0" y="46284"/>
                  </a:cubicBezTo>
                  <a:cubicBezTo>
                    <a:pt x="0" y="19928"/>
                    <a:pt x="20584" y="0"/>
                    <a:pt x="45668" y="0"/>
                  </a:cubicBezTo>
                  <a:cubicBezTo>
                    <a:pt x="70752" y="0"/>
                    <a:pt x="91335" y="19285"/>
                    <a:pt x="91335" y="46284"/>
                  </a:cubicBezTo>
                  <a:close/>
                  <a:moveTo>
                    <a:pt x="12864" y="46284"/>
                  </a:moveTo>
                  <a:cubicBezTo>
                    <a:pt x="12864" y="65569"/>
                    <a:pt x="27013" y="79711"/>
                    <a:pt x="45025" y="79711"/>
                  </a:cubicBezTo>
                  <a:cubicBezTo>
                    <a:pt x="63036" y="79711"/>
                    <a:pt x="77186" y="65569"/>
                    <a:pt x="77186" y="46284"/>
                  </a:cubicBezTo>
                  <a:cubicBezTo>
                    <a:pt x="77186" y="26999"/>
                    <a:pt x="63036" y="12857"/>
                    <a:pt x="45025" y="12857"/>
                  </a:cubicBezTo>
                  <a:cubicBezTo>
                    <a:pt x="27661" y="12857"/>
                    <a:pt x="12864" y="26356"/>
                    <a:pt x="12864" y="46284"/>
                  </a:cubicBezTo>
                  <a:close/>
                </a:path>
              </a:pathLst>
            </a:custGeom>
            <a:grpFill/>
            <a:ln w="4763" cap="flat">
              <a:noFill/>
              <a:prstDash val="solid"/>
              <a:miter/>
            </a:ln>
          </p:spPr>
          <p:txBody>
            <a:bodyPr rtlCol="0" anchor="ctr"/>
            <a:lstStyle/>
            <a:p>
              <a:endParaRPr lang="ru-RU">
                <a:solidFill>
                  <a:schemeClr val="bg1"/>
                </a:solidFill>
              </a:endParaRPr>
            </a:p>
          </p:txBody>
        </p:sp>
        <p:sp>
          <p:nvSpPr>
            <p:cNvPr id="46" name="Полилиния: фигура 45">
              <a:extLst>
                <a:ext uri="{FF2B5EF4-FFF2-40B4-BE49-F238E27FC236}">
                  <a16:creationId xmlns:a16="http://schemas.microsoft.com/office/drawing/2014/main" id="{922FF904-8A0C-43A5-8C00-12392507A4E0}"/>
                </a:ext>
              </a:extLst>
            </p:cNvPr>
            <p:cNvSpPr/>
            <p:nvPr/>
          </p:nvSpPr>
          <p:spPr>
            <a:xfrm>
              <a:off x="1046111" y="353838"/>
              <a:ext cx="76542" cy="90638"/>
            </a:xfrm>
            <a:custGeom>
              <a:avLst/>
              <a:gdLst>
                <a:gd name="connsiteX0" fmla="*/ 76543 w 76542"/>
                <a:gd name="connsiteY0" fmla="*/ 0 h 90638"/>
                <a:gd name="connsiteX1" fmla="*/ 76543 w 76542"/>
                <a:gd name="connsiteY1" fmla="*/ 88710 h 90638"/>
                <a:gd name="connsiteX2" fmla="*/ 63032 w 76542"/>
                <a:gd name="connsiteY2" fmla="*/ 88710 h 90638"/>
                <a:gd name="connsiteX3" fmla="*/ 63032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2 w 76542"/>
                <a:gd name="connsiteY10" fmla="*/ 45641 h 90638"/>
                <a:gd name="connsiteX11" fmla="*/ 63032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2" y="88710"/>
                  </a:lnTo>
                  <a:lnTo>
                    <a:pt x="63032" y="71354"/>
                  </a:lnTo>
                  <a:cubicBezTo>
                    <a:pt x="57245" y="82925"/>
                    <a:pt x="46953"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0" y="77782"/>
                    <a:pt x="63032" y="64926"/>
                    <a:pt x="63032" y="45641"/>
                  </a:cubicBezTo>
                  <a:lnTo>
                    <a:pt x="63032" y="0"/>
                  </a:lnTo>
                  <a:lnTo>
                    <a:pt x="76543" y="0"/>
                  </a:lnTo>
                  <a:close/>
                </a:path>
              </a:pathLst>
            </a:custGeom>
            <a:grpFill/>
            <a:ln w="4763" cap="flat">
              <a:noFill/>
              <a:prstDash val="solid"/>
              <a:miter/>
            </a:ln>
          </p:spPr>
          <p:txBody>
            <a:bodyPr rtlCol="0" anchor="ctr"/>
            <a:lstStyle/>
            <a:p>
              <a:endParaRPr lang="ru-RU">
                <a:solidFill>
                  <a:schemeClr val="bg1"/>
                </a:solidFill>
              </a:endParaRPr>
            </a:p>
          </p:txBody>
        </p:sp>
        <p:sp>
          <p:nvSpPr>
            <p:cNvPr id="47" name="Полилиния: фигура 46">
              <a:extLst>
                <a:ext uri="{FF2B5EF4-FFF2-40B4-BE49-F238E27FC236}">
                  <a16:creationId xmlns:a16="http://schemas.microsoft.com/office/drawing/2014/main" id="{558D062B-5902-48AB-9D46-7A8E6F8E65C6}"/>
                </a:ext>
              </a:extLst>
            </p:cNvPr>
            <p:cNvSpPr/>
            <p:nvPr/>
          </p:nvSpPr>
          <p:spPr>
            <a:xfrm>
              <a:off x="1142595" y="351903"/>
              <a:ext cx="88758" cy="131137"/>
            </a:xfrm>
            <a:custGeom>
              <a:avLst/>
              <a:gdLst>
                <a:gd name="connsiteX0" fmla="*/ 88759 w 88758"/>
                <a:gd name="connsiteY0" fmla="*/ 46284 h 131137"/>
                <a:gd name="connsiteX1" fmla="*/ 46954 w 88758"/>
                <a:gd name="connsiteY1" fmla="*/ 92568 h 131137"/>
                <a:gd name="connsiteX2" fmla="*/ 12864 w 88758"/>
                <a:gd name="connsiteY2" fmla="*/ 72640 h 131137"/>
                <a:gd name="connsiteX3" fmla="*/ 12864 w 88758"/>
                <a:gd name="connsiteY3" fmla="*/ 131137 h 131137"/>
                <a:gd name="connsiteX4" fmla="*/ 0 w 88758"/>
                <a:gd name="connsiteY4" fmla="*/ 131137 h 131137"/>
                <a:gd name="connsiteX5" fmla="*/ 0 w 88758"/>
                <a:gd name="connsiteY5" fmla="*/ 1929 h 131137"/>
                <a:gd name="connsiteX6" fmla="*/ 13507 w 88758"/>
                <a:gd name="connsiteY6" fmla="*/ 1929 h 131137"/>
                <a:gd name="connsiteX7" fmla="*/ 13507 w 88758"/>
                <a:gd name="connsiteY7" fmla="*/ 19928 h 131137"/>
                <a:gd name="connsiteX8" fmla="*/ 47596 w 88758"/>
                <a:gd name="connsiteY8" fmla="*/ 0 h 131137"/>
                <a:gd name="connsiteX9" fmla="*/ 88759 w 88758"/>
                <a:gd name="connsiteY9" fmla="*/ 46284 h 131137"/>
                <a:gd name="connsiteX10" fmla="*/ 75252 w 88758"/>
                <a:gd name="connsiteY10" fmla="*/ 46284 h 131137"/>
                <a:gd name="connsiteX11" fmla="*/ 44382 w 88758"/>
                <a:gd name="connsiteY11" fmla="*/ 12857 h 131137"/>
                <a:gd name="connsiteX12" fmla="*/ 12221 w 88758"/>
                <a:gd name="connsiteY12" fmla="*/ 46284 h 131137"/>
                <a:gd name="connsiteX13" fmla="*/ 44382 w 88758"/>
                <a:gd name="connsiteY13" fmla="*/ 79711 h 131137"/>
                <a:gd name="connsiteX14" fmla="*/ 75252 w 88758"/>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58" h="131137">
                  <a:moveTo>
                    <a:pt x="88759" y="46284"/>
                  </a:moveTo>
                  <a:cubicBezTo>
                    <a:pt x="88759" y="73282"/>
                    <a:pt x="71395" y="92568"/>
                    <a:pt x="46954" y="92568"/>
                  </a:cubicBezTo>
                  <a:cubicBezTo>
                    <a:pt x="31513" y="92568"/>
                    <a:pt x="19936" y="84853"/>
                    <a:pt x="12864" y="72640"/>
                  </a:cubicBezTo>
                  <a:lnTo>
                    <a:pt x="12864" y="131137"/>
                  </a:lnTo>
                  <a:lnTo>
                    <a:pt x="0" y="131137"/>
                  </a:lnTo>
                  <a:lnTo>
                    <a:pt x="0" y="1929"/>
                  </a:lnTo>
                  <a:lnTo>
                    <a:pt x="13507" y="1929"/>
                  </a:lnTo>
                  <a:lnTo>
                    <a:pt x="13507" y="19928"/>
                  </a:lnTo>
                  <a:cubicBezTo>
                    <a:pt x="20579" y="7714"/>
                    <a:pt x="32156" y="0"/>
                    <a:pt x="47596" y="0"/>
                  </a:cubicBezTo>
                  <a:cubicBezTo>
                    <a:pt x="71395" y="0"/>
                    <a:pt x="88759" y="19285"/>
                    <a:pt x="88759" y="46284"/>
                  </a:cubicBezTo>
                  <a:close/>
                  <a:moveTo>
                    <a:pt x="75252" y="46284"/>
                  </a:moveTo>
                  <a:cubicBezTo>
                    <a:pt x="75252" y="26999"/>
                    <a:pt x="62389" y="12857"/>
                    <a:pt x="44382" y="12857"/>
                  </a:cubicBezTo>
                  <a:cubicBezTo>
                    <a:pt x="26370" y="12857"/>
                    <a:pt x="12221" y="26999"/>
                    <a:pt x="12221" y="46284"/>
                  </a:cubicBezTo>
                  <a:cubicBezTo>
                    <a:pt x="12221" y="65569"/>
                    <a:pt x="25727" y="79711"/>
                    <a:pt x="44382" y="79711"/>
                  </a:cubicBezTo>
                  <a:cubicBezTo>
                    <a:pt x="63032" y="79711"/>
                    <a:pt x="75252" y="65569"/>
                    <a:pt x="75252" y="46284"/>
                  </a:cubicBezTo>
                  <a:close/>
                </a:path>
              </a:pathLst>
            </a:custGeom>
            <a:grpFill/>
            <a:ln w="4763" cap="flat">
              <a:noFill/>
              <a:prstDash val="solid"/>
              <a:miter/>
            </a:ln>
          </p:spPr>
          <p:txBody>
            <a:bodyPr rtlCol="0" anchor="ctr"/>
            <a:lstStyle/>
            <a:p>
              <a:endParaRPr lang="ru-RU">
                <a:solidFill>
                  <a:schemeClr val="bg1"/>
                </a:solidFill>
              </a:endParaRPr>
            </a:p>
          </p:txBody>
        </p:sp>
      </p:grpSp>
      <p:sp>
        <p:nvSpPr>
          <p:cNvPr id="48" name="Текст 10">
            <a:extLst>
              <a:ext uri="{FF2B5EF4-FFF2-40B4-BE49-F238E27FC236}">
                <a16:creationId xmlns:a16="http://schemas.microsoft.com/office/drawing/2014/main" id="{111A4F99-8E5F-4BAC-8C5D-CD28321E4470}"/>
              </a:ext>
            </a:extLst>
          </p:cNvPr>
          <p:cNvSpPr>
            <a:spLocks noGrp="1"/>
          </p:cNvSpPr>
          <p:nvPr>
            <p:ph type="body" sz="quarter" idx="40" hasCustomPrompt="1"/>
          </p:nvPr>
        </p:nvSpPr>
        <p:spPr>
          <a:xfrm>
            <a:off x="336627" y="683259"/>
            <a:ext cx="5546013" cy="455931"/>
          </a:xfrm>
          <a:prstGeom prst="rect">
            <a:avLst/>
          </a:prstGeom>
        </p:spPr>
        <p:txBody>
          <a:bodyPr/>
          <a:lstStyle>
            <a:lvl1pPr marL="0" indent="0">
              <a:lnSpc>
                <a:spcPts val="3200"/>
              </a:lnSpc>
              <a:spcBef>
                <a:spcPts val="0"/>
              </a:spcBef>
              <a:buNone/>
              <a:defRPr sz="3600" spc="-100" baseline="0">
                <a:ln w="12700">
                  <a:noFill/>
                </a:ln>
                <a:solidFill>
                  <a:schemeClr val="bg1"/>
                </a:solidFill>
                <a:latin typeface="+mj-lt"/>
              </a:defRPr>
            </a:lvl1pPr>
          </a:lstStyle>
          <a:p>
            <a:pPr lvl="0"/>
            <a:r>
              <a:rPr lang="en-US" dirty="0"/>
              <a:t>X5</a:t>
            </a:r>
            <a:r>
              <a:rPr lang="ru-RU" dirty="0"/>
              <a:t> </a:t>
            </a:r>
            <a:r>
              <a:rPr lang="en-US" dirty="0"/>
              <a:t>Today</a:t>
            </a:r>
          </a:p>
        </p:txBody>
      </p:sp>
      <p:sp>
        <p:nvSpPr>
          <p:cNvPr id="49" name="Текст 21">
            <a:extLst>
              <a:ext uri="{FF2B5EF4-FFF2-40B4-BE49-F238E27FC236}">
                <a16:creationId xmlns:a16="http://schemas.microsoft.com/office/drawing/2014/main" id="{8893932A-41AA-4C5F-AA41-8BCE3A7374AB}"/>
              </a:ext>
            </a:extLst>
          </p:cNvPr>
          <p:cNvSpPr>
            <a:spLocks noGrp="1"/>
          </p:cNvSpPr>
          <p:nvPr>
            <p:ph type="body" sz="quarter" idx="60" hasCustomPrompt="1"/>
          </p:nvPr>
        </p:nvSpPr>
        <p:spPr>
          <a:xfrm>
            <a:off x="3193446" y="3128035"/>
            <a:ext cx="1776698" cy="516058"/>
          </a:xfrm>
          <a:prstGeom prst="rect">
            <a:avLst/>
          </a:prstGeom>
        </p:spPr>
        <p:txBody>
          <a:bodyPr/>
          <a:lstStyle>
            <a:lvl1pPr marL="0" indent="0">
              <a:lnSpc>
                <a:spcPct val="100000"/>
              </a:lnSpc>
              <a:spcBef>
                <a:spcPts val="0"/>
              </a:spcBef>
              <a:buNone/>
              <a:defRPr sz="3200" spc="-150" baseline="0">
                <a:solidFill>
                  <a:schemeClr val="bg1"/>
                </a:solidFill>
              </a:defRPr>
            </a:lvl1pPr>
            <a:lvl2pPr>
              <a:defRPr sz="1400"/>
            </a:lvl2pPr>
            <a:lvl3pPr>
              <a:defRPr sz="1400"/>
            </a:lvl3pPr>
            <a:lvl4pPr>
              <a:defRPr sz="1400"/>
            </a:lvl4pPr>
            <a:lvl5pPr>
              <a:defRPr sz="1400"/>
            </a:lvl5pPr>
          </a:lstStyle>
          <a:p>
            <a:pPr lvl="0"/>
            <a:r>
              <a:rPr lang="en-US" dirty="0"/>
              <a:t>5.2</a:t>
            </a:r>
            <a:endParaRPr lang="ru-RU" dirty="0"/>
          </a:p>
        </p:txBody>
      </p:sp>
      <p:sp>
        <p:nvSpPr>
          <p:cNvPr id="50" name="Текст 21">
            <a:extLst>
              <a:ext uri="{FF2B5EF4-FFF2-40B4-BE49-F238E27FC236}">
                <a16:creationId xmlns:a16="http://schemas.microsoft.com/office/drawing/2014/main" id="{166D10A5-BCC4-4890-885D-0AB3B0334AAC}"/>
              </a:ext>
            </a:extLst>
          </p:cNvPr>
          <p:cNvSpPr>
            <a:spLocks noGrp="1"/>
          </p:cNvSpPr>
          <p:nvPr>
            <p:ph type="body" sz="quarter" idx="56" hasCustomPrompt="1"/>
          </p:nvPr>
        </p:nvSpPr>
        <p:spPr>
          <a:xfrm>
            <a:off x="5475637" y="3128035"/>
            <a:ext cx="1776698" cy="516058"/>
          </a:xfrm>
          <a:prstGeom prst="rect">
            <a:avLst/>
          </a:prstGeom>
        </p:spPr>
        <p:txBody>
          <a:bodyPr/>
          <a:lstStyle>
            <a:lvl1pPr marL="0" indent="0">
              <a:lnSpc>
                <a:spcPct val="100000"/>
              </a:lnSpc>
              <a:spcBef>
                <a:spcPts val="0"/>
              </a:spcBef>
              <a:buNone/>
              <a:defRPr sz="3200" spc="-150" baseline="0">
                <a:solidFill>
                  <a:schemeClr val="bg1"/>
                </a:solidFill>
              </a:defRPr>
            </a:lvl1pPr>
            <a:lvl2pPr>
              <a:defRPr sz="1400"/>
            </a:lvl2pPr>
            <a:lvl3pPr>
              <a:defRPr sz="1400"/>
            </a:lvl3pPr>
            <a:lvl4pPr>
              <a:defRPr sz="1400"/>
            </a:lvl4pPr>
            <a:lvl5pPr>
              <a:defRPr sz="1400"/>
            </a:lvl5pPr>
          </a:lstStyle>
          <a:p>
            <a:pPr lvl="0"/>
            <a:r>
              <a:rPr lang="en-US" dirty="0"/>
              <a:t>11.5%</a:t>
            </a:r>
            <a:endParaRPr lang="ru-RU" dirty="0"/>
          </a:p>
        </p:txBody>
      </p:sp>
      <p:sp>
        <p:nvSpPr>
          <p:cNvPr id="51" name="Текст 21">
            <a:extLst>
              <a:ext uri="{FF2B5EF4-FFF2-40B4-BE49-F238E27FC236}">
                <a16:creationId xmlns:a16="http://schemas.microsoft.com/office/drawing/2014/main" id="{996A61A1-31A4-4B52-8046-AF37FC5A2EEE}"/>
              </a:ext>
            </a:extLst>
          </p:cNvPr>
          <p:cNvSpPr>
            <a:spLocks noGrp="1"/>
          </p:cNvSpPr>
          <p:nvPr>
            <p:ph type="body" sz="quarter" idx="57" hasCustomPrompt="1"/>
          </p:nvPr>
        </p:nvSpPr>
        <p:spPr>
          <a:xfrm>
            <a:off x="3781868" y="3351120"/>
            <a:ext cx="599854" cy="317182"/>
          </a:xfrm>
          <a:prstGeom prst="rect">
            <a:avLst/>
          </a:prstGeom>
        </p:spPr>
        <p:txBody>
          <a:bodyPr/>
          <a:lstStyle>
            <a:lvl1pPr marL="0" indent="0" algn="l">
              <a:lnSpc>
                <a:spcPct val="100000"/>
              </a:lnSpc>
              <a:spcBef>
                <a:spcPts val="0"/>
              </a:spcBef>
              <a:buNone/>
              <a:defRPr sz="1600" spc="-4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sz="1400"/>
            </a:lvl2pPr>
            <a:lvl3pPr>
              <a:defRPr sz="1400"/>
            </a:lvl3pPr>
            <a:lvl4pPr>
              <a:defRPr sz="1400"/>
            </a:lvl4pPr>
            <a:lvl5pPr>
              <a:defRPr sz="1400"/>
            </a:lvl5pPr>
          </a:lstStyle>
          <a:p>
            <a:pPr lvl="0"/>
            <a:r>
              <a:rPr lang="en-US" dirty="0"/>
              <a:t>bn</a:t>
            </a:r>
            <a:endParaRPr lang="ru-RU" dirty="0"/>
          </a:p>
        </p:txBody>
      </p:sp>
      <p:sp>
        <p:nvSpPr>
          <p:cNvPr id="52" name="Текст 21">
            <a:extLst>
              <a:ext uri="{FF2B5EF4-FFF2-40B4-BE49-F238E27FC236}">
                <a16:creationId xmlns:a16="http://schemas.microsoft.com/office/drawing/2014/main" id="{C0B20A43-ECB4-4B2A-A586-8D4F8F88D83F}"/>
              </a:ext>
            </a:extLst>
          </p:cNvPr>
          <p:cNvSpPr>
            <a:spLocks noGrp="1"/>
          </p:cNvSpPr>
          <p:nvPr>
            <p:ph type="body" sz="quarter" idx="58" hasCustomPrompt="1"/>
          </p:nvPr>
        </p:nvSpPr>
        <p:spPr>
          <a:xfrm>
            <a:off x="7761638" y="3128035"/>
            <a:ext cx="1776698" cy="516058"/>
          </a:xfrm>
          <a:prstGeom prst="rect">
            <a:avLst/>
          </a:prstGeom>
        </p:spPr>
        <p:txBody>
          <a:bodyPr/>
          <a:lstStyle>
            <a:lvl1pPr marL="0" indent="0">
              <a:lnSpc>
                <a:spcPct val="100000"/>
              </a:lnSpc>
              <a:spcBef>
                <a:spcPts val="0"/>
              </a:spcBef>
              <a:buNone/>
              <a:defRPr sz="3200" spc="-150" baseline="0">
                <a:solidFill>
                  <a:schemeClr val="bg1"/>
                </a:solidFill>
              </a:defRPr>
            </a:lvl1pPr>
            <a:lvl2pPr>
              <a:defRPr sz="1400"/>
            </a:lvl2pPr>
            <a:lvl3pPr>
              <a:defRPr sz="1400"/>
            </a:lvl3pPr>
            <a:lvl4pPr>
              <a:defRPr sz="1400"/>
            </a:lvl4pPr>
            <a:lvl5pPr>
              <a:defRPr sz="1400"/>
            </a:lvl5pPr>
          </a:lstStyle>
          <a:p>
            <a:pPr lvl="0"/>
            <a:r>
              <a:rPr lang="en-US" dirty="0"/>
              <a:t>No.1</a:t>
            </a:r>
            <a:endParaRPr lang="ru-RU" dirty="0"/>
          </a:p>
        </p:txBody>
      </p:sp>
      <p:sp>
        <p:nvSpPr>
          <p:cNvPr id="53" name="Текст 21">
            <a:extLst>
              <a:ext uri="{FF2B5EF4-FFF2-40B4-BE49-F238E27FC236}">
                <a16:creationId xmlns:a16="http://schemas.microsoft.com/office/drawing/2014/main" id="{C3030AC8-4F6C-47EE-8E1F-2FE830709B3F}"/>
              </a:ext>
            </a:extLst>
          </p:cNvPr>
          <p:cNvSpPr>
            <a:spLocks noGrp="1"/>
          </p:cNvSpPr>
          <p:nvPr>
            <p:ph type="body" sz="quarter" idx="59" hasCustomPrompt="1"/>
          </p:nvPr>
        </p:nvSpPr>
        <p:spPr>
          <a:xfrm>
            <a:off x="10047639" y="3128035"/>
            <a:ext cx="1776698" cy="516058"/>
          </a:xfrm>
          <a:prstGeom prst="rect">
            <a:avLst/>
          </a:prstGeom>
        </p:spPr>
        <p:txBody>
          <a:bodyPr/>
          <a:lstStyle>
            <a:lvl1pPr marL="0" indent="0">
              <a:lnSpc>
                <a:spcPct val="100000"/>
              </a:lnSpc>
              <a:spcBef>
                <a:spcPts val="0"/>
              </a:spcBef>
              <a:buNone/>
              <a:defRPr sz="3200" spc="-150" baseline="0">
                <a:solidFill>
                  <a:schemeClr val="bg1"/>
                </a:solidFill>
              </a:defRPr>
            </a:lvl1pPr>
            <a:lvl2pPr>
              <a:defRPr sz="1400"/>
            </a:lvl2pPr>
            <a:lvl3pPr>
              <a:defRPr sz="1400"/>
            </a:lvl3pPr>
            <a:lvl4pPr>
              <a:defRPr sz="1400"/>
            </a:lvl4pPr>
            <a:lvl5pPr>
              <a:defRPr sz="1400"/>
            </a:lvl5pPr>
          </a:lstStyle>
          <a:p>
            <a:pPr lvl="0"/>
            <a:r>
              <a:rPr lang="en-US" dirty="0"/>
              <a:t>No.20</a:t>
            </a:r>
            <a:endParaRPr lang="ru-RU" dirty="0"/>
          </a:p>
        </p:txBody>
      </p:sp>
      <p:sp>
        <p:nvSpPr>
          <p:cNvPr id="54" name="Текст 21">
            <a:extLst>
              <a:ext uri="{FF2B5EF4-FFF2-40B4-BE49-F238E27FC236}">
                <a16:creationId xmlns:a16="http://schemas.microsoft.com/office/drawing/2014/main" id="{695687AC-022F-4FD7-830C-4D101CC504A5}"/>
              </a:ext>
            </a:extLst>
          </p:cNvPr>
          <p:cNvSpPr>
            <a:spLocks noGrp="1"/>
          </p:cNvSpPr>
          <p:nvPr>
            <p:ph type="body" sz="quarter" idx="61" hasCustomPrompt="1"/>
          </p:nvPr>
        </p:nvSpPr>
        <p:spPr>
          <a:xfrm>
            <a:off x="906210" y="3128035"/>
            <a:ext cx="1776698" cy="516058"/>
          </a:xfrm>
          <a:prstGeom prst="rect">
            <a:avLst/>
          </a:prstGeom>
        </p:spPr>
        <p:txBody>
          <a:bodyPr/>
          <a:lstStyle>
            <a:lvl1pPr marL="0" indent="0">
              <a:lnSpc>
                <a:spcPct val="100000"/>
              </a:lnSpc>
              <a:spcBef>
                <a:spcPts val="0"/>
              </a:spcBef>
              <a:buNone/>
              <a:defRPr sz="3200" spc="-150" baseline="0">
                <a:solidFill>
                  <a:schemeClr val="bg1"/>
                </a:solidFill>
              </a:defRPr>
            </a:lvl1pPr>
            <a:lvl2pPr>
              <a:defRPr sz="1400"/>
            </a:lvl2pPr>
            <a:lvl3pPr>
              <a:defRPr sz="1400"/>
            </a:lvl3pPr>
            <a:lvl4pPr>
              <a:defRPr sz="1400"/>
            </a:lvl4pPr>
            <a:lvl5pPr>
              <a:defRPr sz="1400"/>
            </a:lvl5pPr>
          </a:lstStyle>
          <a:p>
            <a:pPr lvl="0"/>
            <a:r>
              <a:rPr lang="en-US" dirty="0"/>
              <a:t>&gt;20</a:t>
            </a:r>
            <a:endParaRPr lang="ru-RU" dirty="0"/>
          </a:p>
        </p:txBody>
      </p:sp>
      <p:sp>
        <p:nvSpPr>
          <p:cNvPr id="55" name="Текст 21">
            <a:extLst>
              <a:ext uri="{FF2B5EF4-FFF2-40B4-BE49-F238E27FC236}">
                <a16:creationId xmlns:a16="http://schemas.microsoft.com/office/drawing/2014/main" id="{A7A7DEEE-691D-4859-A9A3-380F392BC43C}"/>
              </a:ext>
            </a:extLst>
          </p:cNvPr>
          <p:cNvSpPr>
            <a:spLocks noGrp="1"/>
          </p:cNvSpPr>
          <p:nvPr>
            <p:ph type="body" sz="quarter" idx="66" hasCustomPrompt="1"/>
          </p:nvPr>
        </p:nvSpPr>
        <p:spPr>
          <a:xfrm>
            <a:off x="1573170" y="3351120"/>
            <a:ext cx="767033" cy="317182"/>
          </a:xfrm>
          <a:prstGeom prst="rect">
            <a:avLst/>
          </a:prstGeom>
        </p:spPr>
        <p:txBody>
          <a:bodyPr/>
          <a:lstStyle>
            <a:lvl1pPr marL="0" indent="0" algn="l">
              <a:lnSpc>
                <a:spcPct val="100000"/>
              </a:lnSpc>
              <a:spcBef>
                <a:spcPts val="0"/>
              </a:spcBef>
              <a:buNone/>
              <a:defRPr sz="1600" spc="-4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sz="1400"/>
            </a:lvl2pPr>
            <a:lvl3pPr>
              <a:defRPr sz="1400"/>
            </a:lvl3pPr>
            <a:lvl4pPr>
              <a:defRPr sz="1400"/>
            </a:lvl4pPr>
            <a:lvl5pPr>
              <a:defRPr sz="1400"/>
            </a:lvl5pPr>
          </a:lstStyle>
          <a:p>
            <a:pPr lvl="0"/>
            <a:r>
              <a:rPr lang="en-US" dirty="0"/>
              <a:t>years</a:t>
            </a:r>
            <a:endParaRPr lang="ru-RU" dirty="0"/>
          </a:p>
        </p:txBody>
      </p:sp>
      <p:sp>
        <p:nvSpPr>
          <p:cNvPr id="56" name="Полилиния: фигура 55">
            <a:extLst>
              <a:ext uri="{FF2B5EF4-FFF2-40B4-BE49-F238E27FC236}">
                <a16:creationId xmlns:a16="http://schemas.microsoft.com/office/drawing/2014/main" id="{8E6114D1-D23E-43BD-B6B4-308C7C6B2997}"/>
              </a:ext>
            </a:extLst>
          </p:cNvPr>
          <p:cNvSpPr/>
          <p:nvPr userDrawn="1"/>
        </p:nvSpPr>
        <p:spPr>
          <a:xfrm>
            <a:off x="1000915" y="3751865"/>
            <a:ext cx="1619249" cy="4762"/>
          </a:xfrm>
          <a:custGeom>
            <a:avLst/>
            <a:gdLst>
              <a:gd name="connsiteX0" fmla="*/ 0 w 1619249"/>
              <a:gd name="connsiteY0" fmla="*/ 0 h 4762"/>
              <a:gd name="connsiteX1" fmla="*/ 1619250 w 1619249"/>
              <a:gd name="connsiteY1" fmla="*/ 0 h 4762"/>
              <a:gd name="connsiteX2" fmla="*/ 1619250 w 1619249"/>
              <a:gd name="connsiteY2" fmla="*/ 4763 h 4762"/>
              <a:gd name="connsiteX3" fmla="*/ 0 w 1619249"/>
              <a:gd name="connsiteY3" fmla="*/ 4763 h 4762"/>
              <a:gd name="connsiteX4" fmla="*/ 0 w 1619249"/>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49" h="4762">
                <a:moveTo>
                  <a:pt x="0" y="0"/>
                </a:moveTo>
                <a:lnTo>
                  <a:pt x="1619250" y="0"/>
                </a:lnTo>
                <a:lnTo>
                  <a:pt x="1619250" y="4763"/>
                </a:lnTo>
                <a:lnTo>
                  <a:pt x="0" y="4763"/>
                </a:lnTo>
                <a:lnTo>
                  <a:pt x="0" y="0"/>
                </a:lnTo>
                <a:close/>
              </a:path>
            </a:pathLst>
          </a:custGeom>
          <a:solidFill>
            <a:srgbClr val="B4BBC5">
              <a:alpha val="50000"/>
            </a:srgbClr>
          </a:solidFill>
          <a:ln w="4761" cap="flat">
            <a:noFill/>
            <a:prstDash val="solid"/>
            <a:miter/>
          </a:ln>
        </p:spPr>
        <p:txBody>
          <a:bodyPr rtlCol="0" anchor="ctr"/>
          <a:lstStyle/>
          <a:p>
            <a:endParaRPr lang="ru-RU">
              <a:solidFill>
                <a:schemeClr val="bg1"/>
              </a:solidFill>
            </a:endParaRPr>
          </a:p>
        </p:txBody>
      </p:sp>
      <p:sp>
        <p:nvSpPr>
          <p:cNvPr id="57" name="Полилиния: фигура 56">
            <a:extLst>
              <a:ext uri="{FF2B5EF4-FFF2-40B4-BE49-F238E27FC236}">
                <a16:creationId xmlns:a16="http://schemas.microsoft.com/office/drawing/2014/main" id="{21819F37-495A-40D0-977F-C79EFFE00087}"/>
              </a:ext>
            </a:extLst>
          </p:cNvPr>
          <p:cNvSpPr/>
          <p:nvPr userDrawn="1"/>
        </p:nvSpPr>
        <p:spPr>
          <a:xfrm>
            <a:off x="3286915" y="3751865"/>
            <a:ext cx="1619250" cy="4762"/>
          </a:xfrm>
          <a:custGeom>
            <a:avLst/>
            <a:gdLst>
              <a:gd name="connsiteX0" fmla="*/ 0 w 1619250"/>
              <a:gd name="connsiteY0" fmla="*/ 0 h 4762"/>
              <a:gd name="connsiteX1" fmla="*/ 1619250 w 1619250"/>
              <a:gd name="connsiteY1" fmla="*/ 0 h 4762"/>
              <a:gd name="connsiteX2" fmla="*/ 1619250 w 1619250"/>
              <a:gd name="connsiteY2" fmla="*/ 4763 h 4762"/>
              <a:gd name="connsiteX3" fmla="*/ 0 w 1619250"/>
              <a:gd name="connsiteY3" fmla="*/ 4763 h 4762"/>
              <a:gd name="connsiteX4" fmla="*/ 0 w 1619250"/>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0" h="4762">
                <a:moveTo>
                  <a:pt x="0" y="0"/>
                </a:moveTo>
                <a:lnTo>
                  <a:pt x="1619250" y="0"/>
                </a:lnTo>
                <a:lnTo>
                  <a:pt x="1619250" y="4763"/>
                </a:lnTo>
                <a:lnTo>
                  <a:pt x="0" y="4763"/>
                </a:lnTo>
                <a:lnTo>
                  <a:pt x="0" y="0"/>
                </a:lnTo>
                <a:close/>
              </a:path>
            </a:pathLst>
          </a:custGeom>
          <a:solidFill>
            <a:srgbClr val="B4BBC5">
              <a:alpha val="50000"/>
            </a:srgbClr>
          </a:solidFill>
          <a:ln w="4761" cap="flat">
            <a:noFill/>
            <a:prstDash val="solid"/>
            <a:miter/>
          </a:ln>
        </p:spPr>
        <p:txBody>
          <a:bodyPr rtlCol="0" anchor="ctr"/>
          <a:lstStyle/>
          <a:p>
            <a:endParaRPr lang="ru-RU">
              <a:solidFill>
                <a:schemeClr val="bg1"/>
              </a:solidFill>
            </a:endParaRPr>
          </a:p>
        </p:txBody>
      </p:sp>
      <p:sp>
        <p:nvSpPr>
          <p:cNvPr id="58" name="Полилиния: фигура 57">
            <a:extLst>
              <a:ext uri="{FF2B5EF4-FFF2-40B4-BE49-F238E27FC236}">
                <a16:creationId xmlns:a16="http://schemas.microsoft.com/office/drawing/2014/main" id="{A846B149-839A-447B-A917-A7D8A5A97248}"/>
              </a:ext>
            </a:extLst>
          </p:cNvPr>
          <p:cNvSpPr/>
          <p:nvPr userDrawn="1"/>
        </p:nvSpPr>
        <p:spPr>
          <a:xfrm>
            <a:off x="5572935" y="3751865"/>
            <a:ext cx="1619250" cy="4762"/>
          </a:xfrm>
          <a:custGeom>
            <a:avLst/>
            <a:gdLst>
              <a:gd name="connsiteX0" fmla="*/ 0 w 1619250"/>
              <a:gd name="connsiteY0" fmla="*/ 0 h 4762"/>
              <a:gd name="connsiteX1" fmla="*/ 1619250 w 1619250"/>
              <a:gd name="connsiteY1" fmla="*/ 0 h 4762"/>
              <a:gd name="connsiteX2" fmla="*/ 1619250 w 1619250"/>
              <a:gd name="connsiteY2" fmla="*/ 4763 h 4762"/>
              <a:gd name="connsiteX3" fmla="*/ 0 w 1619250"/>
              <a:gd name="connsiteY3" fmla="*/ 4763 h 4762"/>
              <a:gd name="connsiteX4" fmla="*/ 0 w 1619250"/>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0" h="4762">
                <a:moveTo>
                  <a:pt x="0" y="0"/>
                </a:moveTo>
                <a:lnTo>
                  <a:pt x="1619250" y="0"/>
                </a:lnTo>
                <a:lnTo>
                  <a:pt x="1619250" y="4763"/>
                </a:lnTo>
                <a:lnTo>
                  <a:pt x="0" y="4763"/>
                </a:lnTo>
                <a:lnTo>
                  <a:pt x="0" y="0"/>
                </a:lnTo>
                <a:close/>
              </a:path>
            </a:pathLst>
          </a:custGeom>
          <a:solidFill>
            <a:srgbClr val="B4BBC5">
              <a:alpha val="50000"/>
            </a:srgbClr>
          </a:solidFill>
          <a:ln w="4761" cap="flat">
            <a:noFill/>
            <a:prstDash val="solid"/>
            <a:miter/>
          </a:ln>
        </p:spPr>
        <p:txBody>
          <a:bodyPr rtlCol="0" anchor="ctr"/>
          <a:lstStyle/>
          <a:p>
            <a:endParaRPr lang="ru-RU">
              <a:solidFill>
                <a:schemeClr val="bg1"/>
              </a:solidFill>
            </a:endParaRPr>
          </a:p>
        </p:txBody>
      </p:sp>
      <p:sp>
        <p:nvSpPr>
          <p:cNvPr id="59" name="Полилиния: фигура 58">
            <a:extLst>
              <a:ext uri="{FF2B5EF4-FFF2-40B4-BE49-F238E27FC236}">
                <a16:creationId xmlns:a16="http://schemas.microsoft.com/office/drawing/2014/main" id="{8AF6B5F6-3DC7-4DB6-81BB-10B98DBA1C22}"/>
              </a:ext>
            </a:extLst>
          </p:cNvPr>
          <p:cNvSpPr/>
          <p:nvPr userDrawn="1"/>
        </p:nvSpPr>
        <p:spPr>
          <a:xfrm>
            <a:off x="7858935" y="3751865"/>
            <a:ext cx="1619250" cy="4762"/>
          </a:xfrm>
          <a:custGeom>
            <a:avLst/>
            <a:gdLst>
              <a:gd name="connsiteX0" fmla="*/ 0 w 1619250"/>
              <a:gd name="connsiteY0" fmla="*/ 0 h 4762"/>
              <a:gd name="connsiteX1" fmla="*/ 1619250 w 1619250"/>
              <a:gd name="connsiteY1" fmla="*/ 0 h 4762"/>
              <a:gd name="connsiteX2" fmla="*/ 1619250 w 1619250"/>
              <a:gd name="connsiteY2" fmla="*/ 4763 h 4762"/>
              <a:gd name="connsiteX3" fmla="*/ 0 w 1619250"/>
              <a:gd name="connsiteY3" fmla="*/ 4763 h 4762"/>
              <a:gd name="connsiteX4" fmla="*/ 0 w 1619250"/>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0" h="4762">
                <a:moveTo>
                  <a:pt x="0" y="0"/>
                </a:moveTo>
                <a:lnTo>
                  <a:pt x="1619250" y="0"/>
                </a:lnTo>
                <a:lnTo>
                  <a:pt x="1619250" y="4763"/>
                </a:lnTo>
                <a:lnTo>
                  <a:pt x="0" y="4763"/>
                </a:lnTo>
                <a:lnTo>
                  <a:pt x="0" y="0"/>
                </a:lnTo>
                <a:close/>
              </a:path>
            </a:pathLst>
          </a:custGeom>
          <a:solidFill>
            <a:srgbClr val="B4BBC5">
              <a:alpha val="50000"/>
            </a:srgbClr>
          </a:solidFill>
          <a:ln w="4761" cap="flat">
            <a:noFill/>
            <a:prstDash val="solid"/>
            <a:miter/>
          </a:ln>
        </p:spPr>
        <p:txBody>
          <a:bodyPr rtlCol="0" anchor="ctr"/>
          <a:lstStyle/>
          <a:p>
            <a:endParaRPr lang="ru-RU">
              <a:solidFill>
                <a:schemeClr val="bg1"/>
              </a:solidFill>
            </a:endParaRPr>
          </a:p>
        </p:txBody>
      </p:sp>
      <p:sp>
        <p:nvSpPr>
          <p:cNvPr id="60" name="Полилиния: фигура 59">
            <a:extLst>
              <a:ext uri="{FF2B5EF4-FFF2-40B4-BE49-F238E27FC236}">
                <a16:creationId xmlns:a16="http://schemas.microsoft.com/office/drawing/2014/main" id="{C1A3902B-492D-4F16-B988-9964DA6B781A}"/>
              </a:ext>
            </a:extLst>
          </p:cNvPr>
          <p:cNvSpPr/>
          <p:nvPr userDrawn="1"/>
        </p:nvSpPr>
        <p:spPr>
          <a:xfrm>
            <a:off x="10144935" y="3751865"/>
            <a:ext cx="1619249" cy="4762"/>
          </a:xfrm>
          <a:custGeom>
            <a:avLst/>
            <a:gdLst>
              <a:gd name="connsiteX0" fmla="*/ 0 w 1619249"/>
              <a:gd name="connsiteY0" fmla="*/ 0 h 4762"/>
              <a:gd name="connsiteX1" fmla="*/ 1619250 w 1619249"/>
              <a:gd name="connsiteY1" fmla="*/ 0 h 4762"/>
              <a:gd name="connsiteX2" fmla="*/ 1619250 w 1619249"/>
              <a:gd name="connsiteY2" fmla="*/ 4763 h 4762"/>
              <a:gd name="connsiteX3" fmla="*/ 0 w 1619249"/>
              <a:gd name="connsiteY3" fmla="*/ 4763 h 4762"/>
              <a:gd name="connsiteX4" fmla="*/ 0 w 1619249"/>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49" h="4762">
                <a:moveTo>
                  <a:pt x="0" y="0"/>
                </a:moveTo>
                <a:lnTo>
                  <a:pt x="1619250" y="0"/>
                </a:lnTo>
                <a:lnTo>
                  <a:pt x="1619250" y="4763"/>
                </a:lnTo>
                <a:lnTo>
                  <a:pt x="0" y="4763"/>
                </a:lnTo>
                <a:lnTo>
                  <a:pt x="0" y="0"/>
                </a:lnTo>
                <a:close/>
              </a:path>
            </a:pathLst>
          </a:custGeom>
          <a:solidFill>
            <a:srgbClr val="B4BBC5">
              <a:alpha val="50000"/>
            </a:srgbClr>
          </a:solidFill>
          <a:ln w="4761" cap="flat">
            <a:noFill/>
            <a:prstDash val="solid"/>
            <a:miter/>
          </a:ln>
        </p:spPr>
        <p:txBody>
          <a:bodyPr rtlCol="0" anchor="ctr"/>
          <a:lstStyle/>
          <a:p>
            <a:endParaRPr lang="ru-RU">
              <a:solidFill>
                <a:schemeClr val="bg1"/>
              </a:solidFill>
            </a:endParaRPr>
          </a:p>
        </p:txBody>
      </p:sp>
      <p:sp>
        <p:nvSpPr>
          <p:cNvPr id="61" name="Полилиния: фигура 60">
            <a:extLst>
              <a:ext uri="{FF2B5EF4-FFF2-40B4-BE49-F238E27FC236}">
                <a16:creationId xmlns:a16="http://schemas.microsoft.com/office/drawing/2014/main" id="{9BE3A801-76A7-409C-8B2B-942D1415A9D0}"/>
              </a:ext>
            </a:extLst>
          </p:cNvPr>
          <p:cNvSpPr/>
          <p:nvPr userDrawn="1"/>
        </p:nvSpPr>
        <p:spPr>
          <a:xfrm>
            <a:off x="429415" y="3006533"/>
            <a:ext cx="11334769" cy="4762"/>
          </a:xfrm>
          <a:custGeom>
            <a:avLst/>
            <a:gdLst>
              <a:gd name="connsiteX0" fmla="*/ 11334769 w 11334769"/>
              <a:gd name="connsiteY0" fmla="*/ 0 h 4762"/>
              <a:gd name="connsiteX1" fmla="*/ 0 w 11334769"/>
              <a:gd name="connsiteY1" fmla="*/ 0 h 4762"/>
            </a:gdLst>
            <a:ahLst/>
            <a:cxnLst>
              <a:cxn ang="0">
                <a:pos x="connsiteX0" y="connsiteY0"/>
              </a:cxn>
              <a:cxn ang="0">
                <a:pos x="connsiteX1" y="connsiteY1"/>
              </a:cxn>
            </a:cxnLst>
            <a:rect l="l" t="t" r="r" b="b"/>
            <a:pathLst>
              <a:path w="11334769" h="4762">
                <a:moveTo>
                  <a:pt x="11334769" y="0"/>
                </a:moveTo>
                <a:lnTo>
                  <a:pt x="0" y="0"/>
                </a:lnTo>
              </a:path>
            </a:pathLst>
          </a:custGeom>
          <a:ln w="4761" cap="flat">
            <a:solidFill>
              <a:srgbClr val="FFFFFF"/>
            </a:solidFill>
            <a:prstDash val="solid"/>
            <a:miter/>
          </a:ln>
        </p:spPr>
        <p:txBody>
          <a:bodyPr rtlCol="0" anchor="ctr"/>
          <a:lstStyle/>
          <a:p>
            <a:endParaRPr lang="ru-RU"/>
          </a:p>
        </p:txBody>
      </p:sp>
      <p:sp>
        <p:nvSpPr>
          <p:cNvPr id="62" name="Текст 21">
            <a:extLst>
              <a:ext uri="{FF2B5EF4-FFF2-40B4-BE49-F238E27FC236}">
                <a16:creationId xmlns:a16="http://schemas.microsoft.com/office/drawing/2014/main" id="{9BD3EC0B-4450-4833-B300-5CB98BBDFC1B}"/>
              </a:ext>
            </a:extLst>
          </p:cNvPr>
          <p:cNvSpPr>
            <a:spLocks noGrp="1"/>
          </p:cNvSpPr>
          <p:nvPr>
            <p:ph type="body" sz="quarter" idx="43" hasCustomPrompt="1"/>
          </p:nvPr>
        </p:nvSpPr>
        <p:spPr>
          <a:xfrm>
            <a:off x="906210" y="3804333"/>
            <a:ext cx="1752847" cy="425603"/>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en-US" dirty="0"/>
              <a:t>In the Russian food retail market</a:t>
            </a:r>
          </a:p>
        </p:txBody>
      </p:sp>
      <p:sp>
        <p:nvSpPr>
          <p:cNvPr id="63" name="Текст 21">
            <a:extLst>
              <a:ext uri="{FF2B5EF4-FFF2-40B4-BE49-F238E27FC236}">
                <a16:creationId xmlns:a16="http://schemas.microsoft.com/office/drawing/2014/main" id="{E7E48DBA-A425-4893-8CEF-7AA9DF6BFE79}"/>
              </a:ext>
            </a:extLst>
          </p:cNvPr>
          <p:cNvSpPr>
            <a:spLocks noGrp="1"/>
          </p:cNvSpPr>
          <p:nvPr>
            <p:ph type="body" sz="quarter" idx="44" hasCustomPrompt="1"/>
          </p:nvPr>
        </p:nvSpPr>
        <p:spPr>
          <a:xfrm>
            <a:off x="3193446" y="3804333"/>
            <a:ext cx="1752847" cy="425603"/>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en-US" dirty="0"/>
              <a:t>Customer visits annually</a:t>
            </a:r>
          </a:p>
        </p:txBody>
      </p:sp>
      <p:sp>
        <p:nvSpPr>
          <p:cNvPr id="64" name="Текст 21">
            <a:extLst>
              <a:ext uri="{FF2B5EF4-FFF2-40B4-BE49-F238E27FC236}">
                <a16:creationId xmlns:a16="http://schemas.microsoft.com/office/drawing/2014/main" id="{AC387257-61A1-45AC-92AC-3749D8718746}"/>
              </a:ext>
            </a:extLst>
          </p:cNvPr>
          <p:cNvSpPr>
            <a:spLocks noGrp="1"/>
          </p:cNvSpPr>
          <p:nvPr>
            <p:ph type="body" sz="quarter" idx="45" hasCustomPrompt="1"/>
          </p:nvPr>
        </p:nvSpPr>
        <p:spPr>
          <a:xfrm>
            <a:off x="5475637" y="3804333"/>
            <a:ext cx="1752847" cy="425603"/>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en-US" dirty="0"/>
              <a:t>Market share</a:t>
            </a:r>
          </a:p>
        </p:txBody>
      </p:sp>
      <p:sp>
        <p:nvSpPr>
          <p:cNvPr id="65" name="Текст 21">
            <a:extLst>
              <a:ext uri="{FF2B5EF4-FFF2-40B4-BE49-F238E27FC236}">
                <a16:creationId xmlns:a16="http://schemas.microsoft.com/office/drawing/2014/main" id="{1442884A-9499-4E62-B9F0-3796E11A8368}"/>
              </a:ext>
            </a:extLst>
          </p:cNvPr>
          <p:cNvSpPr>
            <a:spLocks noGrp="1"/>
          </p:cNvSpPr>
          <p:nvPr>
            <p:ph type="body" sz="quarter" idx="46" hasCustomPrompt="1"/>
          </p:nvPr>
        </p:nvSpPr>
        <p:spPr>
          <a:xfrm>
            <a:off x="7761638" y="3804333"/>
            <a:ext cx="1752847" cy="425603"/>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en-US" dirty="0"/>
              <a:t>In e-grocery</a:t>
            </a:r>
          </a:p>
        </p:txBody>
      </p:sp>
      <p:sp>
        <p:nvSpPr>
          <p:cNvPr id="66" name="Текст 21">
            <a:extLst>
              <a:ext uri="{FF2B5EF4-FFF2-40B4-BE49-F238E27FC236}">
                <a16:creationId xmlns:a16="http://schemas.microsoft.com/office/drawing/2014/main" id="{461DC5A2-BAE3-4BFC-9D06-F7DD2C6752AC}"/>
              </a:ext>
            </a:extLst>
          </p:cNvPr>
          <p:cNvSpPr>
            <a:spLocks noGrp="1"/>
          </p:cNvSpPr>
          <p:nvPr>
            <p:ph type="body" sz="quarter" idx="47" hasCustomPrompt="1"/>
          </p:nvPr>
        </p:nvSpPr>
        <p:spPr>
          <a:xfrm>
            <a:off x="10047639" y="3804333"/>
            <a:ext cx="1752847" cy="425603"/>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en-US" dirty="0"/>
              <a:t>By revenue among grocery retailers in the world</a:t>
            </a:r>
          </a:p>
        </p:txBody>
      </p:sp>
      <p:sp>
        <p:nvSpPr>
          <p:cNvPr id="82" name="Текст 21">
            <a:extLst>
              <a:ext uri="{FF2B5EF4-FFF2-40B4-BE49-F238E27FC236}">
                <a16:creationId xmlns:a16="http://schemas.microsoft.com/office/drawing/2014/main" id="{2E1EC67E-D2D9-4C08-8C19-D39FDD2FA531}"/>
              </a:ext>
            </a:extLst>
          </p:cNvPr>
          <p:cNvSpPr>
            <a:spLocks noGrp="1"/>
          </p:cNvSpPr>
          <p:nvPr>
            <p:ph type="body" sz="quarter" idx="62" hasCustomPrompt="1"/>
          </p:nvPr>
        </p:nvSpPr>
        <p:spPr>
          <a:xfrm>
            <a:off x="5475637" y="5146832"/>
            <a:ext cx="1776698" cy="516058"/>
          </a:xfrm>
          <a:prstGeom prst="rect">
            <a:avLst/>
          </a:prstGeom>
        </p:spPr>
        <p:txBody>
          <a:bodyPr/>
          <a:lstStyle>
            <a:lvl1pPr marL="0" indent="0">
              <a:lnSpc>
                <a:spcPct val="100000"/>
              </a:lnSpc>
              <a:spcBef>
                <a:spcPts val="0"/>
              </a:spcBef>
              <a:buNone/>
              <a:defRPr sz="3200" spc="-150" baseline="0">
                <a:solidFill>
                  <a:schemeClr val="bg1"/>
                </a:solidFill>
              </a:defRPr>
            </a:lvl1pPr>
            <a:lvl2pPr>
              <a:defRPr sz="1400"/>
            </a:lvl2pPr>
            <a:lvl3pPr>
              <a:defRPr sz="1400"/>
            </a:lvl3pPr>
            <a:lvl4pPr>
              <a:defRPr sz="1400"/>
            </a:lvl4pPr>
            <a:lvl5pPr>
              <a:defRPr sz="1400"/>
            </a:lvl5pPr>
          </a:lstStyle>
          <a:p>
            <a:pPr lvl="0"/>
            <a:r>
              <a:rPr lang="en-US" dirty="0"/>
              <a:t>65</a:t>
            </a:r>
            <a:endParaRPr lang="ru-RU" dirty="0"/>
          </a:p>
        </p:txBody>
      </p:sp>
      <p:sp>
        <p:nvSpPr>
          <p:cNvPr id="83" name="Текст 21">
            <a:extLst>
              <a:ext uri="{FF2B5EF4-FFF2-40B4-BE49-F238E27FC236}">
                <a16:creationId xmlns:a16="http://schemas.microsoft.com/office/drawing/2014/main" id="{7B331D5D-BF89-4A43-9E81-5D8491F6209C}"/>
              </a:ext>
            </a:extLst>
          </p:cNvPr>
          <p:cNvSpPr>
            <a:spLocks noGrp="1"/>
          </p:cNvSpPr>
          <p:nvPr>
            <p:ph type="body" sz="quarter" idx="63" hasCustomPrompt="1"/>
          </p:nvPr>
        </p:nvSpPr>
        <p:spPr>
          <a:xfrm>
            <a:off x="7761638" y="5146832"/>
            <a:ext cx="1776698" cy="516058"/>
          </a:xfrm>
          <a:prstGeom prst="rect">
            <a:avLst/>
          </a:prstGeom>
        </p:spPr>
        <p:txBody>
          <a:bodyPr/>
          <a:lstStyle>
            <a:lvl1pPr marL="0" indent="0">
              <a:lnSpc>
                <a:spcPct val="100000"/>
              </a:lnSpc>
              <a:spcBef>
                <a:spcPts val="0"/>
              </a:spcBef>
              <a:buNone/>
              <a:defRPr sz="3200" spc="-150" baseline="0">
                <a:solidFill>
                  <a:schemeClr val="bg1"/>
                </a:solidFill>
              </a:defRPr>
            </a:lvl1pPr>
            <a:lvl2pPr>
              <a:defRPr sz="1400"/>
            </a:lvl2pPr>
            <a:lvl3pPr>
              <a:defRPr sz="1400"/>
            </a:lvl3pPr>
            <a:lvl4pPr>
              <a:defRPr sz="1400"/>
            </a:lvl4pPr>
            <a:lvl5pPr>
              <a:defRPr sz="1400"/>
            </a:lvl5pPr>
          </a:lstStyle>
          <a:p>
            <a:pPr lvl="0"/>
            <a:r>
              <a:rPr lang="en-US" dirty="0"/>
              <a:t>&gt;300</a:t>
            </a:r>
            <a:endParaRPr lang="ru-RU" dirty="0"/>
          </a:p>
        </p:txBody>
      </p:sp>
      <p:sp>
        <p:nvSpPr>
          <p:cNvPr id="84" name="Текст 21">
            <a:extLst>
              <a:ext uri="{FF2B5EF4-FFF2-40B4-BE49-F238E27FC236}">
                <a16:creationId xmlns:a16="http://schemas.microsoft.com/office/drawing/2014/main" id="{97A737BF-19BB-4B6B-A6C5-7D5C150C67B1}"/>
              </a:ext>
            </a:extLst>
          </p:cNvPr>
          <p:cNvSpPr>
            <a:spLocks noGrp="1"/>
          </p:cNvSpPr>
          <p:nvPr>
            <p:ph type="body" sz="quarter" idx="64" hasCustomPrompt="1"/>
          </p:nvPr>
        </p:nvSpPr>
        <p:spPr>
          <a:xfrm>
            <a:off x="3193446" y="5146832"/>
            <a:ext cx="1776698" cy="516058"/>
          </a:xfrm>
          <a:prstGeom prst="rect">
            <a:avLst/>
          </a:prstGeom>
        </p:spPr>
        <p:txBody>
          <a:bodyPr/>
          <a:lstStyle>
            <a:lvl1pPr marL="0" indent="0">
              <a:lnSpc>
                <a:spcPct val="100000"/>
              </a:lnSpc>
              <a:spcBef>
                <a:spcPts val="0"/>
              </a:spcBef>
              <a:buNone/>
              <a:defRPr sz="3200" spc="-150" baseline="0">
                <a:solidFill>
                  <a:schemeClr val="bg1"/>
                </a:solidFill>
              </a:defRPr>
            </a:lvl1pPr>
            <a:lvl2pPr>
              <a:defRPr sz="1400"/>
            </a:lvl2pPr>
            <a:lvl3pPr>
              <a:defRPr sz="1400"/>
            </a:lvl3pPr>
            <a:lvl4pPr>
              <a:defRPr sz="1400"/>
            </a:lvl4pPr>
            <a:lvl5pPr>
              <a:defRPr sz="1400"/>
            </a:lvl5pPr>
          </a:lstStyle>
          <a:p>
            <a:pPr lvl="0"/>
            <a:r>
              <a:rPr lang="en-US" dirty="0"/>
              <a:t>5.946</a:t>
            </a:r>
            <a:endParaRPr lang="ru-RU" dirty="0"/>
          </a:p>
        </p:txBody>
      </p:sp>
      <p:sp>
        <p:nvSpPr>
          <p:cNvPr id="85" name="Текст 21">
            <a:extLst>
              <a:ext uri="{FF2B5EF4-FFF2-40B4-BE49-F238E27FC236}">
                <a16:creationId xmlns:a16="http://schemas.microsoft.com/office/drawing/2014/main" id="{6EF3C54F-DF4C-41E9-AAE7-5986C113D333}"/>
              </a:ext>
            </a:extLst>
          </p:cNvPr>
          <p:cNvSpPr>
            <a:spLocks noGrp="1"/>
          </p:cNvSpPr>
          <p:nvPr>
            <p:ph type="body" sz="quarter" idx="65" hasCustomPrompt="1"/>
          </p:nvPr>
        </p:nvSpPr>
        <p:spPr>
          <a:xfrm>
            <a:off x="906210" y="5146832"/>
            <a:ext cx="1776698" cy="516058"/>
          </a:xfrm>
          <a:prstGeom prst="rect">
            <a:avLst/>
          </a:prstGeom>
        </p:spPr>
        <p:txBody>
          <a:bodyPr/>
          <a:lstStyle>
            <a:lvl1pPr marL="0" indent="0">
              <a:lnSpc>
                <a:spcPct val="100000"/>
              </a:lnSpc>
              <a:spcBef>
                <a:spcPts val="0"/>
              </a:spcBef>
              <a:buNone/>
              <a:defRPr sz="3200" spc="-150" baseline="0">
                <a:solidFill>
                  <a:schemeClr val="bg1"/>
                </a:solidFill>
              </a:defRPr>
            </a:lvl1pPr>
            <a:lvl2pPr>
              <a:defRPr sz="1400"/>
            </a:lvl2pPr>
            <a:lvl3pPr>
              <a:defRPr sz="1400"/>
            </a:lvl3pPr>
            <a:lvl4pPr>
              <a:defRPr sz="1400"/>
            </a:lvl4pPr>
            <a:lvl5pPr>
              <a:defRPr sz="1400"/>
            </a:lvl5pPr>
          </a:lstStyle>
          <a:p>
            <a:pPr lvl="0"/>
            <a:r>
              <a:rPr lang="en-US" dirty="0"/>
              <a:t>16.658</a:t>
            </a:r>
            <a:endParaRPr lang="ru-RU" dirty="0"/>
          </a:p>
        </p:txBody>
      </p:sp>
      <p:sp>
        <p:nvSpPr>
          <p:cNvPr id="86" name="Текст 21">
            <a:extLst>
              <a:ext uri="{FF2B5EF4-FFF2-40B4-BE49-F238E27FC236}">
                <a16:creationId xmlns:a16="http://schemas.microsoft.com/office/drawing/2014/main" id="{A2017E19-A620-4DEF-876A-CA53C8DEC63A}"/>
              </a:ext>
            </a:extLst>
          </p:cNvPr>
          <p:cNvSpPr>
            <a:spLocks noGrp="1"/>
          </p:cNvSpPr>
          <p:nvPr>
            <p:ph type="body" sz="quarter" idx="67" hasCustomPrompt="1"/>
          </p:nvPr>
        </p:nvSpPr>
        <p:spPr>
          <a:xfrm>
            <a:off x="8645681" y="5368349"/>
            <a:ext cx="767033" cy="317182"/>
          </a:xfrm>
          <a:prstGeom prst="rect">
            <a:avLst/>
          </a:prstGeom>
        </p:spPr>
        <p:txBody>
          <a:bodyPr/>
          <a:lstStyle>
            <a:lvl1pPr marL="0" indent="0" algn="l">
              <a:lnSpc>
                <a:spcPct val="100000"/>
              </a:lnSpc>
              <a:spcBef>
                <a:spcPts val="0"/>
              </a:spcBef>
              <a:buNone/>
              <a:defRPr sz="1600" spc="-4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sz="1400"/>
            </a:lvl2pPr>
            <a:lvl3pPr>
              <a:defRPr sz="1400"/>
            </a:lvl3pPr>
            <a:lvl4pPr>
              <a:defRPr sz="1400"/>
            </a:lvl4pPr>
            <a:lvl5pPr>
              <a:defRPr sz="1400"/>
            </a:lvl5pPr>
          </a:lstStyle>
          <a:p>
            <a:pPr lvl="0"/>
            <a:r>
              <a:rPr lang="en-US" dirty="0" err="1"/>
              <a:t>thsd</a:t>
            </a:r>
            <a:endParaRPr lang="ru-RU" dirty="0"/>
          </a:p>
        </p:txBody>
      </p:sp>
      <p:sp>
        <p:nvSpPr>
          <p:cNvPr id="87" name="Полилиния: фигура 86">
            <a:extLst>
              <a:ext uri="{FF2B5EF4-FFF2-40B4-BE49-F238E27FC236}">
                <a16:creationId xmlns:a16="http://schemas.microsoft.com/office/drawing/2014/main" id="{2D5A9C40-E85F-4804-B7DE-F49E9EE99B8A}"/>
              </a:ext>
            </a:extLst>
          </p:cNvPr>
          <p:cNvSpPr/>
          <p:nvPr userDrawn="1"/>
        </p:nvSpPr>
        <p:spPr>
          <a:xfrm>
            <a:off x="1000915" y="5765761"/>
            <a:ext cx="1619249" cy="4762"/>
          </a:xfrm>
          <a:custGeom>
            <a:avLst/>
            <a:gdLst>
              <a:gd name="connsiteX0" fmla="*/ 0 w 1619249"/>
              <a:gd name="connsiteY0" fmla="*/ 0 h 4762"/>
              <a:gd name="connsiteX1" fmla="*/ 1619250 w 1619249"/>
              <a:gd name="connsiteY1" fmla="*/ 0 h 4762"/>
              <a:gd name="connsiteX2" fmla="*/ 1619250 w 1619249"/>
              <a:gd name="connsiteY2" fmla="*/ 4763 h 4762"/>
              <a:gd name="connsiteX3" fmla="*/ 0 w 1619249"/>
              <a:gd name="connsiteY3" fmla="*/ 4763 h 4762"/>
              <a:gd name="connsiteX4" fmla="*/ 0 w 1619249"/>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49" h="4762">
                <a:moveTo>
                  <a:pt x="0" y="0"/>
                </a:moveTo>
                <a:lnTo>
                  <a:pt x="1619250" y="0"/>
                </a:lnTo>
                <a:lnTo>
                  <a:pt x="1619250" y="4763"/>
                </a:lnTo>
                <a:lnTo>
                  <a:pt x="0" y="4763"/>
                </a:lnTo>
                <a:lnTo>
                  <a:pt x="0" y="0"/>
                </a:lnTo>
                <a:close/>
              </a:path>
            </a:pathLst>
          </a:custGeom>
          <a:solidFill>
            <a:srgbClr val="B4BBC5">
              <a:alpha val="50000"/>
            </a:srgbClr>
          </a:solidFill>
          <a:ln w="4761" cap="flat">
            <a:noFill/>
            <a:prstDash val="solid"/>
            <a:miter/>
          </a:ln>
        </p:spPr>
        <p:txBody>
          <a:bodyPr rtlCol="0" anchor="ctr"/>
          <a:lstStyle/>
          <a:p>
            <a:endParaRPr lang="ru-RU">
              <a:solidFill>
                <a:schemeClr val="bg1"/>
              </a:solidFill>
            </a:endParaRPr>
          </a:p>
        </p:txBody>
      </p:sp>
      <p:sp>
        <p:nvSpPr>
          <p:cNvPr id="88" name="Полилиния: фигура 87">
            <a:extLst>
              <a:ext uri="{FF2B5EF4-FFF2-40B4-BE49-F238E27FC236}">
                <a16:creationId xmlns:a16="http://schemas.microsoft.com/office/drawing/2014/main" id="{4E0AC142-4612-4D8A-B066-BF3E2A12D859}"/>
              </a:ext>
            </a:extLst>
          </p:cNvPr>
          <p:cNvSpPr/>
          <p:nvPr userDrawn="1"/>
        </p:nvSpPr>
        <p:spPr>
          <a:xfrm>
            <a:off x="3286915" y="5765761"/>
            <a:ext cx="1619250" cy="4762"/>
          </a:xfrm>
          <a:custGeom>
            <a:avLst/>
            <a:gdLst>
              <a:gd name="connsiteX0" fmla="*/ 0 w 1619250"/>
              <a:gd name="connsiteY0" fmla="*/ 0 h 4762"/>
              <a:gd name="connsiteX1" fmla="*/ 1619250 w 1619250"/>
              <a:gd name="connsiteY1" fmla="*/ 0 h 4762"/>
              <a:gd name="connsiteX2" fmla="*/ 1619250 w 1619250"/>
              <a:gd name="connsiteY2" fmla="*/ 4763 h 4762"/>
              <a:gd name="connsiteX3" fmla="*/ 0 w 1619250"/>
              <a:gd name="connsiteY3" fmla="*/ 4763 h 4762"/>
              <a:gd name="connsiteX4" fmla="*/ 0 w 1619250"/>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0" h="4762">
                <a:moveTo>
                  <a:pt x="0" y="0"/>
                </a:moveTo>
                <a:lnTo>
                  <a:pt x="1619250" y="0"/>
                </a:lnTo>
                <a:lnTo>
                  <a:pt x="1619250" y="4763"/>
                </a:lnTo>
                <a:lnTo>
                  <a:pt x="0" y="4763"/>
                </a:lnTo>
                <a:lnTo>
                  <a:pt x="0" y="0"/>
                </a:lnTo>
                <a:close/>
              </a:path>
            </a:pathLst>
          </a:custGeom>
          <a:solidFill>
            <a:srgbClr val="B4BBC5">
              <a:alpha val="50000"/>
            </a:srgbClr>
          </a:solidFill>
          <a:ln w="4761" cap="flat">
            <a:noFill/>
            <a:prstDash val="solid"/>
            <a:miter/>
          </a:ln>
        </p:spPr>
        <p:txBody>
          <a:bodyPr rtlCol="0" anchor="ctr"/>
          <a:lstStyle/>
          <a:p>
            <a:endParaRPr lang="ru-RU">
              <a:solidFill>
                <a:schemeClr val="bg1"/>
              </a:solidFill>
            </a:endParaRPr>
          </a:p>
        </p:txBody>
      </p:sp>
      <p:sp>
        <p:nvSpPr>
          <p:cNvPr id="89" name="Полилиния: фигура 88">
            <a:extLst>
              <a:ext uri="{FF2B5EF4-FFF2-40B4-BE49-F238E27FC236}">
                <a16:creationId xmlns:a16="http://schemas.microsoft.com/office/drawing/2014/main" id="{9967D407-D88F-4CD1-AD9F-32003D530544}"/>
              </a:ext>
            </a:extLst>
          </p:cNvPr>
          <p:cNvSpPr/>
          <p:nvPr userDrawn="1"/>
        </p:nvSpPr>
        <p:spPr>
          <a:xfrm>
            <a:off x="5572935" y="5765761"/>
            <a:ext cx="1619250" cy="4762"/>
          </a:xfrm>
          <a:custGeom>
            <a:avLst/>
            <a:gdLst>
              <a:gd name="connsiteX0" fmla="*/ 0 w 1619250"/>
              <a:gd name="connsiteY0" fmla="*/ 0 h 4762"/>
              <a:gd name="connsiteX1" fmla="*/ 1619250 w 1619250"/>
              <a:gd name="connsiteY1" fmla="*/ 0 h 4762"/>
              <a:gd name="connsiteX2" fmla="*/ 1619250 w 1619250"/>
              <a:gd name="connsiteY2" fmla="*/ 4763 h 4762"/>
              <a:gd name="connsiteX3" fmla="*/ 0 w 1619250"/>
              <a:gd name="connsiteY3" fmla="*/ 4763 h 4762"/>
              <a:gd name="connsiteX4" fmla="*/ 0 w 1619250"/>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0" h="4762">
                <a:moveTo>
                  <a:pt x="0" y="0"/>
                </a:moveTo>
                <a:lnTo>
                  <a:pt x="1619250" y="0"/>
                </a:lnTo>
                <a:lnTo>
                  <a:pt x="1619250" y="4763"/>
                </a:lnTo>
                <a:lnTo>
                  <a:pt x="0" y="4763"/>
                </a:lnTo>
                <a:lnTo>
                  <a:pt x="0" y="0"/>
                </a:lnTo>
                <a:close/>
              </a:path>
            </a:pathLst>
          </a:custGeom>
          <a:solidFill>
            <a:srgbClr val="B4BBC5">
              <a:alpha val="50000"/>
            </a:srgbClr>
          </a:solidFill>
          <a:ln w="4761" cap="flat">
            <a:noFill/>
            <a:prstDash val="solid"/>
            <a:miter/>
          </a:ln>
        </p:spPr>
        <p:txBody>
          <a:bodyPr rtlCol="0" anchor="ctr"/>
          <a:lstStyle/>
          <a:p>
            <a:endParaRPr lang="ru-RU">
              <a:solidFill>
                <a:schemeClr val="bg1"/>
              </a:solidFill>
            </a:endParaRPr>
          </a:p>
        </p:txBody>
      </p:sp>
      <p:sp>
        <p:nvSpPr>
          <p:cNvPr id="90" name="Полилиния: фигура 89">
            <a:extLst>
              <a:ext uri="{FF2B5EF4-FFF2-40B4-BE49-F238E27FC236}">
                <a16:creationId xmlns:a16="http://schemas.microsoft.com/office/drawing/2014/main" id="{199F21F7-22CA-43B0-8432-4DC4BC5314D1}"/>
              </a:ext>
            </a:extLst>
          </p:cNvPr>
          <p:cNvSpPr/>
          <p:nvPr userDrawn="1"/>
        </p:nvSpPr>
        <p:spPr>
          <a:xfrm>
            <a:off x="7858935" y="5765761"/>
            <a:ext cx="1619250" cy="4762"/>
          </a:xfrm>
          <a:custGeom>
            <a:avLst/>
            <a:gdLst>
              <a:gd name="connsiteX0" fmla="*/ 0 w 1619250"/>
              <a:gd name="connsiteY0" fmla="*/ 0 h 4762"/>
              <a:gd name="connsiteX1" fmla="*/ 1619250 w 1619250"/>
              <a:gd name="connsiteY1" fmla="*/ 0 h 4762"/>
              <a:gd name="connsiteX2" fmla="*/ 1619250 w 1619250"/>
              <a:gd name="connsiteY2" fmla="*/ 4763 h 4762"/>
              <a:gd name="connsiteX3" fmla="*/ 0 w 1619250"/>
              <a:gd name="connsiteY3" fmla="*/ 4763 h 4762"/>
              <a:gd name="connsiteX4" fmla="*/ 0 w 1619250"/>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0" h="4762">
                <a:moveTo>
                  <a:pt x="0" y="0"/>
                </a:moveTo>
                <a:lnTo>
                  <a:pt x="1619250" y="0"/>
                </a:lnTo>
                <a:lnTo>
                  <a:pt x="1619250" y="4763"/>
                </a:lnTo>
                <a:lnTo>
                  <a:pt x="0" y="4763"/>
                </a:lnTo>
                <a:lnTo>
                  <a:pt x="0" y="0"/>
                </a:lnTo>
                <a:close/>
              </a:path>
            </a:pathLst>
          </a:custGeom>
          <a:solidFill>
            <a:srgbClr val="B4BBC5">
              <a:alpha val="50000"/>
            </a:srgbClr>
          </a:solidFill>
          <a:ln w="4761" cap="flat">
            <a:noFill/>
            <a:prstDash val="solid"/>
            <a:miter/>
          </a:ln>
        </p:spPr>
        <p:txBody>
          <a:bodyPr rtlCol="0" anchor="ctr"/>
          <a:lstStyle/>
          <a:p>
            <a:endParaRPr lang="ru-RU">
              <a:solidFill>
                <a:schemeClr val="bg1"/>
              </a:solidFill>
            </a:endParaRPr>
          </a:p>
        </p:txBody>
      </p:sp>
      <p:sp>
        <p:nvSpPr>
          <p:cNvPr id="91" name="Полилиния: фигура 90">
            <a:extLst>
              <a:ext uri="{FF2B5EF4-FFF2-40B4-BE49-F238E27FC236}">
                <a16:creationId xmlns:a16="http://schemas.microsoft.com/office/drawing/2014/main" id="{D58E0D4F-CC4D-4B29-806B-59218279F628}"/>
              </a:ext>
            </a:extLst>
          </p:cNvPr>
          <p:cNvSpPr/>
          <p:nvPr userDrawn="1"/>
        </p:nvSpPr>
        <p:spPr>
          <a:xfrm>
            <a:off x="429415" y="5020428"/>
            <a:ext cx="11334769" cy="4762"/>
          </a:xfrm>
          <a:custGeom>
            <a:avLst/>
            <a:gdLst>
              <a:gd name="connsiteX0" fmla="*/ 11334769 w 11334769"/>
              <a:gd name="connsiteY0" fmla="*/ 0 h 4762"/>
              <a:gd name="connsiteX1" fmla="*/ 0 w 11334769"/>
              <a:gd name="connsiteY1" fmla="*/ 0 h 4762"/>
            </a:gdLst>
            <a:ahLst/>
            <a:cxnLst>
              <a:cxn ang="0">
                <a:pos x="connsiteX0" y="connsiteY0"/>
              </a:cxn>
              <a:cxn ang="0">
                <a:pos x="connsiteX1" y="connsiteY1"/>
              </a:cxn>
            </a:cxnLst>
            <a:rect l="l" t="t" r="r" b="b"/>
            <a:pathLst>
              <a:path w="11334769" h="4762">
                <a:moveTo>
                  <a:pt x="11334769" y="0"/>
                </a:moveTo>
                <a:lnTo>
                  <a:pt x="0" y="0"/>
                </a:lnTo>
              </a:path>
            </a:pathLst>
          </a:custGeom>
          <a:ln w="4761" cap="flat">
            <a:solidFill>
              <a:srgbClr val="FFFFFF"/>
            </a:solidFill>
            <a:prstDash val="solid"/>
            <a:miter/>
          </a:ln>
        </p:spPr>
        <p:txBody>
          <a:bodyPr rtlCol="0" anchor="ctr"/>
          <a:lstStyle/>
          <a:p>
            <a:endParaRPr lang="ru-RU"/>
          </a:p>
        </p:txBody>
      </p:sp>
      <p:sp>
        <p:nvSpPr>
          <p:cNvPr id="92" name="Текст 21">
            <a:extLst>
              <a:ext uri="{FF2B5EF4-FFF2-40B4-BE49-F238E27FC236}">
                <a16:creationId xmlns:a16="http://schemas.microsoft.com/office/drawing/2014/main" id="{E973CC04-8AF8-4ACD-9A76-7F1D0B1056AB}"/>
              </a:ext>
            </a:extLst>
          </p:cNvPr>
          <p:cNvSpPr>
            <a:spLocks noGrp="1"/>
          </p:cNvSpPr>
          <p:nvPr>
            <p:ph type="body" sz="quarter" idx="48" hasCustomPrompt="1"/>
          </p:nvPr>
        </p:nvSpPr>
        <p:spPr>
          <a:xfrm>
            <a:off x="906210" y="5815804"/>
            <a:ext cx="1752847" cy="425603"/>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en-US" dirty="0"/>
              <a:t>Stores</a:t>
            </a:r>
          </a:p>
        </p:txBody>
      </p:sp>
      <p:sp>
        <p:nvSpPr>
          <p:cNvPr id="93" name="Текст 21">
            <a:extLst>
              <a:ext uri="{FF2B5EF4-FFF2-40B4-BE49-F238E27FC236}">
                <a16:creationId xmlns:a16="http://schemas.microsoft.com/office/drawing/2014/main" id="{4935F0C4-641C-461C-BD1A-8A0C30777A08}"/>
              </a:ext>
            </a:extLst>
          </p:cNvPr>
          <p:cNvSpPr>
            <a:spLocks noGrp="1"/>
          </p:cNvSpPr>
          <p:nvPr>
            <p:ph type="body" sz="quarter" idx="49" hasCustomPrompt="1"/>
          </p:nvPr>
        </p:nvSpPr>
        <p:spPr>
          <a:xfrm>
            <a:off x="3193446" y="5815804"/>
            <a:ext cx="1752847" cy="425603"/>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en-US" dirty="0"/>
              <a:t>Suppliers</a:t>
            </a:r>
          </a:p>
        </p:txBody>
      </p:sp>
      <p:sp>
        <p:nvSpPr>
          <p:cNvPr id="94" name="Текст 21">
            <a:extLst>
              <a:ext uri="{FF2B5EF4-FFF2-40B4-BE49-F238E27FC236}">
                <a16:creationId xmlns:a16="http://schemas.microsoft.com/office/drawing/2014/main" id="{DF553843-2FE4-4567-AFED-AE71D37C10A6}"/>
              </a:ext>
            </a:extLst>
          </p:cNvPr>
          <p:cNvSpPr>
            <a:spLocks noGrp="1"/>
          </p:cNvSpPr>
          <p:nvPr>
            <p:ph type="body" sz="quarter" idx="50" hasCustomPrompt="1"/>
          </p:nvPr>
        </p:nvSpPr>
        <p:spPr>
          <a:xfrm>
            <a:off x="5475637" y="5815804"/>
            <a:ext cx="1752847" cy="425603"/>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en-US" dirty="0"/>
              <a:t>Regions of presence</a:t>
            </a:r>
          </a:p>
        </p:txBody>
      </p:sp>
      <p:sp>
        <p:nvSpPr>
          <p:cNvPr id="95" name="Текст 21">
            <a:extLst>
              <a:ext uri="{FF2B5EF4-FFF2-40B4-BE49-F238E27FC236}">
                <a16:creationId xmlns:a16="http://schemas.microsoft.com/office/drawing/2014/main" id="{49353915-2994-42FF-AB50-D62578FEFD2A}"/>
              </a:ext>
            </a:extLst>
          </p:cNvPr>
          <p:cNvSpPr>
            <a:spLocks noGrp="1"/>
          </p:cNvSpPr>
          <p:nvPr>
            <p:ph type="body" sz="quarter" idx="51" hasCustomPrompt="1"/>
          </p:nvPr>
        </p:nvSpPr>
        <p:spPr>
          <a:xfrm>
            <a:off x="7761638" y="5815804"/>
            <a:ext cx="1752847" cy="425603"/>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en-US" dirty="0"/>
              <a:t>Employees</a:t>
            </a:r>
          </a:p>
        </p:txBody>
      </p:sp>
      <p:sp>
        <p:nvSpPr>
          <p:cNvPr id="96" name="Текст 21">
            <a:extLst>
              <a:ext uri="{FF2B5EF4-FFF2-40B4-BE49-F238E27FC236}">
                <a16:creationId xmlns:a16="http://schemas.microsoft.com/office/drawing/2014/main" id="{F25625B3-BF16-4AF8-98D9-54FEE03FEDB7}"/>
              </a:ext>
            </a:extLst>
          </p:cNvPr>
          <p:cNvSpPr>
            <a:spLocks noGrp="1"/>
          </p:cNvSpPr>
          <p:nvPr>
            <p:ph type="body" sz="quarter" idx="53" hasCustomPrompt="1"/>
          </p:nvPr>
        </p:nvSpPr>
        <p:spPr>
          <a:xfrm>
            <a:off x="351468" y="4709630"/>
            <a:ext cx="694644" cy="277301"/>
          </a:xfrm>
          <a:prstGeom prst="rect">
            <a:avLst/>
          </a:prstGeom>
        </p:spPr>
        <p:txBody>
          <a:bodyPr/>
          <a:lstStyle>
            <a:lvl1pPr marL="0" indent="0">
              <a:lnSpc>
                <a:spcPct val="100000"/>
              </a:lnSpc>
              <a:spcBef>
                <a:spcPts val="0"/>
              </a:spcBef>
              <a:buNone/>
              <a:defRPr sz="600" spc="-20" baseline="0">
                <a:solidFill>
                  <a:schemeClr val="bg1"/>
                </a:solidFill>
              </a:defRPr>
            </a:lvl1pPr>
            <a:lvl2pPr>
              <a:defRPr sz="1400"/>
            </a:lvl2pPr>
            <a:lvl3pPr>
              <a:defRPr sz="1400"/>
            </a:lvl3pPr>
            <a:lvl4pPr>
              <a:defRPr sz="1400"/>
            </a:lvl4pPr>
            <a:lvl5pPr>
              <a:defRPr sz="1400"/>
            </a:lvl5pPr>
          </a:lstStyle>
          <a:p>
            <a:pPr lvl="0"/>
            <a:r>
              <a:rPr lang="en-US" dirty="0"/>
              <a:t>COMMON FACTS</a:t>
            </a:r>
          </a:p>
        </p:txBody>
      </p:sp>
      <p:sp>
        <p:nvSpPr>
          <p:cNvPr id="68" name="Овал 67">
            <a:extLst>
              <a:ext uri="{FF2B5EF4-FFF2-40B4-BE49-F238E27FC236}">
                <a16:creationId xmlns:a16="http://schemas.microsoft.com/office/drawing/2014/main" id="{F3FCABCE-E2C9-473B-BBFD-ABBA2711B033}"/>
              </a:ext>
            </a:extLst>
          </p:cNvPr>
          <p:cNvSpPr/>
          <p:nvPr userDrawn="1"/>
        </p:nvSpPr>
        <p:spPr>
          <a:xfrm>
            <a:off x="11668125" y="238125"/>
            <a:ext cx="285750" cy="285750"/>
          </a:xfrm>
          <a:prstGeom prst="ellipse">
            <a:avLst/>
          </a:prstGeom>
          <a:solidFill>
            <a:schemeClr val="bg1"/>
          </a:solidFill>
          <a:ln w="4763" cap="flat">
            <a:noFill/>
            <a:prstDash val="solid"/>
            <a:miter/>
          </a:ln>
        </p:spPr>
        <p:txBody>
          <a:bodyPr rtlCol="0" anchor="ctr"/>
          <a:lstStyle/>
          <a:p>
            <a:endParaRPr lang="ru-RU"/>
          </a:p>
        </p:txBody>
      </p:sp>
      <p:sp>
        <p:nvSpPr>
          <p:cNvPr id="69" name="Номер слайда 6">
            <a:extLst>
              <a:ext uri="{FF2B5EF4-FFF2-40B4-BE49-F238E27FC236}">
                <a16:creationId xmlns:a16="http://schemas.microsoft.com/office/drawing/2014/main" id="{1BA27C8A-B2B2-441C-832E-76531666A0B9}"/>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28950370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Х5 Сегодня 4">
    <p:spTree>
      <p:nvGrpSpPr>
        <p:cNvPr id="1" name=""/>
        <p:cNvGrpSpPr/>
        <p:nvPr/>
      </p:nvGrpSpPr>
      <p:grpSpPr>
        <a:xfrm>
          <a:off x="0" y="0"/>
          <a:ext cx="0" cy="0"/>
          <a:chOff x="0" y="0"/>
          <a:chExt cx="0" cy="0"/>
        </a:xfrm>
      </p:grpSpPr>
      <p:pic>
        <p:nvPicPr>
          <p:cNvPr id="50" name="Object 1" descr="preencoded.png">
            <a:extLst>
              <a:ext uri="{FF2B5EF4-FFF2-40B4-BE49-F238E27FC236}">
                <a16:creationId xmlns:a16="http://schemas.microsoft.com/office/drawing/2014/main" id="{909EDBED-0DB4-42EB-AE2C-391BD8FC983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1" name="Текст 21">
            <a:extLst>
              <a:ext uri="{FF2B5EF4-FFF2-40B4-BE49-F238E27FC236}">
                <a16:creationId xmlns:a16="http://schemas.microsoft.com/office/drawing/2014/main" id="{D2A6279E-6465-44F4-B19B-2BCC6CA9D732}"/>
              </a:ext>
            </a:extLst>
          </p:cNvPr>
          <p:cNvSpPr>
            <a:spLocks noGrp="1"/>
          </p:cNvSpPr>
          <p:nvPr>
            <p:ph type="body" sz="quarter" idx="67" hasCustomPrompt="1"/>
          </p:nvPr>
        </p:nvSpPr>
        <p:spPr>
          <a:xfrm>
            <a:off x="351467" y="2683738"/>
            <a:ext cx="1022953" cy="286159"/>
          </a:xfrm>
          <a:prstGeom prst="rect">
            <a:avLst/>
          </a:prstGeom>
        </p:spPr>
        <p:txBody>
          <a:bodyPr/>
          <a:lstStyle>
            <a:lvl1pPr marL="0" indent="0">
              <a:lnSpc>
                <a:spcPct val="100000"/>
              </a:lnSpc>
              <a:spcBef>
                <a:spcPts val="0"/>
              </a:spcBef>
              <a:buNone/>
              <a:defRPr sz="600" spc="-20" baseline="0">
                <a:solidFill>
                  <a:schemeClr val="bg1"/>
                </a:solidFill>
              </a:defRPr>
            </a:lvl1pPr>
            <a:lvl2pPr>
              <a:defRPr sz="1400"/>
            </a:lvl2pPr>
            <a:lvl3pPr>
              <a:defRPr sz="1400"/>
            </a:lvl3pPr>
            <a:lvl4pPr>
              <a:defRPr sz="1400"/>
            </a:lvl4pPr>
            <a:lvl5pPr>
              <a:defRPr sz="1400"/>
            </a:lvl5pPr>
          </a:lstStyle>
          <a:p>
            <a:pPr lvl="0"/>
            <a:r>
              <a:rPr lang="ru-RU" dirty="0"/>
              <a:t>ЛИДЕРСТВО </a:t>
            </a:r>
            <a:endParaRPr lang="en-US" dirty="0"/>
          </a:p>
          <a:p>
            <a:pPr lvl="0"/>
            <a:r>
              <a:rPr lang="ru-RU" dirty="0"/>
              <a:t>НА РЫНКЕ</a:t>
            </a:r>
            <a:endParaRPr lang="en-US" dirty="0"/>
          </a:p>
        </p:txBody>
      </p:sp>
      <p:grpSp>
        <p:nvGrpSpPr>
          <p:cNvPr id="68" name="Группа 67">
            <a:extLst>
              <a:ext uri="{FF2B5EF4-FFF2-40B4-BE49-F238E27FC236}">
                <a16:creationId xmlns:a16="http://schemas.microsoft.com/office/drawing/2014/main" id="{9FAA09C9-210F-4B0B-A4AA-7508E6E5E3D3}"/>
              </a:ext>
            </a:extLst>
          </p:cNvPr>
          <p:cNvGrpSpPr/>
          <p:nvPr userDrawn="1"/>
        </p:nvGrpSpPr>
        <p:grpSpPr>
          <a:xfrm>
            <a:off x="428627" y="238125"/>
            <a:ext cx="802726" cy="244915"/>
            <a:chOff x="428627" y="238125"/>
            <a:chExt cx="802726" cy="244915"/>
          </a:xfrm>
          <a:solidFill>
            <a:schemeClr val="bg1"/>
          </a:solidFill>
        </p:grpSpPr>
        <p:sp>
          <p:nvSpPr>
            <p:cNvPr id="69" name="Полилиния: фигура 68">
              <a:extLst>
                <a:ext uri="{FF2B5EF4-FFF2-40B4-BE49-F238E27FC236}">
                  <a16:creationId xmlns:a16="http://schemas.microsoft.com/office/drawing/2014/main" id="{05B972D9-EE0D-4895-A9E5-3E3843C5BE9F}"/>
                </a:ext>
              </a:extLst>
            </p:cNvPr>
            <p:cNvSpPr/>
            <p:nvPr/>
          </p:nvSpPr>
          <p:spPr>
            <a:xfrm>
              <a:off x="548263" y="331338"/>
              <a:ext cx="98407" cy="109280"/>
            </a:xfrm>
            <a:custGeom>
              <a:avLst/>
              <a:gdLst>
                <a:gd name="connsiteX0" fmla="*/ 72038 w 98407"/>
                <a:gd name="connsiteY0" fmla="*/ 109281 h 109280"/>
                <a:gd name="connsiteX1" fmla="*/ 49525 w 98407"/>
                <a:gd name="connsiteY1" fmla="*/ 71354 h 109280"/>
                <a:gd name="connsiteX2" fmla="*/ 27013 w 98407"/>
                <a:gd name="connsiteY2" fmla="*/ 109281 h 109280"/>
                <a:gd name="connsiteX3" fmla="*/ 643 w 98407"/>
                <a:gd name="connsiteY3" fmla="*/ 109281 h 109280"/>
                <a:gd name="connsiteX4" fmla="*/ 34733 w 98407"/>
                <a:gd name="connsiteY4" fmla="*/ 52712 h 109280"/>
                <a:gd name="connsiteX5" fmla="*/ 0 w 98407"/>
                <a:gd name="connsiteY5" fmla="*/ 0 h 109280"/>
                <a:gd name="connsiteX6" fmla="*/ 27656 w 98407"/>
                <a:gd name="connsiteY6" fmla="*/ 0 h 109280"/>
                <a:gd name="connsiteX7" fmla="*/ 50168 w 98407"/>
                <a:gd name="connsiteY7" fmla="*/ 35355 h 109280"/>
                <a:gd name="connsiteX8" fmla="*/ 71395 w 98407"/>
                <a:gd name="connsiteY8" fmla="*/ 0 h 109280"/>
                <a:gd name="connsiteX9" fmla="*/ 97765 w 98407"/>
                <a:gd name="connsiteY9" fmla="*/ 0 h 109280"/>
                <a:gd name="connsiteX10" fmla="*/ 63675 w 98407"/>
                <a:gd name="connsiteY10" fmla="*/ 53998 h 109280"/>
                <a:gd name="connsiteX11" fmla="*/ 98408 w 98407"/>
                <a:gd name="connsiteY11" fmla="*/ 109281 h 109280"/>
                <a:gd name="connsiteX12" fmla="*/ 72038 w 98407"/>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07" h="109280">
                  <a:moveTo>
                    <a:pt x="72038" y="109281"/>
                  </a:moveTo>
                  <a:lnTo>
                    <a:pt x="49525" y="71354"/>
                  </a:lnTo>
                  <a:lnTo>
                    <a:pt x="27013" y="109281"/>
                  </a:lnTo>
                  <a:lnTo>
                    <a:pt x="643" y="109281"/>
                  </a:lnTo>
                  <a:lnTo>
                    <a:pt x="34733" y="52712"/>
                  </a:lnTo>
                  <a:lnTo>
                    <a:pt x="0" y="0"/>
                  </a:lnTo>
                  <a:lnTo>
                    <a:pt x="27656" y="0"/>
                  </a:lnTo>
                  <a:lnTo>
                    <a:pt x="50168" y="35355"/>
                  </a:lnTo>
                  <a:lnTo>
                    <a:pt x="71395" y="0"/>
                  </a:lnTo>
                  <a:lnTo>
                    <a:pt x="97765" y="0"/>
                  </a:lnTo>
                  <a:lnTo>
                    <a:pt x="63675" y="53998"/>
                  </a:lnTo>
                  <a:lnTo>
                    <a:pt x="98408" y="109281"/>
                  </a:lnTo>
                  <a:lnTo>
                    <a:pt x="72038" y="109281"/>
                  </a:lnTo>
                  <a:close/>
                </a:path>
              </a:pathLst>
            </a:custGeom>
            <a:grpFill/>
            <a:ln w="4763" cap="flat">
              <a:noFill/>
              <a:prstDash val="solid"/>
              <a:miter/>
            </a:ln>
          </p:spPr>
          <p:txBody>
            <a:bodyPr rtlCol="0" anchor="ctr"/>
            <a:lstStyle/>
            <a:p>
              <a:endParaRPr lang="ru-RU">
                <a:solidFill>
                  <a:schemeClr val="bg1"/>
                </a:solidFill>
              </a:endParaRPr>
            </a:p>
          </p:txBody>
        </p:sp>
        <p:sp>
          <p:nvSpPr>
            <p:cNvPr id="70" name="Полилиния: фигура 69">
              <a:extLst>
                <a:ext uri="{FF2B5EF4-FFF2-40B4-BE49-F238E27FC236}">
                  <a16:creationId xmlns:a16="http://schemas.microsoft.com/office/drawing/2014/main" id="{750649AB-AAB3-48B8-8A86-4817C32431CB}"/>
                </a:ext>
              </a:extLst>
            </p:cNvPr>
            <p:cNvSpPr/>
            <p:nvPr/>
          </p:nvSpPr>
          <p:spPr>
            <a:xfrm>
              <a:off x="651181" y="331979"/>
              <a:ext cx="81686" cy="110566"/>
            </a:xfrm>
            <a:custGeom>
              <a:avLst/>
              <a:gdLst>
                <a:gd name="connsiteX0" fmla="*/ 81686 w 81686"/>
                <a:gd name="connsiteY0" fmla="*/ 71354 h 110566"/>
                <a:gd name="connsiteX1" fmla="*/ 39881 w 81686"/>
                <a:gd name="connsiteY1" fmla="*/ 110567 h 110566"/>
                <a:gd name="connsiteX2" fmla="*/ 0 w 81686"/>
                <a:gd name="connsiteY2" fmla="*/ 73925 h 110566"/>
                <a:gd name="connsiteX3" fmla="*/ 22512 w 81686"/>
                <a:gd name="connsiteY3" fmla="*/ 73925 h 110566"/>
                <a:gd name="connsiteX4" fmla="*/ 42453 w 81686"/>
                <a:gd name="connsiteY4" fmla="*/ 89354 h 110566"/>
                <a:gd name="connsiteX5" fmla="*/ 59174 w 81686"/>
                <a:gd name="connsiteY5" fmla="*/ 71354 h 110566"/>
                <a:gd name="connsiteX6" fmla="*/ 39881 w 81686"/>
                <a:gd name="connsiteY6" fmla="*/ 53998 h 110566"/>
                <a:gd name="connsiteX7" fmla="*/ 21869 w 81686"/>
                <a:gd name="connsiteY7" fmla="*/ 62997 h 110566"/>
                <a:gd name="connsiteX8" fmla="*/ 0 w 81686"/>
                <a:gd name="connsiteY8" fmla="*/ 62997 h 110566"/>
                <a:gd name="connsiteX9" fmla="*/ 7720 w 81686"/>
                <a:gd name="connsiteY9" fmla="*/ 0 h 110566"/>
                <a:gd name="connsiteX10" fmla="*/ 78472 w 81686"/>
                <a:gd name="connsiteY10" fmla="*/ 0 h 110566"/>
                <a:gd name="connsiteX11" fmla="*/ 75900 w 81686"/>
                <a:gd name="connsiteY11" fmla="*/ 21214 h 110566"/>
                <a:gd name="connsiteX12" fmla="*/ 25084 w 81686"/>
                <a:gd name="connsiteY12" fmla="*/ 21214 h 110566"/>
                <a:gd name="connsiteX13" fmla="*/ 23155 w 81686"/>
                <a:gd name="connsiteY13" fmla="*/ 42427 h 110566"/>
                <a:gd name="connsiteX14" fmla="*/ 44382 w 81686"/>
                <a:gd name="connsiteY14" fmla="*/ 35999 h 110566"/>
                <a:gd name="connsiteX15" fmla="*/ 81686 w 81686"/>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86" h="110566">
                  <a:moveTo>
                    <a:pt x="81686" y="71354"/>
                  </a:moveTo>
                  <a:cubicBezTo>
                    <a:pt x="81686" y="95139"/>
                    <a:pt x="63679" y="110567"/>
                    <a:pt x="39881" y="110567"/>
                  </a:cubicBezTo>
                  <a:cubicBezTo>
                    <a:pt x="19298" y="110567"/>
                    <a:pt x="1286" y="98996"/>
                    <a:pt x="0" y="73925"/>
                  </a:cubicBezTo>
                  <a:lnTo>
                    <a:pt x="22512" y="73925"/>
                  </a:lnTo>
                  <a:cubicBezTo>
                    <a:pt x="23798" y="84853"/>
                    <a:pt x="32804" y="89354"/>
                    <a:pt x="42453" y="89354"/>
                  </a:cubicBezTo>
                  <a:cubicBezTo>
                    <a:pt x="54031" y="89354"/>
                    <a:pt x="59174" y="81639"/>
                    <a:pt x="59174" y="71354"/>
                  </a:cubicBezTo>
                  <a:cubicBezTo>
                    <a:pt x="59174" y="60426"/>
                    <a:pt x="51459" y="53998"/>
                    <a:pt x="39881" y="53998"/>
                  </a:cubicBezTo>
                  <a:cubicBezTo>
                    <a:pt x="30875" y="53998"/>
                    <a:pt x="24441" y="58498"/>
                    <a:pt x="21869" y="62997"/>
                  </a:cubicBezTo>
                  <a:lnTo>
                    <a:pt x="0" y="62997"/>
                  </a:lnTo>
                  <a:lnTo>
                    <a:pt x="7720" y="0"/>
                  </a:lnTo>
                  <a:lnTo>
                    <a:pt x="78472" y="0"/>
                  </a:lnTo>
                  <a:lnTo>
                    <a:pt x="75900" y="21214"/>
                  </a:lnTo>
                  <a:lnTo>
                    <a:pt x="25084" y="21214"/>
                  </a:lnTo>
                  <a:lnTo>
                    <a:pt x="23155" y="42427"/>
                  </a:lnTo>
                  <a:cubicBezTo>
                    <a:pt x="23155" y="42427"/>
                    <a:pt x="28299" y="35999"/>
                    <a:pt x="44382" y="35999"/>
                  </a:cubicBezTo>
                  <a:cubicBezTo>
                    <a:pt x="64965" y="35356"/>
                    <a:pt x="81686" y="48212"/>
                    <a:pt x="81686" y="71354"/>
                  </a:cubicBezTo>
                  <a:close/>
                </a:path>
              </a:pathLst>
            </a:custGeom>
            <a:grpFill/>
            <a:ln w="4763" cap="flat">
              <a:noFill/>
              <a:prstDash val="solid"/>
              <a:miter/>
            </a:ln>
          </p:spPr>
          <p:txBody>
            <a:bodyPr rtlCol="0" anchor="ctr"/>
            <a:lstStyle/>
            <a:p>
              <a:endParaRPr lang="ru-RU">
                <a:solidFill>
                  <a:schemeClr val="bg1"/>
                </a:solidFill>
              </a:endParaRPr>
            </a:p>
          </p:txBody>
        </p:sp>
        <p:sp>
          <p:nvSpPr>
            <p:cNvPr id="71" name="Полилиния: фигура 70">
              <a:extLst>
                <a:ext uri="{FF2B5EF4-FFF2-40B4-BE49-F238E27FC236}">
                  <a16:creationId xmlns:a16="http://schemas.microsoft.com/office/drawing/2014/main" id="{917F4D87-A174-431E-92B5-B6F96B1EE601}"/>
                </a:ext>
              </a:extLst>
            </p:cNvPr>
            <p:cNvSpPr/>
            <p:nvPr/>
          </p:nvSpPr>
          <p:spPr>
            <a:xfrm>
              <a:off x="428627" y="238125"/>
              <a:ext cx="225125" cy="201848"/>
            </a:xfrm>
            <a:custGeom>
              <a:avLst/>
              <a:gdLst>
                <a:gd name="connsiteX0" fmla="*/ 225126 w 225125"/>
                <a:gd name="connsiteY0" fmla="*/ 79711 h 201848"/>
                <a:gd name="connsiteX1" fmla="*/ 95838 w 225125"/>
                <a:gd name="connsiteY1" fmla="*/ 0 h 201848"/>
                <a:gd name="connsiteX2" fmla="*/ 0 w 225125"/>
                <a:gd name="connsiteY2" fmla="*/ 0 h 201848"/>
                <a:gd name="connsiteX3" fmla="*/ 12864 w 225125"/>
                <a:gd name="connsiteY3" fmla="*/ 87425 h 201848"/>
                <a:gd name="connsiteX4" fmla="*/ 106773 w 225125"/>
                <a:gd name="connsiteY4" fmla="*/ 201849 h 201848"/>
                <a:gd name="connsiteX5" fmla="*/ 108702 w 225125"/>
                <a:gd name="connsiteY5" fmla="*/ 199920 h 201848"/>
                <a:gd name="connsiteX6" fmla="*/ 107416 w 225125"/>
                <a:gd name="connsiteY6" fmla="*/ 198634 h 201848"/>
                <a:gd name="connsiteX7" fmla="*/ 59176 w 225125"/>
                <a:gd name="connsiteY7" fmla="*/ 82925 h 201848"/>
                <a:gd name="connsiteX8" fmla="*/ 53385 w 225125"/>
                <a:gd name="connsiteY8" fmla="*/ 43070 h 201848"/>
                <a:gd name="connsiteX9" fmla="*/ 108059 w 225125"/>
                <a:gd name="connsiteY9" fmla="*/ 43070 h 201848"/>
                <a:gd name="connsiteX10" fmla="*/ 221906 w 225125"/>
                <a:gd name="connsiteY10" fmla="*/ 80996 h 201848"/>
                <a:gd name="connsiteX11" fmla="*/ 223192 w 225125"/>
                <a:gd name="connsiteY11" fmla="*/ 81639 h 201848"/>
                <a:gd name="connsiteX12" fmla="*/ 225126 w 225125"/>
                <a:gd name="connsiteY12" fmla="*/ 79711 h 201848"/>
                <a:gd name="connsiteX13" fmla="*/ 225126 w 225125"/>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5" h="201848">
                  <a:moveTo>
                    <a:pt x="225126" y="79711"/>
                  </a:moveTo>
                  <a:cubicBezTo>
                    <a:pt x="212905" y="32784"/>
                    <a:pt x="174953" y="0"/>
                    <a:pt x="95838" y="0"/>
                  </a:cubicBezTo>
                  <a:lnTo>
                    <a:pt x="0" y="0"/>
                  </a:lnTo>
                  <a:lnTo>
                    <a:pt x="12864" y="87425"/>
                  </a:lnTo>
                  <a:cubicBezTo>
                    <a:pt x="22512" y="167136"/>
                    <a:pt x="52742" y="192206"/>
                    <a:pt x="106773" y="201849"/>
                  </a:cubicBezTo>
                  <a:cubicBezTo>
                    <a:pt x="106773" y="201849"/>
                    <a:pt x="108702" y="201849"/>
                    <a:pt x="108702" y="199920"/>
                  </a:cubicBezTo>
                  <a:cubicBezTo>
                    <a:pt x="108702" y="199277"/>
                    <a:pt x="108059" y="198634"/>
                    <a:pt x="107416" y="198634"/>
                  </a:cubicBezTo>
                  <a:cubicBezTo>
                    <a:pt x="71397" y="183206"/>
                    <a:pt x="66892" y="133709"/>
                    <a:pt x="59176" y="82925"/>
                  </a:cubicBezTo>
                  <a:lnTo>
                    <a:pt x="53385" y="43070"/>
                  </a:lnTo>
                  <a:lnTo>
                    <a:pt x="108059" y="43070"/>
                  </a:lnTo>
                  <a:cubicBezTo>
                    <a:pt x="158232" y="43070"/>
                    <a:pt x="197465" y="42427"/>
                    <a:pt x="221906" y="80996"/>
                  </a:cubicBezTo>
                  <a:cubicBezTo>
                    <a:pt x="222549" y="81639"/>
                    <a:pt x="222549" y="81639"/>
                    <a:pt x="223192" y="81639"/>
                  </a:cubicBezTo>
                  <a:cubicBezTo>
                    <a:pt x="224483" y="82282"/>
                    <a:pt x="225126" y="80996"/>
                    <a:pt x="225126" y="79711"/>
                  </a:cubicBezTo>
                  <a:cubicBezTo>
                    <a:pt x="225126" y="80354"/>
                    <a:pt x="225126" y="79711"/>
                    <a:pt x="225126" y="79711"/>
                  </a:cubicBezTo>
                  <a:close/>
                </a:path>
              </a:pathLst>
            </a:custGeom>
            <a:grpFill/>
            <a:ln w="4763" cap="flat">
              <a:noFill/>
              <a:prstDash val="solid"/>
              <a:miter/>
            </a:ln>
          </p:spPr>
          <p:txBody>
            <a:bodyPr rtlCol="0" anchor="ctr"/>
            <a:lstStyle/>
            <a:p>
              <a:endParaRPr lang="ru-RU">
                <a:solidFill>
                  <a:schemeClr val="bg1"/>
                </a:solidFill>
              </a:endParaRPr>
            </a:p>
          </p:txBody>
        </p:sp>
        <p:sp>
          <p:nvSpPr>
            <p:cNvPr id="72" name="Полилиния: фигура 71">
              <a:extLst>
                <a:ext uri="{FF2B5EF4-FFF2-40B4-BE49-F238E27FC236}">
                  <a16:creationId xmlns:a16="http://schemas.microsoft.com/office/drawing/2014/main" id="{5DDD2232-70C5-40F1-A84D-A4C59892EBDD}"/>
                </a:ext>
              </a:extLst>
            </p:cNvPr>
            <p:cNvSpPr/>
            <p:nvPr/>
          </p:nvSpPr>
          <p:spPr>
            <a:xfrm>
              <a:off x="750236" y="326836"/>
              <a:ext cx="112708" cy="116994"/>
            </a:xfrm>
            <a:custGeom>
              <a:avLst/>
              <a:gdLst>
                <a:gd name="connsiteX0" fmla="*/ 112562 w 112708"/>
                <a:gd name="connsiteY0" fmla="*/ 56569 h 116994"/>
                <a:gd name="connsiteX1" fmla="*/ 57245 w 112708"/>
                <a:gd name="connsiteY1" fmla="*/ 116995 h 116994"/>
                <a:gd name="connsiteX2" fmla="*/ 0 w 112708"/>
                <a:gd name="connsiteY2" fmla="*/ 58497 h 116994"/>
                <a:gd name="connsiteX3" fmla="*/ 57888 w 112708"/>
                <a:gd name="connsiteY3" fmla="*/ 0 h 116994"/>
                <a:gd name="connsiteX4" fmla="*/ 111276 w 112708"/>
                <a:gd name="connsiteY4" fmla="*/ 37284 h 116994"/>
                <a:gd name="connsiteX5" fmla="*/ 97122 w 112708"/>
                <a:gd name="connsiteY5" fmla="*/ 37284 h 116994"/>
                <a:gd name="connsiteX6" fmla="*/ 57888 w 112708"/>
                <a:gd name="connsiteY6" fmla="*/ 12856 h 116994"/>
                <a:gd name="connsiteX7" fmla="*/ 13506 w 112708"/>
                <a:gd name="connsiteY7" fmla="*/ 58497 h 116994"/>
                <a:gd name="connsiteX8" fmla="*/ 57888 w 112708"/>
                <a:gd name="connsiteY8" fmla="*/ 104138 h 116994"/>
                <a:gd name="connsiteX9" fmla="*/ 99055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48" y="116995"/>
                    <a:pt x="57245" y="116995"/>
                  </a:cubicBezTo>
                  <a:cubicBezTo>
                    <a:pt x="25084" y="116995"/>
                    <a:pt x="0" y="92567"/>
                    <a:pt x="0" y="58497"/>
                  </a:cubicBezTo>
                  <a:cubicBezTo>
                    <a:pt x="0" y="25070"/>
                    <a:pt x="25084" y="0"/>
                    <a:pt x="57888" y="0"/>
                  </a:cubicBezTo>
                  <a:cubicBezTo>
                    <a:pt x="83615" y="0"/>
                    <a:pt x="103556" y="14785"/>
                    <a:pt x="111276" y="37284"/>
                  </a:cubicBezTo>
                  <a:lnTo>
                    <a:pt x="97122" y="37284"/>
                  </a:lnTo>
                  <a:cubicBezTo>
                    <a:pt x="90049" y="22499"/>
                    <a:pt x="75900" y="12856"/>
                    <a:pt x="57888" y="12856"/>
                  </a:cubicBezTo>
                  <a:cubicBezTo>
                    <a:pt x="32161" y="12856"/>
                    <a:pt x="13506" y="32141"/>
                    <a:pt x="13506" y="58497"/>
                  </a:cubicBezTo>
                  <a:cubicBezTo>
                    <a:pt x="13506" y="84211"/>
                    <a:pt x="31518" y="104138"/>
                    <a:pt x="57888" y="104138"/>
                  </a:cubicBezTo>
                  <a:cubicBezTo>
                    <a:pt x="80401" y="104138"/>
                    <a:pt x="97122" y="89996"/>
                    <a:pt x="99055" y="67497"/>
                  </a:cubicBezTo>
                  <a:lnTo>
                    <a:pt x="55316" y="67497"/>
                  </a:lnTo>
                  <a:lnTo>
                    <a:pt x="55316" y="55926"/>
                  </a:lnTo>
                  <a:lnTo>
                    <a:pt x="112562" y="56569"/>
                  </a:lnTo>
                  <a:close/>
                </a:path>
              </a:pathLst>
            </a:custGeom>
            <a:grpFill/>
            <a:ln w="4763" cap="flat">
              <a:noFill/>
              <a:prstDash val="solid"/>
              <a:miter/>
            </a:ln>
          </p:spPr>
          <p:txBody>
            <a:bodyPr rtlCol="0" anchor="ctr"/>
            <a:lstStyle/>
            <a:p>
              <a:endParaRPr lang="ru-RU">
                <a:solidFill>
                  <a:schemeClr val="bg1"/>
                </a:solidFill>
              </a:endParaRPr>
            </a:p>
          </p:txBody>
        </p:sp>
        <p:sp>
          <p:nvSpPr>
            <p:cNvPr id="73" name="Полилиния: фигура 72">
              <a:extLst>
                <a:ext uri="{FF2B5EF4-FFF2-40B4-BE49-F238E27FC236}">
                  <a16:creationId xmlns:a16="http://schemas.microsoft.com/office/drawing/2014/main" id="{1CD9D0D3-19B5-454C-BFFA-954FBDA1A44B}"/>
                </a:ext>
              </a:extLst>
            </p:cNvPr>
            <p:cNvSpPr/>
            <p:nvPr/>
          </p:nvSpPr>
          <p:spPr>
            <a:xfrm>
              <a:off x="880805" y="351903"/>
              <a:ext cx="50811" cy="89353"/>
            </a:xfrm>
            <a:custGeom>
              <a:avLst/>
              <a:gdLst>
                <a:gd name="connsiteX0" fmla="*/ 50811 w 50811"/>
                <a:gd name="connsiteY0" fmla="*/ 0 h 89353"/>
                <a:gd name="connsiteX1" fmla="*/ 50811 w 50811"/>
                <a:gd name="connsiteY1" fmla="*/ 13499 h 89353"/>
                <a:gd name="connsiteX2" fmla="*/ 45025 w 50811"/>
                <a:gd name="connsiteY2" fmla="*/ 12857 h 89353"/>
                <a:gd name="connsiteX3" fmla="*/ 13506 w 50811"/>
                <a:gd name="connsiteY3" fmla="*/ 47569 h 89353"/>
                <a:gd name="connsiteX4" fmla="*/ 13506 w 50811"/>
                <a:gd name="connsiteY4" fmla="*/ 89354 h 89353"/>
                <a:gd name="connsiteX5" fmla="*/ 0 w 50811"/>
                <a:gd name="connsiteY5" fmla="*/ 89354 h 89353"/>
                <a:gd name="connsiteX6" fmla="*/ 0 w 50811"/>
                <a:gd name="connsiteY6" fmla="*/ 1929 h 89353"/>
                <a:gd name="connsiteX7" fmla="*/ 13506 w 50811"/>
                <a:gd name="connsiteY7" fmla="*/ 1929 h 89353"/>
                <a:gd name="connsiteX8" fmla="*/ 13506 w 50811"/>
                <a:gd name="connsiteY8" fmla="*/ 21857 h 89353"/>
                <a:gd name="connsiteX9" fmla="*/ 45025 w 50811"/>
                <a:gd name="connsiteY9" fmla="*/ 0 h 89353"/>
                <a:gd name="connsiteX10" fmla="*/ 50811 w 50811"/>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1" h="89353">
                  <a:moveTo>
                    <a:pt x="50811" y="0"/>
                  </a:moveTo>
                  <a:lnTo>
                    <a:pt x="50811" y="13499"/>
                  </a:lnTo>
                  <a:cubicBezTo>
                    <a:pt x="49525" y="13499"/>
                    <a:pt x="47596" y="12857"/>
                    <a:pt x="45025" y="12857"/>
                  </a:cubicBezTo>
                  <a:cubicBezTo>
                    <a:pt x="26370" y="12857"/>
                    <a:pt x="13506" y="25070"/>
                    <a:pt x="13506" y="47569"/>
                  </a:cubicBezTo>
                  <a:lnTo>
                    <a:pt x="13506" y="89354"/>
                  </a:lnTo>
                  <a:lnTo>
                    <a:pt x="0" y="89354"/>
                  </a:lnTo>
                  <a:lnTo>
                    <a:pt x="0" y="1929"/>
                  </a:lnTo>
                  <a:lnTo>
                    <a:pt x="13506" y="1929"/>
                  </a:lnTo>
                  <a:lnTo>
                    <a:pt x="13506" y="21857"/>
                  </a:lnTo>
                  <a:cubicBezTo>
                    <a:pt x="18650" y="8357"/>
                    <a:pt x="29585" y="0"/>
                    <a:pt x="45025" y="0"/>
                  </a:cubicBezTo>
                  <a:cubicBezTo>
                    <a:pt x="47596" y="0"/>
                    <a:pt x="49525" y="0"/>
                    <a:pt x="50811" y="0"/>
                  </a:cubicBezTo>
                  <a:close/>
                </a:path>
              </a:pathLst>
            </a:custGeom>
            <a:grpFill/>
            <a:ln w="4763" cap="flat">
              <a:noFill/>
              <a:prstDash val="solid"/>
              <a:miter/>
            </a:ln>
          </p:spPr>
          <p:txBody>
            <a:bodyPr rtlCol="0" anchor="ctr"/>
            <a:lstStyle/>
            <a:p>
              <a:endParaRPr lang="ru-RU">
                <a:solidFill>
                  <a:schemeClr val="bg1"/>
                </a:solidFill>
              </a:endParaRPr>
            </a:p>
          </p:txBody>
        </p:sp>
        <p:sp>
          <p:nvSpPr>
            <p:cNvPr id="74" name="Полилиния: фигура 73">
              <a:extLst>
                <a:ext uri="{FF2B5EF4-FFF2-40B4-BE49-F238E27FC236}">
                  <a16:creationId xmlns:a16="http://schemas.microsoft.com/office/drawing/2014/main" id="{A2499EC2-488C-4708-8526-BA6DF0CFF239}"/>
                </a:ext>
              </a:extLst>
            </p:cNvPr>
            <p:cNvSpPr/>
            <p:nvPr/>
          </p:nvSpPr>
          <p:spPr>
            <a:xfrm>
              <a:off x="938693"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6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41" y="92568"/>
                    <a:pt x="0" y="72640"/>
                    <a:pt x="0" y="46284"/>
                  </a:cubicBezTo>
                  <a:cubicBezTo>
                    <a:pt x="0" y="19928"/>
                    <a:pt x="20584" y="0"/>
                    <a:pt x="45668" y="0"/>
                  </a:cubicBezTo>
                  <a:cubicBezTo>
                    <a:pt x="70752" y="0"/>
                    <a:pt x="91335" y="19285"/>
                    <a:pt x="91335" y="46284"/>
                  </a:cubicBezTo>
                  <a:close/>
                  <a:moveTo>
                    <a:pt x="12864" y="46284"/>
                  </a:moveTo>
                  <a:cubicBezTo>
                    <a:pt x="12864" y="65569"/>
                    <a:pt x="27013" y="79711"/>
                    <a:pt x="45025" y="79711"/>
                  </a:cubicBezTo>
                  <a:cubicBezTo>
                    <a:pt x="63036" y="79711"/>
                    <a:pt x="77186" y="65569"/>
                    <a:pt x="77186" y="46284"/>
                  </a:cubicBezTo>
                  <a:cubicBezTo>
                    <a:pt x="77186" y="26999"/>
                    <a:pt x="63036" y="12857"/>
                    <a:pt x="45025" y="12857"/>
                  </a:cubicBezTo>
                  <a:cubicBezTo>
                    <a:pt x="27661" y="12857"/>
                    <a:pt x="12864" y="26356"/>
                    <a:pt x="12864" y="46284"/>
                  </a:cubicBezTo>
                  <a:close/>
                </a:path>
              </a:pathLst>
            </a:custGeom>
            <a:grpFill/>
            <a:ln w="4763" cap="flat">
              <a:noFill/>
              <a:prstDash val="solid"/>
              <a:miter/>
            </a:ln>
          </p:spPr>
          <p:txBody>
            <a:bodyPr rtlCol="0" anchor="ctr"/>
            <a:lstStyle/>
            <a:p>
              <a:endParaRPr lang="ru-RU">
                <a:solidFill>
                  <a:schemeClr val="bg1"/>
                </a:solidFill>
              </a:endParaRPr>
            </a:p>
          </p:txBody>
        </p:sp>
        <p:sp>
          <p:nvSpPr>
            <p:cNvPr id="75" name="Полилиния: фигура 74">
              <a:extLst>
                <a:ext uri="{FF2B5EF4-FFF2-40B4-BE49-F238E27FC236}">
                  <a16:creationId xmlns:a16="http://schemas.microsoft.com/office/drawing/2014/main" id="{E6984CC0-63F8-4844-BF51-3B91E79DC777}"/>
                </a:ext>
              </a:extLst>
            </p:cNvPr>
            <p:cNvSpPr/>
            <p:nvPr/>
          </p:nvSpPr>
          <p:spPr>
            <a:xfrm>
              <a:off x="1046111" y="353838"/>
              <a:ext cx="76542" cy="90638"/>
            </a:xfrm>
            <a:custGeom>
              <a:avLst/>
              <a:gdLst>
                <a:gd name="connsiteX0" fmla="*/ 76543 w 76542"/>
                <a:gd name="connsiteY0" fmla="*/ 0 h 90638"/>
                <a:gd name="connsiteX1" fmla="*/ 76543 w 76542"/>
                <a:gd name="connsiteY1" fmla="*/ 88710 h 90638"/>
                <a:gd name="connsiteX2" fmla="*/ 63032 w 76542"/>
                <a:gd name="connsiteY2" fmla="*/ 88710 h 90638"/>
                <a:gd name="connsiteX3" fmla="*/ 63032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2 w 76542"/>
                <a:gd name="connsiteY10" fmla="*/ 45641 h 90638"/>
                <a:gd name="connsiteX11" fmla="*/ 63032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2" y="88710"/>
                  </a:lnTo>
                  <a:lnTo>
                    <a:pt x="63032" y="71354"/>
                  </a:lnTo>
                  <a:cubicBezTo>
                    <a:pt x="57245" y="82925"/>
                    <a:pt x="46953"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0" y="77782"/>
                    <a:pt x="63032" y="64926"/>
                    <a:pt x="63032" y="45641"/>
                  </a:cubicBezTo>
                  <a:lnTo>
                    <a:pt x="63032" y="0"/>
                  </a:lnTo>
                  <a:lnTo>
                    <a:pt x="76543" y="0"/>
                  </a:lnTo>
                  <a:close/>
                </a:path>
              </a:pathLst>
            </a:custGeom>
            <a:grpFill/>
            <a:ln w="4763" cap="flat">
              <a:noFill/>
              <a:prstDash val="solid"/>
              <a:miter/>
            </a:ln>
          </p:spPr>
          <p:txBody>
            <a:bodyPr rtlCol="0" anchor="ctr"/>
            <a:lstStyle/>
            <a:p>
              <a:endParaRPr lang="ru-RU">
                <a:solidFill>
                  <a:schemeClr val="bg1"/>
                </a:solidFill>
              </a:endParaRPr>
            </a:p>
          </p:txBody>
        </p:sp>
        <p:sp>
          <p:nvSpPr>
            <p:cNvPr id="76" name="Полилиния: фигура 75">
              <a:extLst>
                <a:ext uri="{FF2B5EF4-FFF2-40B4-BE49-F238E27FC236}">
                  <a16:creationId xmlns:a16="http://schemas.microsoft.com/office/drawing/2014/main" id="{6DFCCAAF-E662-4F59-B220-FD9BA1AC3C22}"/>
                </a:ext>
              </a:extLst>
            </p:cNvPr>
            <p:cNvSpPr/>
            <p:nvPr/>
          </p:nvSpPr>
          <p:spPr>
            <a:xfrm>
              <a:off x="1142595" y="351903"/>
              <a:ext cx="88758" cy="131137"/>
            </a:xfrm>
            <a:custGeom>
              <a:avLst/>
              <a:gdLst>
                <a:gd name="connsiteX0" fmla="*/ 88759 w 88758"/>
                <a:gd name="connsiteY0" fmla="*/ 46284 h 131137"/>
                <a:gd name="connsiteX1" fmla="*/ 46954 w 88758"/>
                <a:gd name="connsiteY1" fmla="*/ 92568 h 131137"/>
                <a:gd name="connsiteX2" fmla="*/ 12864 w 88758"/>
                <a:gd name="connsiteY2" fmla="*/ 72640 h 131137"/>
                <a:gd name="connsiteX3" fmla="*/ 12864 w 88758"/>
                <a:gd name="connsiteY3" fmla="*/ 131137 h 131137"/>
                <a:gd name="connsiteX4" fmla="*/ 0 w 88758"/>
                <a:gd name="connsiteY4" fmla="*/ 131137 h 131137"/>
                <a:gd name="connsiteX5" fmla="*/ 0 w 88758"/>
                <a:gd name="connsiteY5" fmla="*/ 1929 h 131137"/>
                <a:gd name="connsiteX6" fmla="*/ 13507 w 88758"/>
                <a:gd name="connsiteY6" fmla="*/ 1929 h 131137"/>
                <a:gd name="connsiteX7" fmla="*/ 13507 w 88758"/>
                <a:gd name="connsiteY7" fmla="*/ 19928 h 131137"/>
                <a:gd name="connsiteX8" fmla="*/ 47596 w 88758"/>
                <a:gd name="connsiteY8" fmla="*/ 0 h 131137"/>
                <a:gd name="connsiteX9" fmla="*/ 88759 w 88758"/>
                <a:gd name="connsiteY9" fmla="*/ 46284 h 131137"/>
                <a:gd name="connsiteX10" fmla="*/ 75252 w 88758"/>
                <a:gd name="connsiteY10" fmla="*/ 46284 h 131137"/>
                <a:gd name="connsiteX11" fmla="*/ 44382 w 88758"/>
                <a:gd name="connsiteY11" fmla="*/ 12857 h 131137"/>
                <a:gd name="connsiteX12" fmla="*/ 12221 w 88758"/>
                <a:gd name="connsiteY12" fmla="*/ 46284 h 131137"/>
                <a:gd name="connsiteX13" fmla="*/ 44382 w 88758"/>
                <a:gd name="connsiteY13" fmla="*/ 79711 h 131137"/>
                <a:gd name="connsiteX14" fmla="*/ 75252 w 88758"/>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58" h="131137">
                  <a:moveTo>
                    <a:pt x="88759" y="46284"/>
                  </a:moveTo>
                  <a:cubicBezTo>
                    <a:pt x="88759" y="73282"/>
                    <a:pt x="71395" y="92568"/>
                    <a:pt x="46954" y="92568"/>
                  </a:cubicBezTo>
                  <a:cubicBezTo>
                    <a:pt x="31513" y="92568"/>
                    <a:pt x="19936" y="84853"/>
                    <a:pt x="12864" y="72640"/>
                  </a:cubicBezTo>
                  <a:lnTo>
                    <a:pt x="12864" y="131137"/>
                  </a:lnTo>
                  <a:lnTo>
                    <a:pt x="0" y="131137"/>
                  </a:lnTo>
                  <a:lnTo>
                    <a:pt x="0" y="1929"/>
                  </a:lnTo>
                  <a:lnTo>
                    <a:pt x="13507" y="1929"/>
                  </a:lnTo>
                  <a:lnTo>
                    <a:pt x="13507" y="19928"/>
                  </a:lnTo>
                  <a:cubicBezTo>
                    <a:pt x="20579" y="7714"/>
                    <a:pt x="32156" y="0"/>
                    <a:pt x="47596" y="0"/>
                  </a:cubicBezTo>
                  <a:cubicBezTo>
                    <a:pt x="71395" y="0"/>
                    <a:pt x="88759" y="19285"/>
                    <a:pt x="88759" y="46284"/>
                  </a:cubicBezTo>
                  <a:close/>
                  <a:moveTo>
                    <a:pt x="75252" y="46284"/>
                  </a:moveTo>
                  <a:cubicBezTo>
                    <a:pt x="75252" y="26999"/>
                    <a:pt x="62389" y="12857"/>
                    <a:pt x="44382" y="12857"/>
                  </a:cubicBezTo>
                  <a:cubicBezTo>
                    <a:pt x="26370" y="12857"/>
                    <a:pt x="12221" y="26999"/>
                    <a:pt x="12221" y="46284"/>
                  </a:cubicBezTo>
                  <a:cubicBezTo>
                    <a:pt x="12221" y="65569"/>
                    <a:pt x="25727" y="79711"/>
                    <a:pt x="44382" y="79711"/>
                  </a:cubicBezTo>
                  <a:cubicBezTo>
                    <a:pt x="63032" y="79711"/>
                    <a:pt x="75252" y="65569"/>
                    <a:pt x="75252" y="46284"/>
                  </a:cubicBezTo>
                  <a:close/>
                </a:path>
              </a:pathLst>
            </a:custGeom>
            <a:grpFill/>
            <a:ln w="4763" cap="flat">
              <a:noFill/>
              <a:prstDash val="solid"/>
              <a:miter/>
            </a:ln>
          </p:spPr>
          <p:txBody>
            <a:bodyPr rtlCol="0" anchor="ctr"/>
            <a:lstStyle/>
            <a:p>
              <a:endParaRPr lang="ru-RU">
                <a:solidFill>
                  <a:schemeClr val="bg1"/>
                </a:solidFill>
              </a:endParaRPr>
            </a:p>
          </p:txBody>
        </p:sp>
      </p:grpSp>
      <p:sp>
        <p:nvSpPr>
          <p:cNvPr id="77" name="Текст 10">
            <a:extLst>
              <a:ext uri="{FF2B5EF4-FFF2-40B4-BE49-F238E27FC236}">
                <a16:creationId xmlns:a16="http://schemas.microsoft.com/office/drawing/2014/main" id="{95E9A9AD-375C-41EE-89C2-6C816E09C0CB}"/>
              </a:ext>
            </a:extLst>
          </p:cNvPr>
          <p:cNvSpPr>
            <a:spLocks noGrp="1"/>
          </p:cNvSpPr>
          <p:nvPr>
            <p:ph type="body" sz="quarter" idx="40" hasCustomPrompt="1"/>
          </p:nvPr>
        </p:nvSpPr>
        <p:spPr>
          <a:xfrm>
            <a:off x="336627" y="683259"/>
            <a:ext cx="5546013" cy="455931"/>
          </a:xfrm>
          <a:prstGeom prst="rect">
            <a:avLst/>
          </a:prstGeom>
        </p:spPr>
        <p:txBody>
          <a:bodyPr/>
          <a:lstStyle>
            <a:lvl1pPr marL="0" indent="0">
              <a:lnSpc>
                <a:spcPts val="3200"/>
              </a:lnSpc>
              <a:spcBef>
                <a:spcPts val="0"/>
              </a:spcBef>
              <a:buNone/>
              <a:defRPr sz="3600" spc="-100" baseline="0">
                <a:ln w="12700">
                  <a:noFill/>
                </a:ln>
                <a:solidFill>
                  <a:schemeClr val="bg1"/>
                </a:solidFill>
                <a:latin typeface="+mj-lt"/>
              </a:defRPr>
            </a:lvl1pPr>
          </a:lstStyle>
          <a:p>
            <a:pPr lvl="0"/>
            <a:r>
              <a:rPr lang="en-US" dirty="0"/>
              <a:t>X5</a:t>
            </a:r>
            <a:r>
              <a:rPr lang="ru-RU" dirty="0"/>
              <a:t> </a:t>
            </a:r>
            <a:r>
              <a:rPr lang="en-US" dirty="0"/>
              <a:t>Today</a:t>
            </a:r>
          </a:p>
        </p:txBody>
      </p:sp>
      <p:sp>
        <p:nvSpPr>
          <p:cNvPr id="78" name="Текст 21">
            <a:extLst>
              <a:ext uri="{FF2B5EF4-FFF2-40B4-BE49-F238E27FC236}">
                <a16:creationId xmlns:a16="http://schemas.microsoft.com/office/drawing/2014/main" id="{A7533748-A27F-4459-8490-4ECCE3357868}"/>
              </a:ext>
            </a:extLst>
          </p:cNvPr>
          <p:cNvSpPr>
            <a:spLocks noGrp="1"/>
          </p:cNvSpPr>
          <p:nvPr>
            <p:ph type="body" sz="quarter" idx="60" hasCustomPrompt="1"/>
          </p:nvPr>
        </p:nvSpPr>
        <p:spPr>
          <a:xfrm>
            <a:off x="3193446" y="3128035"/>
            <a:ext cx="1776698" cy="516058"/>
          </a:xfrm>
          <a:prstGeom prst="rect">
            <a:avLst/>
          </a:prstGeom>
        </p:spPr>
        <p:txBody>
          <a:bodyPr/>
          <a:lstStyle>
            <a:lvl1pPr marL="0" indent="0">
              <a:lnSpc>
                <a:spcPct val="100000"/>
              </a:lnSpc>
              <a:spcBef>
                <a:spcPts val="0"/>
              </a:spcBef>
              <a:buNone/>
              <a:defRPr sz="3200" spc="-150" baseline="0">
                <a:solidFill>
                  <a:schemeClr val="bg1"/>
                </a:solidFill>
              </a:defRPr>
            </a:lvl1pPr>
            <a:lvl2pPr>
              <a:defRPr sz="1400"/>
            </a:lvl2pPr>
            <a:lvl3pPr>
              <a:defRPr sz="1400"/>
            </a:lvl3pPr>
            <a:lvl4pPr>
              <a:defRPr sz="1400"/>
            </a:lvl4pPr>
            <a:lvl5pPr>
              <a:defRPr sz="1400"/>
            </a:lvl5pPr>
          </a:lstStyle>
          <a:p>
            <a:pPr lvl="0"/>
            <a:r>
              <a:rPr lang="en-US" dirty="0"/>
              <a:t>5.2</a:t>
            </a:r>
            <a:endParaRPr lang="ru-RU" dirty="0"/>
          </a:p>
        </p:txBody>
      </p:sp>
      <p:sp>
        <p:nvSpPr>
          <p:cNvPr id="79" name="Текст 21">
            <a:extLst>
              <a:ext uri="{FF2B5EF4-FFF2-40B4-BE49-F238E27FC236}">
                <a16:creationId xmlns:a16="http://schemas.microsoft.com/office/drawing/2014/main" id="{52D9BC23-40A5-4102-91E4-09198ACFA703}"/>
              </a:ext>
            </a:extLst>
          </p:cNvPr>
          <p:cNvSpPr>
            <a:spLocks noGrp="1"/>
          </p:cNvSpPr>
          <p:nvPr>
            <p:ph type="body" sz="quarter" idx="56" hasCustomPrompt="1"/>
          </p:nvPr>
        </p:nvSpPr>
        <p:spPr>
          <a:xfrm>
            <a:off x="5475637" y="3128035"/>
            <a:ext cx="1776698" cy="516058"/>
          </a:xfrm>
          <a:prstGeom prst="rect">
            <a:avLst/>
          </a:prstGeom>
        </p:spPr>
        <p:txBody>
          <a:bodyPr/>
          <a:lstStyle>
            <a:lvl1pPr marL="0" indent="0">
              <a:lnSpc>
                <a:spcPct val="100000"/>
              </a:lnSpc>
              <a:spcBef>
                <a:spcPts val="0"/>
              </a:spcBef>
              <a:buNone/>
              <a:defRPr sz="3200" spc="-150" baseline="0">
                <a:solidFill>
                  <a:schemeClr val="bg1"/>
                </a:solidFill>
              </a:defRPr>
            </a:lvl1pPr>
            <a:lvl2pPr>
              <a:defRPr sz="1400"/>
            </a:lvl2pPr>
            <a:lvl3pPr>
              <a:defRPr sz="1400"/>
            </a:lvl3pPr>
            <a:lvl4pPr>
              <a:defRPr sz="1400"/>
            </a:lvl4pPr>
            <a:lvl5pPr>
              <a:defRPr sz="1400"/>
            </a:lvl5pPr>
          </a:lstStyle>
          <a:p>
            <a:pPr lvl="0"/>
            <a:r>
              <a:rPr lang="en-US" dirty="0"/>
              <a:t>11.5%</a:t>
            </a:r>
            <a:endParaRPr lang="ru-RU" dirty="0"/>
          </a:p>
        </p:txBody>
      </p:sp>
      <p:sp>
        <p:nvSpPr>
          <p:cNvPr id="80" name="Текст 21">
            <a:extLst>
              <a:ext uri="{FF2B5EF4-FFF2-40B4-BE49-F238E27FC236}">
                <a16:creationId xmlns:a16="http://schemas.microsoft.com/office/drawing/2014/main" id="{FA107250-4F68-4532-AE16-61E87EFBC56A}"/>
              </a:ext>
            </a:extLst>
          </p:cNvPr>
          <p:cNvSpPr>
            <a:spLocks noGrp="1"/>
          </p:cNvSpPr>
          <p:nvPr>
            <p:ph type="body" sz="quarter" idx="57" hasCustomPrompt="1"/>
          </p:nvPr>
        </p:nvSpPr>
        <p:spPr>
          <a:xfrm>
            <a:off x="3781868" y="3351120"/>
            <a:ext cx="938722" cy="317182"/>
          </a:xfrm>
          <a:prstGeom prst="rect">
            <a:avLst/>
          </a:prstGeom>
        </p:spPr>
        <p:txBody>
          <a:bodyPr/>
          <a:lstStyle>
            <a:lvl1pPr marL="0" indent="0" algn="l">
              <a:lnSpc>
                <a:spcPct val="100000"/>
              </a:lnSpc>
              <a:spcBef>
                <a:spcPts val="0"/>
              </a:spcBef>
              <a:buNone/>
              <a:defRPr sz="1600" spc="-4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sz="1400"/>
            </a:lvl2pPr>
            <a:lvl3pPr>
              <a:defRPr sz="1400"/>
            </a:lvl3pPr>
            <a:lvl4pPr>
              <a:defRPr sz="1400"/>
            </a:lvl4pPr>
            <a:lvl5pPr>
              <a:defRPr sz="1400"/>
            </a:lvl5pPr>
          </a:lstStyle>
          <a:p>
            <a:pPr lvl="0"/>
            <a:r>
              <a:rPr lang="ru-RU" dirty="0">
                <a:effectLst/>
              </a:rPr>
              <a:t>млрд</a:t>
            </a:r>
            <a:endParaRPr lang="ru-RU" dirty="0"/>
          </a:p>
        </p:txBody>
      </p:sp>
      <p:sp>
        <p:nvSpPr>
          <p:cNvPr id="81" name="Текст 21">
            <a:extLst>
              <a:ext uri="{FF2B5EF4-FFF2-40B4-BE49-F238E27FC236}">
                <a16:creationId xmlns:a16="http://schemas.microsoft.com/office/drawing/2014/main" id="{4ADFC0C0-55BD-4502-8AFA-6A394C4DECF1}"/>
              </a:ext>
            </a:extLst>
          </p:cNvPr>
          <p:cNvSpPr>
            <a:spLocks noGrp="1"/>
          </p:cNvSpPr>
          <p:nvPr>
            <p:ph type="body" sz="quarter" idx="58" hasCustomPrompt="1"/>
          </p:nvPr>
        </p:nvSpPr>
        <p:spPr>
          <a:xfrm>
            <a:off x="7761638" y="3128035"/>
            <a:ext cx="1776698" cy="516058"/>
          </a:xfrm>
          <a:prstGeom prst="rect">
            <a:avLst/>
          </a:prstGeom>
        </p:spPr>
        <p:txBody>
          <a:bodyPr/>
          <a:lstStyle>
            <a:lvl1pPr marL="0" indent="0">
              <a:lnSpc>
                <a:spcPct val="100000"/>
              </a:lnSpc>
              <a:spcBef>
                <a:spcPts val="0"/>
              </a:spcBef>
              <a:buNone/>
              <a:defRPr sz="3200" spc="-150" baseline="0">
                <a:solidFill>
                  <a:schemeClr val="bg1"/>
                </a:solidFill>
              </a:defRPr>
            </a:lvl1pPr>
            <a:lvl2pPr>
              <a:defRPr sz="1400"/>
            </a:lvl2pPr>
            <a:lvl3pPr>
              <a:defRPr sz="1400"/>
            </a:lvl3pPr>
            <a:lvl4pPr>
              <a:defRPr sz="1400"/>
            </a:lvl4pPr>
            <a:lvl5pPr>
              <a:defRPr sz="1400"/>
            </a:lvl5pPr>
          </a:lstStyle>
          <a:p>
            <a:pPr lvl="0"/>
            <a:r>
              <a:rPr lang="en-US" dirty="0"/>
              <a:t>№1</a:t>
            </a:r>
            <a:endParaRPr lang="ru-RU" dirty="0"/>
          </a:p>
        </p:txBody>
      </p:sp>
      <p:sp>
        <p:nvSpPr>
          <p:cNvPr id="97" name="Текст 21">
            <a:extLst>
              <a:ext uri="{FF2B5EF4-FFF2-40B4-BE49-F238E27FC236}">
                <a16:creationId xmlns:a16="http://schemas.microsoft.com/office/drawing/2014/main" id="{BEEC2636-BA67-4F17-A8F7-4374A8C5900F}"/>
              </a:ext>
            </a:extLst>
          </p:cNvPr>
          <p:cNvSpPr>
            <a:spLocks noGrp="1"/>
          </p:cNvSpPr>
          <p:nvPr>
            <p:ph type="body" sz="quarter" idx="59" hasCustomPrompt="1"/>
          </p:nvPr>
        </p:nvSpPr>
        <p:spPr>
          <a:xfrm>
            <a:off x="10047639" y="3128035"/>
            <a:ext cx="1776698" cy="516058"/>
          </a:xfrm>
          <a:prstGeom prst="rect">
            <a:avLst/>
          </a:prstGeom>
        </p:spPr>
        <p:txBody>
          <a:bodyPr/>
          <a:lstStyle>
            <a:lvl1pPr marL="0" indent="0">
              <a:lnSpc>
                <a:spcPct val="100000"/>
              </a:lnSpc>
              <a:spcBef>
                <a:spcPts val="0"/>
              </a:spcBef>
              <a:buNone/>
              <a:defRPr sz="3200" spc="-150" baseline="0">
                <a:solidFill>
                  <a:schemeClr val="bg1"/>
                </a:solidFill>
              </a:defRPr>
            </a:lvl1pPr>
            <a:lvl2pPr>
              <a:defRPr sz="1400"/>
            </a:lvl2pPr>
            <a:lvl3pPr>
              <a:defRPr sz="1400"/>
            </a:lvl3pPr>
            <a:lvl4pPr>
              <a:defRPr sz="1400"/>
            </a:lvl4pPr>
            <a:lvl5pPr>
              <a:defRPr sz="1400"/>
            </a:lvl5pPr>
          </a:lstStyle>
          <a:p>
            <a:pPr lvl="0"/>
            <a:r>
              <a:rPr lang="en-US" dirty="0"/>
              <a:t>№20</a:t>
            </a:r>
            <a:endParaRPr lang="ru-RU" dirty="0"/>
          </a:p>
        </p:txBody>
      </p:sp>
      <p:sp>
        <p:nvSpPr>
          <p:cNvPr id="98" name="Текст 21">
            <a:extLst>
              <a:ext uri="{FF2B5EF4-FFF2-40B4-BE49-F238E27FC236}">
                <a16:creationId xmlns:a16="http://schemas.microsoft.com/office/drawing/2014/main" id="{CE940F9B-7E10-4735-B5A2-CA626A34E8B1}"/>
              </a:ext>
            </a:extLst>
          </p:cNvPr>
          <p:cNvSpPr>
            <a:spLocks noGrp="1"/>
          </p:cNvSpPr>
          <p:nvPr>
            <p:ph type="body" sz="quarter" idx="61" hasCustomPrompt="1"/>
          </p:nvPr>
        </p:nvSpPr>
        <p:spPr>
          <a:xfrm>
            <a:off x="906210" y="3128035"/>
            <a:ext cx="1776698" cy="516058"/>
          </a:xfrm>
          <a:prstGeom prst="rect">
            <a:avLst/>
          </a:prstGeom>
        </p:spPr>
        <p:txBody>
          <a:bodyPr/>
          <a:lstStyle>
            <a:lvl1pPr marL="0" indent="0">
              <a:lnSpc>
                <a:spcPct val="100000"/>
              </a:lnSpc>
              <a:spcBef>
                <a:spcPts val="0"/>
              </a:spcBef>
              <a:buNone/>
              <a:defRPr sz="3200" spc="-150" baseline="0">
                <a:solidFill>
                  <a:schemeClr val="bg1"/>
                </a:solidFill>
              </a:defRPr>
            </a:lvl1pPr>
            <a:lvl2pPr>
              <a:defRPr sz="1400"/>
            </a:lvl2pPr>
            <a:lvl3pPr>
              <a:defRPr sz="1400"/>
            </a:lvl3pPr>
            <a:lvl4pPr>
              <a:defRPr sz="1400"/>
            </a:lvl4pPr>
            <a:lvl5pPr>
              <a:defRPr sz="1400"/>
            </a:lvl5pPr>
          </a:lstStyle>
          <a:p>
            <a:pPr lvl="0"/>
            <a:r>
              <a:rPr lang="en-US" dirty="0"/>
              <a:t>&gt;20</a:t>
            </a:r>
            <a:endParaRPr lang="ru-RU" dirty="0"/>
          </a:p>
        </p:txBody>
      </p:sp>
      <p:sp>
        <p:nvSpPr>
          <p:cNvPr id="99" name="Текст 21">
            <a:extLst>
              <a:ext uri="{FF2B5EF4-FFF2-40B4-BE49-F238E27FC236}">
                <a16:creationId xmlns:a16="http://schemas.microsoft.com/office/drawing/2014/main" id="{A8F7827A-CEBB-4F75-83C5-0966866917F9}"/>
              </a:ext>
            </a:extLst>
          </p:cNvPr>
          <p:cNvSpPr>
            <a:spLocks noGrp="1"/>
          </p:cNvSpPr>
          <p:nvPr>
            <p:ph type="body" sz="quarter" idx="66" hasCustomPrompt="1"/>
          </p:nvPr>
        </p:nvSpPr>
        <p:spPr>
          <a:xfrm>
            <a:off x="1573170" y="3351120"/>
            <a:ext cx="767033" cy="317182"/>
          </a:xfrm>
          <a:prstGeom prst="rect">
            <a:avLst/>
          </a:prstGeom>
        </p:spPr>
        <p:txBody>
          <a:bodyPr/>
          <a:lstStyle>
            <a:lvl1pPr marL="0" indent="0" algn="l">
              <a:lnSpc>
                <a:spcPct val="100000"/>
              </a:lnSpc>
              <a:spcBef>
                <a:spcPts val="0"/>
              </a:spcBef>
              <a:buNone/>
              <a:defRPr sz="1600" spc="-4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sz="1400"/>
            </a:lvl2pPr>
            <a:lvl3pPr>
              <a:defRPr sz="1400"/>
            </a:lvl3pPr>
            <a:lvl4pPr>
              <a:defRPr sz="1400"/>
            </a:lvl4pPr>
            <a:lvl5pPr>
              <a:defRPr sz="1400"/>
            </a:lvl5pPr>
          </a:lstStyle>
          <a:p>
            <a:pPr lvl="0"/>
            <a:r>
              <a:rPr lang="ru-RU" dirty="0">
                <a:effectLst/>
              </a:rPr>
              <a:t>лет</a:t>
            </a:r>
            <a:endParaRPr lang="ru-RU" dirty="0"/>
          </a:p>
        </p:txBody>
      </p:sp>
      <p:sp>
        <p:nvSpPr>
          <p:cNvPr id="100" name="Полилиния: фигура 99">
            <a:extLst>
              <a:ext uri="{FF2B5EF4-FFF2-40B4-BE49-F238E27FC236}">
                <a16:creationId xmlns:a16="http://schemas.microsoft.com/office/drawing/2014/main" id="{72FEF7D3-4169-49F8-99D9-C0B86CB9B7C0}"/>
              </a:ext>
            </a:extLst>
          </p:cNvPr>
          <p:cNvSpPr/>
          <p:nvPr userDrawn="1"/>
        </p:nvSpPr>
        <p:spPr>
          <a:xfrm>
            <a:off x="1000915" y="3751865"/>
            <a:ext cx="1619249" cy="4762"/>
          </a:xfrm>
          <a:custGeom>
            <a:avLst/>
            <a:gdLst>
              <a:gd name="connsiteX0" fmla="*/ 0 w 1619249"/>
              <a:gd name="connsiteY0" fmla="*/ 0 h 4762"/>
              <a:gd name="connsiteX1" fmla="*/ 1619250 w 1619249"/>
              <a:gd name="connsiteY1" fmla="*/ 0 h 4762"/>
              <a:gd name="connsiteX2" fmla="*/ 1619250 w 1619249"/>
              <a:gd name="connsiteY2" fmla="*/ 4763 h 4762"/>
              <a:gd name="connsiteX3" fmla="*/ 0 w 1619249"/>
              <a:gd name="connsiteY3" fmla="*/ 4763 h 4762"/>
              <a:gd name="connsiteX4" fmla="*/ 0 w 1619249"/>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49" h="4762">
                <a:moveTo>
                  <a:pt x="0" y="0"/>
                </a:moveTo>
                <a:lnTo>
                  <a:pt x="1619250" y="0"/>
                </a:lnTo>
                <a:lnTo>
                  <a:pt x="1619250" y="4763"/>
                </a:lnTo>
                <a:lnTo>
                  <a:pt x="0" y="4763"/>
                </a:lnTo>
                <a:lnTo>
                  <a:pt x="0" y="0"/>
                </a:lnTo>
                <a:close/>
              </a:path>
            </a:pathLst>
          </a:custGeom>
          <a:solidFill>
            <a:srgbClr val="B4BBC5">
              <a:alpha val="50000"/>
            </a:srgbClr>
          </a:solidFill>
          <a:ln w="4761" cap="flat">
            <a:noFill/>
            <a:prstDash val="solid"/>
            <a:miter/>
          </a:ln>
        </p:spPr>
        <p:txBody>
          <a:bodyPr rtlCol="0" anchor="ctr"/>
          <a:lstStyle/>
          <a:p>
            <a:endParaRPr lang="ru-RU">
              <a:solidFill>
                <a:schemeClr val="bg1"/>
              </a:solidFill>
            </a:endParaRPr>
          </a:p>
        </p:txBody>
      </p:sp>
      <p:sp>
        <p:nvSpPr>
          <p:cNvPr id="101" name="Полилиния: фигура 100">
            <a:extLst>
              <a:ext uri="{FF2B5EF4-FFF2-40B4-BE49-F238E27FC236}">
                <a16:creationId xmlns:a16="http://schemas.microsoft.com/office/drawing/2014/main" id="{A797EFFD-D571-46F1-B409-9C6A3B2E5C4B}"/>
              </a:ext>
            </a:extLst>
          </p:cNvPr>
          <p:cNvSpPr/>
          <p:nvPr userDrawn="1"/>
        </p:nvSpPr>
        <p:spPr>
          <a:xfrm>
            <a:off x="3286915" y="3751865"/>
            <a:ext cx="1619250" cy="4762"/>
          </a:xfrm>
          <a:custGeom>
            <a:avLst/>
            <a:gdLst>
              <a:gd name="connsiteX0" fmla="*/ 0 w 1619250"/>
              <a:gd name="connsiteY0" fmla="*/ 0 h 4762"/>
              <a:gd name="connsiteX1" fmla="*/ 1619250 w 1619250"/>
              <a:gd name="connsiteY1" fmla="*/ 0 h 4762"/>
              <a:gd name="connsiteX2" fmla="*/ 1619250 w 1619250"/>
              <a:gd name="connsiteY2" fmla="*/ 4763 h 4762"/>
              <a:gd name="connsiteX3" fmla="*/ 0 w 1619250"/>
              <a:gd name="connsiteY3" fmla="*/ 4763 h 4762"/>
              <a:gd name="connsiteX4" fmla="*/ 0 w 1619250"/>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0" h="4762">
                <a:moveTo>
                  <a:pt x="0" y="0"/>
                </a:moveTo>
                <a:lnTo>
                  <a:pt x="1619250" y="0"/>
                </a:lnTo>
                <a:lnTo>
                  <a:pt x="1619250" y="4763"/>
                </a:lnTo>
                <a:lnTo>
                  <a:pt x="0" y="4763"/>
                </a:lnTo>
                <a:lnTo>
                  <a:pt x="0" y="0"/>
                </a:lnTo>
                <a:close/>
              </a:path>
            </a:pathLst>
          </a:custGeom>
          <a:solidFill>
            <a:srgbClr val="B4BBC5">
              <a:alpha val="50000"/>
            </a:srgbClr>
          </a:solidFill>
          <a:ln w="4761" cap="flat">
            <a:noFill/>
            <a:prstDash val="solid"/>
            <a:miter/>
          </a:ln>
        </p:spPr>
        <p:txBody>
          <a:bodyPr rtlCol="0" anchor="ctr"/>
          <a:lstStyle/>
          <a:p>
            <a:endParaRPr lang="ru-RU">
              <a:solidFill>
                <a:schemeClr val="bg1"/>
              </a:solidFill>
            </a:endParaRPr>
          </a:p>
        </p:txBody>
      </p:sp>
      <p:sp>
        <p:nvSpPr>
          <p:cNvPr id="102" name="Полилиния: фигура 101">
            <a:extLst>
              <a:ext uri="{FF2B5EF4-FFF2-40B4-BE49-F238E27FC236}">
                <a16:creationId xmlns:a16="http://schemas.microsoft.com/office/drawing/2014/main" id="{78D322DB-B69E-421F-936E-DCCDF57B0808}"/>
              </a:ext>
            </a:extLst>
          </p:cNvPr>
          <p:cNvSpPr/>
          <p:nvPr userDrawn="1"/>
        </p:nvSpPr>
        <p:spPr>
          <a:xfrm>
            <a:off x="5572935" y="3751865"/>
            <a:ext cx="1619250" cy="4762"/>
          </a:xfrm>
          <a:custGeom>
            <a:avLst/>
            <a:gdLst>
              <a:gd name="connsiteX0" fmla="*/ 0 w 1619250"/>
              <a:gd name="connsiteY0" fmla="*/ 0 h 4762"/>
              <a:gd name="connsiteX1" fmla="*/ 1619250 w 1619250"/>
              <a:gd name="connsiteY1" fmla="*/ 0 h 4762"/>
              <a:gd name="connsiteX2" fmla="*/ 1619250 w 1619250"/>
              <a:gd name="connsiteY2" fmla="*/ 4763 h 4762"/>
              <a:gd name="connsiteX3" fmla="*/ 0 w 1619250"/>
              <a:gd name="connsiteY3" fmla="*/ 4763 h 4762"/>
              <a:gd name="connsiteX4" fmla="*/ 0 w 1619250"/>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0" h="4762">
                <a:moveTo>
                  <a:pt x="0" y="0"/>
                </a:moveTo>
                <a:lnTo>
                  <a:pt x="1619250" y="0"/>
                </a:lnTo>
                <a:lnTo>
                  <a:pt x="1619250" y="4763"/>
                </a:lnTo>
                <a:lnTo>
                  <a:pt x="0" y="4763"/>
                </a:lnTo>
                <a:lnTo>
                  <a:pt x="0" y="0"/>
                </a:lnTo>
                <a:close/>
              </a:path>
            </a:pathLst>
          </a:custGeom>
          <a:solidFill>
            <a:srgbClr val="B4BBC5">
              <a:alpha val="50000"/>
            </a:srgbClr>
          </a:solidFill>
          <a:ln w="4761" cap="flat">
            <a:noFill/>
            <a:prstDash val="solid"/>
            <a:miter/>
          </a:ln>
        </p:spPr>
        <p:txBody>
          <a:bodyPr rtlCol="0" anchor="ctr"/>
          <a:lstStyle/>
          <a:p>
            <a:endParaRPr lang="ru-RU">
              <a:solidFill>
                <a:schemeClr val="bg1"/>
              </a:solidFill>
            </a:endParaRPr>
          </a:p>
        </p:txBody>
      </p:sp>
      <p:sp>
        <p:nvSpPr>
          <p:cNvPr id="103" name="Полилиния: фигура 102">
            <a:extLst>
              <a:ext uri="{FF2B5EF4-FFF2-40B4-BE49-F238E27FC236}">
                <a16:creationId xmlns:a16="http://schemas.microsoft.com/office/drawing/2014/main" id="{3D993297-A270-4356-99F9-9CCDC7B8CE25}"/>
              </a:ext>
            </a:extLst>
          </p:cNvPr>
          <p:cNvSpPr/>
          <p:nvPr userDrawn="1"/>
        </p:nvSpPr>
        <p:spPr>
          <a:xfrm>
            <a:off x="7858935" y="3751865"/>
            <a:ext cx="1619250" cy="4762"/>
          </a:xfrm>
          <a:custGeom>
            <a:avLst/>
            <a:gdLst>
              <a:gd name="connsiteX0" fmla="*/ 0 w 1619250"/>
              <a:gd name="connsiteY0" fmla="*/ 0 h 4762"/>
              <a:gd name="connsiteX1" fmla="*/ 1619250 w 1619250"/>
              <a:gd name="connsiteY1" fmla="*/ 0 h 4762"/>
              <a:gd name="connsiteX2" fmla="*/ 1619250 w 1619250"/>
              <a:gd name="connsiteY2" fmla="*/ 4763 h 4762"/>
              <a:gd name="connsiteX3" fmla="*/ 0 w 1619250"/>
              <a:gd name="connsiteY3" fmla="*/ 4763 h 4762"/>
              <a:gd name="connsiteX4" fmla="*/ 0 w 1619250"/>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0" h="4762">
                <a:moveTo>
                  <a:pt x="0" y="0"/>
                </a:moveTo>
                <a:lnTo>
                  <a:pt x="1619250" y="0"/>
                </a:lnTo>
                <a:lnTo>
                  <a:pt x="1619250" y="4763"/>
                </a:lnTo>
                <a:lnTo>
                  <a:pt x="0" y="4763"/>
                </a:lnTo>
                <a:lnTo>
                  <a:pt x="0" y="0"/>
                </a:lnTo>
                <a:close/>
              </a:path>
            </a:pathLst>
          </a:custGeom>
          <a:solidFill>
            <a:srgbClr val="B4BBC5">
              <a:alpha val="50000"/>
            </a:srgbClr>
          </a:solidFill>
          <a:ln w="4761" cap="flat">
            <a:noFill/>
            <a:prstDash val="solid"/>
            <a:miter/>
          </a:ln>
        </p:spPr>
        <p:txBody>
          <a:bodyPr rtlCol="0" anchor="ctr"/>
          <a:lstStyle/>
          <a:p>
            <a:endParaRPr lang="ru-RU">
              <a:solidFill>
                <a:schemeClr val="bg1"/>
              </a:solidFill>
            </a:endParaRPr>
          </a:p>
        </p:txBody>
      </p:sp>
      <p:sp>
        <p:nvSpPr>
          <p:cNvPr id="104" name="Полилиния: фигура 103">
            <a:extLst>
              <a:ext uri="{FF2B5EF4-FFF2-40B4-BE49-F238E27FC236}">
                <a16:creationId xmlns:a16="http://schemas.microsoft.com/office/drawing/2014/main" id="{DC1131A9-8E41-4552-9A93-7C2FED3A2826}"/>
              </a:ext>
            </a:extLst>
          </p:cNvPr>
          <p:cNvSpPr/>
          <p:nvPr userDrawn="1"/>
        </p:nvSpPr>
        <p:spPr>
          <a:xfrm>
            <a:off x="10144935" y="3751865"/>
            <a:ext cx="1619249" cy="4762"/>
          </a:xfrm>
          <a:custGeom>
            <a:avLst/>
            <a:gdLst>
              <a:gd name="connsiteX0" fmla="*/ 0 w 1619249"/>
              <a:gd name="connsiteY0" fmla="*/ 0 h 4762"/>
              <a:gd name="connsiteX1" fmla="*/ 1619250 w 1619249"/>
              <a:gd name="connsiteY1" fmla="*/ 0 h 4762"/>
              <a:gd name="connsiteX2" fmla="*/ 1619250 w 1619249"/>
              <a:gd name="connsiteY2" fmla="*/ 4763 h 4762"/>
              <a:gd name="connsiteX3" fmla="*/ 0 w 1619249"/>
              <a:gd name="connsiteY3" fmla="*/ 4763 h 4762"/>
              <a:gd name="connsiteX4" fmla="*/ 0 w 1619249"/>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49" h="4762">
                <a:moveTo>
                  <a:pt x="0" y="0"/>
                </a:moveTo>
                <a:lnTo>
                  <a:pt x="1619250" y="0"/>
                </a:lnTo>
                <a:lnTo>
                  <a:pt x="1619250" y="4763"/>
                </a:lnTo>
                <a:lnTo>
                  <a:pt x="0" y="4763"/>
                </a:lnTo>
                <a:lnTo>
                  <a:pt x="0" y="0"/>
                </a:lnTo>
                <a:close/>
              </a:path>
            </a:pathLst>
          </a:custGeom>
          <a:solidFill>
            <a:srgbClr val="B4BBC5">
              <a:alpha val="50000"/>
            </a:srgbClr>
          </a:solidFill>
          <a:ln w="4761" cap="flat">
            <a:noFill/>
            <a:prstDash val="solid"/>
            <a:miter/>
          </a:ln>
        </p:spPr>
        <p:txBody>
          <a:bodyPr rtlCol="0" anchor="ctr"/>
          <a:lstStyle/>
          <a:p>
            <a:endParaRPr lang="ru-RU">
              <a:solidFill>
                <a:schemeClr val="bg1"/>
              </a:solidFill>
            </a:endParaRPr>
          </a:p>
        </p:txBody>
      </p:sp>
      <p:sp>
        <p:nvSpPr>
          <p:cNvPr id="105" name="Полилиния: фигура 104">
            <a:extLst>
              <a:ext uri="{FF2B5EF4-FFF2-40B4-BE49-F238E27FC236}">
                <a16:creationId xmlns:a16="http://schemas.microsoft.com/office/drawing/2014/main" id="{F5BF4512-5ADB-4E44-B1BE-F376C9E8723D}"/>
              </a:ext>
            </a:extLst>
          </p:cNvPr>
          <p:cNvSpPr/>
          <p:nvPr userDrawn="1"/>
        </p:nvSpPr>
        <p:spPr>
          <a:xfrm>
            <a:off x="429415" y="3006533"/>
            <a:ext cx="11334769" cy="4762"/>
          </a:xfrm>
          <a:custGeom>
            <a:avLst/>
            <a:gdLst>
              <a:gd name="connsiteX0" fmla="*/ 11334769 w 11334769"/>
              <a:gd name="connsiteY0" fmla="*/ 0 h 4762"/>
              <a:gd name="connsiteX1" fmla="*/ 0 w 11334769"/>
              <a:gd name="connsiteY1" fmla="*/ 0 h 4762"/>
            </a:gdLst>
            <a:ahLst/>
            <a:cxnLst>
              <a:cxn ang="0">
                <a:pos x="connsiteX0" y="connsiteY0"/>
              </a:cxn>
              <a:cxn ang="0">
                <a:pos x="connsiteX1" y="connsiteY1"/>
              </a:cxn>
            </a:cxnLst>
            <a:rect l="l" t="t" r="r" b="b"/>
            <a:pathLst>
              <a:path w="11334769" h="4762">
                <a:moveTo>
                  <a:pt x="11334769" y="0"/>
                </a:moveTo>
                <a:lnTo>
                  <a:pt x="0" y="0"/>
                </a:lnTo>
              </a:path>
            </a:pathLst>
          </a:custGeom>
          <a:ln w="4761" cap="flat">
            <a:solidFill>
              <a:srgbClr val="FFFFFF"/>
            </a:solidFill>
            <a:prstDash val="solid"/>
            <a:miter/>
          </a:ln>
        </p:spPr>
        <p:txBody>
          <a:bodyPr rtlCol="0" anchor="ctr"/>
          <a:lstStyle/>
          <a:p>
            <a:endParaRPr lang="ru-RU"/>
          </a:p>
        </p:txBody>
      </p:sp>
      <p:sp>
        <p:nvSpPr>
          <p:cNvPr id="106" name="Текст 21">
            <a:extLst>
              <a:ext uri="{FF2B5EF4-FFF2-40B4-BE49-F238E27FC236}">
                <a16:creationId xmlns:a16="http://schemas.microsoft.com/office/drawing/2014/main" id="{E5F613DB-D29C-45A8-A5C5-E9125CAF6893}"/>
              </a:ext>
            </a:extLst>
          </p:cNvPr>
          <p:cNvSpPr>
            <a:spLocks noGrp="1"/>
          </p:cNvSpPr>
          <p:nvPr>
            <p:ph type="body" sz="quarter" idx="43" hasCustomPrompt="1"/>
          </p:nvPr>
        </p:nvSpPr>
        <p:spPr>
          <a:xfrm>
            <a:off x="906210" y="3804333"/>
            <a:ext cx="1752847" cy="425603"/>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ru-RU" dirty="0"/>
              <a:t>На рынке продуктового ритейла в России</a:t>
            </a:r>
          </a:p>
        </p:txBody>
      </p:sp>
      <p:sp>
        <p:nvSpPr>
          <p:cNvPr id="107" name="Текст 21">
            <a:extLst>
              <a:ext uri="{FF2B5EF4-FFF2-40B4-BE49-F238E27FC236}">
                <a16:creationId xmlns:a16="http://schemas.microsoft.com/office/drawing/2014/main" id="{E1A7ACA2-63C8-4A64-A75C-45BE967DCDA5}"/>
              </a:ext>
            </a:extLst>
          </p:cNvPr>
          <p:cNvSpPr>
            <a:spLocks noGrp="1"/>
          </p:cNvSpPr>
          <p:nvPr>
            <p:ph type="body" sz="quarter" idx="44" hasCustomPrompt="1"/>
          </p:nvPr>
        </p:nvSpPr>
        <p:spPr>
          <a:xfrm>
            <a:off x="3193446" y="3804333"/>
            <a:ext cx="1752847" cy="425603"/>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ru-RU" dirty="0"/>
              <a:t>Покупок в год</a:t>
            </a:r>
            <a:endParaRPr lang="en-US" dirty="0"/>
          </a:p>
        </p:txBody>
      </p:sp>
      <p:sp>
        <p:nvSpPr>
          <p:cNvPr id="108" name="Текст 21">
            <a:extLst>
              <a:ext uri="{FF2B5EF4-FFF2-40B4-BE49-F238E27FC236}">
                <a16:creationId xmlns:a16="http://schemas.microsoft.com/office/drawing/2014/main" id="{048D4CB3-AD3E-4B07-BD64-455E6C85ABA4}"/>
              </a:ext>
            </a:extLst>
          </p:cNvPr>
          <p:cNvSpPr>
            <a:spLocks noGrp="1"/>
          </p:cNvSpPr>
          <p:nvPr>
            <p:ph type="body" sz="quarter" idx="45" hasCustomPrompt="1"/>
          </p:nvPr>
        </p:nvSpPr>
        <p:spPr>
          <a:xfrm>
            <a:off x="5475637" y="3804333"/>
            <a:ext cx="1752847" cy="425603"/>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ru-RU" dirty="0"/>
              <a:t>Доля рынка</a:t>
            </a:r>
          </a:p>
        </p:txBody>
      </p:sp>
      <p:sp>
        <p:nvSpPr>
          <p:cNvPr id="109" name="Текст 21">
            <a:extLst>
              <a:ext uri="{FF2B5EF4-FFF2-40B4-BE49-F238E27FC236}">
                <a16:creationId xmlns:a16="http://schemas.microsoft.com/office/drawing/2014/main" id="{957787FC-5F12-494E-BE09-6FC9E5B44ACB}"/>
              </a:ext>
            </a:extLst>
          </p:cNvPr>
          <p:cNvSpPr>
            <a:spLocks noGrp="1"/>
          </p:cNvSpPr>
          <p:nvPr>
            <p:ph type="body" sz="quarter" idx="46" hasCustomPrompt="1"/>
          </p:nvPr>
        </p:nvSpPr>
        <p:spPr>
          <a:xfrm>
            <a:off x="7761638" y="3804333"/>
            <a:ext cx="1752847" cy="425603"/>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ru-RU" dirty="0"/>
              <a:t>На рынке электронной коммерции</a:t>
            </a:r>
          </a:p>
        </p:txBody>
      </p:sp>
      <p:sp>
        <p:nvSpPr>
          <p:cNvPr id="110" name="Текст 21">
            <a:extLst>
              <a:ext uri="{FF2B5EF4-FFF2-40B4-BE49-F238E27FC236}">
                <a16:creationId xmlns:a16="http://schemas.microsoft.com/office/drawing/2014/main" id="{91BA2C90-18C7-4B47-A8D2-4C5A817F2CEF}"/>
              </a:ext>
            </a:extLst>
          </p:cNvPr>
          <p:cNvSpPr>
            <a:spLocks noGrp="1"/>
          </p:cNvSpPr>
          <p:nvPr>
            <p:ph type="body" sz="quarter" idx="47" hasCustomPrompt="1"/>
          </p:nvPr>
        </p:nvSpPr>
        <p:spPr>
          <a:xfrm>
            <a:off x="10047639" y="3804333"/>
            <a:ext cx="1752847" cy="425603"/>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ru-RU" dirty="0"/>
              <a:t>В мире по выручке среди продуктовых ретейлеров</a:t>
            </a:r>
          </a:p>
        </p:txBody>
      </p:sp>
      <p:sp>
        <p:nvSpPr>
          <p:cNvPr id="113" name="Текст 21">
            <a:extLst>
              <a:ext uri="{FF2B5EF4-FFF2-40B4-BE49-F238E27FC236}">
                <a16:creationId xmlns:a16="http://schemas.microsoft.com/office/drawing/2014/main" id="{10F3D127-7923-4D3C-8891-E82BCC6EEC6A}"/>
              </a:ext>
            </a:extLst>
          </p:cNvPr>
          <p:cNvSpPr>
            <a:spLocks noGrp="1"/>
          </p:cNvSpPr>
          <p:nvPr>
            <p:ph type="body" sz="quarter" idx="62" hasCustomPrompt="1"/>
          </p:nvPr>
        </p:nvSpPr>
        <p:spPr>
          <a:xfrm>
            <a:off x="5475637" y="5171753"/>
            <a:ext cx="1776698" cy="516058"/>
          </a:xfrm>
          <a:prstGeom prst="rect">
            <a:avLst/>
          </a:prstGeom>
        </p:spPr>
        <p:txBody>
          <a:bodyPr/>
          <a:lstStyle>
            <a:lvl1pPr marL="0" indent="0">
              <a:lnSpc>
                <a:spcPct val="100000"/>
              </a:lnSpc>
              <a:spcBef>
                <a:spcPts val="0"/>
              </a:spcBef>
              <a:buNone/>
              <a:defRPr sz="3200" spc="-150" baseline="0">
                <a:solidFill>
                  <a:schemeClr val="bg1"/>
                </a:solidFill>
              </a:defRPr>
            </a:lvl1pPr>
            <a:lvl2pPr>
              <a:defRPr sz="1400"/>
            </a:lvl2pPr>
            <a:lvl3pPr>
              <a:defRPr sz="1400"/>
            </a:lvl3pPr>
            <a:lvl4pPr>
              <a:defRPr sz="1400"/>
            </a:lvl4pPr>
            <a:lvl5pPr>
              <a:defRPr sz="1400"/>
            </a:lvl5pPr>
          </a:lstStyle>
          <a:p>
            <a:pPr lvl="0"/>
            <a:r>
              <a:rPr lang="en-US" dirty="0"/>
              <a:t>65</a:t>
            </a:r>
            <a:endParaRPr lang="ru-RU" dirty="0"/>
          </a:p>
        </p:txBody>
      </p:sp>
      <p:sp>
        <p:nvSpPr>
          <p:cNvPr id="114" name="Текст 21">
            <a:extLst>
              <a:ext uri="{FF2B5EF4-FFF2-40B4-BE49-F238E27FC236}">
                <a16:creationId xmlns:a16="http://schemas.microsoft.com/office/drawing/2014/main" id="{F96569E2-F4C6-4E16-A34B-DA74D41BDF0D}"/>
              </a:ext>
            </a:extLst>
          </p:cNvPr>
          <p:cNvSpPr>
            <a:spLocks noGrp="1"/>
          </p:cNvSpPr>
          <p:nvPr>
            <p:ph type="body" sz="quarter" idx="63" hasCustomPrompt="1"/>
          </p:nvPr>
        </p:nvSpPr>
        <p:spPr>
          <a:xfrm>
            <a:off x="7761638" y="5171753"/>
            <a:ext cx="1776698" cy="516058"/>
          </a:xfrm>
          <a:prstGeom prst="rect">
            <a:avLst/>
          </a:prstGeom>
        </p:spPr>
        <p:txBody>
          <a:bodyPr/>
          <a:lstStyle>
            <a:lvl1pPr marL="0" indent="0">
              <a:lnSpc>
                <a:spcPct val="100000"/>
              </a:lnSpc>
              <a:spcBef>
                <a:spcPts val="0"/>
              </a:spcBef>
              <a:buNone/>
              <a:defRPr sz="3200" spc="-150" baseline="0">
                <a:solidFill>
                  <a:schemeClr val="bg1"/>
                </a:solidFill>
              </a:defRPr>
            </a:lvl1pPr>
            <a:lvl2pPr>
              <a:defRPr sz="1400"/>
            </a:lvl2pPr>
            <a:lvl3pPr>
              <a:defRPr sz="1400"/>
            </a:lvl3pPr>
            <a:lvl4pPr>
              <a:defRPr sz="1400"/>
            </a:lvl4pPr>
            <a:lvl5pPr>
              <a:defRPr sz="1400"/>
            </a:lvl5pPr>
          </a:lstStyle>
          <a:p>
            <a:pPr lvl="0"/>
            <a:r>
              <a:rPr lang="en-US" dirty="0"/>
              <a:t>&gt;300</a:t>
            </a:r>
            <a:endParaRPr lang="ru-RU" dirty="0"/>
          </a:p>
        </p:txBody>
      </p:sp>
      <p:sp>
        <p:nvSpPr>
          <p:cNvPr id="115" name="Текст 21">
            <a:extLst>
              <a:ext uri="{FF2B5EF4-FFF2-40B4-BE49-F238E27FC236}">
                <a16:creationId xmlns:a16="http://schemas.microsoft.com/office/drawing/2014/main" id="{C7E93AC9-585E-47AE-B156-9131E834AB25}"/>
              </a:ext>
            </a:extLst>
          </p:cNvPr>
          <p:cNvSpPr>
            <a:spLocks noGrp="1"/>
          </p:cNvSpPr>
          <p:nvPr>
            <p:ph type="body" sz="quarter" idx="64" hasCustomPrompt="1"/>
          </p:nvPr>
        </p:nvSpPr>
        <p:spPr>
          <a:xfrm>
            <a:off x="3193446" y="5171753"/>
            <a:ext cx="1776698" cy="516058"/>
          </a:xfrm>
          <a:prstGeom prst="rect">
            <a:avLst/>
          </a:prstGeom>
        </p:spPr>
        <p:txBody>
          <a:bodyPr/>
          <a:lstStyle>
            <a:lvl1pPr marL="0" indent="0">
              <a:lnSpc>
                <a:spcPct val="100000"/>
              </a:lnSpc>
              <a:spcBef>
                <a:spcPts val="0"/>
              </a:spcBef>
              <a:buNone/>
              <a:defRPr sz="3200" spc="-150" baseline="0">
                <a:solidFill>
                  <a:schemeClr val="bg1"/>
                </a:solidFill>
              </a:defRPr>
            </a:lvl1pPr>
            <a:lvl2pPr>
              <a:defRPr sz="1400"/>
            </a:lvl2pPr>
            <a:lvl3pPr>
              <a:defRPr sz="1400"/>
            </a:lvl3pPr>
            <a:lvl4pPr>
              <a:defRPr sz="1400"/>
            </a:lvl4pPr>
            <a:lvl5pPr>
              <a:defRPr sz="1400"/>
            </a:lvl5pPr>
          </a:lstStyle>
          <a:p>
            <a:pPr lvl="0"/>
            <a:r>
              <a:rPr lang="en-US" dirty="0"/>
              <a:t>5.946</a:t>
            </a:r>
            <a:endParaRPr lang="ru-RU" dirty="0"/>
          </a:p>
        </p:txBody>
      </p:sp>
      <p:sp>
        <p:nvSpPr>
          <p:cNvPr id="116" name="Текст 21">
            <a:extLst>
              <a:ext uri="{FF2B5EF4-FFF2-40B4-BE49-F238E27FC236}">
                <a16:creationId xmlns:a16="http://schemas.microsoft.com/office/drawing/2014/main" id="{3A733696-3B18-4540-B0B2-35DE8487CE94}"/>
              </a:ext>
            </a:extLst>
          </p:cNvPr>
          <p:cNvSpPr>
            <a:spLocks noGrp="1"/>
          </p:cNvSpPr>
          <p:nvPr>
            <p:ph type="body" sz="quarter" idx="65" hasCustomPrompt="1"/>
          </p:nvPr>
        </p:nvSpPr>
        <p:spPr>
          <a:xfrm>
            <a:off x="906210" y="5171753"/>
            <a:ext cx="1776698" cy="516058"/>
          </a:xfrm>
          <a:prstGeom prst="rect">
            <a:avLst/>
          </a:prstGeom>
        </p:spPr>
        <p:txBody>
          <a:bodyPr/>
          <a:lstStyle>
            <a:lvl1pPr marL="0" indent="0">
              <a:lnSpc>
                <a:spcPct val="100000"/>
              </a:lnSpc>
              <a:spcBef>
                <a:spcPts val="0"/>
              </a:spcBef>
              <a:buNone/>
              <a:defRPr sz="3200" spc="-150" baseline="0">
                <a:solidFill>
                  <a:schemeClr val="bg1"/>
                </a:solidFill>
              </a:defRPr>
            </a:lvl1pPr>
            <a:lvl2pPr>
              <a:defRPr sz="1400"/>
            </a:lvl2pPr>
            <a:lvl3pPr>
              <a:defRPr sz="1400"/>
            </a:lvl3pPr>
            <a:lvl4pPr>
              <a:defRPr sz="1400"/>
            </a:lvl4pPr>
            <a:lvl5pPr>
              <a:defRPr sz="1400"/>
            </a:lvl5pPr>
          </a:lstStyle>
          <a:p>
            <a:pPr lvl="0"/>
            <a:r>
              <a:rPr lang="en-US" dirty="0"/>
              <a:t>16.658</a:t>
            </a:r>
            <a:endParaRPr lang="ru-RU" dirty="0"/>
          </a:p>
        </p:txBody>
      </p:sp>
      <p:sp>
        <p:nvSpPr>
          <p:cNvPr id="117" name="Текст 21">
            <a:extLst>
              <a:ext uri="{FF2B5EF4-FFF2-40B4-BE49-F238E27FC236}">
                <a16:creationId xmlns:a16="http://schemas.microsoft.com/office/drawing/2014/main" id="{5FBE8B34-4BF3-4075-B9BA-0FDAB5A4EB19}"/>
              </a:ext>
            </a:extLst>
          </p:cNvPr>
          <p:cNvSpPr>
            <a:spLocks noGrp="1"/>
          </p:cNvSpPr>
          <p:nvPr>
            <p:ph type="body" sz="quarter" idx="68" hasCustomPrompt="1"/>
          </p:nvPr>
        </p:nvSpPr>
        <p:spPr>
          <a:xfrm>
            <a:off x="8645681" y="5393270"/>
            <a:ext cx="767033" cy="317182"/>
          </a:xfrm>
          <a:prstGeom prst="rect">
            <a:avLst/>
          </a:prstGeom>
        </p:spPr>
        <p:txBody>
          <a:bodyPr/>
          <a:lstStyle>
            <a:lvl1pPr marL="0" indent="0" algn="l">
              <a:lnSpc>
                <a:spcPct val="100000"/>
              </a:lnSpc>
              <a:spcBef>
                <a:spcPts val="0"/>
              </a:spcBef>
              <a:buNone/>
              <a:defRPr sz="1600" spc="-4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sz="1400"/>
            </a:lvl2pPr>
            <a:lvl3pPr>
              <a:defRPr sz="1400"/>
            </a:lvl3pPr>
            <a:lvl4pPr>
              <a:defRPr sz="1400"/>
            </a:lvl4pPr>
            <a:lvl5pPr>
              <a:defRPr sz="1400"/>
            </a:lvl5pPr>
          </a:lstStyle>
          <a:p>
            <a:pPr lvl="0"/>
            <a:r>
              <a:rPr lang="ru-RU" dirty="0"/>
              <a:t>тыс.</a:t>
            </a:r>
          </a:p>
        </p:txBody>
      </p:sp>
      <p:sp>
        <p:nvSpPr>
          <p:cNvPr id="118" name="Полилиния: фигура 117">
            <a:extLst>
              <a:ext uri="{FF2B5EF4-FFF2-40B4-BE49-F238E27FC236}">
                <a16:creationId xmlns:a16="http://schemas.microsoft.com/office/drawing/2014/main" id="{ADCD16BA-35DF-4356-AC0E-7AF6A9869D35}"/>
              </a:ext>
            </a:extLst>
          </p:cNvPr>
          <p:cNvSpPr/>
          <p:nvPr userDrawn="1"/>
        </p:nvSpPr>
        <p:spPr>
          <a:xfrm>
            <a:off x="1000915" y="5790682"/>
            <a:ext cx="1619249" cy="4762"/>
          </a:xfrm>
          <a:custGeom>
            <a:avLst/>
            <a:gdLst>
              <a:gd name="connsiteX0" fmla="*/ 0 w 1619249"/>
              <a:gd name="connsiteY0" fmla="*/ 0 h 4762"/>
              <a:gd name="connsiteX1" fmla="*/ 1619250 w 1619249"/>
              <a:gd name="connsiteY1" fmla="*/ 0 h 4762"/>
              <a:gd name="connsiteX2" fmla="*/ 1619250 w 1619249"/>
              <a:gd name="connsiteY2" fmla="*/ 4763 h 4762"/>
              <a:gd name="connsiteX3" fmla="*/ 0 w 1619249"/>
              <a:gd name="connsiteY3" fmla="*/ 4763 h 4762"/>
              <a:gd name="connsiteX4" fmla="*/ 0 w 1619249"/>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49" h="4762">
                <a:moveTo>
                  <a:pt x="0" y="0"/>
                </a:moveTo>
                <a:lnTo>
                  <a:pt x="1619250" y="0"/>
                </a:lnTo>
                <a:lnTo>
                  <a:pt x="1619250" y="4763"/>
                </a:lnTo>
                <a:lnTo>
                  <a:pt x="0" y="4763"/>
                </a:lnTo>
                <a:lnTo>
                  <a:pt x="0" y="0"/>
                </a:lnTo>
                <a:close/>
              </a:path>
            </a:pathLst>
          </a:custGeom>
          <a:solidFill>
            <a:srgbClr val="B4BBC5">
              <a:alpha val="50000"/>
            </a:srgbClr>
          </a:solidFill>
          <a:ln w="4761" cap="flat">
            <a:noFill/>
            <a:prstDash val="solid"/>
            <a:miter/>
          </a:ln>
        </p:spPr>
        <p:txBody>
          <a:bodyPr rtlCol="0" anchor="ctr"/>
          <a:lstStyle/>
          <a:p>
            <a:endParaRPr lang="ru-RU">
              <a:solidFill>
                <a:schemeClr val="bg1"/>
              </a:solidFill>
            </a:endParaRPr>
          </a:p>
        </p:txBody>
      </p:sp>
      <p:sp>
        <p:nvSpPr>
          <p:cNvPr id="119" name="Полилиния: фигура 118">
            <a:extLst>
              <a:ext uri="{FF2B5EF4-FFF2-40B4-BE49-F238E27FC236}">
                <a16:creationId xmlns:a16="http://schemas.microsoft.com/office/drawing/2014/main" id="{F6700719-E25C-4205-98E8-1135A8F8B9DC}"/>
              </a:ext>
            </a:extLst>
          </p:cNvPr>
          <p:cNvSpPr/>
          <p:nvPr userDrawn="1"/>
        </p:nvSpPr>
        <p:spPr>
          <a:xfrm>
            <a:off x="3286915" y="5790682"/>
            <a:ext cx="1619250" cy="4762"/>
          </a:xfrm>
          <a:custGeom>
            <a:avLst/>
            <a:gdLst>
              <a:gd name="connsiteX0" fmla="*/ 0 w 1619250"/>
              <a:gd name="connsiteY0" fmla="*/ 0 h 4762"/>
              <a:gd name="connsiteX1" fmla="*/ 1619250 w 1619250"/>
              <a:gd name="connsiteY1" fmla="*/ 0 h 4762"/>
              <a:gd name="connsiteX2" fmla="*/ 1619250 w 1619250"/>
              <a:gd name="connsiteY2" fmla="*/ 4763 h 4762"/>
              <a:gd name="connsiteX3" fmla="*/ 0 w 1619250"/>
              <a:gd name="connsiteY3" fmla="*/ 4763 h 4762"/>
              <a:gd name="connsiteX4" fmla="*/ 0 w 1619250"/>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0" h="4762">
                <a:moveTo>
                  <a:pt x="0" y="0"/>
                </a:moveTo>
                <a:lnTo>
                  <a:pt x="1619250" y="0"/>
                </a:lnTo>
                <a:lnTo>
                  <a:pt x="1619250" y="4763"/>
                </a:lnTo>
                <a:lnTo>
                  <a:pt x="0" y="4763"/>
                </a:lnTo>
                <a:lnTo>
                  <a:pt x="0" y="0"/>
                </a:lnTo>
                <a:close/>
              </a:path>
            </a:pathLst>
          </a:custGeom>
          <a:solidFill>
            <a:srgbClr val="B4BBC5">
              <a:alpha val="50000"/>
            </a:srgbClr>
          </a:solidFill>
          <a:ln w="4761" cap="flat">
            <a:noFill/>
            <a:prstDash val="solid"/>
            <a:miter/>
          </a:ln>
        </p:spPr>
        <p:txBody>
          <a:bodyPr rtlCol="0" anchor="ctr"/>
          <a:lstStyle/>
          <a:p>
            <a:endParaRPr lang="ru-RU">
              <a:solidFill>
                <a:schemeClr val="bg1"/>
              </a:solidFill>
            </a:endParaRPr>
          </a:p>
        </p:txBody>
      </p:sp>
      <p:sp>
        <p:nvSpPr>
          <p:cNvPr id="120" name="Полилиния: фигура 119">
            <a:extLst>
              <a:ext uri="{FF2B5EF4-FFF2-40B4-BE49-F238E27FC236}">
                <a16:creationId xmlns:a16="http://schemas.microsoft.com/office/drawing/2014/main" id="{CB6CF307-9E2E-4FB9-8D21-30310954AF58}"/>
              </a:ext>
            </a:extLst>
          </p:cNvPr>
          <p:cNvSpPr/>
          <p:nvPr userDrawn="1"/>
        </p:nvSpPr>
        <p:spPr>
          <a:xfrm>
            <a:off x="5572935" y="5790682"/>
            <a:ext cx="1619250" cy="4762"/>
          </a:xfrm>
          <a:custGeom>
            <a:avLst/>
            <a:gdLst>
              <a:gd name="connsiteX0" fmla="*/ 0 w 1619250"/>
              <a:gd name="connsiteY0" fmla="*/ 0 h 4762"/>
              <a:gd name="connsiteX1" fmla="*/ 1619250 w 1619250"/>
              <a:gd name="connsiteY1" fmla="*/ 0 h 4762"/>
              <a:gd name="connsiteX2" fmla="*/ 1619250 w 1619250"/>
              <a:gd name="connsiteY2" fmla="*/ 4763 h 4762"/>
              <a:gd name="connsiteX3" fmla="*/ 0 w 1619250"/>
              <a:gd name="connsiteY3" fmla="*/ 4763 h 4762"/>
              <a:gd name="connsiteX4" fmla="*/ 0 w 1619250"/>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0" h="4762">
                <a:moveTo>
                  <a:pt x="0" y="0"/>
                </a:moveTo>
                <a:lnTo>
                  <a:pt x="1619250" y="0"/>
                </a:lnTo>
                <a:lnTo>
                  <a:pt x="1619250" y="4763"/>
                </a:lnTo>
                <a:lnTo>
                  <a:pt x="0" y="4763"/>
                </a:lnTo>
                <a:lnTo>
                  <a:pt x="0" y="0"/>
                </a:lnTo>
                <a:close/>
              </a:path>
            </a:pathLst>
          </a:custGeom>
          <a:solidFill>
            <a:srgbClr val="B4BBC5">
              <a:alpha val="50000"/>
            </a:srgbClr>
          </a:solidFill>
          <a:ln w="4761" cap="flat">
            <a:noFill/>
            <a:prstDash val="solid"/>
            <a:miter/>
          </a:ln>
        </p:spPr>
        <p:txBody>
          <a:bodyPr rtlCol="0" anchor="ctr"/>
          <a:lstStyle/>
          <a:p>
            <a:endParaRPr lang="ru-RU">
              <a:solidFill>
                <a:schemeClr val="bg1"/>
              </a:solidFill>
            </a:endParaRPr>
          </a:p>
        </p:txBody>
      </p:sp>
      <p:sp>
        <p:nvSpPr>
          <p:cNvPr id="121" name="Полилиния: фигура 120">
            <a:extLst>
              <a:ext uri="{FF2B5EF4-FFF2-40B4-BE49-F238E27FC236}">
                <a16:creationId xmlns:a16="http://schemas.microsoft.com/office/drawing/2014/main" id="{814C65EA-DE93-4840-A095-3B4369F5CEF3}"/>
              </a:ext>
            </a:extLst>
          </p:cNvPr>
          <p:cNvSpPr/>
          <p:nvPr userDrawn="1"/>
        </p:nvSpPr>
        <p:spPr>
          <a:xfrm>
            <a:off x="7858935" y="5790682"/>
            <a:ext cx="1619250" cy="4762"/>
          </a:xfrm>
          <a:custGeom>
            <a:avLst/>
            <a:gdLst>
              <a:gd name="connsiteX0" fmla="*/ 0 w 1619250"/>
              <a:gd name="connsiteY0" fmla="*/ 0 h 4762"/>
              <a:gd name="connsiteX1" fmla="*/ 1619250 w 1619250"/>
              <a:gd name="connsiteY1" fmla="*/ 0 h 4762"/>
              <a:gd name="connsiteX2" fmla="*/ 1619250 w 1619250"/>
              <a:gd name="connsiteY2" fmla="*/ 4763 h 4762"/>
              <a:gd name="connsiteX3" fmla="*/ 0 w 1619250"/>
              <a:gd name="connsiteY3" fmla="*/ 4763 h 4762"/>
              <a:gd name="connsiteX4" fmla="*/ 0 w 1619250"/>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0" h="4762">
                <a:moveTo>
                  <a:pt x="0" y="0"/>
                </a:moveTo>
                <a:lnTo>
                  <a:pt x="1619250" y="0"/>
                </a:lnTo>
                <a:lnTo>
                  <a:pt x="1619250" y="4763"/>
                </a:lnTo>
                <a:lnTo>
                  <a:pt x="0" y="4763"/>
                </a:lnTo>
                <a:lnTo>
                  <a:pt x="0" y="0"/>
                </a:lnTo>
                <a:close/>
              </a:path>
            </a:pathLst>
          </a:custGeom>
          <a:solidFill>
            <a:srgbClr val="B4BBC5">
              <a:alpha val="50000"/>
            </a:srgbClr>
          </a:solidFill>
          <a:ln w="4761" cap="flat">
            <a:noFill/>
            <a:prstDash val="solid"/>
            <a:miter/>
          </a:ln>
        </p:spPr>
        <p:txBody>
          <a:bodyPr rtlCol="0" anchor="ctr"/>
          <a:lstStyle/>
          <a:p>
            <a:endParaRPr lang="ru-RU">
              <a:solidFill>
                <a:schemeClr val="bg1"/>
              </a:solidFill>
            </a:endParaRPr>
          </a:p>
        </p:txBody>
      </p:sp>
      <p:sp>
        <p:nvSpPr>
          <p:cNvPr id="122" name="Полилиния: фигура 121">
            <a:extLst>
              <a:ext uri="{FF2B5EF4-FFF2-40B4-BE49-F238E27FC236}">
                <a16:creationId xmlns:a16="http://schemas.microsoft.com/office/drawing/2014/main" id="{A3A9A313-24D6-4F76-8F4D-6E3688870370}"/>
              </a:ext>
            </a:extLst>
          </p:cNvPr>
          <p:cNvSpPr/>
          <p:nvPr userDrawn="1"/>
        </p:nvSpPr>
        <p:spPr>
          <a:xfrm>
            <a:off x="429415" y="5045349"/>
            <a:ext cx="11334769" cy="4762"/>
          </a:xfrm>
          <a:custGeom>
            <a:avLst/>
            <a:gdLst>
              <a:gd name="connsiteX0" fmla="*/ 11334769 w 11334769"/>
              <a:gd name="connsiteY0" fmla="*/ 0 h 4762"/>
              <a:gd name="connsiteX1" fmla="*/ 0 w 11334769"/>
              <a:gd name="connsiteY1" fmla="*/ 0 h 4762"/>
            </a:gdLst>
            <a:ahLst/>
            <a:cxnLst>
              <a:cxn ang="0">
                <a:pos x="connsiteX0" y="connsiteY0"/>
              </a:cxn>
              <a:cxn ang="0">
                <a:pos x="connsiteX1" y="connsiteY1"/>
              </a:cxn>
            </a:cxnLst>
            <a:rect l="l" t="t" r="r" b="b"/>
            <a:pathLst>
              <a:path w="11334769" h="4762">
                <a:moveTo>
                  <a:pt x="11334769" y="0"/>
                </a:moveTo>
                <a:lnTo>
                  <a:pt x="0" y="0"/>
                </a:lnTo>
              </a:path>
            </a:pathLst>
          </a:custGeom>
          <a:ln w="4761" cap="flat">
            <a:solidFill>
              <a:srgbClr val="FFFFFF"/>
            </a:solidFill>
            <a:prstDash val="solid"/>
            <a:miter/>
          </a:ln>
        </p:spPr>
        <p:txBody>
          <a:bodyPr rtlCol="0" anchor="ctr"/>
          <a:lstStyle/>
          <a:p>
            <a:endParaRPr lang="ru-RU"/>
          </a:p>
        </p:txBody>
      </p:sp>
      <p:sp>
        <p:nvSpPr>
          <p:cNvPr id="123" name="Текст 21">
            <a:extLst>
              <a:ext uri="{FF2B5EF4-FFF2-40B4-BE49-F238E27FC236}">
                <a16:creationId xmlns:a16="http://schemas.microsoft.com/office/drawing/2014/main" id="{771AC1A3-4E83-4DC6-AF98-C5BA8A817765}"/>
              </a:ext>
            </a:extLst>
          </p:cNvPr>
          <p:cNvSpPr>
            <a:spLocks noGrp="1"/>
          </p:cNvSpPr>
          <p:nvPr>
            <p:ph type="body" sz="quarter" idx="48" hasCustomPrompt="1"/>
          </p:nvPr>
        </p:nvSpPr>
        <p:spPr>
          <a:xfrm>
            <a:off x="906210" y="5840725"/>
            <a:ext cx="1752847" cy="425603"/>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ru-RU" dirty="0"/>
              <a:t>Магазинов</a:t>
            </a:r>
          </a:p>
        </p:txBody>
      </p:sp>
      <p:sp>
        <p:nvSpPr>
          <p:cNvPr id="124" name="Текст 21">
            <a:extLst>
              <a:ext uri="{FF2B5EF4-FFF2-40B4-BE49-F238E27FC236}">
                <a16:creationId xmlns:a16="http://schemas.microsoft.com/office/drawing/2014/main" id="{A08B91FE-A772-4CF9-B0FC-A20CD3D8C6BB}"/>
              </a:ext>
            </a:extLst>
          </p:cNvPr>
          <p:cNvSpPr>
            <a:spLocks noGrp="1"/>
          </p:cNvSpPr>
          <p:nvPr>
            <p:ph type="body" sz="quarter" idx="49" hasCustomPrompt="1"/>
          </p:nvPr>
        </p:nvSpPr>
        <p:spPr>
          <a:xfrm>
            <a:off x="3193446" y="5840725"/>
            <a:ext cx="1752847" cy="425603"/>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ru-RU" dirty="0"/>
              <a:t>Поставщиков</a:t>
            </a:r>
          </a:p>
        </p:txBody>
      </p:sp>
      <p:sp>
        <p:nvSpPr>
          <p:cNvPr id="125" name="Текст 21">
            <a:extLst>
              <a:ext uri="{FF2B5EF4-FFF2-40B4-BE49-F238E27FC236}">
                <a16:creationId xmlns:a16="http://schemas.microsoft.com/office/drawing/2014/main" id="{DDCE68C5-0454-4A2F-8E00-009C3E6F7D55}"/>
              </a:ext>
            </a:extLst>
          </p:cNvPr>
          <p:cNvSpPr>
            <a:spLocks noGrp="1"/>
          </p:cNvSpPr>
          <p:nvPr>
            <p:ph type="body" sz="quarter" idx="50" hasCustomPrompt="1"/>
          </p:nvPr>
        </p:nvSpPr>
        <p:spPr>
          <a:xfrm>
            <a:off x="5475637" y="5840725"/>
            <a:ext cx="1752847" cy="425603"/>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ru-RU" dirty="0"/>
              <a:t>Регионов присутствия</a:t>
            </a:r>
            <a:endParaRPr lang="en-US" dirty="0"/>
          </a:p>
        </p:txBody>
      </p:sp>
      <p:sp>
        <p:nvSpPr>
          <p:cNvPr id="126" name="Текст 21">
            <a:extLst>
              <a:ext uri="{FF2B5EF4-FFF2-40B4-BE49-F238E27FC236}">
                <a16:creationId xmlns:a16="http://schemas.microsoft.com/office/drawing/2014/main" id="{43C41B9F-3EEF-4372-9E3D-DE6814CC8A6E}"/>
              </a:ext>
            </a:extLst>
          </p:cNvPr>
          <p:cNvSpPr>
            <a:spLocks noGrp="1"/>
          </p:cNvSpPr>
          <p:nvPr>
            <p:ph type="body" sz="quarter" idx="51" hasCustomPrompt="1"/>
          </p:nvPr>
        </p:nvSpPr>
        <p:spPr>
          <a:xfrm>
            <a:off x="7761638" y="5840725"/>
            <a:ext cx="1752847" cy="425603"/>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ru-RU" dirty="0"/>
              <a:t>Сотрудников</a:t>
            </a:r>
          </a:p>
        </p:txBody>
      </p:sp>
      <p:sp>
        <p:nvSpPr>
          <p:cNvPr id="127" name="Текст 21">
            <a:extLst>
              <a:ext uri="{FF2B5EF4-FFF2-40B4-BE49-F238E27FC236}">
                <a16:creationId xmlns:a16="http://schemas.microsoft.com/office/drawing/2014/main" id="{482A9577-8111-4C86-A169-F0E3844D173E}"/>
              </a:ext>
            </a:extLst>
          </p:cNvPr>
          <p:cNvSpPr>
            <a:spLocks noGrp="1"/>
          </p:cNvSpPr>
          <p:nvPr>
            <p:ph type="body" sz="quarter" idx="69" hasCustomPrompt="1"/>
          </p:nvPr>
        </p:nvSpPr>
        <p:spPr>
          <a:xfrm>
            <a:off x="351467" y="4714468"/>
            <a:ext cx="1022953" cy="286159"/>
          </a:xfrm>
          <a:prstGeom prst="rect">
            <a:avLst/>
          </a:prstGeom>
        </p:spPr>
        <p:txBody>
          <a:bodyPr/>
          <a:lstStyle>
            <a:lvl1pPr marL="0" indent="0">
              <a:lnSpc>
                <a:spcPct val="100000"/>
              </a:lnSpc>
              <a:spcBef>
                <a:spcPts val="0"/>
              </a:spcBef>
              <a:buNone/>
              <a:defRPr sz="600" spc="-20" baseline="0">
                <a:solidFill>
                  <a:schemeClr val="bg1"/>
                </a:solidFill>
              </a:defRPr>
            </a:lvl1pPr>
            <a:lvl2pPr>
              <a:defRPr sz="1400"/>
            </a:lvl2pPr>
            <a:lvl3pPr>
              <a:defRPr sz="1400"/>
            </a:lvl3pPr>
            <a:lvl4pPr>
              <a:defRPr sz="1400"/>
            </a:lvl4pPr>
            <a:lvl5pPr>
              <a:defRPr sz="1400"/>
            </a:lvl5pPr>
          </a:lstStyle>
          <a:p>
            <a:pPr lvl="0"/>
            <a:r>
              <a:rPr lang="ru-RU" dirty="0"/>
              <a:t>ОБЩИЕ </a:t>
            </a:r>
            <a:endParaRPr lang="en-US" dirty="0"/>
          </a:p>
          <a:p>
            <a:pPr lvl="0"/>
            <a:r>
              <a:rPr lang="ru-RU" dirty="0"/>
              <a:t>ФАКТЫ</a:t>
            </a:r>
            <a:endParaRPr lang="en-US" dirty="0"/>
          </a:p>
        </p:txBody>
      </p:sp>
      <p:sp>
        <p:nvSpPr>
          <p:cNvPr id="47" name="Овал 46">
            <a:extLst>
              <a:ext uri="{FF2B5EF4-FFF2-40B4-BE49-F238E27FC236}">
                <a16:creationId xmlns:a16="http://schemas.microsoft.com/office/drawing/2014/main" id="{59DDB92F-EFCF-495F-92B3-34C50F2897FD}"/>
              </a:ext>
            </a:extLst>
          </p:cNvPr>
          <p:cNvSpPr/>
          <p:nvPr userDrawn="1"/>
        </p:nvSpPr>
        <p:spPr>
          <a:xfrm>
            <a:off x="11668125" y="238125"/>
            <a:ext cx="285750" cy="285750"/>
          </a:xfrm>
          <a:prstGeom prst="ellipse">
            <a:avLst/>
          </a:prstGeom>
          <a:solidFill>
            <a:schemeClr val="bg1"/>
          </a:solidFill>
          <a:ln w="4763" cap="flat">
            <a:noFill/>
            <a:prstDash val="solid"/>
            <a:miter/>
          </a:ln>
        </p:spPr>
        <p:txBody>
          <a:bodyPr rtlCol="0" anchor="ctr"/>
          <a:lstStyle/>
          <a:p>
            <a:endParaRPr lang="ru-RU"/>
          </a:p>
        </p:txBody>
      </p:sp>
      <p:sp>
        <p:nvSpPr>
          <p:cNvPr id="48" name="Номер слайда 6">
            <a:extLst>
              <a:ext uri="{FF2B5EF4-FFF2-40B4-BE49-F238E27FC236}">
                <a16:creationId xmlns:a16="http://schemas.microsoft.com/office/drawing/2014/main" id="{C42C9C44-C8F2-42B1-8113-03AF53C84AD8}"/>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16130238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Устойчивое развитие X5 1">
    <p:spTree>
      <p:nvGrpSpPr>
        <p:cNvPr id="1" name=""/>
        <p:cNvGrpSpPr/>
        <p:nvPr/>
      </p:nvGrpSpPr>
      <p:grpSpPr>
        <a:xfrm>
          <a:off x="0" y="0"/>
          <a:ext cx="0" cy="0"/>
          <a:chOff x="0" y="0"/>
          <a:chExt cx="0" cy="0"/>
        </a:xfrm>
      </p:grpSpPr>
      <p:pic>
        <p:nvPicPr>
          <p:cNvPr id="2" name="Object 1" descr="preencoded.png">
            <a:extLst>
              <a:ext uri="{FF2B5EF4-FFF2-40B4-BE49-F238E27FC236}">
                <a16:creationId xmlns:a16="http://schemas.microsoft.com/office/drawing/2014/main" id="{12D565A3-92DF-4D5D-8835-92B1B72918A5}"/>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0" y="0"/>
            <a:ext cx="12192000" cy="6858000"/>
          </a:xfrm>
          <a:prstGeom prst="rect">
            <a:avLst/>
          </a:prstGeom>
        </p:spPr>
      </p:pic>
      <p:pic>
        <p:nvPicPr>
          <p:cNvPr id="3" name="Object 2" descr="preencoded.png">
            <a:extLst>
              <a:ext uri="{FF2B5EF4-FFF2-40B4-BE49-F238E27FC236}">
                <a16:creationId xmlns:a16="http://schemas.microsoft.com/office/drawing/2014/main" id="{16D986E6-8B3F-4B78-B42F-D6B955EE5220}"/>
              </a:ext>
            </a:extLst>
          </p:cNvPr>
          <p:cNvPicPr>
            <a:picLocks noChangeAspect="1"/>
          </p:cNvPicPr>
          <p:nvPr userDrawn="1"/>
        </p:nvPicPr>
        <p:blipFill>
          <a:blip r:embed="rId4">
            <a:extLst>
              <a:ext uri="{96DAC541-7B7A-43D3-8B79-37D633B846F1}">
                <asvg:svgBlip xmlns="" xmlns:asvg="http://schemas.microsoft.com/office/drawing/2016/SVG/main" r:embed="rId5"/>
              </a:ext>
            </a:extLst>
          </a:blip>
          <a:srcRect/>
          <a:stretch/>
        </p:blipFill>
        <p:spPr>
          <a:xfrm>
            <a:off x="0" y="0"/>
            <a:ext cx="12192000" cy="6858000"/>
          </a:xfrm>
          <a:prstGeom prst="rect">
            <a:avLst/>
          </a:prstGeom>
        </p:spPr>
      </p:pic>
      <p:grpSp>
        <p:nvGrpSpPr>
          <p:cNvPr id="372" name="Группа 371">
            <a:extLst>
              <a:ext uri="{FF2B5EF4-FFF2-40B4-BE49-F238E27FC236}">
                <a16:creationId xmlns:a16="http://schemas.microsoft.com/office/drawing/2014/main" id="{45E6FF90-CAEE-46C6-8011-9D65D07A0C98}"/>
              </a:ext>
            </a:extLst>
          </p:cNvPr>
          <p:cNvGrpSpPr/>
          <p:nvPr userDrawn="1"/>
        </p:nvGrpSpPr>
        <p:grpSpPr>
          <a:xfrm>
            <a:off x="1847850" y="4714875"/>
            <a:ext cx="666750" cy="666750"/>
            <a:chOff x="1847850" y="4714875"/>
            <a:chExt cx="666750" cy="666750"/>
          </a:xfrm>
        </p:grpSpPr>
        <p:sp>
          <p:nvSpPr>
            <p:cNvPr id="356" name="Полилиния: фигура 355">
              <a:extLst>
                <a:ext uri="{FF2B5EF4-FFF2-40B4-BE49-F238E27FC236}">
                  <a16:creationId xmlns:a16="http://schemas.microsoft.com/office/drawing/2014/main" id="{62FDACFE-79A2-4ADB-A65E-B9CEA624C1BE}"/>
                </a:ext>
              </a:extLst>
            </p:cNvPr>
            <p:cNvSpPr/>
            <p:nvPr/>
          </p:nvSpPr>
          <p:spPr>
            <a:xfrm>
              <a:off x="1847850" y="4714875"/>
              <a:ext cx="666750" cy="666750"/>
            </a:xfrm>
            <a:custGeom>
              <a:avLst/>
              <a:gdLst>
                <a:gd name="connsiteX0" fmla="*/ 666750 w 666750"/>
                <a:gd name="connsiteY0" fmla="*/ 0 h 666750"/>
                <a:gd name="connsiteX1" fmla="*/ 0 w 666750"/>
                <a:gd name="connsiteY1" fmla="*/ 0 h 666750"/>
                <a:gd name="connsiteX2" fmla="*/ 0 w 666750"/>
                <a:gd name="connsiteY2" fmla="*/ 666750 h 666750"/>
                <a:gd name="connsiteX3" fmla="*/ 666750 w 666750"/>
                <a:gd name="connsiteY3" fmla="*/ 666750 h 666750"/>
                <a:gd name="connsiteX4" fmla="*/ 666750 w 666750"/>
                <a:gd name="connsiteY4" fmla="*/ 0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0" h="666750">
                  <a:moveTo>
                    <a:pt x="666750" y="0"/>
                  </a:moveTo>
                  <a:lnTo>
                    <a:pt x="0" y="0"/>
                  </a:lnTo>
                  <a:lnTo>
                    <a:pt x="0" y="666750"/>
                  </a:lnTo>
                  <a:lnTo>
                    <a:pt x="666750" y="666750"/>
                  </a:lnTo>
                  <a:lnTo>
                    <a:pt x="666750" y="0"/>
                  </a:lnTo>
                  <a:close/>
                </a:path>
              </a:pathLst>
            </a:custGeom>
            <a:noFill/>
            <a:ln w="4763" cap="flat">
              <a:solidFill>
                <a:srgbClr val="FFFFFF"/>
              </a:solidFill>
              <a:prstDash val="solid"/>
              <a:miter/>
            </a:ln>
          </p:spPr>
          <p:txBody>
            <a:bodyPr rtlCol="0" anchor="ctr"/>
            <a:lstStyle/>
            <a:p>
              <a:endParaRPr lang="ru-RU"/>
            </a:p>
          </p:txBody>
        </p:sp>
        <p:sp>
          <p:nvSpPr>
            <p:cNvPr id="357" name="Полилиния: фигура 356">
              <a:extLst>
                <a:ext uri="{FF2B5EF4-FFF2-40B4-BE49-F238E27FC236}">
                  <a16:creationId xmlns:a16="http://schemas.microsoft.com/office/drawing/2014/main" id="{E7EAEF99-84AF-42B0-B4C1-EC81A790935F}"/>
                </a:ext>
              </a:extLst>
            </p:cNvPr>
            <p:cNvSpPr/>
            <p:nvPr/>
          </p:nvSpPr>
          <p:spPr>
            <a:xfrm>
              <a:off x="1913738" y="4769157"/>
              <a:ext cx="59671" cy="136333"/>
            </a:xfrm>
            <a:custGeom>
              <a:avLst/>
              <a:gdLst>
                <a:gd name="connsiteX0" fmla="*/ 58843 w 59671"/>
                <a:gd name="connsiteY0" fmla="*/ 117687 h 136333"/>
                <a:gd name="connsiteX1" fmla="*/ 21548 w 59671"/>
                <a:gd name="connsiteY1" fmla="*/ 117687 h 136333"/>
                <a:gd name="connsiteX2" fmla="*/ 21548 w 59671"/>
                <a:gd name="connsiteY2" fmla="*/ 111471 h 136333"/>
                <a:gd name="connsiteX3" fmla="*/ 31079 w 59671"/>
                <a:gd name="connsiteY3" fmla="*/ 90751 h 136333"/>
                <a:gd name="connsiteX4" fmla="*/ 45583 w 59671"/>
                <a:gd name="connsiteY4" fmla="*/ 75419 h 136333"/>
                <a:gd name="connsiteX5" fmla="*/ 59672 w 59671"/>
                <a:gd name="connsiteY5" fmla="*/ 41439 h 136333"/>
                <a:gd name="connsiteX6" fmla="*/ 59672 w 59671"/>
                <a:gd name="connsiteY6" fmla="*/ 28179 h 136333"/>
                <a:gd name="connsiteX7" fmla="*/ 30250 w 59671"/>
                <a:gd name="connsiteY7" fmla="*/ 0 h 136333"/>
                <a:gd name="connsiteX8" fmla="*/ 414 w 59671"/>
                <a:gd name="connsiteY8" fmla="*/ 29422 h 136333"/>
                <a:gd name="connsiteX9" fmla="*/ 414 w 59671"/>
                <a:gd name="connsiteY9" fmla="*/ 45583 h 136333"/>
                <a:gd name="connsiteX10" fmla="*/ 21134 w 59671"/>
                <a:gd name="connsiteY10" fmla="*/ 45583 h 136333"/>
                <a:gd name="connsiteX11" fmla="*/ 21134 w 59671"/>
                <a:gd name="connsiteY11" fmla="*/ 28593 h 136333"/>
                <a:gd name="connsiteX12" fmla="*/ 29836 w 59671"/>
                <a:gd name="connsiteY12" fmla="*/ 18233 h 136333"/>
                <a:gd name="connsiteX13" fmla="*/ 38124 w 59671"/>
                <a:gd name="connsiteY13" fmla="*/ 28179 h 136333"/>
                <a:gd name="connsiteX14" fmla="*/ 38124 w 59671"/>
                <a:gd name="connsiteY14" fmla="*/ 39367 h 136333"/>
                <a:gd name="connsiteX15" fmla="*/ 29836 w 59671"/>
                <a:gd name="connsiteY15" fmla="*/ 62573 h 136333"/>
                <a:gd name="connsiteX16" fmla="*/ 16990 w 59671"/>
                <a:gd name="connsiteY16" fmla="*/ 76248 h 136333"/>
                <a:gd name="connsiteX17" fmla="*/ 0 w 59671"/>
                <a:gd name="connsiteY17" fmla="*/ 111471 h 136333"/>
                <a:gd name="connsiteX18" fmla="*/ 0 w 59671"/>
                <a:gd name="connsiteY18" fmla="*/ 136334 h 136333"/>
                <a:gd name="connsiteX19" fmla="*/ 58843 w 59671"/>
                <a:gd name="connsiteY19" fmla="*/ 136334 h 136333"/>
                <a:gd name="connsiteX20" fmla="*/ 58843 w 59671"/>
                <a:gd name="connsiteY20" fmla="*/ 117687 h 1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671" h="136333">
                  <a:moveTo>
                    <a:pt x="58843" y="117687"/>
                  </a:moveTo>
                  <a:lnTo>
                    <a:pt x="21548" y="117687"/>
                  </a:lnTo>
                  <a:lnTo>
                    <a:pt x="21548" y="111471"/>
                  </a:lnTo>
                  <a:cubicBezTo>
                    <a:pt x="21548" y="101111"/>
                    <a:pt x="25278" y="96967"/>
                    <a:pt x="31079" y="90751"/>
                  </a:cubicBezTo>
                  <a:lnTo>
                    <a:pt x="45583" y="75419"/>
                  </a:lnTo>
                  <a:cubicBezTo>
                    <a:pt x="57186" y="62987"/>
                    <a:pt x="59672" y="55114"/>
                    <a:pt x="59672" y="41439"/>
                  </a:cubicBezTo>
                  <a:lnTo>
                    <a:pt x="59672" y="28179"/>
                  </a:lnTo>
                  <a:cubicBezTo>
                    <a:pt x="59672" y="9117"/>
                    <a:pt x="50555" y="0"/>
                    <a:pt x="30250" y="0"/>
                  </a:cubicBezTo>
                  <a:cubicBezTo>
                    <a:pt x="10360" y="0"/>
                    <a:pt x="414" y="10360"/>
                    <a:pt x="414" y="29422"/>
                  </a:cubicBezTo>
                  <a:lnTo>
                    <a:pt x="414" y="45583"/>
                  </a:lnTo>
                  <a:lnTo>
                    <a:pt x="21134" y="45583"/>
                  </a:lnTo>
                  <a:lnTo>
                    <a:pt x="21134" y="28593"/>
                  </a:lnTo>
                  <a:cubicBezTo>
                    <a:pt x="21134" y="20305"/>
                    <a:pt x="25278" y="18233"/>
                    <a:pt x="29836" y="18233"/>
                  </a:cubicBezTo>
                  <a:cubicBezTo>
                    <a:pt x="34394" y="18233"/>
                    <a:pt x="38124" y="19891"/>
                    <a:pt x="38124" y="28179"/>
                  </a:cubicBezTo>
                  <a:lnTo>
                    <a:pt x="38124" y="39367"/>
                  </a:lnTo>
                  <a:cubicBezTo>
                    <a:pt x="38124" y="50555"/>
                    <a:pt x="37295" y="54699"/>
                    <a:pt x="29836" y="62573"/>
                  </a:cubicBezTo>
                  <a:lnTo>
                    <a:pt x="16990" y="76248"/>
                  </a:lnTo>
                  <a:cubicBezTo>
                    <a:pt x="4558" y="89508"/>
                    <a:pt x="0" y="98210"/>
                    <a:pt x="0" y="111471"/>
                  </a:cubicBezTo>
                  <a:lnTo>
                    <a:pt x="0" y="136334"/>
                  </a:lnTo>
                  <a:lnTo>
                    <a:pt x="58843" y="136334"/>
                  </a:lnTo>
                  <a:lnTo>
                    <a:pt x="58843" y="117687"/>
                  </a:lnTo>
                  <a:close/>
                </a:path>
              </a:pathLst>
            </a:custGeom>
            <a:solidFill>
              <a:srgbClr val="FFFFFF"/>
            </a:solidFill>
            <a:ln w="4763" cap="flat">
              <a:noFill/>
              <a:prstDash val="solid"/>
              <a:miter/>
            </a:ln>
          </p:spPr>
          <p:txBody>
            <a:bodyPr rtlCol="0" anchor="ctr"/>
            <a:lstStyle/>
            <a:p>
              <a:endParaRPr lang="ru-RU"/>
            </a:p>
          </p:txBody>
        </p:sp>
        <p:sp>
          <p:nvSpPr>
            <p:cNvPr id="358" name="Полилиния: фигура 357">
              <a:extLst>
                <a:ext uri="{FF2B5EF4-FFF2-40B4-BE49-F238E27FC236}">
                  <a16:creationId xmlns:a16="http://schemas.microsoft.com/office/drawing/2014/main" id="{A2E1CD1B-579F-4E94-A4BC-BE07B6217B9A}"/>
                </a:ext>
              </a:extLst>
            </p:cNvPr>
            <p:cNvSpPr/>
            <p:nvPr/>
          </p:nvSpPr>
          <p:spPr>
            <a:xfrm>
              <a:off x="2001173" y="5143353"/>
              <a:ext cx="359273" cy="152494"/>
            </a:xfrm>
            <a:custGeom>
              <a:avLst/>
              <a:gdLst>
                <a:gd name="connsiteX0" fmla="*/ 121830 w 359273"/>
                <a:gd name="connsiteY0" fmla="*/ 137992 h 152494"/>
                <a:gd name="connsiteX1" fmla="*/ 121830 w 359273"/>
                <a:gd name="connsiteY1" fmla="*/ 147522 h 152494"/>
                <a:gd name="connsiteX2" fmla="*/ 121830 w 359273"/>
                <a:gd name="connsiteY2" fmla="*/ 147937 h 152494"/>
                <a:gd name="connsiteX3" fmla="*/ 121830 w 359273"/>
                <a:gd name="connsiteY3" fmla="*/ 148351 h 152494"/>
                <a:gd name="connsiteX4" fmla="*/ 125974 w 359273"/>
                <a:gd name="connsiteY4" fmla="*/ 152494 h 152494"/>
                <a:gd name="connsiteX5" fmla="*/ 236615 w 359273"/>
                <a:gd name="connsiteY5" fmla="*/ 152494 h 152494"/>
                <a:gd name="connsiteX6" fmla="*/ 240760 w 359273"/>
                <a:gd name="connsiteY6" fmla="*/ 147937 h 152494"/>
                <a:gd name="connsiteX7" fmla="*/ 240760 w 359273"/>
                <a:gd name="connsiteY7" fmla="*/ 137164 h 152494"/>
                <a:gd name="connsiteX8" fmla="*/ 359274 w 359273"/>
                <a:gd name="connsiteY8" fmla="*/ 5387 h 152494"/>
                <a:gd name="connsiteX9" fmla="*/ 359274 w 359273"/>
                <a:gd name="connsiteY9" fmla="*/ 4973 h 152494"/>
                <a:gd name="connsiteX10" fmla="*/ 359274 w 359273"/>
                <a:gd name="connsiteY10" fmla="*/ 4559 h 152494"/>
                <a:gd name="connsiteX11" fmla="*/ 354716 w 359273"/>
                <a:gd name="connsiteY11" fmla="*/ 0 h 152494"/>
                <a:gd name="connsiteX12" fmla="*/ 6216 w 359273"/>
                <a:gd name="connsiteY12" fmla="*/ 0 h 152494"/>
                <a:gd name="connsiteX13" fmla="*/ 4558 w 359273"/>
                <a:gd name="connsiteY13" fmla="*/ 0 h 152494"/>
                <a:gd name="connsiteX14" fmla="*/ 0 w 359273"/>
                <a:gd name="connsiteY14" fmla="*/ 4559 h 152494"/>
                <a:gd name="connsiteX15" fmla="*/ 414 w 359273"/>
                <a:gd name="connsiteY15" fmla="*/ 6630 h 152494"/>
                <a:gd name="connsiteX16" fmla="*/ 121830 w 359273"/>
                <a:gd name="connsiteY16" fmla="*/ 137992 h 15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9273" h="152494">
                  <a:moveTo>
                    <a:pt x="121830" y="137992"/>
                  </a:moveTo>
                  <a:lnTo>
                    <a:pt x="121830" y="147522"/>
                  </a:lnTo>
                  <a:cubicBezTo>
                    <a:pt x="121830" y="147522"/>
                    <a:pt x="121830" y="147522"/>
                    <a:pt x="121830" y="147937"/>
                  </a:cubicBezTo>
                  <a:cubicBezTo>
                    <a:pt x="121830" y="147937"/>
                    <a:pt x="121830" y="147937"/>
                    <a:pt x="121830" y="148351"/>
                  </a:cubicBezTo>
                  <a:cubicBezTo>
                    <a:pt x="121830" y="150837"/>
                    <a:pt x="123902" y="152494"/>
                    <a:pt x="125974" y="152494"/>
                  </a:cubicBezTo>
                  <a:lnTo>
                    <a:pt x="236615" y="152494"/>
                  </a:lnTo>
                  <a:cubicBezTo>
                    <a:pt x="239102" y="152494"/>
                    <a:pt x="240760" y="150423"/>
                    <a:pt x="240760" y="147937"/>
                  </a:cubicBezTo>
                  <a:lnTo>
                    <a:pt x="240760" y="137164"/>
                  </a:lnTo>
                  <a:cubicBezTo>
                    <a:pt x="302503" y="116856"/>
                    <a:pt x="348916" y="66717"/>
                    <a:pt x="359274" y="5387"/>
                  </a:cubicBezTo>
                  <a:lnTo>
                    <a:pt x="359274" y="4973"/>
                  </a:lnTo>
                  <a:cubicBezTo>
                    <a:pt x="359274" y="4559"/>
                    <a:pt x="359274" y="4559"/>
                    <a:pt x="359274" y="4559"/>
                  </a:cubicBezTo>
                  <a:cubicBezTo>
                    <a:pt x="359274" y="2072"/>
                    <a:pt x="357202" y="0"/>
                    <a:pt x="354716" y="0"/>
                  </a:cubicBezTo>
                  <a:lnTo>
                    <a:pt x="6216" y="0"/>
                  </a:lnTo>
                  <a:lnTo>
                    <a:pt x="4558" y="0"/>
                  </a:lnTo>
                  <a:cubicBezTo>
                    <a:pt x="2072" y="0"/>
                    <a:pt x="0" y="2072"/>
                    <a:pt x="0" y="4559"/>
                  </a:cubicBezTo>
                  <a:lnTo>
                    <a:pt x="414" y="6630"/>
                  </a:lnTo>
                  <a:cubicBezTo>
                    <a:pt x="11189" y="68374"/>
                    <a:pt x="58843" y="118514"/>
                    <a:pt x="121830" y="137992"/>
                  </a:cubicBezTo>
                  <a:close/>
                </a:path>
              </a:pathLst>
            </a:custGeom>
            <a:solidFill>
              <a:srgbClr val="FFFFFF"/>
            </a:solidFill>
            <a:ln w="4763" cap="flat">
              <a:noFill/>
              <a:prstDash val="solid"/>
              <a:miter/>
            </a:ln>
          </p:spPr>
          <p:txBody>
            <a:bodyPr rtlCol="0" anchor="ctr"/>
            <a:lstStyle/>
            <a:p>
              <a:endParaRPr lang="ru-RU"/>
            </a:p>
          </p:txBody>
        </p:sp>
        <p:sp>
          <p:nvSpPr>
            <p:cNvPr id="359" name="Полилиния: фигура 358">
              <a:extLst>
                <a:ext uri="{FF2B5EF4-FFF2-40B4-BE49-F238E27FC236}">
                  <a16:creationId xmlns:a16="http://schemas.microsoft.com/office/drawing/2014/main" id="{474C5B29-3469-4369-BE92-AE0F8C7D858F}"/>
                </a:ext>
              </a:extLst>
            </p:cNvPr>
            <p:cNvSpPr/>
            <p:nvPr/>
          </p:nvSpPr>
          <p:spPr>
            <a:xfrm>
              <a:off x="2226235" y="4989298"/>
              <a:ext cx="52217" cy="139551"/>
            </a:xfrm>
            <a:custGeom>
              <a:avLst/>
              <a:gdLst>
                <a:gd name="connsiteX0" fmla="*/ 15698 w 52217"/>
                <a:gd name="connsiteY0" fmla="*/ 4461 h 139551"/>
                <a:gd name="connsiteX1" fmla="*/ 16527 w 52217"/>
                <a:gd name="connsiteY1" fmla="*/ 94798 h 139551"/>
                <a:gd name="connsiteX2" fmla="*/ 26887 w 52217"/>
                <a:gd name="connsiteY2" fmla="*/ 139551 h 139551"/>
                <a:gd name="connsiteX3" fmla="*/ 50093 w 52217"/>
                <a:gd name="connsiteY3" fmla="*/ 139551 h 139551"/>
                <a:gd name="connsiteX4" fmla="*/ 33932 w 52217"/>
                <a:gd name="connsiteY4" fmla="*/ 83195 h 139551"/>
                <a:gd name="connsiteX5" fmla="*/ 34760 w 52217"/>
                <a:gd name="connsiteY5" fmla="*/ 14407 h 139551"/>
                <a:gd name="connsiteX6" fmla="*/ 31031 w 52217"/>
                <a:gd name="connsiteY6" fmla="*/ 1560 h 139551"/>
                <a:gd name="connsiteX7" fmla="*/ 15698 w 52217"/>
                <a:gd name="connsiteY7" fmla="*/ 4461 h 13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7" h="139551">
                  <a:moveTo>
                    <a:pt x="15698" y="4461"/>
                  </a:moveTo>
                  <a:cubicBezTo>
                    <a:pt x="14455" y="6533"/>
                    <a:pt x="-19525" y="55431"/>
                    <a:pt x="16527" y="94798"/>
                  </a:cubicBezTo>
                  <a:cubicBezTo>
                    <a:pt x="33103" y="113031"/>
                    <a:pt x="31445" y="128778"/>
                    <a:pt x="26887" y="139551"/>
                  </a:cubicBezTo>
                  <a:lnTo>
                    <a:pt x="50093" y="139551"/>
                  </a:lnTo>
                  <a:cubicBezTo>
                    <a:pt x="54651" y="123805"/>
                    <a:pt x="52993" y="103500"/>
                    <a:pt x="33932" y="83195"/>
                  </a:cubicBezTo>
                  <a:cubicBezTo>
                    <a:pt x="7411" y="54188"/>
                    <a:pt x="34346" y="14821"/>
                    <a:pt x="34760" y="14407"/>
                  </a:cubicBezTo>
                  <a:cubicBezTo>
                    <a:pt x="38075" y="9848"/>
                    <a:pt x="36418" y="4047"/>
                    <a:pt x="31031" y="1560"/>
                  </a:cubicBezTo>
                  <a:cubicBezTo>
                    <a:pt x="26058" y="-1340"/>
                    <a:pt x="19014" y="-97"/>
                    <a:pt x="15698" y="4461"/>
                  </a:cubicBezTo>
                  <a:close/>
                </a:path>
              </a:pathLst>
            </a:custGeom>
            <a:solidFill>
              <a:srgbClr val="FFFFFF"/>
            </a:solidFill>
            <a:ln w="4763" cap="flat">
              <a:noFill/>
              <a:prstDash val="solid"/>
              <a:miter/>
            </a:ln>
          </p:spPr>
          <p:txBody>
            <a:bodyPr rtlCol="0" anchor="ctr"/>
            <a:lstStyle/>
            <a:p>
              <a:endParaRPr lang="ru-RU"/>
            </a:p>
          </p:txBody>
        </p:sp>
        <p:sp>
          <p:nvSpPr>
            <p:cNvPr id="360" name="Полилиния: фигура 359">
              <a:extLst>
                <a:ext uri="{FF2B5EF4-FFF2-40B4-BE49-F238E27FC236}">
                  <a16:creationId xmlns:a16="http://schemas.microsoft.com/office/drawing/2014/main" id="{8EC48504-6F99-4B03-8B18-AAEBF88D337C}"/>
                </a:ext>
              </a:extLst>
            </p:cNvPr>
            <p:cNvSpPr/>
            <p:nvPr/>
          </p:nvSpPr>
          <p:spPr>
            <a:xfrm>
              <a:off x="2156520" y="4989598"/>
              <a:ext cx="52314" cy="139249"/>
            </a:xfrm>
            <a:custGeom>
              <a:avLst/>
              <a:gdLst>
                <a:gd name="connsiteX0" fmla="*/ 26984 w 52314"/>
                <a:gd name="connsiteY0" fmla="*/ 139250 h 139249"/>
                <a:gd name="connsiteX1" fmla="*/ 50190 w 52314"/>
                <a:gd name="connsiteY1" fmla="*/ 139250 h 139249"/>
                <a:gd name="connsiteX2" fmla="*/ 34029 w 52314"/>
                <a:gd name="connsiteY2" fmla="*/ 82893 h 139249"/>
                <a:gd name="connsiteX3" fmla="*/ 34857 w 52314"/>
                <a:gd name="connsiteY3" fmla="*/ 14105 h 139249"/>
                <a:gd name="connsiteX4" fmla="*/ 31128 w 52314"/>
                <a:gd name="connsiteY4" fmla="*/ 1259 h 139249"/>
                <a:gd name="connsiteX5" fmla="*/ 15796 w 52314"/>
                <a:gd name="connsiteY5" fmla="*/ 4574 h 139249"/>
                <a:gd name="connsiteX6" fmla="*/ 16624 w 52314"/>
                <a:gd name="connsiteY6" fmla="*/ 94910 h 139249"/>
                <a:gd name="connsiteX7" fmla="*/ 26984 w 52314"/>
                <a:gd name="connsiteY7" fmla="*/ 139250 h 13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4" h="139249">
                  <a:moveTo>
                    <a:pt x="26984" y="139250"/>
                  </a:moveTo>
                  <a:lnTo>
                    <a:pt x="50190" y="139250"/>
                  </a:lnTo>
                  <a:cubicBezTo>
                    <a:pt x="54748" y="123503"/>
                    <a:pt x="53090" y="103198"/>
                    <a:pt x="34029" y="82893"/>
                  </a:cubicBezTo>
                  <a:cubicBezTo>
                    <a:pt x="7508" y="53886"/>
                    <a:pt x="34443" y="14519"/>
                    <a:pt x="34857" y="14105"/>
                  </a:cubicBezTo>
                  <a:cubicBezTo>
                    <a:pt x="38172" y="9546"/>
                    <a:pt x="36515" y="3745"/>
                    <a:pt x="31128" y="1259"/>
                  </a:cubicBezTo>
                  <a:cubicBezTo>
                    <a:pt x="25741" y="-1227"/>
                    <a:pt x="19110" y="16"/>
                    <a:pt x="15796" y="4574"/>
                  </a:cubicBezTo>
                  <a:cubicBezTo>
                    <a:pt x="14138" y="6646"/>
                    <a:pt x="-19428" y="55544"/>
                    <a:pt x="16624" y="94910"/>
                  </a:cubicBezTo>
                  <a:cubicBezTo>
                    <a:pt x="33200" y="112315"/>
                    <a:pt x="31542" y="128476"/>
                    <a:pt x="26984" y="139250"/>
                  </a:cubicBezTo>
                  <a:close/>
                </a:path>
              </a:pathLst>
            </a:custGeom>
            <a:solidFill>
              <a:srgbClr val="FFFFFF"/>
            </a:solidFill>
            <a:ln w="4763" cap="flat">
              <a:noFill/>
              <a:prstDash val="solid"/>
              <a:miter/>
            </a:ln>
          </p:spPr>
          <p:txBody>
            <a:bodyPr rtlCol="0" anchor="ctr"/>
            <a:lstStyle/>
            <a:p>
              <a:endParaRPr lang="ru-RU"/>
            </a:p>
          </p:txBody>
        </p:sp>
        <p:sp>
          <p:nvSpPr>
            <p:cNvPr id="361" name="Полилиния: фигура 360">
              <a:extLst>
                <a:ext uri="{FF2B5EF4-FFF2-40B4-BE49-F238E27FC236}">
                  <a16:creationId xmlns:a16="http://schemas.microsoft.com/office/drawing/2014/main" id="{C4BB1DED-9E08-4E26-8F89-1AA4B2F95ADE}"/>
                </a:ext>
              </a:extLst>
            </p:cNvPr>
            <p:cNvSpPr/>
            <p:nvPr/>
          </p:nvSpPr>
          <p:spPr>
            <a:xfrm>
              <a:off x="2086903" y="4989298"/>
              <a:ext cx="52313" cy="139551"/>
            </a:xfrm>
            <a:custGeom>
              <a:avLst/>
              <a:gdLst>
                <a:gd name="connsiteX0" fmla="*/ 15795 w 52313"/>
                <a:gd name="connsiteY0" fmla="*/ 4461 h 139551"/>
                <a:gd name="connsiteX1" fmla="*/ 16624 w 52313"/>
                <a:gd name="connsiteY1" fmla="*/ 94798 h 139551"/>
                <a:gd name="connsiteX2" fmla="*/ 26984 w 52313"/>
                <a:gd name="connsiteY2" fmla="*/ 139551 h 139551"/>
                <a:gd name="connsiteX3" fmla="*/ 50189 w 52313"/>
                <a:gd name="connsiteY3" fmla="*/ 139551 h 139551"/>
                <a:gd name="connsiteX4" fmla="*/ 34028 w 52313"/>
                <a:gd name="connsiteY4" fmla="*/ 83195 h 139551"/>
                <a:gd name="connsiteX5" fmla="*/ 34857 w 52313"/>
                <a:gd name="connsiteY5" fmla="*/ 14407 h 139551"/>
                <a:gd name="connsiteX6" fmla="*/ 31127 w 52313"/>
                <a:gd name="connsiteY6" fmla="*/ 1560 h 139551"/>
                <a:gd name="connsiteX7" fmla="*/ 15795 w 52313"/>
                <a:gd name="connsiteY7" fmla="*/ 4461 h 13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3" h="139551">
                  <a:moveTo>
                    <a:pt x="15795" y="4461"/>
                  </a:moveTo>
                  <a:cubicBezTo>
                    <a:pt x="14138" y="6533"/>
                    <a:pt x="-19427" y="55431"/>
                    <a:pt x="16624" y="94798"/>
                  </a:cubicBezTo>
                  <a:cubicBezTo>
                    <a:pt x="33200" y="113031"/>
                    <a:pt x="31542" y="128778"/>
                    <a:pt x="26984" y="139551"/>
                  </a:cubicBezTo>
                  <a:lnTo>
                    <a:pt x="50189" y="139551"/>
                  </a:lnTo>
                  <a:cubicBezTo>
                    <a:pt x="54748" y="123805"/>
                    <a:pt x="53090" y="103500"/>
                    <a:pt x="34028" y="83195"/>
                  </a:cubicBezTo>
                  <a:cubicBezTo>
                    <a:pt x="7507" y="54188"/>
                    <a:pt x="34443" y="14821"/>
                    <a:pt x="34857" y="14407"/>
                  </a:cubicBezTo>
                  <a:cubicBezTo>
                    <a:pt x="38172" y="9848"/>
                    <a:pt x="36515" y="4047"/>
                    <a:pt x="31127" y="1560"/>
                  </a:cubicBezTo>
                  <a:cubicBezTo>
                    <a:pt x="25741" y="-1340"/>
                    <a:pt x="18696" y="-97"/>
                    <a:pt x="15795" y="4461"/>
                  </a:cubicBezTo>
                  <a:close/>
                </a:path>
              </a:pathLst>
            </a:custGeom>
            <a:solidFill>
              <a:srgbClr val="FFFFFF"/>
            </a:solidFill>
            <a:ln w="4763" cap="flat">
              <a:noFill/>
              <a:prstDash val="solid"/>
              <a:miter/>
            </a:ln>
          </p:spPr>
          <p:txBody>
            <a:bodyPr rtlCol="0" anchor="ctr"/>
            <a:lstStyle/>
            <a:p>
              <a:endParaRPr lang="ru-RU"/>
            </a:p>
          </p:txBody>
        </p:sp>
        <p:sp>
          <p:nvSpPr>
            <p:cNvPr id="362" name="Полилиния: фигура 361">
              <a:extLst>
                <a:ext uri="{FF2B5EF4-FFF2-40B4-BE49-F238E27FC236}">
                  <a16:creationId xmlns:a16="http://schemas.microsoft.com/office/drawing/2014/main" id="{7FDE2933-0E32-41B2-8F3B-AAE82070AA8A}"/>
                </a:ext>
              </a:extLst>
            </p:cNvPr>
            <p:cNvSpPr/>
            <p:nvPr/>
          </p:nvSpPr>
          <p:spPr>
            <a:xfrm>
              <a:off x="2037640" y="4770818"/>
              <a:ext cx="24034" cy="54284"/>
            </a:xfrm>
            <a:custGeom>
              <a:avLst/>
              <a:gdLst>
                <a:gd name="connsiteX0" fmla="*/ 9531 w 24034"/>
                <a:gd name="connsiteY0" fmla="*/ 46826 h 54284"/>
                <a:gd name="connsiteX1" fmla="*/ 23620 w 24034"/>
                <a:gd name="connsiteY1" fmla="*/ 46826 h 54284"/>
                <a:gd name="connsiteX2" fmla="*/ 23620 w 24034"/>
                <a:gd name="connsiteY2" fmla="*/ 54285 h 54284"/>
                <a:gd name="connsiteX3" fmla="*/ 0 w 24034"/>
                <a:gd name="connsiteY3" fmla="*/ 54285 h 54284"/>
                <a:gd name="connsiteX4" fmla="*/ 0 w 24034"/>
                <a:gd name="connsiteY4" fmla="*/ 46826 h 54284"/>
                <a:gd name="connsiteX5" fmla="*/ 14504 w 24034"/>
                <a:gd name="connsiteY5" fmla="*/ 7459 h 54284"/>
                <a:gd name="connsiteX6" fmla="*/ 1243 w 24034"/>
                <a:gd name="connsiteY6" fmla="*/ 7459 h 54284"/>
                <a:gd name="connsiteX7" fmla="*/ 1243 w 24034"/>
                <a:gd name="connsiteY7" fmla="*/ 0 h 54284"/>
                <a:gd name="connsiteX8" fmla="*/ 24034 w 24034"/>
                <a:gd name="connsiteY8" fmla="*/ 0 h 54284"/>
                <a:gd name="connsiteX9" fmla="*/ 24034 w 24034"/>
                <a:gd name="connsiteY9" fmla="*/ 7459 h 54284"/>
                <a:gd name="connsiteX10" fmla="*/ 9531 w 24034"/>
                <a:gd name="connsiteY10" fmla="*/ 46826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34" h="54284">
                  <a:moveTo>
                    <a:pt x="9531" y="46826"/>
                  </a:moveTo>
                  <a:lnTo>
                    <a:pt x="23620" y="46826"/>
                  </a:lnTo>
                  <a:lnTo>
                    <a:pt x="23620" y="54285"/>
                  </a:lnTo>
                  <a:lnTo>
                    <a:pt x="0" y="54285"/>
                  </a:lnTo>
                  <a:lnTo>
                    <a:pt x="0" y="46826"/>
                  </a:lnTo>
                  <a:lnTo>
                    <a:pt x="14504" y="7459"/>
                  </a:lnTo>
                  <a:lnTo>
                    <a:pt x="1243" y="7459"/>
                  </a:lnTo>
                  <a:lnTo>
                    <a:pt x="1243" y="0"/>
                  </a:lnTo>
                  <a:lnTo>
                    <a:pt x="24034" y="0"/>
                  </a:lnTo>
                  <a:lnTo>
                    <a:pt x="24034" y="7459"/>
                  </a:lnTo>
                  <a:lnTo>
                    <a:pt x="9531" y="46826"/>
                  </a:lnTo>
                  <a:close/>
                </a:path>
              </a:pathLst>
            </a:custGeom>
            <a:solidFill>
              <a:srgbClr val="FFFFFF"/>
            </a:solidFill>
            <a:ln w="4763" cap="flat">
              <a:noFill/>
              <a:prstDash val="solid"/>
              <a:miter/>
            </a:ln>
          </p:spPr>
          <p:txBody>
            <a:bodyPr rtlCol="0" anchor="ctr"/>
            <a:lstStyle/>
            <a:p>
              <a:endParaRPr lang="ru-RU"/>
            </a:p>
          </p:txBody>
        </p:sp>
        <p:sp>
          <p:nvSpPr>
            <p:cNvPr id="363" name="Полилиния: фигура 362">
              <a:extLst>
                <a:ext uri="{FF2B5EF4-FFF2-40B4-BE49-F238E27FC236}">
                  <a16:creationId xmlns:a16="http://schemas.microsoft.com/office/drawing/2014/main" id="{C010FA0D-2225-4BB3-939F-D9E217CF507C}"/>
                </a:ext>
              </a:extLst>
            </p:cNvPr>
            <p:cNvSpPr/>
            <p:nvPr/>
          </p:nvSpPr>
          <p:spPr>
            <a:xfrm>
              <a:off x="2067061" y="4770818"/>
              <a:ext cx="21962" cy="54699"/>
            </a:xfrm>
            <a:custGeom>
              <a:avLst/>
              <a:gdLst>
                <a:gd name="connsiteX0" fmla="*/ 0 w 21962"/>
                <a:gd name="connsiteY0" fmla="*/ 0 h 54699"/>
                <a:gd name="connsiteX1" fmla="*/ 21963 w 21962"/>
                <a:gd name="connsiteY1" fmla="*/ 0 h 54699"/>
                <a:gd name="connsiteX2" fmla="*/ 21963 w 21962"/>
                <a:gd name="connsiteY2" fmla="*/ 7459 h 54699"/>
                <a:gd name="connsiteX3" fmla="*/ 9117 w 21962"/>
                <a:gd name="connsiteY3" fmla="*/ 7459 h 54699"/>
                <a:gd name="connsiteX4" fmla="*/ 9117 w 21962"/>
                <a:gd name="connsiteY4" fmla="*/ 23206 h 54699"/>
                <a:gd name="connsiteX5" fmla="*/ 18233 w 21962"/>
                <a:gd name="connsiteY5" fmla="*/ 23206 h 54699"/>
                <a:gd name="connsiteX6" fmla="*/ 18233 w 21962"/>
                <a:gd name="connsiteY6" fmla="*/ 30665 h 54699"/>
                <a:gd name="connsiteX7" fmla="*/ 9117 w 21962"/>
                <a:gd name="connsiteY7" fmla="*/ 30665 h 54699"/>
                <a:gd name="connsiteX8" fmla="*/ 9117 w 21962"/>
                <a:gd name="connsiteY8" fmla="*/ 47240 h 54699"/>
                <a:gd name="connsiteX9" fmla="*/ 21963 w 21962"/>
                <a:gd name="connsiteY9" fmla="*/ 47240 h 54699"/>
                <a:gd name="connsiteX10" fmla="*/ 21963 w 21962"/>
                <a:gd name="connsiteY10" fmla="*/ 54699 h 54699"/>
                <a:gd name="connsiteX11" fmla="*/ 0 w 21962"/>
                <a:gd name="connsiteY11" fmla="*/ 54699 h 54699"/>
                <a:gd name="connsiteX12" fmla="*/ 0 w 21962"/>
                <a:gd name="connsiteY12" fmla="*/ 0 h 54699"/>
                <a:gd name="connsiteX13" fmla="*/ 0 w 21962"/>
                <a:gd name="connsiteY13" fmla="*/ 0 h 5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2" h="54699">
                  <a:moveTo>
                    <a:pt x="0" y="0"/>
                  </a:moveTo>
                  <a:lnTo>
                    <a:pt x="21963" y="0"/>
                  </a:lnTo>
                  <a:lnTo>
                    <a:pt x="21963" y="7459"/>
                  </a:lnTo>
                  <a:lnTo>
                    <a:pt x="9117" y="7459"/>
                  </a:lnTo>
                  <a:lnTo>
                    <a:pt x="9117" y="23206"/>
                  </a:lnTo>
                  <a:lnTo>
                    <a:pt x="18233" y="23206"/>
                  </a:lnTo>
                  <a:lnTo>
                    <a:pt x="18233" y="30665"/>
                  </a:lnTo>
                  <a:lnTo>
                    <a:pt x="9117" y="30665"/>
                  </a:lnTo>
                  <a:lnTo>
                    <a:pt x="9117" y="47240"/>
                  </a:lnTo>
                  <a:lnTo>
                    <a:pt x="21963" y="47240"/>
                  </a:lnTo>
                  <a:lnTo>
                    <a:pt x="21963" y="54699"/>
                  </a:lnTo>
                  <a:lnTo>
                    <a:pt x="0" y="54699"/>
                  </a:lnTo>
                  <a:lnTo>
                    <a:pt x="0" y="0"/>
                  </a:lnTo>
                  <a:lnTo>
                    <a:pt x="0" y="0"/>
                  </a:lnTo>
                  <a:close/>
                </a:path>
              </a:pathLst>
            </a:custGeom>
            <a:solidFill>
              <a:srgbClr val="FFFFFF"/>
            </a:solidFill>
            <a:ln w="4763" cap="flat">
              <a:noFill/>
              <a:prstDash val="solid"/>
              <a:miter/>
            </a:ln>
          </p:spPr>
          <p:txBody>
            <a:bodyPr rtlCol="0" anchor="ctr"/>
            <a:lstStyle/>
            <a:p>
              <a:endParaRPr lang="ru-RU"/>
            </a:p>
          </p:txBody>
        </p:sp>
        <p:sp>
          <p:nvSpPr>
            <p:cNvPr id="364" name="Полилиния: фигура 363">
              <a:extLst>
                <a:ext uri="{FF2B5EF4-FFF2-40B4-BE49-F238E27FC236}">
                  <a16:creationId xmlns:a16="http://schemas.microsoft.com/office/drawing/2014/main" id="{3C952D7E-E5DA-4851-8398-F05FD4878A3B}"/>
                </a:ext>
              </a:extLst>
            </p:cNvPr>
            <p:cNvSpPr/>
            <p:nvPr/>
          </p:nvSpPr>
          <p:spPr>
            <a:xfrm>
              <a:off x="2094826" y="4770818"/>
              <a:ext cx="26935" cy="54284"/>
            </a:xfrm>
            <a:custGeom>
              <a:avLst/>
              <a:gdLst>
                <a:gd name="connsiteX0" fmla="*/ 9116 w 26935"/>
                <a:gd name="connsiteY0" fmla="*/ 29421 h 54284"/>
                <a:gd name="connsiteX1" fmla="*/ 9116 w 26935"/>
                <a:gd name="connsiteY1" fmla="*/ 54285 h 54284"/>
                <a:gd name="connsiteX2" fmla="*/ 0 w 26935"/>
                <a:gd name="connsiteY2" fmla="*/ 54285 h 54284"/>
                <a:gd name="connsiteX3" fmla="*/ 0 w 26935"/>
                <a:gd name="connsiteY3" fmla="*/ 0 h 54284"/>
                <a:gd name="connsiteX4" fmla="*/ 13260 w 26935"/>
                <a:gd name="connsiteY4" fmla="*/ 0 h 54284"/>
                <a:gd name="connsiteX5" fmla="*/ 25692 w 26935"/>
                <a:gd name="connsiteY5" fmla="*/ 12017 h 54284"/>
                <a:gd name="connsiteX6" fmla="*/ 25692 w 26935"/>
                <a:gd name="connsiteY6" fmla="*/ 19062 h 54284"/>
                <a:gd name="connsiteX7" fmla="*/ 18233 w 26935"/>
                <a:gd name="connsiteY7" fmla="*/ 29421 h 54284"/>
                <a:gd name="connsiteX8" fmla="*/ 26935 w 26935"/>
                <a:gd name="connsiteY8" fmla="*/ 54285 h 54284"/>
                <a:gd name="connsiteX9" fmla="*/ 17404 w 26935"/>
                <a:gd name="connsiteY9" fmla="*/ 54285 h 54284"/>
                <a:gd name="connsiteX10" fmla="*/ 9116 w 26935"/>
                <a:gd name="connsiteY10" fmla="*/ 29421 h 54284"/>
                <a:gd name="connsiteX11" fmla="*/ 9116 w 26935"/>
                <a:gd name="connsiteY11" fmla="*/ 7459 h 54284"/>
                <a:gd name="connsiteX12" fmla="*/ 9116 w 26935"/>
                <a:gd name="connsiteY12" fmla="*/ 24449 h 54284"/>
                <a:gd name="connsiteX13" fmla="*/ 12017 w 26935"/>
                <a:gd name="connsiteY13" fmla="*/ 24449 h 54284"/>
                <a:gd name="connsiteX14" fmla="*/ 16575 w 26935"/>
                <a:gd name="connsiteY14" fmla="*/ 19891 h 54284"/>
                <a:gd name="connsiteX15" fmla="*/ 16575 w 26935"/>
                <a:gd name="connsiteY15" fmla="*/ 12017 h 54284"/>
                <a:gd name="connsiteX16" fmla="*/ 12017 w 26935"/>
                <a:gd name="connsiteY16" fmla="*/ 7459 h 54284"/>
                <a:gd name="connsiteX17" fmla="*/ 9116 w 26935"/>
                <a:gd name="connsiteY17" fmla="*/ 7459 h 54284"/>
                <a:gd name="connsiteX18" fmla="*/ 9116 w 26935"/>
                <a:gd name="connsiteY18" fmla="*/ 7459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935" h="54284">
                  <a:moveTo>
                    <a:pt x="9116" y="29421"/>
                  </a:moveTo>
                  <a:lnTo>
                    <a:pt x="9116" y="54285"/>
                  </a:lnTo>
                  <a:lnTo>
                    <a:pt x="0" y="54285"/>
                  </a:lnTo>
                  <a:lnTo>
                    <a:pt x="0" y="0"/>
                  </a:lnTo>
                  <a:lnTo>
                    <a:pt x="13260" y="0"/>
                  </a:lnTo>
                  <a:cubicBezTo>
                    <a:pt x="22377" y="0"/>
                    <a:pt x="25692" y="4558"/>
                    <a:pt x="25692" y="12017"/>
                  </a:cubicBezTo>
                  <a:lnTo>
                    <a:pt x="25692" y="19062"/>
                  </a:lnTo>
                  <a:cubicBezTo>
                    <a:pt x="25692" y="24863"/>
                    <a:pt x="23620" y="28178"/>
                    <a:pt x="18233" y="29421"/>
                  </a:cubicBezTo>
                  <a:lnTo>
                    <a:pt x="26935" y="54285"/>
                  </a:lnTo>
                  <a:lnTo>
                    <a:pt x="17404" y="54285"/>
                  </a:lnTo>
                  <a:lnTo>
                    <a:pt x="9116" y="29421"/>
                  </a:lnTo>
                  <a:close/>
                  <a:moveTo>
                    <a:pt x="9116" y="7459"/>
                  </a:moveTo>
                  <a:lnTo>
                    <a:pt x="9116" y="24449"/>
                  </a:lnTo>
                  <a:lnTo>
                    <a:pt x="12017" y="24449"/>
                  </a:lnTo>
                  <a:cubicBezTo>
                    <a:pt x="15332" y="24449"/>
                    <a:pt x="16575" y="22791"/>
                    <a:pt x="16575" y="19891"/>
                  </a:cubicBezTo>
                  <a:lnTo>
                    <a:pt x="16575" y="12017"/>
                  </a:lnTo>
                  <a:cubicBezTo>
                    <a:pt x="16575" y="9116"/>
                    <a:pt x="15332" y="7459"/>
                    <a:pt x="12017" y="7459"/>
                  </a:cubicBezTo>
                  <a:lnTo>
                    <a:pt x="9116" y="7459"/>
                  </a:lnTo>
                  <a:lnTo>
                    <a:pt x="9116" y="7459"/>
                  </a:lnTo>
                  <a:close/>
                </a:path>
              </a:pathLst>
            </a:custGeom>
            <a:solidFill>
              <a:srgbClr val="FFFFFF"/>
            </a:solidFill>
            <a:ln w="4763" cap="flat">
              <a:noFill/>
              <a:prstDash val="solid"/>
              <a:miter/>
            </a:ln>
          </p:spPr>
          <p:txBody>
            <a:bodyPr rtlCol="0" anchor="ctr"/>
            <a:lstStyle/>
            <a:p>
              <a:endParaRPr lang="ru-RU"/>
            </a:p>
          </p:txBody>
        </p:sp>
        <p:sp>
          <p:nvSpPr>
            <p:cNvPr id="365" name="Полилиния: фигура 364">
              <a:extLst>
                <a:ext uri="{FF2B5EF4-FFF2-40B4-BE49-F238E27FC236}">
                  <a16:creationId xmlns:a16="http://schemas.microsoft.com/office/drawing/2014/main" id="{D576EA23-C535-47EC-B72B-50459BC8053D}"/>
                </a:ext>
              </a:extLst>
            </p:cNvPr>
            <p:cNvSpPr/>
            <p:nvPr/>
          </p:nvSpPr>
          <p:spPr>
            <a:xfrm>
              <a:off x="2126319" y="4769988"/>
              <a:ext cx="27763" cy="55547"/>
            </a:xfrm>
            <a:custGeom>
              <a:avLst/>
              <a:gdLst>
                <a:gd name="connsiteX0" fmla="*/ 0 w 27763"/>
                <a:gd name="connsiteY0" fmla="*/ 41024 h 55547"/>
                <a:gd name="connsiteX1" fmla="*/ 0 w 27763"/>
                <a:gd name="connsiteY1" fmla="*/ 14503 h 55547"/>
                <a:gd name="connsiteX2" fmla="*/ 13675 w 27763"/>
                <a:gd name="connsiteY2" fmla="*/ 0 h 55547"/>
                <a:gd name="connsiteX3" fmla="*/ 27764 w 27763"/>
                <a:gd name="connsiteY3" fmla="*/ 14503 h 55547"/>
                <a:gd name="connsiteX4" fmla="*/ 27764 w 27763"/>
                <a:gd name="connsiteY4" fmla="*/ 41024 h 55547"/>
                <a:gd name="connsiteX5" fmla="*/ 13675 w 27763"/>
                <a:gd name="connsiteY5" fmla="*/ 55528 h 55547"/>
                <a:gd name="connsiteX6" fmla="*/ 0 w 27763"/>
                <a:gd name="connsiteY6" fmla="*/ 41024 h 55547"/>
                <a:gd name="connsiteX7" fmla="*/ 18648 w 27763"/>
                <a:gd name="connsiteY7" fmla="*/ 42682 h 55547"/>
                <a:gd name="connsiteX8" fmla="*/ 18648 w 27763"/>
                <a:gd name="connsiteY8" fmla="*/ 13260 h 55547"/>
                <a:gd name="connsiteX9" fmla="*/ 14089 w 27763"/>
                <a:gd name="connsiteY9" fmla="*/ 7459 h 55547"/>
                <a:gd name="connsiteX10" fmla="*/ 9531 w 27763"/>
                <a:gd name="connsiteY10" fmla="*/ 13260 h 55547"/>
                <a:gd name="connsiteX11" fmla="*/ 9531 w 27763"/>
                <a:gd name="connsiteY11" fmla="*/ 42682 h 55547"/>
                <a:gd name="connsiteX12" fmla="*/ 14089 w 27763"/>
                <a:gd name="connsiteY12" fmla="*/ 48483 h 55547"/>
                <a:gd name="connsiteX13" fmla="*/ 18648 w 27763"/>
                <a:gd name="connsiteY13" fmla="*/ 42682 h 5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63" h="55547">
                  <a:moveTo>
                    <a:pt x="0" y="41024"/>
                  </a:moveTo>
                  <a:lnTo>
                    <a:pt x="0" y="14503"/>
                  </a:lnTo>
                  <a:cubicBezTo>
                    <a:pt x="0" y="5801"/>
                    <a:pt x="4144" y="0"/>
                    <a:pt x="13675" y="0"/>
                  </a:cubicBezTo>
                  <a:cubicBezTo>
                    <a:pt x="23206" y="0"/>
                    <a:pt x="27764" y="6216"/>
                    <a:pt x="27764" y="14503"/>
                  </a:cubicBezTo>
                  <a:lnTo>
                    <a:pt x="27764" y="41024"/>
                  </a:lnTo>
                  <a:cubicBezTo>
                    <a:pt x="27764" y="49312"/>
                    <a:pt x="23620" y="55528"/>
                    <a:pt x="13675" y="55528"/>
                  </a:cubicBezTo>
                  <a:cubicBezTo>
                    <a:pt x="4558" y="55942"/>
                    <a:pt x="0" y="49726"/>
                    <a:pt x="0" y="41024"/>
                  </a:cubicBezTo>
                  <a:close/>
                  <a:moveTo>
                    <a:pt x="18648" y="42682"/>
                  </a:moveTo>
                  <a:lnTo>
                    <a:pt x="18648" y="13260"/>
                  </a:lnTo>
                  <a:cubicBezTo>
                    <a:pt x="18648" y="9945"/>
                    <a:pt x="17404" y="7459"/>
                    <a:pt x="14089" y="7459"/>
                  </a:cubicBezTo>
                  <a:cubicBezTo>
                    <a:pt x="10774" y="7459"/>
                    <a:pt x="9531" y="9945"/>
                    <a:pt x="9531" y="13260"/>
                  </a:cubicBezTo>
                  <a:lnTo>
                    <a:pt x="9531" y="42682"/>
                  </a:lnTo>
                  <a:cubicBezTo>
                    <a:pt x="9531" y="45997"/>
                    <a:pt x="10774" y="48483"/>
                    <a:pt x="14089" y="48483"/>
                  </a:cubicBezTo>
                  <a:cubicBezTo>
                    <a:pt x="17404" y="48483"/>
                    <a:pt x="18648" y="45997"/>
                    <a:pt x="18648" y="42682"/>
                  </a:cubicBezTo>
                  <a:close/>
                </a:path>
              </a:pathLst>
            </a:custGeom>
            <a:solidFill>
              <a:srgbClr val="FFFFFF"/>
            </a:solidFill>
            <a:ln w="4763" cap="flat">
              <a:noFill/>
              <a:prstDash val="solid"/>
              <a:miter/>
            </a:ln>
          </p:spPr>
          <p:txBody>
            <a:bodyPr rtlCol="0" anchor="ctr"/>
            <a:lstStyle/>
            <a:p>
              <a:endParaRPr lang="ru-RU"/>
            </a:p>
          </p:txBody>
        </p:sp>
        <p:sp>
          <p:nvSpPr>
            <p:cNvPr id="366" name="Полилиния: фигура 365">
              <a:extLst>
                <a:ext uri="{FF2B5EF4-FFF2-40B4-BE49-F238E27FC236}">
                  <a16:creationId xmlns:a16="http://schemas.microsoft.com/office/drawing/2014/main" id="{64156AE2-C23F-41ED-8809-2B51474FB7AA}"/>
                </a:ext>
              </a:extLst>
            </p:cNvPr>
            <p:cNvSpPr/>
            <p:nvPr/>
          </p:nvSpPr>
          <p:spPr>
            <a:xfrm>
              <a:off x="2038054" y="4850795"/>
              <a:ext cx="26935" cy="54284"/>
            </a:xfrm>
            <a:custGeom>
              <a:avLst/>
              <a:gdLst>
                <a:gd name="connsiteX0" fmla="*/ 17818 w 26935"/>
                <a:gd name="connsiteY0" fmla="*/ 30250 h 54284"/>
                <a:gd name="connsiteX1" fmla="*/ 9116 w 26935"/>
                <a:gd name="connsiteY1" fmla="*/ 30250 h 54284"/>
                <a:gd name="connsiteX2" fmla="*/ 9116 w 26935"/>
                <a:gd name="connsiteY2" fmla="*/ 54284 h 54284"/>
                <a:gd name="connsiteX3" fmla="*/ 0 w 26935"/>
                <a:gd name="connsiteY3" fmla="*/ 54284 h 54284"/>
                <a:gd name="connsiteX4" fmla="*/ 0 w 26935"/>
                <a:gd name="connsiteY4" fmla="*/ 0 h 54284"/>
                <a:gd name="connsiteX5" fmla="*/ 9116 w 26935"/>
                <a:gd name="connsiteY5" fmla="*/ 0 h 54284"/>
                <a:gd name="connsiteX6" fmla="*/ 9116 w 26935"/>
                <a:gd name="connsiteY6" fmla="*/ 23205 h 54284"/>
                <a:gd name="connsiteX7" fmla="*/ 17818 w 26935"/>
                <a:gd name="connsiteY7" fmla="*/ 23205 h 54284"/>
                <a:gd name="connsiteX8" fmla="*/ 17818 w 26935"/>
                <a:gd name="connsiteY8" fmla="*/ 0 h 54284"/>
                <a:gd name="connsiteX9" fmla="*/ 26935 w 26935"/>
                <a:gd name="connsiteY9" fmla="*/ 0 h 54284"/>
                <a:gd name="connsiteX10" fmla="*/ 26935 w 26935"/>
                <a:gd name="connsiteY10" fmla="*/ 54284 h 54284"/>
                <a:gd name="connsiteX11" fmla="*/ 17818 w 26935"/>
                <a:gd name="connsiteY11" fmla="*/ 54284 h 54284"/>
                <a:gd name="connsiteX12" fmla="*/ 17818 w 26935"/>
                <a:gd name="connsiteY12" fmla="*/ 30250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35" h="54284">
                  <a:moveTo>
                    <a:pt x="17818" y="30250"/>
                  </a:moveTo>
                  <a:lnTo>
                    <a:pt x="9116" y="30250"/>
                  </a:lnTo>
                  <a:lnTo>
                    <a:pt x="9116" y="54284"/>
                  </a:lnTo>
                  <a:lnTo>
                    <a:pt x="0" y="54284"/>
                  </a:lnTo>
                  <a:lnTo>
                    <a:pt x="0" y="0"/>
                  </a:lnTo>
                  <a:lnTo>
                    <a:pt x="9116" y="0"/>
                  </a:lnTo>
                  <a:lnTo>
                    <a:pt x="9116" y="23205"/>
                  </a:lnTo>
                  <a:lnTo>
                    <a:pt x="17818" y="23205"/>
                  </a:lnTo>
                  <a:lnTo>
                    <a:pt x="17818" y="0"/>
                  </a:lnTo>
                  <a:lnTo>
                    <a:pt x="26935" y="0"/>
                  </a:lnTo>
                  <a:lnTo>
                    <a:pt x="26935" y="54284"/>
                  </a:lnTo>
                  <a:lnTo>
                    <a:pt x="17818" y="54284"/>
                  </a:lnTo>
                  <a:lnTo>
                    <a:pt x="17818" y="30250"/>
                  </a:lnTo>
                  <a:close/>
                </a:path>
              </a:pathLst>
            </a:custGeom>
            <a:solidFill>
              <a:srgbClr val="FFFFFF"/>
            </a:solidFill>
            <a:ln w="4763" cap="flat">
              <a:noFill/>
              <a:prstDash val="solid"/>
              <a:miter/>
            </a:ln>
          </p:spPr>
          <p:txBody>
            <a:bodyPr rtlCol="0" anchor="ctr"/>
            <a:lstStyle/>
            <a:p>
              <a:endParaRPr lang="ru-RU"/>
            </a:p>
          </p:txBody>
        </p:sp>
        <p:sp>
          <p:nvSpPr>
            <p:cNvPr id="367" name="Полилиния: фигура 366">
              <a:extLst>
                <a:ext uri="{FF2B5EF4-FFF2-40B4-BE49-F238E27FC236}">
                  <a16:creationId xmlns:a16="http://schemas.microsoft.com/office/drawing/2014/main" id="{267A952B-4976-4685-8D49-83CB12DA4671}"/>
                </a:ext>
              </a:extLst>
            </p:cNvPr>
            <p:cNvSpPr/>
            <p:nvPr/>
          </p:nvSpPr>
          <p:spPr>
            <a:xfrm>
              <a:off x="2071205" y="4850795"/>
              <a:ext cx="26520" cy="55113"/>
            </a:xfrm>
            <a:custGeom>
              <a:avLst/>
              <a:gdLst>
                <a:gd name="connsiteX0" fmla="*/ 26521 w 26520"/>
                <a:gd name="connsiteY0" fmla="*/ 0 h 55113"/>
                <a:gd name="connsiteX1" fmla="*/ 26521 w 26520"/>
                <a:gd name="connsiteY1" fmla="*/ 41024 h 55113"/>
                <a:gd name="connsiteX2" fmla="*/ 13675 w 26520"/>
                <a:gd name="connsiteY2" fmla="*/ 55114 h 55113"/>
                <a:gd name="connsiteX3" fmla="*/ 0 w 26520"/>
                <a:gd name="connsiteY3" fmla="*/ 41024 h 55113"/>
                <a:gd name="connsiteX4" fmla="*/ 0 w 26520"/>
                <a:gd name="connsiteY4" fmla="*/ 0 h 55113"/>
                <a:gd name="connsiteX5" fmla="*/ 9116 w 26520"/>
                <a:gd name="connsiteY5" fmla="*/ 0 h 55113"/>
                <a:gd name="connsiteX6" fmla="*/ 9116 w 26520"/>
                <a:gd name="connsiteY6" fmla="*/ 42267 h 55113"/>
                <a:gd name="connsiteX7" fmla="*/ 13675 w 26520"/>
                <a:gd name="connsiteY7" fmla="*/ 47655 h 55113"/>
                <a:gd name="connsiteX8" fmla="*/ 18233 w 26520"/>
                <a:gd name="connsiteY8" fmla="*/ 42267 h 55113"/>
                <a:gd name="connsiteX9" fmla="*/ 18233 w 26520"/>
                <a:gd name="connsiteY9" fmla="*/ 0 h 55113"/>
                <a:gd name="connsiteX10" fmla="*/ 26521 w 26520"/>
                <a:gd name="connsiteY10" fmla="*/ 0 h 5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20" h="55113">
                  <a:moveTo>
                    <a:pt x="26521" y="0"/>
                  </a:moveTo>
                  <a:lnTo>
                    <a:pt x="26521" y="41024"/>
                  </a:lnTo>
                  <a:cubicBezTo>
                    <a:pt x="26521" y="49312"/>
                    <a:pt x="22791" y="55114"/>
                    <a:pt x="13675" y="55114"/>
                  </a:cubicBezTo>
                  <a:cubicBezTo>
                    <a:pt x="4144" y="55114"/>
                    <a:pt x="0" y="49726"/>
                    <a:pt x="0" y="41024"/>
                  </a:cubicBezTo>
                  <a:lnTo>
                    <a:pt x="0" y="0"/>
                  </a:lnTo>
                  <a:lnTo>
                    <a:pt x="9116" y="0"/>
                  </a:lnTo>
                  <a:lnTo>
                    <a:pt x="9116" y="42267"/>
                  </a:lnTo>
                  <a:cubicBezTo>
                    <a:pt x="9116" y="45582"/>
                    <a:pt x="10359" y="47655"/>
                    <a:pt x="13675" y="47655"/>
                  </a:cubicBezTo>
                  <a:cubicBezTo>
                    <a:pt x="16990" y="47655"/>
                    <a:pt x="18233" y="45582"/>
                    <a:pt x="18233" y="42267"/>
                  </a:cubicBezTo>
                  <a:lnTo>
                    <a:pt x="18233" y="0"/>
                  </a:lnTo>
                  <a:lnTo>
                    <a:pt x="26521" y="0"/>
                  </a:lnTo>
                  <a:close/>
                </a:path>
              </a:pathLst>
            </a:custGeom>
            <a:solidFill>
              <a:srgbClr val="FFFFFF"/>
            </a:solidFill>
            <a:ln w="4763" cap="flat">
              <a:noFill/>
              <a:prstDash val="solid"/>
              <a:miter/>
            </a:ln>
          </p:spPr>
          <p:txBody>
            <a:bodyPr rtlCol="0" anchor="ctr"/>
            <a:lstStyle/>
            <a:p>
              <a:endParaRPr lang="ru-RU"/>
            </a:p>
          </p:txBody>
        </p:sp>
        <p:sp>
          <p:nvSpPr>
            <p:cNvPr id="368" name="Полилиния: фигура 367">
              <a:extLst>
                <a:ext uri="{FF2B5EF4-FFF2-40B4-BE49-F238E27FC236}">
                  <a16:creationId xmlns:a16="http://schemas.microsoft.com/office/drawing/2014/main" id="{07ECBAE4-9D6E-4485-AD52-D0B2A8D2C0FF}"/>
                </a:ext>
              </a:extLst>
            </p:cNvPr>
            <p:cNvSpPr/>
            <p:nvPr/>
          </p:nvSpPr>
          <p:spPr>
            <a:xfrm>
              <a:off x="2103942" y="4850795"/>
              <a:ext cx="26520" cy="54284"/>
            </a:xfrm>
            <a:custGeom>
              <a:avLst/>
              <a:gdLst>
                <a:gd name="connsiteX0" fmla="*/ 7873 w 26520"/>
                <a:gd name="connsiteY0" fmla="*/ 19891 h 54284"/>
                <a:gd name="connsiteX1" fmla="*/ 7873 w 26520"/>
                <a:gd name="connsiteY1" fmla="*/ 54284 h 54284"/>
                <a:gd name="connsiteX2" fmla="*/ 0 w 26520"/>
                <a:gd name="connsiteY2" fmla="*/ 54284 h 54284"/>
                <a:gd name="connsiteX3" fmla="*/ 0 w 26520"/>
                <a:gd name="connsiteY3" fmla="*/ 0 h 54284"/>
                <a:gd name="connsiteX4" fmla="*/ 9116 w 26520"/>
                <a:gd name="connsiteY4" fmla="*/ 0 h 54284"/>
                <a:gd name="connsiteX5" fmla="*/ 19062 w 26520"/>
                <a:gd name="connsiteY5" fmla="*/ 31079 h 54284"/>
                <a:gd name="connsiteX6" fmla="*/ 19062 w 26520"/>
                <a:gd name="connsiteY6" fmla="*/ 0 h 54284"/>
                <a:gd name="connsiteX7" fmla="*/ 26521 w 26520"/>
                <a:gd name="connsiteY7" fmla="*/ 0 h 54284"/>
                <a:gd name="connsiteX8" fmla="*/ 26521 w 26520"/>
                <a:gd name="connsiteY8" fmla="*/ 54284 h 54284"/>
                <a:gd name="connsiteX9" fmla="*/ 18648 w 26520"/>
                <a:gd name="connsiteY9" fmla="*/ 54284 h 54284"/>
                <a:gd name="connsiteX10" fmla="*/ 7873 w 26520"/>
                <a:gd name="connsiteY10" fmla="*/ 19891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20" h="54284">
                  <a:moveTo>
                    <a:pt x="7873" y="19891"/>
                  </a:moveTo>
                  <a:lnTo>
                    <a:pt x="7873" y="54284"/>
                  </a:lnTo>
                  <a:lnTo>
                    <a:pt x="0" y="54284"/>
                  </a:lnTo>
                  <a:lnTo>
                    <a:pt x="0" y="0"/>
                  </a:lnTo>
                  <a:lnTo>
                    <a:pt x="9116" y="0"/>
                  </a:lnTo>
                  <a:lnTo>
                    <a:pt x="19062" y="31079"/>
                  </a:lnTo>
                  <a:lnTo>
                    <a:pt x="19062" y="0"/>
                  </a:lnTo>
                  <a:lnTo>
                    <a:pt x="26521" y="0"/>
                  </a:lnTo>
                  <a:lnTo>
                    <a:pt x="26521" y="54284"/>
                  </a:lnTo>
                  <a:lnTo>
                    <a:pt x="18648" y="54284"/>
                  </a:lnTo>
                  <a:lnTo>
                    <a:pt x="7873" y="19891"/>
                  </a:lnTo>
                  <a:close/>
                </a:path>
              </a:pathLst>
            </a:custGeom>
            <a:solidFill>
              <a:srgbClr val="FFFFFF"/>
            </a:solidFill>
            <a:ln w="4763" cap="flat">
              <a:noFill/>
              <a:prstDash val="solid"/>
              <a:miter/>
            </a:ln>
          </p:spPr>
          <p:txBody>
            <a:bodyPr rtlCol="0" anchor="ctr"/>
            <a:lstStyle/>
            <a:p>
              <a:endParaRPr lang="ru-RU"/>
            </a:p>
          </p:txBody>
        </p:sp>
        <p:sp>
          <p:nvSpPr>
            <p:cNvPr id="369" name="Полилиния: фигура 368">
              <a:extLst>
                <a:ext uri="{FF2B5EF4-FFF2-40B4-BE49-F238E27FC236}">
                  <a16:creationId xmlns:a16="http://schemas.microsoft.com/office/drawing/2014/main" id="{8EAA9179-B8E6-438B-9A68-8DEC134CB154}"/>
                </a:ext>
              </a:extLst>
            </p:cNvPr>
            <p:cNvSpPr/>
            <p:nvPr/>
          </p:nvSpPr>
          <p:spPr>
            <a:xfrm>
              <a:off x="2136264" y="4850381"/>
              <a:ext cx="26935" cy="55528"/>
            </a:xfrm>
            <a:custGeom>
              <a:avLst/>
              <a:gdLst>
                <a:gd name="connsiteX0" fmla="*/ 14089 w 26935"/>
                <a:gd name="connsiteY0" fmla="*/ 25692 h 55528"/>
                <a:gd name="connsiteX1" fmla="*/ 26935 w 26935"/>
                <a:gd name="connsiteY1" fmla="*/ 25692 h 55528"/>
                <a:gd name="connsiteX2" fmla="*/ 26935 w 26935"/>
                <a:gd name="connsiteY2" fmla="*/ 54699 h 55528"/>
                <a:gd name="connsiteX3" fmla="*/ 20305 w 26935"/>
                <a:gd name="connsiteY3" fmla="*/ 54699 h 55528"/>
                <a:gd name="connsiteX4" fmla="*/ 20305 w 26935"/>
                <a:gd name="connsiteY4" fmla="*/ 48898 h 55528"/>
                <a:gd name="connsiteX5" fmla="*/ 11603 w 26935"/>
                <a:gd name="connsiteY5" fmla="*/ 55528 h 55528"/>
                <a:gd name="connsiteX6" fmla="*/ 0 w 26935"/>
                <a:gd name="connsiteY6" fmla="*/ 41025 h 55528"/>
                <a:gd name="connsiteX7" fmla="*/ 0 w 26935"/>
                <a:gd name="connsiteY7" fmla="*/ 14504 h 55528"/>
                <a:gd name="connsiteX8" fmla="*/ 13675 w 26935"/>
                <a:gd name="connsiteY8" fmla="*/ 0 h 55528"/>
                <a:gd name="connsiteX9" fmla="*/ 26935 w 26935"/>
                <a:gd name="connsiteY9" fmla="*/ 13675 h 55528"/>
                <a:gd name="connsiteX10" fmla="*/ 26935 w 26935"/>
                <a:gd name="connsiteY10" fmla="*/ 18648 h 55528"/>
                <a:gd name="connsiteX11" fmla="*/ 18648 w 26935"/>
                <a:gd name="connsiteY11" fmla="*/ 18648 h 55528"/>
                <a:gd name="connsiteX12" fmla="*/ 18648 w 26935"/>
                <a:gd name="connsiteY12" fmla="*/ 13261 h 55528"/>
                <a:gd name="connsiteX13" fmla="*/ 14089 w 26935"/>
                <a:gd name="connsiteY13" fmla="*/ 7873 h 55528"/>
                <a:gd name="connsiteX14" fmla="*/ 9531 w 26935"/>
                <a:gd name="connsiteY14" fmla="*/ 13675 h 55528"/>
                <a:gd name="connsiteX15" fmla="*/ 9531 w 26935"/>
                <a:gd name="connsiteY15" fmla="*/ 43096 h 55528"/>
                <a:gd name="connsiteX16" fmla="*/ 14089 w 26935"/>
                <a:gd name="connsiteY16" fmla="*/ 48898 h 55528"/>
                <a:gd name="connsiteX17" fmla="*/ 18648 w 26935"/>
                <a:gd name="connsiteY17" fmla="*/ 43511 h 55528"/>
                <a:gd name="connsiteX18" fmla="*/ 18648 w 26935"/>
                <a:gd name="connsiteY18" fmla="*/ 33980 h 55528"/>
                <a:gd name="connsiteX19" fmla="*/ 14504 w 26935"/>
                <a:gd name="connsiteY19" fmla="*/ 33980 h 55528"/>
                <a:gd name="connsiteX20" fmla="*/ 14504 w 26935"/>
                <a:gd name="connsiteY20" fmla="*/ 25692 h 55528"/>
                <a:gd name="connsiteX21" fmla="*/ 14089 w 26935"/>
                <a:gd name="connsiteY21" fmla="*/ 25692 h 5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935" h="55528">
                  <a:moveTo>
                    <a:pt x="14089" y="25692"/>
                  </a:moveTo>
                  <a:lnTo>
                    <a:pt x="26935" y="25692"/>
                  </a:lnTo>
                  <a:lnTo>
                    <a:pt x="26935" y="54699"/>
                  </a:lnTo>
                  <a:lnTo>
                    <a:pt x="20305" y="54699"/>
                  </a:lnTo>
                  <a:lnTo>
                    <a:pt x="20305" y="48898"/>
                  </a:lnTo>
                  <a:cubicBezTo>
                    <a:pt x="19062" y="53042"/>
                    <a:pt x="16575" y="55528"/>
                    <a:pt x="11603" y="55528"/>
                  </a:cubicBezTo>
                  <a:cubicBezTo>
                    <a:pt x="3730" y="55528"/>
                    <a:pt x="0" y="49312"/>
                    <a:pt x="0" y="41025"/>
                  </a:cubicBezTo>
                  <a:lnTo>
                    <a:pt x="0" y="14504"/>
                  </a:lnTo>
                  <a:cubicBezTo>
                    <a:pt x="0" y="5802"/>
                    <a:pt x="4144" y="0"/>
                    <a:pt x="13675" y="0"/>
                  </a:cubicBezTo>
                  <a:cubicBezTo>
                    <a:pt x="23620" y="0"/>
                    <a:pt x="26935" y="5802"/>
                    <a:pt x="26935" y="13675"/>
                  </a:cubicBezTo>
                  <a:lnTo>
                    <a:pt x="26935" y="18648"/>
                  </a:lnTo>
                  <a:lnTo>
                    <a:pt x="18648" y="18648"/>
                  </a:lnTo>
                  <a:lnTo>
                    <a:pt x="18648" y="13261"/>
                  </a:lnTo>
                  <a:cubicBezTo>
                    <a:pt x="18648" y="9946"/>
                    <a:pt x="17405" y="7873"/>
                    <a:pt x="14089" y="7873"/>
                  </a:cubicBezTo>
                  <a:cubicBezTo>
                    <a:pt x="10774" y="7873"/>
                    <a:pt x="9531" y="10360"/>
                    <a:pt x="9531" y="13675"/>
                  </a:cubicBezTo>
                  <a:lnTo>
                    <a:pt x="9531" y="43096"/>
                  </a:lnTo>
                  <a:cubicBezTo>
                    <a:pt x="9531" y="46412"/>
                    <a:pt x="10774" y="48898"/>
                    <a:pt x="14089" y="48898"/>
                  </a:cubicBezTo>
                  <a:cubicBezTo>
                    <a:pt x="16990" y="48898"/>
                    <a:pt x="18648" y="47240"/>
                    <a:pt x="18648" y="43511"/>
                  </a:cubicBezTo>
                  <a:lnTo>
                    <a:pt x="18648" y="33980"/>
                  </a:lnTo>
                  <a:lnTo>
                    <a:pt x="14504" y="33980"/>
                  </a:lnTo>
                  <a:lnTo>
                    <a:pt x="14504" y="25692"/>
                  </a:lnTo>
                  <a:lnTo>
                    <a:pt x="14089" y="25692"/>
                  </a:lnTo>
                  <a:close/>
                </a:path>
              </a:pathLst>
            </a:custGeom>
            <a:solidFill>
              <a:srgbClr val="FFFFFF"/>
            </a:solidFill>
            <a:ln w="4763" cap="flat">
              <a:noFill/>
              <a:prstDash val="solid"/>
              <a:miter/>
            </a:ln>
          </p:spPr>
          <p:txBody>
            <a:bodyPr rtlCol="0" anchor="ctr"/>
            <a:lstStyle/>
            <a:p>
              <a:endParaRPr lang="ru-RU"/>
            </a:p>
          </p:txBody>
        </p:sp>
        <p:sp>
          <p:nvSpPr>
            <p:cNvPr id="370" name="Полилиния: фигура 369">
              <a:extLst>
                <a:ext uri="{FF2B5EF4-FFF2-40B4-BE49-F238E27FC236}">
                  <a16:creationId xmlns:a16="http://schemas.microsoft.com/office/drawing/2014/main" id="{68C8846D-FCD7-4255-BB7E-0D7AB4E76A22}"/>
                </a:ext>
              </a:extLst>
            </p:cNvPr>
            <p:cNvSpPr/>
            <p:nvPr/>
          </p:nvSpPr>
          <p:spPr>
            <a:xfrm>
              <a:off x="2169415" y="4850795"/>
              <a:ext cx="21962" cy="54698"/>
            </a:xfrm>
            <a:custGeom>
              <a:avLst/>
              <a:gdLst>
                <a:gd name="connsiteX0" fmla="*/ 0 w 21962"/>
                <a:gd name="connsiteY0" fmla="*/ 0 h 54698"/>
                <a:gd name="connsiteX1" fmla="*/ 21963 w 21962"/>
                <a:gd name="connsiteY1" fmla="*/ 0 h 54698"/>
                <a:gd name="connsiteX2" fmla="*/ 21963 w 21962"/>
                <a:gd name="connsiteY2" fmla="*/ 7459 h 54698"/>
                <a:gd name="connsiteX3" fmla="*/ 9116 w 21962"/>
                <a:gd name="connsiteY3" fmla="*/ 7459 h 54698"/>
                <a:gd name="connsiteX4" fmla="*/ 9116 w 21962"/>
                <a:gd name="connsiteY4" fmla="*/ 23205 h 54698"/>
                <a:gd name="connsiteX5" fmla="*/ 18233 w 21962"/>
                <a:gd name="connsiteY5" fmla="*/ 23205 h 54698"/>
                <a:gd name="connsiteX6" fmla="*/ 18233 w 21962"/>
                <a:gd name="connsiteY6" fmla="*/ 30664 h 54698"/>
                <a:gd name="connsiteX7" fmla="*/ 9116 w 21962"/>
                <a:gd name="connsiteY7" fmla="*/ 30664 h 54698"/>
                <a:gd name="connsiteX8" fmla="*/ 9116 w 21962"/>
                <a:gd name="connsiteY8" fmla="*/ 47240 h 54698"/>
                <a:gd name="connsiteX9" fmla="*/ 21963 w 21962"/>
                <a:gd name="connsiteY9" fmla="*/ 47240 h 54698"/>
                <a:gd name="connsiteX10" fmla="*/ 21963 w 21962"/>
                <a:gd name="connsiteY10" fmla="*/ 54699 h 54698"/>
                <a:gd name="connsiteX11" fmla="*/ 0 w 21962"/>
                <a:gd name="connsiteY11" fmla="*/ 54699 h 54698"/>
                <a:gd name="connsiteX12" fmla="*/ 0 w 21962"/>
                <a:gd name="connsiteY12" fmla="*/ 0 h 5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62" h="54698">
                  <a:moveTo>
                    <a:pt x="0" y="0"/>
                  </a:moveTo>
                  <a:lnTo>
                    <a:pt x="21963" y="0"/>
                  </a:lnTo>
                  <a:lnTo>
                    <a:pt x="21963" y="7459"/>
                  </a:lnTo>
                  <a:lnTo>
                    <a:pt x="9116" y="7459"/>
                  </a:lnTo>
                  <a:lnTo>
                    <a:pt x="9116" y="23205"/>
                  </a:lnTo>
                  <a:lnTo>
                    <a:pt x="18233" y="23205"/>
                  </a:lnTo>
                  <a:lnTo>
                    <a:pt x="18233" y="30664"/>
                  </a:lnTo>
                  <a:lnTo>
                    <a:pt x="9116" y="30664"/>
                  </a:lnTo>
                  <a:lnTo>
                    <a:pt x="9116" y="47240"/>
                  </a:lnTo>
                  <a:lnTo>
                    <a:pt x="21963" y="47240"/>
                  </a:lnTo>
                  <a:lnTo>
                    <a:pt x="21963" y="54699"/>
                  </a:lnTo>
                  <a:lnTo>
                    <a:pt x="0" y="54699"/>
                  </a:lnTo>
                  <a:lnTo>
                    <a:pt x="0" y="0"/>
                  </a:lnTo>
                  <a:close/>
                </a:path>
              </a:pathLst>
            </a:custGeom>
            <a:solidFill>
              <a:srgbClr val="FFFFFF"/>
            </a:solidFill>
            <a:ln w="4763" cap="flat">
              <a:noFill/>
              <a:prstDash val="solid"/>
              <a:miter/>
            </a:ln>
          </p:spPr>
          <p:txBody>
            <a:bodyPr rtlCol="0" anchor="ctr"/>
            <a:lstStyle/>
            <a:p>
              <a:endParaRPr lang="ru-RU"/>
            </a:p>
          </p:txBody>
        </p:sp>
        <p:sp>
          <p:nvSpPr>
            <p:cNvPr id="371" name="Полилиния: фигура 370">
              <a:extLst>
                <a:ext uri="{FF2B5EF4-FFF2-40B4-BE49-F238E27FC236}">
                  <a16:creationId xmlns:a16="http://schemas.microsoft.com/office/drawing/2014/main" id="{979E43CD-9B53-4F60-86B1-8707E25CC405}"/>
                </a:ext>
              </a:extLst>
            </p:cNvPr>
            <p:cNvSpPr/>
            <p:nvPr/>
          </p:nvSpPr>
          <p:spPr>
            <a:xfrm>
              <a:off x="2197179" y="4850795"/>
              <a:ext cx="26935" cy="54284"/>
            </a:xfrm>
            <a:custGeom>
              <a:avLst/>
              <a:gdLst>
                <a:gd name="connsiteX0" fmla="*/ 9116 w 26935"/>
                <a:gd name="connsiteY0" fmla="*/ 29421 h 54284"/>
                <a:gd name="connsiteX1" fmla="*/ 9116 w 26935"/>
                <a:gd name="connsiteY1" fmla="*/ 54284 h 54284"/>
                <a:gd name="connsiteX2" fmla="*/ 0 w 26935"/>
                <a:gd name="connsiteY2" fmla="*/ 54284 h 54284"/>
                <a:gd name="connsiteX3" fmla="*/ 0 w 26935"/>
                <a:gd name="connsiteY3" fmla="*/ 0 h 54284"/>
                <a:gd name="connsiteX4" fmla="*/ 13260 w 26935"/>
                <a:gd name="connsiteY4" fmla="*/ 0 h 54284"/>
                <a:gd name="connsiteX5" fmla="*/ 25692 w 26935"/>
                <a:gd name="connsiteY5" fmla="*/ 12017 h 54284"/>
                <a:gd name="connsiteX6" fmla="*/ 25692 w 26935"/>
                <a:gd name="connsiteY6" fmla="*/ 19061 h 54284"/>
                <a:gd name="connsiteX7" fmla="*/ 18233 w 26935"/>
                <a:gd name="connsiteY7" fmla="*/ 29421 h 54284"/>
                <a:gd name="connsiteX8" fmla="*/ 26935 w 26935"/>
                <a:gd name="connsiteY8" fmla="*/ 54284 h 54284"/>
                <a:gd name="connsiteX9" fmla="*/ 17404 w 26935"/>
                <a:gd name="connsiteY9" fmla="*/ 54284 h 54284"/>
                <a:gd name="connsiteX10" fmla="*/ 9116 w 26935"/>
                <a:gd name="connsiteY10" fmla="*/ 29421 h 54284"/>
                <a:gd name="connsiteX11" fmla="*/ 9116 w 26935"/>
                <a:gd name="connsiteY11" fmla="*/ 7459 h 54284"/>
                <a:gd name="connsiteX12" fmla="*/ 9116 w 26935"/>
                <a:gd name="connsiteY12" fmla="*/ 24449 h 54284"/>
                <a:gd name="connsiteX13" fmla="*/ 12017 w 26935"/>
                <a:gd name="connsiteY13" fmla="*/ 24449 h 54284"/>
                <a:gd name="connsiteX14" fmla="*/ 16575 w 26935"/>
                <a:gd name="connsiteY14" fmla="*/ 19891 h 54284"/>
                <a:gd name="connsiteX15" fmla="*/ 16575 w 26935"/>
                <a:gd name="connsiteY15" fmla="*/ 12017 h 54284"/>
                <a:gd name="connsiteX16" fmla="*/ 12017 w 26935"/>
                <a:gd name="connsiteY16" fmla="*/ 7459 h 54284"/>
                <a:gd name="connsiteX17" fmla="*/ 9116 w 26935"/>
                <a:gd name="connsiteY17" fmla="*/ 7459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935" h="54284">
                  <a:moveTo>
                    <a:pt x="9116" y="29421"/>
                  </a:moveTo>
                  <a:lnTo>
                    <a:pt x="9116" y="54284"/>
                  </a:lnTo>
                  <a:lnTo>
                    <a:pt x="0" y="54284"/>
                  </a:lnTo>
                  <a:lnTo>
                    <a:pt x="0" y="0"/>
                  </a:lnTo>
                  <a:lnTo>
                    <a:pt x="13260" y="0"/>
                  </a:lnTo>
                  <a:cubicBezTo>
                    <a:pt x="22377" y="0"/>
                    <a:pt x="25692" y="4558"/>
                    <a:pt x="25692" y="12017"/>
                  </a:cubicBezTo>
                  <a:lnTo>
                    <a:pt x="25692" y="19061"/>
                  </a:lnTo>
                  <a:cubicBezTo>
                    <a:pt x="25692" y="24863"/>
                    <a:pt x="23620" y="28178"/>
                    <a:pt x="18233" y="29421"/>
                  </a:cubicBezTo>
                  <a:lnTo>
                    <a:pt x="26935" y="54284"/>
                  </a:lnTo>
                  <a:lnTo>
                    <a:pt x="17404" y="54284"/>
                  </a:lnTo>
                  <a:lnTo>
                    <a:pt x="9116" y="29421"/>
                  </a:lnTo>
                  <a:close/>
                  <a:moveTo>
                    <a:pt x="9116" y="7459"/>
                  </a:moveTo>
                  <a:lnTo>
                    <a:pt x="9116" y="24449"/>
                  </a:lnTo>
                  <a:lnTo>
                    <a:pt x="12017" y="24449"/>
                  </a:lnTo>
                  <a:cubicBezTo>
                    <a:pt x="15332" y="24449"/>
                    <a:pt x="16575" y="22791"/>
                    <a:pt x="16575" y="19891"/>
                  </a:cubicBezTo>
                  <a:lnTo>
                    <a:pt x="16575" y="12017"/>
                  </a:lnTo>
                  <a:cubicBezTo>
                    <a:pt x="16575" y="9116"/>
                    <a:pt x="15332" y="7459"/>
                    <a:pt x="12017" y="7459"/>
                  </a:cubicBezTo>
                  <a:lnTo>
                    <a:pt x="9116" y="7459"/>
                  </a:lnTo>
                  <a:close/>
                </a:path>
              </a:pathLst>
            </a:custGeom>
            <a:solidFill>
              <a:srgbClr val="FFFFFF"/>
            </a:solidFill>
            <a:ln w="4763" cap="flat">
              <a:noFill/>
              <a:prstDash val="solid"/>
              <a:miter/>
            </a:ln>
          </p:spPr>
          <p:txBody>
            <a:bodyPr rtlCol="0" anchor="ctr"/>
            <a:lstStyle/>
            <a:p>
              <a:endParaRPr lang="ru-RU"/>
            </a:p>
          </p:txBody>
        </p:sp>
      </p:grpSp>
      <p:grpSp>
        <p:nvGrpSpPr>
          <p:cNvPr id="354" name="Группа 353">
            <a:extLst>
              <a:ext uri="{FF2B5EF4-FFF2-40B4-BE49-F238E27FC236}">
                <a16:creationId xmlns:a16="http://schemas.microsoft.com/office/drawing/2014/main" id="{6AE50EC9-B8CF-4412-975B-36BC2A4A2569}"/>
              </a:ext>
            </a:extLst>
          </p:cNvPr>
          <p:cNvGrpSpPr/>
          <p:nvPr userDrawn="1"/>
        </p:nvGrpSpPr>
        <p:grpSpPr>
          <a:xfrm>
            <a:off x="4591050" y="4714875"/>
            <a:ext cx="666750" cy="666750"/>
            <a:chOff x="4591050" y="4714875"/>
            <a:chExt cx="666750" cy="666750"/>
          </a:xfrm>
        </p:grpSpPr>
        <p:sp>
          <p:nvSpPr>
            <p:cNvPr id="315" name="Полилиния: фигура 314">
              <a:extLst>
                <a:ext uri="{FF2B5EF4-FFF2-40B4-BE49-F238E27FC236}">
                  <a16:creationId xmlns:a16="http://schemas.microsoft.com/office/drawing/2014/main" id="{59417F3F-3462-4A64-A004-8F7D7714BFB3}"/>
                </a:ext>
              </a:extLst>
            </p:cNvPr>
            <p:cNvSpPr/>
            <p:nvPr/>
          </p:nvSpPr>
          <p:spPr>
            <a:xfrm>
              <a:off x="4591050" y="4714875"/>
              <a:ext cx="666750" cy="666750"/>
            </a:xfrm>
            <a:custGeom>
              <a:avLst/>
              <a:gdLst>
                <a:gd name="connsiteX0" fmla="*/ 666750 w 666750"/>
                <a:gd name="connsiteY0" fmla="*/ 0 h 666750"/>
                <a:gd name="connsiteX1" fmla="*/ 0 w 666750"/>
                <a:gd name="connsiteY1" fmla="*/ 0 h 666750"/>
                <a:gd name="connsiteX2" fmla="*/ 0 w 666750"/>
                <a:gd name="connsiteY2" fmla="*/ 666750 h 666750"/>
                <a:gd name="connsiteX3" fmla="*/ 666750 w 666750"/>
                <a:gd name="connsiteY3" fmla="*/ 666750 h 666750"/>
                <a:gd name="connsiteX4" fmla="*/ 666750 w 666750"/>
                <a:gd name="connsiteY4" fmla="*/ 0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0" h="666750">
                  <a:moveTo>
                    <a:pt x="666750" y="0"/>
                  </a:moveTo>
                  <a:lnTo>
                    <a:pt x="0" y="0"/>
                  </a:lnTo>
                  <a:lnTo>
                    <a:pt x="0" y="666750"/>
                  </a:lnTo>
                  <a:lnTo>
                    <a:pt x="666750" y="666750"/>
                  </a:lnTo>
                  <a:lnTo>
                    <a:pt x="666750" y="0"/>
                  </a:lnTo>
                  <a:close/>
                </a:path>
              </a:pathLst>
            </a:custGeom>
            <a:noFill/>
            <a:ln w="4763" cap="flat">
              <a:solidFill>
                <a:srgbClr val="FFFFFF"/>
              </a:solidFill>
              <a:prstDash val="solid"/>
              <a:miter/>
            </a:ln>
          </p:spPr>
          <p:txBody>
            <a:bodyPr rtlCol="0" anchor="ctr"/>
            <a:lstStyle/>
            <a:p>
              <a:endParaRPr lang="ru-RU"/>
            </a:p>
          </p:txBody>
        </p:sp>
        <p:sp>
          <p:nvSpPr>
            <p:cNvPr id="316" name="Полилиния: фигура 315">
              <a:extLst>
                <a:ext uri="{FF2B5EF4-FFF2-40B4-BE49-F238E27FC236}">
                  <a16:creationId xmlns:a16="http://schemas.microsoft.com/office/drawing/2014/main" id="{20130DF7-D11C-4A93-8395-82535751781C}"/>
                </a:ext>
              </a:extLst>
            </p:cNvPr>
            <p:cNvSpPr/>
            <p:nvPr/>
          </p:nvSpPr>
          <p:spPr>
            <a:xfrm>
              <a:off x="4641605" y="4770818"/>
              <a:ext cx="38538" cy="134261"/>
            </a:xfrm>
            <a:custGeom>
              <a:avLst/>
              <a:gdLst>
                <a:gd name="connsiteX0" fmla="*/ 15747 w 38538"/>
                <a:gd name="connsiteY0" fmla="*/ 31493 h 134261"/>
                <a:gd name="connsiteX1" fmla="*/ 16162 w 38538"/>
                <a:gd name="connsiteY1" fmla="*/ 31493 h 134261"/>
                <a:gd name="connsiteX2" fmla="*/ 16162 w 38538"/>
                <a:gd name="connsiteY2" fmla="*/ 134262 h 134261"/>
                <a:gd name="connsiteX3" fmla="*/ 38538 w 38538"/>
                <a:gd name="connsiteY3" fmla="*/ 134262 h 134261"/>
                <a:gd name="connsiteX4" fmla="*/ 38538 w 38538"/>
                <a:gd name="connsiteY4" fmla="*/ 0 h 134261"/>
                <a:gd name="connsiteX5" fmla="*/ 20720 w 38538"/>
                <a:gd name="connsiteY5" fmla="*/ 0 h 134261"/>
                <a:gd name="connsiteX6" fmla="*/ 0 w 38538"/>
                <a:gd name="connsiteY6" fmla="*/ 24449 h 134261"/>
                <a:gd name="connsiteX7" fmla="*/ 0 w 38538"/>
                <a:gd name="connsiteY7" fmla="*/ 48069 h 134261"/>
                <a:gd name="connsiteX8" fmla="*/ 15747 w 38538"/>
                <a:gd name="connsiteY8" fmla="*/ 31493 h 13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38" h="134261">
                  <a:moveTo>
                    <a:pt x="15747" y="31493"/>
                  </a:moveTo>
                  <a:lnTo>
                    <a:pt x="16162" y="31493"/>
                  </a:lnTo>
                  <a:lnTo>
                    <a:pt x="16162" y="134262"/>
                  </a:lnTo>
                  <a:lnTo>
                    <a:pt x="38538" y="134262"/>
                  </a:lnTo>
                  <a:lnTo>
                    <a:pt x="38538" y="0"/>
                  </a:lnTo>
                  <a:lnTo>
                    <a:pt x="20720" y="0"/>
                  </a:lnTo>
                  <a:lnTo>
                    <a:pt x="0" y="24449"/>
                  </a:lnTo>
                  <a:lnTo>
                    <a:pt x="0" y="48069"/>
                  </a:lnTo>
                  <a:lnTo>
                    <a:pt x="15747" y="31493"/>
                  </a:lnTo>
                  <a:close/>
                </a:path>
              </a:pathLst>
            </a:custGeom>
            <a:solidFill>
              <a:srgbClr val="FFFFFF"/>
            </a:solidFill>
            <a:ln w="4763" cap="flat">
              <a:noFill/>
              <a:prstDash val="solid"/>
              <a:miter/>
            </a:ln>
          </p:spPr>
          <p:txBody>
            <a:bodyPr rtlCol="0" anchor="ctr"/>
            <a:lstStyle/>
            <a:p>
              <a:endParaRPr lang="ru-RU"/>
            </a:p>
          </p:txBody>
        </p:sp>
        <p:sp>
          <p:nvSpPr>
            <p:cNvPr id="317" name="Полилиния: фигура 316">
              <a:extLst>
                <a:ext uri="{FF2B5EF4-FFF2-40B4-BE49-F238E27FC236}">
                  <a16:creationId xmlns:a16="http://schemas.microsoft.com/office/drawing/2014/main" id="{4A1D81AD-82A2-4A0D-9ED0-E08F494A0F5A}"/>
                </a:ext>
              </a:extLst>
            </p:cNvPr>
            <p:cNvSpPr/>
            <p:nvPr/>
          </p:nvSpPr>
          <p:spPr>
            <a:xfrm>
              <a:off x="4693404" y="4769157"/>
              <a:ext cx="59671" cy="136333"/>
            </a:xfrm>
            <a:custGeom>
              <a:avLst/>
              <a:gdLst>
                <a:gd name="connsiteX0" fmla="*/ 414 w 59671"/>
                <a:gd name="connsiteY0" fmla="*/ 29422 h 136333"/>
                <a:gd name="connsiteX1" fmla="*/ 414 w 59671"/>
                <a:gd name="connsiteY1" fmla="*/ 45583 h 136333"/>
                <a:gd name="connsiteX2" fmla="*/ 21134 w 59671"/>
                <a:gd name="connsiteY2" fmla="*/ 45583 h 136333"/>
                <a:gd name="connsiteX3" fmla="*/ 21134 w 59671"/>
                <a:gd name="connsiteY3" fmla="*/ 28593 h 136333"/>
                <a:gd name="connsiteX4" fmla="*/ 29836 w 59671"/>
                <a:gd name="connsiteY4" fmla="*/ 18233 h 136333"/>
                <a:gd name="connsiteX5" fmla="*/ 38124 w 59671"/>
                <a:gd name="connsiteY5" fmla="*/ 28179 h 136333"/>
                <a:gd name="connsiteX6" fmla="*/ 38124 w 59671"/>
                <a:gd name="connsiteY6" fmla="*/ 39367 h 136333"/>
                <a:gd name="connsiteX7" fmla="*/ 29836 w 59671"/>
                <a:gd name="connsiteY7" fmla="*/ 62573 h 136333"/>
                <a:gd name="connsiteX8" fmla="*/ 16990 w 59671"/>
                <a:gd name="connsiteY8" fmla="*/ 76248 h 136333"/>
                <a:gd name="connsiteX9" fmla="*/ 0 w 59671"/>
                <a:gd name="connsiteY9" fmla="*/ 111471 h 136333"/>
                <a:gd name="connsiteX10" fmla="*/ 0 w 59671"/>
                <a:gd name="connsiteY10" fmla="*/ 136334 h 136333"/>
                <a:gd name="connsiteX11" fmla="*/ 58843 w 59671"/>
                <a:gd name="connsiteY11" fmla="*/ 136334 h 136333"/>
                <a:gd name="connsiteX12" fmla="*/ 58843 w 59671"/>
                <a:gd name="connsiteY12" fmla="*/ 117687 h 136333"/>
                <a:gd name="connsiteX13" fmla="*/ 21548 w 59671"/>
                <a:gd name="connsiteY13" fmla="*/ 117687 h 136333"/>
                <a:gd name="connsiteX14" fmla="*/ 21548 w 59671"/>
                <a:gd name="connsiteY14" fmla="*/ 111471 h 136333"/>
                <a:gd name="connsiteX15" fmla="*/ 31079 w 59671"/>
                <a:gd name="connsiteY15" fmla="*/ 90751 h 136333"/>
                <a:gd name="connsiteX16" fmla="*/ 45582 w 59671"/>
                <a:gd name="connsiteY16" fmla="*/ 75419 h 136333"/>
                <a:gd name="connsiteX17" fmla="*/ 59672 w 59671"/>
                <a:gd name="connsiteY17" fmla="*/ 41439 h 136333"/>
                <a:gd name="connsiteX18" fmla="*/ 59672 w 59671"/>
                <a:gd name="connsiteY18" fmla="*/ 28179 h 136333"/>
                <a:gd name="connsiteX19" fmla="*/ 30250 w 59671"/>
                <a:gd name="connsiteY19" fmla="*/ 0 h 136333"/>
                <a:gd name="connsiteX20" fmla="*/ 414 w 59671"/>
                <a:gd name="connsiteY20" fmla="*/ 29422 h 1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671" h="136333">
                  <a:moveTo>
                    <a:pt x="414" y="29422"/>
                  </a:moveTo>
                  <a:lnTo>
                    <a:pt x="414" y="45583"/>
                  </a:lnTo>
                  <a:lnTo>
                    <a:pt x="21134" y="45583"/>
                  </a:lnTo>
                  <a:lnTo>
                    <a:pt x="21134" y="28593"/>
                  </a:lnTo>
                  <a:cubicBezTo>
                    <a:pt x="21134" y="20305"/>
                    <a:pt x="25277" y="18233"/>
                    <a:pt x="29836" y="18233"/>
                  </a:cubicBezTo>
                  <a:cubicBezTo>
                    <a:pt x="34394" y="18233"/>
                    <a:pt x="38124" y="19891"/>
                    <a:pt x="38124" y="28179"/>
                  </a:cubicBezTo>
                  <a:lnTo>
                    <a:pt x="38124" y="39367"/>
                  </a:lnTo>
                  <a:cubicBezTo>
                    <a:pt x="38124" y="50555"/>
                    <a:pt x="37295" y="54699"/>
                    <a:pt x="29836" y="62573"/>
                  </a:cubicBezTo>
                  <a:lnTo>
                    <a:pt x="16990" y="76248"/>
                  </a:lnTo>
                  <a:cubicBezTo>
                    <a:pt x="4558" y="89508"/>
                    <a:pt x="0" y="98210"/>
                    <a:pt x="0" y="111471"/>
                  </a:cubicBezTo>
                  <a:lnTo>
                    <a:pt x="0" y="136334"/>
                  </a:lnTo>
                  <a:lnTo>
                    <a:pt x="58843" y="136334"/>
                  </a:lnTo>
                  <a:lnTo>
                    <a:pt x="58843" y="117687"/>
                  </a:lnTo>
                  <a:lnTo>
                    <a:pt x="21548" y="117687"/>
                  </a:lnTo>
                  <a:lnTo>
                    <a:pt x="21548" y="111471"/>
                  </a:lnTo>
                  <a:cubicBezTo>
                    <a:pt x="21548" y="101111"/>
                    <a:pt x="25277" y="96967"/>
                    <a:pt x="31079" y="90751"/>
                  </a:cubicBezTo>
                  <a:lnTo>
                    <a:pt x="45582" y="75419"/>
                  </a:lnTo>
                  <a:cubicBezTo>
                    <a:pt x="57185" y="62987"/>
                    <a:pt x="59672" y="55114"/>
                    <a:pt x="59672" y="41439"/>
                  </a:cubicBezTo>
                  <a:lnTo>
                    <a:pt x="59672" y="28179"/>
                  </a:lnTo>
                  <a:cubicBezTo>
                    <a:pt x="59672" y="9117"/>
                    <a:pt x="50555" y="0"/>
                    <a:pt x="30250" y="0"/>
                  </a:cubicBezTo>
                  <a:cubicBezTo>
                    <a:pt x="10359" y="0"/>
                    <a:pt x="414" y="10774"/>
                    <a:pt x="414" y="29422"/>
                  </a:cubicBezTo>
                  <a:close/>
                </a:path>
              </a:pathLst>
            </a:custGeom>
            <a:solidFill>
              <a:srgbClr val="FFFFFF"/>
            </a:solidFill>
            <a:ln w="4763" cap="flat">
              <a:noFill/>
              <a:prstDash val="solid"/>
              <a:miter/>
            </a:ln>
          </p:spPr>
          <p:txBody>
            <a:bodyPr rtlCol="0" anchor="ctr"/>
            <a:lstStyle/>
            <a:p>
              <a:endParaRPr lang="ru-RU"/>
            </a:p>
          </p:txBody>
        </p:sp>
        <p:sp>
          <p:nvSpPr>
            <p:cNvPr id="318" name="Полилиния: фигура 317">
              <a:extLst>
                <a:ext uri="{FF2B5EF4-FFF2-40B4-BE49-F238E27FC236}">
                  <a16:creationId xmlns:a16="http://schemas.microsoft.com/office/drawing/2014/main" id="{CAC1CA7B-FFA2-48A0-9F8F-4525269264DD}"/>
                </a:ext>
              </a:extLst>
            </p:cNvPr>
            <p:cNvSpPr/>
            <p:nvPr/>
          </p:nvSpPr>
          <p:spPr>
            <a:xfrm>
              <a:off x="4700034" y="5047215"/>
              <a:ext cx="448390" cy="228744"/>
            </a:xfrm>
            <a:custGeom>
              <a:avLst/>
              <a:gdLst>
                <a:gd name="connsiteX0" fmla="*/ 410243 w 448390"/>
                <a:gd name="connsiteY0" fmla="*/ 24863 h 228744"/>
                <a:gd name="connsiteX1" fmla="*/ 337726 w 448390"/>
                <a:gd name="connsiteY1" fmla="*/ 1243 h 228744"/>
                <a:gd name="connsiteX2" fmla="*/ 320322 w 448390"/>
                <a:gd name="connsiteY2" fmla="*/ 2901 h 228744"/>
                <a:gd name="connsiteX3" fmla="*/ 318665 w 448390"/>
                <a:gd name="connsiteY3" fmla="*/ 3315 h 228744"/>
                <a:gd name="connsiteX4" fmla="*/ 239102 w 448390"/>
                <a:gd name="connsiteY4" fmla="*/ 55942 h 228744"/>
                <a:gd name="connsiteX5" fmla="*/ 238273 w 448390"/>
                <a:gd name="connsiteY5" fmla="*/ 57186 h 228744"/>
                <a:gd name="connsiteX6" fmla="*/ 237444 w 448390"/>
                <a:gd name="connsiteY6" fmla="*/ 59672 h 228744"/>
                <a:gd name="connsiteX7" fmla="*/ 237859 w 448390"/>
                <a:gd name="connsiteY7" fmla="*/ 61744 h 228744"/>
                <a:gd name="connsiteX8" fmla="*/ 238687 w 448390"/>
                <a:gd name="connsiteY8" fmla="*/ 62987 h 228744"/>
                <a:gd name="connsiteX9" fmla="*/ 252362 w 448390"/>
                <a:gd name="connsiteY9" fmla="*/ 87021 h 228744"/>
                <a:gd name="connsiteX10" fmla="*/ 259407 w 448390"/>
                <a:gd name="connsiteY10" fmla="*/ 87850 h 228744"/>
                <a:gd name="connsiteX11" fmla="*/ 260236 w 448390"/>
                <a:gd name="connsiteY11" fmla="*/ 87021 h 228744"/>
                <a:gd name="connsiteX12" fmla="*/ 326952 w 448390"/>
                <a:gd name="connsiteY12" fmla="*/ 38124 h 228744"/>
                <a:gd name="connsiteX13" fmla="*/ 328610 w 448390"/>
                <a:gd name="connsiteY13" fmla="*/ 37709 h 228744"/>
                <a:gd name="connsiteX14" fmla="*/ 337726 w 448390"/>
                <a:gd name="connsiteY14" fmla="*/ 36881 h 228744"/>
                <a:gd name="connsiteX15" fmla="*/ 387868 w 448390"/>
                <a:gd name="connsiteY15" fmla="*/ 53042 h 228744"/>
                <a:gd name="connsiteX16" fmla="*/ 413143 w 448390"/>
                <a:gd name="connsiteY16" fmla="*/ 116029 h 228744"/>
                <a:gd name="connsiteX17" fmla="*/ 370462 w 448390"/>
                <a:gd name="connsiteY17" fmla="*/ 189792 h 228744"/>
                <a:gd name="connsiteX18" fmla="*/ 346843 w 448390"/>
                <a:gd name="connsiteY18" fmla="*/ 193935 h 228744"/>
                <a:gd name="connsiteX19" fmla="*/ 311206 w 448390"/>
                <a:gd name="connsiteY19" fmla="*/ 185644 h 228744"/>
                <a:gd name="connsiteX20" fmla="*/ 309963 w 448390"/>
                <a:gd name="connsiteY20" fmla="*/ 184815 h 228744"/>
                <a:gd name="connsiteX21" fmla="*/ 244489 w 448390"/>
                <a:gd name="connsiteY21" fmla="*/ 114786 h 228744"/>
                <a:gd name="connsiteX22" fmla="*/ 128460 w 448390"/>
                <a:gd name="connsiteY22" fmla="*/ 2072 h 228744"/>
                <a:gd name="connsiteX23" fmla="*/ 127217 w 448390"/>
                <a:gd name="connsiteY23" fmla="*/ 1658 h 228744"/>
                <a:gd name="connsiteX24" fmla="*/ 109813 w 448390"/>
                <a:gd name="connsiteY24" fmla="*/ 0 h 228744"/>
                <a:gd name="connsiteX25" fmla="*/ 38538 w 448390"/>
                <a:gd name="connsiteY25" fmla="*/ 23620 h 228744"/>
                <a:gd name="connsiteX26" fmla="*/ 0 w 448390"/>
                <a:gd name="connsiteY26" fmla="*/ 114786 h 228744"/>
                <a:gd name="connsiteX27" fmla="*/ 22377 w 448390"/>
                <a:gd name="connsiteY27" fmla="*/ 186472 h 228744"/>
                <a:gd name="connsiteX28" fmla="*/ 107327 w 448390"/>
                <a:gd name="connsiteY28" fmla="*/ 226673 h 228744"/>
                <a:gd name="connsiteX29" fmla="*/ 131776 w 448390"/>
                <a:gd name="connsiteY29" fmla="*/ 224182 h 228744"/>
                <a:gd name="connsiteX30" fmla="*/ 173628 w 448390"/>
                <a:gd name="connsiteY30" fmla="*/ 205122 h 228744"/>
                <a:gd name="connsiteX31" fmla="*/ 187718 w 448390"/>
                <a:gd name="connsiteY31" fmla="*/ 217967 h 228744"/>
                <a:gd name="connsiteX32" fmla="*/ 193519 w 448390"/>
                <a:gd name="connsiteY32" fmla="*/ 217552 h 228744"/>
                <a:gd name="connsiteX33" fmla="*/ 194348 w 448390"/>
                <a:gd name="connsiteY33" fmla="*/ 215066 h 228744"/>
                <a:gd name="connsiteX34" fmla="*/ 205122 w 448390"/>
                <a:gd name="connsiteY34" fmla="*/ 147520 h 228744"/>
                <a:gd name="connsiteX35" fmla="*/ 205122 w 448390"/>
                <a:gd name="connsiteY35" fmla="*/ 146691 h 228744"/>
                <a:gd name="connsiteX36" fmla="*/ 203879 w 448390"/>
                <a:gd name="connsiteY36" fmla="*/ 143791 h 228744"/>
                <a:gd name="connsiteX37" fmla="*/ 200978 w 448390"/>
                <a:gd name="connsiteY37" fmla="*/ 142548 h 228744"/>
                <a:gd name="connsiteX38" fmla="*/ 135091 w 448390"/>
                <a:gd name="connsiteY38" fmla="*/ 160783 h 228744"/>
                <a:gd name="connsiteX39" fmla="*/ 133848 w 448390"/>
                <a:gd name="connsiteY39" fmla="*/ 160783 h 228744"/>
                <a:gd name="connsiteX40" fmla="*/ 131776 w 448390"/>
                <a:gd name="connsiteY40" fmla="*/ 162026 h 228744"/>
                <a:gd name="connsiteX41" fmla="*/ 130532 w 448390"/>
                <a:gd name="connsiteY41" fmla="*/ 164927 h 228744"/>
                <a:gd name="connsiteX42" fmla="*/ 131776 w 448390"/>
                <a:gd name="connsiteY42" fmla="*/ 167827 h 228744"/>
                <a:gd name="connsiteX43" fmla="*/ 145450 w 448390"/>
                <a:gd name="connsiteY43" fmla="*/ 180257 h 228744"/>
                <a:gd name="connsiteX44" fmla="*/ 124316 w 448390"/>
                <a:gd name="connsiteY44" fmla="*/ 188963 h 228744"/>
                <a:gd name="connsiteX45" fmla="*/ 106912 w 448390"/>
                <a:gd name="connsiteY45" fmla="*/ 190620 h 228744"/>
                <a:gd name="connsiteX46" fmla="*/ 50555 w 448390"/>
                <a:gd name="connsiteY46" fmla="*/ 164927 h 228744"/>
                <a:gd name="connsiteX47" fmla="*/ 50141 w 448390"/>
                <a:gd name="connsiteY47" fmla="*/ 164512 h 228744"/>
                <a:gd name="connsiteX48" fmla="*/ 34809 w 448390"/>
                <a:gd name="connsiteY48" fmla="*/ 114371 h 228744"/>
                <a:gd name="connsiteX49" fmla="*/ 59672 w 448390"/>
                <a:gd name="connsiteY49" fmla="*/ 50970 h 228744"/>
                <a:gd name="connsiteX50" fmla="*/ 108570 w 448390"/>
                <a:gd name="connsiteY50" fmla="*/ 35223 h 228744"/>
                <a:gd name="connsiteX51" fmla="*/ 117686 w 448390"/>
                <a:gd name="connsiteY51" fmla="*/ 36052 h 228744"/>
                <a:gd name="connsiteX52" fmla="*/ 119344 w 448390"/>
                <a:gd name="connsiteY52" fmla="*/ 36466 h 228744"/>
                <a:gd name="connsiteX53" fmla="*/ 211338 w 448390"/>
                <a:gd name="connsiteY53" fmla="*/ 130118 h 228744"/>
                <a:gd name="connsiteX54" fmla="*/ 293801 w 448390"/>
                <a:gd name="connsiteY54" fmla="*/ 216724 h 228744"/>
                <a:gd name="connsiteX55" fmla="*/ 346014 w 448390"/>
                <a:gd name="connsiteY55" fmla="*/ 228744 h 228744"/>
                <a:gd name="connsiteX56" fmla="*/ 382482 w 448390"/>
                <a:gd name="connsiteY56" fmla="*/ 222110 h 228744"/>
                <a:gd name="connsiteX57" fmla="*/ 448367 w 448390"/>
                <a:gd name="connsiteY57" fmla="*/ 114371 h 228744"/>
                <a:gd name="connsiteX58" fmla="*/ 410243 w 448390"/>
                <a:gd name="connsiteY58" fmla="*/ 24863 h 228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48390" h="228744">
                  <a:moveTo>
                    <a:pt x="410243" y="24863"/>
                  </a:moveTo>
                  <a:cubicBezTo>
                    <a:pt x="382896" y="3315"/>
                    <a:pt x="350572" y="1243"/>
                    <a:pt x="337726" y="1243"/>
                  </a:cubicBezTo>
                  <a:cubicBezTo>
                    <a:pt x="331096" y="1243"/>
                    <a:pt x="324880" y="1658"/>
                    <a:pt x="320322" y="2901"/>
                  </a:cubicBezTo>
                  <a:lnTo>
                    <a:pt x="318665" y="3315"/>
                  </a:lnTo>
                  <a:cubicBezTo>
                    <a:pt x="301260" y="7459"/>
                    <a:pt x="272667" y="14089"/>
                    <a:pt x="239102" y="55942"/>
                  </a:cubicBezTo>
                  <a:lnTo>
                    <a:pt x="238273" y="57186"/>
                  </a:lnTo>
                  <a:cubicBezTo>
                    <a:pt x="237859" y="58014"/>
                    <a:pt x="237444" y="58843"/>
                    <a:pt x="237444" y="59672"/>
                  </a:cubicBezTo>
                  <a:cubicBezTo>
                    <a:pt x="237444" y="60501"/>
                    <a:pt x="237444" y="61330"/>
                    <a:pt x="237859" y="61744"/>
                  </a:cubicBezTo>
                  <a:lnTo>
                    <a:pt x="238687" y="62987"/>
                  </a:lnTo>
                  <a:cubicBezTo>
                    <a:pt x="244075" y="72104"/>
                    <a:pt x="248633" y="80391"/>
                    <a:pt x="252362" y="87021"/>
                  </a:cubicBezTo>
                  <a:cubicBezTo>
                    <a:pt x="253606" y="89508"/>
                    <a:pt x="257335" y="90337"/>
                    <a:pt x="259407" y="87850"/>
                  </a:cubicBezTo>
                  <a:cubicBezTo>
                    <a:pt x="259822" y="87436"/>
                    <a:pt x="259822" y="87021"/>
                    <a:pt x="260236" y="87021"/>
                  </a:cubicBezTo>
                  <a:cubicBezTo>
                    <a:pt x="289243" y="46826"/>
                    <a:pt x="312034" y="41439"/>
                    <a:pt x="326952" y="38124"/>
                  </a:cubicBezTo>
                  <a:lnTo>
                    <a:pt x="328610" y="37709"/>
                  </a:lnTo>
                  <a:cubicBezTo>
                    <a:pt x="330682" y="37295"/>
                    <a:pt x="333997" y="36881"/>
                    <a:pt x="337726" y="36881"/>
                  </a:cubicBezTo>
                  <a:cubicBezTo>
                    <a:pt x="344771" y="36881"/>
                    <a:pt x="368804" y="38124"/>
                    <a:pt x="387868" y="53042"/>
                  </a:cubicBezTo>
                  <a:cubicBezTo>
                    <a:pt x="404856" y="66302"/>
                    <a:pt x="413143" y="87436"/>
                    <a:pt x="413143" y="116029"/>
                  </a:cubicBezTo>
                  <a:cubicBezTo>
                    <a:pt x="413143" y="164098"/>
                    <a:pt x="389940" y="182743"/>
                    <a:pt x="370462" y="189792"/>
                  </a:cubicBezTo>
                  <a:cubicBezTo>
                    <a:pt x="363003" y="192692"/>
                    <a:pt x="355131" y="193935"/>
                    <a:pt x="346843" y="193935"/>
                  </a:cubicBezTo>
                  <a:cubicBezTo>
                    <a:pt x="326952" y="193935"/>
                    <a:pt x="311206" y="186058"/>
                    <a:pt x="311206" y="185644"/>
                  </a:cubicBezTo>
                  <a:lnTo>
                    <a:pt x="309963" y="184815"/>
                  </a:lnTo>
                  <a:cubicBezTo>
                    <a:pt x="293387" y="177357"/>
                    <a:pt x="268109" y="162441"/>
                    <a:pt x="244489" y="114786"/>
                  </a:cubicBezTo>
                  <a:cubicBezTo>
                    <a:pt x="196005" y="17405"/>
                    <a:pt x="155396" y="8288"/>
                    <a:pt x="128460" y="2072"/>
                  </a:cubicBezTo>
                  <a:lnTo>
                    <a:pt x="127217" y="1658"/>
                  </a:lnTo>
                  <a:cubicBezTo>
                    <a:pt x="125145" y="1243"/>
                    <a:pt x="119343" y="0"/>
                    <a:pt x="109813" y="0"/>
                  </a:cubicBezTo>
                  <a:cubicBezTo>
                    <a:pt x="94066" y="0"/>
                    <a:pt x="64230" y="2901"/>
                    <a:pt x="38538" y="23620"/>
                  </a:cubicBezTo>
                  <a:cubicBezTo>
                    <a:pt x="21134" y="37709"/>
                    <a:pt x="0" y="65059"/>
                    <a:pt x="0" y="114786"/>
                  </a:cubicBezTo>
                  <a:cubicBezTo>
                    <a:pt x="0" y="145448"/>
                    <a:pt x="6216" y="165341"/>
                    <a:pt x="22377" y="186472"/>
                  </a:cubicBezTo>
                  <a:cubicBezTo>
                    <a:pt x="25278" y="190620"/>
                    <a:pt x="53456" y="226673"/>
                    <a:pt x="107327" y="226673"/>
                  </a:cubicBezTo>
                  <a:cubicBezTo>
                    <a:pt x="115200" y="226673"/>
                    <a:pt x="123488" y="225839"/>
                    <a:pt x="131776" y="224182"/>
                  </a:cubicBezTo>
                  <a:cubicBezTo>
                    <a:pt x="141721" y="222110"/>
                    <a:pt x="156639" y="217552"/>
                    <a:pt x="173628" y="205122"/>
                  </a:cubicBezTo>
                  <a:lnTo>
                    <a:pt x="187718" y="217967"/>
                  </a:lnTo>
                  <a:cubicBezTo>
                    <a:pt x="189376" y="219210"/>
                    <a:pt x="191862" y="219210"/>
                    <a:pt x="193519" y="217552"/>
                  </a:cubicBezTo>
                  <a:cubicBezTo>
                    <a:pt x="194348" y="216724"/>
                    <a:pt x="194762" y="215895"/>
                    <a:pt x="194348" y="215066"/>
                  </a:cubicBezTo>
                  <a:lnTo>
                    <a:pt x="205122" y="147520"/>
                  </a:lnTo>
                  <a:lnTo>
                    <a:pt x="205122" y="146691"/>
                  </a:lnTo>
                  <a:cubicBezTo>
                    <a:pt x="205122" y="145448"/>
                    <a:pt x="204707" y="144620"/>
                    <a:pt x="203879" y="143791"/>
                  </a:cubicBezTo>
                  <a:cubicBezTo>
                    <a:pt x="203050" y="142962"/>
                    <a:pt x="202221" y="142548"/>
                    <a:pt x="200978" y="142548"/>
                  </a:cubicBezTo>
                  <a:lnTo>
                    <a:pt x="135091" y="160783"/>
                  </a:lnTo>
                  <a:lnTo>
                    <a:pt x="133848" y="160783"/>
                  </a:lnTo>
                  <a:cubicBezTo>
                    <a:pt x="133019" y="160783"/>
                    <a:pt x="132190" y="161198"/>
                    <a:pt x="131776" y="162026"/>
                  </a:cubicBezTo>
                  <a:cubicBezTo>
                    <a:pt x="130947" y="162855"/>
                    <a:pt x="130532" y="164098"/>
                    <a:pt x="130532" y="164927"/>
                  </a:cubicBezTo>
                  <a:cubicBezTo>
                    <a:pt x="130532" y="166170"/>
                    <a:pt x="130947" y="166998"/>
                    <a:pt x="131776" y="167827"/>
                  </a:cubicBezTo>
                  <a:lnTo>
                    <a:pt x="145450" y="180257"/>
                  </a:lnTo>
                  <a:cubicBezTo>
                    <a:pt x="138406" y="184815"/>
                    <a:pt x="130946" y="187720"/>
                    <a:pt x="124316" y="188963"/>
                  </a:cubicBezTo>
                  <a:cubicBezTo>
                    <a:pt x="118515" y="190206"/>
                    <a:pt x="112714" y="190620"/>
                    <a:pt x="106912" y="190620"/>
                  </a:cubicBezTo>
                  <a:cubicBezTo>
                    <a:pt x="69617" y="190620"/>
                    <a:pt x="51384" y="166170"/>
                    <a:pt x="50555" y="164927"/>
                  </a:cubicBezTo>
                  <a:lnTo>
                    <a:pt x="50141" y="164512"/>
                  </a:lnTo>
                  <a:cubicBezTo>
                    <a:pt x="38952" y="149596"/>
                    <a:pt x="34809" y="136748"/>
                    <a:pt x="34809" y="114371"/>
                  </a:cubicBezTo>
                  <a:cubicBezTo>
                    <a:pt x="34809" y="85778"/>
                    <a:pt x="43096" y="64230"/>
                    <a:pt x="59672" y="50970"/>
                  </a:cubicBezTo>
                  <a:cubicBezTo>
                    <a:pt x="78319" y="36052"/>
                    <a:pt x="101939" y="35223"/>
                    <a:pt x="108570" y="35223"/>
                  </a:cubicBezTo>
                  <a:cubicBezTo>
                    <a:pt x="112299" y="35223"/>
                    <a:pt x="115614" y="35637"/>
                    <a:pt x="117686" y="36052"/>
                  </a:cubicBezTo>
                  <a:lnTo>
                    <a:pt x="119344" y="36466"/>
                  </a:lnTo>
                  <a:cubicBezTo>
                    <a:pt x="140892" y="41439"/>
                    <a:pt x="170313" y="48069"/>
                    <a:pt x="211338" y="130118"/>
                  </a:cubicBezTo>
                  <a:cubicBezTo>
                    <a:pt x="232886" y="173628"/>
                    <a:pt x="259822" y="201808"/>
                    <a:pt x="293801" y="216724"/>
                  </a:cubicBezTo>
                  <a:cubicBezTo>
                    <a:pt x="297945" y="218795"/>
                    <a:pt x="318664" y="228744"/>
                    <a:pt x="346014" y="228744"/>
                  </a:cubicBezTo>
                  <a:cubicBezTo>
                    <a:pt x="358446" y="228744"/>
                    <a:pt x="370876" y="226673"/>
                    <a:pt x="382482" y="222110"/>
                  </a:cubicBezTo>
                  <a:cubicBezTo>
                    <a:pt x="402370" y="214652"/>
                    <a:pt x="448367" y="189377"/>
                    <a:pt x="448367" y="114371"/>
                  </a:cubicBezTo>
                  <a:cubicBezTo>
                    <a:pt x="449195" y="66302"/>
                    <a:pt x="428064" y="38952"/>
                    <a:pt x="410243" y="24863"/>
                  </a:cubicBezTo>
                  <a:close/>
                </a:path>
              </a:pathLst>
            </a:custGeom>
            <a:solidFill>
              <a:srgbClr val="FFFFFF"/>
            </a:solidFill>
            <a:ln w="4763" cap="flat">
              <a:noFill/>
              <a:prstDash val="solid"/>
              <a:miter/>
            </a:ln>
          </p:spPr>
          <p:txBody>
            <a:bodyPr rtlCol="0" anchor="ctr"/>
            <a:lstStyle/>
            <a:p>
              <a:endParaRPr lang="ru-RU"/>
            </a:p>
          </p:txBody>
        </p:sp>
        <p:sp>
          <p:nvSpPr>
            <p:cNvPr id="319" name="Полилиния: фигура 318">
              <a:extLst>
                <a:ext uri="{FF2B5EF4-FFF2-40B4-BE49-F238E27FC236}">
                  <a16:creationId xmlns:a16="http://schemas.microsoft.com/office/drawing/2014/main" id="{185E4FDA-98BD-464E-A9C0-D02A2615F3CC}"/>
                </a:ext>
              </a:extLst>
            </p:cNvPr>
            <p:cNvSpPr/>
            <p:nvPr/>
          </p:nvSpPr>
          <p:spPr>
            <a:xfrm>
              <a:off x="4803631" y="4770818"/>
              <a:ext cx="26935" cy="54284"/>
            </a:xfrm>
            <a:custGeom>
              <a:avLst/>
              <a:gdLst>
                <a:gd name="connsiteX0" fmla="*/ 9116 w 26935"/>
                <a:gd name="connsiteY0" fmla="*/ 29421 h 54284"/>
                <a:gd name="connsiteX1" fmla="*/ 9116 w 26935"/>
                <a:gd name="connsiteY1" fmla="*/ 54285 h 54284"/>
                <a:gd name="connsiteX2" fmla="*/ 0 w 26935"/>
                <a:gd name="connsiteY2" fmla="*/ 54285 h 54284"/>
                <a:gd name="connsiteX3" fmla="*/ 0 w 26935"/>
                <a:gd name="connsiteY3" fmla="*/ 0 h 54284"/>
                <a:gd name="connsiteX4" fmla="*/ 13260 w 26935"/>
                <a:gd name="connsiteY4" fmla="*/ 0 h 54284"/>
                <a:gd name="connsiteX5" fmla="*/ 25692 w 26935"/>
                <a:gd name="connsiteY5" fmla="*/ 12017 h 54284"/>
                <a:gd name="connsiteX6" fmla="*/ 25692 w 26935"/>
                <a:gd name="connsiteY6" fmla="*/ 19062 h 54284"/>
                <a:gd name="connsiteX7" fmla="*/ 18233 w 26935"/>
                <a:gd name="connsiteY7" fmla="*/ 29421 h 54284"/>
                <a:gd name="connsiteX8" fmla="*/ 26935 w 26935"/>
                <a:gd name="connsiteY8" fmla="*/ 54285 h 54284"/>
                <a:gd name="connsiteX9" fmla="*/ 17404 w 26935"/>
                <a:gd name="connsiteY9" fmla="*/ 54285 h 54284"/>
                <a:gd name="connsiteX10" fmla="*/ 9116 w 26935"/>
                <a:gd name="connsiteY10" fmla="*/ 29421 h 54284"/>
                <a:gd name="connsiteX11" fmla="*/ 9116 w 26935"/>
                <a:gd name="connsiteY11" fmla="*/ 7045 h 54284"/>
                <a:gd name="connsiteX12" fmla="*/ 9116 w 26935"/>
                <a:gd name="connsiteY12" fmla="*/ 24034 h 54284"/>
                <a:gd name="connsiteX13" fmla="*/ 12017 w 26935"/>
                <a:gd name="connsiteY13" fmla="*/ 24034 h 54284"/>
                <a:gd name="connsiteX14" fmla="*/ 16575 w 26935"/>
                <a:gd name="connsiteY14" fmla="*/ 19476 h 54284"/>
                <a:gd name="connsiteX15" fmla="*/ 16575 w 26935"/>
                <a:gd name="connsiteY15" fmla="*/ 11603 h 54284"/>
                <a:gd name="connsiteX16" fmla="*/ 12017 w 26935"/>
                <a:gd name="connsiteY16" fmla="*/ 7045 h 54284"/>
                <a:gd name="connsiteX17" fmla="*/ 9116 w 26935"/>
                <a:gd name="connsiteY17" fmla="*/ 7045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935" h="54284">
                  <a:moveTo>
                    <a:pt x="9116" y="29421"/>
                  </a:moveTo>
                  <a:lnTo>
                    <a:pt x="9116" y="54285"/>
                  </a:lnTo>
                  <a:lnTo>
                    <a:pt x="0" y="54285"/>
                  </a:lnTo>
                  <a:lnTo>
                    <a:pt x="0" y="0"/>
                  </a:lnTo>
                  <a:lnTo>
                    <a:pt x="13260" y="0"/>
                  </a:lnTo>
                  <a:cubicBezTo>
                    <a:pt x="22377" y="0"/>
                    <a:pt x="25692" y="4558"/>
                    <a:pt x="25692" y="12017"/>
                  </a:cubicBezTo>
                  <a:lnTo>
                    <a:pt x="25692" y="19062"/>
                  </a:lnTo>
                  <a:cubicBezTo>
                    <a:pt x="25692" y="24863"/>
                    <a:pt x="23620" y="28178"/>
                    <a:pt x="18233" y="29421"/>
                  </a:cubicBezTo>
                  <a:lnTo>
                    <a:pt x="26935" y="54285"/>
                  </a:lnTo>
                  <a:lnTo>
                    <a:pt x="17404" y="54285"/>
                  </a:lnTo>
                  <a:lnTo>
                    <a:pt x="9116" y="29421"/>
                  </a:lnTo>
                  <a:close/>
                  <a:moveTo>
                    <a:pt x="9116" y="7045"/>
                  </a:moveTo>
                  <a:lnTo>
                    <a:pt x="9116" y="24034"/>
                  </a:lnTo>
                  <a:lnTo>
                    <a:pt x="12017" y="24034"/>
                  </a:lnTo>
                  <a:cubicBezTo>
                    <a:pt x="15332" y="24034"/>
                    <a:pt x="16575" y="22377"/>
                    <a:pt x="16575" y="19476"/>
                  </a:cubicBezTo>
                  <a:lnTo>
                    <a:pt x="16575" y="11603"/>
                  </a:lnTo>
                  <a:cubicBezTo>
                    <a:pt x="16575" y="8702"/>
                    <a:pt x="15332" y="7045"/>
                    <a:pt x="12017" y="7045"/>
                  </a:cubicBezTo>
                  <a:lnTo>
                    <a:pt x="9116" y="7045"/>
                  </a:lnTo>
                  <a:close/>
                </a:path>
              </a:pathLst>
            </a:custGeom>
            <a:solidFill>
              <a:srgbClr val="FFFFFF"/>
            </a:solidFill>
            <a:ln w="4763" cap="flat">
              <a:noFill/>
              <a:prstDash val="solid"/>
              <a:miter/>
            </a:ln>
          </p:spPr>
          <p:txBody>
            <a:bodyPr rtlCol="0" anchor="ctr"/>
            <a:lstStyle/>
            <a:p>
              <a:endParaRPr lang="ru-RU"/>
            </a:p>
          </p:txBody>
        </p:sp>
        <p:sp>
          <p:nvSpPr>
            <p:cNvPr id="320" name="Полилиния: фигура 319">
              <a:extLst>
                <a:ext uri="{FF2B5EF4-FFF2-40B4-BE49-F238E27FC236}">
                  <a16:creationId xmlns:a16="http://schemas.microsoft.com/office/drawing/2014/main" id="{10A9B9E8-D70B-412D-8E0A-33E6B931DA55}"/>
                </a:ext>
              </a:extLst>
            </p:cNvPr>
            <p:cNvSpPr/>
            <p:nvPr/>
          </p:nvSpPr>
          <p:spPr>
            <a:xfrm>
              <a:off x="4835539" y="4770402"/>
              <a:ext cx="21962" cy="54699"/>
            </a:xfrm>
            <a:custGeom>
              <a:avLst/>
              <a:gdLst>
                <a:gd name="connsiteX0" fmla="*/ 0 w 21962"/>
                <a:gd name="connsiteY0" fmla="*/ 0 h 54699"/>
                <a:gd name="connsiteX1" fmla="*/ 21963 w 21962"/>
                <a:gd name="connsiteY1" fmla="*/ 0 h 54699"/>
                <a:gd name="connsiteX2" fmla="*/ 21963 w 21962"/>
                <a:gd name="connsiteY2" fmla="*/ 7459 h 54699"/>
                <a:gd name="connsiteX3" fmla="*/ 9116 w 21962"/>
                <a:gd name="connsiteY3" fmla="*/ 7459 h 54699"/>
                <a:gd name="connsiteX4" fmla="*/ 9116 w 21962"/>
                <a:gd name="connsiteY4" fmla="*/ 23206 h 54699"/>
                <a:gd name="connsiteX5" fmla="*/ 18233 w 21962"/>
                <a:gd name="connsiteY5" fmla="*/ 23206 h 54699"/>
                <a:gd name="connsiteX6" fmla="*/ 18233 w 21962"/>
                <a:gd name="connsiteY6" fmla="*/ 30665 h 54699"/>
                <a:gd name="connsiteX7" fmla="*/ 9116 w 21962"/>
                <a:gd name="connsiteY7" fmla="*/ 30665 h 54699"/>
                <a:gd name="connsiteX8" fmla="*/ 9116 w 21962"/>
                <a:gd name="connsiteY8" fmla="*/ 47240 h 54699"/>
                <a:gd name="connsiteX9" fmla="*/ 21963 w 21962"/>
                <a:gd name="connsiteY9" fmla="*/ 47240 h 54699"/>
                <a:gd name="connsiteX10" fmla="*/ 21963 w 21962"/>
                <a:gd name="connsiteY10" fmla="*/ 54699 h 54699"/>
                <a:gd name="connsiteX11" fmla="*/ 0 w 21962"/>
                <a:gd name="connsiteY11" fmla="*/ 54699 h 54699"/>
                <a:gd name="connsiteX12" fmla="*/ 0 w 21962"/>
                <a:gd name="connsiteY12" fmla="*/ 0 h 5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62" h="54699">
                  <a:moveTo>
                    <a:pt x="0" y="0"/>
                  </a:moveTo>
                  <a:lnTo>
                    <a:pt x="21963" y="0"/>
                  </a:lnTo>
                  <a:lnTo>
                    <a:pt x="21963" y="7459"/>
                  </a:lnTo>
                  <a:lnTo>
                    <a:pt x="9116" y="7459"/>
                  </a:lnTo>
                  <a:lnTo>
                    <a:pt x="9116" y="23206"/>
                  </a:lnTo>
                  <a:lnTo>
                    <a:pt x="18233" y="23206"/>
                  </a:lnTo>
                  <a:lnTo>
                    <a:pt x="18233" y="30665"/>
                  </a:lnTo>
                  <a:lnTo>
                    <a:pt x="9116" y="30665"/>
                  </a:lnTo>
                  <a:lnTo>
                    <a:pt x="9116" y="47240"/>
                  </a:lnTo>
                  <a:lnTo>
                    <a:pt x="21963" y="47240"/>
                  </a:lnTo>
                  <a:lnTo>
                    <a:pt x="21963" y="54699"/>
                  </a:lnTo>
                  <a:lnTo>
                    <a:pt x="0" y="54699"/>
                  </a:lnTo>
                  <a:lnTo>
                    <a:pt x="0" y="0"/>
                  </a:lnTo>
                  <a:close/>
                </a:path>
              </a:pathLst>
            </a:custGeom>
            <a:solidFill>
              <a:srgbClr val="FFFFFF"/>
            </a:solidFill>
            <a:ln w="4763" cap="flat">
              <a:noFill/>
              <a:prstDash val="solid"/>
              <a:miter/>
            </a:ln>
          </p:spPr>
          <p:txBody>
            <a:bodyPr rtlCol="0" anchor="ctr"/>
            <a:lstStyle/>
            <a:p>
              <a:endParaRPr lang="ru-RU"/>
            </a:p>
          </p:txBody>
        </p:sp>
        <p:sp>
          <p:nvSpPr>
            <p:cNvPr id="321" name="Полилиния: фигура 320">
              <a:extLst>
                <a:ext uri="{FF2B5EF4-FFF2-40B4-BE49-F238E27FC236}">
                  <a16:creationId xmlns:a16="http://schemas.microsoft.com/office/drawing/2014/main" id="{AFAA4F08-2F64-4512-B033-82EA9B4F0367}"/>
                </a:ext>
              </a:extLst>
            </p:cNvPr>
            <p:cNvSpPr/>
            <p:nvPr/>
          </p:nvSpPr>
          <p:spPr>
            <a:xfrm>
              <a:off x="4862889" y="4769988"/>
              <a:ext cx="26935" cy="56356"/>
            </a:xfrm>
            <a:custGeom>
              <a:avLst/>
              <a:gdLst>
                <a:gd name="connsiteX0" fmla="*/ 0 w 26935"/>
                <a:gd name="connsiteY0" fmla="*/ 43511 h 56356"/>
                <a:gd name="connsiteX1" fmla="*/ 0 w 26935"/>
                <a:gd name="connsiteY1" fmla="*/ 36052 h 56356"/>
                <a:gd name="connsiteX2" fmla="*/ 8702 w 26935"/>
                <a:gd name="connsiteY2" fmla="*/ 36052 h 56356"/>
                <a:gd name="connsiteX3" fmla="*/ 8702 w 26935"/>
                <a:gd name="connsiteY3" fmla="*/ 43511 h 56356"/>
                <a:gd name="connsiteX4" fmla="*/ 13260 w 26935"/>
                <a:gd name="connsiteY4" fmla="*/ 48483 h 56356"/>
                <a:gd name="connsiteX5" fmla="*/ 17404 w 26935"/>
                <a:gd name="connsiteY5" fmla="*/ 43511 h 56356"/>
                <a:gd name="connsiteX6" fmla="*/ 17404 w 26935"/>
                <a:gd name="connsiteY6" fmla="*/ 41439 h 56356"/>
                <a:gd name="connsiteX7" fmla="*/ 13260 w 26935"/>
                <a:gd name="connsiteY7" fmla="*/ 33565 h 56356"/>
                <a:gd name="connsiteX8" fmla="*/ 7873 w 26935"/>
                <a:gd name="connsiteY8" fmla="*/ 28178 h 56356"/>
                <a:gd name="connsiteX9" fmla="*/ 414 w 26935"/>
                <a:gd name="connsiteY9" fmla="*/ 13675 h 56356"/>
                <a:gd name="connsiteX10" fmla="*/ 414 w 26935"/>
                <a:gd name="connsiteY10" fmla="*/ 12017 h 56356"/>
                <a:gd name="connsiteX11" fmla="*/ 13260 w 26935"/>
                <a:gd name="connsiteY11" fmla="*/ 0 h 56356"/>
                <a:gd name="connsiteX12" fmla="*/ 26107 w 26935"/>
                <a:gd name="connsiteY12" fmla="*/ 12432 h 56356"/>
                <a:gd name="connsiteX13" fmla="*/ 26107 w 26935"/>
                <a:gd name="connsiteY13" fmla="*/ 16990 h 56356"/>
                <a:gd name="connsiteX14" fmla="*/ 17818 w 26935"/>
                <a:gd name="connsiteY14" fmla="*/ 16990 h 56356"/>
                <a:gd name="connsiteX15" fmla="*/ 17818 w 26935"/>
                <a:gd name="connsiteY15" fmla="*/ 12432 h 56356"/>
                <a:gd name="connsiteX16" fmla="*/ 13675 w 26935"/>
                <a:gd name="connsiteY16" fmla="*/ 7873 h 56356"/>
                <a:gd name="connsiteX17" fmla="*/ 9531 w 26935"/>
                <a:gd name="connsiteY17" fmla="*/ 12432 h 56356"/>
                <a:gd name="connsiteX18" fmla="*/ 9531 w 26935"/>
                <a:gd name="connsiteY18" fmla="*/ 13675 h 56356"/>
                <a:gd name="connsiteX19" fmla="*/ 13675 w 26935"/>
                <a:gd name="connsiteY19" fmla="*/ 21134 h 56356"/>
                <a:gd name="connsiteX20" fmla="*/ 19476 w 26935"/>
                <a:gd name="connsiteY20" fmla="*/ 26935 h 56356"/>
                <a:gd name="connsiteX21" fmla="*/ 26935 w 26935"/>
                <a:gd name="connsiteY21" fmla="*/ 41024 h 56356"/>
                <a:gd name="connsiteX22" fmla="*/ 26935 w 26935"/>
                <a:gd name="connsiteY22" fmla="*/ 43511 h 56356"/>
                <a:gd name="connsiteX23" fmla="*/ 13675 w 26935"/>
                <a:gd name="connsiteY23" fmla="*/ 56357 h 56356"/>
                <a:gd name="connsiteX24" fmla="*/ 0 w 26935"/>
                <a:gd name="connsiteY24" fmla="*/ 43511 h 5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935" h="56356">
                  <a:moveTo>
                    <a:pt x="0" y="43511"/>
                  </a:moveTo>
                  <a:lnTo>
                    <a:pt x="0" y="36052"/>
                  </a:lnTo>
                  <a:lnTo>
                    <a:pt x="8702" y="36052"/>
                  </a:lnTo>
                  <a:lnTo>
                    <a:pt x="8702" y="43511"/>
                  </a:lnTo>
                  <a:cubicBezTo>
                    <a:pt x="8702" y="46411"/>
                    <a:pt x="9945" y="48483"/>
                    <a:pt x="13260" y="48483"/>
                  </a:cubicBezTo>
                  <a:cubicBezTo>
                    <a:pt x="16161" y="48483"/>
                    <a:pt x="17404" y="46411"/>
                    <a:pt x="17404" y="43511"/>
                  </a:cubicBezTo>
                  <a:lnTo>
                    <a:pt x="17404" y="41439"/>
                  </a:lnTo>
                  <a:cubicBezTo>
                    <a:pt x="17404" y="38123"/>
                    <a:pt x="16161" y="36466"/>
                    <a:pt x="13260" y="33565"/>
                  </a:cubicBezTo>
                  <a:lnTo>
                    <a:pt x="7873" y="28178"/>
                  </a:lnTo>
                  <a:cubicBezTo>
                    <a:pt x="2486" y="23206"/>
                    <a:pt x="414" y="19891"/>
                    <a:pt x="414" y="13675"/>
                  </a:cubicBezTo>
                  <a:lnTo>
                    <a:pt x="414" y="12017"/>
                  </a:lnTo>
                  <a:cubicBezTo>
                    <a:pt x="414" y="5387"/>
                    <a:pt x="4558" y="0"/>
                    <a:pt x="13260" y="0"/>
                  </a:cubicBezTo>
                  <a:cubicBezTo>
                    <a:pt x="22377" y="0"/>
                    <a:pt x="26107" y="4558"/>
                    <a:pt x="26107" y="12432"/>
                  </a:cubicBezTo>
                  <a:lnTo>
                    <a:pt x="26107" y="16990"/>
                  </a:lnTo>
                  <a:lnTo>
                    <a:pt x="17818" y="16990"/>
                  </a:lnTo>
                  <a:lnTo>
                    <a:pt x="17818" y="12432"/>
                  </a:lnTo>
                  <a:cubicBezTo>
                    <a:pt x="17818" y="9116"/>
                    <a:pt x="16575" y="7873"/>
                    <a:pt x="13675" y="7873"/>
                  </a:cubicBezTo>
                  <a:cubicBezTo>
                    <a:pt x="11189" y="7873"/>
                    <a:pt x="9531" y="9116"/>
                    <a:pt x="9531" y="12432"/>
                  </a:cubicBezTo>
                  <a:lnTo>
                    <a:pt x="9531" y="13675"/>
                  </a:lnTo>
                  <a:cubicBezTo>
                    <a:pt x="9531" y="16575"/>
                    <a:pt x="11189" y="18647"/>
                    <a:pt x="13675" y="21134"/>
                  </a:cubicBezTo>
                  <a:lnTo>
                    <a:pt x="19476" y="26935"/>
                  </a:lnTo>
                  <a:cubicBezTo>
                    <a:pt x="24449" y="31908"/>
                    <a:pt x="26935" y="35223"/>
                    <a:pt x="26935" y="41024"/>
                  </a:cubicBezTo>
                  <a:lnTo>
                    <a:pt x="26935" y="43511"/>
                  </a:lnTo>
                  <a:cubicBezTo>
                    <a:pt x="26935" y="50970"/>
                    <a:pt x="22791" y="56357"/>
                    <a:pt x="13675" y="56357"/>
                  </a:cubicBezTo>
                  <a:cubicBezTo>
                    <a:pt x="3315" y="55528"/>
                    <a:pt x="0" y="50555"/>
                    <a:pt x="0" y="43511"/>
                  </a:cubicBezTo>
                  <a:close/>
                </a:path>
              </a:pathLst>
            </a:custGeom>
            <a:solidFill>
              <a:srgbClr val="FFFFFF"/>
            </a:solidFill>
            <a:ln w="4763" cap="flat">
              <a:noFill/>
              <a:prstDash val="solid"/>
              <a:miter/>
            </a:ln>
          </p:spPr>
          <p:txBody>
            <a:bodyPr rtlCol="0" anchor="ctr"/>
            <a:lstStyle/>
            <a:p>
              <a:endParaRPr lang="ru-RU"/>
            </a:p>
          </p:txBody>
        </p:sp>
        <p:sp>
          <p:nvSpPr>
            <p:cNvPr id="322" name="Полилиния: фигура 321">
              <a:extLst>
                <a:ext uri="{FF2B5EF4-FFF2-40B4-BE49-F238E27FC236}">
                  <a16:creationId xmlns:a16="http://schemas.microsoft.com/office/drawing/2014/main" id="{2FE54682-7A60-40D8-BA32-66EF1DDB8AD2}"/>
                </a:ext>
              </a:extLst>
            </p:cNvPr>
            <p:cNvSpPr/>
            <p:nvPr/>
          </p:nvSpPr>
          <p:spPr>
            <a:xfrm>
              <a:off x="4894797" y="4770402"/>
              <a:ext cx="26106" cy="54699"/>
            </a:xfrm>
            <a:custGeom>
              <a:avLst/>
              <a:gdLst>
                <a:gd name="connsiteX0" fmla="*/ 0 w 26106"/>
                <a:gd name="connsiteY0" fmla="*/ 0 h 54699"/>
                <a:gd name="connsiteX1" fmla="*/ 13675 w 26106"/>
                <a:gd name="connsiteY1" fmla="*/ 0 h 54699"/>
                <a:gd name="connsiteX2" fmla="*/ 26107 w 26106"/>
                <a:gd name="connsiteY2" fmla="*/ 12017 h 54699"/>
                <a:gd name="connsiteX3" fmla="*/ 26107 w 26106"/>
                <a:gd name="connsiteY3" fmla="*/ 23620 h 54699"/>
                <a:gd name="connsiteX4" fmla="*/ 13675 w 26106"/>
                <a:gd name="connsiteY4" fmla="*/ 36052 h 54699"/>
                <a:gd name="connsiteX5" fmla="*/ 9117 w 26106"/>
                <a:gd name="connsiteY5" fmla="*/ 36052 h 54699"/>
                <a:gd name="connsiteX6" fmla="*/ 9117 w 26106"/>
                <a:gd name="connsiteY6" fmla="*/ 54699 h 54699"/>
                <a:gd name="connsiteX7" fmla="*/ 0 w 26106"/>
                <a:gd name="connsiteY7" fmla="*/ 54699 h 54699"/>
                <a:gd name="connsiteX8" fmla="*/ 0 w 26106"/>
                <a:gd name="connsiteY8" fmla="*/ 0 h 54699"/>
                <a:gd name="connsiteX9" fmla="*/ 0 w 26106"/>
                <a:gd name="connsiteY9" fmla="*/ 0 h 54699"/>
                <a:gd name="connsiteX10" fmla="*/ 9117 w 26106"/>
                <a:gd name="connsiteY10" fmla="*/ 7459 h 54699"/>
                <a:gd name="connsiteX11" fmla="*/ 9117 w 26106"/>
                <a:gd name="connsiteY11" fmla="*/ 29007 h 54699"/>
                <a:gd name="connsiteX12" fmla="*/ 12432 w 26106"/>
                <a:gd name="connsiteY12" fmla="*/ 29007 h 54699"/>
                <a:gd name="connsiteX13" fmla="*/ 16990 w 26106"/>
                <a:gd name="connsiteY13" fmla="*/ 24449 h 54699"/>
                <a:gd name="connsiteX14" fmla="*/ 16990 w 26106"/>
                <a:gd name="connsiteY14" fmla="*/ 12017 h 54699"/>
                <a:gd name="connsiteX15" fmla="*/ 12432 w 26106"/>
                <a:gd name="connsiteY15" fmla="*/ 7459 h 54699"/>
                <a:gd name="connsiteX16" fmla="*/ 9117 w 26106"/>
                <a:gd name="connsiteY16" fmla="*/ 7459 h 5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106" h="54699">
                  <a:moveTo>
                    <a:pt x="0" y="0"/>
                  </a:moveTo>
                  <a:lnTo>
                    <a:pt x="13675" y="0"/>
                  </a:lnTo>
                  <a:cubicBezTo>
                    <a:pt x="22791" y="0"/>
                    <a:pt x="26107" y="4558"/>
                    <a:pt x="26107" y="12017"/>
                  </a:cubicBezTo>
                  <a:lnTo>
                    <a:pt x="26107" y="23620"/>
                  </a:lnTo>
                  <a:cubicBezTo>
                    <a:pt x="26107" y="31079"/>
                    <a:pt x="22791" y="36052"/>
                    <a:pt x="13675" y="36052"/>
                  </a:cubicBezTo>
                  <a:lnTo>
                    <a:pt x="9117" y="36052"/>
                  </a:lnTo>
                  <a:lnTo>
                    <a:pt x="9117" y="54699"/>
                  </a:lnTo>
                  <a:lnTo>
                    <a:pt x="0" y="54699"/>
                  </a:lnTo>
                  <a:lnTo>
                    <a:pt x="0" y="0"/>
                  </a:lnTo>
                  <a:lnTo>
                    <a:pt x="0" y="0"/>
                  </a:lnTo>
                  <a:close/>
                  <a:moveTo>
                    <a:pt x="9117" y="7459"/>
                  </a:moveTo>
                  <a:lnTo>
                    <a:pt x="9117" y="29007"/>
                  </a:lnTo>
                  <a:lnTo>
                    <a:pt x="12432" y="29007"/>
                  </a:lnTo>
                  <a:cubicBezTo>
                    <a:pt x="15747" y="29007"/>
                    <a:pt x="16990" y="27350"/>
                    <a:pt x="16990" y="24449"/>
                  </a:cubicBezTo>
                  <a:lnTo>
                    <a:pt x="16990" y="12017"/>
                  </a:lnTo>
                  <a:cubicBezTo>
                    <a:pt x="16990" y="9116"/>
                    <a:pt x="15747" y="7459"/>
                    <a:pt x="12432" y="7459"/>
                  </a:cubicBezTo>
                  <a:lnTo>
                    <a:pt x="9117" y="7459"/>
                  </a:lnTo>
                  <a:close/>
                </a:path>
              </a:pathLst>
            </a:custGeom>
            <a:solidFill>
              <a:srgbClr val="FFFFFF"/>
            </a:solidFill>
            <a:ln w="4763" cap="flat">
              <a:noFill/>
              <a:prstDash val="solid"/>
              <a:miter/>
            </a:ln>
          </p:spPr>
          <p:txBody>
            <a:bodyPr rtlCol="0" anchor="ctr"/>
            <a:lstStyle/>
            <a:p>
              <a:endParaRPr lang="ru-RU"/>
            </a:p>
          </p:txBody>
        </p:sp>
        <p:sp>
          <p:nvSpPr>
            <p:cNvPr id="323" name="Полилиния: фигура 322">
              <a:extLst>
                <a:ext uri="{FF2B5EF4-FFF2-40B4-BE49-F238E27FC236}">
                  <a16:creationId xmlns:a16="http://schemas.microsoft.com/office/drawing/2014/main" id="{D1085C85-CC24-4B51-BC98-95E92B63F2E8}"/>
                </a:ext>
              </a:extLst>
            </p:cNvPr>
            <p:cNvSpPr/>
            <p:nvPr/>
          </p:nvSpPr>
          <p:spPr>
            <a:xfrm>
              <a:off x="4926290" y="4769988"/>
              <a:ext cx="27763" cy="55527"/>
            </a:xfrm>
            <a:custGeom>
              <a:avLst/>
              <a:gdLst>
                <a:gd name="connsiteX0" fmla="*/ 0 w 27763"/>
                <a:gd name="connsiteY0" fmla="*/ 41024 h 55527"/>
                <a:gd name="connsiteX1" fmla="*/ 0 w 27763"/>
                <a:gd name="connsiteY1" fmla="*/ 14503 h 55527"/>
                <a:gd name="connsiteX2" fmla="*/ 13675 w 27763"/>
                <a:gd name="connsiteY2" fmla="*/ 0 h 55527"/>
                <a:gd name="connsiteX3" fmla="*/ 27764 w 27763"/>
                <a:gd name="connsiteY3" fmla="*/ 14503 h 55527"/>
                <a:gd name="connsiteX4" fmla="*/ 27764 w 27763"/>
                <a:gd name="connsiteY4" fmla="*/ 41024 h 55527"/>
                <a:gd name="connsiteX5" fmla="*/ 13675 w 27763"/>
                <a:gd name="connsiteY5" fmla="*/ 55528 h 55527"/>
                <a:gd name="connsiteX6" fmla="*/ 0 w 27763"/>
                <a:gd name="connsiteY6" fmla="*/ 41024 h 55527"/>
                <a:gd name="connsiteX7" fmla="*/ 18648 w 27763"/>
                <a:gd name="connsiteY7" fmla="*/ 42268 h 55527"/>
                <a:gd name="connsiteX8" fmla="*/ 18648 w 27763"/>
                <a:gd name="connsiteY8" fmla="*/ 12846 h 55527"/>
                <a:gd name="connsiteX9" fmla="*/ 14089 w 27763"/>
                <a:gd name="connsiteY9" fmla="*/ 7045 h 55527"/>
                <a:gd name="connsiteX10" fmla="*/ 9531 w 27763"/>
                <a:gd name="connsiteY10" fmla="*/ 12846 h 55527"/>
                <a:gd name="connsiteX11" fmla="*/ 9531 w 27763"/>
                <a:gd name="connsiteY11" fmla="*/ 42268 h 55527"/>
                <a:gd name="connsiteX12" fmla="*/ 14089 w 27763"/>
                <a:gd name="connsiteY12" fmla="*/ 48069 h 55527"/>
                <a:gd name="connsiteX13" fmla="*/ 18648 w 27763"/>
                <a:gd name="connsiteY13" fmla="*/ 42268 h 5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63" h="55527">
                  <a:moveTo>
                    <a:pt x="0" y="41024"/>
                  </a:moveTo>
                  <a:lnTo>
                    <a:pt x="0" y="14503"/>
                  </a:lnTo>
                  <a:cubicBezTo>
                    <a:pt x="0" y="5801"/>
                    <a:pt x="4144" y="0"/>
                    <a:pt x="13675" y="0"/>
                  </a:cubicBezTo>
                  <a:cubicBezTo>
                    <a:pt x="23206" y="0"/>
                    <a:pt x="27764" y="6216"/>
                    <a:pt x="27764" y="14503"/>
                  </a:cubicBezTo>
                  <a:lnTo>
                    <a:pt x="27764" y="41024"/>
                  </a:lnTo>
                  <a:cubicBezTo>
                    <a:pt x="27764" y="49312"/>
                    <a:pt x="23620" y="55528"/>
                    <a:pt x="13675" y="55528"/>
                  </a:cubicBezTo>
                  <a:cubicBezTo>
                    <a:pt x="4144" y="55528"/>
                    <a:pt x="0" y="49312"/>
                    <a:pt x="0" y="41024"/>
                  </a:cubicBezTo>
                  <a:close/>
                  <a:moveTo>
                    <a:pt x="18648" y="42268"/>
                  </a:moveTo>
                  <a:lnTo>
                    <a:pt x="18648" y="12846"/>
                  </a:lnTo>
                  <a:cubicBezTo>
                    <a:pt x="18648" y="9531"/>
                    <a:pt x="17404" y="7045"/>
                    <a:pt x="14089" y="7045"/>
                  </a:cubicBezTo>
                  <a:cubicBezTo>
                    <a:pt x="10774" y="7045"/>
                    <a:pt x="9531" y="9531"/>
                    <a:pt x="9531" y="12846"/>
                  </a:cubicBezTo>
                  <a:lnTo>
                    <a:pt x="9531" y="42268"/>
                  </a:lnTo>
                  <a:cubicBezTo>
                    <a:pt x="9531" y="45582"/>
                    <a:pt x="10774" y="48069"/>
                    <a:pt x="14089" y="48069"/>
                  </a:cubicBezTo>
                  <a:cubicBezTo>
                    <a:pt x="17404" y="48069"/>
                    <a:pt x="18648" y="45582"/>
                    <a:pt x="18648" y="42268"/>
                  </a:cubicBezTo>
                  <a:close/>
                </a:path>
              </a:pathLst>
            </a:custGeom>
            <a:solidFill>
              <a:srgbClr val="FFFFFF"/>
            </a:solidFill>
            <a:ln w="4763" cap="flat">
              <a:noFill/>
              <a:prstDash val="solid"/>
              <a:miter/>
            </a:ln>
          </p:spPr>
          <p:txBody>
            <a:bodyPr rtlCol="0" anchor="ctr"/>
            <a:lstStyle/>
            <a:p>
              <a:endParaRPr lang="ru-RU"/>
            </a:p>
          </p:txBody>
        </p:sp>
        <p:sp>
          <p:nvSpPr>
            <p:cNvPr id="324" name="Полилиния: фигура 323">
              <a:extLst>
                <a:ext uri="{FF2B5EF4-FFF2-40B4-BE49-F238E27FC236}">
                  <a16:creationId xmlns:a16="http://schemas.microsoft.com/office/drawing/2014/main" id="{0E115F68-9F31-468F-9015-75C756B27F60}"/>
                </a:ext>
              </a:extLst>
            </p:cNvPr>
            <p:cNvSpPr/>
            <p:nvPr/>
          </p:nvSpPr>
          <p:spPr>
            <a:xfrm>
              <a:off x="4960270" y="4770818"/>
              <a:ext cx="26520" cy="54284"/>
            </a:xfrm>
            <a:custGeom>
              <a:avLst/>
              <a:gdLst>
                <a:gd name="connsiteX0" fmla="*/ 7873 w 26520"/>
                <a:gd name="connsiteY0" fmla="*/ 19891 h 54284"/>
                <a:gd name="connsiteX1" fmla="*/ 7873 w 26520"/>
                <a:gd name="connsiteY1" fmla="*/ 54285 h 54284"/>
                <a:gd name="connsiteX2" fmla="*/ 0 w 26520"/>
                <a:gd name="connsiteY2" fmla="*/ 54285 h 54284"/>
                <a:gd name="connsiteX3" fmla="*/ 0 w 26520"/>
                <a:gd name="connsiteY3" fmla="*/ 0 h 54284"/>
                <a:gd name="connsiteX4" fmla="*/ 9116 w 26520"/>
                <a:gd name="connsiteY4" fmla="*/ 0 h 54284"/>
                <a:gd name="connsiteX5" fmla="*/ 19062 w 26520"/>
                <a:gd name="connsiteY5" fmla="*/ 31079 h 54284"/>
                <a:gd name="connsiteX6" fmla="*/ 19062 w 26520"/>
                <a:gd name="connsiteY6" fmla="*/ 0 h 54284"/>
                <a:gd name="connsiteX7" fmla="*/ 26521 w 26520"/>
                <a:gd name="connsiteY7" fmla="*/ 0 h 54284"/>
                <a:gd name="connsiteX8" fmla="*/ 26521 w 26520"/>
                <a:gd name="connsiteY8" fmla="*/ 54285 h 54284"/>
                <a:gd name="connsiteX9" fmla="*/ 18648 w 26520"/>
                <a:gd name="connsiteY9" fmla="*/ 54285 h 54284"/>
                <a:gd name="connsiteX10" fmla="*/ 7873 w 26520"/>
                <a:gd name="connsiteY10" fmla="*/ 19891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20" h="54284">
                  <a:moveTo>
                    <a:pt x="7873" y="19891"/>
                  </a:moveTo>
                  <a:lnTo>
                    <a:pt x="7873" y="54285"/>
                  </a:lnTo>
                  <a:lnTo>
                    <a:pt x="0" y="54285"/>
                  </a:lnTo>
                  <a:lnTo>
                    <a:pt x="0" y="0"/>
                  </a:lnTo>
                  <a:lnTo>
                    <a:pt x="9116" y="0"/>
                  </a:lnTo>
                  <a:lnTo>
                    <a:pt x="19062" y="31079"/>
                  </a:lnTo>
                  <a:lnTo>
                    <a:pt x="19062" y="0"/>
                  </a:lnTo>
                  <a:lnTo>
                    <a:pt x="26521" y="0"/>
                  </a:lnTo>
                  <a:lnTo>
                    <a:pt x="26521" y="54285"/>
                  </a:lnTo>
                  <a:lnTo>
                    <a:pt x="18648" y="54285"/>
                  </a:lnTo>
                  <a:lnTo>
                    <a:pt x="7873" y="19891"/>
                  </a:lnTo>
                  <a:close/>
                </a:path>
              </a:pathLst>
            </a:custGeom>
            <a:solidFill>
              <a:srgbClr val="FFFFFF"/>
            </a:solidFill>
            <a:ln w="4763" cap="flat">
              <a:noFill/>
              <a:prstDash val="solid"/>
              <a:miter/>
            </a:ln>
          </p:spPr>
          <p:txBody>
            <a:bodyPr rtlCol="0" anchor="ctr"/>
            <a:lstStyle/>
            <a:p>
              <a:endParaRPr lang="ru-RU"/>
            </a:p>
          </p:txBody>
        </p:sp>
        <p:sp>
          <p:nvSpPr>
            <p:cNvPr id="325" name="Полилиния: фигура 324">
              <a:extLst>
                <a:ext uri="{FF2B5EF4-FFF2-40B4-BE49-F238E27FC236}">
                  <a16:creationId xmlns:a16="http://schemas.microsoft.com/office/drawing/2014/main" id="{4CAC14AF-185F-46F2-B693-18FF36BFB6F8}"/>
                </a:ext>
              </a:extLst>
            </p:cNvPr>
            <p:cNvSpPr/>
            <p:nvPr/>
          </p:nvSpPr>
          <p:spPr>
            <a:xfrm>
              <a:off x="4992593" y="4769988"/>
              <a:ext cx="26934" cy="56356"/>
            </a:xfrm>
            <a:custGeom>
              <a:avLst/>
              <a:gdLst>
                <a:gd name="connsiteX0" fmla="*/ 0 w 26934"/>
                <a:gd name="connsiteY0" fmla="*/ 43511 h 56356"/>
                <a:gd name="connsiteX1" fmla="*/ 0 w 26934"/>
                <a:gd name="connsiteY1" fmla="*/ 36052 h 56356"/>
                <a:gd name="connsiteX2" fmla="*/ 8702 w 26934"/>
                <a:gd name="connsiteY2" fmla="*/ 36052 h 56356"/>
                <a:gd name="connsiteX3" fmla="*/ 8702 w 26934"/>
                <a:gd name="connsiteY3" fmla="*/ 43511 h 56356"/>
                <a:gd name="connsiteX4" fmla="*/ 13260 w 26934"/>
                <a:gd name="connsiteY4" fmla="*/ 48483 h 56356"/>
                <a:gd name="connsiteX5" fmla="*/ 17404 w 26934"/>
                <a:gd name="connsiteY5" fmla="*/ 43511 h 56356"/>
                <a:gd name="connsiteX6" fmla="*/ 17404 w 26934"/>
                <a:gd name="connsiteY6" fmla="*/ 41439 h 56356"/>
                <a:gd name="connsiteX7" fmla="*/ 13260 w 26934"/>
                <a:gd name="connsiteY7" fmla="*/ 33565 h 56356"/>
                <a:gd name="connsiteX8" fmla="*/ 7873 w 26934"/>
                <a:gd name="connsiteY8" fmla="*/ 28178 h 56356"/>
                <a:gd name="connsiteX9" fmla="*/ 414 w 26934"/>
                <a:gd name="connsiteY9" fmla="*/ 13675 h 56356"/>
                <a:gd name="connsiteX10" fmla="*/ 414 w 26934"/>
                <a:gd name="connsiteY10" fmla="*/ 12017 h 56356"/>
                <a:gd name="connsiteX11" fmla="*/ 13260 w 26934"/>
                <a:gd name="connsiteY11" fmla="*/ 0 h 56356"/>
                <a:gd name="connsiteX12" fmla="*/ 26106 w 26934"/>
                <a:gd name="connsiteY12" fmla="*/ 12432 h 56356"/>
                <a:gd name="connsiteX13" fmla="*/ 26106 w 26934"/>
                <a:gd name="connsiteY13" fmla="*/ 16990 h 56356"/>
                <a:gd name="connsiteX14" fmla="*/ 17818 w 26934"/>
                <a:gd name="connsiteY14" fmla="*/ 16990 h 56356"/>
                <a:gd name="connsiteX15" fmla="*/ 17818 w 26934"/>
                <a:gd name="connsiteY15" fmla="*/ 12432 h 56356"/>
                <a:gd name="connsiteX16" fmla="*/ 13675 w 26934"/>
                <a:gd name="connsiteY16" fmla="*/ 7873 h 56356"/>
                <a:gd name="connsiteX17" fmla="*/ 9531 w 26934"/>
                <a:gd name="connsiteY17" fmla="*/ 12432 h 56356"/>
                <a:gd name="connsiteX18" fmla="*/ 9531 w 26934"/>
                <a:gd name="connsiteY18" fmla="*/ 13675 h 56356"/>
                <a:gd name="connsiteX19" fmla="*/ 13675 w 26934"/>
                <a:gd name="connsiteY19" fmla="*/ 21134 h 56356"/>
                <a:gd name="connsiteX20" fmla="*/ 19476 w 26934"/>
                <a:gd name="connsiteY20" fmla="*/ 26935 h 56356"/>
                <a:gd name="connsiteX21" fmla="*/ 26935 w 26934"/>
                <a:gd name="connsiteY21" fmla="*/ 41024 h 56356"/>
                <a:gd name="connsiteX22" fmla="*/ 26935 w 26934"/>
                <a:gd name="connsiteY22" fmla="*/ 43511 h 56356"/>
                <a:gd name="connsiteX23" fmla="*/ 13675 w 26934"/>
                <a:gd name="connsiteY23" fmla="*/ 56357 h 56356"/>
                <a:gd name="connsiteX24" fmla="*/ 0 w 26934"/>
                <a:gd name="connsiteY24" fmla="*/ 43511 h 5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934" h="56356">
                  <a:moveTo>
                    <a:pt x="0" y="43511"/>
                  </a:moveTo>
                  <a:lnTo>
                    <a:pt x="0" y="36052"/>
                  </a:lnTo>
                  <a:lnTo>
                    <a:pt x="8702" y="36052"/>
                  </a:lnTo>
                  <a:lnTo>
                    <a:pt x="8702" y="43511"/>
                  </a:lnTo>
                  <a:cubicBezTo>
                    <a:pt x="8702" y="46411"/>
                    <a:pt x="9945" y="48483"/>
                    <a:pt x="13260" y="48483"/>
                  </a:cubicBezTo>
                  <a:cubicBezTo>
                    <a:pt x="16161" y="48483"/>
                    <a:pt x="17404" y="46411"/>
                    <a:pt x="17404" y="43511"/>
                  </a:cubicBezTo>
                  <a:lnTo>
                    <a:pt x="17404" y="41439"/>
                  </a:lnTo>
                  <a:cubicBezTo>
                    <a:pt x="17404" y="38123"/>
                    <a:pt x="16161" y="36466"/>
                    <a:pt x="13260" y="33565"/>
                  </a:cubicBezTo>
                  <a:lnTo>
                    <a:pt x="7873" y="28178"/>
                  </a:lnTo>
                  <a:cubicBezTo>
                    <a:pt x="2486" y="23206"/>
                    <a:pt x="414" y="19891"/>
                    <a:pt x="414" y="13675"/>
                  </a:cubicBezTo>
                  <a:lnTo>
                    <a:pt x="414" y="12017"/>
                  </a:lnTo>
                  <a:cubicBezTo>
                    <a:pt x="414" y="5387"/>
                    <a:pt x="4558" y="0"/>
                    <a:pt x="13260" y="0"/>
                  </a:cubicBezTo>
                  <a:cubicBezTo>
                    <a:pt x="22377" y="0"/>
                    <a:pt x="26106" y="4558"/>
                    <a:pt x="26106" y="12432"/>
                  </a:cubicBezTo>
                  <a:lnTo>
                    <a:pt x="26106" y="16990"/>
                  </a:lnTo>
                  <a:lnTo>
                    <a:pt x="17818" y="16990"/>
                  </a:lnTo>
                  <a:lnTo>
                    <a:pt x="17818" y="12432"/>
                  </a:lnTo>
                  <a:cubicBezTo>
                    <a:pt x="17818" y="9116"/>
                    <a:pt x="16575" y="7873"/>
                    <a:pt x="13675" y="7873"/>
                  </a:cubicBezTo>
                  <a:cubicBezTo>
                    <a:pt x="11188" y="7873"/>
                    <a:pt x="9531" y="9116"/>
                    <a:pt x="9531" y="12432"/>
                  </a:cubicBezTo>
                  <a:lnTo>
                    <a:pt x="9531" y="13675"/>
                  </a:lnTo>
                  <a:cubicBezTo>
                    <a:pt x="9531" y="16575"/>
                    <a:pt x="11188" y="18647"/>
                    <a:pt x="13675" y="21134"/>
                  </a:cubicBezTo>
                  <a:lnTo>
                    <a:pt x="19476" y="26935"/>
                  </a:lnTo>
                  <a:cubicBezTo>
                    <a:pt x="24449" y="31908"/>
                    <a:pt x="26935" y="35223"/>
                    <a:pt x="26935" y="41024"/>
                  </a:cubicBezTo>
                  <a:lnTo>
                    <a:pt x="26935" y="43511"/>
                  </a:lnTo>
                  <a:cubicBezTo>
                    <a:pt x="26935" y="50970"/>
                    <a:pt x="22791" y="56357"/>
                    <a:pt x="13675" y="56357"/>
                  </a:cubicBezTo>
                  <a:cubicBezTo>
                    <a:pt x="3729" y="55528"/>
                    <a:pt x="0" y="50555"/>
                    <a:pt x="0" y="43511"/>
                  </a:cubicBezTo>
                  <a:close/>
                </a:path>
              </a:pathLst>
            </a:custGeom>
            <a:solidFill>
              <a:srgbClr val="FFFFFF"/>
            </a:solidFill>
            <a:ln w="4763" cap="flat">
              <a:noFill/>
              <a:prstDash val="solid"/>
              <a:miter/>
            </a:ln>
          </p:spPr>
          <p:txBody>
            <a:bodyPr rtlCol="0" anchor="ctr"/>
            <a:lstStyle/>
            <a:p>
              <a:endParaRPr lang="ru-RU"/>
            </a:p>
          </p:txBody>
        </p:sp>
        <p:sp>
          <p:nvSpPr>
            <p:cNvPr id="326" name="Полилиния: фигура 325">
              <a:extLst>
                <a:ext uri="{FF2B5EF4-FFF2-40B4-BE49-F238E27FC236}">
                  <a16:creationId xmlns:a16="http://schemas.microsoft.com/office/drawing/2014/main" id="{C57F4734-7FB4-496A-9FEE-004F8232A419}"/>
                </a:ext>
              </a:extLst>
            </p:cNvPr>
            <p:cNvSpPr/>
            <p:nvPr/>
          </p:nvSpPr>
          <p:spPr>
            <a:xfrm>
              <a:off x="5024500" y="4770402"/>
              <a:ext cx="9116" cy="54284"/>
            </a:xfrm>
            <a:custGeom>
              <a:avLst/>
              <a:gdLst>
                <a:gd name="connsiteX0" fmla="*/ 0 w 9116"/>
                <a:gd name="connsiteY0" fmla="*/ 0 h 54284"/>
                <a:gd name="connsiteX1" fmla="*/ 9116 w 9116"/>
                <a:gd name="connsiteY1" fmla="*/ 0 h 54284"/>
                <a:gd name="connsiteX2" fmla="*/ 9116 w 9116"/>
                <a:gd name="connsiteY2" fmla="*/ 54285 h 54284"/>
                <a:gd name="connsiteX3" fmla="*/ 0 w 9116"/>
                <a:gd name="connsiteY3" fmla="*/ 54285 h 54284"/>
                <a:gd name="connsiteX4" fmla="*/ 0 w 9116"/>
                <a:gd name="connsiteY4" fmla="*/ 0 h 54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6" h="54284">
                  <a:moveTo>
                    <a:pt x="0" y="0"/>
                  </a:moveTo>
                  <a:lnTo>
                    <a:pt x="9116" y="0"/>
                  </a:lnTo>
                  <a:lnTo>
                    <a:pt x="9116" y="54285"/>
                  </a:lnTo>
                  <a:lnTo>
                    <a:pt x="0" y="54285"/>
                  </a:lnTo>
                  <a:lnTo>
                    <a:pt x="0" y="0"/>
                  </a:lnTo>
                  <a:close/>
                </a:path>
              </a:pathLst>
            </a:custGeom>
            <a:solidFill>
              <a:srgbClr val="FFFFFF"/>
            </a:solidFill>
            <a:ln w="4763" cap="flat">
              <a:noFill/>
              <a:prstDash val="solid"/>
              <a:miter/>
            </a:ln>
          </p:spPr>
          <p:txBody>
            <a:bodyPr rtlCol="0" anchor="ctr"/>
            <a:lstStyle/>
            <a:p>
              <a:endParaRPr lang="ru-RU"/>
            </a:p>
          </p:txBody>
        </p:sp>
        <p:sp>
          <p:nvSpPr>
            <p:cNvPr id="327" name="Полилиния: фигура 326">
              <a:extLst>
                <a:ext uri="{FF2B5EF4-FFF2-40B4-BE49-F238E27FC236}">
                  <a16:creationId xmlns:a16="http://schemas.microsoft.com/office/drawing/2014/main" id="{E41B8197-2A4A-4608-ADB0-957F7FD791D7}"/>
                </a:ext>
              </a:extLst>
            </p:cNvPr>
            <p:cNvSpPr/>
            <p:nvPr/>
          </p:nvSpPr>
          <p:spPr>
            <a:xfrm>
              <a:off x="5039832" y="4770402"/>
              <a:ext cx="26520" cy="54284"/>
            </a:xfrm>
            <a:custGeom>
              <a:avLst/>
              <a:gdLst>
                <a:gd name="connsiteX0" fmla="*/ 0 w 26520"/>
                <a:gd name="connsiteY0" fmla="*/ 0 h 54284"/>
                <a:gd name="connsiteX1" fmla="*/ 13261 w 26520"/>
                <a:gd name="connsiteY1" fmla="*/ 0 h 54284"/>
                <a:gd name="connsiteX2" fmla="*/ 25277 w 26520"/>
                <a:gd name="connsiteY2" fmla="*/ 12017 h 54284"/>
                <a:gd name="connsiteX3" fmla="*/ 25277 w 26520"/>
                <a:gd name="connsiteY3" fmla="*/ 17404 h 54284"/>
                <a:gd name="connsiteX4" fmla="*/ 19891 w 26520"/>
                <a:gd name="connsiteY4" fmla="*/ 26106 h 54284"/>
                <a:gd name="connsiteX5" fmla="*/ 26520 w 26520"/>
                <a:gd name="connsiteY5" fmla="*/ 35223 h 54284"/>
                <a:gd name="connsiteX6" fmla="*/ 26520 w 26520"/>
                <a:gd name="connsiteY6" fmla="*/ 42268 h 54284"/>
                <a:gd name="connsiteX7" fmla="*/ 14089 w 26520"/>
                <a:gd name="connsiteY7" fmla="*/ 54285 h 54284"/>
                <a:gd name="connsiteX8" fmla="*/ 0 w 26520"/>
                <a:gd name="connsiteY8" fmla="*/ 54285 h 54284"/>
                <a:gd name="connsiteX9" fmla="*/ 0 w 26520"/>
                <a:gd name="connsiteY9" fmla="*/ 0 h 54284"/>
                <a:gd name="connsiteX10" fmla="*/ 0 w 26520"/>
                <a:gd name="connsiteY10" fmla="*/ 0 h 54284"/>
                <a:gd name="connsiteX11" fmla="*/ 9117 w 26520"/>
                <a:gd name="connsiteY11" fmla="*/ 23206 h 54284"/>
                <a:gd name="connsiteX12" fmla="*/ 12432 w 26520"/>
                <a:gd name="connsiteY12" fmla="*/ 23206 h 54284"/>
                <a:gd name="connsiteX13" fmla="*/ 16576 w 26520"/>
                <a:gd name="connsiteY13" fmla="*/ 18648 h 54284"/>
                <a:gd name="connsiteX14" fmla="*/ 16576 w 26520"/>
                <a:gd name="connsiteY14" fmla="*/ 12017 h 54284"/>
                <a:gd name="connsiteX15" fmla="*/ 12018 w 26520"/>
                <a:gd name="connsiteY15" fmla="*/ 7459 h 54284"/>
                <a:gd name="connsiteX16" fmla="*/ 8703 w 26520"/>
                <a:gd name="connsiteY16" fmla="*/ 7459 h 54284"/>
                <a:gd name="connsiteX17" fmla="*/ 8703 w 26520"/>
                <a:gd name="connsiteY17" fmla="*/ 23206 h 54284"/>
                <a:gd name="connsiteX18" fmla="*/ 9117 w 26520"/>
                <a:gd name="connsiteY18" fmla="*/ 23206 h 54284"/>
                <a:gd name="connsiteX19" fmla="*/ 9117 w 26520"/>
                <a:gd name="connsiteY19" fmla="*/ 30250 h 54284"/>
                <a:gd name="connsiteX20" fmla="*/ 9117 w 26520"/>
                <a:gd name="connsiteY20" fmla="*/ 47240 h 54284"/>
                <a:gd name="connsiteX21" fmla="*/ 13261 w 26520"/>
                <a:gd name="connsiteY21" fmla="*/ 47240 h 54284"/>
                <a:gd name="connsiteX22" fmla="*/ 17819 w 26520"/>
                <a:gd name="connsiteY22" fmla="*/ 42682 h 54284"/>
                <a:gd name="connsiteX23" fmla="*/ 17819 w 26520"/>
                <a:gd name="connsiteY23" fmla="*/ 34394 h 54284"/>
                <a:gd name="connsiteX24" fmla="*/ 13261 w 26520"/>
                <a:gd name="connsiteY24" fmla="*/ 29836 h 54284"/>
                <a:gd name="connsiteX25" fmla="*/ 9117 w 26520"/>
                <a:gd name="connsiteY25" fmla="*/ 29836 h 54284"/>
                <a:gd name="connsiteX26" fmla="*/ 9117 w 26520"/>
                <a:gd name="connsiteY26" fmla="*/ 30250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520" h="54284">
                  <a:moveTo>
                    <a:pt x="0" y="0"/>
                  </a:moveTo>
                  <a:lnTo>
                    <a:pt x="13261" y="0"/>
                  </a:lnTo>
                  <a:cubicBezTo>
                    <a:pt x="22377" y="0"/>
                    <a:pt x="25277" y="4144"/>
                    <a:pt x="25277" y="12017"/>
                  </a:cubicBezTo>
                  <a:lnTo>
                    <a:pt x="25277" y="17404"/>
                  </a:lnTo>
                  <a:cubicBezTo>
                    <a:pt x="25277" y="21962"/>
                    <a:pt x="23620" y="24863"/>
                    <a:pt x="19891" y="26106"/>
                  </a:cubicBezTo>
                  <a:cubicBezTo>
                    <a:pt x="24448" y="27350"/>
                    <a:pt x="26520" y="30250"/>
                    <a:pt x="26520" y="35223"/>
                  </a:cubicBezTo>
                  <a:lnTo>
                    <a:pt x="26520" y="42268"/>
                  </a:lnTo>
                  <a:cubicBezTo>
                    <a:pt x="26520" y="50141"/>
                    <a:pt x="23205" y="54285"/>
                    <a:pt x="14089" y="54285"/>
                  </a:cubicBezTo>
                  <a:lnTo>
                    <a:pt x="0" y="54285"/>
                  </a:lnTo>
                  <a:lnTo>
                    <a:pt x="0" y="0"/>
                  </a:lnTo>
                  <a:lnTo>
                    <a:pt x="0" y="0"/>
                  </a:lnTo>
                  <a:close/>
                  <a:moveTo>
                    <a:pt x="9117" y="23206"/>
                  </a:moveTo>
                  <a:lnTo>
                    <a:pt x="12432" y="23206"/>
                  </a:lnTo>
                  <a:cubicBezTo>
                    <a:pt x="15332" y="23206"/>
                    <a:pt x="16576" y="21548"/>
                    <a:pt x="16576" y="18648"/>
                  </a:cubicBezTo>
                  <a:lnTo>
                    <a:pt x="16576" y="12017"/>
                  </a:lnTo>
                  <a:cubicBezTo>
                    <a:pt x="16576" y="9116"/>
                    <a:pt x="15333" y="7459"/>
                    <a:pt x="12018" y="7459"/>
                  </a:cubicBezTo>
                  <a:lnTo>
                    <a:pt x="8703" y="7459"/>
                  </a:lnTo>
                  <a:lnTo>
                    <a:pt x="8703" y="23206"/>
                  </a:lnTo>
                  <a:lnTo>
                    <a:pt x="9117" y="23206"/>
                  </a:lnTo>
                  <a:close/>
                  <a:moveTo>
                    <a:pt x="9117" y="30250"/>
                  </a:moveTo>
                  <a:lnTo>
                    <a:pt x="9117" y="47240"/>
                  </a:lnTo>
                  <a:lnTo>
                    <a:pt x="13261" y="47240"/>
                  </a:lnTo>
                  <a:cubicBezTo>
                    <a:pt x="16162" y="47240"/>
                    <a:pt x="17819" y="45582"/>
                    <a:pt x="17819" y="42682"/>
                  </a:cubicBezTo>
                  <a:lnTo>
                    <a:pt x="17819" y="34394"/>
                  </a:lnTo>
                  <a:cubicBezTo>
                    <a:pt x="17819" y="31493"/>
                    <a:pt x="16576" y="29836"/>
                    <a:pt x="13261" y="29836"/>
                  </a:cubicBezTo>
                  <a:lnTo>
                    <a:pt x="9117" y="29836"/>
                  </a:lnTo>
                  <a:lnTo>
                    <a:pt x="9117" y="30250"/>
                  </a:lnTo>
                  <a:close/>
                </a:path>
              </a:pathLst>
            </a:custGeom>
            <a:solidFill>
              <a:srgbClr val="FFFFFF"/>
            </a:solidFill>
            <a:ln w="4763" cap="flat">
              <a:noFill/>
              <a:prstDash val="solid"/>
              <a:miter/>
            </a:ln>
          </p:spPr>
          <p:txBody>
            <a:bodyPr rtlCol="0" anchor="ctr"/>
            <a:lstStyle/>
            <a:p>
              <a:endParaRPr lang="ru-RU"/>
            </a:p>
          </p:txBody>
        </p:sp>
        <p:sp>
          <p:nvSpPr>
            <p:cNvPr id="328" name="Полилиния: фигура 327">
              <a:extLst>
                <a:ext uri="{FF2B5EF4-FFF2-40B4-BE49-F238E27FC236}">
                  <a16:creationId xmlns:a16="http://schemas.microsoft.com/office/drawing/2014/main" id="{AA6BA8A7-6F27-442E-92BB-F3D1A2401BEB}"/>
                </a:ext>
              </a:extLst>
            </p:cNvPr>
            <p:cNvSpPr/>
            <p:nvPr/>
          </p:nvSpPr>
          <p:spPr>
            <a:xfrm>
              <a:off x="5072153" y="4770402"/>
              <a:ext cx="19892" cy="54284"/>
            </a:xfrm>
            <a:custGeom>
              <a:avLst/>
              <a:gdLst>
                <a:gd name="connsiteX0" fmla="*/ 0 w 19892"/>
                <a:gd name="connsiteY0" fmla="*/ 0 h 54284"/>
                <a:gd name="connsiteX1" fmla="*/ 9120 w 19892"/>
                <a:gd name="connsiteY1" fmla="*/ 0 h 54284"/>
                <a:gd name="connsiteX2" fmla="*/ 9120 w 19892"/>
                <a:gd name="connsiteY2" fmla="*/ 46826 h 54284"/>
                <a:gd name="connsiteX3" fmla="*/ 19893 w 19892"/>
                <a:gd name="connsiteY3" fmla="*/ 46826 h 54284"/>
                <a:gd name="connsiteX4" fmla="*/ 19893 w 19892"/>
                <a:gd name="connsiteY4" fmla="*/ 54285 h 54284"/>
                <a:gd name="connsiteX5" fmla="*/ 0 w 19892"/>
                <a:gd name="connsiteY5" fmla="*/ 54285 h 54284"/>
                <a:gd name="connsiteX6" fmla="*/ 0 w 19892"/>
                <a:gd name="connsiteY6" fmla="*/ 0 h 54284"/>
                <a:gd name="connsiteX7" fmla="*/ 0 w 19892"/>
                <a:gd name="connsiteY7" fmla="*/ 0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92" h="54284">
                  <a:moveTo>
                    <a:pt x="0" y="0"/>
                  </a:moveTo>
                  <a:lnTo>
                    <a:pt x="9120" y="0"/>
                  </a:lnTo>
                  <a:lnTo>
                    <a:pt x="9120" y="46826"/>
                  </a:lnTo>
                  <a:lnTo>
                    <a:pt x="19893" y="46826"/>
                  </a:lnTo>
                  <a:lnTo>
                    <a:pt x="19893" y="54285"/>
                  </a:lnTo>
                  <a:lnTo>
                    <a:pt x="0" y="54285"/>
                  </a:lnTo>
                  <a:lnTo>
                    <a:pt x="0" y="0"/>
                  </a:lnTo>
                  <a:lnTo>
                    <a:pt x="0" y="0"/>
                  </a:lnTo>
                  <a:close/>
                </a:path>
              </a:pathLst>
            </a:custGeom>
            <a:solidFill>
              <a:srgbClr val="FFFFFF"/>
            </a:solidFill>
            <a:ln w="4763" cap="flat">
              <a:noFill/>
              <a:prstDash val="solid"/>
              <a:miter/>
            </a:ln>
          </p:spPr>
          <p:txBody>
            <a:bodyPr rtlCol="0" anchor="ctr"/>
            <a:lstStyle/>
            <a:p>
              <a:endParaRPr lang="ru-RU"/>
            </a:p>
          </p:txBody>
        </p:sp>
        <p:sp>
          <p:nvSpPr>
            <p:cNvPr id="329" name="Полилиния: фигура 328">
              <a:extLst>
                <a:ext uri="{FF2B5EF4-FFF2-40B4-BE49-F238E27FC236}">
                  <a16:creationId xmlns:a16="http://schemas.microsoft.com/office/drawing/2014/main" id="{5241CC90-6106-4BFF-8344-06060A855B6F}"/>
                </a:ext>
              </a:extLst>
            </p:cNvPr>
            <p:cNvSpPr/>
            <p:nvPr/>
          </p:nvSpPr>
          <p:spPr>
            <a:xfrm>
              <a:off x="5097018" y="4770402"/>
              <a:ext cx="21964" cy="54699"/>
            </a:xfrm>
            <a:custGeom>
              <a:avLst/>
              <a:gdLst>
                <a:gd name="connsiteX0" fmla="*/ 0 w 21964"/>
                <a:gd name="connsiteY0" fmla="*/ 0 h 54699"/>
                <a:gd name="connsiteX1" fmla="*/ 21965 w 21964"/>
                <a:gd name="connsiteY1" fmla="*/ 0 h 54699"/>
                <a:gd name="connsiteX2" fmla="*/ 21965 w 21964"/>
                <a:gd name="connsiteY2" fmla="*/ 7459 h 54699"/>
                <a:gd name="connsiteX3" fmla="*/ 9115 w 21964"/>
                <a:gd name="connsiteY3" fmla="*/ 7459 h 54699"/>
                <a:gd name="connsiteX4" fmla="*/ 9115 w 21964"/>
                <a:gd name="connsiteY4" fmla="*/ 23206 h 54699"/>
                <a:gd name="connsiteX5" fmla="*/ 18231 w 21964"/>
                <a:gd name="connsiteY5" fmla="*/ 23206 h 54699"/>
                <a:gd name="connsiteX6" fmla="*/ 18231 w 21964"/>
                <a:gd name="connsiteY6" fmla="*/ 30665 h 54699"/>
                <a:gd name="connsiteX7" fmla="*/ 9115 w 21964"/>
                <a:gd name="connsiteY7" fmla="*/ 30665 h 54699"/>
                <a:gd name="connsiteX8" fmla="*/ 9115 w 21964"/>
                <a:gd name="connsiteY8" fmla="*/ 47240 h 54699"/>
                <a:gd name="connsiteX9" fmla="*/ 21965 w 21964"/>
                <a:gd name="connsiteY9" fmla="*/ 47240 h 54699"/>
                <a:gd name="connsiteX10" fmla="*/ 21965 w 21964"/>
                <a:gd name="connsiteY10" fmla="*/ 54699 h 54699"/>
                <a:gd name="connsiteX11" fmla="*/ 0 w 21964"/>
                <a:gd name="connsiteY11" fmla="*/ 54699 h 54699"/>
                <a:gd name="connsiteX12" fmla="*/ 0 w 21964"/>
                <a:gd name="connsiteY12" fmla="*/ 0 h 5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64" h="54699">
                  <a:moveTo>
                    <a:pt x="0" y="0"/>
                  </a:moveTo>
                  <a:lnTo>
                    <a:pt x="21965" y="0"/>
                  </a:lnTo>
                  <a:lnTo>
                    <a:pt x="21965" y="7459"/>
                  </a:lnTo>
                  <a:lnTo>
                    <a:pt x="9115" y="7459"/>
                  </a:lnTo>
                  <a:lnTo>
                    <a:pt x="9115" y="23206"/>
                  </a:lnTo>
                  <a:lnTo>
                    <a:pt x="18231" y="23206"/>
                  </a:lnTo>
                  <a:lnTo>
                    <a:pt x="18231" y="30665"/>
                  </a:lnTo>
                  <a:lnTo>
                    <a:pt x="9115" y="30665"/>
                  </a:lnTo>
                  <a:lnTo>
                    <a:pt x="9115" y="47240"/>
                  </a:lnTo>
                  <a:lnTo>
                    <a:pt x="21965" y="47240"/>
                  </a:lnTo>
                  <a:lnTo>
                    <a:pt x="21965" y="54699"/>
                  </a:lnTo>
                  <a:lnTo>
                    <a:pt x="0" y="54699"/>
                  </a:lnTo>
                  <a:lnTo>
                    <a:pt x="0" y="0"/>
                  </a:lnTo>
                  <a:close/>
                </a:path>
              </a:pathLst>
            </a:custGeom>
            <a:solidFill>
              <a:srgbClr val="FFFFFF"/>
            </a:solidFill>
            <a:ln w="4763" cap="flat">
              <a:noFill/>
              <a:prstDash val="solid"/>
              <a:miter/>
            </a:ln>
          </p:spPr>
          <p:txBody>
            <a:bodyPr rtlCol="0" anchor="ctr"/>
            <a:lstStyle/>
            <a:p>
              <a:endParaRPr lang="ru-RU"/>
            </a:p>
          </p:txBody>
        </p:sp>
        <p:sp>
          <p:nvSpPr>
            <p:cNvPr id="330" name="Полилиния: фигура 329">
              <a:extLst>
                <a:ext uri="{FF2B5EF4-FFF2-40B4-BE49-F238E27FC236}">
                  <a16:creationId xmlns:a16="http://schemas.microsoft.com/office/drawing/2014/main" id="{76615452-3773-4117-97EF-737149DAF4E7}"/>
                </a:ext>
              </a:extLst>
            </p:cNvPr>
            <p:cNvSpPr/>
            <p:nvPr/>
          </p:nvSpPr>
          <p:spPr>
            <a:xfrm>
              <a:off x="4803631" y="4849964"/>
              <a:ext cx="26520" cy="56771"/>
            </a:xfrm>
            <a:custGeom>
              <a:avLst/>
              <a:gdLst>
                <a:gd name="connsiteX0" fmla="*/ 0 w 26520"/>
                <a:gd name="connsiteY0" fmla="*/ 41025 h 56771"/>
                <a:gd name="connsiteX1" fmla="*/ 0 w 26520"/>
                <a:gd name="connsiteY1" fmla="*/ 14504 h 56771"/>
                <a:gd name="connsiteX2" fmla="*/ 13675 w 26520"/>
                <a:gd name="connsiteY2" fmla="*/ 0 h 56771"/>
                <a:gd name="connsiteX3" fmla="*/ 26521 w 26520"/>
                <a:gd name="connsiteY3" fmla="*/ 13675 h 56771"/>
                <a:gd name="connsiteX4" fmla="*/ 26521 w 26520"/>
                <a:gd name="connsiteY4" fmla="*/ 20305 h 56771"/>
                <a:gd name="connsiteX5" fmla="*/ 18233 w 26520"/>
                <a:gd name="connsiteY5" fmla="*/ 20305 h 56771"/>
                <a:gd name="connsiteX6" fmla="*/ 18233 w 26520"/>
                <a:gd name="connsiteY6" fmla="*/ 13261 h 56771"/>
                <a:gd name="connsiteX7" fmla="*/ 13675 w 26520"/>
                <a:gd name="connsiteY7" fmla="*/ 7873 h 56771"/>
                <a:gd name="connsiteX8" fmla="*/ 9116 w 26520"/>
                <a:gd name="connsiteY8" fmla="*/ 13675 h 56771"/>
                <a:gd name="connsiteX9" fmla="*/ 9116 w 26520"/>
                <a:gd name="connsiteY9" fmla="*/ 43096 h 56771"/>
                <a:gd name="connsiteX10" fmla="*/ 13675 w 26520"/>
                <a:gd name="connsiteY10" fmla="*/ 48898 h 56771"/>
                <a:gd name="connsiteX11" fmla="*/ 18233 w 26520"/>
                <a:gd name="connsiteY11" fmla="*/ 43511 h 56771"/>
                <a:gd name="connsiteX12" fmla="*/ 18233 w 26520"/>
                <a:gd name="connsiteY12" fmla="*/ 33566 h 56771"/>
                <a:gd name="connsiteX13" fmla="*/ 26521 w 26520"/>
                <a:gd name="connsiteY13" fmla="*/ 33566 h 56771"/>
                <a:gd name="connsiteX14" fmla="*/ 26521 w 26520"/>
                <a:gd name="connsiteY14" fmla="*/ 43096 h 56771"/>
                <a:gd name="connsiteX15" fmla="*/ 13675 w 26520"/>
                <a:gd name="connsiteY15" fmla="*/ 56771 h 56771"/>
                <a:gd name="connsiteX16" fmla="*/ 0 w 26520"/>
                <a:gd name="connsiteY16" fmla="*/ 41025 h 5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520" h="56771">
                  <a:moveTo>
                    <a:pt x="0" y="41025"/>
                  </a:moveTo>
                  <a:lnTo>
                    <a:pt x="0" y="14504"/>
                  </a:lnTo>
                  <a:cubicBezTo>
                    <a:pt x="0" y="5802"/>
                    <a:pt x="4144" y="0"/>
                    <a:pt x="13675" y="0"/>
                  </a:cubicBezTo>
                  <a:cubicBezTo>
                    <a:pt x="23620" y="0"/>
                    <a:pt x="26521" y="5802"/>
                    <a:pt x="26521" y="13675"/>
                  </a:cubicBezTo>
                  <a:lnTo>
                    <a:pt x="26521" y="20305"/>
                  </a:lnTo>
                  <a:lnTo>
                    <a:pt x="18233" y="20305"/>
                  </a:lnTo>
                  <a:lnTo>
                    <a:pt x="18233" y="13261"/>
                  </a:lnTo>
                  <a:cubicBezTo>
                    <a:pt x="18233" y="9946"/>
                    <a:pt x="16990" y="7873"/>
                    <a:pt x="13675" y="7873"/>
                  </a:cubicBezTo>
                  <a:cubicBezTo>
                    <a:pt x="10360" y="7873"/>
                    <a:pt x="9116" y="10360"/>
                    <a:pt x="9116" y="13675"/>
                  </a:cubicBezTo>
                  <a:lnTo>
                    <a:pt x="9116" y="43096"/>
                  </a:lnTo>
                  <a:cubicBezTo>
                    <a:pt x="9116" y="46412"/>
                    <a:pt x="10360" y="48898"/>
                    <a:pt x="13675" y="48898"/>
                  </a:cubicBezTo>
                  <a:cubicBezTo>
                    <a:pt x="16990" y="48898"/>
                    <a:pt x="18233" y="46826"/>
                    <a:pt x="18233" y="43511"/>
                  </a:cubicBezTo>
                  <a:lnTo>
                    <a:pt x="18233" y="33566"/>
                  </a:lnTo>
                  <a:lnTo>
                    <a:pt x="26521" y="33566"/>
                  </a:lnTo>
                  <a:lnTo>
                    <a:pt x="26521" y="43096"/>
                  </a:lnTo>
                  <a:cubicBezTo>
                    <a:pt x="26521" y="50970"/>
                    <a:pt x="23206" y="56771"/>
                    <a:pt x="13675" y="56771"/>
                  </a:cubicBezTo>
                  <a:cubicBezTo>
                    <a:pt x="4144" y="55943"/>
                    <a:pt x="0" y="49312"/>
                    <a:pt x="0" y="41025"/>
                  </a:cubicBezTo>
                  <a:close/>
                </a:path>
              </a:pathLst>
            </a:custGeom>
            <a:solidFill>
              <a:srgbClr val="FFFFFF"/>
            </a:solidFill>
            <a:ln w="4763" cap="flat">
              <a:noFill/>
              <a:prstDash val="solid"/>
              <a:miter/>
            </a:ln>
          </p:spPr>
          <p:txBody>
            <a:bodyPr rtlCol="0" anchor="ctr"/>
            <a:lstStyle/>
            <a:p>
              <a:endParaRPr lang="ru-RU"/>
            </a:p>
          </p:txBody>
        </p:sp>
        <p:sp>
          <p:nvSpPr>
            <p:cNvPr id="331" name="Полилиния: фигура 330">
              <a:extLst>
                <a:ext uri="{FF2B5EF4-FFF2-40B4-BE49-F238E27FC236}">
                  <a16:creationId xmlns:a16="http://schemas.microsoft.com/office/drawing/2014/main" id="{E6D4A33A-AC31-4048-A784-2637D4326FAF}"/>
                </a:ext>
              </a:extLst>
            </p:cNvPr>
            <p:cNvSpPr/>
            <p:nvPr/>
          </p:nvSpPr>
          <p:spPr>
            <a:xfrm>
              <a:off x="4836368" y="4849964"/>
              <a:ext cx="27763" cy="55546"/>
            </a:xfrm>
            <a:custGeom>
              <a:avLst/>
              <a:gdLst>
                <a:gd name="connsiteX0" fmla="*/ 0 w 27763"/>
                <a:gd name="connsiteY0" fmla="*/ 41025 h 55546"/>
                <a:gd name="connsiteX1" fmla="*/ 0 w 27763"/>
                <a:gd name="connsiteY1" fmla="*/ 14504 h 55546"/>
                <a:gd name="connsiteX2" fmla="*/ 13675 w 27763"/>
                <a:gd name="connsiteY2" fmla="*/ 0 h 55546"/>
                <a:gd name="connsiteX3" fmla="*/ 27764 w 27763"/>
                <a:gd name="connsiteY3" fmla="*/ 14504 h 55546"/>
                <a:gd name="connsiteX4" fmla="*/ 27764 w 27763"/>
                <a:gd name="connsiteY4" fmla="*/ 41025 h 55546"/>
                <a:gd name="connsiteX5" fmla="*/ 13675 w 27763"/>
                <a:gd name="connsiteY5" fmla="*/ 55528 h 55546"/>
                <a:gd name="connsiteX6" fmla="*/ 0 w 27763"/>
                <a:gd name="connsiteY6" fmla="*/ 41025 h 55546"/>
                <a:gd name="connsiteX7" fmla="*/ 18233 w 27763"/>
                <a:gd name="connsiteY7" fmla="*/ 42682 h 55546"/>
                <a:gd name="connsiteX8" fmla="*/ 18233 w 27763"/>
                <a:gd name="connsiteY8" fmla="*/ 13261 h 55546"/>
                <a:gd name="connsiteX9" fmla="*/ 13675 w 27763"/>
                <a:gd name="connsiteY9" fmla="*/ 7459 h 55546"/>
                <a:gd name="connsiteX10" fmla="*/ 9116 w 27763"/>
                <a:gd name="connsiteY10" fmla="*/ 13261 h 55546"/>
                <a:gd name="connsiteX11" fmla="*/ 9116 w 27763"/>
                <a:gd name="connsiteY11" fmla="*/ 42682 h 55546"/>
                <a:gd name="connsiteX12" fmla="*/ 13675 w 27763"/>
                <a:gd name="connsiteY12" fmla="*/ 48484 h 55546"/>
                <a:gd name="connsiteX13" fmla="*/ 18233 w 27763"/>
                <a:gd name="connsiteY13" fmla="*/ 42682 h 5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63" h="55546">
                  <a:moveTo>
                    <a:pt x="0" y="41025"/>
                  </a:moveTo>
                  <a:lnTo>
                    <a:pt x="0" y="14504"/>
                  </a:lnTo>
                  <a:cubicBezTo>
                    <a:pt x="0" y="5802"/>
                    <a:pt x="4144" y="0"/>
                    <a:pt x="13675" y="0"/>
                  </a:cubicBezTo>
                  <a:cubicBezTo>
                    <a:pt x="23206" y="0"/>
                    <a:pt x="27764" y="6216"/>
                    <a:pt x="27764" y="14504"/>
                  </a:cubicBezTo>
                  <a:lnTo>
                    <a:pt x="27764" y="41025"/>
                  </a:lnTo>
                  <a:cubicBezTo>
                    <a:pt x="27764" y="49312"/>
                    <a:pt x="23620" y="55528"/>
                    <a:pt x="13675" y="55528"/>
                  </a:cubicBezTo>
                  <a:cubicBezTo>
                    <a:pt x="4144" y="55943"/>
                    <a:pt x="0" y="49312"/>
                    <a:pt x="0" y="41025"/>
                  </a:cubicBezTo>
                  <a:close/>
                  <a:moveTo>
                    <a:pt x="18233" y="42682"/>
                  </a:moveTo>
                  <a:lnTo>
                    <a:pt x="18233" y="13261"/>
                  </a:lnTo>
                  <a:cubicBezTo>
                    <a:pt x="18233" y="9946"/>
                    <a:pt x="16990" y="7459"/>
                    <a:pt x="13675" y="7459"/>
                  </a:cubicBezTo>
                  <a:cubicBezTo>
                    <a:pt x="10359" y="7459"/>
                    <a:pt x="9116" y="9946"/>
                    <a:pt x="9116" y="13261"/>
                  </a:cubicBezTo>
                  <a:lnTo>
                    <a:pt x="9116" y="42682"/>
                  </a:lnTo>
                  <a:cubicBezTo>
                    <a:pt x="9116" y="45997"/>
                    <a:pt x="10359" y="48484"/>
                    <a:pt x="13675" y="48484"/>
                  </a:cubicBezTo>
                  <a:cubicBezTo>
                    <a:pt x="16990" y="48069"/>
                    <a:pt x="18233" y="45997"/>
                    <a:pt x="18233" y="42682"/>
                  </a:cubicBezTo>
                  <a:close/>
                </a:path>
              </a:pathLst>
            </a:custGeom>
            <a:solidFill>
              <a:srgbClr val="FFFFFF"/>
            </a:solidFill>
            <a:ln w="4763" cap="flat">
              <a:noFill/>
              <a:prstDash val="solid"/>
              <a:miter/>
            </a:ln>
          </p:spPr>
          <p:txBody>
            <a:bodyPr rtlCol="0" anchor="ctr"/>
            <a:lstStyle/>
            <a:p>
              <a:endParaRPr lang="ru-RU"/>
            </a:p>
          </p:txBody>
        </p:sp>
        <p:sp>
          <p:nvSpPr>
            <p:cNvPr id="332" name="Полилиния: фигура 331">
              <a:extLst>
                <a:ext uri="{FF2B5EF4-FFF2-40B4-BE49-F238E27FC236}">
                  <a16:creationId xmlns:a16="http://schemas.microsoft.com/office/drawing/2014/main" id="{A7A0EB54-3385-46CF-A505-A66EE6F0F15D}"/>
                </a:ext>
              </a:extLst>
            </p:cNvPr>
            <p:cNvSpPr/>
            <p:nvPr/>
          </p:nvSpPr>
          <p:spPr>
            <a:xfrm>
              <a:off x="4869933" y="4850795"/>
              <a:ext cx="26520" cy="54284"/>
            </a:xfrm>
            <a:custGeom>
              <a:avLst/>
              <a:gdLst>
                <a:gd name="connsiteX0" fmla="*/ 7873 w 26520"/>
                <a:gd name="connsiteY0" fmla="*/ 19891 h 54284"/>
                <a:gd name="connsiteX1" fmla="*/ 7873 w 26520"/>
                <a:gd name="connsiteY1" fmla="*/ 54284 h 54284"/>
                <a:gd name="connsiteX2" fmla="*/ 0 w 26520"/>
                <a:gd name="connsiteY2" fmla="*/ 54284 h 54284"/>
                <a:gd name="connsiteX3" fmla="*/ 0 w 26520"/>
                <a:gd name="connsiteY3" fmla="*/ 0 h 54284"/>
                <a:gd name="connsiteX4" fmla="*/ 9116 w 26520"/>
                <a:gd name="connsiteY4" fmla="*/ 0 h 54284"/>
                <a:gd name="connsiteX5" fmla="*/ 19062 w 26520"/>
                <a:gd name="connsiteY5" fmla="*/ 31079 h 54284"/>
                <a:gd name="connsiteX6" fmla="*/ 19062 w 26520"/>
                <a:gd name="connsiteY6" fmla="*/ 0 h 54284"/>
                <a:gd name="connsiteX7" fmla="*/ 26521 w 26520"/>
                <a:gd name="connsiteY7" fmla="*/ 0 h 54284"/>
                <a:gd name="connsiteX8" fmla="*/ 26521 w 26520"/>
                <a:gd name="connsiteY8" fmla="*/ 54284 h 54284"/>
                <a:gd name="connsiteX9" fmla="*/ 18648 w 26520"/>
                <a:gd name="connsiteY9" fmla="*/ 54284 h 54284"/>
                <a:gd name="connsiteX10" fmla="*/ 7873 w 26520"/>
                <a:gd name="connsiteY10" fmla="*/ 19891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20" h="54284">
                  <a:moveTo>
                    <a:pt x="7873" y="19891"/>
                  </a:moveTo>
                  <a:lnTo>
                    <a:pt x="7873" y="54284"/>
                  </a:lnTo>
                  <a:lnTo>
                    <a:pt x="0" y="54284"/>
                  </a:lnTo>
                  <a:lnTo>
                    <a:pt x="0" y="0"/>
                  </a:lnTo>
                  <a:lnTo>
                    <a:pt x="9116" y="0"/>
                  </a:lnTo>
                  <a:lnTo>
                    <a:pt x="19062" y="31079"/>
                  </a:lnTo>
                  <a:lnTo>
                    <a:pt x="19062" y="0"/>
                  </a:lnTo>
                  <a:lnTo>
                    <a:pt x="26521" y="0"/>
                  </a:lnTo>
                  <a:lnTo>
                    <a:pt x="26521" y="54284"/>
                  </a:lnTo>
                  <a:lnTo>
                    <a:pt x="18648" y="54284"/>
                  </a:lnTo>
                  <a:lnTo>
                    <a:pt x="7873" y="19891"/>
                  </a:lnTo>
                  <a:close/>
                </a:path>
              </a:pathLst>
            </a:custGeom>
            <a:solidFill>
              <a:srgbClr val="FFFFFF"/>
            </a:solidFill>
            <a:ln w="4763" cap="flat">
              <a:noFill/>
              <a:prstDash val="solid"/>
              <a:miter/>
            </a:ln>
          </p:spPr>
          <p:txBody>
            <a:bodyPr rtlCol="0" anchor="ctr"/>
            <a:lstStyle/>
            <a:p>
              <a:endParaRPr lang="ru-RU"/>
            </a:p>
          </p:txBody>
        </p:sp>
        <p:sp>
          <p:nvSpPr>
            <p:cNvPr id="333" name="Полилиния: фигура 332">
              <a:extLst>
                <a:ext uri="{FF2B5EF4-FFF2-40B4-BE49-F238E27FC236}">
                  <a16:creationId xmlns:a16="http://schemas.microsoft.com/office/drawing/2014/main" id="{B2440619-2915-4D67-971C-A04202C65A1C}"/>
                </a:ext>
              </a:extLst>
            </p:cNvPr>
            <p:cNvSpPr/>
            <p:nvPr/>
          </p:nvSpPr>
          <p:spPr>
            <a:xfrm>
              <a:off x="4901841" y="4849964"/>
              <a:ext cx="26935" cy="56357"/>
            </a:xfrm>
            <a:custGeom>
              <a:avLst/>
              <a:gdLst>
                <a:gd name="connsiteX0" fmla="*/ 0 w 26935"/>
                <a:gd name="connsiteY0" fmla="*/ 43511 h 56357"/>
                <a:gd name="connsiteX1" fmla="*/ 0 w 26935"/>
                <a:gd name="connsiteY1" fmla="*/ 36052 h 56357"/>
                <a:gd name="connsiteX2" fmla="*/ 8703 w 26935"/>
                <a:gd name="connsiteY2" fmla="*/ 36052 h 56357"/>
                <a:gd name="connsiteX3" fmla="*/ 8703 w 26935"/>
                <a:gd name="connsiteY3" fmla="*/ 43511 h 56357"/>
                <a:gd name="connsiteX4" fmla="*/ 13261 w 26935"/>
                <a:gd name="connsiteY4" fmla="*/ 48484 h 56357"/>
                <a:gd name="connsiteX5" fmla="*/ 17405 w 26935"/>
                <a:gd name="connsiteY5" fmla="*/ 43511 h 56357"/>
                <a:gd name="connsiteX6" fmla="*/ 17405 w 26935"/>
                <a:gd name="connsiteY6" fmla="*/ 41439 h 56357"/>
                <a:gd name="connsiteX7" fmla="*/ 13261 w 26935"/>
                <a:gd name="connsiteY7" fmla="*/ 33566 h 56357"/>
                <a:gd name="connsiteX8" fmla="*/ 7874 w 26935"/>
                <a:gd name="connsiteY8" fmla="*/ 28179 h 56357"/>
                <a:gd name="connsiteX9" fmla="*/ 415 w 26935"/>
                <a:gd name="connsiteY9" fmla="*/ 13675 h 56357"/>
                <a:gd name="connsiteX10" fmla="*/ 415 w 26935"/>
                <a:gd name="connsiteY10" fmla="*/ 12017 h 56357"/>
                <a:gd name="connsiteX11" fmla="*/ 13261 w 26935"/>
                <a:gd name="connsiteY11" fmla="*/ 0 h 56357"/>
                <a:gd name="connsiteX12" fmla="*/ 26107 w 26935"/>
                <a:gd name="connsiteY12" fmla="*/ 12432 h 56357"/>
                <a:gd name="connsiteX13" fmla="*/ 26107 w 26935"/>
                <a:gd name="connsiteY13" fmla="*/ 16990 h 56357"/>
                <a:gd name="connsiteX14" fmla="*/ 17819 w 26935"/>
                <a:gd name="connsiteY14" fmla="*/ 16990 h 56357"/>
                <a:gd name="connsiteX15" fmla="*/ 17819 w 26935"/>
                <a:gd name="connsiteY15" fmla="*/ 12432 h 56357"/>
                <a:gd name="connsiteX16" fmla="*/ 13675 w 26935"/>
                <a:gd name="connsiteY16" fmla="*/ 7873 h 56357"/>
                <a:gd name="connsiteX17" fmla="*/ 9531 w 26935"/>
                <a:gd name="connsiteY17" fmla="*/ 12432 h 56357"/>
                <a:gd name="connsiteX18" fmla="*/ 9531 w 26935"/>
                <a:gd name="connsiteY18" fmla="*/ 13675 h 56357"/>
                <a:gd name="connsiteX19" fmla="*/ 13675 w 26935"/>
                <a:gd name="connsiteY19" fmla="*/ 21134 h 56357"/>
                <a:gd name="connsiteX20" fmla="*/ 19476 w 26935"/>
                <a:gd name="connsiteY20" fmla="*/ 26935 h 56357"/>
                <a:gd name="connsiteX21" fmla="*/ 26935 w 26935"/>
                <a:gd name="connsiteY21" fmla="*/ 41025 h 56357"/>
                <a:gd name="connsiteX22" fmla="*/ 26935 w 26935"/>
                <a:gd name="connsiteY22" fmla="*/ 43511 h 56357"/>
                <a:gd name="connsiteX23" fmla="*/ 13675 w 26935"/>
                <a:gd name="connsiteY23" fmla="*/ 56357 h 56357"/>
                <a:gd name="connsiteX24" fmla="*/ 0 w 26935"/>
                <a:gd name="connsiteY24" fmla="*/ 43511 h 5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935" h="56357">
                  <a:moveTo>
                    <a:pt x="0" y="43511"/>
                  </a:moveTo>
                  <a:lnTo>
                    <a:pt x="0" y="36052"/>
                  </a:lnTo>
                  <a:lnTo>
                    <a:pt x="8703" y="36052"/>
                  </a:lnTo>
                  <a:lnTo>
                    <a:pt x="8703" y="43511"/>
                  </a:lnTo>
                  <a:cubicBezTo>
                    <a:pt x="8703" y="46412"/>
                    <a:pt x="9946" y="48484"/>
                    <a:pt x="13261" y="48484"/>
                  </a:cubicBezTo>
                  <a:cubicBezTo>
                    <a:pt x="16162" y="48484"/>
                    <a:pt x="17405" y="46412"/>
                    <a:pt x="17405" y="43511"/>
                  </a:cubicBezTo>
                  <a:lnTo>
                    <a:pt x="17405" y="41439"/>
                  </a:lnTo>
                  <a:cubicBezTo>
                    <a:pt x="17405" y="38124"/>
                    <a:pt x="16162" y="36466"/>
                    <a:pt x="13261" y="33566"/>
                  </a:cubicBezTo>
                  <a:lnTo>
                    <a:pt x="7874" y="28179"/>
                  </a:lnTo>
                  <a:cubicBezTo>
                    <a:pt x="2487" y="23206"/>
                    <a:pt x="415" y="19891"/>
                    <a:pt x="415" y="13675"/>
                  </a:cubicBezTo>
                  <a:lnTo>
                    <a:pt x="415" y="12017"/>
                  </a:lnTo>
                  <a:cubicBezTo>
                    <a:pt x="415" y="5387"/>
                    <a:pt x="4559" y="0"/>
                    <a:pt x="13261" y="0"/>
                  </a:cubicBezTo>
                  <a:cubicBezTo>
                    <a:pt x="22377" y="0"/>
                    <a:pt x="26107" y="4559"/>
                    <a:pt x="26107" y="12432"/>
                  </a:cubicBezTo>
                  <a:lnTo>
                    <a:pt x="26107" y="16990"/>
                  </a:lnTo>
                  <a:lnTo>
                    <a:pt x="17819" y="16990"/>
                  </a:lnTo>
                  <a:lnTo>
                    <a:pt x="17819" y="12432"/>
                  </a:lnTo>
                  <a:cubicBezTo>
                    <a:pt x="17819" y="9117"/>
                    <a:pt x="16575" y="7873"/>
                    <a:pt x="13675" y="7873"/>
                  </a:cubicBezTo>
                  <a:cubicBezTo>
                    <a:pt x="11189" y="7873"/>
                    <a:pt x="9531" y="9117"/>
                    <a:pt x="9531" y="12432"/>
                  </a:cubicBezTo>
                  <a:lnTo>
                    <a:pt x="9531" y="13675"/>
                  </a:lnTo>
                  <a:cubicBezTo>
                    <a:pt x="9531" y="16576"/>
                    <a:pt x="11189" y="18648"/>
                    <a:pt x="13675" y="21134"/>
                  </a:cubicBezTo>
                  <a:lnTo>
                    <a:pt x="19476" y="26935"/>
                  </a:lnTo>
                  <a:cubicBezTo>
                    <a:pt x="24449" y="31908"/>
                    <a:pt x="26935" y="35223"/>
                    <a:pt x="26935" y="41025"/>
                  </a:cubicBezTo>
                  <a:lnTo>
                    <a:pt x="26935" y="43511"/>
                  </a:lnTo>
                  <a:cubicBezTo>
                    <a:pt x="26935" y="50970"/>
                    <a:pt x="22791" y="56357"/>
                    <a:pt x="13675" y="56357"/>
                  </a:cubicBezTo>
                  <a:cubicBezTo>
                    <a:pt x="3730" y="55943"/>
                    <a:pt x="0" y="50555"/>
                    <a:pt x="0" y="43511"/>
                  </a:cubicBezTo>
                  <a:close/>
                </a:path>
              </a:pathLst>
            </a:custGeom>
            <a:solidFill>
              <a:srgbClr val="FFFFFF"/>
            </a:solidFill>
            <a:ln w="4763" cap="flat">
              <a:noFill/>
              <a:prstDash val="solid"/>
              <a:miter/>
            </a:ln>
          </p:spPr>
          <p:txBody>
            <a:bodyPr rtlCol="0" anchor="ctr"/>
            <a:lstStyle/>
            <a:p>
              <a:endParaRPr lang="ru-RU"/>
            </a:p>
          </p:txBody>
        </p:sp>
        <p:sp>
          <p:nvSpPr>
            <p:cNvPr id="334" name="Полилиния: фигура 333">
              <a:extLst>
                <a:ext uri="{FF2B5EF4-FFF2-40B4-BE49-F238E27FC236}">
                  <a16:creationId xmlns:a16="http://schemas.microsoft.com/office/drawing/2014/main" id="{B86AC95D-43C4-4614-B7D4-61FC76DD97B3}"/>
                </a:ext>
              </a:extLst>
            </p:cNvPr>
            <p:cNvSpPr/>
            <p:nvPr/>
          </p:nvSpPr>
          <p:spPr>
            <a:xfrm>
              <a:off x="4934163" y="4850378"/>
              <a:ext cx="26520" cy="55528"/>
            </a:xfrm>
            <a:custGeom>
              <a:avLst/>
              <a:gdLst>
                <a:gd name="connsiteX0" fmla="*/ 26521 w 26520"/>
                <a:gd name="connsiteY0" fmla="*/ 415 h 55528"/>
                <a:gd name="connsiteX1" fmla="*/ 26521 w 26520"/>
                <a:gd name="connsiteY1" fmla="*/ 41439 h 55528"/>
                <a:gd name="connsiteX2" fmla="*/ 13675 w 26520"/>
                <a:gd name="connsiteY2" fmla="*/ 55528 h 55528"/>
                <a:gd name="connsiteX3" fmla="*/ 0 w 26520"/>
                <a:gd name="connsiteY3" fmla="*/ 41439 h 55528"/>
                <a:gd name="connsiteX4" fmla="*/ 0 w 26520"/>
                <a:gd name="connsiteY4" fmla="*/ 415 h 55528"/>
                <a:gd name="connsiteX5" fmla="*/ 9116 w 26520"/>
                <a:gd name="connsiteY5" fmla="*/ 415 h 55528"/>
                <a:gd name="connsiteX6" fmla="*/ 9116 w 26520"/>
                <a:gd name="connsiteY6" fmla="*/ 42268 h 55528"/>
                <a:gd name="connsiteX7" fmla="*/ 13675 w 26520"/>
                <a:gd name="connsiteY7" fmla="*/ 47655 h 55528"/>
                <a:gd name="connsiteX8" fmla="*/ 18233 w 26520"/>
                <a:gd name="connsiteY8" fmla="*/ 42268 h 55528"/>
                <a:gd name="connsiteX9" fmla="*/ 18233 w 26520"/>
                <a:gd name="connsiteY9" fmla="*/ 0 h 55528"/>
                <a:gd name="connsiteX10" fmla="*/ 26521 w 26520"/>
                <a:gd name="connsiteY10" fmla="*/ 0 h 55528"/>
                <a:gd name="connsiteX11" fmla="*/ 26521 w 26520"/>
                <a:gd name="connsiteY11" fmla="*/ 415 h 5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520" h="55528">
                  <a:moveTo>
                    <a:pt x="26521" y="415"/>
                  </a:moveTo>
                  <a:lnTo>
                    <a:pt x="26521" y="41439"/>
                  </a:lnTo>
                  <a:cubicBezTo>
                    <a:pt x="26521" y="49727"/>
                    <a:pt x="22791" y="55528"/>
                    <a:pt x="13675" y="55528"/>
                  </a:cubicBezTo>
                  <a:cubicBezTo>
                    <a:pt x="4144" y="55528"/>
                    <a:pt x="0" y="50141"/>
                    <a:pt x="0" y="41439"/>
                  </a:cubicBezTo>
                  <a:lnTo>
                    <a:pt x="0" y="415"/>
                  </a:lnTo>
                  <a:lnTo>
                    <a:pt x="9116" y="415"/>
                  </a:lnTo>
                  <a:lnTo>
                    <a:pt x="9116" y="42268"/>
                  </a:lnTo>
                  <a:cubicBezTo>
                    <a:pt x="9116" y="45583"/>
                    <a:pt x="10360" y="47655"/>
                    <a:pt x="13675" y="47655"/>
                  </a:cubicBezTo>
                  <a:cubicBezTo>
                    <a:pt x="16990" y="47655"/>
                    <a:pt x="18233" y="45583"/>
                    <a:pt x="18233" y="42268"/>
                  </a:cubicBezTo>
                  <a:lnTo>
                    <a:pt x="18233" y="0"/>
                  </a:lnTo>
                  <a:lnTo>
                    <a:pt x="26521" y="0"/>
                  </a:lnTo>
                  <a:lnTo>
                    <a:pt x="26521" y="415"/>
                  </a:lnTo>
                  <a:close/>
                </a:path>
              </a:pathLst>
            </a:custGeom>
            <a:solidFill>
              <a:srgbClr val="FFFFFF"/>
            </a:solidFill>
            <a:ln w="4763" cap="flat">
              <a:noFill/>
              <a:prstDash val="solid"/>
              <a:miter/>
            </a:ln>
          </p:spPr>
          <p:txBody>
            <a:bodyPr rtlCol="0" anchor="ctr"/>
            <a:lstStyle/>
            <a:p>
              <a:endParaRPr lang="ru-RU"/>
            </a:p>
          </p:txBody>
        </p:sp>
        <p:sp>
          <p:nvSpPr>
            <p:cNvPr id="335" name="Полилиния: фигура 334">
              <a:extLst>
                <a:ext uri="{FF2B5EF4-FFF2-40B4-BE49-F238E27FC236}">
                  <a16:creationId xmlns:a16="http://schemas.microsoft.com/office/drawing/2014/main" id="{AC5838D4-5A7B-4E5D-A187-2328D45932B0}"/>
                </a:ext>
              </a:extLst>
            </p:cNvPr>
            <p:cNvSpPr/>
            <p:nvPr/>
          </p:nvSpPr>
          <p:spPr>
            <a:xfrm>
              <a:off x="4966900" y="4850795"/>
              <a:ext cx="33565" cy="54284"/>
            </a:xfrm>
            <a:custGeom>
              <a:avLst/>
              <a:gdLst>
                <a:gd name="connsiteX0" fmla="*/ 24863 w 33565"/>
                <a:gd name="connsiteY0" fmla="*/ 19061 h 54284"/>
                <a:gd name="connsiteX1" fmla="*/ 18233 w 33565"/>
                <a:gd name="connsiteY1" fmla="*/ 54284 h 54284"/>
                <a:gd name="connsiteX2" fmla="*/ 14089 w 33565"/>
                <a:gd name="connsiteY2" fmla="*/ 54284 h 54284"/>
                <a:gd name="connsiteX3" fmla="*/ 7459 w 33565"/>
                <a:gd name="connsiteY3" fmla="*/ 19061 h 54284"/>
                <a:gd name="connsiteX4" fmla="*/ 7459 w 33565"/>
                <a:gd name="connsiteY4" fmla="*/ 54284 h 54284"/>
                <a:gd name="connsiteX5" fmla="*/ 0 w 33565"/>
                <a:gd name="connsiteY5" fmla="*/ 54284 h 54284"/>
                <a:gd name="connsiteX6" fmla="*/ 0 w 33565"/>
                <a:gd name="connsiteY6" fmla="*/ 0 h 54284"/>
                <a:gd name="connsiteX7" fmla="*/ 10774 w 33565"/>
                <a:gd name="connsiteY7" fmla="*/ 0 h 54284"/>
                <a:gd name="connsiteX8" fmla="*/ 16575 w 33565"/>
                <a:gd name="connsiteY8" fmla="*/ 30664 h 54284"/>
                <a:gd name="connsiteX9" fmla="*/ 21963 w 33565"/>
                <a:gd name="connsiteY9" fmla="*/ 0 h 54284"/>
                <a:gd name="connsiteX10" fmla="*/ 33565 w 33565"/>
                <a:gd name="connsiteY10" fmla="*/ 0 h 54284"/>
                <a:gd name="connsiteX11" fmla="*/ 33565 w 33565"/>
                <a:gd name="connsiteY11" fmla="*/ 54284 h 54284"/>
                <a:gd name="connsiteX12" fmla="*/ 25277 w 33565"/>
                <a:gd name="connsiteY12" fmla="*/ 54284 h 54284"/>
                <a:gd name="connsiteX13" fmla="*/ 25277 w 33565"/>
                <a:gd name="connsiteY13" fmla="*/ 19061 h 54284"/>
                <a:gd name="connsiteX14" fmla="*/ 24863 w 33565"/>
                <a:gd name="connsiteY14" fmla="*/ 19061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565" h="54284">
                  <a:moveTo>
                    <a:pt x="24863" y="19061"/>
                  </a:moveTo>
                  <a:lnTo>
                    <a:pt x="18233" y="54284"/>
                  </a:lnTo>
                  <a:lnTo>
                    <a:pt x="14089" y="54284"/>
                  </a:lnTo>
                  <a:lnTo>
                    <a:pt x="7459" y="19061"/>
                  </a:lnTo>
                  <a:lnTo>
                    <a:pt x="7459" y="54284"/>
                  </a:lnTo>
                  <a:lnTo>
                    <a:pt x="0" y="54284"/>
                  </a:lnTo>
                  <a:lnTo>
                    <a:pt x="0" y="0"/>
                  </a:lnTo>
                  <a:lnTo>
                    <a:pt x="10774" y="0"/>
                  </a:lnTo>
                  <a:lnTo>
                    <a:pt x="16575" y="30664"/>
                  </a:lnTo>
                  <a:lnTo>
                    <a:pt x="21963" y="0"/>
                  </a:lnTo>
                  <a:lnTo>
                    <a:pt x="33565" y="0"/>
                  </a:lnTo>
                  <a:lnTo>
                    <a:pt x="33565" y="54284"/>
                  </a:lnTo>
                  <a:lnTo>
                    <a:pt x="25277" y="54284"/>
                  </a:lnTo>
                  <a:lnTo>
                    <a:pt x="25277" y="19061"/>
                  </a:lnTo>
                  <a:lnTo>
                    <a:pt x="24863" y="19061"/>
                  </a:lnTo>
                  <a:close/>
                </a:path>
              </a:pathLst>
            </a:custGeom>
            <a:solidFill>
              <a:srgbClr val="FFFFFF"/>
            </a:solidFill>
            <a:ln w="4763" cap="flat">
              <a:noFill/>
              <a:prstDash val="solid"/>
              <a:miter/>
            </a:ln>
          </p:spPr>
          <p:txBody>
            <a:bodyPr rtlCol="0" anchor="ctr"/>
            <a:lstStyle/>
            <a:p>
              <a:endParaRPr lang="ru-RU"/>
            </a:p>
          </p:txBody>
        </p:sp>
        <p:sp>
          <p:nvSpPr>
            <p:cNvPr id="336" name="Полилиния: фигура 335">
              <a:extLst>
                <a:ext uri="{FF2B5EF4-FFF2-40B4-BE49-F238E27FC236}">
                  <a16:creationId xmlns:a16="http://schemas.microsoft.com/office/drawing/2014/main" id="{E5250463-1CA8-4B7E-A5C0-472F9C7DF7B2}"/>
                </a:ext>
              </a:extLst>
            </p:cNvPr>
            <p:cNvSpPr/>
            <p:nvPr/>
          </p:nvSpPr>
          <p:spPr>
            <a:xfrm>
              <a:off x="5006267" y="4850795"/>
              <a:ext cx="26106" cy="54699"/>
            </a:xfrm>
            <a:custGeom>
              <a:avLst/>
              <a:gdLst>
                <a:gd name="connsiteX0" fmla="*/ 0 w 26106"/>
                <a:gd name="connsiteY0" fmla="*/ 0 h 54699"/>
                <a:gd name="connsiteX1" fmla="*/ 13675 w 26106"/>
                <a:gd name="connsiteY1" fmla="*/ 0 h 54699"/>
                <a:gd name="connsiteX2" fmla="*/ 26107 w 26106"/>
                <a:gd name="connsiteY2" fmla="*/ 12017 h 54699"/>
                <a:gd name="connsiteX3" fmla="*/ 26107 w 26106"/>
                <a:gd name="connsiteY3" fmla="*/ 23620 h 54699"/>
                <a:gd name="connsiteX4" fmla="*/ 13675 w 26106"/>
                <a:gd name="connsiteY4" fmla="*/ 36052 h 54699"/>
                <a:gd name="connsiteX5" fmla="*/ 9116 w 26106"/>
                <a:gd name="connsiteY5" fmla="*/ 36052 h 54699"/>
                <a:gd name="connsiteX6" fmla="*/ 9116 w 26106"/>
                <a:gd name="connsiteY6" fmla="*/ 54699 h 54699"/>
                <a:gd name="connsiteX7" fmla="*/ 0 w 26106"/>
                <a:gd name="connsiteY7" fmla="*/ 54699 h 54699"/>
                <a:gd name="connsiteX8" fmla="*/ 0 w 26106"/>
                <a:gd name="connsiteY8" fmla="*/ 0 h 54699"/>
                <a:gd name="connsiteX9" fmla="*/ 0 w 26106"/>
                <a:gd name="connsiteY9" fmla="*/ 0 h 54699"/>
                <a:gd name="connsiteX10" fmla="*/ 9116 w 26106"/>
                <a:gd name="connsiteY10" fmla="*/ 7459 h 54699"/>
                <a:gd name="connsiteX11" fmla="*/ 9116 w 26106"/>
                <a:gd name="connsiteY11" fmla="*/ 29007 h 54699"/>
                <a:gd name="connsiteX12" fmla="*/ 12432 w 26106"/>
                <a:gd name="connsiteY12" fmla="*/ 29007 h 54699"/>
                <a:gd name="connsiteX13" fmla="*/ 16990 w 26106"/>
                <a:gd name="connsiteY13" fmla="*/ 24449 h 54699"/>
                <a:gd name="connsiteX14" fmla="*/ 16990 w 26106"/>
                <a:gd name="connsiteY14" fmla="*/ 12017 h 54699"/>
                <a:gd name="connsiteX15" fmla="*/ 12432 w 26106"/>
                <a:gd name="connsiteY15" fmla="*/ 7459 h 54699"/>
                <a:gd name="connsiteX16" fmla="*/ 9116 w 26106"/>
                <a:gd name="connsiteY16" fmla="*/ 7459 h 5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106" h="54699">
                  <a:moveTo>
                    <a:pt x="0" y="0"/>
                  </a:moveTo>
                  <a:lnTo>
                    <a:pt x="13675" y="0"/>
                  </a:lnTo>
                  <a:cubicBezTo>
                    <a:pt x="22791" y="0"/>
                    <a:pt x="26107" y="4558"/>
                    <a:pt x="26107" y="12017"/>
                  </a:cubicBezTo>
                  <a:lnTo>
                    <a:pt x="26107" y="23620"/>
                  </a:lnTo>
                  <a:cubicBezTo>
                    <a:pt x="26107" y="31079"/>
                    <a:pt x="22791" y="36052"/>
                    <a:pt x="13675" y="36052"/>
                  </a:cubicBezTo>
                  <a:lnTo>
                    <a:pt x="9116" y="36052"/>
                  </a:lnTo>
                  <a:lnTo>
                    <a:pt x="9116" y="54699"/>
                  </a:lnTo>
                  <a:lnTo>
                    <a:pt x="0" y="54699"/>
                  </a:lnTo>
                  <a:lnTo>
                    <a:pt x="0" y="0"/>
                  </a:lnTo>
                  <a:lnTo>
                    <a:pt x="0" y="0"/>
                  </a:lnTo>
                  <a:close/>
                  <a:moveTo>
                    <a:pt x="9116" y="7459"/>
                  </a:moveTo>
                  <a:lnTo>
                    <a:pt x="9116" y="29007"/>
                  </a:lnTo>
                  <a:lnTo>
                    <a:pt x="12432" y="29007"/>
                  </a:lnTo>
                  <a:cubicBezTo>
                    <a:pt x="15747" y="29007"/>
                    <a:pt x="16990" y="27350"/>
                    <a:pt x="16990" y="24449"/>
                  </a:cubicBezTo>
                  <a:lnTo>
                    <a:pt x="16990" y="12017"/>
                  </a:lnTo>
                  <a:cubicBezTo>
                    <a:pt x="16990" y="9116"/>
                    <a:pt x="15747" y="7459"/>
                    <a:pt x="12432" y="7459"/>
                  </a:cubicBezTo>
                  <a:lnTo>
                    <a:pt x="9116" y="7459"/>
                  </a:lnTo>
                  <a:close/>
                </a:path>
              </a:pathLst>
            </a:custGeom>
            <a:solidFill>
              <a:srgbClr val="FFFFFF"/>
            </a:solidFill>
            <a:ln w="4763" cap="flat">
              <a:noFill/>
              <a:prstDash val="solid"/>
              <a:miter/>
            </a:ln>
          </p:spPr>
          <p:txBody>
            <a:bodyPr rtlCol="0" anchor="ctr"/>
            <a:lstStyle/>
            <a:p>
              <a:endParaRPr lang="ru-RU"/>
            </a:p>
          </p:txBody>
        </p:sp>
        <p:sp>
          <p:nvSpPr>
            <p:cNvPr id="337" name="Полилиния: фигура 336">
              <a:extLst>
                <a:ext uri="{FF2B5EF4-FFF2-40B4-BE49-F238E27FC236}">
                  <a16:creationId xmlns:a16="http://schemas.microsoft.com/office/drawing/2014/main" id="{371B2289-3355-4458-9EE8-726210DBCC81}"/>
                </a:ext>
              </a:extLst>
            </p:cNvPr>
            <p:cNvSpPr/>
            <p:nvPr/>
          </p:nvSpPr>
          <p:spPr>
            <a:xfrm>
              <a:off x="5035274" y="4850795"/>
              <a:ext cx="24448" cy="54284"/>
            </a:xfrm>
            <a:custGeom>
              <a:avLst/>
              <a:gdLst>
                <a:gd name="connsiteX0" fmla="*/ 0 w 24448"/>
                <a:gd name="connsiteY0" fmla="*/ 0 h 54284"/>
                <a:gd name="connsiteX1" fmla="*/ 24449 w 24448"/>
                <a:gd name="connsiteY1" fmla="*/ 0 h 54284"/>
                <a:gd name="connsiteX2" fmla="*/ 24449 w 24448"/>
                <a:gd name="connsiteY2" fmla="*/ 7459 h 54284"/>
                <a:gd name="connsiteX3" fmla="*/ 16990 w 24448"/>
                <a:gd name="connsiteY3" fmla="*/ 7459 h 54284"/>
                <a:gd name="connsiteX4" fmla="*/ 16990 w 24448"/>
                <a:gd name="connsiteY4" fmla="*/ 54284 h 54284"/>
                <a:gd name="connsiteX5" fmla="*/ 7873 w 24448"/>
                <a:gd name="connsiteY5" fmla="*/ 54284 h 54284"/>
                <a:gd name="connsiteX6" fmla="*/ 7873 w 24448"/>
                <a:gd name="connsiteY6" fmla="*/ 7459 h 54284"/>
                <a:gd name="connsiteX7" fmla="*/ 414 w 24448"/>
                <a:gd name="connsiteY7" fmla="*/ 7459 h 54284"/>
                <a:gd name="connsiteX8" fmla="*/ 414 w 24448"/>
                <a:gd name="connsiteY8" fmla="*/ 0 h 54284"/>
                <a:gd name="connsiteX9" fmla="*/ 0 w 24448"/>
                <a:gd name="connsiteY9" fmla="*/ 0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48" h="54284">
                  <a:moveTo>
                    <a:pt x="0" y="0"/>
                  </a:moveTo>
                  <a:lnTo>
                    <a:pt x="24449" y="0"/>
                  </a:lnTo>
                  <a:lnTo>
                    <a:pt x="24449" y="7459"/>
                  </a:lnTo>
                  <a:lnTo>
                    <a:pt x="16990" y="7459"/>
                  </a:lnTo>
                  <a:lnTo>
                    <a:pt x="16990" y="54284"/>
                  </a:lnTo>
                  <a:lnTo>
                    <a:pt x="7873" y="54284"/>
                  </a:lnTo>
                  <a:lnTo>
                    <a:pt x="7873" y="7459"/>
                  </a:lnTo>
                  <a:lnTo>
                    <a:pt x="414" y="7459"/>
                  </a:lnTo>
                  <a:lnTo>
                    <a:pt x="414" y="0"/>
                  </a:lnTo>
                  <a:lnTo>
                    <a:pt x="0" y="0"/>
                  </a:lnTo>
                  <a:close/>
                </a:path>
              </a:pathLst>
            </a:custGeom>
            <a:solidFill>
              <a:srgbClr val="FFFFFF"/>
            </a:solidFill>
            <a:ln w="4763" cap="flat">
              <a:noFill/>
              <a:prstDash val="solid"/>
              <a:miter/>
            </a:ln>
          </p:spPr>
          <p:txBody>
            <a:bodyPr rtlCol="0" anchor="ctr"/>
            <a:lstStyle/>
            <a:p>
              <a:endParaRPr lang="ru-RU"/>
            </a:p>
          </p:txBody>
        </p:sp>
        <p:sp>
          <p:nvSpPr>
            <p:cNvPr id="338" name="Полилиния: фигура 337">
              <a:extLst>
                <a:ext uri="{FF2B5EF4-FFF2-40B4-BE49-F238E27FC236}">
                  <a16:creationId xmlns:a16="http://schemas.microsoft.com/office/drawing/2014/main" id="{65602EEC-BE93-4585-95AD-20E3FAA07FA2}"/>
                </a:ext>
              </a:extLst>
            </p:cNvPr>
            <p:cNvSpPr/>
            <p:nvPr/>
          </p:nvSpPr>
          <p:spPr>
            <a:xfrm>
              <a:off x="5064281" y="4850795"/>
              <a:ext cx="9115" cy="54284"/>
            </a:xfrm>
            <a:custGeom>
              <a:avLst/>
              <a:gdLst>
                <a:gd name="connsiteX0" fmla="*/ 0 w 9115"/>
                <a:gd name="connsiteY0" fmla="*/ 0 h 54284"/>
                <a:gd name="connsiteX1" fmla="*/ 9115 w 9115"/>
                <a:gd name="connsiteY1" fmla="*/ 0 h 54284"/>
                <a:gd name="connsiteX2" fmla="*/ 9115 w 9115"/>
                <a:gd name="connsiteY2" fmla="*/ 54284 h 54284"/>
                <a:gd name="connsiteX3" fmla="*/ 0 w 9115"/>
                <a:gd name="connsiteY3" fmla="*/ 54284 h 54284"/>
                <a:gd name="connsiteX4" fmla="*/ 0 w 9115"/>
                <a:gd name="connsiteY4" fmla="*/ 0 h 54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5" h="54284">
                  <a:moveTo>
                    <a:pt x="0" y="0"/>
                  </a:moveTo>
                  <a:lnTo>
                    <a:pt x="9115" y="0"/>
                  </a:lnTo>
                  <a:lnTo>
                    <a:pt x="9115" y="54284"/>
                  </a:lnTo>
                  <a:lnTo>
                    <a:pt x="0" y="54284"/>
                  </a:lnTo>
                  <a:lnTo>
                    <a:pt x="0" y="0"/>
                  </a:lnTo>
                  <a:close/>
                </a:path>
              </a:pathLst>
            </a:custGeom>
            <a:solidFill>
              <a:srgbClr val="FFFFFF"/>
            </a:solidFill>
            <a:ln w="4763" cap="flat">
              <a:noFill/>
              <a:prstDash val="solid"/>
              <a:miter/>
            </a:ln>
          </p:spPr>
          <p:txBody>
            <a:bodyPr rtlCol="0" anchor="ctr"/>
            <a:lstStyle/>
            <a:p>
              <a:endParaRPr lang="ru-RU"/>
            </a:p>
          </p:txBody>
        </p:sp>
        <p:sp>
          <p:nvSpPr>
            <p:cNvPr id="339" name="Полилиния: фигура 338">
              <a:extLst>
                <a:ext uri="{FF2B5EF4-FFF2-40B4-BE49-F238E27FC236}">
                  <a16:creationId xmlns:a16="http://schemas.microsoft.com/office/drawing/2014/main" id="{F98783F0-79D9-457C-B743-67970F8EF4BC}"/>
                </a:ext>
              </a:extLst>
            </p:cNvPr>
            <p:cNvSpPr/>
            <p:nvPr/>
          </p:nvSpPr>
          <p:spPr>
            <a:xfrm>
              <a:off x="5078373" y="4849964"/>
              <a:ext cx="27760" cy="55546"/>
            </a:xfrm>
            <a:custGeom>
              <a:avLst/>
              <a:gdLst>
                <a:gd name="connsiteX0" fmla="*/ 0 w 27760"/>
                <a:gd name="connsiteY0" fmla="*/ 41025 h 55546"/>
                <a:gd name="connsiteX1" fmla="*/ 0 w 27760"/>
                <a:gd name="connsiteY1" fmla="*/ 14504 h 55546"/>
                <a:gd name="connsiteX2" fmla="*/ 13673 w 27760"/>
                <a:gd name="connsiteY2" fmla="*/ 0 h 55546"/>
                <a:gd name="connsiteX3" fmla="*/ 27761 w 27760"/>
                <a:gd name="connsiteY3" fmla="*/ 14504 h 55546"/>
                <a:gd name="connsiteX4" fmla="*/ 27761 w 27760"/>
                <a:gd name="connsiteY4" fmla="*/ 41025 h 55546"/>
                <a:gd name="connsiteX5" fmla="*/ 13673 w 27760"/>
                <a:gd name="connsiteY5" fmla="*/ 55528 h 55546"/>
                <a:gd name="connsiteX6" fmla="*/ 0 w 27760"/>
                <a:gd name="connsiteY6" fmla="*/ 41025 h 55546"/>
                <a:gd name="connsiteX7" fmla="*/ 18645 w 27760"/>
                <a:gd name="connsiteY7" fmla="*/ 42682 h 55546"/>
                <a:gd name="connsiteX8" fmla="*/ 18645 w 27760"/>
                <a:gd name="connsiteY8" fmla="*/ 13261 h 55546"/>
                <a:gd name="connsiteX9" fmla="*/ 14087 w 27760"/>
                <a:gd name="connsiteY9" fmla="*/ 7459 h 55546"/>
                <a:gd name="connsiteX10" fmla="*/ 9530 w 27760"/>
                <a:gd name="connsiteY10" fmla="*/ 13261 h 55546"/>
                <a:gd name="connsiteX11" fmla="*/ 9530 w 27760"/>
                <a:gd name="connsiteY11" fmla="*/ 42682 h 55546"/>
                <a:gd name="connsiteX12" fmla="*/ 14087 w 27760"/>
                <a:gd name="connsiteY12" fmla="*/ 48484 h 55546"/>
                <a:gd name="connsiteX13" fmla="*/ 18645 w 27760"/>
                <a:gd name="connsiteY13" fmla="*/ 42682 h 5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60" h="55546">
                  <a:moveTo>
                    <a:pt x="0" y="41025"/>
                  </a:moveTo>
                  <a:lnTo>
                    <a:pt x="0" y="14504"/>
                  </a:lnTo>
                  <a:cubicBezTo>
                    <a:pt x="0" y="5802"/>
                    <a:pt x="4143" y="0"/>
                    <a:pt x="13673" y="0"/>
                  </a:cubicBezTo>
                  <a:cubicBezTo>
                    <a:pt x="23203" y="0"/>
                    <a:pt x="27761" y="6216"/>
                    <a:pt x="27761" y="14504"/>
                  </a:cubicBezTo>
                  <a:lnTo>
                    <a:pt x="27761" y="41025"/>
                  </a:lnTo>
                  <a:cubicBezTo>
                    <a:pt x="27761" y="49312"/>
                    <a:pt x="23617" y="55528"/>
                    <a:pt x="13673" y="55528"/>
                  </a:cubicBezTo>
                  <a:cubicBezTo>
                    <a:pt x="4558" y="55943"/>
                    <a:pt x="0" y="49312"/>
                    <a:pt x="0" y="41025"/>
                  </a:cubicBezTo>
                  <a:close/>
                  <a:moveTo>
                    <a:pt x="18645" y="42682"/>
                  </a:moveTo>
                  <a:lnTo>
                    <a:pt x="18645" y="13261"/>
                  </a:lnTo>
                  <a:cubicBezTo>
                    <a:pt x="18645" y="9946"/>
                    <a:pt x="17402" y="7459"/>
                    <a:pt x="14087" y="7459"/>
                  </a:cubicBezTo>
                  <a:cubicBezTo>
                    <a:pt x="10773" y="7459"/>
                    <a:pt x="9530" y="9946"/>
                    <a:pt x="9530" y="13261"/>
                  </a:cubicBezTo>
                  <a:lnTo>
                    <a:pt x="9530" y="42682"/>
                  </a:lnTo>
                  <a:cubicBezTo>
                    <a:pt x="9530" y="45997"/>
                    <a:pt x="10773" y="48484"/>
                    <a:pt x="14087" y="48484"/>
                  </a:cubicBezTo>
                  <a:cubicBezTo>
                    <a:pt x="17402" y="48069"/>
                    <a:pt x="18645" y="45997"/>
                    <a:pt x="18645" y="42682"/>
                  </a:cubicBezTo>
                  <a:close/>
                </a:path>
              </a:pathLst>
            </a:custGeom>
            <a:solidFill>
              <a:srgbClr val="FFFFFF"/>
            </a:solidFill>
            <a:ln w="4763" cap="flat">
              <a:noFill/>
              <a:prstDash val="solid"/>
              <a:miter/>
            </a:ln>
          </p:spPr>
          <p:txBody>
            <a:bodyPr rtlCol="0" anchor="ctr"/>
            <a:lstStyle/>
            <a:p>
              <a:endParaRPr lang="ru-RU"/>
            </a:p>
          </p:txBody>
        </p:sp>
        <p:sp>
          <p:nvSpPr>
            <p:cNvPr id="340" name="Полилиния: фигура 339">
              <a:extLst>
                <a:ext uri="{FF2B5EF4-FFF2-40B4-BE49-F238E27FC236}">
                  <a16:creationId xmlns:a16="http://schemas.microsoft.com/office/drawing/2014/main" id="{74D6EB46-F48C-4EFC-B5F9-0954871B2B74}"/>
                </a:ext>
              </a:extLst>
            </p:cNvPr>
            <p:cNvSpPr/>
            <p:nvPr/>
          </p:nvSpPr>
          <p:spPr>
            <a:xfrm>
              <a:off x="5111520" y="4850795"/>
              <a:ext cx="26522" cy="54284"/>
            </a:xfrm>
            <a:custGeom>
              <a:avLst/>
              <a:gdLst>
                <a:gd name="connsiteX0" fmla="*/ 7877 w 26522"/>
                <a:gd name="connsiteY0" fmla="*/ 19891 h 54284"/>
                <a:gd name="connsiteX1" fmla="*/ 7877 w 26522"/>
                <a:gd name="connsiteY1" fmla="*/ 54284 h 54284"/>
                <a:gd name="connsiteX2" fmla="*/ 0 w 26522"/>
                <a:gd name="connsiteY2" fmla="*/ 54284 h 54284"/>
                <a:gd name="connsiteX3" fmla="*/ 0 w 26522"/>
                <a:gd name="connsiteY3" fmla="*/ 0 h 54284"/>
                <a:gd name="connsiteX4" fmla="*/ 9120 w 26522"/>
                <a:gd name="connsiteY4" fmla="*/ 0 h 54284"/>
                <a:gd name="connsiteX5" fmla="*/ 19064 w 26522"/>
                <a:gd name="connsiteY5" fmla="*/ 31079 h 54284"/>
                <a:gd name="connsiteX6" fmla="*/ 19064 w 26522"/>
                <a:gd name="connsiteY6" fmla="*/ 0 h 54284"/>
                <a:gd name="connsiteX7" fmla="*/ 26522 w 26522"/>
                <a:gd name="connsiteY7" fmla="*/ 0 h 54284"/>
                <a:gd name="connsiteX8" fmla="*/ 26522 w 26522"/>
                <a:gd name="connsiteY8" fmla="*/ 54284 h 54284"/>
                <a:gd name="connsiteX9" fmla="*/ 18650 w 26522"/>
                <a:gd name="connsiteY9" fmla="*/ 54284 h 54284"/>
                <a:gd name="connsiteX10" fmla="*/ 7877 w 26522"/>
                <a:gd name="connsiteY10" fmla="*/ 19891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22" h="54284">
                  <a:moveTo>
                    <a:pt x="7877" y="19891"/>
                  </a:moveTo>
                  <a:lnTo>
                    <a:pt x="7877" y="54284"/>
                  </a:lnTo>
                  <a:lnTo>
                    <a:pt x="0" y="54284"/>
                  </a:lnTo>
                  <a:lnTo>
                    <a:pt x="0" y="0"/>
                  </a:lnTo>
                  <a:lnTo>
                    <a:pt x="9120" y="0"/>
                  </a:lnTo>
                  <a:lnTo>
                    <a:pt x="19064" y="31079"/>
                  </a:lnTo>
                  <a:lnTo>
                    <a:pt x="19064" y="0"/>
                  </a:lnTo>
                  <a:lnTo>
                    <a:pt x="26522" y="0"/>
                  </a:lnTo>
                  <a:lnTo>
                    <a:pt x="26522" y="54284"/>
                  </a:lnTo>
                  <a:lnTo>
                    <a:pt x="18650" y="54284"/>
                  </a:lnTo>
                  <a:lnTo>
                    <a:pt x="7877" y="19891"/>
                  </a:lnTo>
                  <a:close/>
                </a:path>
              </a:pathLst>
            </a:custGeom>
            <a:solidFill>
              <a:srgbClr val="FFFFFF"/>
            </a:solidFill>
            <a:ln w="4763" cap="flat">
              <a:noFill/>
              <a:prstDash val="solid"/>
              <a:miter/>
            </a:ln>
          </p:spPr>
          <p:txBody>
            <a:bodyPr rtlCol="0" anchor="ctr"/>
            <a:lstStyle/>
            <a:p>
              <a:endParaRPr lang="ru-RU"/>
            </a:p>
          </p:txBody>
        </p:sp>
        <p:sp>
          <p:nvSpPr>
            <p:cNvPr id="341" name="Полилиния: фигура 340">
              <a:extLst>
                <a:ext uri="{FF2B5EF4-FFF2-40B4-BE49-F238E27FC236}">
                  <a16:creationId xmlns:a16="http://schemas.microsoft.com/office/drawing/2014/main" id="{0E2233F1-7280-4920-B061-FC668D22F5F7}"/>
                </a:ext>
              </a:extLst>
            </p:cNvPr>
            <p:cNvSpPr/>
            <p:nvPr/>
          </p:nvSpPr>
          <p:spPr>
            <a:xfrm>
              <a:off x="4802388" y="4930773"/>
              <a:ext cx="31079" cy="54284"/>
            </a:xfrm>
            <a:custGeom>
              <a:avLst/>
              <a:gdLst>
                <a:gd name="connsiteX0" fmla="*/ 0 w 31079"/>
                <a:gd name="connsiteY0" fmla="*/ 54285 h 54284"/>
                <a:gd name="connsiteX1" fmla="*/ 10359 w 31079"/>
                <a:gd name="connsiteY1" fmla="*/ 0 h 54284"/>
                <a:gd name="connsiteX2" fmla="*/ 20719 w 31079"/>
                <a:gd name="connsiteY2" fmla="*/ 0 h 54284"/>
                <a:gd name="connsiteX3" fmla="*/ 31079 w 31079"/>
                <a:gd name="connsiteY3" fmla="*/ 54285 h 54284"/>
                <a:gd name="connsiteX4" fmla="*/ 21548 w 31079"/>
                <a:gd name="connsiteY4" fmla="*/ 54285 h 54284"/>
                <a:gd name="connsiteX5" fmla="*/ 19891 w 31079"/>
                <a:gd name="connsiteY5" fmla="*/ 44339 h 54284"/>
                <a:gd name="connsiteX6" fmla="*/ 10359 w 31079"/>
                <a:gd name="connsiteY6" fmla="*/ 44339 h 54284"/>
                <a:gd name="connsiteX7" fmla="*/ 8702 w 31079"/>
                <a:gd name="connsiteY7" fmla="*/ 54285 h 54284"/>
                <a:gd name="connsiteX8" fmla="*/ 0 w 31079"/>
                <a:gd name="connsiteY8" fmla="*/ 54285 h 54284"/>
                <a:gd name="connsiteX9" fmla="*/ 11603 w 31079"/>
                <a:gd name="connsiteY9" fmla="*/ 36881 h 54284"/>
                <a:gd name="connsiteX10" fmla="*/ 19062 w 31079"/>
                <a:gd name="connsiteY10" fmla="*/ 36881 h 54284"/>
                <a:gd name="connsiteX11" fmla="*/ 15332 w 31079"/>
                <a:gd name="connsiteY11" fmla="*/ 14918 h 54284"/>
                <a:gd name="connsiteX12" fmla="*/ 11603 w 31079"/>
                <a:gd name="connsiteY12" fmla="*/ 36881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79" h="54284">
                  <a:moveTo>
                    <a:pt x="0" y="54285"/>
                  </a:moveTo>
                  <a:lnTo>
                    <a:pt x="10359" y="0"/>
                  </a:lnTo>
                  <a:lnTo>
                    <a:pt x="20719" y="0"/>
                  </a:lnTo>
                  <a:lnTo>
                    <a:pt x="31079" y="54285"/>
                  </a:lnTo>
                  <a:lnTo>
                    <a:pt x="21548" y="54285"/>
                  </a:lnTo>
                  <a:lnTo>
                    <a:pt x="19891" y="44339"/>
                  </a:lnTo>
                  <a:lnTo>
                    <a:pt x="10359" y="44339"/>
                  </a:lnTo>
                  <a:lnTo>
                    <a:pt x="8702" y="54285"/>
                  </a:lnTo>
                  <a:lnTo>
                    <a:pt x="0" y="54285"/>
                  </a:lnTo>
                  <a:close/>
                  <a:moveTo>
                    <a:pt x="11603" y="36881"/>
                  </a:moveTo>
                  <a:lnTo>
                    <a:pt x="19062" y="36881"/>
                  </a:lnTo>
                  <a:lnTo>
                    <a:pt x="15332" y="14918"/>
                  </a:lnTo>
                  <a:lnTo>
                    <a:pt x="11603" y="36881"/>
                  </a:lnTo>
                  <a:close/>
                </a:path>
              </a:pathLst>
            </a:custGeom>
            <a:solidFill>
              <a:srgbClr val="FFFFFF"/>
            </a:solidFill>
            <a:ln w="4763" cap="flat">
              <a:noFill/>
              <a:prstDash val="solid"/>
              <a:miter/>
            </a:ln>
          </p:spPr>
          <p:txBody>
            <a:bodyPr rtlCol="0" anchor="ctr"/>
            <a:lstStyle/>
            <a:p>
              <a:endParaRPr lang="ru-RU"/>
            </a:p>
          </p:txBody>
        </p:sp>
        <p:sp>
          <p:nvSpPr>
            <p:cNvPr id="342" name="Полилиния: фигура 341">
              <a:extLst>
                <a:ext uri="{FF2B5EF4-FFF2-40B4-BE49-F238E27FC236}">
                  <a16:creationId xmlns:a16="http://schemas.microsoft.com/office/drawing/2014/main" id="{C304CE73-83D7-4779-AB2F-2D9ACABE28FA}"/>
                </a:ext>
              </a:extLst>
            </p:cNvPr>
            <p:cNvSpPr/>
            <p:nvPr/>
          </p:nvSpPr>
          <p:spPr>
            <a:xfrm>
              <a:off x="4837196" y="4931185"/>
              <a:ext cx="26520" cy="54284"/>
            </a:xfrm>
            <a:custGeom>
              <a:avLst/>
              <a:gdLst>
                <a:gd name="connsiteX0" fmla="*/ 7873 w 26520"/>
                <a:gd name="connsiteY0" fmla="*/ 19891 h 54284"/>
                <a:gd name="connsiteX1" fmla="*/ 7873 w 26520"/>
                <a:gd name="connsiteY1" fmla="*/ 54285 h 54284"/>
                <a:gd name="connsiteX2" fmla="*/ 0 w 26520"/>
                <a:gd name="connsiteY2" fmla="*/ 54285 h 54284"/>
                <a:gd name="connsiteX3" fmla="*/ 0 w 26520"/>
                <a:gd name="connsiteY3" fmla="*/ 0 h 54284"/>
                <a:gd name="connsiteX4" fmla="*/ 9117 w 26520"/>
                <a:gd name="connsiteY4" fmla="*/ 0 h 54284"/>
                <a:gd name="connsiteX5" fmla="*/ 19062 w 26520"/>
                <a:gd name="connsiteY5" fmla="*/ 31079 h 54284"/>
                <a:gd name="connsiteX6" fmla="*/ 19062 w 26520"/>
                <a:gd name="connsiteY6" fmla="*/ 0 h 54284"/>
                <a:gd name="connsiteX7" fmla="*/ 26521 w 26520"/>
                <a:gd name="connsiteY7" fmla="*/ 0 h 54284"/>
                <a:gd name="connsiteX8" fmla="*/ 26521 w 26520"/>
                <a:gd name="connsiteY8" fmla="*/ 54285 h 54284"/>
                <a:gd name="connsiteX9" fmla="*/ 18648 w 26520"/>
                <a:gd name="connsiteY9" fmla="*/ 54285 h 54284"/>
                <a:gd name="connsiteX10" fmla="*/ 7873 w 26520"/>
                <a:gd name="connsiteY10" fmla="*/ 19891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20" h="54284">
                  <a:moveTo>
                    <a:pt x="7873" y="19891"/>
                  </a:moveTo>
                  <a:lnTo>
                    <a:pt x="7873" y="54285"/>
                  </a:lnTo>
                  <a:lnTo>
                    <a:pt x="0" y="54285"/>
                  </a:lnTo>
                  <a:lnTo>
                    <a:pt x="0" y="0"/>
                  </a:lnTo>
                  <a:lnTo>
                    <a:pt x="9117" y="0"/>
                  </a:lnTo>
                  <a:lnTo>
                    <a:pt x="19062" y="31079"/>
                  </a:lnTo>
                  <a:lnTo>
                    <a:pt x="19062" y="0"/>
                  </a:lnTo>
                  <a:lnTo>
                    <a:pt x="26521" y="0"/>
                  </a:lnTo>
                  <a:lnTo>
                    <a:pt x="26521" y="54285"/>
                  </a:lnTo>
                  <a:lnTo>
                    <a:pt x="18648" y="54285"/>
                  </a:lnTo>
                  <a:lnTo>
                    <a:pt x="7873" y="19891"/>
                  </a:lnTo>
                  <a:close/>
                </a:path>
              </a:pathLst>
            </a:custGeom>
            <a:solidFill>
              <a:srgbClr val="FFFFFF"/>
            </a:solidFill>
            <a:ln w="4763" cap="flat">
              <a:noFill/>
              <a:prstDash val="solid"/>
              <a:miter/>
            </a:ln>
          </p:spPr>
          <p:txBody>
            <a:bodyPr rtlCol="0" anchor="ctr"/>
            <a:lstStyle/>
            <a:p>
              <a:endParaRPr lang="ru-RU"/>
            </a:p>
          </p:txBody>
        </p:sp>
        <p:sp>
          <p:nvSpPr>
            <p:cNvPr id="343" name="Полилиния: фигура 342">
              <a:extLst>
                <a:ext uri="{FF2B5EF4-FFF2-40B4-BE49-F238E27FC236}">
                  <a16:creationId xmlns:a16="http://schemas.microsoft.com/office/drawing/2014/main" id="{9D4C0F0A-56A6-488B-B73A-6CFF6C7D77B0}"/>
                </a:ext>
              </a:extLst>
            </p:cNvPr>
            <p:cNvSpPr/>
            <p:nvPr/>
          </p:nvSpPr>
          <p:spPr>
            <a:xfrm>
              <a:off x="4869519" y="4930773"/>
              <a:ext cx="27349" cy="54284"/>
            </a:xfrm>
            <a:custGeom>
              <a:avLst/>
              <a:gdLst>
                <a:gd name="connsiteX0" fmla="*/ 27349 w 27349"/>
                <a:gd name="connsiteY0" fmla="*/ 14504 h 54284"/>
                <a:gd name="connsiteX1" fmla="*/ 27349 w 27349"/>
                <a:gd name="connsiteY1" fmla="*/ 39781 h 54284"/>
                <a:gd name="connsiteX2" fmla="*/ 14089 w 27349"/>
                <a:gd name="connsiteY2" fmla="*/ 54285 h 54284"/>
                <a:gd name="connsiteX3" fmla="*/ 0 w 27349"/>
                <a:gd name="connsiteY3" fmla="*/ 54285 h 54284"/>
                <a:gd name="connsiteX4" fmla="*/ 0 w 27349"/>
                <a:gd name="connsiteY4" fmla="*/ 0 h 54284"/>
                <a:gd name="connsiteX5" fmla="*/ 14089 w 27349"/>
                <a:gd name="connsiteY5" fmla="*/ 0 h 54284"/>
                <a:gd name="connsiteX6" fmla="*/ 27349 w 27349"/>
                <a:gd name="connsiteY6" fmla="*/ 14504 h 54284"/>
                <a:gd name="connsiteX7" fmla="*/ 12846 w 27349"/>
                <a:gd name="connsiteY7" fmla="*/ 46826 h 54284"/>
                <a:gd name="connsiteX8" fmla="*/ 18233 w 27349"/>
                <a:gd name="connsiteY8" fmla="*/ 41439 h 54284"/>
                <a:gd name="connsiteX9" fmla="*/ 18233 w 27349"/>
                <a:gd name="connsiteY9" fmla="*/ 12846 h 54284"/>
                <a:gd name="connsiteX10" fmla="*/ 12846 w 27349"/>
                <a:gd name="connsiteY10" fmla="*/ 7459 h 54284"/>
                <a:gd name="connsiteX11" fmla="*/ 9116 w 27349"/>
                <a:gd name="connsiteY11" fmla="*/ 7459 h 54284"/>
                <a:gd name="connsiteX12" fmla="*/ 9116 w 27349"/>
                <a:gd name="connsiteY12" fmla="*/ 46826 h 54284"/>
                <a:gd name="connsiteX13" fmla="*/ 12846 w 27349"/>
                <a:gd name="connsiteY13" fmla="*/ 46826 h 54284"/>
                <a:gd name="connsiteX14" fmla="*/ 12846 w 27349"/>
                <a:gd name="connsiteY14" fmla="*/ 46826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49" h="54284">
                  <a:moveTo>
                    <a:pt x="27349" y="14504"/>
                  </a:moveTo>
                  <a:lnTo>
                    <a:pt x="27349" y="39781"/>
                  </a:lnTo>
                  <a:cubicBezTo>
                    <a:pt x="27349" y="48069"/>
                    <a:pt x="24034" y="54285"/>
                    <a:pt x="14089" y="54285"/>
                  </a:cubicBezTo>
                  <a:lnTo>
                    <a:pt x="0" y="54285"/>
                  </a:lnTo>
                  <a:lnTo>
                    <a:pt x="0" y="0"/>
                  </a:lnTo>
                  <a:lnTo>
                    <a:pt x="14089" y="0"/>
                  </a:lnTo>
                  <a:cubicBezTo>
                    <a:pt x="24034" y="0"/>
                    <a:pt x="27349" y="6216"/>
                    <a:pt x="27349" y="14504"/>
                  </a:cubicBezTo>
                  <a:close/>
                  <a:moveTo>
                    <a:pt x="12846" y="46826"/>
                  </a:moveTo>
                  <a:cubicBezTo>
                    <a:pt x="16575" y="46826"/>
                    <a:pt x="18233" y="44754"/>
                    <a:pt x="18233" y="41439"/>
                  </a:cubicBezTo>
                  <a:lnTo>
                    <a:pt x="18233" y="12846"/>
                  </a:lnTo>
                  <a:cubicBezTo>
                    <a:pt x="18233" y="9531"/>
                    <a:pt x="16990" y="7459"/>
                    <a:pt x="12846" y="7459"/>
                  </a:cubicBezTo>
                  <a:lnTo>
                    <a:pt x="9116" y="7459"/>
                  </a:lnTo>
                  <a:lnTo>
                    <a:pt x="9116" y="46826"/>
                  </a:lnTo>
                  <a:lnTo>
                    <a:pt x="12846" y="46826"/>
                  </a:lnTo>
                  <a:lnTo>
                    <a:pt x="12846" y="46826"/>
                  </a:lnTo>
                  <a:close/>
                </a:path>
              </a:pathLst>
            </a:custGeom>
            <a:solidFill>
              <a:srgbClr val="FFFFFF"/>
            </a:solidFill>
            <a:ln w="4763" cap="flat">
              <a:noFill/>
              <a:prstDash val="solid"/>
              <a:miter/>
            </a:ln>
          </p:spPr>
          <p:txBody>
            <a:bodyPr rtlCol="0" anchor="ctr"/>
            <a:lstStyle/>
            <a:p>
              <a:endParaRPr lang="ru-RU"/>
            </a:p>
          </p:txBody>
        </p:sp>
        <p:sp>
          <p:nvSpPr>
            <p:cNvPr id="344" name="Полилиния: фигура 343">
              <a:extLst>
                <a:ext uri="{FF2B5EF4-FFF2-40B4-BE49-F238E27FC236}">
                  <a16:creationId xmlns:a16="http://schemas.microsoft.com/office/drawing/2014/main" id="{8D1D6D76-24C2-49F9-9BFB-0DB7B032DACB}"/>
                </a:ext>
              </a:extLst>
            </p:cNvPr>
            <p:cNvSpPr/>
            <p:nvPr/>
          </p:nvSpPr>
          <p:spPr>
            <a:xfrm>
              <a:off x="4910957" y="4930773"/>
              <a:ext cx="26106" cy="54699"/>
            </a:xfrm>
            <a:custGeom>
              <a:avLst/>
              <a:gdLst>
                <a:gd name="connsiteX0" fmla="*/ 0 w 26106"/>
                <a:gd name="connsiteY0" fmla="*/ 0 h 54699"/>
                <a:gd name="connsiteX1" fmla="*/ 13675 w 26106"/>
                <a:gd name="connsiteY1" fmla="*/ 0 h 54699"/>
                <a:gd name="connsiteX2" fmla="*/ 26107 w 26106"/>
                <a:gd name="connsiteY2" fmla="*/ 12017 h 54699"/>
                <a:gd name="connsiteX3" fmla="*/ 26107 w 26106"/>
                <a:gd name="connsiteY3" fmla="*/ 23620 h 54699"/>
                <a:gd name="connsiteX4" fmla="*/ 13675 w 26106"/>
                <a:gd name="connsiteY4" fmla="*/ 36052 h 54699"/>
                <a:gd name="connsiteX5" fmla="*/ 9117 w 26106"/>
                <a:gd name="connsiteY5" fmla="*/ 36052 h 54699"/>
                <a:gd name="connsiteX6" fmla="*/ 9117 w 26106"/>
                <a:gd name="connsiteY6" fmla="*/ 54699 h 54699"/>
                <a:gd name="connsiteX7" fmla="*/ 0 w 26106"/>
                <a:gd name="connsiteY7" fmla="*/ 54699 h 54699"/>
                <a:gd name="connsiteX8" fmla="*/ 0 w 26106"/>
                <a:gd name="connsiteY8" fmla="*/ 0 h 54699"/>
                <a:gd name="connsiteX9" fmla="*/ 0 w 26106"/>
                <a:gd name="connsiteY9" fmla="*/ 0 h 54699"/>
                <a:gd name="connsiteX10" fmla="*/ 9117 w 26106"/>
                <a:gd name="connsiteY10" fmla="*/ 7459 h 54699"/>
                <a:gd name="connsiteX11" fmla="*/ 9117 w 26106"/>
                <a:gd name="connsiteY11" fmla="*/ 29007 h 54699"/>
                <a:gd name="connsiteX12" fmla="*/ 12432 w 26106"/>
                <a:gd name="connsiteY12" fmla="*/ 29007 h 54699"/>
                <a:gd name="connsiteX13" fmla="*/ 16990 w 26106"/>
                <a:gd name="connsiteY13" fmla="*/ 24449 h 54699"/>
                <a:gd name="connsiteX14" fmla="*/ 16990 w 26106"/>
                <a:gd name="connsiteY14" fmla="*/ 12017 h 54699"/>
                <a:gd name="connsiteX15" fmla="*/ 12432 w 26106"/>
                <a:gd name="connsiteY15" fmla="*/ 7459 h 54699"/>
                <a:gd name="connsiteX16" fmla="*/ 9117 w 26106"/>
                <a:gd name="connsiteY16" fmla="*/ 7459 h 5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106" h="54699">
                  <a:moveTo>
                    <a:pt x="0" y="0"/>
                  </a:moveTo>
                  <a:lnTo>
                    <a:pt x="13675" y="0"/>
                  </a:lnTo>
                  <a:cubicBezTo>
                    <a:pt x="22791" y="0"/>
                    <a:pt x="26107" y="4558"/>
                    <a:pt x="26107" y="12017"/>
                  </a:cubicBezTo>
                  <a:lnTo>
                    <a:pt x="26107" y="23620"/>
                  </a:lnTo>
                  <a:cubicBezTo>
                    <a:pt x="26107" y="31079"/>
                    <a:pt x="22791" y="36052"/>
                    <a:pt x="13675" y="36052"/>
                  </a:cubicBezTo>
                  <a:lnTo>
                    <a:pt x="9117" y="36052"/>
                  </a:lnTo>
                  <a:lnTo>
                    <a:pt x="9117" y="54699"/>
                  </a:lnTo>
                  <a:lnTo>
                    <a:pt x="0" y="54699"/>
                  </a:lnTo>
                  <a:lnTo>
                    <a:pt x="0" y="0"/>
                  </a:lnTo>
                  <a:lnTo>
                    <a:pt x="0" y="0"/>
                  </a:lnTo>
                  <a:close/>
                  <a:moveTo>
                    <a:pt x="9117" y="7459"/>
                  </a:moveTo>
                  <a:lnTo>
                    <a:pt x="9117" y="29007"/>
                  </a:lnTo>
                  <a:lnTo>
                    <a:pt x="12432" y="29007"/>
                  </a:lnTo>
                  <a:cubicBezTo>
                    <a:pt x="15747" y="29007"/>
                    <a:pt x="16990" y="27350"/>
                    <a:pt x="16990" y="24449"/>
                  </a:cubicBezTo>
                  <a:lnTo>
                    <a:pt x="16990" y="12017"/>
                  </a:lnTo>
                  <a:cubicBezTo>
                    <a:pt x="16990" y="9116"/>
                    <a:pt x="15747" y="7459"/>
                    <a:pt x="12432" y="7459"/>
                  </a:cubicBezTo>
                  <a:lnTo>
                    <a:pt x="9117" y="7459"/>
                  </a:lnTo>
                  <a:close/>
                </a:path>
              </a:pathLst>
            </a:custGeom>
            <a:solidFill>
              <a:srgbClr val="FFFFFF"/>
            </a:solidFill>
            <a:ln w="4763" cap="flat">
              <a:noFill/>
              <a:prstDash val="solid"/>
              <a:miter/>
            </a:ln>
          </p:spPr>
          <p:txBody>
            <a:bodyPr rtlCol="0" anchor="ctr"/>
            <a:lstStyle/>
            <a:p>
              <a:endParaRPr lang="ru-RU"/>
            </a:p>
          </p:txBody>
        </p:sp>
        <p:sp>
          <p:nvSpPr>
            <p:cNvPr id="345" name="Полилиния: фигура 344">
              <a:extLst>
                <a:ext uri="{FF2B5EF4-FFF2-40B4-BE49-F238E27FC236}">
                  <a16:creationId xmlns:a16="http://schemas.microsoft.com/office/drawing/2014/main" id="{4852915F-AF58-4C9D-974C-D7667EAE4329}"/>
                </a:ext>
              </a:extLst>
            </p:cNvPr>
            <p:cNvSpPr/>
            <p:nvPr/>
          </p:nvSpPr>
          <p:spPr>
            <a:xfrm>
              <a:off x="4942036" y="4930773"/>
              <a:ext cx="26935" cy="54284"/>
            </a:xfrm>
            <a:custGeom>
              <a:avLst/>
              <a:gdLst>
                <a:gd name="connsiteX0" fmla="*/ 9531 w 26935"/>
                <a:gd name="connsiteY0" fmla="*/ 29422 h 54284"/>
                <a:gd name="connsiteX1" fmla="*/ 9531 w 26935"/>
                <a:gd name="connsiteY1" fmla="*/ 54285 h 54284"/>
                <a:gd name="connsiteX2" fmla="*/ 0 w 26935"/>
                <a:gd name="connsiteY2" fmla="*/ 54285 h 54284"/>
                <a:gd name="connsiteX3" fmla="*/ 0 w 26935"/>
                <a:gd name="connsiteY3" fmla="*/ 0 h 54284"/>
                <a:gd name="connsiteX4" fmla="*/ 13260 w 26935"/>
                <a:gd name="connsiteY4" fmla="*/ 0 h 54284"/>
                <a:gd name="connsiteX5" fmla="*/ 25692 w 26935"/>
                <a:gd name="connsiteY5" fmla="*/ 12017 h 54284"/>
                <a:gd name="connsiteX6" fmla="*/ 25692 w 26935"/>
                <a:gd name="connsiteY6" fmla="*/ 19062 h 54284"/>
                <a:gd name="connsiteX7" fmla="*/ 18233 w 26935"/>
                <a:gd name="connsiteY7" fmla="*/ 29422 h 54284"/>
                <a:gd name="connsiteX8" fmla="*/ 26935 w 26935"/>
                <a:gd name="connsiteY8" fmla="*/ 54285 h 54284"/>
                <a:gd name="connsiteX9" fmla="*/ 17404 w 26935"/>
                <a:gd name="connsiteY9" fmla="*/ 54285 h 54284"/>
                <a:gd name="connsiteX10" fmla="*/ 9531 w 26935"/>
                <a:gd name="connsiteY10" fmla="*/ 29422 h 54284"/>
                <a:gd name="connsiteX11" fmla="*/ 9531 w 26935"/>
                <a:gd name="connsiteY11" fmla="*/ 7459 h 54284"/>
                <a:gd name="connsiteX12" fmla="*/ 9531 w 26935"/>
                <a:gd name="connsiteY12" fmla="*/ 24449 h 54284"/>
                <a:gd name="connsiteX13" fmla="*/ 12432 w 26935"/>
                <a:gd name="connsiteY13" fmla="*/ 24449 h 54284"/>
                <a:gd name="connsiteX14" fmla="*/ 16990 w 26935"/>
                <a:gd name="connsiteY14" fmla="*/ 19891 h 54284"/>
                <a:gd name="connsiteX15" fmla="*/ 16990 w 26935"/>
                <a:gd name="connsiteY15" fmla="*/ 11603 h 54284"/>
                <a:gd name="connsiteX16" fmla="*/ 12432 w 26935"/>
                <a:gd name="connsiteY16" fmla="*/ 7045 h 54284"/>
                <a:gd name="connsiteX17" fmla="*/ 9531 w 26935"/>
                <a:gd name="connsiteY17" fmla="*/ 7045 h 54284"/>
                <a:gd name="connsiteX18" fmla="*/ 9531 w 26935"/>
                <a:gd name="connsiteY18" fmla="*/ 7459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935" h="54284">
                  <a:moveTo>
                    <a:pt x="9531" y="29422"/>
                  </a:moveTo>
                  <a:lnTo>
                    <a:pt x="9531" y="54285"/>
                  </a:lnTo>
                  <a:lnTo>
                    <a:pt x="0" y="54285"/>
                  </a:lnTo>
                  <a:lnTo>
                    <a:pt x="0" y="0"/>
                  </a:lnTo>
                  <a:lnTo>
                    <a:pt x="13260" y="0"/>
                  </a:lnTo>
                  <a:cubicBezTo>
                    <a:pt x="22377" y="0"/>
                    <a:pt x="25692" y="4558"/>
                    <a:pt x="25692" y="12017"/>
                  </a:cubicBezTo>
                  <a:lnTo>
                    <a:pt x="25692" y="19062"/>
                  </a:lnTo>
                  <a:cubicBezTo>
                    <a:pt x="25692" y="24863"/>
                    <a:pt x="23620" y="28178"/>
                    <a:pt x="18233" y="29422"/>
                  </a:cubicBezTo>
                  <a:lnTo>
                    <a:pt x="26935" y="54285"/>
                  </a:lnTo>
                  <a:lnTo>
                    <a:pt x="17404" y="54285"/>
                  </a:lnTo>
                  <a:lnTo>
                    <a:pt x="9531" y="29422"/>
                  </a:lnTo>
                  <a:close/>
                  <a:moveTo>
                    <a:pt x="9531" y="7459"/>
                  </a:moveTo>
                  <a:lnTo>
                    <a:pt x="9531" y="24449"/>
                  </a:lnTo>
                  <a:lnTo>
                    <a:pt x="12432" y="24449"/>
                  </a:lnTo>
                  <a:cubicBezTo>
                    <a:pt x="15747" y="24449"/>
                    <a:pt x="16990" y="22791"/>
                    <a:pt x="16990" y="19891"/>
                  </a:cubicBezTo>
                  <a:lnTo>
                    <a:pt x="16990" y="11603"/>
                  </a:lnTo>
                  <a:cubicBezTo>
                    <a:pt x="16990" y="8702"/>
                    <a:pt x="15747" y="7045"/>
                    <a:pt x="12432" y="7045"/>
                  </a:cubicBezTo>
                  <a:lnTo>
                    <a:pt x="9531" y="7045"/>
                  </a:lnTo>
                  <a:lnTo>
                    <a:pt x="9531" y="7459"/>
                  </a:lnTo>
                  <a:close/>
                </a:path>
              </a:pathLst>
            </a:custGeom>
            <a:solidFill>
              <a:srgbClr val="FFFFFF"/>
            </a:solidFill>
            <a:ln w="4763" cap="flat">
              <a:noFill/>
              <a:prstDash val="solid"/>
              <a:miter/>
            </a:ln>
          </p:spPr>
          <p:txBody>
            <a:bodyPr rtlCol="0" anchor="ctr"/>
            <a:lstStyle/>
            <a:p>
              <a:endParaRPr lang="ru-RU"/>
            </a:p>
          </p:txBody>
        </p:sp>
        <p:sp>
          <p:nvSpPr>
            <p:cNvPr id="346" name="Полилиния: фигура 345">
              <a:extLst>
                <a:ext uri="{FF2B5EF4-FFF2-40B4-BE49-F238E27FC236}">
                  <a16:creationId xmlns:a16="http://schemas.microsoft.com/office/drawing/2014/main" id="{9FD0AE9B-5CB8-488B-B6B1-EF748422E9D5}"/>
                </a:ext>
              </a:extLst>
            </p:cNvPr>
            <p:cNvSpPr/>
            <p:nvPr/>
          </p:nvSpPr>
          <p:spPr>
            <a:xfrm>
              <a:off x="4973530" y="4929943"/>
              <a:ext cx="27763" cy="55547"/>
            </a:xfrm>
            <a:custGeom>
              <a:avLst/>
              <a:gdLst>
                <a:gd name="connsiteX0" fmla="*/ 0 w 27763"/>
                <a:gd name="connsiteY0" fmla="*/ 41024 h 55547"/>
                <a:gd name="connsiteX1" fmla="*/ 0 w 27763"/>
                <a:gd name="connsiteY1" fmla="*/ 14504 h 55547"/>
                <a:gd name="connsiteX2" fmla="*/ 13675 w 27763"/>
                <a:gd name="connsiteY2" fmla="*/ 0 h 55547"/>
                <a:gd name="connsiteX3" fmla="*/ 27764 w 27763"/>
                <a:gd name="connsiteY3" fmla="*/ 14504 h 55547"/>
                <a:gd name="connsiteX4" fmla="*/ 27764 w 27763"/>
                <a:gd name="connsiteY4" fmla="*/ 41024 h 55547"/>
                <a:gd name="connsiteX5" fmla="*/ 13675 w 27763"/>
                <a:gd name="connsiteY5" fmla="*/ 55528 h 55547"/>
                <a:gd name="connsiteX6" fmla="*/ 0 w 27763"/>
                <a:gd name="connsiteY6" fmla="*/ 41024 h 55547"/>
                <a:gd name="connsiteX7" fmla="*/ 18233 w 27763"/>
                <a:gd name="connsiteY7" fmla="*/ 42682 h 55547"/>
                <a:gd name="connsiteX8" fmla="*/ 18233 w 27763"/>
                <a:gd name="connsiteY8" fmla="*/ 13260 h 55547"/>
                <a:gd name="connsiteX9" fmla="*/ 13675 w 27763"/>
                <a:gd name="connsiteY9" fmla="*/ 7459 h 55547"/>
                <a:gd name="connsiteX10" fmla="*/ 9116 w 27763"/>
                <a:gd name="connsiteY10" fmla="*/ 13260 h 55547"/>
                <a:gd name="connsiteX11" fmla="*/ 9116 w 27763"/>
                <a:gd name="connsiteY11" fmla="*/ 42682 h 55547"/>
                <a:gd name="connsiteX12" fmla="*/ 13675 w 27763"/>
                <a:gd name="connsiteY12" fmla="*/ 48483 h 55547"/>
                <a:gd name="connsiteX13" fmla="*/ 18233 w 27763"/>
                <a:gd name="connsiteY13" fmla="*/ 42682 h 5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63" h="55547">
                  <a:moveTo>
                    <a:pt x="0" y="41024"/>
                  </a:moveTo>
                  <a:lnTo>
                    <a:pt x="0" y="14504"/>
                  </a:lnTo>
                  <a:cubicBezTo>
                    <a:pt x="0" y="5801"/>
                    <a:pt x="4144" y="0"/>
                    <a:pt x="13675" y="0"/>
                  </a:cubicBezTo>
                  <a:cubicBezTo>
                    <a:pt x="23206" y="0"/>
                    <a:pt x="27764" y="6216"/>
                    <a:pt x="27764" y="14504"/>
                  </a:cubicBezTo>
                  <a:lnTo>
                    <a:pt x="27764" y="41024"/>
                  </a:lnTo>
                  <a:cubicBezTo>
                    <a:pt x="27764" y="49312"/>
                    <a:pt x="23620" y="55528"/>
                    <a:pt x="13675" y="55528"/>
                  </a:cubicBezTo>
                  <a:cubicBezTo>
                    <a:pt x="4144" y="55942"/>
                    <a:pt x="0" y="49727"/>
                    <a:pt x="0" y="41024"/>
                  </a:cubicBezTo>
                  <a:close/>
                  <a:moveTo>
                    <a:pt x="18233" y="42682"/>
                  </a:moveTo>
                  <a:lnTo>
                    <a:pt x="18233" y="13260"/>
                  </a:lnTo>
                  <a:cubicBezTo>
                    <a:pt x="18233" y="9945"/>
                    <a:pt x="16990" y="7459"/>
                    <a:pt x="13675" y="7459"/>
                  </a:cubicBezTo>
                  <a:cubicBezTo>
                    <a:pt x="10360" y="7459"/>
                    <a:pt x="9116" y="9945"/>
                    <a:pt x="9116" y="13260"/>
                  </a:cubicBezTo>
                  <a:lnTo>
                    <a:pt x="9116" y="42682"/>
                  </a:lnTo>
                  <a:cubicBezTo>
                    <a:pt x="9116" y="45997"/>
                    <a:pt x="10360" y="48483"/>
                    <a:pt x="13675" y="48483"/>
                  </a:cubicBezTo>
                  <a:cubicBezTo>
                    <a:pt x="16990" y="48069"/>
                    <a:pt x="18233" y="45997"/>
                    <a:pt x="18233" y="42682"/>
                  </a:cubicBezTo>
                  <a:close/>
                </a:path>
              </a:pathLst>
            </a:custGeom>
            <a:solidFill>
              <a:srgbClr val="FFFFFF"/>
            </a:solidFill>
            <a:ln w="4763" cap="flat">
              <a:noFill/>
              <a:prstDash val="solid"/>
              <a:miter/>
            </a:ln>
          </p:spPr>
          <p:txBody>
            <a:bodyPr rtlCol="0" anchor="ctr"/>
            <a:lstStyle/>
            <a:p>
              <a:endParaRPr lang="ru-RU"/>
            </a:p>
          </p:txBody>
        </p:sp>
        <p:sp>
          <p:nvSpPr>
            <p:cNvPr id="347" name="Полилиния: фигура 346">
              <a:extLst>
                <a:ext uri="{FF2B5EF4-FFF2-40B4-BE49-F238E27FC236}">
                  <a16:creationId xmlns:a16="http://schemas.microsoft.com/office/drawing/2014/main" id="{F1AE9F9C-85B7-41F1-8C3F-6B54989848E0}"/>
                </a:ext>
              </a:extLst>
            </p:cNvPr>
            <p:cNvSpPr/>
            <p:nvPr/>
          </p:nvSpPr>
          <p:spPr>
            <a:xfrm>
              <a:off x="5006681" y="4930773"/>
              <a:ext cx="27349" cy="54284"/>
            </a:xfrm>
            <a:custGeom>
              <a:avLst/>
              <a:gdLst>
                <a:gd name="connsiteX0" fmla="*/ 27350 w 27349"/>
                <a:gd name="connsiteY0" fmla="*/ 14504 h 54284"/>
                <a:gd name="connsiteX1" fmla="*/ 27350 w 27349"/>
                <a:gd name="connsiteY1" fmla="*/ 39781 h 54284"/>
                <a:gd name="connsiteX2" fmla="*/ 14089 w 27349"/>
                <a:gd name="connsiteY2" fmla="*/ 54285 h 54284"/>
                <a:gd name="connsiteX3" fmla="*/ 0 w 27349"/>
                <a:gd name="connsiteY3" fmla="*/ 54285 h 54284"/>
                <a:gd name="connsiteX4" fmla="*/ 0 w 27349"/>
                <a:gd name="connsiteY4" fmla="*/ 0 h 54284"/>
                <a:gd name="connsiteX5" fmla="*/ 14089 w 27349"/>
                <a:gd name="connsiteY5" fmla="*/ 0 h 54284"/>
                <a:gd name="connsiteX6" fmla="*/ 27350 w 27349"/>
                <a:gd name="connsiteY6" fmla="*/ 14504 h 54284"/>
                <a:gd name="connsiteX7" fmla="*/ 12846 w 27349"/>
                <a:gd name="connsiteY7" fmla="*/ 46826 h 54284"/>
                <a:gd name="connsiteX8" fmla="*/ 18233 w 27349"/>
                <a:gd name="connsiteY8" fmla="*/ 41439 h 54284"/>
                <a:gd name="connsiteX9" fmla="*/ 18233 w 27349"/>
                <a:gd name="connsiteY9" fmla="*/ 12846 h 54284"/>
                <a:gd name="connsiteX10" fmla="*/ 12846 w 27349"/>
                <a:gd name="connsiteY10" fmla="*/ 7459 h 54284"/>
                <a:gd name="connsiteX11" fmla="*/ 9116 w 27349"/>
                <a:gd name="connsiteY11" fmla="*/ 7459 h 54284"/>
                <a:gd name="connsiteX12" fmla="*/ 9116 w 27349"/>
                <a:gd name="connsiteY12" fmla="*/ 46826 h 54284"/>
                <a:gd name="connsiteX13" fmla="*/ 12846 w 27349"/>
                <a:gd name="connsiteY13" fmla="*/ 46826 h 54284"/>
                <a:gd name="connsiteX14" fmla="*/ 12846 w 27349"/>
                <a:gd name="connsiteY14" fmla="*/ 46826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49" h="54284">
                  <a:moveTo>
                    <a:pt x="27350" y="14504"/>
                  </a:moveTo>
                  <a:lnTo>
                    <a:pt x="27350" y="39781"/>
                  </a:lnTo>
                  <a:cubicBezTo>
                    <a:pt x="27350" y="48069"/>
                    <a:pt x="24034" y="54285"/>
                    <a:pt x="14089" y="54285"/>
                  </a:cubicBezTo>
                  <a:lnTo>
                    <a:pt x="0" y="54285"/>
                  </a:lnTo>
                  <a:lnTo>
                    <a:pt x="0" y="0"/>
                  </a:lnTo>
                  <a:lnTo>
                    <a:pt x="14089" y="0"/>
                  </a:lnTo>
                  <a:cubicBezTo>
                    <a:pt x="24034" y="0"/>
                    <a:pt x="27350" y="6216"/>
                    <a:pt x="27350" y="14504"/>
                  </a:cubicBezTo>
                  <a:close/>
                  <a:moveTo>
                    <a:pt x="12846" y="46826"/>
                  </a:moveTo>
                  <a:cubicBezTo>
                    <a:pt x="16576" y="46826"/>
                    <a:pt x="18233" y="44754"/>
                    <a:pt x="18233" y="41439"/>
                  </a:cubicBezTo>
                  <a:lnTo>
                    <a:pt x="18233" y="12846"/>
                  </a:lnTo>
                  <a:cubicBezTo>
                    <a:pt x="18233" y="9531"/>
                    <a:pt x="16990" y="7459"/>
                    <a:pt x="12846" y="7459"/>
                  </a:cubicBezTo>
                  <a:lnTo>
                    <a:pt x="9116" y="7459"/>
                  </a:lnTo>
                  <a:lnTo>
                    <a:pt x="9116" y="46826"/>
                  </a:lnTo>
                  <a:lnTo>
                    <a:pt x="12846" y="46826"/>
                  </a:lnTo>
                  <a:lnTo>
                    <a:pt x="12846" y="46826"/>
                  </a:lnTo>
                  <a:close/>
                </a:path>
              </a:pathLst>
            </a:custGeom>
            <a:solidFill>
              <a:srgbClr val="FFFFFF"/>
            </a:solidFill>
            <a:ln w="4763" cap="flat">
              <a:noFill/>
              <a:prstDash val="solid"/>
              <a:miter/>
            </a:ln>
          </p:spPr>
          <p:txBody>
            <a:bodyPr rtlCol="0" anchor="ctr"/>
            <a:lstStyle/>
            <a:p>
              <a:endParaRPr lang="ru-RU"/>
            </a:p>
          </p:txBody>
        </p:sp>
        <p:sp>
          <p:nvSpPr>
            <p:cNvPr id="348" name="Полилиния: фигура 347">
              <a:extLst>
                <a:ext uri="{FF2B5EF4-FFF2-40B4-BE49-F238E27FC236}">
                  <a16:creationId xmlns:a16="http://schemas.microsoft.com/office/drawing/2014/main" id="{1D712063-AD2E-4CEB-AB91-B10C65C9CB60}"/>
                </a:ext>
              </a:extLst>
            </p:cNvPr>
            <p:cNvSpPr/>
            <p:nvPr/>
          </p:nvSpPr>
          <p:spPr>
            <a:xfrm>
              <a:off x="5039417" y="4930773"/>
              <a:ext cx="26520" cy="55113"/>
            </a:xfrm>
            <a:custGeom>
              <a:avLst/>
              <a:gdLst>
                <a:gd name="connsiteX0" fmla="*/ 26520 w 26520"/>
                <a:gd name="connsiteY0" fmla="*/ 0 h 55113"/>
                <a:gd name="connsiteX1" fmla="*/ 26520 w 26520"/>
                <a:gd name="connsiteY1" fmla="*/ 41025 h 55113"/>
                <a:gd name="connsiteX2" fmla="*/ 13675 w 26520"/>
                <a:gd name="connsiteY2" fmla="*/ 55114 h 55113"/>
                <a:gd name="connsiteX3" fmla="*/ 0 w 26520"/>
                <a:gd name="connsiteY3" fmla="*/ 41025 h 55113"/>
                <a:gd name="connsiteX4" fmla="*/ 0 w 26520"/>
                <a:gd name="connsiteY4" fmla="*/ 0 h 55113"/>
                <a:gd name="connsiteX5" fmla="*/ 9116 w 26520"/>
                <a:gd name="connsiteY5" fmla="*/ 0 h 55113"/>
                <a:gd name="connsiteX6" fmla="*/ 9116 w 26520"/>
                <a:gd name="connsiteY6" fmla="*/ 42268 h 55113"/>
                <a:gd name="connsiteX7" fmla="*/ 13675 w 26520"/>
                <a:gd name="connsiteY7" fmla="*/ 47655 h 55113"/>
                <a:gd name="connsiteX8" fmla="*/ 18233 w 26520"/>
                <a:gd name="connsiteY8" fmla="*/ 42268 h 55113"/>
                <a:gd name="connsiteX9" fmla="*/ 18233 w 26520"/>
                <a:gd name="connsiteY9" fmla="*/ 0 h 55113"/>
                <a:gd name="connsiteX10" fmla="*/ 26520 w 26520"/>
                <a:gd name="connsiteY10" fmla="*/ 0 h 5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20" h="55113">
                  <a:moveTo>
                    <a:pt x="26520" y="0"/>
                  </a:moveTo>
                  <a:lnTo>
                    <a:pt x="26520" y="41025"/>
                  </a:lnTo>
                  <a:cubicBezTo>
                    <a:pt x="26520" y="49312"/>
                    <a:pt x="22791" y="55114"/>
                    <a:pt x="13675" y="55114"/>
                  </a:cubicBezTo>
                  <a:cubicBezTo>
                    <a:pt x="4144" y="55114"/>
                    <a:pt x="0" y="49727"/>
                    <a:pt x="0" y="41025"/>
                  </a:cubicBezTo>
                  <a:lnTo>
                    <a:pt x="0" y="0"/>
                  </a:lnTo>
                  <a:lnTo>
                    <a:pt x="9116" y="0"/>
                  </a:lnTo>
                  <a:lnTo>
                    <a:pt x="9116" y="42268"/>
                  </a:lnTo>
                  <a:cubicBezTo>
                    <a:pt x="9116" y="45583"/>
                    <a:pt x="10359" y="47655"/>
                    <a:pt x="13675" y="47655"/>
                  </a:cubicBezTo>
                  <a:cubicBezTo>
                    <a:pt x="16990" y="47655"/>
                    <a:pt x="18233" y="45583"/>
                    <a:pt x="18233" y="42268"/>
                  </a:cubicBezTo>
                  <a:lnTo>
                    <a:pt x="18233" y="0"/>
                  </a:lnTo>
                  <a:lnTo>
                    <a:pt x="26520" y="0"/>
                  </a:lnTo>
                  <a:close/>
                </a:path>
              </a:pathLst>
            </a:custGeom>
            <a:solidFill>
              <a:srgbClr val="FFFFFF"/>
            </a:solidFill>
            <a:ln w="4763" cap="flat">
              <a:noFill/>
              <a:prstDash val="solid"/>
              <a:miter/>
            </a:ln>
          </p:spPr>
          <p:txBody>
            <a:bodyPr rtlCol="0" anchor="ctr"/>
            <a:lstStyle/>
            <a:p>
              <a:endParaRPr lang="ru-RU"/>
            </a:p>
          </p:txBody>
        </p:sp>
        <p:sp>
          <p:nvSpPr>
            <p:cNvPr id="349" name="Полилиния: фигура 348">
              <a:extLst>
                <a:ext uri="{FF2B5EF4-FFF2-40B4-BE49-F238E27FC236}">
                  <a16:creationId xmlns:a16="http://schemas.microsoft.com/office/drawing/2014/main" id="{DDA6987C-01C0-4E08-A06B-C6A320745FAC}"/>
                </a:ext>
              </a:extLst>
            </p:cNvPr>
            <p:cNvSpPr/>
            <p:nvPr/>
          </p:nvSpPr>
          <p:spPr>
            <a:xfrm>
              <a:off x="5071739" y="4929943"/>
              <a:ext cx="26522" cy="56770"/>
            </a:xfrm>
            <a:custGeom>
              <a:avLst/>
              <a:gdLst>
                <a:gd name="connsiteX0" fmla="*/ 0 w 26522"/>
                <a:gd name="connsiteY0" fmla="*/ 41024 h 56770"/>
                <a:gd name="connsiteX1" fmla="*/ 0 w 26522"/>
                <a:gd name="connsiteY1" fmla="*/ 14504 h 56770"/>
                <a:gd name="connsiteX2" fmla="*/ 13678 w 26522"/>
                <a:gd name="connsiteY2" fmla="*/ 0 h 56770"/>
                <a:gd name="connsiteX3" fmla="*/ 26522 w 26522"/>
                <a:gd name="connsiteY3" fmla="*/ 13675 h 56770"/>
                <a:gd name="connsiteX4" fmla="*/ 26522 w 26522"/>
                <a:gd name="connsiteY4" fmla="*/ 20305 h 56770"/>
                <a:gd name="connsiteX5" fmla="*/ 18236 w 26522"/>
                <a:gd name="connsiteY5" fmla="*/ 20305 h 56770"/>
                <a:gd name="connsiteX6" fmla="*/ 18236 w 26522"/>
                <a:gd name="connsiteY6" fmla="*/ 13260 h 56770"/>
                <a:gd name="connsiteX7" fmla="*/ 13678 w 26522"/>
                <a:gd name="connsiteY7" fmla="*/ 7873 h 56770"/>
                <a:gd name="connsiteX8" fmla="*/ 9115 w 26522"/>
                <a:gd name="connsiteY8" fmla="*/ 13675 h 56770"/>
                <a:gd name="connsiteX9" fmla="*/ 9115 w 26522"/>
                <a:gd name="connsiteY9" fmla="*/ 43096 h 56770"/>
                <a:gd name="connsiteX10" fmla="*/ 13678 w 26522"/>
                <a:gd name="connsiteY10" fmla="*/ 48898 h 56770"/>
                <a:gd name="connsiteX11" fmla="*/ 18236 w 26522"/>
                <a:gd name="connsiteY11" fmla="*/ 43511 h 56770"/>
                <a:gd name="connsiteX12" fmla="*/ 18236 w 26522"/>
                <a:gd name="connsiteY12" fmla="*/ 33566 h 56770"/>
                <a:gd name="connsiteX13" fmla="*/ 26522 w 26522"/>
                <a:gd name="connsiteY13" fmla="*/ 33566 h 56770"/>
                <a:gd name="connsiteX14" fmla="*/ 26522 w 26522"/>
                <a:gd name="connsiteY14" fmla="*/ 43096 h 56770"/>
                <a:gd name="connsiteX15" fmla="*/ 13678 w 26522"/>
                <a:gd name="connsiteY15" fmla="*/ 56771 h 56770"/>
                <a:gd name="connsiteX16" fmla="*/ 0 w 26522"/>
                <a:gd name="connsiteY16" fmla="*/ 41024 h 5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522" h="56770">
                  <a:moveTo>
                    <a:pt x="0" y="41024"/>
                  </a:moveTo>
                  <a:lnTo>
                    <a:pt x="0" y="14504"/>
                  </a:lnTo>
                  <a:cubicBezTo>
                    <a:pt x="0" y="5801"/>
                    <a:pt x="4143" y="0"/>
                    <a:pt x="13678" y="0"/>
                  </a:cubicBezTo>
                  <a:cubicBezTo>
                    <a:pt x="23622" y="0"/>
                    <a:pt x="26522" y="5801"/>
                    <a:pt x="26522" y="13675"/>
                  </a:cubicBezTo>
                  <a:lnTo>
                    <a:pt x="26522" y="20305"/>
                  </a:lnTo>
                  <a:lnTo>
                    <a:pt x="18236" y="20305"/>
                  </a:lnTo>
                  <a:lnTo>
                    <a:pt x="18236" y="13260"/>
                  </a:lnTo>
                  <a:cubicBezTo>
                    <a:pt x="18236" y="9945"/>
                    <a:pt x="16993" y="7873"/>
                    <a:pt x="13678" y="7873"/>
                  </a:cubicBezTo>
                  <a:cubicBezTo>
                    <a:pt x="10363" y="7873"/>
                    <a:pt x="9115" y="10360"/>
                    <a:pt x="9115" y="13675"/>
                  </a:cubicBezTo>
                  <a:lnTo>
                    <a:pt x="9115" y="43096"/>
                  </a:lnTo>
                  <a:cubicBezTo>
                    <a:pt x="9115" y="46412"/>
                    <a:pt x="10363" y="48898"/>
                    <a:pt x="13678" y="48898"/>
                  </a:cubicBezTo>
                  <a:cubicBezTo>
                    <a:pt x="16993" y="48898"/>
                    <a:pt x="18236" y="46826"/>
                    <a:pt x="18236" y="43511"/>
                  </a:cubicBezTo>
                  <a:lnTo>
                    <a:pt x="18236" y="33566"/>
                  </a:lnTo>
                  <a:lnTo>
                    <a:pt x="26522" y="33566"/>
                  </a:lnTo>
                  <a:lnTo>
                    <a:pt x="26522" y="43096"/>
                  </a:lnTo>
                  <a:cubicBezTo>
                    <a:pt x="26522" y="50970"/>
                    <a:pt x="23208" y="56771"/>
                    <a:pt x="13678" y="56771"/>
                  </a:cubicBezTo>
                  <a:cubicBezTo>
                    <a:pt x="3729" y="55942"/>
                    <a:pt x="0" y="49727"/>
                    <a:pt x="0" y="41024"/>
                  </a:cubicBezTo>
                  <a:close/>
                </a:path>
              </a:pathLst>
            </a:custGeom>
            <a:solidFill>
              <a:srgbClr val="FFFFFF"/>
            </a:solidFill>
            <a:ln w="4763" cap="flat">
              <a:noFill/>
              <a:prstDash val="solid"/>
              <a:miter/>
            </a:ln>
          </p:spPr>
          <p:txBody>
            <a:bodyPr rtlCol="0" anchor="ctr"/>
            <a:lstStyle/>
            <a:p>
              <a:endParaRPr lang="ru-RU"/>
            </a:p>
          </p:txBody>
        </p:sp>
        <p:sp>
          <p:nvSpPr>
            <p:cNvPr id="350" name="Полилиния: фигура 349">
              <a:extLst>
                <a:ext uri="{FF2B5EF4-FFF2-40B4-BE49-F238E27FC236}">
                  <a16:creationId xmlns:a16="http://schemas.microsoft.com/office/drawing/2014/main" id="{F0DF4085-CA89-43A4-9F1B-CE63DE5E61A3}"/>
                </a:ext>
              </a:extLst>
            </p:cNvPr>
            <p:cNvSpPr/>
            <p:nvPr/>
          </p:nvSpPr>
          <p:spPr>
            <a:xfrm>
              <a:off x="5102404" y="4930773"/>
              <a:ext cx="24450" cy="54284"/>
            </a:xfrm>
            <a:custGeom>
              <a:avLst/>
              <a:gdLst>
                <a:gd name="connsiteX0" fmla="*/ 0 w 24450"/>
                <a:gd name="connsiteY0" fmla="*/ 0 h 54284"/>
                <a:gd name="connsiteX1" fmla="*/ 24451 w 24450"/>
                <a:gd name="connsiteY1" fmla="*/ 0 h 54284"/>
                <a:gd name="connsiteX2" fmla="*/ 24451 w 24450"/>
                <a:gd name="connsiteY2" fmla="*/ 7459 h 54284"/>
                <a:gd name="connsiteX3" fmla="*/ 16993 w 24450"/>
                <a:gd name="connsiteY3" fmla="*/ 7459 h 54284"/>
                <a:gd name="connsiteX4" fmla="*/ 16993 w 24450"/>
                <a:gd name="connsiteY4" fmla="*/ 54285 h 54284"/>
                <a:gd name="connsiteX5" fmla="*/ 7872 w 24450"/>
                <a:gd name="connsiteY5" fmla="*/ 54285 h 54284"/>
                <a:gd name="connsiteX6" fmla="*/ 7872 w 24450"/>
                <a:gd name="connsiteY6" fmla="*/ 7459 h 54284"/>
                <a:gd name="connsiteX7" fmla="*/ 414 w 24450"/>
                <a:gd name="connsiteY7" fmla="*/ 7459 h 54284"/>
                <a:gd name="connsiteX8" fmla="*/ 414 w 24450"/>
                <a:gd name="connsiteY8" fmla="*/ 0 h 54284"/>
                <a:gd name="connsiteX9" fmla="*/ 0 w 24450"/>
                <a:gd name="connsiteY9" fmla="*/ 0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50" h="54284">
                  <a:moveTo>
                    <a:pt x="0" y="0"/>
                  </a:moveTo>
                  <a:lnTo>
                    <a:pt x="24451" y="0"/>
                  </a:lnTo>
                  <a:lnTo>
                    <a:pt x="24451" y="7459"/>
                  </a:lnTo>
                  <a:lnTo>
                    <a:pt x="16993" y="7459"/>
                  </a:lnTo>
                  <a:lnTo>
                    <a:pt x="16993" y="54285"/>
                  </a:lnTo>
                  <a:lnTo>
                    <a:pt x="7872" y="54285"/>
                  </a:lnTo>
                  <a:lnTo>
                    <a:pt x="7872" y="7459"/>
                  </a:lnTo>
                  <a:lnTo>
                    <a:pt x="414" y="7459"/>
                  </a:lnTo>
                  <a:lnTo>
                    <a:pt x="414" y="0"/>
                  </a:lnTo>
                  <a:lnTo>
                    <a:pt x="0" y="0"/>
                  </a:lnTo>
                  <a:close/>
                </a:path>
              </a:pathLst>
            </a:custGeom>
            <a:solidFill>
              <a:srgbClr val="FFFFFF"/>
            </a:solidFill>
            <a:ln w="4763" cap="flat">
              <a:noFill/>
              <a:prstDash val="solid"/>
              <a:miter/>
            </a:ln>
          </p:spPr>
          <p:txBody>
            <a:bodyPr rtlCol="0" anchor="ctr"/>
            <a:lstStyle/>
            <a:p>
              <a:endParaRPr lang="ru-RU"/>
            </a:p>
          </p:txBody>
        </p:sp>
        <p:sp>
          <p:nvSpPr>
            <p:cNvPr id="351" name="Полилиния: фигура 350">
              <a:extLst>
                <a:ext uri="{FF2B5EF4-FFF2-40B4-BE49-F238E27FC236}">
                  <a16:creationId xmlns:a16="http://schemas.microsoft.com/office/drawing/2014/main" id="{B887E7C0-0DAF-4666-8F6C-E5994FD40D55}"/>
                </a:ext>
              </a:extLst>
            </p:cNvPr>
            <p:cNvSpPr/>
            <p:nvPr/>
          </p:nvSpPr>
          <p:spPr>
            <a:xfrm>
              <a:off x="5130998" y="4930773"/>
              <a:ext cx="9115" cy="54284"/>
            </a:xfrm>
            <a:custGeom>
              <a:avLst/>
              <a:gdLst>
                <a:gd name="connsiteX0" fmla="*/ 0 w 9115"/>
                <a:gd name="connsiteY0" fmla="*/ 0 h 54284"/>
                <a:gd name="connsiteX1" fmla="*/ 9115 w 9115"/>
                <a:gd name="connsiteY1" fmla="*/ 0 h 54284"/>
                <a:gd name="connsiteX2" fmla="*/ 9115 w 9115"/>
                <a:gd name="connsiteY2" fmla="*/ 54285 h 54284"/>
                <a:gd name="connsiteX3" fmla="*/ 0 w 9115"/>
                <a:gd name="connsiteY3" fmla="*/ 54285 h 54284"/>
                <a:gd name="connsiteX4" fmla="*/ 0 w 9115"/>
                <a:gd name="connsiteY4" fmla="*/ 0 h 54284"/>
                <a:gd name="connsiteX5" fmla="*/ 0 w 9115"/>
                <a:gd name="connsiteY5" fmla="*/ 0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5" h="54284">
                  <a:moveTo>
                    <a:pt x="0" y="0"/>
                  </a:moveTo>
                  <a:lnTo>
                    <a:pt x="9115" y="0"/>
                  </a:lnTo>
                  <a:lnTo>
                    <a:pt x="9115" y="54285"/>
                  </a:lnTo>
                  <a:lnTo>
                    <a:pt x="0" y="54285"/>
                  </a:lnTo>
                  <a:lnTo>
                    <a:pt x="0" y="0"/>
                  </a:lnTo>
                  <a:lnTo>
                    <a:pt x="0" y="0"/>
                  </a:lnTo>
                  <a:close/>
                </a:path>
              </a:pathLst>
            </a:custGeom>
            <a:solidFill>
              <a:srgbClr val="FFFFFF"/>
            </a:solidFill>
            <a:ln w="4763" cap="flat">
              <a:noFill/>
              <a:prstDash val="solid"/>
              <a:miter/>
            </a:ln>
          </p:spPr>
          <p:txBody>
            <a:bodyPr rtlCol="0" anchor="ctr"/>
            <a:lstStyle/>
            <a:p>
              <a:endParaRPr lang="ru-RU"/>
            </a:p>
          </p:txBody>
        </p:sp>
        <p:sp>
          <p:nvSpPr>
            <p:cNvPr id="352" name="Полилиния: фигура 351">
              <a:extLst>
                <a:ext uri="{FF2B5EF4-FFF2-40B4-BE49-F238E27FC236}">
                  <a16:creationId xmlns:a16="http://schemas.microsoft.com/office/drawing/2014/main" id="{EFE85401-DF99-4294-BE98-30E910EF1CC1}"/>
                </a:ext>
              </a:extLst>
            </p:cNvPr>
            <p:cNvSpPr/>
            <p:nvPr/>
          </p:nvSpPr>
          <p:spPr>
            <a:xfrm>
              <a:off x="5145500" y="4929943"/>
              <a:ext cx="27765" cy="55547"/>
            </a:xfrm>
            <a:custGeom>
              <a:avLst/>
              <a:gdLst>
                <a:gd name="connsiteX0" fmla="*/ 0 w 27765"/>
                <a:gd name="connsiteY0" fmla="*/ 41024 h 55547"/>
                <a:gd name="connsiteX1" fmla="*/ 0 w 27765"/>
                <a:gd name="connsiteY1" fmla="*/ 14504 h 55547"/>
                <a:gd name="connsiteX2" fmla="*/ 13678 w 27765"/>
                <a:gd name="connsiteY2" fmla="*/ 0 h 55547"/>
                <a:gd name="connsiteX3" fmla="*/ 27765 w 27765"/>
                <a:gd name="connsiteY3" fmla="*/ 14504 h 55547"/>
                <a:gd name="connsiteX4" fmla="*/ 27765 w 27765"/>
                <a:gd name="connsiteY4" fmla="*/ 41024 h 55547"/>
                <a:gd name="connsiteX5" fmla="*/ 13678 w 27765"/>
                <a:gd name="connsiteY5" fmla="*/ 55528 h 55547"/>
                <a:gd name="connsiteX6" fmla="*/ 0 w 27765"/>
                <a:gd name="connsiteY6" fmla="*/ 41024 h 55547"/>
                <a:gd name="connsiteX7" fmla="*/ 18650 w 27765"/>
                <a:gd name="connsiteY7" fmla="*/ 42682 h 55547"/>
                <a:gd name="connsiteX8" fmla="*/ 18650 w 27765"/>
                <a:gd name="connsiteY8" fmla="*/ 13260 h 55547"/>
                <a:gd name="connsiteX9" fmla="*/ 14092 w 27765"/>
                <a:gd name="connsiteY9" fmla="*/ 7459 h 55547"/>
                <a:gd name="connsiteX10" fmla="*/ 9530 w 27765"/>
                <a:gd name="connsiteY10" fmla="*/ 13260 h 55547"/>
                <a:gd name="connsiteX11" fmla="*/ 9530 w 27765"/>
                <a:gd name="connsiteY11" fmla="*/ 42682 h 55547"/>
                <a:gd name="connsiteX12" fmla="*/ 14092 w 27765"/>
                <a:gd name="connsiteY12" fmla="*/ 48483 h 55547"/>
                <a:gd name="connsiteX13" fmla="*/ 18650 w 27765"/>
                <a:gd name="connsiteY13" fmla="*/ 42682 h 5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65" h="55547">
                  <a:moveTo>
                    <a:pt x="0" y="41024"/>
                  </a:moveTo>
                  <a:lnTo>
                    <a:pt x="0" y="14504"/>
                  </a:lnTo>
                  <a:cubicBezTo>
                    <a:pt x="0" y="5801"/>
                    <a:pt x="4143" y="0"/>
                    <a:pt x="13678" y="0"/>
                  </a:cubicBezTo>
                  <a:cubicBezTo>
                    <a:pt x="23208" y="0"/>
                    <a:pt x="27765" y="6216"/>
                    <a:pt x="27765" y="14504"/>
                  </a:cubicBezTo>
                  <a:lnTo>
                    <a:pt x="27765" y="41024"/>
                  </a:lnTo>
                  <a:cubicBezTo>
                    <a:pt x="27765" y="49312"/>
                    <a:pt x="23622" y="55528"/>
                    <a:pt x="13678" y="55528"/>
                  </a:cubicBezTo>
                  <a:cubicBezTo>
                    <a:pt x="4143" y="55942"/>
                    <a:pt x="0" y="49727"/>
                    <a:pt x="0" y="41024"/>
                  </a:cubicBezTo>
                  <a:close/>
                  <a:moveTo>
                    <a:pt x="18650" y="42682"/>
                  </a:moveTo>
                  <a:lnTo>
                    <a:pt x="18650" y="13260"/>
                  </a:lnTo>
                  <a:cubicBezTo>
                    <a:pt x="18650" y="9945"/>
                    <a:pt x="17407" y="7459"/>
                    <a:pt x="14092" y="7459"/>
                  </a:cubicBezTo>
                  <a:cubicBezTo>
                    <a:pt x="10773" y="7459"/>
                    <a:pt x="9530" y="9945"/>
                    <a:pt x="9530" y="13260"/>
                  </a:cubicBezTo>
                  <a:lnTo>
                    <a:pt x="9530" y="42682"/>
                  </a:lnTo>
                  <a:cubicBezTo>
                    <a:pt x="9530" y="45997"/>
                    <a:pt x="10773" y="48483"/>
                    <a:pt x="14092" y="48483"/>
                  </a:cubicBezTo>
                  <a:cubicBezTo>
                    <a:pt x="16993" y="48069"/>
                    <a:pt x="18650" y="45997"/>
                    <a:pt x="18650" y="42682"/>
                  </a:cubicBezTo>
                  <a:close/>
                </a:path>
              </a:pathLst>
            </a:custGeom>
            <a:solidFill>
              <a:srgbClr val="FFFFFF"/>
            </a:solidFill>
            <a:ln w="4763" cap="flat">
              <a:noFill/>
              <a:prstDash val="solid"/>
              <a:miter/>
            </a:ln>
          </p:spPr>
          <p:txBody>
            <a:bodyPr rtlCol="0" anchor="ctr"/>
            <a:lstStyle/>
            <a:p>
              <a:endParaRPr lang="ru-RU"/>
            </a:p>
          </p:txBody>
        </p:sp>
        <p:sp>
          <p:nvSpPr>
            <p:cNvPr id="353" name="Полилиния: фигура 352">
              <a:extLst>
                <a:ext uri="{FF2B5EF4-FFF2-40B4-BE49-F238E27FC236}">
                  <a16:creationId xmlns:a16="http://schemas.microsoft.com/office/drawing/2014/main" id="{583EED57-8642-4E53-AEA0-2B6311AD208D}"/>
                </a:ext>
              </a:extLst>
            </p:cNvPr>
            <p:cNvSpPr/>
            <p:nvPr/>
          </p:nvSpPr>
          <p:spPr>
            <a:xfrm>
              <a:off x="5178238" y="4931185"/>
              <a:ext cx="26522" cy="54284"/>
            </a:xfrm>
            <a:custGeom>
              <a:avLst/>
              <a:gdLst>
                <a:gd name="connsiteX0" fmla="*/ 7872 w 26522"/>
                <a:gd name="connsiteY0" fmla="*/ 19891 h 54284"/>
                <a:gd name="connsiteX1" fmla="*/ 7872 w 26522"/>
                <a:gd name="connsiteY1" fmla="*/ 54285 h 54284"/>
                <a:gd name="connsiteX2" fmla="*/ 0 w 26522"/>
                <a:gd name="connsiteY2" fmla="*/ 54285 h 54284"/>
                <a:gd name="connsiteX3" fmla="*/ 0 w 26522"/>
                <a:gd name="connsiteY3" fmla="*/ 0 h 54284"/>
                <a:gd name="connsiteX4" fmla="*/ 9115 w 26522"/>
                <a:gd name="connsiteY4" fmla="*/ 0 h 54284"/>
                <a:gd name="connsiteX5" fmla="*/ 19060 w 26522"/>
                <a:gd name="connsiteY5" fmla="*/ 31079 h 54284"/>
                <a:gd name="connsiteX6" fmla="*/ 19060 w 26522"/>
                <a:gd name="connsiteY6" fmla="*/ 0 h 54284"/>
                <a:gd name="connsiteX7" fmla="*/ 26522 w 26522"/>
                <a:gd name="connsiteY7" fmla="*/ 0 h 54284"/>
                <a:gd name="connsiteX8" fmla="*/ 26522 w 26522"/>
                <a:gd name="connsiteY8" fmla="*/ 54285 h 54284"/>
                <a:gd name="connsiteX9" fmla="*/ 18645 w 26522"/>
                <a:gd name="connsiteY9" fmla="*/ 54285 h 54284"/>
                <a:gd name="connsiteX10" fmla="*/ 7872 w 26522"/>
                <a:gd name="connsiteY10" fmla="*/ 19891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22" h="54284">
                  <a:moveTo>
                    <a:pt x="7872" y="19891"/>
                  </a:moveTo>
                  <a:lnTo>
                    <a:pt x="7872" y="54285"/>
                  </a:lnTo>
                  <a:lnTo>
                    <a:pt x="0" y="54285"/>
                  </a:lnTo>
                  <a:lnTo>
                    <a:pt x="0" y="0"/>
                  </a:lnTo>
                  <a:lnTo>
                    <a:pt x="9115" y="0"/>
                  </a:lnTo>
                  <a:lnTo>
                    <a:pt x="19060" y="31079"/>
                  </a:lnTo>
                  <a:lnTo>
                    <a:pt x="19060" y="0"/>
                  </a:lnTo>
                  <a:lnTo>
                    <a:pt x="26522" y="0"/>
                  </a:lnTo>
                  <a:lnTo>
                    <a:pt x="26522" y="54285"/>
                  </a:lnTo>
                  <a:lnTo>
                    <a:pt x="18645" y="54285"/>
                  </a:lnTo>
                  <a:lnTo>
                    <a:pt x="7872" y="19891"/>
                  </a:lnTo>
                  <a:close/>
                </a:path>
              </a:pathLst>
            </a:custGeom>
            <a:solidFill>
              <a:srgbClr val="FFFFFF"/>
            </a:solidFill>
            <a:ln w="4763" cap="flat">
              <a:noFill/>
              <a:prstDash val="solid"/>
              <a:miter/>
            </a:ln>
          </p:spPr>
          <p:txBody>
            <a:bodyPr rtlCol="0" anchor="ctr"/>
            <a:lstStyle/>
            <a:p>
              <a:endParaRPr lang="ru-RU"/>
            </a:p>
          </p:txBody>
        </p:sp>
      </p:grpSp>
      <p:grpSp>
        <p:nvGrpSpPr>
          <p:cNvPr id="176" name="Группа 175">
            <a:extLst>
              <a:ext uri="{FF2B5EF4-FFF2-40B4-BE49-F238E27FC236}">
                <a16:creationId xmlns:a16="http://schemas.microsoft.com/office/drawing/2014/main" id="{5B28A872-509D-44BE-9622-984A9781326D}"/>
              </a:ext>
            </a:extLst>
          </p:cNvPr>
          <p:cNvGrpSpPr/>
          <p:nvPr userDrawn="1"/>
        </p:nvGrpSpPr>
        <p:grpSpPr>
          <a:xfrm>
            <a:off x="7339012" y="4714875"/>
            <a:ext cx="666750" cy="666750"/>
            <a:chOff x="7339012" y="4714875"/>
            <a:chExt cx="666750" cy="666750"/>
          </a:xfrm>
        </p:grpSpPr>
        <p:sp>
          <p:nvSpPr>
            <p:cNvPr id="149" name="Полилиния: фигура 148">
              <a:extLst>
                <a:ext uri="{FF2B5EF4-FFF2-40B4-BE49-F238E27FC236}">
                  <a16:creationId xmlns:a16="http://schemas.microsoft.com/office/drawing/2014/main" id="{90471653-C238-4173-8910-16FA792E260B}"/>
                </a:ext>
              </a:extLst>
            </p:cNvPr>
            <p:cNvSpPr/>
            <p:nvPr/>
          </p:nvSpPr>
          <p:spPr>
            <a:xfrm>
              <a:off x="7339012" y="4714875"/>
              <a:ext cx="666750" cy="666750"/>
            </a:xfrm>
            <a:custGeom>
              <a:avLst/>
              <a:gdLst>
                <a:gd name="connsiteX0" fmla="*/ 666750 w 666750"/>
                <a:gd name="connsiteY0" fmla="*/ 0 h 666750"/>
                <a:gd name="connsiteX1" fmla="*/ 0 w 666750"/>
                <a:gd name="connsiteY1" fmla="*/ 0 h 666750"/>
                <a:gd name="connsiteX2" fmla="*/ 0 w 666750"/>
                <a:gd name="connsiteY2" fmla="*/ 666750 h 666750"/>
                <a:gd name="connsiteX3" fmla="*/ 666750 w 666750"/>
                <a:gd name="connsiteY3" fmla="*/ 666750 h 666750"/>
                <a:gd name="connsiteX4" fmla="*/ 666750 w 666750"/>
                <a:gd name="connsiteY4" fmla="*/ 0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0" h="666750">
                  <a:moveTo>
                    <a:pt x="666750" y="0"/>
                  </a:moveTo>
                  <a:lnTo>
                    <a:pt x="0" y="0"/>
                  </a:lnTo>
                  <a:lnTo>
                    <a:pt x="0" y="666750"/>
                  </a:lnTo>
                  <a:lnTo>
                    <a:pt x="666750" y="666750"/>
                  </a:lnTo>
                  <a:lnTo>
                    <a:pt x="666750" y="0"/>
                  </a:lnTo>
                  <a:close/>
                </a:path>
              </a:pathLst>
            </a:custGeom>
            <a:noFill/>
            <a:ln w="4763" cap="flat">
              <a:solidFill>
                <a:srgbClr val="FFFFFF"/>
              </a:solidFill>
              <a:prstDash val="solid"/>
              <a:miter/>
            </a:ln>
          </p:spPr>
          <p:txBody>
            <a:bodyPr rtlCol="0" anchor="ctr"/>
            <a:lstStyle/>
            <a:p>
              <a:endParaRPr lang="ru-RU"/>
            </a:p>
          </p:txBody>
        </p:sp>
        <p:sp>
          <p:nvSpPr>
            <p:cNvPr id="150" name="Полилиния: фигура 149">
              <a:extLst>
                <a:ext uri="{FF2B5EF4-FFF2-40B4-BE49-F238E27FC236}">
                  <a16:creationId xmlns:a16="http://schemas.microsoft.com/office/drawing/2014/main" id="{119871A9-34CC-4CE4-A73C-55C8DBDB4C47}"/>
                </a:ext>
              </a:extLst>
            </p:cNvPr>
            <p:cNvSpPr/>
            <p:nvPr/>
          </p:nvSpPr>
          <p:spPr>
            <a:xfrm>
              <a:off x="7403242" y="4769574"/>
              <a:ext cx="63815" cy="137576"/>
            </a:xfrm>
            <a:custGeom>
              <a:avLst/>
              <a:gdLst>
                <a:gd name="connsiteX0" fmla="*/ 31079 w 63815"/>
                <a:gd name="connsiteY0" fmla="*/ 137577 h 137576"/>
                <a:gd name="connsiteX1" fmla="*/ 63816 w 63815"/>
                <a:gd name="connsiteY1" fmla="*/ 106912 h 137576"/>
                <a:gd name="connsiteX2" fmla="*/ 63816 w 63815"/>
                <a:gd name="connsiteY2" fmla="*/ 87021 h 137576"/>
                <a:gd name="connsiteX3" fmla="*/ 47240 w 63815"/>
                <a:gd name="connsiteY3" fmla="*/ 64230 h 137576"/>
                <a:gd name="connsiteX4" fmla="*/ 62573 w 63815"/>
                <a:gd name="connsiteY4" fmla="*/ 42267 h 137576"/>
                <a:gd name="connsiteX5" fmla="*/ 62573 w 63815"/>
                <a:gd name="connsiteY5" fmla="*/ 30664 h 137576"/>
                <a:gd name="connsiteX6" fmla="*/ 32736 w 63815"/>
                <a:gd name="connsiteY6" fmla="*/ 0 h 137576"/>
                <a:gd name="connsiteX7" fmla="*/ 1243 w 63815"/>
                <a:gd name="connsiteY7" fmla="*/ 33565 h 137576"/>
                <a:gd name="connsiteX8" fmla="*/ 1243 w 63815"/>
                <a:gd name="connsiteY8" fmla="*/ 45582 h 137576"/>
                <a:gd name="connsiteX9" fmla="*/ 21962 w 63815"/>
                <a:gd name="connsiteY9" fmla="*/ 45582 h 137576"/>
                <a:gd name="connsiteX10" fmla="*/ 21962 w 63815"/>
                <a:gd name="connsiteY10" fmla="*/ 31908 h 137576"/>
                <a:gd name="connsiteX11" fmla="*/ 31493 w 63815"/>
                <a:gd name="connsiteY11" fmla="*/ 18647 h 137576"/>
                <a:gd name="connsiteX12" fmla="*/ 41024 w 63815"/>
                <a:gd name="connsiteY12" fmla="*/ 30664 h 137576"/>
                <a:gd name="connsiteX13" fmla="*/ 41024 w 63815"/>
                <a:gd name="connsiteY13" fmla="*/ 45168 h 137576"/>
                <a:gd name="connsiteX14" fmla="*/ 29007 w 63815"/>
                <a:gd name="connsiteY14" fmla="*/ 55942 h 137576"/>
                <a:gd name="connsiteX15" fmla="*/ 20305 w 63815"/>
                <a:gd name="connsiteY15" fmla="*/ 55942 h 137576"/>
                <a:gd name="connsiteX16" fmla="*/ 20305 w 63815"/>
                <a:gd name="connsiteY16" fmla="*/ 73346 h 137576"/>
                <a:gd name="connsiteX17" fmla="*/ 29836 w 63815"/>
                <a:gd name="connsiteY17" fmla="*/ 73346 h 137576"/>
                <a:gd name="connsiteX18" fmla="*/ 41024 w 63815"/>
                <a:gd name="connsiteY18" fmla="*/ 84121 h 137576"/>
                <a:gd name="connsiteX19" fmla="*/ 41024 w 63815"/>
                <a:gd name="connsiteY19" fmla="*/ 106498 h 137576"/>
                <a:gd name="connsiteX20" fmla="*/ 31079 w 63815"/>
                <a:gd name="connsiteY20" fmla="*/ 118515 h 137576"/>
                <a:gd name="connsiteX21" fmla="*/ 20719 w 63815"/>
                <a:gd name="connsiteY21" fmla="*/ 105254 h 137576"/>
                <a:gd name="connsiteX22" fmla="*/ 20719 w 63815"/>
                <a:gd name="connsiteY22" fmla="*/ 86192 h 137576"/>
                <a:gd name="connsiteX23" fmla="*/ 0 w 63815"/>
                <a:gd name="connsiteY23" fmla="*/ 86192 h 137576"/>
                <a:gd name="connsiteX24" fmla="*/ 0 w 63815"/>
                <a:gd name="connsiteY24" fmla="*/ 104011 h 137576"/>
                <a:gd name="connsiteX25" fmla="*/ 31079 w 63815"/>
                <a:gd name="connsiteY25" fmla="*/ 137577 h 13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815" h="137576">
                  <a:moveTo>
                    <a:pt x="31079" y="137577"/>
                  </a:moveTo>
                  <a:cubicBezTo>
                    <a:pt x="53871" y="137577"/>
                    <a:pt x="63816" y="125560"/>
                    <a:pt x="63816" y="106912"/>
                  </a:cubicBezTo>
                  <a:lnTo>
                    <a:pt x="63816" y="87021"/>
                  </a:lnTo>
                  <a:cubicBezTo>
                    <a:pt x="63816" y="74590"/>
                    <a:pt x="58429" y="66716"/>
                    <a:pt x="47240" y="64230"/>
                  </a:cubicBezTo>
                  <a:cubicBezTo>
                    <a:pt x="56357" y="61329"/>
                    <a:pt x="62573" y="53870"/>
                    <a:pt x="62573" y="42267"/>
                  </a:cubicBezTo>
                  <a:lnTo>
                    <a:pt x="62573" y="30664"/>
                  </a:lnTo>
                  <a:cubicBezTo>
                    <a:pt x="62573" y="11602"/>
                    <a:pt x="53456" y="0"/>
                    <a:pt x="32736" y="0"/>
                  </a:cubicBezTo>
                  <a:cubicBezTo>
                    <a:pt x="9531" y="0"/>
                    <a:pt x="1243" y="13675"/>
                    <a:pt x="1243" y="33565"/>
                  </a:cubicBezTo>
                  <a:lnTo>
                    <a:pt x="1243" y="45582"/>
                  </a:lnTo>
                  <a:lnTo>
                    <a:pt x="21962" y="45582"/>
                  </a:lnTo>
                  <a:lnTo>
                    <a:pt x="21962" y="31908"/>
                  </a:lnTo>
                  <a:cubicBezTo>
                    <a:pt x="21962" y="23620"/>
                    <a:pt x="24449" y="18647"/>
                    <a:pt x="31493" y="18647"/>
                  </a:cubicBezTo>
                  <a:cubicBezTo>
                    <a:pt x="38538" y="18647"/>
                    <a:pt x="41024" y="23205"/>
                    <a:pt x="41024" y="30664"/>
                  </a:cubicBezTo>
                  <a:lnTo>
                    <a:pt x="41024" y="45168"/>
                  </a:lnTo>
                  <a:cubicBezTo>
                    <a:pt x="41024" y="52213"/>
                    <a:pt x="36466" y="55942"/>
                    <a:pt x="29007" y="55942"/>
                  </a:cubicBezTo>
                  <a:lnTo>
                    <a:pt x="20305" y="55942"/>
                  </a:lnTo>
                  <a:lnTo>
                    <a:pt x="20305" y="73346"/>
                  </a:lnTo>
                  <a:lnTo>
                    <a:pt x="29836" y="73346"/>
                  </a:lnTo>
                  <a:cubicBezTo>
                    <a:pt x="37709" y="73346"/>
                    <a:pt x="41024" y="77076"/>
                    <a:pt x="41024" y="84121"/>
                  </a:cubicBezTo>
                  <a:lnTo>
                    <a:pt x="41024" y="106498"/>
                  </a:lnTo>
                  <a:cubicBezTo>
                    <a:pt x="41024" y="113542"/>
                    <a:pt x="37709" y="118515"/>
                    <a:pt x="31079" y="118515"/>
                  </a:cubicBezTo>
                  <a:cubicBezTo>
                    <a:pt x="23206" y="118515"/>
                    <a:pt x="20719" y="113542"/>
                    <a:pt x="20719" y="105254"/>
                  </a:cubicBezTo>
                  <a:lnTo>
                    <a:pt x="20719" y="86192"/>
                  </a:lnTo>
                  <a:lnTo>
                    <a:pt x="0" y="86192"/>
                  </a:lnTo>
                  <a:lnTo>
                    <a:pt x="0" y="104011"/>
                  </a:lnTo>
                  <a:cubicBezTo>
                    <a:pt x="0" y="124316"/>
                    <a:pt x="7873" y="137577"/>
                    <a:pt x="31079" y="137577"/>
                  </a:cubicBezTo>
                  <a:close/>
                </a:path>
              </a:pathLst>
            </a:custGeom>
            <a:solidFill>
              <a:srgbClr val="FFFFFF"/>
            </a:solidFill>
            <a:ln w="4763" cap="flat">
              <a:noFill/>
              <a:prstDash val="solid"/>
              <a:miter/>
            </a:ln>
          </p:spPr>
          <p:txBody>
            <a:bodyPr rtlCol="0" anchor="ctr"/>
            <a:lstStyle/>
            <a:p>
              <a:endParaRPr lang="ru-RU"/>
            </a:p>
          </p:txBody>
        </p:sp>
        <p:sp>
          <p:nvSpPr>
            <p:cNvPr id="151" name="Полилиния: фигура 150">
              <a:extLst>
                <a:ext uri="{FF2B5EF4-FFF2-40B4-BE49-F238E27FC236}">
                  <a16:creationId xmlns:a16="http://schemas.microsoft.com/office/drawing/2014/main" id="{C87E5BAF-57F7-4B00-80E9-049645200205}"/>
                </a:ext>
              </a:extLst>
            </p:cNvPr>
            <p:cNvSpPr/>
            <p:nvPr/>
          </p:nvSpPr>
          <p:spPr>
            <a:xfrm>
              <a:off x="7783236" y="5097768"/>
              <a:ext cx="112712" cy="104839"/>
            </a:xfrm>
            <a:custGeom>
              <a:avLst/>
              <a:gdLst>
                <a:gd name="connsiteX0" fmla="*/ 112712 w 112712"/>
                <a:gd name="connsiteY0" fmla="*/ 33980 h 104839"/>
                <a:gd name="connsiteX1" fmla="*/ 82461 w 112712"/>
                <a:gd name="connsiteY1" fmla="*/ 0 h 104839"/>
                <a:gd name="connsiteX2" fmla="*/ 56358 w 112712"/>
                <a:gd name="connsiteY2" fmla="*/ 16161 h 104839"/>
                <a:gd name="connsiteX3" fmla="*/ 31078 w 112712"/>
                <a:gd name="connsiteY3" fmla="*/ 0 h 104839"/>
                <a:gd name="connsiteX4" fmla="*/ 0 w 112712"/>
                <a:gd name="connsiteY4" fmla="*/ 33980 h 104839"/>
                <a:gd name="connsiteX5" fmla="*/ 9531 w 112712"/>
                <a:gd name="connsiteY5" fmla="*/ 58014 h 104839"/>
                <a:gd name="connsiteX6" fmla="*/ 56358 w 112712"/>
                <a:gd name="connsiteY6" fmla="*/ 104839 h 104839"/>
                <a:gd name="connsiteX7" fmla="*/ 103182 w 112712"/>
                <a:gd name="connsiteY7" fmla="*/ 58014 h 104839"/>
                <a:gd name="connsiteX8" fmla="*/ 112712 w 112712"/>
                <a:gd name="connsiteY8" fmla="*/ 33980 h 10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12" h="104839">
                  <a:moveTo>
                    <a:pt x="112712" y="33980"/>
                  </a:moveTo>
                  <a:cubicBezTo>
                    <a:pt x="112712" y="15332"/>
                    <a:pt x="100696" y="0"/>
                    <a:pt x="82461" y="0"/>
                  </a:cubicBezTo>
                  <a:cubicBezTo>
                    <a:pt x="73345" y="0"/>
                    <a:pt x="62158" y="9945"/>
                    <a:pt x="56358" y="16161"/>
                  </a:cubicBezTo>
                  <a:cubicBezTo>
                    <a:pt x="50557" y="9945"/>
                    <a:pt x="40194" y="0"/>
                    <a:pt x="31078" y="0"/>
                  </a:cubicBezTo>
                  <a:cubicBezTo>
                    <a:pt x="12846" y="0"/>
                    <a:pt x="0" y="15332"/>
                    <a:pt x="0" y="33980"/>
                  </a:cubicBezTo>
                  <a:cubicBezTo>
                    <a:pt x="0" y="43511"/>
                    <a:pt x="3730" y="51798"/>
                    <a:pt x="9531" y="58014"/>
                  </a:cubicBezTo>
                  <a:lnTo>
                    <a:pt x="56358" y="104839"/>
                  </a:lnTo>
                  <a:lnTo>
                    <a:pt x="103182" y="58014"/>
                  </a:lnTo>
                  <a:cubicBezTo>
                    <a:pt x="108983" y="51798"/>
                    <a:pt x="112712" y="43096"/>
                    <a:pt x="112712" y="33980"/>
                  </a:cubicBezTo>
                  <a:close/>
                </a:path>
              </a:pathLst>
            </a:custGeom>
            <a:solidFill>
              <a:srgbClr val="FFFFFF"/>
            </a:solidFill>
            <a:ln w="4763" cap="flat">
              <a:noFill/>
              <a:prstDash val="solid"/>
              <a:miter/>
            </a:ln>
          </p:spPr>
          <p:txBody>
            <a:bodyPr rtlCol="0" anchor="ctr"/>
            <a:lstStyle/>
            <a:p>
              <a:endParaRPr lang="ru-RU"/>
            </a:p>
          </p:txBody>
        </p:sp>
        <p:sp>
          <p:nvSpPr>
            <p:cNvPr id="152" name="Полилиния: фигура 151">
              <a:extLst>
                <a:ext uri="{FF2B5EF4-FFF2-40B4-BE49-F238E27FC236}">
                  <a16:creationId xmlns:a16="http://schemas.microsoft.com/office/drawing/2014/main" id="{70202C3A-C9B9-467E-BA11-3BB995FF8AED}"/>
                </a:ext>
              </a:extLst>
            </p:cNvPr>
            <p:cNvSpPr/>
            <p:nvPr/>
          </p:nvSpPr>
          <p:spPr>
            <a:xfrm>
              <a:off x="7448825" y="4965525"/>
              <a:ext cx="387335" cy="313330"/>
            </a:xfrm>
            <a:custGeom>
              <a:avLst/>
              <a:gdLst>
                <a:gd name="connsiteX0" fmla="*/ 248218 w 387335"/>
                <a:gd name="connsiteY0" fmla="*/ 313330 h 313330"/>
                <a:gd name="connsiteX1" fmla="*/ 247804 w 387335"/>
                <a:gd name="connsiteY1" fmla="*/ 313330 h 313330"/>
                <a:gd name="connsiteX2" fmla="*/ 240759 w 387335"/>
                <a:gd name="connsiteY2" fmla="*/ 307115 h 313330"/>
                <a:gd name="connsiteX3" fmla="*/ 217139 w 387335"/>
                <a:gd name="connsiteY3" fmla="*/ 168709 h 313330"/>
                <a:gd name="connsiteX4" fmla="*/ 181087 w 387335"/>
                <a:gd name="connsiteY4" fmla="*/ 235425 h 313330"/>
                <a:gd name="connsiteX5" fmla="*/ 172800 w 387335"/>
                <a:gd name="connsiteY5" fmla="*/ 239154 h 313330"/>
                <a:gd name="connsiteX6" fmla="*/ 166584 w 387335"/>
                <a:gd name="connsiteY6" fmla="*/ 232525 h 313330"/>
                <a:gd name="connsiteX7" fmla="*/ 151251 w 387335"/>
                <a:gd name="connsiteY7" fmla="*/ 125613 h 313330"/>
                <a:gd name="connsiteX8" fmla="*/ 123487 w 387335"/>
                <a:gd name="connsiteY8" fmla="*/ 188185 h 313330"/>
                <a:gd name="connsiteX9" fmla="*/ 116443 w 387335"/>
                <a:gd name="connsiteY9" fmla="*/ 192743 h 313330"/>
                <a:gd name="connsiteX10" fmla="*/ 7873 w 387335"/>
                <a:gd name="connsiteY10" fmla="*/ 192743 h 313330"/>
                <a:gd name="connsiteX11" fmla="*/ 0 w 387335"/>
                <a:gd name="connsiteY11" fmla="*/ 184870 h 313330"/>
                <a:gd name="connsiteX12" fmla="*/ 7873 w 387335"/>
                <a:gd name="connsiteY12" fmla="*/ 176997 h 313330"/>
                <a:gd name="connsiteX13" fmla="*/ 111470 w 387335"/>
                <a:gd name="connsiteY13" fmla="*/ 176997 h 313330"/>
                <a:gd name="connsiteX14" fmla="*/ 148350 w 387335"/>
                <a:gd name="connsiteY14" fmla="*/ 94533 h 313330"/>
                <a:gd name="connsiteX15" fmla="*/ 156224 w 387335"/>
                <a:gd name="connsiteY15" fmla="*/ 89975 h 313330"/>
                <a:gd name="connsiteX16" fmla="*/ 162854 w 387335"/>
                <a:gd name="connsiteY16" fmla="*/ 96606 h 313330"/>
                <a:gd name="connsiteX17" fmla="*/ 178601 w 387335"/>
                <a:gd name="connsiteY17" fmla="*/ 206833 h 313330"/>
                <a:gd name="connsiteX18" fmla="*/ 214238 w 387335"/>
                <a:gd name="connsiteY18" fmla="*/ 140945 h 313330"/>
                <a:gd name="connsiteX19" fmla="*/ 222112 w 387335"/>
                <a:gd name="connsiteY19" fmla="*/ 137215 h 313330"/>
                <a:gd name="connsiteX20" fmla="*/ 228328 w 387335"/>
                <a:gd name="connsiteY20" fmla="*/ 143431 h 313330"/>
                <a:gd name="connsiteX21" fmla="*/ 250290 w 387335"/>
                <a:gd name="connsiteY21" fmla="*/ 271477 h 313330"/>
                <a:gd name="connsiteX22" fmla="*/ 330267 w 387335"/>
                <a:gd name="connsiteY22" fmla="*/ 5440 h 313330"/>
                <a:gd name="connsiteX23" fmla="*/ 336897 w 387335"/>
                <a:gd name="connsiteY23" fmla="*/ 53 h 313330"/>
                <a:gd name="connsiteX24" fmla="*/ 344356 w 387335"/>
                <a:gd name="connsiteY24" fmla="*/ 4197 h 313330"/>
                <a:gd name="connsiteX25" fmla="*/ 386625 w 387335"/>
                <a:gd name="connsiteY25" fmla="*/ 92462 h 313330"/>
                <a:gd name="connsiteX26" fmla="*/ 382896 w 387335"/>
                <a:gd name="connsiteY26" fmla="*/ 102821 h 313330"/>
                <a:gd name="connsiteX27" fmla="*/ 372533 w 387335"/>
                <a:gd name="connsiteY27" fmla="*/ 99092 h 313330"/>
                <a:gd name="connsiteX28" fmla="*/ 338969 w 387335"/>
                <a:gd name="connsiteY28" fmla="*/ 29475 h 313330"/>
                <a:gd name="connsiteX29" fmla="*/ 255263 w 387335"/>
                <a:gd name="connsiteY29" fmla="*/ 307944 h 313330"/>
                <a:gd name="connsiteX30" fmla="*/ 248218 w 387335"/>
                <a:gd name="connsiteY30" fmla="*/ 313330 h 31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7335" h="313330">
                  <a:moveTo>
                    <a:pt x="248218" y="313330"/>
                  </a:moveTo>
                  <a:lnTo>
                    <a:pt x="247804" y="313330"/>
                  </a:lnTo>
                  <a:cubicBezTo>
                    <a:pt x="244074" y="312916"/>
                    <a:pt x="241173" y="310430"/>
                    <a:pt x="240759" y="307115"/>
                  </a:cubicBezTo>
                  <a:lnTo>
                    <a:pt x="217139" y="168709"/>
                  </a:lnTo>
                  <a:lnTo>
                    <a:pt x="181087" y="235425"/>
                  </a:lnTo>
                  <a:cubicBezTo>
                    <a:pt x="179430" y="238326"/>
                    <a:pt x="176114" y="239983"/>
                    <a:pt x="172800" y="239154"/>
                  </a:cubicBezTo>
                  <a:cubicBezTo>
                    <a:pt x="169485" y="238740"/>
                    <a:pt x="166998" y="235840"/>
                    <a:pt x="166584" y="232525"/>
                  </a:cubicBezTo>
                  <a:lnTo>
                    <a:pt x="151251" y="125613"/>
                  </a:lnTo>
                  <a:lnTo>
                    <a:pt x="123487" y="188185"/>
                  </a:lnTo>
                  <a:cubicBezTo>
                    <a:pt x="122244" y="191086"/>
                    <a:pt x="119344" y="192743"/>
                    <a:pt x="116443" y="192743"/>
                  </a:cubicBezTo>
                  <a:lnTo>
                    <a:pt x="7873" y="192743"/>
                  </a:lnTo>
                  <a:cubicBezTo>
                    <a:pt x="3730" y="192743"/>
                    <a:pt x="0" y="189428"/>
                    <a:pt x="0" y="184870"/>
                  </a:cubicBezTo>
                  <a:cubicBezTo>
                    <a:pt x="0" y="180726"/>
                    <a:pt x="3315" y="176997"/>
                    <a:pt x="7873" y="176997"/>
                  </a:cubicBezTo>
                  <a:lnTo>
                    <a:pt x="111470" y="176997"/>
                  </a:lnTo>
                  <a:lnTo>
                    <a:pt x="148350" y="94533"/>
                  </a:lnTo>
                  <a:cubicBezTo>
                    <a:pt x="149594" y="91218"/>
                    <a:pt x="152909" y="89561"/>
                    <a:pt x="156224" y="89975"/>
                  </a:cubicBezTo>
                  <a:cubicBezTo>
                    <a:pt x="159539" y="90390"/>
                    <a:pt x="162440" y="93290"/>
                    <a:pt x="162854" y="96606"/>
                  </a:cubicBezTo>
                  <a:lnTo>
                    <a:pt x="178601" y="206833"/>
                  </a:lnTo>
                  <a:lnTo>
                    <a:pt x="214238" y="140945"/>
                  </a:lnTo>
                  <a:cubicBezTo>
                    <a:pt x="215896" y="138044"/>
                    <a:pt x="218796" y="136387"/>
                    <a:pt x="222112" y="137215"/>
                  </a:cubicBezTo>
                  <a:cubicBezTo>
                    <a:pt x="225427" y="137630"/>
                    <a:pt x="227913" y="140116"/>
                    <a:pt x="228328" y="143431"/>
                  </a:cubicBezTo>
                  <a:lnTo>
                    <a:pt x="250290" y="271477"/>
                  </a:lnTo>
                  <a:lnTo>
                    <a:pt x="330267" y="5440"/>
                  </a:lnTo>
                  <a:cubicBezTo>
                    <a:pt x="331096" y="2540"/>
                    <a:pt x="333997" y="53"/>
                    <a:pt x="336897" y="53"/>
                  </a:cubicBezTo>
                  <a:cubicBezTo>
                    <a:pt x="340212" y="-361"/>
                    <a:pt x="343113" y="1711"/>
                    <a:pt x="344356" y="4197"/>
                  </a:cubicBezTo>
                  <a:lnTo>
                    <a:pt x="386625" y="92462"/>
                  </a:lnTo>
                  <a:cubicBezTo>
                    <a:pt x="388282" y="96191"/>
                    <a:pt x="387039" y="100749"/>
                    <a:pt x="382896" y="102821"/>
                  </a:cubicBezTo>
                  <a:cubicBezTo>
                    <a:pt x="379167" y="104479"/>
                    <a:pt x="374604" y="103236"/>
                    <a:pt x="372533" y="99092"/>
                  </a:cubicBezTo>
                  <a:lnTo>
                    <a:pt x="338969" y="29475"/>
                  </a:lnTo>
                  <a:lnTo>
                    <a:pt x="255263" y="307944"/>
                  </a:lnTo>
                  <a:cubicBezTo>
                    <a:pt x="254434" y="311259"/>
                    <a:pt x="251533" y="313330"/>
                    <a:pt x="248218" y="313330"/>
                  </a:cubicBezTo>
                  <a:close/>
                </a:path>
              </a:pathLst>
            </a:custGeom>
            <a:solidFill>
              <a:srgbClr val="FFFFFF"/>
            </a:solidFill>
            <a:ln w="4763" cap="flat">
              <a:noFill/>
              <a:prstDash val="solid"/>
              <a:miter/>
            </a:ln>
          </p:spPr>
          <p:txBody>
            <a:bodyPr rtlCol="0" anchor="ctr"/>
            <a:lstStyle/>
            <a:p>
              <a:endParaRPr lang="ru-RU"/>
            </a:p>
          </p:txBody>
        </p:sp>
        <p:sp>
          <p:nvSpPr>
            <p:cNvPr id="153" name="Полилиния: фигура 152">
              <a:extLst>
                <a:ext uri="{FF2B5EF4-FFF2-40B4-BE49-F238E27FC236}">
                  <a16:creationId xmlns:a16="http://schemas.microsoft.com/office/drawing/2014/main" id="{29F9CA18-FCAF-4E5B-8497-69FB2809C6AA}"/>
                </a:ext>
              </a:extLst>
            </p:cNvPr>
            <p:cNvSpPr/>
            <p:nvPr/>
          </p:nvSpPr>
          <p:spPr>
            <a:xfrm>
              <a:off x="7529216" y="4770402"/>
              <a:ext cx="26935" cy="55527"/>
            </a:xfrm>
            <a:custGeom>
              <a:avLst/>
              <a:gdLst>
                <a:gd name="connsiteX0" fmla="*/ 14089 w 26935"/>
                <a:gd name="connsiteY0" fmla="*/ 25692 h 55527"/>
                <a:gd name="connsiteX1" fmla="*/ 26935 w 26935"/>
                <a:gd name="connsiteY1" fmla="*/ 25692 h 55527"/>
                <a:gd name="connsiteX2" fmla="*/ 26935 w 26935"/>
                <a:gd name="connsiteY2" fmla="*/ 54699 h 55527"/>
                <a:gd name="connsiteX3" fmla="*/ 20305 w 26935"/>
                <a:gd name="connsiteY3" fmla="*/ 54699 h 55527"/>
                <a:gd name="connsiteX4" fmla="*/ 20305 w 26935"/>
                <a:gd name="connsiteY4" fmla="*/ 48898 h 55527"/>
                <a:gd name="connsiteX5" fmla="*/ 11603 w 26935"/>
                <a:gd name="connsiteY5" fmla="*/ 55528 h 55527"/>
                <a:gd name="connsiteX6" fmla="*/ 0 w 26935"/>
                <a:gd name="connsiteY6" fmla="*/ 41024 h 55527"/>
                <a:gd name="connsiteX7" fmla="*/ 0 w 26935"/>
                <a:gd name="connsiteY7" fmla="*/ 14503 h 55527"/>
                <a:gd name="connsiteX8" fmla="*/ 13675 w 26935"/>
                <a:gd name="connsiteY8" fmla="*/ 0 h 55527"/>
                <a:gd name="connsiteX9" fmla="*/ 26935 w 26935"/>
                <a:gd name="connsiteY9" fmla="*/ 13675 h 55527"/>
                <a:gd name="connsiteX10" fmla="*/ 26935 w 26935"/>
                <a:gd name="connsiteY10" fmla="*/ 18648 h 55527"/>
                <a:gd name="connsiteX11" fmla="*/ 18647 w 26935"/>
                <a:gd name="connsiteY11" fmla="*/ 18648 h 55527"/>
                <a:gd name="connsiteX12" fmla="*/ 18647 w 26935"/>
                <a:gd name="connsiteY12" fmla="*/ 12846 h 55527"/>
                <a:gd name="connsiteX13" fmla="*/ 14089 w 26935"/>
                <a:gd name="connsiteY13" fmla="*/ 7459 h 55527"/>
                <a:gd name="connsiteX14" fmla="*/ 9531 w 26935"/>
                <a:gd name="connsiteY14" fmla="*/ 13260 h 55527"/>
                <a:gd name="connsiteX15" fmla="*/ 9531 w 26935"/>
                <a:gd name="connsiteY15" fmla="*/ 42682 h 55527"/>
                <a:gd name="connsiteX16" fmla="*/ 14089 w 26935"/>
                <a:gd name="connsiteY16" fmla="*/ 48483 h 55527"/>
                <a:gd name="connsiteX17" fmla="*/ 18647 w 26935"/>
                <a:gd name="connsiteY17" fmla="*/ 43096 h 55527"/>
                <a:gd name="connsiteX18" fmla="*/ 18647 w 26935"/>
                <a:gd name="connsiteY18" fmla="*/ 33565 h 55527"/>
                <a:gd name="connsiteX19" fmla="*/ 14503 w 26935"/>
                <a:gd name="connsiteY19" fmla="*/ 33565 h 55527"/>
                <a:gd name="connsiteX20" fmla="*/ 14503 w 26935"/>
                <a:gd name="connsiteY20" fmla="*/ 25692 h 55527"/>
                <a:gd name="connsiteX21" fmla="*/ 14089 w 26935"/>
                <a:gd name="connsiteY21" fmla="*/ 25692 h 5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935" h="55527">
                  <a:moveTo>
                    <a:pt x="14089" y="25692"/>
                  </a:moveTo>
                  <a:lnTo>
                    <a:pt x="26935" y="25692"/>
                  </a:lnTo>
                  <a:lnTo>
                    <a:pt x="26935" y="54699"/>
                  </a:lnTo>
                  <a:lnTo>
                    <a:pt x="20305" y="54699"/>
                  </a:lnTo>
                  <a:lnTo>
                    <a:pt x="20305" y="48898"/>
                  </a:lnTo>
                  <a:cubicBezTo>
                    <a:pt x="19061" y="53041"/>
                    <a:pt x="16575" y="55528"/>
                    <a:pt x="11603" y="55528"/>
                  </a:cubicBezTo>
                  <a:cubicBezTo>
                    <a:pt x="3730" y="55528"/>
                    <a:pt x="0" y="49312"/>
                    <a:pt x="0" y="41024"/>
                  </a:cubicBezTo>
                  <a:lnTo>
                    <a:pt x="0" y="14503"/>
                  </a:lnTo>
                  <a:cubicBezTo>
                    <a:pt x="0" y="5801"/>
                    <a:pt x="4144" y="0"/>
                    <a:pt x="13675" y="0"/>
                  </a:cubicBezTo>
                  <a:cubicBezTo>
                    <a:pt x="23620" y="0"/>
                    <a:pt x="26935" y="5801"/>
                    <a:pt x="26935" y="13675"/>
                  </a:cubicBezTo>
                  <a:lnTo>
                    <a:pt x="26935" y="18648"/>
                  </a:lnTo>
                  <a:lnTo>
                    <a:pt x="18647" y="18648"/>
                  </a:lnTo>
                  <a:lnTo>
                    <a:pt x="18647" y="12846"/>
                  </a:lnTo>
                  <a:cubicBezTo>
                    <a:pt x="18647" y="9531"/>
                    <a:pt x="17404" y="7459"/>
                    <a:pt x="14089" y="7459"/>
                  </a:cubicBezTo>
                  <a:cubicBezTo>
                    <a:pt x="10774" y="7459"/>
                    <a:pt x="9531" y="9945"/>
                    <a:pt x="9531" y="13260"/>
                  </a:cubicBezTo>
                  <a:lnTo>
                    <a:pt x="9531" y="42682"/>
                  </a:lnTo>
                  <a:cubicBezTo>
                    <a:pt x="9531" y="45997"/>
                    <a:pt x="10774" y="48483"/>
                    <a:pt x="14089" y="48483"/>
                  </a:cubicBezTo>
                  <a:cubicBezTo>
                    <a:pt x="16990" y="48483"/>
                    <a:pt x="18647" y="46826"/>
                    <a:pt x="18647" y="43096"/>
                  </a:cubicBezTo>
                  <a:lnTo>
                    <a:pt x="18647" y="33565"/>
                  </a:lnTo>
                  <a:lnTo>
                    <a:pt x="14503" y="33565"/>
                  </a:lnTo>
                  <a:lnTo>
                    <a:pt x="14503" y="25692"/>
                  </a:lnTo>
                  <a:lnTo>
                    <a:pt x="14089" y="25692"/>
                  </a:lnTo>
                  <a:close/>
                </a:path>
              </a:pathLst>
            </a:custGeom>
            <a:solidFill>
              <a:srgbClr val="FFFFFF"/>
            </a:solidFill>
            <a:ln w="4763" cap="flat">
              <a:noFill/>
              <a:prstDash val="solid"/>
              <a:miter/>
            </a:ln>
          </p:spPr>
          <p:txBody>
            <a:bodyPr rtlCol="0" anchor="ctr"/>
            <a:lstStyle/>
            <a:p>
              <a:endParaRPr lang="ru-RU"/>
            </a:p>
          </p:txBody>
        </p:sp>
        <p:sp>
          <p:nvSpPr>
            <p:cNvPr id="154" name="Полилиния: фигура 153">
              <a:extLst>
                <a:ext uri="{FF2B5EF4-FFF2-40B4-BE49-F238E27FC236}">
                  <a16:creationId xmlns:a16="http://schemas.microsoft.com/office/drawing/2014/main" id="{DA92966F-F71B-40AA-9234-8E43D332AC66}"/>
                </a:ext>
              </a:extLst>
            </p:cNvPr>
            <p:cNvSpPr/>
            <p:nvPr/>
          </p:nvSpPr>
          <p:spPr>
            <a:xfrm>
              <a:off x="7562367" y="4769988"/>
              <a:ext cx="27763" cy="55547"/>
            </a:xfrm>
            <a:custGeom>
              <a:avLst/>
              <a:gdLst>
                <a:gd name="connsiteX0" fmla="*/ 0 w 27763"/>
                <a:gd name="connsiteY0" fmla="*/ 41024 h 55547"/>
                <a:gd name="connsiteX1" fmla="*/ 0 w 27763"/>
                <a:gd name="connsiteY1" fmla="*/ 14503 h 55547"/>
                <a:gd name="connsiteX2" fmla="*/ 13675 w 27763"/>
                <a:gd name="connsiteY2" fmla="*/ 0 h 55547"/>
                <a:gd name="connsiteX3" fmla="*/ 27764 w 27763"/>
                <a:gd name="connsiteY3" fmla="*/ 14503 h 55547"/>
                <a:gd name="connsiteX4" fmla="*/ 27764 w 27763"/>
                <a:gd name="connsiteY4" fmla="*/ 41024 h 55547"/>
                <a:gd name="connsiteX5" fmla="*/ 13675 w 27763"/>
                <a:gd name="connsiteY5" fmla="*/ 55528 h 55547"/>
                <a:gd name="connsiteX6" fmla="*/ 0 w 27763"/>
                <a:gd name="connsiteY6" fmla="*/ 41024 h 55547"/>
                <a:gd name="connsiteX7" fmla="*/ 18648 w 27763"/>
                <a:gd name="connsiteY7" fmla="*/ 42682 h 55547"/>
                <a:gd name="connsiteX8" fmla="*/ 18648 w 27763"/>
                <a:gd name="connsiteY8" fmla="*/ 13260 h 55547"/>
                <a:gd name="connsiteX9" fmla="*/ 14089 w 27763"/>
                <a:gd name="connsiteY9" fmla="*/ 7459 h 55547"/>
                <a:gd name="connsiteX10" fmla="*/ 9531 w 27763"/>
                <a:gd name="connsiteY10" fmla="*/ 13260 h 55547"/>
                <a:gd name="connsiteX11" fmla="*/ 9531 w 27763"/>
                <a:gd name="connsiteY11" fmla="*/ 42682 h 55547"/>
                <a:gd name="connsiteX12" fmla="*/ 14089 w 27763"/>
                <a:gd name="connsiteY12" fmla="*/ 48483 h 55547"/>
                <a:gd name="connsiteX13" fmla="*/ 18648 w 27763"/>
                <a:gd name="connsiteY13" fmla="*/ 42682 h 5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63" h="55547">
                  <a:moveTo>
                    <a:pt x="0" y="41024"/>
                  </a:moveTo>
                  <a:lnTo>
                    <a:pt x="0" y="14503"/>
                  </a:lnTo>
                  <a:cubicBezTo>
                    <a:pt x="0" y="5801"/>
                    <a:pt x="4144" y="0"/>
                    <a:pt x="13675" y="0"/>
                  </a:cubicBezTo>
                  <a:cubicBezTo>
                    <a:pt x="23206" y="0"/>
                    <a:pt x="27764" y="6216"/>
                    <a:pt x="27764" y="14503"/>
                  </a:cubicBezTo>
                  <a:lnTo>
                    <a:pt x="27764" y="41024"/>
                  </a:lnTo>
                  <a:cubicBezTo>
                    <a:pt x="27764" y="49312"/>
                    <a:pt x="23620" y="55528"/>
                    <a:pt x="13675" y="55528"/>
                  </a:cubicBezTo>
                  <a:cubicBezTo>
                    <a:pt x="4144" y="55942"/>
                    <a:pt x="0" y="49726"/>
                    <a:pt x="0" y="41024"/>
                  </a:cubicBezTo>
                  <a:close/>
                  <a:moveTo>
                    <a:pt x="18648" y="42682"/>
                  </a:moveTo>
                  <a:lnTo>
                    <a:pt x="18648" y="13260"/>
                  </a:lnTo>
                  <a:cubicBezTo>
                    <a:pt x="18648" y="9945"/>
                    <a:pt x="17404" y="7459"/>
                    <a:pt x="14089" y="7459"/>
                  </a:cubicBezTo>
                  <a:cubicBezTo>
                    <a:pt x="10774" y="7459"/>
                    <a:pt x="9531" y="9945"/>
                    <a:pt x="9531" y="13260"/>
                  </a:cubicBezTo>
                  <a:lnTo>
                    <a:pt x="9531" y="42682"/>
                  </a:lnTo>
                  <a:cubicBezTo>
                    <a:pt x="9531" y="45997"/>
                    <a:pt x="10774" y="48483"/>
                    <a:pt x="14089" y="48483"/>
                  </a:cubicBezTo>
                  <a:cubicBezTo>
                    <a:pt x="16990" y="48069"/>
                    <a:pt x="18648" y="45997"/>
                    <a:pt x="18648" y="42682"/>
                  </a:cubicBezTo>
                  <a:close/>
                </a:path>
              </a:pathLst>
            </a:custGeom>
            <a:solidFill>
              <a:srgbClr val="FFFFFF"/>
            </a:solidFill>
            <a:ln w="4763" cap="flat">
              <a:noFill/>
              <a:prstDash val="solid"/>
              <a:miter/>
            </a:ln>
          </p:spPr>
          <p:txBody>
            <a:bodyPr rtlCol="0" anchor="ctr"/>
            <a:lstStyle/>
            <a:p>
              <a:endParaRPr lang="ru-RU"/>
            </a:p>
          </p:txBody>
        </p:sp>
        <p:sp>
          <p:nvSpPr>
            <p:cNvPr id="155" name="Полилиния: фигура 154">
              <a:extLst>
                <a:ext uri="{FF2B5EF4-FFF2-40B4-BE49-F238E27FC236}">
                  <a16:creationId xmlns:a16="http://schemas.microsoft.com/office/drawing/2014/main" id="{818D1202-CB41-4C8C-A2DC-5619CBF1C0F4}"/>
                </a:ext>
              </a:extLst>
            </p:cNvPr>
            <p:cNvSpPr/>
            <p:nvPr/>
          </p:nvSpPr>
          <p:spPr>
            <a:xfrm>
              <a:off x="7595932" y="4769988"/>
              <a:ext cx="27763" cy="55547"/>
            </a:xfrm>
            <a:custGeom>
              <a:avLst/>
              <a:gdLst>
                <a:gd name="connsiteX0" fmla="*/ 0 w 27763"/>
                <a:gd name="connsiteY0" fmla="*/ 41024 h 55547"/>
                <a:gd name="connsiteX1" fmla="*/ 0 w 27763"/>
                <a:gd name="connsiteY1" fmla="*/ 14503 h 55547"/>
                <a:gd name="connsiteX2" fmla="*/ 13675 w 27763"/>
                <a:gd name="connsiteY2" fmla="*/ 0 h 55547"/>
                <a:gd name="connsiteX3" fmla="*/ 27764 w 27763"/>
                <a:gd name="connsiteY3" fmla="*/ 14503 h 55547"/>
                <a:gd name="connsiteX4" fmla="*/ 27764 w 27763"/>
                <a:gd name="connsiteY4" fmla="*/ 41024 h 55547"/>
                <a:gd name="connsiteX5" fmla="*/ 13675 w 27763"/>
                <a:gd name="connsiteY5" fmla="*/ 55528 h 55547"/>
                <a:gd name="connsiteX6" fmla="*/ 0 w 27763"/>
                <a:gd name="connsiteY6" fmla="*/ 41024 h 55547"/>
                <a:gd name="connsiteX7" fmla="*/ 18648 w 27763"/>
                <a:gd name="connsiteY7" fmla="*/ 42682 h 55547"/>
                <a:gd name="connsiteX8" fmla="*/ 18648 w 27763"/>
                <a:gd name="connsiteY8" fmla="*/ 13260 h 55547"/>
                <a:gd name="connsiteX9" fmla="*/ 14089 w 27763"/>
                <a:gd name="connsiteY9" fmla="*/ 7459 h 55547"/>
                <a:gd name="connsiteX10" fmla="*/ 9531 w 27763"/>
                <a:gd name="connsiteY10" fmla="*/ 13260 h 55547"/>
                <a:gd name="connsiteX11" fmla="*/ 9531 w 27763"/>
                <a:gd name="connsiteY11" fmla="*/ 42682 h 55547"/>
                <a:gd name="connsiteX12" fmla="*/ 14089 w 27763"/>
                <a:gd name="connsiteY12" fmla="*/ 48483 h 55547"/>
                <a:gd name="connsiteX13" fmla="*/ 18648 w 27763"/>
                <a:gd name="connsiteY13" fmla="*/ 42682 h 5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63" h="55547">
                  <a:moveTo>
                    <a:pt x="0" y="41024"/>
                  </a:moveTo>
                  <a:lnTo>
                    <a:pt x="0" y="14503"/>
                  </a:lnTo>
                  <a:cubicBezTo>
                    <a:pt x="0" y="5801"/>
                    <a:pt x="4144" y="0"/>
                    <a:pt x="13675" y="0"/>
                  </a:cubicBezTo>
                  <a:cubicBezTo>
                    <a:pt x="23206" y="0"/>
                    <a:pt x="27764" y="6216"/>
                    <a:pt x="27764" y="14503"/>
                  </a:cubicBezTo>
                  <a:lnTo>
                    <a:pt x="27764" y="41024"/>
                  </a:lnTo>
                  <a:cubicBezTo>
                    <a:pt x="27764" y="49312"/>
                    <a:pt x="23620" y="55528"/>
                    <a:pt x="13675" y="55528"/>
                  </a:cubicBezTo>
                  <a:cubicBezTo>
                    <a:pt x="4558" y="55942"/>
                    <a:pt x="0" y="49726"/>
                    <a:pt x="0" y="41024"/>
                  </a:cubicBezTo>
                  <a:close/>
                  <a:moveTo>
                    <a:pt x="18648" y="42682"/>
                  </a:moveTo>
                  <a:lnTo>
                    <a:pt x="18648" y="13260"/>
                  </a:lnTo>
                  <a:cubicBezTo>
                    <a:pt x="18648" y="9945"/>
                    <a:pt x="17405" y="7459"/>
                    <a:pt x="14089" y="7459"/>
                  </a:cubicBezTo>
                  <a:cubicBezTo>
                    <a:pt x="10774" y="7459"/>
                    <a:pt x="9531" y="9945"/>
                    <a:pt x="9531" y="13260"/>
                  </a:cubicBezTo>
                  <a:lnTo>
                    <a:pt x="9531" y="42682"/>
                  </a:lnTo>
                  <a:cubicBezTo>
                    <a:pt x="9531" y="45997"/>
                    <a:pt x="10774" y="48483"/>
                    <a:pt x="14089" y="48483"/>
                  </a:cubicBezTo>
                  <a:cubicBezTo>
                    <a:pt x="17405" y="48069"/>
                    <a:pt x="18648" y="45997"/>
                    <a:pt x="18648" y="42682"/>
                  </a:cubicBezTo>
                  <a:close/>
                </a:path>
              </a:pathLst>
            </a:custGeom>
            <a:solidFill>
              <a:srgbClr val="FFFFFF"/>
            </a:solidFill>
            <a:ln w="4763" cap="flat">
              <a:noFill/>
              <a:prstDash val="solid"/>
              <a:miter/>
            </a:ln>
          </p:spPr>
          <p:txBody>
            <a:bodyPr rtlCol="0" anchor="ctr"/>
            <a:lstStyle/>
            <a:p>
              <a:endParaRPr lang="ru-RU"/>
            </a:p>
          </p:txBody>
        </p:sp>
        <p:sp>
          <p:nvSpPr>
            <p:cNvPr id="156" name="Полилиния: фигура 155">
              <a:extLst>
                <a:ext uri="{FF2B5EF4-FFF2-40B4-BE49-F238E27FC236}">
                  <a16:creationId xmlns:a16="http://schemas.microsoft.com/office/drawing/2014/main" id="{D6144D1A-7056-49BF-A4B4-23AA2E4C04CA}"/>
                </a:ext>
              </a:extLst>
            </p:cNvPr>
            <p:cNvSpPr/>
            <p:nvPr/>
          </p:nvSpPr>
          <p:spPr>
            <a:xfrm>
              <a:off x="7629912" y="4770818"/>
              <a:ext cx="27349" cy="54284"/>
            </a:xfrm>
            <a:custGeom>
              <a:avLst/>
              <a:gdLst>
                <a:gd name="connsiteX0" fmla="*/ 27350 w 27349"/>
                <a:gd name="connsiteY0" fmla="*/ 14504 h 54284"/>
                <a:gd name="connsiteX1" fmla="*/ 27350 w 27349"/>
                <a:gd name="connsiteY1" fmla="*/ 39781 h 54284"/>
                <a:gd name="connsiteX2" fmla="*/ 14089 w 27349"/>
                <a:gd name="connsiteY2" fmla="*/ 54285 h 54284"/>
                <a:gd name="connsiteX3" fmla="*/ 0 w 27349"/>
                <a:gd name="connsiteY3" fmla="*/ 54285 h 54284"/>
                <a:gd name="connsiteX4" fmla="*/ 0 w 27349"/>
                <a:gd name="connsiteY4" fmla="*/ 0 h 54284"/>
                <a:gd name="connsiteX5" fmla="*/ 14089 w 27349"/>
                <a:gd name="connsiteY5" fmla="*/ 0 h 54284"/>
                <a:gd name="connsiteX6" fmla="*/ 27350 w 27349"/>
                <a:gd name="connsiteY6" fmla="*/ 14504 h 54284"/>
                <a:gd name="connsiteX7" fmla="*/ 12846 w 27349"/>
                <a:gd name="connsiteY7" fmla="*/ 46826 h 54284"/>
                <a:gd name="connsiteX8" fmla="*/ 18233 w 27349"/>
                <a:gd name="connsiteY8" fmla="*/ 41439 h 54284"/>
                <a:gd name="connsiteX9" fmla="*/ 18233 w 27349"/>
                <a:gd name="connsiteY9" fmla="*/ 12846 h 54284"/>
                <a:gd name="connsiteX10" fmla="*/ 12846 w 27349"/>
                <a:gd name="connsiteY10" fmla="*/ 7459 h 54284"/>
                <a:gd name="connsiteX11" fmla="*/ 9117 w 27349"/>
                <a:gd name="connsiteY11" fmla="*/ 7459 h 54284"/>
                <a:gd name="connsiteX12" fmla="*/ 9117 w 27349"/>
                <a:gd name="connsiteY12" fmla="*/ 46826 h 54284"/>
                <a:gd name="connsiteX13" fmla="*/ 12846 w 27349"/>
                <a:gd name="connsiteY13" fmla="*/ 46826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349" h="54284">
                  <a:moveTo>
                    <a:pt x="27350" y="14504"/>
                  </a:moveTo>
                  <a:lnTo>
                    <a:pt x="27350" y="39781"/>
                  </a:lnTo>
                  <a:cubicBezTo>
                    <a:pt x="27350" y="48069"/>
                    <a:pt x="24034" y="54285"/>
                    <a:pt x="14089" y="54285"/>
                  </a:cubicBezTo>
                  <a:lnTo>
                    <a:pt x="0" y="54285"/>
                  </a:lnTo>
                  <a:lnTo>
                    <a:pt x="0" y="0"/>
                  </a:lnTo>
                  <a:lnTo>
                    <a:pt x="14089" y="0"/>
                  </a:lnTo>
                  <a:cubicBezTo>
                    <a:pt x="24034" y="0"/>
                    <a:pt x="27350" y="6216"/>
                    <a:pt x="27350" y="14504"/>
                  </a:cubicBezTo>
                  <a:close/>
                  <a:moveTo>
                    <a:pt x="12846" y="46826"/>
                  </a:moveTo>
                  <a:cubicBezTo>
                    <a:pt x="16576" y="46826"/>
                    <a:pt x="18233" y="44754"/>
                    <a:pt x="18233" y="41439"/>
                  </a:cubicBezTo>
                  <a:lnTo>
                    <a:pt x="18233" y="12846"/>
                  </a:lnTo>
                  <a:cubicBezTo>
                    <a:pt x="18233" y="9531"/>
                    <a:pt x="16990" y="7459"/>
                    <a:pt x="12846" y="7459"/>
                  </a:cubicBezTo>
                  <a:lnTo>
                    <a:pt x="9117" y="7459"/>
                  </a:lnTo>
                  <a:lnTo>
                    <a:pt x="9117" y="46826"/>
                  </a:lnTo>
                  <a:lnTo>
                    <a:pt x="12846" y="46826"/>
                  </a:lnTo>
                  <a:close/>
                </a:path>
              </a:pathLst>
            </a:custGeom>
            <a:solidFill>
              <a:srgbClr val="FFFFFF"/>
            </a:solidFill>
            <a:ln w="4763" cap="flat">
              <a:noFill/>
              <a:prstDash val="solid"/>
              <a:miter/>
            </a:ln>
          </p:spPr>
          <p:txBody>
            <a:bodyPr rtlCol="0" anchor="ctr"/>
            <a:lstStyle/>
            <a:p>
              <a:endParaRPr lang="ru-RU"/>
            </a:p>
          </p:txBody>
        </p:sp>
        <p:sp>
          <p:nvSpPr>
            <p:cNvPr id="157" name="Полилиния: фигура 156">
              <a:extLst>
                <a:ext uri="{FF2B5EF4-FFF2-40B4-BE49-F238E27FC236}">
                  <a16:creationId xmlns:a16="http://schemas.microsoft.com/office/drawing/2014/main" id="{BB357EB1-3CF9-4F1E-9DEC-0E829D7E980A}"/>
                </a:ext>
              </a:extLst>
            </p:cNvPr>
            <p:cNvSpPr/>
            <p:nvPr/>
          </p:nvSpPr>
          <p:spPr>
            <a:xfrm>
              <a:off x="7675909" y="4770818"/>
              <a:ext cx="26935" cy="54284"/>
            </a:xfrm>
            <a:custGeom>
              <a:avLst/>
              <a:gdLst>
                <a:gd name="connsiteX0" fmla="*/ 17819 w 26935"/>
                <a:gd name="connsiteY0" fmla="*/ 30250 h 54284"/>
                <a:gd name="connsiteX1" fmla="*/ 9117 w 26935"/>
                <a:gd name="connsiteY1" fmla="*/ 30250 h 54284"/>
                <a:gd name="connsiteX2" fmla="*/ 9117 w 26935"/>
                <a:gd name="connsiteY2" fmla="*/ 54285 h 54284"/>
                <a:gd name="connsiteX3" fmla="*/ 0 w 26935"/>
                <a:gd name="connsiteY3" fmla="*/ 54285 h 54284"/>
                <a:gd name="connsiteX4" fmla="*/ 0 w 26935"/>
                <a:gd name="connsiteY4" fmla="*/ 0 h 54284"/>
                <a:gd name="connsiteX5" fmla="*/ 9117 w 26935"/>
                <a:gd name="connsiteY5" fmla="*/ 0 h 54284"/>
                <a:gd name="connsiteX6" fmla="*/ 9117 w 26935"/>
                <a:gd name="connsiteY6" fmla="*/ 23206 h 54284"/>
                <a:gd name="connsiteX7" fmla="*/ 17819 w 26935"/>
                <a:gd name="connsiteY7" fmla="*/ 23206 h 54284"/>
                <a:gd name="connsiteX8" fmla="*/ 17819 w 26935"/>
                <a:gd name="connsiteY8" fmla="*/ 0 h 54284"/>
                <a:gd name="connsiteX9" fmla="*/ 26935 w 26935"/>
                <a:gd name="connsiteY9" fmla="*/ 0 h 54284"/>
                <a:gd name="connsiteX10" fmla="*/ 26935 w 26935"/>
                <a:gd name="connsiteY10" fmla="*/ 54285 h 54284"/>
                <a:gd name="connsiteX11" fmla="*/ 17819 w 26935"/>
                <a:gd name="connsiteY11" fmla="*/ 54285 h 54284"/>
                <a:gd name="connsiteX12" fmla="*/ 17819 w 26935"/>
                <a:gd name="connsiteY12" fmla="*/ 30250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35" h="54284">
                  <a:moveTo>
                    <a:pt x="17819" y="30250"/>
                  </a:moveTo>
                  <a:lnTo>
                    <a:pt x="9117" y="30250"/>
                  </a:lnTo>
                  <a:lnTo>
                    <a:pt x="9117" y="54285"/>
                  </a:lnTo>
                  <a:lnTo>
                    <a:pt x="0" y="54285"/>
                  </a:lnTo>
                  <a:lnTo>
                    <a:pt x="0" y="0"/>
                  </a:lnTo>
                  <a:lnTo>
                    <a:pt x="9117" y="0"/>
                  </a:lnTo>
                  <a:lnTo>
                    <a:pt x="9117" y="23206"/>
                  </a:lnTo>
                  <a:lnTo>
                    <a:pt x="17819" y="23206"/>
                  </a:lnTo>
                  <a:lnTo>
                    <a:pt x="17819" y="0"/>
                  </a:lnTo>
                  <a:lnTo>
                    <a:pt x="26935" y="0"/>
                  </a:lnTo>
                  <a:lnTo>
                    <a:pt x="26935" y="54285"/>
                  </a:lnTo>
                  <a:lnTo>
                    <a:pt x="17819" y="54285"/>
                  </a:lnTo>
                  <a:lnTo>
                    <a:pt x="17819" y="30250"/>
                  </a:lnTo>
                  <a:close/>
                </a:path>
              </a:pathLst>
            </a:custGeom>
            <a:solidFill>
              <a:srgbClr val="FFFFFF"/>
            </a:solidFill>
            <a:ln w="4763" cap="flat">
              <a:noFill/>
              <a:prstDash val="solid"/>
              <a:miter/>
            </a:ln>
          </p:spPr>
          <p:txBody>
            <a:bodyPr rtlCol="0" anchor="ctr"/>
            <a:lstStyle/>
            <a:p>
              <a:endParaRPr lang="ru-RU"/>
            </a:p>
          </p:txBody>
        </p:sp>
        <p:sp>
          <p:nvSpPr>
            <p:cNvPr id="158" name="Полилиния: фигура 157">
              <a:extLst>
                <a:ext uri="{FF2B5EF4-FFF2-40B4-BE49-F238E27FC236}">
                  <a16:creationId xmlns:a16="http://schemas.microsoft.com/office/drawing/2014/main" id="{32BB33A0-D6B7-4155-BD3B-2A23231E06BD}"/>
                </a:ext>
              </a:extLst>
            </p:cNvPr>
            <p:cNvSpPr/>
            <p:nvPr/>
          </p:nvSpPr>
          <p:spPr>
            <a:xfrm>
              <a:off x="7709475" y="4770818"/>
              <a:ext cx="21962" cy="54699"/>
            </a:xfrm>
            <a:custGeom>
              <a:avLst/>
              <a:gdLst>
                <a:gd name="connsiteX0" fmla="*/ 0 w 21962"/>
                <a:gd name="connsiteY0" fmla="*/ 0 h 54699"/>
                <a:gd name="connsiteX1" fmla="*/ 21962 w 21962"/>
                <a:gd name="connsiteY1" fmla="*/ 0 h 54699"/>
                <a:gd name="connsiteX2" fmla="*/ 21962 w 21962"/>
                <a:gd name="connsiteY2" fmla="*/ 7459 h 54699"/>
                <a:gd name="connsiteX3" fmla="*/ 9116 w 21962"/>
                <a:gd name="connsiteY3" fmla="*/ 7459 h 54699"/>
                <a:gd name="connsiteX4" fmla="*/ 9116 w 21962"/>
                <a:gd name="connsiteY4" fmla="*/ 23206 h 54699"/>
                <a:gd name="connsiteX5" fmla="*/ 18233 w 21962"/>
                <a:gd name="connsiteY5" fmla="*/ 23206 h 54699"/>
                <a:gd name="connsiteX6" fmla="*/ 18233 w 21962"/>
                <a:gd name="connsiteY6" fmla="*/ 30665 h 54699"/>
                <a:gd name="connsiteX7" fmla="*/ 9116 w 21962"/>
                <a:gd name="connsiteY7" fmla="*/ 30665 h 54699"/>
                <a:gd name="connsiteX8" fmla="*/ 9116 w 21962"/>
                <a:gd name="connsiteY8" fmla="*/ 47240 h 54699"/>
                <a:gd name="connsiteX9" fmla="*/ 21962 w 21962"/>
                <a:gd name="connsiteY9" fmla="*/ 47240 h 54699"/>
                <a:gd name="connsiteX10" fmla="*/ 21962 w 21962"/>
                <a:gd name="connsiteY10" fmla="*/ 54699 h 54699"/>
                <a:gd name="connsiteX11" fmla="*/ 0 w 21962"/>
                <a:gd name="connsiteY11" fmla="*/ 54699 h 54699"/>
                <a:gd name="connsiteX12" fmla="*/ 0 w 21962"/>
                <a:gd name="connsiteY12" fmla="*/ 0 h 5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62" h="54699">
                  <a:moveTo>
                    <a:pt x="0" y="0"/>
                  </a:moveTo>
                  <a:lnTo>
                    <a:pt x="21962" y="0"/>
                  </a:lnTo>
                  <a:lnTo>
                    <a:pt x="21962" y="7459"/>
                  </a:lnTo>
                  <a:lnTo>
                    <a:pt x="9116" y="7459"/>
                  </a:lnTo>
                  <a:lnTo>
                    <a:pt x="9116" y="23206"/>
                  </a:lnTo>
                  <a:lnTo>
                    <a:pt x="18233" y="23206"/>
                  </a:lnTo>
                  <a:lnTo>
                    <a:pt x="18233" y="30665"/>
                  </a:lnTo>
                  <a:lnTo>
                    <a:pt x="9116" y="30665"/>
                  </a:lnTo>
                  <a:lnTo>
                    <a:pt x="9116" y="47240"/>
                  </a:lnTo>
                  <a:lnTo>
                    <a:pt x="21962" y="47240"/>
                  </a:lnTo>
                  <a:lnTo>
                    <a:pt x="21962" y="54699"/>
                  </a:lnTo>
                  <a:lnTo>
                    <a:pt x="0" y="54699"/>
                  </a:lnTo>
                  <a:lnTo>
                    <a:pt x="0" y="0"/>
                  </a:lnTo>
                  <a:close/>
                </a:path>
              </a:pathLst>
            </a:custGeom>
            <a:solidFill>
              <a:srgbClr val="FFFFFF"/>
            </a:solidFill>
            <a:ln w="4763" cap="flat">
              <a:noFill/>
              <a:prstDash val="solid"/>
              <a:miter/>
            </a:ln>
          </p:spPr>
          <p:txBody>
            <a:bodyPr rtlCol="0" anchor="ctr"/>
            <a:lstStyle/>
            <a:p>
              <a:endParaRPr lang="ru-RU"/>
            </a:p>
          </p:txBody>
        </p:sp>
        <p:sp>
          <p:nvSpPr>
            <p:cNvPr id="159" name="Полилиния: фигура 158">
              <a:extLst>
                <a:ext uri="{FF2B5EF4-FFF2-40B4-BE49-F238E27FC236}">
                  <a16:creationId xmlns:a16="http://schemas.microsoft.com/office/drawing/2014/main" id="{16DC82EA-F8F5-4B06-A2D0-1CC0835C5926}"/>
                </a:ext>
              </a:extLst>
            </p:cNvPr>
            <p:cNvSpPr/>
            <p:nvPr/>
          </p:nvSpPr>
          <p:spPr>
            <a:xfrm>
              <a:off x="7735582" y="4770818"/>
              <a:ext cx="31079" cy="54284"/>
            </a:xfrm>
            <a:custGeom>
              <a:avLst/>
              <a:gdLst>
                <a:gd name="connsiteX0" fmla="*/ 0 w 31079"/>
                <a:gd name="connsiteY0" fmla="*/ 54285 h 54284"/>
                <a:gd name="connsiteX1" fmla="*/ 10359 w 31079"/>
                <a:gd name="connsiteY1" fmla="*/ 0 h 54284"/>
                <a:gd name="connsiteX2" fmla="*/ 20719 w 31079"/>
                <a:gd name="connsiteY2" fmla="*/ 0 h 54284"/>
                <a:gd name="connsiteX3" fmla="*/ 31079 w 31079"/>
                <a:gd name="connsiteY3" fmla="*/ 54285 h 54284"/>
                <a:gd name="connsiteX4" fmla="*/ 21548 w 31079"/>
                <a:gd name="connsiteY4" fmla="*/ 54285 h 54284"/>
                <a:gd name="connsiteX5" fmla="*/ 19891 w 31079"/>
                <a:gd name="connsiteY5" fmla="*/ 44339 h 54284"/>
                <a:gd name="connsiteX6" fmla="*/ 10359 w 31079"/>
                <a:gd name="connsiteY6" fmla="*/ 44339 h 54284"/>
                <a:gd name="connsiteX7" fmla="*/ 8702 w 31079"/>
                <a:gd name="connsiteY7" fmla="*/ 54285 h 54284"/>
                <a:gd name="connsiteX8" fmla="*/ 0 w 31079"/>
                <a:gd name="connsiteY8" fmla="*/ 54285 h 54284"/>
                <a:gd name="connsiteX9" fmla="*/ 11603 w 31079"/>
                <a:gd name="connsiteY9" fmla="*/ 37295 h 54284"/>
                <a:gd name="connsiteX10" fmla="*/ 19062 w 31079"/>
                <a:gd name="connsiteY10" fmla="*/ 37295 h 54284"/>
                <a:gd name="connsiteX11" fmla="*/ 15332 w 31079"/>
                <a:gd name="connsiteY11" fmla="*/ 15332 h 54284"/>
                <a:gd name="connsiteX12" fmla="*/ 11603 w 31079"/>
                <a:gd name="connsiteY12" fmla="*/ 37295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79" h="54284">
                  <a:moveTo>
                    <a:pt x="0" y="54285"/>
                  </a:moveTo>
                  <a:lnTo>
                    <a:pt x="10359" y="0"/>
                  </a:lnTo>
                  <a:lnTo>
                    <a:pt x="20719" y="0"/>
                  </a:lnTo>
                  <a:lnTo>
                    <a:pt x="31079" y="54285"/>
                  </a:lnTo>
                  <a:lnTo>
                    <a:pt x="21548" y="54285"/>
                  </a:lnTo>
                  <a:lnTo>
                    <a:pt x="19891" y="44339"/>
                  </a:lnTo>
                  <a:lnTo>
                    <a:pt x="10359" y="44339"/>
                  </a:lnTo>
                  <a:lnTo>
                    <a:pt x="8702" y="54285"/>
                  </a:lnTo>
                  <a:lnTo>
                    <a:pt x="0" y="54285"/>
                  </a:lnTo>
                  <a:close/>
                  <a:moveTo>
                    <a:pt x="11603" y="37295"/>
                  </a:moveTo>
                  <a:lnTo>
                    <a:pt x="19062" y="37295"/>
                  </a:lnTo>
                  <a:lnTo>
                    <a:pt x="15332" y="15332"/>
                  </a:lnTo>
                  <a:lnTo>
                    <a:pt x="11603" y="37295"/>
                  </a:lnTo>
                  <a:close/>
                </a:path>
              </a:pathLst>
            </a:custGeom>
            <a:solidFill>
              <a:srgbClr val="FFFFFF"/>
            </a:solidFill>
            <a:ln w="4763" cap="flat">
              <a:noFill/>
              <a:prstDash val="solid"/>
              <a:miter/>
            </a:ln>
          </p:spPr>
          <p:txBody>
            <a:bodyPr rtlCol="0" anchor="ctr"/>
            <a:lstStyle/>
            <a:p>
              <a:endParaRPr lang="ru-RU"/>
            </a:p>
          </p:txBody>
        </p:sp>
        <p:sp>
          <p:nvSpPr>
            <p:cNvPr id="160" name="Полилиния: фигура 159">
              <a:extLst>
                <a:ext uri="{FF2B5EF4-FFF2-40B4-BE49-F238E27FC236}">
                  <a16:creationId xmlns:a16="http://schemas.microsoft.com/office/drawing/2014/main" id="{FAF63C9B-5A17-4481-8BBB-D16470C645C2}"/>
                </a:ext>
              </a:extLst>
            </p:cNvPr>
            <p:cNvSpPr/>
            <p:nvPr/>
          </p:nvSpPr>
          <p:spPr>
            <a:xfrm>
              <a:off x="7771219" y="4770818"/>
              <a:ext cx="19890" cy="54284"/>
            </a:xfrm>
            <a:custGeom>
              <a:avLst/>
              <a:gdLst>
                <a:gd name="connsiteX0" fmla="*/ 0 w 19890"/>
                <a:gd name="connsiteY0" fmla="*/ 0 h 54284"/>
                <a:gd name="connsiteX1" fmla="*/ 9116 w 19890"/>
                <a:gd name="connsiteY1" fmla="*/ 0 h 54284"/>
                <a:gd name="connsiteX2" fmla="*/ 9116 w 19890"/>
                <a:gd name="connsiteY2" fmla="*/ 46826 h 54284"/>
                <a:gd name="connsiteX3" fmla="*/ 19891 w 19890"/>
                <a:gd name="connsiteY3" fmla="*/ 46826 h 54284"/>
                <a:gd name="connsiteX4" fmla="*/ 19891 w 19890"/>
                <a:gd name="connsiteY4" fmla="*/ 54285 h 54284"/>
                <a:gd name="connsiteX5" fmla="*/ 0 w 19890"/>
                <a:gd name="connsiteY5" fmla="*/ 54285 h 54284"/>
                <a:gd name="connsiteX6" fmla="*/ 0 w 19890"/>
                <a:gd name="connsiteY6" fmla="*/ 0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90" h="54284">
                  <a:moveTo>
                    <a:pt x="0" y="0"/>
                  </a:moveTo>
                  <a:lnTo>
                    <a:pt x="9116" y="0"/>
                  </a:lnTo>
                  <a:lnTo>
                    <a:pt x="9116" y="46826"/>
                  </a:lnTo>
                  <a:lnTo>
                    <a:pt x="19891" y="46826"/>
                  </a:lnTo>
                  <a:lnTo>
                    <a:pt x="19891" y="54285"/>
                  </a:lnTo>
                  <a:lnTo>
                    <a:pt x="0" y="54285"/>
                  </a:lnTo>
                  <a:lnTo>
                    <a:pt x="0" y="0"/>
                  </a:lnTo>
                  <a:close/>
                </a:path>
              </a:pathLst>
            </a:custGeom>
            <a:solidFill>
              <a:srgbClr val="FFFFFF"/>
            </a:solidFill>
            <a:ln w="4763" cap="flat">
              <a:noFill/>
              <a:prstDash val="solid"/>
              <a:miter/>
            </a:ln>
          </p:spPr>
          <p:txBody>
            <a:bodyPr rtlCol="0" anchor="ctr"/>
            <a:lstStyle/>
            <a:p>
              <a:endParaRPr lang="ru-RU"/>
            </a:p>
          </p:txBody>
        </p:sp>
        <p:sp>
          <p:nvSpPr>
            <p:cNvPr id="161" name="Полилиния: фигура 160">
              <a:extLst>
                <a:ext uri="{FF2B5EF4-FFF2-40B4-BE49-F238E27FC236}">
                  <a16:creationId xmlns:a16="http://schemas.microsoft.com/office/drawing/2014/main" id="{26D6C149-6486-4BB7-9144-EAE009D972B5}"/>
                </a:ext>
              </a:extLst>
            </p:cNvPr>
            <p:cNvSpPr/>
            <p:nvPr/>
          </p:nvSpPr>
          <p:spPr>
            <a:xfrm>
              <a:off x="7790280" y="4770818"/>
              <a:ext cx="24448" cy="54284"/>
            </a:xfrm>
            <a:custGeom>
              <a:avLst/>
              <a:gdLst>
                <a:gd name="connsiteX0" fmla="*/ 0 w 24448"/>
                <a:gd name="connsiteY0" fmla="*/ 0 h 54284"/>
                <a:gd name="connsiteX1" fmla="*/ 24448 w 24448"/>
                <a:gd name="connsiteY1" fmla="*/ 0 h 54284"/>
                <a:gd name="connsiteX2" fmla="*/ 24448 w 24448"/>
                <a:gd name="connsiteY2" fmla="*/ 7459 h 54284"/>
                <a:gd name="connsiteX3" fmla="*/ 16990 w 24448"/>
                <a:gd name="connsiteY3" fmla="*/ 7459 h 54284"/>
                <a:gd name="connsiteX4" fmla="*/ 16990 w 24448"/>
                <a:gd name="connsiteY4" fmla="*/ 54285 h 54284"/>
                <a:gd name="connsiteX5" fmla="*/ 7873 w 24448"/>
                <a:gd name="connsiteY5" fmla="*/ 54285 h 54284"/>
                <a:gd name="connsiteX6" fmla="*/ 7873 w 24448"/>
                <a:gd name="connsiteY6" fmla="*/ 7459 h 54284"/>
                <a:gd name="connsiteX7" fmla="*/ 414 w 24448"/>
                <a:gd name="connsiteY7" fmla="*/ 7459 h 54284"/>
                <a:gd name="connsiteX8" fmla="*/ 414 w 24448"/>
                <a:gd name="connsiteY8" fmla="*/ 0 h 54284"/>
                <a:gd name="connsiteX9" fmla="*/ 0 w 24448"/>
                <a:gd name="connsiteY9" fmla="*/ 0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48" h="54284">
                  <a:moveTo>
                    <a:pt x="0" y="0"/>
                  </a:moveTo>
                  <a:lnTo>
                    <a:pt x="24448" y="0"/>
                  </a:lnTo>
                  <a:lnTo>
                    <a:pt x="24448" y="7459"/>
                  </a:lnTo>
                  <a:lnTo>
                    <a:pt x="16990" y="7459"/>
                  </a:lnTo>
                  <a:lnTo>
                    <a:pt x="16990" y="54285"/>
                  </a:lnTo>
                  <a:lnTo>
                    <a:pt x="7873" y="54285"/>
                  </a:lnTo>
                  <a:lnTo>
                    <a:pt x="7873" y="7459"/>
                  </a:lnTo>
                  <a:lnTo>
                    <a:pt x="414" y="7459"/>
                  </a:lnTo>
                  <a:lnTo>
                    <a:pt x="414" y="0"/>
                  </a:lnTo>
                  <a:lnTo>
                    <a:pt x="0" y="0"/>
                  </a:lnTo>
                  <a:close/>
                </a:path>
              </a:pathLst>
            </a:custGeom>
            <a:solidFill>
              <a:srgbClr val="FFFFFF"/>
            </a:solidFill>
            <a:ln w="4763" cap="flat">
              <a:noFill/>
              <a:prstDash val="solid"/>
              <a:miter/>
            </a:ln>
          </p:spPr>
          <p:txBody>
            <a:bodyPr rtlCol="0" anchor="ctr"/>
            <a:lstStyle/>
            <a:p>
              <a:endParaRPr lang="ru-RU"/>
            </a:p>
          </p:txBody>
        </p:sp>
        <p:sp>
          <p:nvSpPr>
            <p:cNvPr id="162" name="Полилиния: фигура 161">
              <a:extLst>
                <a:ext uri="{FF2B5EF4-FFF2-40B4-BE49-F238E27FC236}">
                  <a16:creationId xmlns:a16="http://schemas.microsoft.com/office/drawing/2014/main" id="{A8F2FD2B-0705-4F1C-97D9-22D5574396F3}"/>
                </a:ext>
              </a:extLst>
            </p:cNvPr>
            <p:cNvSpPr/>
            <p:nvPr/>
          </p:nvSpPr>
          <p:spPr>
            <a:xfrm>
              <a:off x="7819701" y="4770818"/>
              <a:ext cx="26936" cy="54284"/>
            </a:xfrm>
            <a:custGeom>
              <a:avLst/>
              <a:gdLst>
                <a:gd name="connsiteX0" fmla="*/ 17821 w 26936"/>
                <a:gd name="connsiteY0" fmla="*/ 30250 h 54284"/>
                <a:gd name="connsiteX1" fmla="*/ 9115 w 26936"/>
                <a:gd name="connsiteY1" fmla="*/ 30250 h 54284"/>
                <a:gd name="connsiteX2" fmla="*/ 9115 w 26936"/>
                <a:gd name="connsiteY2" fmla="*/ 54285 h 54284"/>
                <a:gd name="connsiteX3" fmla="*/ 0 w 26936"/>
                <a:gd name="connsiteY3" fmla="*/ 54285 h 54284"/>
                <a:gd name="connsiteX4" fmla="*/ 0 w 26936"/>
                <a:gd name="connsiteY4" fmla="*/ 0 h 54284"/>
                <a:gd name="connsiteX5" fmla="*/ 9115 w 26936"/>
                <a:gd name="connsiteY5" fmla="*/ 0 h 54284"/>
                <a:gd name="connsiteX6" fmla="*/ 9115 w 26936"/>
                <a:gd name="connsiteY6" fmla="*/ 23206 h 54284"/>
                <a:gd name="connsiteX7" fmla="*/ 17821 w 26936"/>
                <a:gd name="connsiteY7" fmla="*/ 23206 h 54284"/>
                <a:gd name="connsiteX8" fmla="*/ 17821 w 26936"/>
                <a:gd name="connsiteY8" fmla="*/ 0 h 54284"/>
                <a:gd name="connsiteX9" fmla="*/ 26937 w 26936"/>
                <a:gd name="connsiteY9" fmla="*/ 0 h 54284"/>
                <a:gd name="connsiteX10" fmla="*/ 26937 w 26936"/>
                <a:gd name="connsiteY10" fmla="*/ 54285 h 54284"/>
                <a:gd name="connsiteX11" fmla="*/ 17821 w 26936"/>
                <a:gd name="connsiteY11" fmla="*/ 54285 h 54284"/>
                <a:gd name="connsiteX12" fmla="*/ 17821 w 26936"/>
                <a:gd name="connsiteY12" fmla="*/ 30250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36" h="54284">
                  <a:moveTo>
                    <a:pt x="17821" y="30250"/>
                  </a:moveTo>
                  <a:lnTo>
                    <a:pt x="9115" y="30250"/>
                  </a:lnTo>
                  <a:lnTo>
                    <a:pt x="9115" y="54285"/>
                  </a:lnTo>
                  <a:lnTo>
                    <a:pt x="0" y="54285"/>
                  </a:lnTo>
                  <a:lnTo>
                    <a:pt x="0" y="0"/>
                  </a:lnTo>
                  <a:lnTo>
                    <a:pt x="9115" y="0"/>
                  </a:lnTo>
                  <a:lnTo>
                    <a:pt x="9115" y="23206"/>
                  </a:lnTo>
                  <a:lnTo>
                    <a:pt x="17821" y="23206"/>
                  </a:lnTo>
                  <a:lnTo>
                    <a:pt x="17821" y="0"/>
                  </a:lnTo>
                  <a:lnTo>
                    <a:pt x="26937" y="0"/>
                  </a:lnTo>
                  <a:lnTo>
                    <a:pt x="26937" y="54285"/>
                  </a:lnTo>
                  <a:lnTo>
                    <a:pt x="17821" y="54285"/>
                  </a:lnTo>
                  <a:lnTo>
                    <a:pt x="17821" y="30250"/>
                  </a:lnTo>
                  <a:close/>
                </a:path>
              </a:pathLst>
            </a:custGeom>
            <a:solidFill>
              <a:srgbClr val="FFFFFF"/>
            </a:solidFill>
            <a:ln w="4763" cap="flat">
              <a:noFill/>
              <a:prstDash val="solid"/>
              <a:miter/>
            </a:ln>
          </p:spPr>
          <p:txBody>
            <a:bodyPr rtlCol="0" anchor="ctr"/>
            <a:lstStyle/>
            <a:p>
              <a:endParaRPr lang="ru-RU"/>
            </a:p>
          </p:txBody>
        </p:sp>
        <p:sp>
          <p:nvSpPr>
            <p:cNvPr id="163" name="Полилиния: фигура 162">
              <a:extLst>
                <a:ext uri="{FF2B5EF4-FFF2-40B4-BE49-F238E27FC236}">
                  <a16:creationId xmlns:a16="http://schemas.microsoft.com/office/drawing/2014/main" id="{B6BE209A-53A9-4306-A52E-5CFE5B97AC71}"/>
                </a:ext>
              </a:extLst>
            </p:cNvPr>
            <p:cNvSpPr/>
            <p:nvPr/>
          </p:nvSpPr>
          <p:spPr>
            <a:xfrm>
              <a:off x="7527973" y="4850795"/>
              <a:ext cx="31078" cy="54284"/>
            </a:xfrm>
            <a:custGeom>
              <a:avLst/>
              <a:gdLst>
                <a:gd name="connsiteX0" fmla="*/ 0 w 31078"/>
                <a:gd name="connsiteY0" fmla="*/ 54284 h 54284"/>
                <a:gd name="connsiteX1" fmla="*/ 10359 w 31078"/>
                <a:gd name="connsiteY1" fmla="*/ 0 h 54284"/>
                <a:gd name="connsiteX2" fmla="*/ 20719 w 31078"/>
                <a:gd name="connsiteY2" fmla="*/ 0 h 54284"/>
                <a:gd name="connsiteX3" fmla="*/ 31079 w 31078"/>
                <a:gd name="connsiteY3" fmla="*/ 54284 h 54284"/>
                <a:gd name="connsiteX4" fmla="*/ 21548 w 31078"/>
                <a:gd name="connsiteY4" fmla="*/ 54284 h 54284"/>
                <a:gd name="connsiteX5" fmla="*/ 19891 w 31078"/>
                <a:gd name="connsiteY5" fmla="*/ 44339 h 54284"/>
                <a:gd name="connsiteX6" fmla="*/ 10359 w 31078"/>
                <a:gd name="connsiteY6" fmla="*/ 44339 h 54284"/>
                <a:gd name="connsiteX7" fmla="*/ 8702 w 31078"/>
                <a:gd name="connsiteY7" fmla="*/ 54284 h 54284"/>
                <a:gd name="connsiteX8" fmla="*/ 0 w 31078"/>
                <a:gd name="connsiteY8" fmla="*/ 54284 h 54284"/>
                <a:gd name="connsiteX9" fmla="*/ 11603 w 31078"/>
                <a:gd name="connsiteY9" fmla="*/ 36880 h 54284"/>
                <a:gd name="connsiteX10" fmla="*/ 19061 w 31078"/>
                <a:gd name="connsiteY10" fmla="*/ 36880 h 54284"/>
                <a:gd name="connsiteX11" fmla="*/ 15332 w 31078"/>
                <a:gd name="connsiteY11" fmla="*/ 14918 h 54284"/>
                <a:gd name="connsiteX12" fmla="*/ 11603 w 31078"/>
                <a:gd name="connsiteY12" fmla="*/ 36880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78" h="54284">
                  <a:moveTo>
                    <a:pt x="0" y="54284"/>
                  </a:moveTo>
                  <a:lnTo>
                    <a:pt x="10359" y="0"/>
                  </a:lnTo>
                  <a:lnTo>
                    <a:pt x="20719" y="0"/>
                  </a:lnTo>
                  <a:lnTo>
                    <a:pt x="31079" y="54284"/>
                  </a:lnTo>
                  <a:lnTo>
                    <a:pt x="21548" y="54284"/>
                  </a:lnTo>
                  <a:lnTo>
                    <a:pt x="19891" y="44339"/>
                  </a:lnTo>
                  <a:lnTo>
                    <a:pt x="10359" y="44339"/>
                  </a:lnTo>
                  <a:lnTo>
                    <a:pt x="8702" y="54284"/>
                  </a:lnTo>
                  <a:lnTo>
                    <a:pt x="0" y="54284"/>
                  </a:lnTo>
                  <a:close/>
                  <a:moveTo>
                    <a:pt x="11603" y="36880"/>
                  </a:moveTo>
                  <a:lnTo>
                    <a:pt x="19061" y="36880"/>
                  </a:lnTo>
                  <a:lnTo>
                    <a:pt x="15332" y="14918"/>
                  </a:lnTo>
                  <a:lnTo>
                    <a:pt x="11603" y="36880"/>
                  </a:lnTo>
                  <a:close/>
                </a:path>
              </a:pathLst>
            </a:custGeom>
            <a:solidFill>
              <a:srgbClr val="FFFFFF"/>
            </a:solidFill>
            <a:ln w="4763" cap="flat">
              <a:noFill/>
              <a:prstDash val="solid"/>
              <a:miter/>
            </a:ln>
          </p:spPr>
          <p:txBody>
            <a:bodyPr rtlCol="0" anchor="ctr"/>
            <a:lstStyle/>
            <a:p>
              <a:endParaRPr lang="ru-RU"/>
            </a:p>
          </p:txBody>
        </p:sp>
        <p:sp>
          <p:nvSpPr>
            <p:cNvPr id="164" name="Полилиния: фигура 163">
              <a:extLst>
                <a:ext uri="{FF2B5EF4-FFF2-40B4-BE49-F238E27FC236}">
                  <a16:creationId xmlns:a16="http://schemas.microsoft.com/office/drawing/2014/main" id="{0CF2EDEC-711A-456F-9ECC-7DCF0A1D30C3}"/>
                </a:ext>
              </a:extLst>
            </p:cNvPr>
            <p:cNvSpPr/>
            <p:nvPr/>
          </p:nvSpPr>
          <p:spPr>
            <a:xfrm>
              <a:off x="7562781" y="4850795"/>
              <a:ext cx="26520" cy="54698"/>
            </a:xfrm>
            <a:custGeom>
              <a:avLst/>
              <a:gdLst>
                <a:gd name="connsiteX0" fmla="*/ 7873 w 26520"/>
                <a:gd name="connsiteY0" fmla="*/ 20305 h 54698"/>
                <a:gd name="connsiteX1" fmla="*/ 7873 w 26520"/>
                <a:gd name="connsiteY1" fmla="*/ 54699 h 54698"/>
                <a:gd name="connsiteX2" fmla="*/ 0 w 26520"/>
                <a:gd name="connsiteY2" fmla="*/ 54699 h 54698"/>
                <a:gd name="connsiteX3" fmla="*/ 0 w 26520"/>
                <a:gd name="connsiteY3" fmla="*/ 0 h 54698"/>
                <a:gd name="connsiteX4" fmla="*/ 9116 w 26520"/>
                <a:gd name="connsiteY4" fmla="*/ 0 h 54698"/>
                <a:gd name="connsiteX5" fmla="*/ 19062 w 26520"/>
                <a:gd name="connsiteY5" fmla="*/ 31079 h 54698"/>
                <a:gd name="connsiteX6" fmla="*/ 19062 w 26520"/>
                <a:gd name="connsiteY6" fmla="*/ 0 h 54698"/>
                <a:gd name="connsiteX7" fmla="*/ 26521 w 26520"/>
                <a:gd name="connsiteY7" fmla="*/ 0 h 54698"/>
                <a:gd name="connsiteX8" fmla="*/ 26521 w 26520"/>
                <a:gd name="connsiteY8" fmla="*/ 54284 h 54698"/>
                <a:gd name="connsiteX9" fmla="*/ 18648 w 26520"/>
                <a:gd name="connsiteY9" fmla="*/ 54284 h 54698"/>
                <a:gd name="connsiteX10" fmla="*/ 7873 w 26520"/>
                <a:gd name="connsiteY10" fmla="*/ 20305 h 5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20" h="54698">
                  <a:moveTo>
                    <a:pt x="7873" y="20305"/>
                  </a:moveTo>
                  <a:lnTo>
                    <a:pt x="7873" y="54699"/>
                  </a:lnTo>
                  <a:lnTo>
                    <a:pt x="0" y="54699"/>
                  </a:lnTo>
                  <a:lnTo>
                    <a:pt x="0" y="0"/>
                  </a:lnTo>
                  <a:lnTo>
                    <a:pt x="9116" y="0"/>
                  </a:lnTo>
                  <a:lnTo>
                    <a:pt x="19062" y="31079"/>
                  </a:lnTo>
                  <a:lnTo>
                    <a:pt x="19062" y="0"/>
                  </a:lnTo>
                  <a:lnTo>
                    <a:pt x="26521" y="0"/>
                  </a:lnTo>
                  <a:lnTo>
                    <a:pt x="26521" y="54284"/>
                  </a:lnTo>
                  <a:lnTo>
                    <a:pt x="18648" y="54284"/>
                  </a:lnTo>
                  <a:lnTo>
                    <a:pt x="7873" y="20305"/>
                  </a:lnTo>
                  <a:close/>
                </a:path>
              </a:pathLst>
            </a:custGeom>
            <a:solidFill>
              <a:srgbClr val="FFFFFF"/>
            </a:solidFill>
            <a:ln w="4763" cap="flat">
              <a:noFill/>
              <a:prstDash val="solid"/>
              <a:miter/>
            </a:ln>
          </p:spPr>
          <p:txBody>
            <a:bodyPr rtlCol="0" anchor="ctr"/>
            <a:lstStyle/>
            <a:p>
              <a:endParaRPr lang="ru-RU"/>
            </a:p>
          </p:txBody>
        </p:sp>
        <p:sp>
          <p:nvSpPr>
            <p:cNvPr id="165" name="Полилиния: фигура 164">
              <a:extLst>
                <a:ext uri="{FF2B5EF4-FFF2-40B4-BE49-F238E27FC236}">
                  <a16:creationId xmlns:a16="http://schemas.microsoft.com/office/drawing/2014/main" id="{8D37E5FA-ECF7-4836-B467-4945D98971F3}"/>
                </a:ext>
              </a:extLst>
            </p:cNvPr>
            <p:cNvSpPr/>
            <p:nvPr/>
          </p:nvSpPr>
          <p:spPr>
            <a:xfrm>
              <a:off x="7595932" y="4850795"/>
              <a:ext cx="27349" cy="54284"/>
            </a:xfrm>
            <a:custGeom>
              <a:avLst/>
              <a:gdLst>
                <a:gd name="connsiteX0" fmla="*/ 27350 w 27349"/>
                <a:gd name="connsiteY0" fmla="*/ 14503 h 54284"/>
                <a:gd name="connsiteX1" fmla="*/ 27350 w 27349"/>
                <a:gd name="connsiteY1" fmla="*/ 39781 h 54284"/>
                <a:gd name="connsiteX2" fmla="*/ 14089 w 27349"/>
                <a:gd name="connsiteY2" fmla="*/ 54284 h 54284"/>
                <a:gd name="connsiteX3" fmla="*/ 0 w 27349"/>
                <a:gd name="connsiteY3" fmla="*/ 54284 h 54284"/>
                <a:gd name="connsiteX4" fmla="*/ 0 w 27349"/>
                <a:gd name="connsiteY4" fmla="*/ 0 h 54284"/>
                <a:gd name="connsiteX5" fmla="*/ 14089 w 27349"/>
                <a:gd name="connsiteY5" fmla="*/ 0 h 54284"/>
                <a:gd name="connsiteX6" fmla="*/ 27350 w 27349"/>
                <a:gd name="connsiteY6" fmla="*/ 14503 h 54284"/>
                <a:gd name="connsiteX7" fmla="*/ 12846 w 27349"/>
                <a:gd name="connsiteY7" fmla="*/ 46825 h 54284"/>
                <a:gd name="connsiteX8" fmla="*/ 18233 w 27349"/>
                <a:gd name="connsiteY8" fmla="*/ 41439 h 54284"/>
                <a:gd name="connsiteX9" fmla="*/ 18233 w 27349"/>
                <a:gd name="connsiteY9" fmla="*/ 12846 h 54284"/>
                <a:gd name="connsiteX10" fmla="*/ 12846 w 27349"/>
                <a:gd name="connsiteY10" fmla="*/ 7459 h 54284"/>
                <a:gd name="connsiteX11" fmla="*/ 9117 w 27349"/>
                <a:gd name="connsiteY11" fmla="*/ 7459 h 54284"/>
                <a:gd name="connsiteX12" fmla="*/ 9117 w 27349"/>
                <a:gd name="connsiteY12" fmla="*/ 46825 h 54284"/>
                <a:gd name="connsiteX13" fmla="*/ 12846 w 27349"/>
                <a:gd name="connsiteY13" fmla="*/ 46825 h 54284"/>
                <a:gd name="connsiteX14" fmla="*/ 12846 w 27349"/>
                <a:gd name="connsiteY14" fmla="*/ 46825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49" h="54284">
                  <a:moveTo>
                    <a:pt x="27350" y="14503"/>
                  </a:moveTo>
                  <a:lnTo>
                    <a:pt x="27350" y="39781"/>
                  </a:lnTo>
                  <a:cubicBezTo>
                    <a:pt x="27350" y="48069"/>
                    <a:pt x="24034" y="54284"/>
                    <a:pt x="14089" y="54284"/>
                  </a:cubicBezTo>
                  <a:lnTo>
                    <a:pt x="0" y="54284"/>
                  </a:lnTo>
                  <a:lnTo>
                    <a:pt x="0" y="0"/>
                  </a:lnTo>
                  <a:lnTo>
                    <a:pt x="14089" y="0"/>
                  </a:lnTo>
                  <a:cubicBezTo>
                    <a:pt x="24034" y="0"/>
                    <a:pt x="27350" y="6216"/>
                    <a:pt x="27350" y="14503"/>
                  </a:cubicBezTo>
                  <a:close/>
                  <a:moveTo>
                    <a:pt x="12846" y="46825"/>
                  </a:moveTo>
                  <a:cubicBezTo>
                    <a:pt x="16575" y="46825"/>
                    <a:pt x="18233" y="44754"/>
                    <a:pt x="18233" y="41439"/>
                  </a:cubicBezTo>
                  <a:lnTo>
                    <a:pt x="18233" y="12846"/>
                  </a:lnTo>
                  <a:cubicBezTo>
                    <a:pt x="18233" y="9531"/>
                    <a:pt x="16990" y="7459"/>
                    <a:pt x="12846" y="7459"/>
                  </a:cubicBezTo>
                  <a:lnTo>
                    <a:pt x="9117" y="7459"/>
                  </a:lnTo>
                  <a:lnTo>
                    <a:pt x="9117" y="46825"/>
                  </a:lnTo>
                  <a:lnTo>
                    <a:pt x="12846" y="46825"/>
                  </a:lnTo>
                  <a:lnTo>
                    <a:pt x="12846" y="46825"/>
                  </a:lnTo>
                  <a:close/>
                </a:path>
              </a:pathLst>
            </a:custGeom>
            <a:solidFill>
              <a:srgbClr val="FFFFFF"/>
            </a:solidFill>
            <a:ln w="4763" cap="flat">
              <a:noFill/>
              <a:prstDash val="solid"/>
              <a:miter/>
            </a:ln>
          </p:spPr>
          <p:txBody>
            <a:bodyPr rtlCol="0" anchor="ctr"/>
            <a:lstStyle/>
            <a:p>
              <a:endParaRPr lang="ru-RU"/>
            </a:p>
          </p:txBody>
        </p:sp>
        <p:sp>
          <p:nvSpPr>
            <p:cNvPr id="166" name="Полилиния: фигура 165">
              <a:extLst>
                <a:ext uri="{FF2B5EF4-FFF2-40B4-BE49-F238E27FC236}">
                  <a16:creationId xmlns:a16="http://schemas.microsoft.com/office/drawing/2014/main" id="{4884BC7B-DBD8-4AD3-AA10-9F70A40E9514}"/>
                </a:ext>
              </a:extLst>
            </p:cNvPr>
            <p:cNvSpPr/>
            <p:nvPr/>
          </p:nvSpPr>
          <p:spPr>
            <a:xfrm>
              <a:off x="7637371" y="4850795"/>
              <a:ext cx="41852" cy="54284"/>
            </a:xfrm>
            <a:custGeom>
              <a:avLst/>
              <a:gdLst>
                <a:gd name="connsiteX0" fmla="*/ 21134 w 41852"/>
                <a:gd name="connsiteY0" fmla="*/ 20719 h 54284"/>
                <a:gd name="connsiteX1" fmla="*/ 16161 w 41852"/>
                <a:gd name="connsiteY1" fmla="*/ 54284 h 54284"/>
                <a:gd name="connsiteX2" fmla="*/ 7459 w 41852"/>
                <a:gd name="connsiteY2" fmla="*/ 54284 h 54284"/>
                <a:gd name="connsiteX3" fmla="*/ 0 w 41852"/>
                <a:gd name="connsiteY3" fmla="*/ 0 h 54284"/>
                <a:gd name="connsiteX4" fmla="*/ 8702 w 41852"/>
                <a:gd name="connsiteY4" fmla="*/ 0 h 54284"/>
                <a:gd name="connsiteX5" fmla="*/ 12846 w 41852"/>
                <a:gd name="connsiteY5" fmla="*/ 34394 h 54284"/>
                <a:gd name="connsiteX6" fmla="*/ 17404 w 41852"/>
                <a:gd name="connsiteY6" fmla="*/ 0 h 54284"/>
                <a:gd name="connsiteX7" fmla="*/ 24863 w 41852"/>
                <a:gd name="connsiteY7" fmla="*/ 0 h 54284"/>
                <a:gd name="connsiteX8" fmla="*/ 29836 w 41852"/>
                <a:gd name="connsiteY8" fmla="*/ 34394 h 54284"/>
                <a:gd name="connsiteX9" fmla="*/ 33980 w 41852"/>
                <a:gd name="connsiteY9" fmla="*/ 0 h 54284"/>
                <a:gd name="connsiteX10" fmla="*/ 41853 w 41852"/>
                <a:gd name="connsiteY10" fmla="*/ 0 h 54284"/>
                <a:gd name="connsiteX11" fmla="*/ 34809 w 41852"/>
                <a:gd name="connsiteY11" fmla="*/ 54284 h 54284"/>
                <a:gd name="connsiteX12" fmla="*/ 26106 w 41852"/>
                <a:gd name="connsiteY12" fmla="*/ 54284 h 54284"/>
                <a:gd name="connsiteX13" fmla="*/ 21134 w 41852"/>
                <a:gd name="connsiteY13" fmla="*/ 20719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852" h="54284">
                  <a:moveTo>
                    <a:pt x="21134" y="20719"/>
                  </a:moveTo>
                  <a:lnTo>
                    <a:pt x="16161" y="54284"/>
                  </a:lnTo>
                  <a:lnTo>
                    <a:pt x="7459" y="54284"/>
                  </a:lnTo>
                  <a:lnTo>
                    <a:pt x="0" y="0"/>
                  </a:lnTo>
                  <a:lnTo>
                    <a:pt x="8702" y="0"/>
                  </a:lnTo>
                  <a:lnTo>
                    <a:pt x="12846" y="34394"/>
                  </a:lnTo>
                  <a:lnTo>
                    <a:pt x="17404" y="0"/>
                  </a:lnTo>
                  <a:lnTo>
                    <a:pt x="24863" y="0"/>
                  </a:lnTo>
                  <a:lnTo>
                    <a:pt x="29836" y="34394"/>
                  </a:lnTo>
                  <a:lnTo>
                    <a:pt x="33980" y="0"/>
                  </a:lnTo>
                  <a:lnTo>
                    <a:pt x="41853" y="0"/>
                  </a:lnTo>
                  <a:lnTo>
                    <a:pt x="34809" y="54284"/>
                  </a:lnTo>
                  <a:lnTo>
                    <a:pt x="26106" y="54284"/>
                  </a:lnTo>
                  <a:lnTo>
                    <a:pt x="21134" y="20719"/>
                  </a:lnTo>
                  <a:close/>
                </a:path>
              </a:pathLst>
            </a:custGeom>
            <a:solidFill>
              <a:srgbClr val="FFFFFF"/>
            </a:solidFill>
            <a:ln w="4763" cap="flat">
              <a:noFill/>
              <a:prstDash val="solid"/>
              <a:miter/>
            </a:ln>
          </p:spPr>
          <p:txBody>
            <a:bodyPr rtlCol="0" anchor="ctr"/>
            <a:lstStyle/>
            <a:p>
              <a:endParaRPr lang="ru-RU"/>
            </a:p>
          </p:txBody>
        </p:sp>
        <p:sp>
          <p:nvSpPr>
            <p:cNvPr id="167" name="Полилиния: фигура 166">
              <a:extLst>
                <a:ext uri="{FF2B5EF4-FFF2-40B4-BE49-F238E27FC236}">
                  <a16:creationId xmlns:a16="http://schemas.microsoft.com/office/drawing/2014/main" id="{60CFFB73-DDCC-42FF-AF4D-A8D1BAD8D926}"/>
                </a:ext>
              </a:extLst>
            </p:cNvPr>
            <p:cNvSpPr/>
            <p:nvPr/>
          </p:nvSpPr>
          <p:spPr>
            <a:xfrm>
              <a:off x="7684197" y="4850795"/>
              <a:ext cx="21962" cy="54698"/>
            </a:xfrm>
            <a:custGeom>
              <a:avLst/>
              <a:gdLst>
                <a:gd name="connsiteX0" fmla="*/ 0 w 21962"/>
                <a:gd name="connsiteY0" fmla="*/ 0 h 54698"/>
                <a:gd name="connsiteX1" fmla="*/ 21963 w 21962"/>
                <a:gd name="connsiteY1" fmla="*/ 0 h 54698"/>
                <a:gd name="connsiteX2" fmla="*/ 21963 w 21962"/>
                <a:gd name="connsiteY2" fmla="*/ 7459 h 54698"/>
                <a:gd name="connsiteX3" fmla="*/ 9117 w 21962"/>
                <a:gd name="connsiteY3" fmla="*/ 7459 h 54698"/>
                <a:gd name="connsiteX4" fmla="*/ 9117 w 21962"/>
                <a:gd name="connsiteY4" fmla="*/ 23205 h 54698"/>
                <a:gd name="connsiteX5" fmla="*/ 18233 w 21962"/>
                <a:gd name="connsiteY5" fmla="*/ 23205 h 54698"/>
                <a:gd name="connsiteX6" fmla="*/ 18233 w 21962"/>
                <a:gd name="connsiteY6" fmla="*/ 30664 h 54698"/>
                <a:gd name="connsiteX7" fmla="*/ 9117 w 21962"/>
                <a:gd name="connsiteY7" fmla="*/ 30664 h 54698"/>
                <a:gd name="connsiteX8" fmla="*/ 9117 w 21962"/>
                <a:gd name="connsiteY8" fmla="*/ 47240 h 54698"/>
                <a:gd name="connsiteX9" fmla="*/ 21963 w 21962"/>
                <a:gd name="connsiteY9" fmla="*/ 47240 h 54698"/>
                <a:gd name="connsiteX10" fmla="*/ 21963 w 21962"/>
                <a:gd name="connsiteY10" fmla="*/ 54699 h 54698"/>
                <a:gd name="connsiteX11" fmla="*/ 0 w 21962"/>
                <a:gd name="connsiteY11" fmla="*/ 54699 h 54698"/>
                <a:gd name="connsiteX12" fmla="*/ 0 w 21962"/>
                <a:gd name="connsiteY12" fmla="*/ 0 h 5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62" h="54698">
                  <a:moveTo>
                    <a:pt x="0" y="0"/>
                  </a:moveTo>
                  <a:lnTo>
                    <a:pt x="21963" y="0"/>
                  </a:lnTo>
                  <a:lnTo>
                    <a:pt x="21963" y="7459"/>
                  </a:lnTo>
                  <a:lnTo>
                    <a:pt x="9117" y="7459"/>
                  </a:lnTo>
                  <a:lnTo>
                    <a:pt x="9117" y="23205"/>
                  </a:lnTo>
                  <a:lnTo>
                    <a:pt x="18233" y="23205"/>
                  </a:lnTo>
                  <a:lnTo>
                    <a:pt x="18233" y="30664"/>
                  </a:lnTo>
                  <a:lnTo>
                    <a:pt x="9117" y="30664"/>
                  </a:lnTo>
                  <a:lnTo>
                    <a:pt x="9117" y="47240"/>
                  </a:lnTo>
                  <a:lnTo>
                    <a:pt x="21963" y="47240"/>
                  </a:lnTo>
                  <a:lnTo>
                    <a:pt x="21963" y="54699"/>
                  </a:lnTo>
                  <a:lnTo>
                    <a:pt x="0" y="54699"/>
                  </a:lnTo>
                  <a:lnTo>
                    <a:pt x="0" y="0"/>
                  </a:lnTo>
                  <a:close/>
                </a:path>
              </a:pathLst>
            </a:custGeom>
            <a:solidFill>
              <a:srgbClr val="FFFFFF"/>
            </a:solidFill>
            <a:ln w="4763" cap="flat">
              <a:noFill/>
              <a:prstDash val="solid"/>
              <a:miter/>
            </a:ln>
          </p:spPr>
          <p:txBody>
            <a:bodyPr rtlCol="0" anchor="ctr"/>
            <a:lstStyle/>
            <a:p>
              <a:endParaRPr lang="ru-RU"/>
            </a:p>
          </p:txBody>
        </p:sp>
        <p:sp>
          <p:nvSpPr>
            <p:cNvPr id="168" name="Полилиния: фигура 167">
              <a:extLst>
                <a:ext uri="{FF2B5EF4-FFF2-40B4-BE49-F238E27FC236}">
                  <a16:creationId xmlns:a16="http://schemas.microsoft.com/office/drawing/2014/main" id="{E6E84DF6-693F-45C0-BCB1-8AD4E0B818FA}"/>
                </a:ext>
              </a:extLst>
            </p:cNvPr>
            <p:cNvSpPr/>
            <p:nvPr/>
          </p:nvSpPr>
          <p:spPr>
            <a:xfrm>
              <a:off x="7711961" y="4850795"/>
              <a:ext cx="19890" cy="54284"/>
            </a:xfrm>
            <a:custGeom>
              <a:avLst/>
              <a:gdLst>
                <a:gd name="connsiteX0" fmla="*/ 0 w 19890"/>
                <a:gd name="connsiteY0" fmla="*/ 0 h 54284"/>
                <a:gd name="connsiteX1" fmla="*/ 9117 w 19890"/>
                <a:gd name="connsiteY1" fmla="*/ 0 h 54284"/>
                <a:gd name="connsiteX2" fmla="*/ 9117 w 19890"/>
                <a:gd name="connsiteY2" fmla="*/ 46825 h 54284"/>
                <a:gd name="connsiteX3" fmla="*/ 19891 w 19890"/>
                <a:gd name="connsiteY3" fmla="*/ 46825 h 54284"/>
                <a:gd name="connsiteX4" fmla="*/ 19891 w 19890"/>
                <a:gd name="connsiteY4" fmla="*/ 54284 h 54284"/>
                <a:gd name="connsiteX5" fmla="*/ 0 w 19890"/>
                <a:gd name="connsiteY5" fmla="*/ 54284 h 54284"/>
                <a:gd name="connsiteX6" fmla="*/ 0 w 19890"/>
                <a:gd name="connsiteY6" fmla="*/ 0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90" h="54284">
                  <a:moveTo>
                    <a:pt x="0" y="0"/>
                  </a:moveTo>
                  <a:lnTo>
                    <a:pt x="9117" y="0"/>
                  </a:lnTo>
                  <a:lnTo>
                    <a:pt x="9117" y="46825"/>
                  </a:lnTo>
                  <a:lnTo>
                    <a:pt x="19891" y="46825"/>
                  </a:lnTo>
                  <a:lnTo>
                    <a:pt x="19891" y="54284"/>
                  </a:lnTo>
                  <a:lnTo>
                    <a:pt x="0" y="54284"/>
                  </a:lnTo>
                  <a:lnTo>
                    <a:pt x="0" y="0"/>
                  </a:lnTo>
                  <a:close/>
                </a:path>
              </a:pathLst>
            </a:custGeom>
            <a:solidFill>
              <a:srgbClr val="FFFFFF"/>
            </a:solidFill>
            <a:ln w="4763" cap="flat">
              <a:noFill/>
              <a:prstDash val="solid"/>
              <a:miter/>
            </a:ln>
          </p:spPr>
          <p:txBody>
            <a:bodyPr rtlCol="0" anchor="ctr"/>
            <a:lstStyle/>
            <a:p>
              <a:endParaRPr lang="ru-RU"/>
            </a:p>
          </p:txBody>
        </p:sp>
        <p:sp>
          <p:nvSpPr>
            <p:cNvPr id="169" name="Полилиния: фигура 168">
              <a:extLst>
                <a:ext uri="{FF2B5EF4-FFF2-40B4-BE49-F238E27FC236}">
                  <a16:creationId xmlns:a16="http://schemas.microsoft.com/office/drawing/2014/main" id="{53873773-E349-4B7C-B182-8C8416BC67F1}"/>
                </a:ext>
              </a:extLst>
            </p:cNvPr>
            <p:cNvSpPr/>
            <p:nvPr/>
          </p:nvSpPr>
          <p:spPr>
            <a:xfrm>
              <a:off x="7737238" y="4850795"/>
              <a:ext cx="19890" cy="54284"/>
            </a:xfrm>
            <a:custGeom>
              <a:avLst/>
              <a:gdLst>
                <a:gd name="connsiteX0" fmla="*/ 0 w 19890"/>
                <a:gd name="connsiteY0" fmla="*/ 0 h 54284"/>
                <a:gd name="connsiteX1" fmla="*/ 9116 w 19890"/>
                <a:gd name="connsiteY1" fmla="*/ 0 h 54284"/>
                <a:gd name="connsiteX2" fmla="*/ 9116 w 19890"/>
                <a:gd name="connsiteY2" fmla="*/ 46825 h 54284"/>
                <a:gd name="connsiteX3" fmla="*/ 19891 w 19890"/>
                <a:gd name="connsiteY3" fmla="*/ 46825 h 54284"/>
                <a:gd name="connsiteX4" fmla="*/ 19891 w 19890"/>
                <a:gd name="connsiteY4" fmla="*/ 54284 h 54284"/>
                <a:gd name="connsiteX5" fmla="*/ 0 w 19890"/>
                <a:gd name="connsiteY5" fmla="*/ 54284 h 54284"/>
                <a:gd name="connsiteX6" fmla="*/ 0 w 19890"/>
                <a:gd name="connsiteY6" fmla="*/ 0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90" h="54284">
                  <a:moveTo>
                    <a:pt x="0" y="0"/>
                  </a:moveTo>
                  <a:lnTo>
                    <a:pt x="9116" y="0"/>
                  </a:lnTo>
                  <a:lnTo>
                    <a:pt x="9116" y="46825"/>
                  </a:lnTo>
                  <a:lnTo>
                    <a:pt x="19891" y="46825"/>
                  </a:lnTo>
                  <a:lnTo>
                    <a:pt x="19891" y="54284"/>
                  </a:lnTo>
                  <a:lnTo>
                    <a:pt x="0" y="54284"/>
                  </a:lnTo>
                  <a:lnTo>
                    <a:pt x="0" y="0"/>
                  </a:lnTo>
                  <a:close/>
                </a:path>
              </a:pathLst>
            </a:custGeom>
            <a:solidFill>
              <a:srgbClr val="FFFFFF"/>
            </a:solidFill>
            <a:ln w="4763" cap="flat">
              <a:noFill/>
              <a:prstDash val="solid"/>
              <a:miter/>
            </a:ln>
          </p:spPr>
          <p:txBody>
            <a:bodyPr rtlCol="0" anchor="ctr"/>
            <a:lstStyle/>
            <a:p>
              <a:endParaRPr lang="ru-RU"/>
            </a:p>
          </p:txBody>
        </p:sp>
        <p:sp>
          <p:nvSpPr>
            <p:cNvPr id="170" name="Полилиния: фигура 169">
              <a:extLst>
                <a:ext uri="{FF2B5EF4-FFF2-40B4-BE49-F238E27FC236}">
                  <a16:creationId xmlns:a16="http://schemas.microsoft.com/office/drawing/2014/main" id="{511AF4C7-9EFF-430C-9CBC-F55635A0E71D}"/>
                </a:ext>
              </a:extLst>
            </p:cNvPr>
            <p:cNvSpPr/>
            <p:nvPr/>
          </p:nvSpPr>
          <p:spPr>
            <a:xfrm>
              <a:off x="7755886" y="4872759"/>
              <a:ext cx="12845" cy="7459"/>
            </a:xfrm>
            <a:custGeom>
              <a:avLst/>
              <a:gdLst>
                <a:gd name="connsiteX0" fmla="*/ 0 w 12845"/>
                <a:gd name="connsiteY0" fmla="*/ 0 h 7459"/>
                <a:gd name="connsiteX1" fmla="*/ 12846 w 12845"/>
                <a:gd name="connsiteY1" fmla="*/ 0 h 7459"/>
                <a:gd name="connsiteX2" fmla="*/ 12846 w 12845"/>
                <a:gd name="connsiteY2" fmla="*/ 7459 h 7459"/>
                <a:gd name="connsiteX3" fmla="*/ 0 w 12845"/>
                <a:gd name="connsiteY3" fmla="*/ 7459 h 7459"/>
                <a:gd name="connsiteX4" fmla="*/ 0 w 12845"/>
                <a:gd name="connsiteY4" fmla="*/ 0 h 7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45" h="7459">
                  <a:moveTo>
                    <a:pt x="0" y="0"/>
                  </a:moveTo>
                  <a:lnTo>
                    <a:pt x="12846" y="0"/>
                  </a:lnTo>
                  <a:lnTo>
                    <a:pt x="12846" y="7459"/>
                  </a:lnTo>
                  <a:lnTo>
                    <a:pt x="0" y="7459"/>
                  </a:lnTo>
                  <a:lnTo>
                    <a:pt x="0" y="0"/>
                  </a:lnTo>
                  <a:close/>
                </a:path>
              </a:pathLst>
            </a:custGeom>
            <a:solidFill>
              <a:srgbClr val="FFFFFF"/>
            </a:solidFill>
            <a:ln w="4763" cap="flat">
              <a:noFill/>
              <a:prstDash val="solid"/>
              <a:miter/>
            </a:ln>
          </p:spPr>
          <p:txBody>
            <a:bodyPr rtlCol="0" anchor="ctr"/>
            <a:lstStyle/>
            <a:p>
              <a:endParaRPr lang="ru-RU"/>
            </a:p>
          </p:txBody>
        </p:sp>
        <p:sp>
          <p:nvSpPr>
            <p:cNvPr id="171" name="Полилиния: фигура 170">
              <a:extLst>
                <a:ext uri="{FF2B5EF4-FFF2-40B4-BE49-F238E27FC236}">
                  <a16:creationId xmlns:a16="http://schemas.microsoft.com/office/drawing/2014/main" id="{96437DAC-EE9F-4B9E-94D8-D6A0EABD8A29}"/>
                </a:ext>
              </a:extLst>
            </p:cNvPr>
            <p:cNvSpPr/>
            <p:nvPr/>
          </p:nvSpPr>
          <p:spPr>
            <a:xfrm>
              <a:off x="7774119" y="4850795"/>
              <a:ext cx="26520" cy="54284"/>
            </a:xfrm>
            <a:custGeom>
              <a:avLst/>
              <a:gdLst>
                <a:gd name="connsiteX0" fmla="*/ 0 w 26520"/>
                <a:gd name="connsiteY0" fmla="*/ 0 h 54284"/>
                <a:gd name="connsiteX1" fmla="*/ 13260 w 26520"/>
                <a:gd name="connsiteY1" fmla="*/ 0 h 54284"/>
                <a:gd name="connsiteX2" fmla="*/ 25277 w 26520"/>
                <a:gd name="connsiteY2" fmla="*/ 12017 h 54284"/>
                <a:gd name="connsiteX3" fmla="*/ 25277 w 26520"/>
                <a:gd name="connsiteY3" fmla="*/ 17404 h 54284"/>
                <a:gd name="connsiteX4" fmla="*/ 19891 w 26520"/>
                <a:gd name="connsiteY4" fmla="*/ 26106 h 54284"/>
                <a:gd name="connsiteX5" fmla="*/ 26521 w 26520"/>
                <a:gd name="connsiteY5" fmla="*/ 35223 h 54284"/>
                <a:gd name="connsiteX6" fmla="*/ 26521 w 26520"/>
                <a:gd name="connsiteY6" fmla="*/ 42267 h 54284"/>
                <a:gd name="connsiteX7" fmla="*/ 14089 w 26520"/>
                <a:gd name="connsiteY7" fmla="*/ 54284 h 54284"/>
                <a:gd name="connsiteX8" fmla="*/ 0 w 26520"/>
                <a:gd name="connsiteY8" fmla="*/ 54284 h 54284"/>
                <a:gd name="connsiteX9" fmla="*/ 0 w 26520"/>
                <a:gd name="connsiteY9" fmla="*/ 0 h 54284"/>
                <a:gd name="connsiteX10" fmla="*/ 9116 w 26520"/>
                <a:gd name="connsiteY10" fmla="*/ 22791 h 54284"/>
                <a:gd name="connsiteX11" fmla="*/ 12432 w 26520"/>
                <a:gd name="connsiteY11" fmla="*/ 22791 h 54284"/>
                <a:gd name="connsiteX12" fmla="*/ 16575 w 26520"/>
                <a:gd name="connsiteY12" fmla="*/ 18233 h 54284"/>
                <a:gd name="connsiteX13" fmla="*/ 16575 w 26520"/>
                <a:gd name="connsiteY13" fmla="*/ 11602 h 54284"/>
                <a:gd name="connsiteX14" fmla="*/ 12017 w 26520"/>
                <a:gd name="connsiteY14" fmla="*/ 7044 h 54284"/>
                <a:gd name="connsiteX15" fmla="*/ 8702 w 26520"/>
                <a:gd name="connsiteY15" fmla="*/ 7044 h 54284"/>
                <a:gd name="connsiteX16" fmla="*/ 8702 w 26520"/>
                <a:gd name="connsiteY16" fmla="*/ 22791 h 54284"/>
                <a:gd name="connsiteX17" fmla="*/ 9116 w 26520"/>
                <a:gd name="connsiteY17" fmla="*/ 22791 h 54284"/>
                <a:gd name="connsiteX18" fmla="*/ 9116 w 26520"/>
                <a:gd name="connsiteY18" fmla="*/ 29836 h 54284"/>
                <a:gd name="connsiteX19" fmla="*/ 9116 w 26520"/>
                <a:gd name="connsiteY19" fmla="*/ 46825 h 54284"/>
                <a:gd name="connsiteX20" fmla="*/ 13260 w 26520"/>
                <a:gd name="connsiteY20" fmla="*/ 46825 h 54284"/>
                <a:gd name="connsiteX21" fmla="*/ 17818 w 26520"/>
                <a:gd name="connsiteY21" fmla="*/ 42267 h 54284"/>
                <a:gd name="connsiteX22" fmla="*/ 17818 w 26520"/>
                <a:gd name="connsiteY22" fmla="*/ 33979 h 54284"/>
                <a:gd name="connsiteX23" fmla="*/ 13260 w 26520"/>
                <a:gd name="connsiteY23" fmla="*/ 29421 h 54284"/>
                <a:gd name="connsiteX24" fmla="*/ 9116 w 26520"/>
                <a:gd name="connsiteY24" fmla="*/ 29421 h 54284"/>
                <a:gd name="connsiteX25" fmla="*/ 9116 w 26520"/>
                <a:gd name="connsiteY25" fmla="*/ 29836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520" h="54284">
                  <a:moveTo>
                    <a:pt x="0" y="0"/>
                  </a:moveTo>
                  <a:lnTo>
                    <a:pt x="13260" y="0"/>
                  </a:lnTo>
                  <a:cubicBezTo>
                    <a:pt x="22377" y="0"/>
                    <a:pt x="25277" y="4144"/>
                    <a:pt x="25277" y="12017"/>
                  </a:cubicBezTo>
                  <a:lnTo>
                    <a:pt x="25277" y="17404"/>
                  </a:lnTo>
                  <a:cubicBezTo>
                    <a:pt x="25277" y="21962"/>
                    <a:pt x="23620" y="24863"/>
                    <a:pt x="19891" y="26106"/>
                  </a:cubicBezTo>
                  <a:cubicBezTo>
                    <a:pt x="24449" y="27349"/>
                    <a:pt x="26521" y="30250"/>
                    <a:pt x="26521" y="35223"/>
                  </a:cubicBezTo>
                  <a:lnTo>
                    <a:pt x="26521" y="42267"/>
                  </a:lnTo>
                  <a:cubicBezTo>
                    <a:pt x="26521" y="50141"/>
                    <a:pt x="23206" y="54284"/>
                    <a:pt x="14089" y="54284"/>
                  </a:cubicBezTo>
                  <a:lnTo>
                    <a:pt x="0" y="54284"/>
                  </a:lnTo>
                  <a:lnTo>
                    <a:pt x="0" y="0"/>
                  </a:lnTo>
                  <a:close/>
                  <a:moveTo>
                    <a:pt x="9116" y="22791"/>
                  </a:moveTo>
                  <a:lnTo>
                    <a:pt x="12432" y="22791"/>
                  </a:lnTo>
                  <a:cubicBezTo>
                    <a:pt x="15332" y="22791"/>
                    <a:pt x="16575" y="21134"/>
                    <a:pt x="16575" y="18233"/>
                  </a:cubicBezTo>
                  <a:lnTo>
                    <a:pt x="16575" y="11602"/>
                  </a:lnTo>
                  <a:cubicBezTo>
                    <a:pt x="16575" y="8702"/>
                    <a:pt x="15332" y="7044"/>
                    <a:pt x="12017" y="7044"/>
                  </a:cubicBezTo>
                  <a:lnTo>
                    <a:pt x="8702" y="7044"/>
                  </a:lnTo>
                  <a:lnTo>
                    <a:pt x="8702" y="22791"/>
                  </a:lnTo>
                  <a:lnTo>
                    <a:pt x="9116" y="22791"/>
                  </a:lnTo>
                  <a:close/>
                  <a:moveTo>
                    <a:pt x="9116" y="29836"/>
                  </a:moveTo>
                  <a:lnTo>
                    <a:pt x="9116" y="46825"/>
                  </a:lnTo>
                  <a:lnTo>
                    <a:pt x="13260" y="46825"/>
                  </a:lnTo>
                  <a:cubicBezTo>
                    <a:pt x="16161" y="46825"/>
                    <a:pt x="17818" y="45168"/>
                    <a:pt x="17818" y="42267"/>
                  </a:cubicBezTo>
                  <a:lnTo>
                    <a:pt x="17818" y="33979"/>
                  </a:lnTo>
                  <a:cubicBezTo>
                    <a:pt x="17818" y="31079"/>
                    <a:pt x="16575" y="29421"/>
                    <a:pt x="13260" y="29421"/>
                  </a:cubicBezTo>
                  <a:lnTo>
                    <a:pt x="9116" y="29421"/>
                  </a:lnTo>
                  <a:lnTo>
                    <a:pt x="9116" y="29836"/>
                  </a:lnTo>
                  <a:close/>
                </a:path>
              </a:pathLst>
            </a:custGeom>
            <a:solidFill>
              <a:srgbClr val="FFFFFF"/>
            </a:solidFill>
            <a:ln w="4763" cap="flat">
              <a:noFill/>
              <a:prstDash val="solid"/>
              <a:miter/>
            </a:ln>
          </p:spPr>
          <p:txBody>
            <a:bodyPr rtlCol="0" anchor="ctr"/>
            <a:lstStyle/>
            <a:p>
              <a:endParaRPr lang="ru-RU"/>
            </a:p>
          </p:txBody>
        </p:sp>
        <p:sp>
          <p:nvSpPr>
            <p:cNvPr id="172" name="Полилиния: фигура 171">
              <a:extLst>
                <a:ext uri="{FF2B5EF4-FFF2-40B4-BE49-F238E27FC236}">
                  <a16:creationId xmlns:a16="http://schemas.microsoft.com/office/drawing/2014/main" id="{EBF16E67-4CBE-4F3D-8DA1-095068E9B045}"/>
                </a:ext>
              </a:extLst>
            </p:cNvPr>
            <p:cNvSpPr/>
            <p:nvPr/>
          </p:nvSpPr>
          <p:spPr>
            <a:xfrm>
              <a:off x="7806441" y="4850795"/>
              <a:ext cx="21960" cy="54698"/>
            </a:xfrm>
            <a:custGeom>
              <a:avLst/>
              <a:gdLst>
                <a:gd name="connsiteX0" fmla="*/ 0 w 21960"/>
                <a:gd name="connsiteY0" fmla="*/ 0 h 54698"/>
                <a:gd name="connsiteX1" fmla="*/ 21961 w 21960"/>
                <a:gd name="connsiteY1" fmla="*/ 0 h 54698"/>
                <a:gd name="connsiteX2" fmla="*/ 21961 w 21960"/>
                <a:gd name="connsiteY2" fmla="*/ 7459 h 54698"/>
                <a:gd name="connsiteX3" fmla="*/ 9116 w 21960"/>
                <a:gd name="connsiteY3" fmla="*/ 7459 h 54698"/>
                <a:gd name="connsiteX4" fmla="*/ 9116 w 21960"/>
                <a:gd name="connsiteY4" fmla="*/ 23205 h 54698"/>
                <a:gd name="connsiteX5" fmla="*/ 18232 w 21960"/>
                <a:gd name="connsiteY5" fmla="*/ 23205 h 54698"/>
                <a:gd name="connsiteX6" fmla="*/ 18232 w 21960"/>
                <a:gd name="connsiteY6" fmla="*/ 30664 h 54698"/>
                <a:gd name="connsiteX7" fmla="*/ 9116 w 21960"/>
                <a:gd name="connsiteY7" fmla="*/ 30664 h 54698"/>
                <a:gd name="connsiteX8" fmla="*/ 9116 w 21960"/>
                <a:gd name="connsiteY8" fmla="*/ 47240 h 54698"/>
                <a:gd name="connsiteX9" fmla="*/ 21961 w 21960"/>
                <a:gd name="connsiteY9" fmla="*/ 47240 h 54698"/>
                <a:gd name="connsiteX10" fmla="*/ 21961 w 21960"/>
                <a:gd name="connsiteY10" fmla="*/ 54699 h 54698"/>
                <a:gd name="connsiteX11" fmla="*/ 0 w 21960"/>
                <a:gd name="connsiteY11" fmla="*/ 54699 h 54698"/>
                <a:gd name="connsiteX12" fmla="*/ 0 w 21960"/>
                <a:gd name="connsiteY12" fmla="*/ 0 h 5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60" h="54698">
                  <a:moveTo>
                    <a:pt x="0" y="0"/>
                  </a:moveTo>
                  <a:lnTo>
                    <a:pt x="21961" y="0"/>
                  </a:lnTo>
                  <a:lnTo>
                    <a:pt x="21961" y="7459"/>
                  </a:lnTo>
                  <a:lnTo>
                    <a:pt x="9116" y="7459"/>
                  </a:lnTo>
                  <a:lnTo>
                    <a:pt x="9116" y="23205"/>
                  </a:lnTo>
                  <a:lnTo>
                    <a:pt x="18232" y="23205"/>
                  </a:lnTo>
                  <a:lnTo>
                    <a:pt x="18232" y="30664"/>
                  </a:lnTo>
                  <a:lnTo>
                    <a:pt x="9116" y="30664"/>
                  </a:lnTo>
                  <a:lnTo>
                    <a:pt x="9116" y="47240"/>
                  </a:lnTo>
                  <a:lnTo>
                    <a:pt x="21961" y="47240"/>
                  </a:lnTo>
                  <a:lnTo>
                    <a:pt x="21961" y="54699"/>
                  </a:lnTo>
                  <a:lnTo>
                    <a:pt x="0" y="54699"/>
                  </a:lnTo>
                  <a:lnTo>
                    <a:pt x="0" y="0"/>
                  </a:lnTo>
                  <a:close/>
                </a:path>
              </a:pathLst>
            </a:custGeom>
            <a:solidFill>
              <a:srgbClr val="FFFFFF"/>
            </a:solidFill>
            <a:ln w="4763" cap="flat">
              <a:noFill/>
              <a:prstDash val="solid"/>
              <a:miter/>
            </a:ln>
          </p:spPr>
          <p:txBody>
            <a:bodyPr rtlCol="0" anchor="ctr"/>
            <a:lstStyle/>
            <a:p>
              <a:endParaRPr lang="ru-RU"/>
            </a:p>
          </p:txBody>
        </p:sp>
        <p:sp>
          <p:nvSpPr>
            <p:cNvPr id="173" name="Полилиния: фигура 172">
              <a:extLst>
                <a:ext uri="{FF2B5EF4-FFF2-40B4-BE49-F238E27FC236}">
                  <a16:creationId xmlns:a16="http://schemas.microsoft.com/office/drawing/2014/main" id="{7C20FFA6-1D8F-4FF9-98B9-DF9799077B31}"/>
                </a:ext>
              </a:extLst>
            </p:cNvPr>
            <p:cNvSpPr/>
            <p:nvPr/>
          </p:nvSpPr>
          <p:spPr>
            <a:xfrm>
              <a:off x="7834207" y="4850795"/>
              <a:ext cx="9115" cy="54284"/>
            </a:xfrm>
            <a:custGeom>
              <a:avLst/>
              <a:gdLst>
                <a:gd name="connsiteX0" fmla="*/ 0 w 9115"/>
                <a:gd name="connsiteY0" fmla="*/ 0 h 54284"/>
                <a:gd name="connsiteX1" fmla="*/ 9115 w 9115"/>
                <a:gd name="connsiteY1" fmla="*/ 0 h 54284"/>
                <a:gd name="connsiteX2" fmla="*/ 9115 w 9115"/>
                <a:gd name="connsiteY2" fmla="*/ 54284 h 54284"/>
                <a:gd name="connsiteX3" fmla="*/ 0 w 9115"/>
                <a:gd name="connsiteY3" fmla="*/ 54284 h 54284"/>
                <a:gd name="connsiteX4" fmla="*/ 0 w 9115"/>
                <a:gd name="connsiteY4" fmla="*/ 0 h 54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5" h="54284">
                  <a:moveTo>
                    <a:pt x="0" y="0"/>
                  </a:moveTo>
                  <a:lnTo>
                    <a:pt x="9115" y="0"/>
                  </a:lnTo>
                  <a:lnTo>
                    <a:pt x="9115" y="54284"/>
                  </a:lnTo>
                  <a:lnTo>
                    <a:pt x="0" y="54284"/>
                  </a:lnTo>
                  <a:lnTo>
                    <a:pt x="0" y="0"/>
                  </a:lnTo>
                  <a:close/>
                </a:path>
              </a:pathLst>
            </a:custGeom>
            <a:solidFill>
              <a:srgbClr val="FFFFFF"/>
            </a:solidFill>
            <a:ln w="4763" cap="flat">
              <a:noFill/>
              <a:prstDash val="solid"/>
              <a:miter/>
            </a:ln>
          </p:spPr>
          <p:txBody>
            <a:bodyPr rtlCol="0" anchor="ctr"/>
            <a:lstStyle/>
            <a:p>
              <a:endParaRPr lang="ru-RU"/>
            </a:p>
          </p:txBody>
        </p:sp>
        <p:sp>
          <p:nvSpPr>
            <p:cNvPr id="174" name="Полилиния: фигура 173">
              <a:extLst>
                <a:ext uri="{FF2B5EF4-FFF2-40B4-BE49-F238E27FC236}">
                  <a16:creationId xmlns:a16="http://schemas.microsoft.com/office/drawing/2014/main" id="{4CBBD8BC-D056-4E96-A031-4C0383F1293B}"/>
                </a:ext>
              </a:extLst>
            </p:cNvPr>
            <p:cNvSpPr/>
            <p:nvPr/>
          </p:nvSpPr>
          <p:spPr>
            <a:xfrm>
              <a:off x="7849538" y="4850795"/>
              <a:ext cx="26522" cy="54698"/>
            </a:xfrm>
            <a:custGeom>
              <a:avLst/>
              <a:gdLst>
                <a:gd name="connsiteX0" fmla="*/ 7872 w 26522"/>
                <a:gd name="connsiteY0" fmla="*/ 20305 h 54698"/>
                <a:gd name="connsiteX1" fmla="*/ 7872 w 26522"/>
                <a:gd name="connsiteY1" fmla="*/ 54699 h 54698"/>
                <a:gd name="connsiteX2" fmla="*/ 0 w 26522"/>
                <a:gd name="connsiteY2" fmla="*/ 54699 h 54698"/>
                <a:gd name="connsiteX3" fmla="*/ 0 w 26522"/>
                <a:gd name="connsiteY3" fmla="*/ 0 h 54698"/>
                <a:gd name="connsiteX4" fmla="*/ 9115 w 26522"/>
                <a:gd name="connsiteY4" fmla="*/ 0 h 54698"/>
                <a:gd name="connsiteX5" fmla="*/ 19060 w 26522"/>
                <a:gd name="connsiteY5" fmla="*/ 31079 h 54698"/>
                <a:gd name="connsiteX6" fmla="*/ 19060 w 26522"/>
                <a:gd name="connsiteY6" fmla="*/ 0 h 54698"/>
                <a:gd name="connsiteX7" fmla="*/ 26522 w 26522"/>
                <a:gd name="connsiteY7" fmla="*/ 0 h 54698"/>
                <a:gd name="connsiteX8" fmla="*/ 26522 w 26522"/>
                <a:gd name="connsiteY8" fmla="*/ 54284 h 54698"/>
                <a:gd name="connsiteX9" fmla="*/ 18645 w 26522"/>
                <a:gd name="connsiteY9" fmla="*/ 54284 h 54698"/>
                <a:gd name="connsiteX10" fmla="*/ 7872 w 26522"/>
                <a:gd name="connsiteY10" fmla="*/ 20305 h 5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22" h="54698">
                  <a:moveTo>
                    <a:pt x="7872" y="20305"/>
                  </a:moveTo>
                  <a:lnTo>
                    <a:pt x="7872" y="54699"/>
                  </a:lnTo>
                  <a:lnTo>
                    <a:pt x="0" y="54699"/>
                  </a:lnTo>
                  <a:lnTo>
                    <a:pt x="0" y="0"/>
                  </a:lnTo>
                  <a:lnTo>
                    <a:pt x="9115" y="0"/>
                  </a:lnTo>
                  <a:lnTo>
                    <a:pt x="19060" y="31079"/>
                  </a:lnTo>
                  <a:lnTo>
                    <a:pt x="19060" y="0"/>
                  </a:lnTo>
                  <a:lnTo>
                    <a:pt x="26522" y="0"/>
                  </a:lnTo>
                  <a:lnTo>
                    <a:pt x="26522" y="54284"/>
                  </a:lnTo>
                  <a:lnTo>
                    <a:pt x="18645" y="54284"/>
                  </a:lnTo>
                  <a:lnTo>
                    <a:pt x="7872" y="20305"/>
                  </a:lnTo>
                  <a:close/>
                </a:path>
              </a:pathLst>
            </a:custGeom>
            <a:solidFill>
              <a:srgbClr val="FFFFFF"/>
            </a:solidFill>
            <a:ln w="4763" cap="flat">
              <a:noFill/>
              <a:prstDash val="solid"/>
              <a:miter/>
            </a:ln>
          </p:spPr>
          <p:txBody>
            <a:bodyPr rtlCol="0" anchor="ctr"/>
            <a:lstStyle/>
            <a:p>
              <a:endParaRPr lang="ru-RU"/>
            </a:p>
          </p:txBody>
        </p:sp>
        <p:sp>
          <p:nvSpPr>
            <p:cNvPr id="175" name="Полилиния: фигура 174">
              <a:extLst>
                <a:ext uri="{FF2B5EF4-FFF2-40B4-BE49-F238E27FC236}">
                  <a16:creationId xmlns:a16="http://schemas.microsoft.com/office/drawing/2014/main" id="{EDD45085-5D71-43C8-A04A-968897655822}"/>
                </a:ext>
              </a:extLst>
            </p:cNvPr>
            <p:cNvSpPr/>
            <p:nvPr/>
          </p:nvSpPr>
          <p:spPr>
            <a:xfrm>
              <a:off x="7882275" y="4850381"/>
              <a:ext cx="26931" cy="55528"/>
            </a:xfrm>
            <a:custGeom>
              <a:avLst/>
              <a:gdLst>
                <a:gd name="connsiteX0" fmla="*/ 14087 w 26931"/>
                <a:gd name="connsiteY0" fmla="*/ 25692 h 55528"/>
                <a:gd name="connsiteX1" fmla="*/ 26932 w 26931"/>
                <a:gd name="connsiteY1" fmla="*/ 25692 h 55528"/>
                <a:gd name="connsiteX2" fmla="*/ 26932 w 26931"/>
                <a:gd name="connsiteY2" fmla="*/ 54699 h 55528"/>
                <a:gd name="connsiteX3" fmla="*/ 20303 w 26931"/>
                <a:gd name="connsiteY3" fmla="*/ 54699 h 55528"/>
                <a:gd name="connsiteX4" fmla="*/ 20303 w 26931"/>
                <a:gd name="connsiteY4" fmla="*/ 48898 h 55528"/>
                <a:gd name="connsiteX5" fmla="*/ 11601 w 26931"/>
                <a:gd name="connsiteY5" fmla="*/ 55528 h 55528"/>
                <a:gd name="connsiteX6" fmla="*/ 0 w 26931"/>
                <a:gd name="connsiteY6" fmla="*/ 41025 h 55528"/>
                <a:gd name="connsiteX7" fmla="*/ 0 w 26931"/>
                <a:gd name="connsiteY7" fmla="*/ 14504 h 55528"/>
                <a:gd name="connsiteX8" fmla="*/ 13673 w 26931"/>
                <a:gd name="connsiteY8" fmla="*/ 0 h 55528"/>
                <a:gd name="connsiteX9" fmla="*/ 26932 w 26931"/>
                <a:gd name="connsiteY9" fmla="*/ 13675 h 55528"/>
                <a:gd name="connsiteX10" fmla="*/ 26932 w 26931"/>
                <a:gd name="connsiteY10" fmla="*/ 18648 h 55528"/>
                <a:gd name="connsiteX11" fmla="*/ 18645 w 26931"/>
                <a:gd name="connsiteY11" fmla="*/ 18648 h 55528"/>
                <a:gd name="connsiteX12" fmla="*/ 18645 w 26931"/>
                <a:gd name="connsiteY12" fmla="*/ 13261 h 55528"/>
                <a:gd name="connsiteX13" fmla="*/ 14087 w 26931"/>
                <a:gd name="connsiteY13" fmla="*/ 7873 h 55528"/>
                <a:gd name="connsiteX14" fmla="*/ 9530 w 26931"/>
                <a:gd name="connsiteY14" fmla="*/ 13675 h 55528"/>
                <a:gd name="connsiteX15" fmla="*/ 9530 w 26931"/>
                <a:gd name="connsiteY15" fmla="*/ 43096 h 55528"/>
                <a:gd name="connsiteX16" fmla="*/ 14087 w 26931"/>
                <a:gd name="connsiteY16" fmla="*/ 48898 h 55528"/>
                <a:gd name="connsiteX17" fmla="*/ 18645 w 26931"/>
                <a:gd name="connsiteY17" fmla="*/ 43511 h 55528"/>
                <a:gd name="connsiteX18" fmla="*/ 18645 w 26931"/>
                <a:gd name="connsiteY18" fmla="*/ 33980 h 55528"/>
                <a:gd name="connsiteX19" fmla="*/ 14502 w 26931"/>
                <a:gd name="connsiteY19" fmla="*/ 33980 h 55528"/>
                <a:gd name="connsiteX20" fmla="*/ 14502 w 26931"/>
                <a:gd name="connsiteY20" fmla="*/ 25692 h 55528"/>
                <a:gd name="connsiteX21" fmla="*/ 14087 w 26931"/>
                <a:gd name="connsiteY21" fmla="*/ 25692 h 5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931" h="55528">
                  <a:moveTo>
                    <a:pt x="14087" y="25692"/>
                  </a:moveTo>
                  <a:lnTo>
                    <a:pt x="26932" y="25692"/>
                  </a:lnTo>
                  <a:lnTo>
                    <a:pt x="26932" y="54699"/>
                  </a:lnTo>
                  <a:lnTo>
                    <a:pt x="20303" y="54699"/>
                  </a:lnTo>
                  <a:lnTo>
                    <a:pt x="20303" y="48898"/>
                  </a:lnTo>
                  <a:cubicBezTo>
                    <a:pt x="19060" y="53042"/>
                    <a:pt x="16574" y="55528"/>
                    <a:pt x="11601" y="55528"/>
                  </a:cubicBezTo>
                  <a:cubicBezTo>
                    <a:pt x="3729" y="55528"/>
                    <a:pt x="0" y="49312"/>
                    <a:pt x="0" y="41025"/>
                  </a:cubicBezTo>
                  <a:lnTo>
                    <a:pt x="0" y="14504"/>
                  </a:lnTo>
                  <a:cubicBezTo>
                    <a:pt x="0" y="5802"/>
                    <a:pt x="4143" y="0"/>
                    <a:pt x="13673" y="0"/>
                  </a:cubicBezTo>
                  <a:cubicBezTo>
                    <a:pt x="23617" y="0"/>
                    <a:pt x="26932" y="5802"/>
                    <a:pt x="26932" y="13675"/>
                  </a:cubicBezTo>
                  <a:lnTo>
                    <a:pt x="26932" y="18648"/>
                  </a:lnTo>
                  <a:lnTo>
                    <a:pt x="18645" y="18648"/>
                  </a:lnTo>
                  <a:lnTo>
                    <a:pt x="18645" y="13261"/>
                  </a:lnTo>
                  <a:cubicBezTo>
                    <a:pt x="18645" y="9946"/>
                    <a:pt x="17402" y="7873"/>
                    <a:pt x="14087" y="7873"/>
                  </a:cubicBezTo>
                  <a:cubicBezTo>
                    <a:pt x="10773" y="7873"/>
                    <a:pt x="9530" y="10360"/>
                    <a:pt x="9530" y="13675"/>
                  </a:cubicBezTo>
                  <a:lnTo>
                    <a:pt x="9530" y="43096"/>
                  </a:lnTo>
                  <a:cubicBezTo>
                    <a:pt x="9530" y="46412"/>
                    <a:pt x="10773" y="48898"/>
                    <a:pt x="14087" y="48898"/>
                  </a:cubicBezTo>
                  <a:cubicBezTo>
                    <a:pt x="16988" y="48898"/>
                    <a:pt x="18645" y="47240"/>
                    <a:pt x="18645" y="43511"/>
                  </a:cubicBezTo>
                  <a:lnTo>
                    <a:pt x="18645" y="33980"/>
                  </a:lnTo>
                  <a:lnTo>
                    <a:pt x="14502" y="33980"/>
                  </a:lnTo>
                  <a:lnTo>
                    <a:pt x="14502" y="25692"/>
                  </a:lnTo>
                  <a:lnTo>
                    <a:pt x="14087" y="25692"/>
                  </a:lnTo>
                  <a:close/>
                </a:path>
              </a:pathLst>
            </a:custGeom>
            <a:solidFill>
              <a:srgbClr val="FFFFFF"/>
            </a:solidFill>
            <a:ln w="4763" cap="flat">
              <a:noFill/>
              <a:prstDash val="solid"/>
              <a:miter/>
            </a:ln>
          </p:spPr>
          <p:txBody>
            <a:bodyPr rtlCol="0" anchor="ctr"/>
            <a:lstStyle/>
            <a:p>
              <a:endParaRPr lang="ru-RU"/>
            </a:p>
          </p:txBody>
        </p:sp>
      </p:grpSp>
      <p:grpSp>
        <p:nvGrpSpPr>
          <p:cNvPr id="98" name="Группа 97">
            <a:extLst>
              <a:ext uri="{FF2B5EF4-FFF2-40B4-BE49-F238E27FC236}">
                <a16:creationId xmlns:a16="http://schemas.microsoft.com/office/drawing/2014/main" id="{94B3E217-3C53-4C54-9CE3-ACDD0F9FB90F}"/>
              </a:ext>
            </a:extLst>
          </p:cNvPr>
          <p:cNvGrpSpPr/>
          <p:nvPr userDrawn="1"/>
        </p:nvGrpSpPr>
        <p:grpSpPr>
          <a:xfrm>
            <a:off x="10072687" y="4714875"/>
            <a:ext cx="666750" cy="666750"/>
            <a:chOff x="10072687" y="4714875"/>
            <a:chExt cx="666750" cy="666750"/>
          </a:xfrm>
        </p:grpSpPr>
        <p:sp>
          <p:nvSpPr>
            <p:cNvPr id="65" name="Полилиния: фигура 64">
              <a:extLst>
                <a:ext uri="{FF2B5EF4-FFF2-40B4-BE49-F238E27FC236}">
                  <a16:creationId xmlns:a16="http://schemas.microsoft.com/office/drawing/2014/main" id="{9B2E3BD4-82E1-472C-95AD-7DE930B4869F}"/>
                </a:ext>
              </a:extLst>
            </p:cNvPr>
            <p:cNvSpPr/>
            <p:nvPr/>
          </p:nvSpPr>
          <p:spPr>
            <a:xfrm>
              <a:off x="10072687" y="4714875"/>
              <a:ext cx="666750" cy="666750"/>
            </a:xfrm>
            <a:custGeom>
              <a:avLst/>
              <a:gdLst>
                <a:gd name="connsiteX0" fmla="*/ 666750 w 666750"/>
                <a:gd name="connsiteY0" fmla="*/ 0 h 666750"/>
                <a:gd name="connsiteX1" fmla="*/ 0 w 666750"/>
                <a:gd name="connsiteY1" fmla="*/ 0 h 666750"/>
                <a:gd name="connsiteX2" fmla="*/ 0 w 666750"/>
                <a:gd name="connsiteY2" fmla="*/ 666750 h 666750"/>
                <a:gd name="connsiteX3" fmla="*/ 666750 w 666750"/>
                <a:gd name="connsiteY3" fmla="*/ 666750 h 666750"/>
                <a:gd name="connsiteX4" fmla="*/ 666750 w 666750"/>
                <a:gd name="connsiteY4" fmla="*/ 0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0" h="666750">
                  <a:moveTo>
                    <a:pt x="666750" y="0"/>
                  </a:moveTo>
                  <a:lnTo>
                    <a:pt x="0" y="0"/>
                  </a:lnTo>
                  <a:lnTo>
                    <a:pt x="0" y="666750"/>
                  </a:lnTo>
                  <a:lnTo>
                    <a:pt x="666750" y="666750"/>
                  </a:lnTo>
                  <a:lnTo>
                    <a:pt x="666750" y="0"/>
                  </a:lnTo>
                  <a:close/>
                </a:path>
              </a:pathLst>
            </a:custGeom>
            <a:noFill/>
            <a:ln w="4763" cap="flat">
              <a:solidFill>
                <a:srgbClr val="FFFFFF"/>
              </a:solidFill>
              <a:prstDash val="solid"/>
              <a:miter/>
            </a:ln>
          </p:spPr>
          <p:txBody>
            <a:bodyPr rtlCol="0" anchor="ctr"/>
            <a:lstStyle/>
            <a:p>
              <a:endParaRPr lang="ru-RU"/>
            </a:p>
          </p:txBody>
        </p:sp>
        <p:sp>
          <p:nvSpPr>
            <p:cNvPr id="66" name="Полилиния: фигура 65">
              <a:extLst>
                <a:ext uri="{FF2B5EF4-FFF2-40B4-BE49-F238E27FC236}">
                  <a16:creationId xmlns:a16="http://schemas.microsoft.com/office/drawing/2014/main" id="{390D18AF-C8D6-4AB5-B976-8B2A3A0A30CB}"/>
                </a:ext>
              </a:extLst>
            </p:cNvPr>
            <p:cNvSpPr/>
            <p:nvPr/>
          </p:nvSpPr>
          <p:spPr>
            <a:xfrm>
              <a:off x="10134845" y="4769157"/>
              <a:ext cx="67130" cy="137171"/>
            </a:xfrm>
            <a:custGeom>
              <a:avLst/>
              <a:gdLst>
                <a:gd name="connsiteX0" fmla="*/ 67131 w 67130"/>
                <a:gd name="connsiteY0" fmla="*/ 103183 h 137171"/>
                <a:gd name="connsiteX1" fmla="*/ 67131 w 67130"/>
                <a:gd name="connsiteY1" fmla="*/ 88679 h 137171"/>
                <a:gd name="connsiteX2" fmla="*/ 52213 w 67130"/>
                <a:gd name="connsiteY2" fmla="*/ 61744 h 137171"/>
                <a:gd name="connsiteX3" fmla="*/ 65473 w 67130"/>
                <a:gd name="connsiteY3" fmla="*/ 38538 h 137171"/>
                <a:gd name="connsiteX4" fmla="*/ 65473 w 67130"/>
                <a:gd name="connsiteY4" fmla="*/ 32323 h 137171"/>
                <a:gd name="connsiteX5" fmla="*/ 33566 w 67130"/>
                <a:gd name="connsiteY5" fmla="*/ 0 h 137171"/>
                <a:gd name="connsiteX6" fmla="*/ 2072 w 67130"/>
                <a:gd name="connsiteY6" fmla="*/ 32323 h 137171"/>
                <a:gd name="connsiteX7" fmla="*/ 2072 w 67130"/>
                <a:gd name="connsiteY7" fmla="*/ 37709 h 137171"/>
                <a:gd name="connsiteX8" fmla="*/ 14918 w 67130"/>
                <a:gd name="connsiteY8" fmla="*/ 60915 h 137171"/>
                <a:gd name="connsiteX9" fmla="*/ 0 w 67130"/>
                <a:gd name="connsiteY9" fmla="*/ 87851 h 137171"/>
                <a:gd name="connsiteX10" fmla="*/ 0 w 67130"/>
                <a:gd name="connsiteY10" fmla="*/ 102354 h 137171"/>
                <a:gd name="connsiteX11" fmla="*/ 33566 w 67130"/>
                <a:gd name="connsiteY11" fmla="*/ 137163 h 137171"/>
                <a:gd name="connsiteX12" fmla="*/ 67131 w 67130"/>
                <a:gd name="connsiteY12" fmla="*/ 103183 h 137171"/>
                <a:gd name="connsiteX13" fmla="*/ 23206 w 67130"/>
                <a:gd name="connsiteY13" fmla="*/ 31079 h 137171"/>
                <a:gd name="connsiteX14" fmla="*/ 33151 w 67130"/>
                <a:gd name="connsiteY14" fmla="*/ 18233 h 137171"/>
                <a:gd name="connsiteX15" fmla="*/ 43511 w 67130"/>
                <a:gd name="connsiteY15" fmla="*/ 31079 h 137171"/>
                <a:gd name="connsiteX16" fmla="*/ 43511 w 67130"/>
                <a:gd name="connsiteY16" fmla="*/ 40196 h 137171"/>
                <a:gd name="connsiteX17" fmla="*/ 33151 w 67130"/>
                <a:gd name="connsiteY17" fmla="*/ 53042 h 137171"/>
                <a:gd name="connsiteX18" fmla="*/ 23206 w 67130"/>
                <a:gd name="connsiteY18" fmla="*/ 40196 h 137171"/>
                <a:gd name="connsiteX19" fmla="*/ 23206 w 67130"/>
                <a:gd name="connsiteY19" fmla="*/ 31079 h 137171"/>
                <a:gd name="connsiteX20" fmla="*/ 44754 w 67130"/>
                <a:gd name="connsiteY20" fmla="*/ 105255 h 137171"/>
                <a:gd name="connsiteX21" fmla="*/ 33566 w 67130"/>
                <a:gd name="connsiteY21" fmla="*/ 119344 h 137171"/>
                <a:gd name="connsiteX22" fmla="*/ 22791 w 67130"/>
                <a:gd name="connsiteY22" fmla="*/ 105255 h 137171"/>
                <a:gd name="connsiteX23" fmla="*/ 22791 w 67130"/>
                <a:gd name="connsiteY23" fmla="*/ 83292 h 137171"/>
                <a:gd name="connsiteX24" fmla="*/ 33566 w 67130"/>
                <a:gd name="connsiteY24" fmla="*/ 69617 h 137171"/>
                <a:gd name="connsiteX25" fmla="*/ 44754 w 67130"/>
                <a:gd name="connsiteY25" fmla="*/ 83292 h 137171"/>
                <a:gd name="connsiteX26" fmla="*/ 44754 w 67130"/>
                <a:gd name="connsiteY26" fmla="*/ 105255 h 13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7130" h="137171">
                  <a:moveTo>
                    <a:pt x="67131" y="103183"/>
                  </a:moveTo>
                  <a:lnTo>
                    <a:pt x="67131" y="88679"/>
                  </a:lnTo>
                  <a:cubicBezTo>
                    <a:pt x="67131" y="75833"/>
                    <a:pt x="62573" y="66302"/>
                    <a:pt x="52213" y="61744"/>
                  </a:cubicBezTo>
                  <a:cubicBezTo>
                    <a:pt x="61330" y="57186"/>
                    <a:pt x="65473" y="49312"/>
                    <a:pt x="65473" y="38538"/>
                  </a:cubicBezTo>
                  <a:lnTo>
                    <a:pt x="65473" y="32323"/>
                  </a:lnTo>
                  <a:cubicBezTo>
                    <a:pt x="65473" y="11189"/>
                    <a:pt x="54699" y="0"/>
                    <a:pt x="33566" y="0"/>
                  </a:cubicBezTo>
                  <a:cubicBezTo>
                    <a:pt x="12846" y="0"/>
                    <a:pt x="2072" y="11189"/>
                    <a:pt x="2072" y="32323"/>
                  </a:cubicBezTo>
                  <a:lnTo>
                    <a:pt x="2072" y="37709"/>
                  </a:lnTo>
                  <a:cubicBezTo>
                    <a:pt x="2072" y="48484"/>
                    <a:pt x="6216" y="56771"/>
                    <a:pt x="14918" y="60915"/>
                  </a:cubicBezTo>
                  <a:cubicBezTo>
                    <a:pt x="4558" y="65473"/>
                    <a:pt x="0" y="75005"/>
                    <a:pt x="0" y="87851"/>
                  </a:cubicBezTo>
                  <a:lnTo>
                    <a:pt x="0" y="102354"/>
                  </a:lnTo>
                  <a:cubicBezTo>
                    <a:pt x="0" y="122659"/>
                    <a:pt x="9531" y="137163"/>
                    <a:pt x="33566" y="137163"/>
                  </a:cubicBezTo>
                  <a:cubicBezTo>
                    <a:pt x="57600" y="137577"/>
                    <a:pt x="67131" y="123488"/>
                    <a:pt x="67131" y="103183"/>
                  </a:cubicBezTo>
                  <a:close/>
                  <a:moveTo>
                    <a:pt x="23206" y="31079"/>
                  </a:moveTo>
                  <a:cubicBezTo>
                    <a:pt x="23206" y="22791"/>
                    <a:pt x="26107" y="18233"/>
                    <a:pt x="33151" y="18233"/>
                  </a:cubicBezTo>
                  <a:cubicBezTo>
                    <a:pt x="40610" y="18233"/>
                    <a:pt x="43511" y="22791"/>
                    <a:pt x="43511" y="31079"/>
                  </a:cubicBezTo>
                  <a:lnTo>
                    <a:pt x="43511" y="40196"/>
                  </a:lnTo>
                  <a:cubicBezTo>
                    <a:pt x="43511" y="48484"/>
                    <a:pt x="40610" y="53042"/>
                    <a:pt x="33151" y="53042"/>
                  </a:cubicBezTo>
                  <a:cubicBezTo>
                    <a:pt x="25692" y="53042"/>
                    <a:pt x="23206" y="48069"/>
                    <a:pt x="23206" y="40196"/>
                  </a:cubicBezTo>
                  <a:lnTo>
                    <a:pt x="23206" y="31079"/>
                  </a:lnTo>
                  <a:close/>
                  <a:moveTo>
                    <a:pt x="44754" y="105255"/>
                  </a:moveTo>
                  <a:cubicBezTo>
                    <a:pt x="44754" y="113543"/>
                    <a:pt x="41853" y="119344"/>
                    <a:pt x="33566" y="119344"/>
                  </a:cubicBezTo>
                  <a:cubicBezTo>
                    <a:pt x="25692" y="119344"/>
                    <a:pt x="22791" y="113543"/>
                    <a:pt x="22791" y="105255"/>
                  </a:cubicBezTo>
                  <a:lnTo>
                    <a:pt x="22791" y="83292"/>
                  </a:lnTo>
                  <a:cubicBezTo>
                    <a:pt x="22791" y="75005"/>
                    <a:pt x="25692" y="69617"/>
                    <a:pt x="33566" y="69617"/>
                  </a:cubicBezTo>
                  <a:cubicBezTo>
                    <a:pt x="41853" y="69617"/>
                    <a:pt x="44754" y="75419"/>
                    <a:pt x="44754" y="83292"/>
                  </a:cubicBezTo>
                  <a:lnTo>
                    <a:pt x="44754" y="105255"/>
                  </a:lnTo>
                  <a:close/>
                </a:path>
              </a:pathLst>
            </a:custGeom>
            <a:solidFill>
              <a:srgbClr val="FFFFFF"/>
            </a:solidFill>
            <a:ln w="4763" cap="flat">
              <a:noFill/>
              <a:prstDash val="solid"/>
              <a:miter/>
            </a:ln>
          </p:spPr>
          <p:txBody>
            <a:bodyPr rtlCol="0" anchor="ctr"/>
            <a:lstStyle/>
            <a:p>
              <a:endParaRPr lang="ru-RU"/>
            </a:p>
          </p:txBody>
        </p:sp>
        <p:sp>
          <p:nvSpPr>
            <p:cNvPr id="67" name="Полилиния: фигура 66">
              <a:extLst>
                <a:ext uri="{FF2B5EF4-FFF2-40B4-BE49-F238E27FC236}">
                  <a16:creationId xmlns:a16="http://schemas.microsoft.com/office/drawing/2014/main" id="{3CA46D3A-162F-446E-A633-7A8672CA0395}"/>
                </a:ext>
              </a:extLst>
            </p:cNvPr>
            <p:cNvSpPr/>
            <p:nvPr/>
          </p:nvSpPr>
          <p:spPr>
            <a:xfrm>
              <a:off x="10463869" y="5040783"/>
              <a:ext cx="77490" cy="260450"/>
            </a:xfrm>
            <a:custGeom>
              <a:avLst/>
              <a:gdLst>
                <a:gd name="connsiteX0" fmla="*/ 71689 w 77490"/>
                <a:gd name="connsiteY0" fmla="*/ 1873 h 260450"/>
                <a:gd name="connsiteX1" fmla="*/ 3730 w 77490"/>
                <a:gd name="connsiteY1" fmla="*/ 66517 h 260450"/>
                <a:gd name="connsiteX2" fmla="*/ 0 w 77490"/>
                <a:gd name="connsiteY2" fmla="*/ 76048 h 260450"/>
                <a:gd name="connsiteX3" fmla="*/ 0 w 77490"/>
                <a:gd name="connsiteY3" fmla="*/ 256722 h 260450"/>
                <a:gd name="connsiteX4" fmla="*/ 3730 w 77490"/>
                <a:gd name="connsiteY4" fmla="*/ 260451 h 260450"/>
                <a:gd name="connsiteX5" fmla="*/ 73761 w 77490"/>
                <a:gd name="connsiteY5" fmla="*/ 260451 h 260450"/>
                <a:gd name="connsiteX6" fmla="*/ 77491 w 77490"/>
                <a:gd name="connsiteY6" fmla="*/ 256722 h 260450"/>
                <a:gd name="connsiteX7" fmla="*/ 77491 w 77490"/>
                <a:gd name="connsiteY7" fmla="*/ 3530 h 260450"/>
                <a:gd name="connsiteX8" fmla="*/ 71689 w 77490"/>
                <a:gd name="connsiteY8" fmla="*/ 1873 h 26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90" h="260450">
                  <a:moveTo>
                    <a:pt x="71689" y="1873"/>
                  </a:moveTo>
                  <a:lnTo>
                    <a:pt x="3730" y="66517"/>
                  </a:lnTo>
                  <a:cubicBezTo>
                    <a:pt x="1243" y="69004"/>
                    <a:pt x="0" y="71075"/>
                    <a:pt x="0" y="76048"/>
                  </a:cubicBezTo>
                  <a:lnTo>
                    <a:pt x="0" y="256722"/>
                  </a:lnTo>
                  <a:cubicBezTo>
                    <a:pt x="0" y="258794"/>
                    <a:pt x="1658" y="260451"/>
                    <a:pt x="3730" y="260451"/>
                  </a:cubicBezTo>
                  <a:lnTo>
                    <a:pt x="73761" y="260451"/>
                  </a:lnTo>
                  <a:cubicBezTo>
                    <a:pt x="75833" y="260451"/>
                    <a:pt x="77491" y="258794"/>
                    <a:pt x="77491" y="256722"/>
                  </a:cubicBezTo>
                  <a:lnTo>
                    <a:pt x="77491" y="3530"/>
                  </a:lnTo>
                  <a:cubicBezTo>
                    <a:pt x="77491" y="1458"/>
                    <a:pt x="75833" y="-2271"/>
                    <a:pt x="71689" y="1873"/>
                  </a:cubicBezTo>
                  <a:close/>
                </a:path>
              </a:pathLst>
            </a:custGeom>
            <a:solidFill>
              <a:srgbClr val="FFFFFF"/>
            </a:solidFill>
            <a:ln w="4763" cap="flat">
              <a:noFill/>
              <a:prstDash val="solid"/>
              <a:miter/>
            </a:ln>
          </p:spPr>
          <p:txBody>
            <a:bodyPr rtlCol="0" anchor="ctr"/>
            <a:lstStyle/>
            <a:p>
              <a:endParaRPr lang="ru-RU"/>
            </a:p>
          </p:txBody>
        </p:sp>
        <p:sp>
          <p:nvSpPr>
            <p:cNvPr id="68" name="Полилиния: фигура 67">
              <a:extLst>
                <a:ext uri="{FF2B5EF4-FFF2-40B4-BE49-F238E27FC236}">
                  <a16:creationId xmlns:a16="http://schemas.microsoft.com/office/drawing/2014/main" id="{44366FC3-6BFB-4885-90E7-5806BFA960E8}"/>
                </a:ext>
              </a:extLst>
            </p:cNvPr>
            <p:cNvSpPr/>
            <p:nvPr/>
          </p:nvSpPr>
          <p:spPr>
            <a:xfrm>
              <a:off x="10268277" y="5124717"/>
              <a:ext cx="77904" cy="176516"/>
            </a:xfrm>
            <a:custGeom>
              <a:avLst/>
              <a:gdLst>
                <a:gd name="connsiteX0" fmla="*/ 71689 w 77904"/>
                <a:gd name="connsiteY0" fmla="*/ 2057 h 176516"/>
                <a:gd name="connsiteX1" fmla="*/ 3729 w 77904"/>
                <a:gd name="connsiteY1" fmla="*/ 66703 h 176516"/>
                <a:gd name="connsiteX2" fmla="*/ 0 w 77904"/>
                <a:gd name="connsiteY2" fmla="*/ 76233 h 176516"/>
                <a:gd name="connsiteX3" fmla="*/ 0 w 77904"/>
                <a:gd name="connsiteY3" fmla="*/ 172783 h 176516"/>
                <a:gd name="connsiteX4" fmla="*/ 3729 w 77904"/>
                <a:gd name="connsiteY4" fmla="*/ 176517 h 176516"/>
                <a:gd name="connsiteX5" fmla="*/ 74175 w 77904"/>
                <a:gd name="connsiteY5" fmla="*/ 176517 h 176516"/>
                <a:gd name="connsiteX6" fmla="*/ 77905 w 77904"/>
                <a:gd name="connsiteY6" fmla="*/ 172783 h 176516"/>
                <a:gd name="connsiteX7" fmla="*/ 77905 w 77904"/>
                <a:gd name="connsiteY7" fmla="*/ 3715 h 176516"/>
                <a:gd name="connsiteX8" fmla="*/ 71689 w 77904"/>
                <a:gd name="connsiteY8" fmla="*/ 2057 h 17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04" h="176516">
                  <a:moveTo>
                    <a:pt x="71689" y="2057"/>
                  </a:moveTo>
                  <a:lnTo>
                    <a:pt x="3729" y="66703"/>
                  </a:lnTo>
                  <a:cubicBezTo>
                    <a:pt x="1243" y="69189"/>
                    <a:pt x="0" y="71261"/>
                    <a:pt x="0" y="76233"/>
                  </a:cubicBezTo>
                  <a:lnTo>
                    <a:pt x="0" y="172783"/>
                  </a:lnTo>
                  <a:cubicBezTo>
                    <a:pt x="0" y="174855"/>
                    <a:pt x="1658" y="176517"/>
                    <a:pt x="3729" y="176517"/>
                  </a:cubicBezTo>
                  <a:lnTo>
                    <a:pt x="74175" y="176517"/>
                  </a:lnTo>
                  <a:cubicBezTo>
                    <a:pt x="76248" y="176517"/>
                    <a:pt x="77905" y="174855"/>
                    <a:pt x="77905" y="172783"/>
                  </a:cubicBezTo>
                  <a:lnTo>
                    <a:pt x="77905" y="3715"/>
                  </a:lnTo>
                  <a:cubicBezTo>
                    <a:pt x="77905" y="1643"/>
                    <a:pt x="76248" y="-2501"/>
                    <a:pt x="71689" y="2057"/>
                  </a:cubicBezTo>
                  <a:close/>
                </a:path>
              </a:pathLst>
            </a:custGeom>
            <a:solidFill>
              <a:srgbClr val="FFFFFF"/>
            </a:solidFill>
            <a:ln w="4763" cap="flat">
              <a:noFill/>
              <a:prstDash val="solid"/>
              <a:miter/>
            </a:ln>
          </p:spPr>
          <p:txBody>
            <a:bodyPr rtlCol="0" anchor="ctr"/>
            <a:lstStyle/>
            <a:p>
              <a:endParaRPr lang="ru-RU"/>
            </a:p>
          </p:txBody>
        </p:sp>
        <p:sp>
          <p:nvSpPr>
            <p:cNvPr id="69" name="Полилиния: фигура 68">
              <a:extLst>
                <a:ext uri="{FF2B5EF4-FFF2-40B4-BE49-F238E27FC236}">
                  <a16:creationId xmlns:a16="http://schemas.microsoft.com/office/drawing/2014/main" id="{E2FEF36E-A372-423D-9672-FFD1BEFCC16D}"/>
                </a:ext>
              </a:extLst>
            </p:cNvPr>
            <p:cNvSpPr/>
            <p:nvPr/>
          </p:nvSpPr>
          <p:spPr>
            <a:xfrm>
              <a:off x="10246004" y="4962678"/>
              <a:ext cx="320635" cy="209991"/>
            </a:xfrm>
            <a:custGeom>
              <a:avLst/>
              <a:gdLst>
                <a:gd name="connsiteX0" fmla="*/ 320221 w 320635"/>
                <a:gd name="connsiteY0" fmla="*/ 2072 h 209991"/>
                <a:gd name="connsiteX1" fmla="*/ 319802 w 320635"/>
                <a:gd name="connsiteY1" fmla="*/ 414 h 209991"/>
                <a:gd name="connsiteX2" fmla="*/ 318559 w 320635"/>
                <a:gd name="connsiteY2" fmla="*/ 0 h 209991"/>
                <a:gd name="connsiteX3" fmla="*/ 318144 w 320635"/>
                <a:gd name="connsiteY3" fmla="*/ 0 h 209991"/>
                <a:gd name="connsiteX4" fmla="*/ 317730 w 320635"/>
                <a:gd name="connsiteY4" fmla="*/ 0 h 209991"/>
                <a:gd name="connsiteX5" fmla="*/ 265934 w 320635"/>
                <a:gd name="connsiteY5" fmla="*/ 11603 h 209991"/>
                <a:gd name="connsiteX6" fmla="*/ 265105 w 320635"/>
                <a:gd name="connsiteY6" fmla="*/ 11603 h 209991"/>
                <a:gd name="connsiteX7" fmla="*/ 264276 w 320635"/>
                <a:gd name="connsiteY7" fmla="*/ 12017 h 209991"/>
                <a:gd name="connsiteX8" fmla="*/ 264276 w 320635"/>
                <a:gd name="connsiteY8" fmla="*/ 14918 h 209991"/>
                <a:gd name="connsiteX9" fmla="*/ 264690 w 320635"/>
                <a:gd name="connsiteY9" fmla="*/ 15332 h 209991"/>
                <a:gd name="connsiteX10" fmla="*/ 276708 w 320635"/>
                <a:gd name="connsiteY10" fmla="*/ 27350 h 209991"/>
                <a:gd name="connsiteX11" fmla="*/ 158607 w 320635"/>
                <a:gd name="connsiteY11" fmla="*/ 145036 h 209991"/>
                <a:gd name="connsiteX12" fmla="*/ 104322 w 320635"/>
                <a:gd name="connsiteY12" fmla="*/ 90751 h 209991"/>
                <a:gd name="connsiteX13" fmla="*/ 102250 w 320635"/>
                <a:gd name="connsiteY13" fmla="*/ 90751 h 209991"/>
                <a:gd name="connsiteX14" fmla="*/ 87333 w 320635"/>
                <a:gd name="connsiteY14" fmla="*/ 105669 h 209991"/>
                <a:gd name="connsiteX15" fmla="*/ 311 w 320635"/>
                <a:gd name="connsiteY15" fmla="*/ 192690 h 209991"/>
                <a:gd name="connsiteX16" fmla="*/ 311 w 320635"/>
                <a:gd name="connsiteY16" fmla="*/ 194762 h 209991"/>
                <a:gd name="connsiteX17" fmla="*/ 15229 w 320635"/>
                <a:gd name="connsiteY17" fmla="*/ 209681 h 209991"/>
                <a:gd name="connsiteX18" fmla="*/ 17301 w 320635"/>
                <a:gd name="connsiteY18" fmla="*/ 209681 h 209991"/>
                <a:gd name="connsiteX19" fmla="*/ 103494 w 320635"/>
                <a:gd name="connsiteY19" fmla="*/ 123902 h 209991"/>
                <a:gd name="connsiteX20" fmla="*/ 142860 w 320635"/>
                <a:gd name="connsiteY20" fmla="*/ 163269 h 209991"/>
                <a:gd name="connsiteX21" fmla="*/ 157779 w 320635"/>
                <a:gd name="connsiteY21" fmla="*/ 178187 h 209991"/>
                <a:gd name="connsiteX22" fmla="*/ 159850 w 320635"/>
                <a:gd name="connsiteY22" fmla="*/ 178187 h 209991"/>
                <a:gd name="connsiteX23" fmla="*/ 293283 w 320635"/>
                <a:gd name="connsiteY23" fmla="*/ 44754 h 209991"/>
                <a:gd name="connsiteX24" fmla="*/ 305714 w 320635"/>
                <a:gd name="connsiteY24" fmla="*/ 57186 h 209991"/>
                <a:gd name="connsiteX25" fmla="*/ 308615 w 320635"/>
                <a:gd name="connsiteY25" fmla="*/ 57186 h 209991"/>
                <a:gd name="connsiteX26" fmla="*/ 309029 w 320635"/>
                <a:gd name="connsiteY26" fmla="*/ 55943 h 209991"/>
                <a:gd name="connsiteX27" fmla="*/ 320635 w 320635"/>
                <a:gd name="connsiteY27" fmla="*/ 2901 h 209991"/>
                <a:gd name="connsiteX28" fmla="*/ 320221 w 320635"/>
                <a:gd name="connsiteY28" fmla="*/ 2072 h 20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0635" h="209991">
                  <a:moveTo>
                    <a:pt x="320221" y="2072"/>
                  </a:moveTo>
                  <a:cubicBezTo>
                    <a:pt x="320221" y="1658"/>
                    <a:pt x="320221" y="829"/>
                    <a:pt x="319802" y="414"/>
                  </a:cubicBezTo>
                  <a:cubicBezTo>
                    <a:pt x="319387" y="0"/>
                    <a:pt x="318973" y="0"/>
                    <a:pt x="318559" y="0"/>
                  </a:cubicBezTo>
                  <a:lnTo>
                    <a:pt x="318144" y="0"/>
                  </a:lnTo>
                  <a:lnTo>
                    <a:pt x="317730" y="0"/>
                  </a:lnTo>
                  <a:lnTo>
                    <a:pt x="265934" y="11603"/>
                  </a:lnTo>
                  <a:lnTo>
                    <a:pt x="265105" y="11603"/>
                  </a:lnTo>
                  <a:cubicBezTo>
                    <a:pt x="264690" y="11603"/>
                    <a:pt x="264276" y="12017"/>
                    <a:pt x="264276" y="12017"/>
                  </a:cubicBezTo>
                  <a:cubicBezTo>
                    <a:pt x="263447" y="12846"/>
                    <a:pt x="263447" y="14089"/>
                    <a:pt x="264276" y="14918"/>
                  </a:cubicBezTo>
                  <a:lnTo>
                    <a:pt x="264690" y="15332"/>
                  </a:lnTo>
                  <a:lnTo>
                    <a:pt x="276708" y="27350"/>
                  </a:lnTo>
                  <a:lnTo>
                    <a:pt x="158607" y="145036"/>
                  </a:lnTo>
                  <a:lnTo>
                    <a:pt x="104322" y="90751"/>
                  </a:lnTo>
                  <a:cubicBezTo>
                    <a:pt x="103908" y="90337"/>
                    <a:pt x="102665" y="90337"/>
                    <a:pt x="102250" y="90751"/>
                  </a:cubicBezTo>
                  <a:lnTo>
                    <a:pt x="87333" y="105669"/>
                  </a:lnTo>
                  <a:lnTo>
                    <a:pt x="311" y="192690"/>
                  </a:lnTo>
                  <a:cubicBezTo>
                    <a:pt x="-104" y="193105"/>
                    <a:pt x="-104" y="194348"/>
                    <a:pt x="311" y="194762"/>
                  </a:cubicBezTo>
                  <a:lnTo>
                    <a:pt x="15229" y="209681"/>
                  </a:lnTo>
                  <a:cubicBezTo>
                    <a:pt x="15643" y="210095"/>
                    <a:pt x="16887" y="210095"/>
                    <a:pt x="17301" y="209681"/>
                  </a:cubicBezTo>
                  <a:lnTo>
                    <a:pt x="103494" y="123902"/>
                  </a:lnTo>
                  <a:lnTo>
                    <a:pt x="142860" y="163269"/>
                  </a:lnTo>
                  <a:lnTo>
                    <a:pt x="157779" y="178187"/>
                  </a:lnTo>
                  <a:cubicBezTo>
                    <a:pt x="158193" y="178601"/>
                    <a:pt x="159436" y="178601"/>
                    <a:pt x="159850" y="178187"/>
                  </a:cubicBezTo>
                  <a:lnTo>
                    <a:pt x="293283" y="44754"/>
                  </a:lnTo>
                  <a:lnTo>
                    <a:pt x="305714" y="57186"/>
                  </a:lnTo>
                  <a:cubicBezTo>
                    <a:pt x="306543" y="58014"/>
                    <a:pt x="307786" y="58014"/>
                    <a:pt x="308615" y="57186"/>
                  </a:cubicBezTo>
                  <a:cubicBezTo>
                    <a:pt x="309029" y="56771"/>
                    <a:pt x="309029" y="56357"/>
                    <a:pt x="309029" y="55943"/>
                  </a:cubicBezTo>
                  <a:lnTo>
                    <a:pt x="320635" y="2901"/>
                  </a:lnTo>
                  <a:lnTo>
                    <a:pt x="320221" y="2072"/>
                  </a:lnTo>
                  <a:close/>
                </a:path>
              </a:pathLst>
            </a:custGeom>
            <a:solidFill>
              <a:srgbClr val="FFFFFF"/>
            </a:solidFill>
            <a:ln w="4763" cap="flat">
              <a:noFill/>
              <a:prstDash val="solid"/>
              <a:miter/>
            </a:ln>
          </p:spPr>
          <p:txBody>
            <a:bodyPr rtlCol="0" anchor="ctr"/>
            <a:lstStyle/>
            <a:p>
              <a:endParaRPr lang="ru-RU"/>
            </a:p>
          </p:txBody>
        </p:sp>
        <p:sp>
          <p:nvSpPr>
            <p:cNvPr id="70" name="Полилиния: фигура 69">
              <a:extLst>
                <a:ext uri="{FF2B5EF4-FFF2-40B4-BE49-F238E27FC236}">
                  <a16:creationId xmlns:a16="http://schemas.microsoft.com/office/drawing/2014/main" id="{65CD001C-A6D6-444F-ADB0-7ABF6E4A125C}"/>
                </a:ext>
              </a:extLst>
            </p:cNvPr>
            <p:cNvSpPr/>
            <p:nvPr/>
          </p:nvSpPr>
          <p:spPr>
            <a:xfrm>
              <a:off x="10366901" y="5135814"/>
              <a:ext cx="77551" cy="165833"/>
            </a:xfrm>
            <a:custGeom>
              <a:avLst/>
              <a:gdLst>
                <a:gd name="connsiteX0" fmla="*/ 71275 w 77551"/>
                <a:gd name="connsiteY0" fmla="*/ 2150 h 165833"/>
                <a:gd name="connsiteX1" fmla="*/ 38538 w 77551"/>
                <a:gd name="connsiteY1" fmla="*/ 35301 h 165833"/>
                <a:gd name="connsiteX2" fmla="*/ 36466 w 77551"/>
                <a:gd name="connsiteY2" fmla="*/ 35301 h 165833"/>
                <a:gd name="connsiteX3" fmla="*/ 6630 w 77551"/>
                <a:gd name="connsiteY3" fmla="*/ 5051 h 165833"/>
                <a:gd name="connsiteX4" fmla="*/ 0 w 77551"/>
                <a:gd name="connsiteY4" fmla="*/ 6294 h 165833"/>
                <a:gd name="connsiteX5" fmla="*/ 0 w 77551"/>
                <a:gd name="connsiteY5" fmla="*/ 162105 h 165833"/>
                <a:gd name="connsiteX6" fmla="*/ 3729 w 77551"/>
                <a:gd name="connsiteY6" fmla="*/ 165834 h 165833"/>
                <a:gd name="connsiteX7" fmla="*/ 73761 w 77551"/>
                <a:gd name="connsiteY7" fmla="*/ 165834 h 165833"/>
                <a:gd name="connsiteX8" fmla="*/ 77491 w 77551"/>
                <a:gd name="connsiteY8" fmla="*/ 162105 h 165833"/>
                <a:gd name="connsiteX9" fmla="*/ 77491 w 77551"/>
                <a:gd name="connsiteY9" fmla="*/ 3808 h 165833"/>
                <a:gd name="connsiteX10" fmla="*/ 71275 w 77551"/>
                <a:gd name="connsiteY10" fmla="*/ 2150 h 165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551" h="165833">
                  <a:moveTo>
                    <a:pt x="71275" y="2150"/>
                  </a:moveTo>
                  <a:lnTo>
                    <a:pt x="38538" y="35301"/>
                  </a:lnTo>
                  <a:cubicBezTo>
                    <a:pt x="37709" y="35715"/>
                    <a:pt x="36881" y="35715"/>
                    <a:pt x="36466" y="35301"/>
                  </a:cubicBezTo>
                  <a:lnTo>
                    <a:pt x="6630" y="5051"/>
                  </a:lnTo>
                  <a:cubicBezTo>
                    <a:pt x="1243" y="-336"/>
                    <a:pt x="0" y="4222"/>
                    <a:pt x="0" y="6294"/>
                  </a:cubicBezTo>
                  <a:lnTo>
                    <a:pt x="0" y="162105"/>
                  </a:lnTo>
                  <a:cubicBezTo>
                    <a:pt x="0" y="164177"/>
                    <a:pt x="1658" y="165834"/>
                    <a:pt x="3729" y="165834"/>
                  </a:cubicBezTo>
                  <a:lnTo>
                    <a:pt x="73761" y="165834"/>
                  </a:lnTo>
                  <a:cubicBezTo>
                    <a:pt x="75833" y="165834"/>
                    <a:pt x="77491" y="164177"/>
                    <a:pt x="77491" y="162105"/>
                  </a:cubicBezTo>
                  <a:lnTo>
                    <a:pt x="77491" y="3808"/>
                  </a:lnTo>
                  <a:cubicBezTo>
                    <a:pt x="77905" y="1321"/>
                    <a:pt x="76248" y="-2408"/>
                    <a:pt x="71275" y="2150"/>
                  </a:cubicBezTo>
                  <a:close/>
                </a:path>
              </a:pathLst>
            </a:custGeom>
            <a:solidFill>
              <a:srgbClr val="FFFFFF"/>
            </a:solidFill>
            <a:ln w="4763" cap="flat">
              <a:noFill/>
              <a:prstDash val="solid"/>
              <a:miter/>
            </a:ln>
          </p:spPr>
          <p:txBody>
            <a:bodyPr rtlCol="0" anchor="ctr"/>
            <a:lstStyle/>
            <a:p>
              <a:endParaRPr lang="ru-RU"/>
            </a:p>
          </p:txBody>
        </p:sp>
        <p:sp>
          <p:nvSpPr>
            <p:cNvPr id="71" name="Полилиния: фигура 70">
              <a:extLst>
                <a:ext uri="{FF2B5EF4-FFF2-40B4-BE49-F238E27FC236}">
                  <a16:creationId xmlns:a16="http://schemas.microsoft.com/office/drawing/2014/main" id="{BBD32132-4CF8-4ABD-8BFB-F3A4BCD39A0C}"/>
                </a:ext>
              </a:extLst>
            </p:cNvPr>
            <p:cNvSpPr/>
            <p:nvPr/>
          </p:nvSpPr>
          <p:spPr>
            <a:xfrm>
              <a:off x="10251703" y="4770797"/>
              <a:ext cx="27349" cy="54304"/>
            </a:xfrm>
            <a:custGeom>
              <a:avLst/>
              <a:gdLst>
                <a:gd name="connsiteX0" fmla="*/ 27350 w 27349"/>
                <a:gd name="connsiteY0" fmla="*/ 14523 h 54304"/>
                <a:gd name="connsiteX1" fmla="*/ 27350 w 27349"/>
                <a:gd name="connsiteY1" fmla="*/ 39801 h 54304"/>
                <a:gd name="connsiteX2" fmla="*/ 14089 w 27349"/>
                <a:gd name="connsiteY2" fmla="*/ 54304 h 54304"/>
                <a:gd name="connsiteX3" fmla="*/ 0 w 27349"/>
                <a:gd name="connsiteY3" fmla="*/ 54304 h 54304"/>
                <a:gd name="connsiteX4" fmla="*/ 0 w 27349"/>
                <a:gd name="connsiteY4" fmla="*/ 20 h 54304"/>
                <a:gd name="connsiteX5" fmla="*/ 14089 w 27349"/>
                <a:gd name="connsiteY5" fmla="*/ 20 h 54304"/>
                <a:gd name="connsiteX6" fmla="*/ 27350 w 27349"/>
                <a:gd name="connsiteY6" fmla="*/ 14523 h 54304"/>
                <a:gd name="connsiteX7" fmla="*/ 12846 w 27349"/>
                <a:gd name="connsiteY7" fmla="*/ 46845 h 54304"/>
                <a:gd name="connsiteX8" fmla="*/ 18233 w 27349"/>
                <a:gd name="connsiteY8" fmla="*/ 41459 h 54304"/>
                <a:gd name="connsiteX9" fmla="*/ 18233 w 27349"/>
                <a:gd name="connsiteY9" fmla="*/ 12865 h 54304"/>
                <a:gd name="connsiteX10" fmla="*/ 12846 w 27349"/>
                <a:gd name="connsiteY10" fmla="*/ 7479 h 54304"/>
                <a:gd name="connsiteX11" fmla="*/ 9117 w 27349"/>
                <a:gd name="connsiteY11" fmla="*/ 7479 h 54304"/>
                <a:gd name="connsiteX12" fmla="*/ 9117 w 27349"/>
                <a:gd name="connsiteY12" fmla="*/ 46845 h 54304"/>
                <a:gd name="connsiteX13" fmla="*/ 12846 w 27349"/>
                <a:gd name="connsiteY13" fmla="*/ 46845 h 54304"/>
                <a:gd name="connsiteX14" fmla="*/ 12846 w 27349"/>
                <a:gd name="connsiteY14" fmla="*/ 46845 h 5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49" h="54304">
                  <a:moveTo>
                    <a:pt x="27350" y="14523"/>
                  </a:moveTo>
                  <a:lnTo>
                    <a:pt x="27350" y="39801"/>
                  </a:lnTo>
                  <a:cubicBezTo>
                    <a:pt x="27350" y="48088"/>
                    <a:pt x="24034" y="54304"/>
                    <a:pt x="14089" y="54304"/>
                  </a:cubicBezTo>
                  <a:lnTo>
                    <a:pt x="0" y="54304"/>
                  </a:lnTo>
                  <a:lnTo>
                    <a:pt x="0" y="20"/>
                  </a:lnTo>
                  <a:lnTo>
                    <a:pt x="14089" y="20"/>
                  </a:lnTo>
                  <a:cubicBezTo>
                    <a:pt x="24034" y="-395"/>
                    <a:pt x="27350" y="5821"/>
                    <a:pt x="27350" y="14523"/>
                  </a:cubicBezTo>
                  <a:close/>
                  <a:moveTo>
                    <a:pt x="12846" y="46845"/>
                  </a:moveTo>
                  <a:cubicBezTo>
                    <a:pt x="16575" y="46845"/>
                    <a:pt x="18233" y="44773"/>
                    <a:pt x="18233" y="41459"/>
                  </a:cubicBezTo>
                  <a:lnTo>
                    <a:pt x="18233" y="12865"/>
                  </a:lnTo>
                  <a:cubicBezTo>
                    <a:pt x="18233" y="9550"/>
                    <a:pt x="16990" y="7479"/>
                    <a:pt x="12846" y="7479"/>
                  </a:cubicBezTo>
                  <a:lnTo>
                    <a:pt x="9117" y="7479"/>
                  </a:lnTo>
                  <a:lnTo>
                    <a:pt x="9117" y="46845"/>
                  </a:lnTo>
                  <a:lnTo>
                    <a:pt x="12846" y="46845"/>
                  </a:lnTo>
                  <a:lnTo>
                    <a:pt x="12846" y="46845"/>
                  </a:lnTo>
                  <a:close/>
                </a:path>
              </a:pathLst>
            </a:custGeom>
            <a:solidFill>
              <a:srgbClr val="FFFFFF"/>
            </a:solidFill>
            <a:ln w="4763" cap="flat">
              <a:noFill/>
              <a:prstDash val="solid"/>
              <a:miter/>
            </a:ln>
          </p:spPr>
          <p:txBody>
            <a:bodyPr rtlCol="0" anchor="ctr"/>
            <a:lstStyle/>
            <a:p>
              <a:endParaRPr lang="ru-RU"/>
            </a:p>
          </p:txBody>
        </p:sp>
        <p:sp>
          <p:nvSpPr>
            <p:cNvPr id="72" name="Полилиния: фигура 71">
              <a:extLst>
                <a:ext uri="{FF2B5EF4-FFF2-40B4-BE49-F238E27FC236}">
                  <a16:creationId xmlns:a16="http://schemas.microsoft.com/office/drawing/2014/main" id="{911915B5-1931-4DD4-80A6-18CCAE29AD1F}"/>
                </a:ext>
              </a:extLst>
            </p:cNvPr>
            <p:cNvSpPr/>
            <p:nvPr/>
          </p:nvSpPr>
          <p:spPr>
            <a:xfrm>
              <a:off x="10284854" y="4770402"/>
              <a:ext cx="21962" cy="54699"/>
            </a:xfrm>
            <a:custGeom>
              <a:avLst/>
              <a:gdLst>
                <a:gd name="connsiteX0" fmla="*/ 0 w 21962"/>
                <a:gd name="connsiteY0" fmla="*/ 0 h 54699"/>
                <a:gd name="connsiteX1" fmla="*/ 21962 w 21962"/>
                <a:gd name="connsiteY1" fmla="*/ 0 h 54699"/>
                <a:gd name="connsiteX2" fmla="*/ 21962 w 21962"/>
                <a:gd name="connsiteY2" fmla="*/ 7459 h 54699"/>
                <a:gd name="connsiteX3" fmla="*/ 9116 w 21962"/>
                <a:gd name="connsiteY3" fmla="*/ 7459 h 54699"/>
                <a:gd name="connsiteX4" fmla="*/ 9116 w 21962"/>
                <a:gd name="connsiteY4" fmla="*/ 23206 h 54699"/>
                <a:gd name="connsiteX5" fmla="*/ 18233 w 21962"/>
                <a:gd name="connsiteY5" fmla="*/ 23206 h 54699"/>
                <a:gd name="connsiteX6" fmla="*/ 18233 w 21962"/>
                <a:gd name="connsiteY6" fmla="*/ 30665 h 54699"/>
                <a:gd name="connsiteX7" fmla="*/ 9116 w 21962"/>
                <a:gd name="connsiteY7" fmla="*/ 30665 h 54699"/>
                <a:gd name="connsiteX8" fmla="*/ 9116 w 21962"/>
                <a:gd name="connsiteY8" fmla="*/ 47240 h 54699"/>
                <a:gd name="connsiteX9" fmla="*/ 21962 w 21962"/>
                <a:gd name="connsiteY9" fmla="*/ 47240 h 54699"/>
                <a:gd name="connsiteX10" fmla="*/ 21962 w 21962"/>
                <a:gd name="connsiteY10" fmla="*/ 54699 h 54699"/>
                <a:gd name="connsiteX11" fmla="*/ 0 w 21962"/>
                <a:gd name="connsiteY11" fmla="*/ 54699 h 54699"/>
                <a:gd name="connsiteX12" fmla="*/ 0 w 21962"/>
                <a:gd name="connsiteY12" fmla="*/ 0 h 5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62" h="54699">
                  <a:moveTo>
                    <a:pt x="0" y="0"/>
                  </a:moveTo>
                  <a:lnTo>
                    <a:pt x="21962" y="0"/>
                  </a:lnTo>
                  <a:lnTo>
                    <a:pt x="21962" y="7459"/>
                  </a:lnTo>
                  <a:lnTo>
                    <a:pt x="9116" y="7459"/>
                  </a:lnTo>
                  <a:lnTo>
                    <a:pt x="9116" y="23206"/>
                  </a:lnTo>
                  <a:lnTo>
                    <a:pt x="18233" y="23206"/>
                  </a:lnTo>
                  <a:lnTo>
                    <a:pt x="18233" y="30665"/>
                  </a:lnTo>
                  <a:lnTo>
                    <a:pt x="9116" y="30665"/>
                  </a:lnTo>
                  <a:lnTo>
                    <a:pt x="9116" y="47240"/>
                  </a:lnTo>
                  <a:lnTo>
                    <a:pt x="21962" y="47240"/>
                  </a:lnTo>
                  <a:lnTo>
                    <a:pt x="21962" y="54699"/>
                  </a:lnTo>
                  <a:lnTo>
                    <a:pt x="0" y="54699"/>
                  </a:lnTo>
                  <a:lnTo>
                    <a:pt x="0" y="0"/>
                  </a:lnTo>
                  <a:close/>
                </a:path>
              </a:pathLst>
            </a:custGeom>
            <a:solidFill>
              <a:srgbClr val="FFFFFF"/>
            </a:solidFill>
            <a:ln w="4763" cap="flat">
              <a:noFill/>
              <a:prstDash val="solid"/>
              <a:miter/>
            </a:ln>
          </p:spPr>
          <p:txBody>
            <a:bodyPr rtlCol="0" anchor="ctr"/>
            <a:lstStyle/>
            <a:p>
              <a:endParaRPr lang="ru-RU"/>
            </a:p>
          </p:txBody>
        </p:sp>
        <p:sp>
          <p:nvSpPr>
            <p:cNvPr id="73" name="Полилиния: фигура 72">
              <a:extLst>
                <a:ext uri="{FF2B5EF4-FFF2-40B4-BE49-F238E27FC236}">
                  <a16:creationId xmlns:a16="http://schemas.microsoft.com/office/drawing/2014/main" id="{5ECE79AF-1FE1-4E7A-808F-4BAEA9C4ECDB}"/>
                </a:ext>
              </a:extLst>
            </p:cNvPr>
            <p:cNvSpPr/>
            <p:nvPr/>
          </p:nvSpPr>
          <p:spPr>
            <a:xfrm>
              <a:off x="10311375" y="4769988"/>
              <a:ext cx="26520" cy="56770"/>
            </a:xfrm>
            <a:custGeom>
              <a:avLst/>
              <a:gdLst>
                <a:gd name="connsiteX0" fmla="*/ 0 w 26520"/>
                <a:gd name="connsiteY0" fmla="*/ 41024 h 56770"/>
                <a:gd name="connsiteX1" fmla="*/ 0 w 26520"/>
                <a:gd name="connsiteY1" fmla="*/ 14503 h 56770"/>
                <a:gd name="connsiteX2" fmla="*/ 13675 w 26520"/>
                <a:gd name="connsiteY2" fmla="*/ 0 h 56770"/>
                <a:gd name="connsiteX3" fmla="*/ 26520 w 26520"/>
                <a:gd name="connsiteY3" fmla="*/ 13675 h 56770"/>
                <a:gd name="connsiteX4" fmla="*/ 26520 w 26520"/>
                <a:gd name="connsiteY4" fmla="*/ 20305 h 56770"/>
                <a:gd name="connsiteX5" fmla="*/ 18233 w 26520"/>
                <a:gd name="connsiteY5" fmla="*/ 20305 h 56770"/>
                <a:gd name="connsiteX6" fmla="*/ 18233 w 26520"/>
                <a:gd name="connsiteY6" fmla="*/ 13260 h 56770"/>
                <a:gd name="connsiteX7" fmla="*/ 13675 w 26520"/>
                <a:gd name="connsiteY7" fmla="*/ 7873 h 56770"/>
                <a:gd name="connsiteX8" fmla="*/ 9116 w 26520"/>
                <a:gd name="connsiteY8" fmla="*/ 13675 h 56770"/>
                <a:gd name="connsiteX9" fmla="*/ 9116 w 26520"/>
                <a:gd name="connsiteY9" fmla="*/ 43096 h 56770"/>
                <a:gd name="connsiteX10" fmla="*/ 13675 w 26520"/>
                <a:gd name="connsiteY10" fmla="*/ 48898 h 56770"/>
                <a:gd name="connsiteX11" fmla="*/ 18233 w 26520"/>
                <a:gd name="connsiteY11" fmla="*/ 43511 h 56770"/>
                <a:gd name="connsiteX12" fmla="*/ 18233 w 26520"/>
                <a:gd name="connsiteY12" fmla="*/ 33565 h 56770"/>
                <a:gd name="connsiteX13" fmla="*/ 26520 w 26520"/>
                <a:gd name="connsiteY13" fmla="*/ 33565 h 56770"/>
                <a:gd name="connsiteX14" fmla="*/ 26520 w 26520"/>
                <a:gd name="connsiteY14" fmla="*/ 43096 h 56770"/>
                <a:gd name="connsiteX15" fmla="*/ 13675 w 26520"/>
                <a:gd name="connsiteY15" fmla="*/ 56771 h 56770"/>
                <a:gd name="connsiteX16" fmla="*/ 0 w 26520"/>
                <a:gd name="connsiteY16" fmla="*/ 41024 h 5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520" h="56770">
                  <a:moveTo>
                    <a:pt x="0" y="41024"/>
                  </a:moveTo>
                  <a:lnTo>
                    <a:pt x="0" y="14503"/>
                  </a:lnTo>
                  <a:cubicBezTo>
                    <a:pt x="0" y="5801"/>
                    <a:pt x="4144" y="0"/>
                    <a:pt x="13675" y="0"/>
                  </a:cubicBezTo>
                  <a:cubicBezTo>
                    <a:pt x="23620" y="0"/>
                    <a:pt x="26520" y="5801"/>
                    <a:pt x="26520" y="13675"/>
                  </a:cubicBezTo>
                  <a:lnTo>
                    <a:pt x="26520" y="20305"/>
                  </a:lnTo>
                  <a:lnTo>
                    <a:pt x="18233" y="20305"/>
                  </a:lnTo>
                  <a:lnTo>
                    <a:pt x="18233" y="13260"/>
                  </a:lnTo>
                  <a:cubicBezTo>
                    <a:pt x="18233" y="9945"/>
                    <a:pt x="16990" y="7873"/>
                    <a:pt x="13675" y="7873"/>
                  </a:cubicBezTo>
                  <a:cubicBezTo>
                    <a:pt x="10359" y="7873"/>
                    <a:pt x="9116" y="10359"/>
                    <a:pt x="9116" y="13675"/>
                  </a:cubicBezTo>
                  <a:lnTo>
                    <a:pt x="9116" y="43096"/>
                  </a:lnTo>
                  <a:cubicBezTo>
                    <a:pt x="9116" y="46412"/>
                    <a:pt x="10359" y="48898"/>
                    <a:pt x="13675" y="48898"/>
                  </a:cubicBezTo>
                  <a:cubicBezTo>
                    <a:pt x="16990" y="48898"/>
                    <a:pt x="18233" y="46826"/>
                    <a:pt x="18233" y="43511"/>
                  </a:cubicBezTo>
                  <a:lnTo>
                    <a:pt x="18233" y="33565"/>
                  </a:lnTo>
                  <a:lnTo>
                    <a:pt x="26520" y="33565"/>
                  </a:lnTo>
                  <a:lnTo>
                    <a:pt x="26520" y="43096"/>
                  </a:lnTo>
                  <a:cubicBezTo>
                    <a:pt x="26520" y="50970"/>
                    <a:pt x="23206" y="56771"/>
                    <a:pt x="13675" y="56771"/>
                  </a:cubicBezTo>
                  <a:cubicBezTo>
                    <a:pt x="4144" y="55528"/>
                    <a:pt x="0" y="49312"/>
                    <a:pt x="0" y="41024"/>
                  </a:cubicBezTo>
                  <a:close/>
                </a:path>
              </a:pathLst>
            </a:custGeom>
            <a:solidFill>
              <a:srgbClr val="FFFFFF"/>
            </a:solidFill>
            <a:ln w="4763" cap="flat">
              <a:noFill/>
              <a:prstDash val="solid"/>
              <a:miter/>
            </a:ln>
          </p:spPr>
          <p:txBody>
            <a:bodyPr rtlCol="0" anchor="ctr"/>
            <a:lstStyle/>
            <a:p>
              <a:endParaRPr lang="ru-RU"/>
            </a:p>
          </p:txBody>
        </p:sp>
        <p:sp>
          <p:nvSpPr>
            <p:cNvPr id="74" name="Полилиния: фигура 73">
              <a:extLst>
                <a:ext uri="{FF2B5EF4-FFF2-40B4-BE49-F238E27FC236}">
                  <a16:creationId xmlns:a16="http://schemas.microsoft.com/office/drawing/2014/main" id="{92356924-C153-4845-B542-7DBDD9D105A7}"/>
                </a:ext>
              </a:extLst>
            </p:cNvPr>
            <p:cNvSpPr/>
            <p:nvPr/>
          </p:nvSpPr>
          <p:spPr>
            <a:xfrm>
              <a:off x="10343697" y="4770402"/>
              <a:ext cx="21962" cy="54699"/>
            </a:xfrm>
            <a:custGeom>
              <a:avLst/>
              <a:gdLst>
                <a:gd name="connsiteX0" fmla="*/ 0 w 21962"/>
                <a:gd name="connsiteY0" fmla="*/ 0 h 54699"/>
                <a:gd name="connsiteX1" fmla="*/ 21963 w 21962"/>
                <a:gd name="connsiteY1" fmla="*/ 0 h 54699"/>
                <a:gd name="connsiteX2" fmla="*/ 21963 w 21962"/>
                <a:gd name="connsiteY2" fmla="*/ 7459 h 54699"/>
                <a:gd name="connsiteX3" fmla="*/ 9117 w 21962"/>
                <a:gd name="connsiteY3" fmla="*/ 7459 h 54699"/>
                <a:gd name="connsiteX4" fmla="*/ 9117 w 21962"/>
                <a:gd name="connsiteY4" fmla="*/ 23206 h 54699"/>
                <a:gd name="connsiteX5" fmla="*/ 18233 w 21962"/>
                <a:gd name="connsiteY5" fmla="*/ 23206 h 54699"/>
                <a:gd name="connsiteX6" fmla="*/ 18233 w 21962"/>
                <a:gd name="connsiteY6" fmla="*/ 30665 h 54699"/>
                <a:gd name="connsiteX7" fmla="*/ 9117 w 21962"/>
                <a:gd name="connsiteY7" fmla="*/ 30665 h 54699"/>
                <a:gd name="connsiteX8" fmla="*/ 9117 w 21962"/>
                <a:gd name="connsiteY8" fmla="*/ 47240 h 54699"/>
                <a:gd name="connsiteX9" fmla="*/ 21963 w 21962"/>
                <a:gd name="connsiteY9" fmla="*/ 47240 h 54699"/>
                <a:gd name="connsiteX10" fmla="*/ 21963 w 21962"/>
                <a:gd name="connsiteY10" fmla="*/ 54699 h 54699"/>
                <a:gd name="connsiteX11" fmla="*/ 0 w 21962"/>
                <a:gd name="connsiteY11" fmla="*/ 54699 h 54699"/>
                <a:gd name="connsiteX12" fmla="*/ 0 w 21962"/>
                <a:gd name="connsiteY12" fmla="*/ 0 h 5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62" h="54699">
                  <a:moveTo>
                    <a:pt x="0" y="0"/>
                  </a:moveTo>
                  <a:lnTo>
                    <a:pt x="21963" y="0"/>
                  </a:lnTo>
                  <a:lnTo>
                    <a:pt x="21963" y="7459"/>
                  </a:lnTo>
                  <a:lnTo>
                    <a:pt x="9117" y="7459"/>
                  </a:lnTo>
                  <a:lnTo>
                    <a:pt x="9117" y="23206"/>
                  </a:lnTo>
                  <a:lnTo>
                    <a:pt x="18233" y="23206"/>
                  </a:lnTo>
                  <a:lnTo>
                    <a:pt x="18233" y="30665"/>
                  </a:lnTo>
                  <a:lnTo>
                    <a:pt x="9117" y="30665"/>
                  </a:lnTo>
                  <a:lnTo>
                    <a:pt x="9117" y="47240"/>
                  </a:lnTo>
                  <a:lnTo>
                    <a:pt x="21963" y="47240"/>
                  </a:lnTo>
                  <a:lnTo>
                    <a:pt x="21963" y="54699"/>
                  </a:lnTo>
                  <a:lnTo>
                    <a:pt x="0" y="54699"/>
                  </a:lnTo>
                  <a:lnTo>
                    <a:pt x="0" y="0"/>
                  </a:lnTo>
                  <a:close/>
                </a:path>
              </a:pathLst>
            </a:custGeom>
            <a:solidFill>
              <a:srgbClr val="FFFFFF"/>
            </a:solidFill>
            <a:ln w="4763" cap="flat">
              <a:noFill/>
              <a:prstDash val="solid"/>
              <a:miter/>
            </a:ln>
          </p:spPr>
          <p:txBody>
            <a:bodyPr rtlCol="0" anchor="ctr"/>
            <a:lstStyle/>
            <a:p>
              <a:endParaRPr lang="ru-RU"/>
            </a:p>
          </p:txBody>
        </p:sp>
        <p:sp>
          <p:nvSpPr>
            <p:cNvPr id="75" name="Полилиния: фигура 74">
              <a:extLst>
                <a:ext uri="{FF2B5EF4-FFF2-40B4-BE49-F238E27FC236}">
                  <a16:creationId xmlns:a16="http://schemas.microsoft.com/office/drawing/2014/main" id="{5F9CC62E-7AEB-4683-8B44-0A3633F50AC5}"/>
                </a:ext>
              </a:extLst>
            </p:cNvPr>
            <p:cNvSpPr/>
            <p:nvPr/>
          </p:nvSpPr>
          <p:spPr>
            <a:xfrm>
              <a:off x="10370631" y="4770818"/>
              <a:ext cx="26520" cy="54284"/>
            </a:xfrm>
            <a:custGeom>
              <a:avLst/>
              <a:gdLst>
                <a:gd name="connsiteX0" fmla="*/ 7873 w 26520"/>
                <a:gd name="connsiteY0" fmla="*/ 19891 h 54284"/>
                <a:gd name="connsiteX1" fmla="*/ 7873 w 26520"/>
                <a:gd name="connsiteY1" fmla="*/ 54285 h 54284"/>
                <a:gd name="connsiteX2" fmla="*/ 0 w 26520"/>
                <a:gd name="connsiteY2" fmla="*/ 54285 h 54284"/>
                <a:gd name="connsiteX3" fmla="*/ 0 w 26520"/>
                <a:gd name="connsiteY3" fmla="*/ 0 h 54284"/>
                <a:gd name="connsiteX4" fmla="*/ 9117 w 26520"/>
                <a:gd name="connsiteY4" fmla="*/ 0 h 54284"/>
                <a:gd name="connsiteX5" fmla="*/ 19062 w 26520"/>
                <a:gd name="connsiteY5" fmla="*/ 31079 h 54284"/>
                <a:gd name="connsiteX6" fmla="*/ 19062 w 26520"/>
                <a:gd name="connsiteY6" fmla="*/ 0 h 54284"/>
                <a:gd name="connsiteX7" fmla="*/ 26521 w 26520"/>
                <a:gd name="connsiteY7" fmla="*/ 0 h 54284"/>
                <a:gd name="connsiteX8" fmla="*/ 26521 w 26520"/>
                <a:gd name="connsiteY8" fmla="*/ 54285 h 54284"/>
                <a:gd name="connsiteX9" fmla="*/ 18648 w 26520"/>
                <a:gd name="connsiteY9" fmla="*/ 54285 h 54284"/>
                <a:gd name="connsiteX10" fmla="*/ 7873 w 26520"/>
                <a:gd name="connsiteY10" fmla="*/ 19891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20" h="54284">
                  <a:moveTo>
                    <a:pt x="7873" y="19891"/>
                  </a:moveTo>
                  <a:lnTo>
                    <a:pt x="7873" y="54285"/>
                  </a:lnTo>
                  <a:lnTo>
                    <a:pt x="0" y="54285"/>
                  </a:lnTo>
                  <a:lnTo>
                    <a:pt x="0" y="0"/>
                  </a:lnTo>
                  <a:lnTo>
                    <a:pt x="9117" y="0"/>
                  </a:lnTo>
                  <a:lnTo>
                    <a:pt x="19062" y="31079"/>
                  </a:lnTo>
                  <a:lnTo>
                    <a:pt x="19062" y="0"/>
                  </a:lnTo>
                  <a:lnTo>
                    <a:pt x="26521" y="0"/>
                  </a:lnTo>
                  <a:lnTo>
                    <a:pt x="26521" y="54285"/>
                  </a:lnTo>
                  <a:lnTo>
                    <a:pt x="18648" y="54285"/>
                  </a:lnTo>
                  <a:lnTo>
                    <a:pt x="7873" y="19891"/>
                  </a:lnTo>
                  <a:close/>
                </a:path>
              </a:pathLst>
            </a:custGeom>
            <a:solidFill>
              <a:srgbClr val="FFFFFF"/>
            </a:solidFill>
            <a:ln w="4763" cap="flat">
              <a:noFill/>
              <a:prstDash val="solid"/>
              <a:miter/>
            </a:ln>
          </p:spPr>
          <p:txBody>
            <a:bodyPr rtlCol="0" anchor="ctr"/>
            <a:lstStyle/>
            <a:p>
              <a:endParaRPr lang="ru-RU"/>
            </a:p>
          </p:txBody>
        </p:sp>
        <p:sp>
          <p:nvSpPr>
            <p:cNvPr id="76" name="Полилиния: фигура 75">
              <a:extLst>
                <a:ext uri="{FF2B5EF4-FFF2-40B4-BE49-F238E27FC236}">
                  <a16:creationId xmlns:a16="http://schemas.microsoft.com/office/drawing/2014/main" id="{BFD79815-0C73-4897-A3E3-E517817E31AE}"/>
                </a:ext>
              </a:extLst>
            </p:cNvPr>
            <p:cNvSpPr/>
            <p:nvPr/>
          </p:nvSpPr>
          <p:spPr>
            <a:xfrm>
              <a:off x="10402126" y="4770402"/>
              <a:ext cx="24448" cy="54284"/>
            </a:xfrm>
            <a:custGeom>
              <a:avLst/>
              <a:gdLst>
                <a:gd name="connsiteX0" fmla="*/ 0 w 24448"/>
                <a:gd name="connsiteY0" fmla="*/ 0 h 54284"/>
                <a:gd name="connsiteX1" fmla="*/ 24449 w 24448"/>
                <a:gd name="connsiteY1" fmla="*/ 0 h 54284"/>
                <a:gd name="connsiteX2" fmla="*/ 24449 w 24448"/>
                <a:gd name="connsiteY2" fmla="*/ 7459 h 54284"/>
                <a:gd name="connsiteX3" fmla="*/ 16990 w 24448"/>
                <a:gd name="connsiteY3" fmla="*/ 7459 h 54284"/>
                <a:gd name="connsiteX4" fmla="*/ 16990 w 24448"/>
                <a:gd name="connsiteY4" fmla="*/ 54285 h 54284"/>
                <a:gd name="connsiteX5" fmla="*/ 7873 w 24448"/>
                <a:gd name="connsiteY5" fmla="*/ 54285 h 54284"/>
                <a:gd name="connsiteX6" fmla="*/ 7873 w 24448"/>
                <a:gd name="connsiteY6" fmla="*/ 7459 h 54284"/>
                <a:gd name="connsiteX7" fmla="*/ 414 w 24448"/>
                <a:gd name="connsiteY7" fmla="*/ 7459 h 54284"/>
                <a:gd name="connsiteX8" fmla="*/ 414 w 24448"/>
                <a:gd name="connsiteY8" fmla="*/ 0 h 54284"/>
                <a:gd name="connsiteX9" fmla="*/ 0 w 24448"/>
                <a:gd name="connsiteY9" fmla="*/ 0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48" h="54284">
                  <a:moveTo>
                    <a:pt x="0" y="0"/>
                  </a:moveTo>
                  <a:lnTo>
                    <a:pt x="24449" y="0"/>
                  </a:lnTo>
                  <a:lnTo>
                    <a:pt x="24449" y="7459"/>
                  </a:lnTo>
                  <a:lnTo>
                    <a:pt x="16990" y="7459"/>
                  </a:lnTo>
                  <a:lnTo>
                    <a:pt x="16990" y="54285"/>
                  </a:lnTo>
                  <a:lnTo>
                    <a:pt x="7873" y="54285"/>
                  </a:lnTo>
                  <a:lnTo>
                    <a:pt x="7873" y="7459"/>
                  </a:lnTo>
                  <a:lnTo>
                    <a:pt x="414" y="7459"/>
                  </a:lnTo>
                  <a:lnTo>
                    <a:pt x="414" y="0"/>
                  </a:lnTo>
                  <a:lnTo>
                    <a:pt x="0" y="0"/>
                  </a:lnTo>
                  <a:close/>
                </a:path>
              </a:pathLst>
            </a:custGeom>
            <a:solidFill>
              <a:srgbClr val="FFFFFF"/>
            </a:solidFill>
            <a:ln w="4763" cap="flat">
              <a:noFill/>
              <a:prstDash val="solid"/>
              <a:miter/>
            </a:ln>
          </p:spPr>
          <p:txBody>
            <a:bodyPr rtlCol="0" anchor="ctr"/>
            <a:lstStyle/>
            <a:p>
              <a:endParaRPr lang="ru-RU"/>
            </a:p>
          </p:txBody>
        </p:sp>
        <p:sp>
          <p:nvSpPr>
            <p:cNvPr id="77" name="Полилиния: фигура 76">
              <a:extLst>
                <a:ext uri="{FF2B5EF4-FFF2-40B4-BE49-F238E27FC236}">
                  <a16:creationId xmlns:a16="http://schemas.microsoft.com/office/drawing/2014/main" id="{179EAAE6-B87F-4ACE-ABB6-81E8F922543B}"/>
                </a:ext>
              </a:extLst>
            </p:cNvPr>
            <p:cNvSpPr/>
            <p:nvPr/>
          </p:nvSpPr>
          <p:spPr>
            <a:xfrm>
              <a:off x="10439005" y="4770818"/>
              <a:ext cx="41853" cy="54284"/>
            </a:xfrm>
            <a:custGeom>
              <a:avLst/>
              <a:gdLst>
                <a:gd name="connsiteX0" fmla="*/ 21134 w 41853"/>
                <a:gd name="connsiteY0" fmla="*/ 20719 h 54284"/>
                <a:gd name="connsiteX1" fmla="*/ 16162 w 41853"/>
                <a:gd name="connsiteY1" fmla="*/ 54285 h 54284"/>
                <a:gd name="connsiteX2" fmla="*/ 7459 w 41853"/>
                <a:gd name="connsiteY2" fmla="*/ 54285 h 54284"/>
                <a:gd name="connsiteX3" fmla="*/ 0 w 41853"/>
                <a:gd name="connsiteY3" fmla="*/ 0 h 54284"/>
                <a:gd name="connsiteX4" fmla="*/ 8703 w 41853"/>
                <a:gd name="connsiteY4" fmla="*/ 0 h 54284"/>
                <a:gd name="connsiteX5" fmla="*/ 12846 w 41853"/>
                <a:gd name="connsiteY5" fmla="*/ 34394 h 54284"/>
                <a:gd name="connsiteX6" fmla="*/ 17405 w 41853"/>
                <a:gd name="connsiteY6" fmla="*/ 0 h 54284"/>
                <a:gd name="connsiteX7" fmla="*/ 24864 w 41853"/>
                <a:gd name="connsiteY7" fmla="*/ 0 h 54284"/>
                <a:gd name="connsiteX8" fmla="*/ 29836 w 41853"/>
                <a:gd name="connsiteY8" fmla="*/ 34394 h 54284"/>
                <a:gd name="connsiteX9" fmla="*/ 33980 w 41853"/>
                <a:gd name="connsiteY9" fmla="*/ 0 h 54284"/>
                <a:gd name="connsiteX10" fmla="*/ 41853 w 41853"/>
                <a:gd name="connsiteY10" fmla="*/ 0 h 54284"/>
                <a:gd name="connsiteX11" fmla="*/ 34809 w 41853"/>
                <a:gd name="connsiteY11" fmla="*/ 54285 h 54284"/>
                <a:gd name="connsiteX12" fmla="*/ 26107 w 41853"/>
                <a:gd name="connsiteY12" fmla="*/ 54285 h 54284"/>
                <a:gd name="connsiteX13" fmla="*/ 21134 w 41853"/>
                <a:gd name="connsiteY13" fmla="*/ 20719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853" h="54284">
                  <a:moveTo>
                    <a:pt x="21134" y="20719"/>
                  </a:moveTo>
                  <a:lnTo>
                    <a:pt x="16162" y="54285"/>
                  </a:lnTo>
                  <a:lnTo>
                    <a:pt x="7459" y="54285"/>
                  </a:lnTo>
                  <a:lnTo>
                    <a:pt x="0" y="0"/>
                  </a:lnTo>
                  <a:lnTo>
                    <a:pt x="8703" y="0"/>
                  </a:lnTo>
                  <a:lnTo>
                    <a:pt x="12846" y="34394"/>
                  </a:lnTo>
                  <a:lnTo>
                    <a:pt x="17405" y="0"/>
                  </a:lnTo>
                  <a:lnTo>
                    <a:pt x="24864" y="0"/>
                  </a:lnTo>
                  <a:lnTo>
                    <a:pt x="29836" y="34394"/>
                  </a:lnTo>
                  <a:lnTo>
                    <a:pt x="33980" y="0"/>
                  </a:lnTo>
                  <a:lnTo>
                    <a:pt x="41853" y="0"/>
                  </a:lnTo>
                  <a:lnTo>
                    <a:pt x="34809" y="54285"/>
                  </a:lnTo>
                  <a:lnTo>
                    <a:pt x="26107" y="54285"/>
                  </a:lnTo>
                  <a:lnTo>
                    <a:pt x="21134" y="20719"/>
                  </a:lnTo>
                  <a:close/>
                </a:path>
              </a:pathLst>
            </a:custGeom>
            <a:solidFill>
              <a:srgbClr val="FFFFFF"/>
            </a:solidFill>
            <a:ln w="4763" cap="flat">
              <a:noFill/>
              <a:prstDash val="solid"/>
              <a:miter/>
            </a:ln>
          </p:spPr>
          <p:txBody>
            <a:bodyPr rtlCol="0" anchor="ctr"/>
            <a:lstStyle/>
            <a:p>
              <a:endParaRPr lang="ru-RU"/>
            </a:p>
          </p:txBody>
        </p:sp>
        <p:sp>
          <p:nvSpPr>
            <p:cNvPr id="78" name="Полилиния: фигура 77">
              <a:extLst>
                <a:ext uri="{FF2B5EF4-FFF2-40B4-BE49-F238E27FC236}">
                  <a16:creationId xmlns:a16="http://schemas.microsoft.com/office/drawing/2014/main" id="{2C0F5299-6DCE-4013-B359-BC7C4DF07665}"/>
                </a:ext>
              </a:extLst>
            </p:cNvPr>
            <p:cNvSpPr/>
            <p:nvPr/>
          </p:nvSpPr>
          <p:spPr>
            <a:xfrm>
              <a:off x="10484588" y="4769988"/>
              <a:ext cx="27763" cy="55527"/>
            </a:xfrm>
            <a:custGeom>
              <a:avLst/>
              <a:gdLst>
                <a:gd name="connsiteX0" fmla="*/ 0 w 27763"/>
                <a:gd name="connsiteY0" fmla="*/ 41024 h 55527"/>
                <a:gd name="connsiteX1" fmla="*/ 0 w 27763"/>
                <a:gd name="connsiteY1" fmla="*/ 14503 h 55527"/>
                <a:gd name="connsiteX2" fmla="*/ 13675 w 27763"/>
                <a:gd name="connsiteY2" fmla="*/ 0 h 55527"/>
                <a:gd name="connsiteX3" fmla="*/ 27764 w 27763"/>
                <a:gd name="connsiteY3" fmla="*/ 14503 h 55527"/>
                <a:gd name="connsiteX4" fmla="*/ 27764 w 27763"/>
                <a:gd name="connsiteY4" fmla="*/ 41024 h 55527"/>
                <a:gd name="connsiteX5" fmla="*/ 13675 w 27763"/>
                <a:gd name="connsiteY5" fmla="*/ 55528 h 55527"/>
                <a:gd name="connsiteX6" fmla="*/ 0 w 27763"/>
                <a:gd name="connsiteY6" fmla="*/ 41024 h 55527"/>
                <a:gd name="connsiteX7" fmla="*/ 18648 w 27763"/>
                <a:gd name="connsiteY7" fmla="*/ 42268 h 55527"/>
                <a:gd name="connsiteX8" fmla="*/ 18648 w 27763"/>
                <a:gd name="connsiteY8" fmla="*/ 12846 h 55527"/>
                <a:gd name="connsiteX9" fmla="*/ 14089 w 27763"/>
                <a:gd name="connsiteY9" fmla="*/ 7045 h 55527"/>
                <a:gd name="connsiteX10" fmla="*/ 9531 w 27763"/>
                <a:gd name="connsiteY10" fmla="*/ 12846 h 55527"/>
                <a:gd name="connsiteX11" fmla="*/ 9531 w 27763"/>
                <a:gd name="connsiteY11" fmla="*/ 42268 h 55527"/>
                <a:gd name="connsiteX12" fmla="*/ 14089 w 27763"/>
                <a:gd name="connsiteY12" fmla="*/ 48069 h 55527"/>
                <a:gd name="connsiteX13" fmla="*/ 18648 w 27763"/>
                <a:gd name="connsiteY13" fmla="*/ 42268 h 5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63" h="55527">
                  <a:moveTo>
                    <a:pt x="0" y="41024"/>
                  </a:moveTo>
                  <a:lnTo>
                    <a:pt x="0" y="14503"/>
                  </a:lnTo>
                  <a:cubicBezTo>
                    <a:pt x="0" y="5801"/>
                    <a:pt x="4144" y="0"/>
                    <a:pt x="13675" y="0"/>
                  </a:cubicBezTo>
                  <a:cubicBezTo>
                    <a:pt x="23206" y="0"/>
                    <a:pt x="27764" y="6216"/>
                    <a:pt x="27764" y="14503"/>
                  </a:cubicBezTo>
                  <a:lnTo>
                    <a:pt x="27764" y="41024"/>
                  </a:lnTo>
                  <a:cubicBezTo>
                    <a:pt x="27764" y="49312"/>
                    <a:pt x="23620" y="55528"/>
                    <a:pt x="13675" y="55528"/>
                  </a:cubicBezTo>
                  <a:cubicBezTo>
                    <a:pt x="4144" y="55528"/>
                    <a:pt x="0" y="49312"/>
                    <a:pt x="0" y="41024"/>
                  </a:cubicBezTo>
                  <a:close/>
                  <a:moveTo>
                    <a:pt x="18648" y="42268"/>
                  </a:moveTo>
                  <a:lnTo>
                    <a:pt x="18648" y="12846"/>
                  </a:lnTo>
                  <a:cubicBezTo>
                    <a:pt x="18648" y="9531"/>
                    <a:pt x="17405" y="7045"/>
                    <a:pt x="14089" y="7045"/>
                  </a:cubicBezTo>
                  <a:cubicBezTo>
                    <a:pt x="10774" y="7045"/>
                    <a:pt x="9531" y="9531"/>
                    <a:pt x="9531" y="12846"/>
                  </a:cubicBezTo>
                  <a:lnTo>
                    <a:pt x="9531" y="42268"/>
                  </a:lnTo>
                  <a:cubicBezTo>
                    <a:pt x="9531" y="45582"/>
                    <a:pt x="10774" y="48069"/>
                    <a:pt x="14089" y="48069"/>
                  </a:cubicBezTo>
                  <a:cubicBezTo>
                    <a:pt x="16990" y="48069"/>
                    <a:pt x="18648" y="45582"/>
                    <a:pt x="18648" y="42268"/>
                  </a:cubicBezTo>
                  <a:close/>
                </a:path>
              </a:pathLst>
            </a:custGeom>
            <a:solidFill>
              <a:srgbClr val="FFFFFF"/>
            </a:solidFill>
            <a:ln w="4763" cap="flat">
              <a:noFill/>
              <a:prstDash val="solid"/>
              <a:miter/>
            </a:ln>
          </p:spPr>
          <p:txBody>
            <a:bodyPr rtlCol="0" anchor="ctr"/>
            <a:lstStyle/>
            <a:p>
              <a:endParaRPr lang="ru-RU"/>
            </a:p>
          </p:txBody>
        </p:sp>
        <p:sp>
          <p:nvSpPr>
            <p:cNvPr id="79" name="Полилиния: фигура 78">
              <a:extLst>
                <a:ext uri="{FF2B5EF4-FFF2-40B4-BE49-F238E27FC236}">
                  <a16:creationId xmlns:a16="http://schemas.microsoft.com/office/drawing/2014/main" id="{44EA25D0-CAA7-4E00-A94A-A620739CF255}"/>
                </a:ext>
              </a:extLst>
            </p:cNvPr>
            <p:cNvSpPr/>
            <p:nvPr/>
          </p:nvSpPr>
          <p:spPr>
            <a:xfrm>
              <a:off x="10518154" y="4770818"/>
              <a:ext cx="26934" cy="54284"/>
            </a:xfrm>
            <a:custGeom>
              <a:avLst/>
              <a:gdLst>
                <a:gd name="connsiteX0" fmla="*/ 9116 w 26934"/>
                <a:gd name="connsiteY0" fmla="*/ 29421 h 54284"/>
                <a:gd name="connsiteX1" fmla="*/ 9116 w 26934"/>
                <a:gd name="connsiteY1" fmla="*/ 54285 h 54284"/>
                <a:gd name="connsiteX2" fmla="*/ 0 w 26934"/>
                <a:gd name="connsiteY2" fmla="*/ 54285 h 54284"/>
                <a:gd name="connsiteX3" fmla="*/ 0 w 26934"/>
                <a:gd name="connsiteY3" fmla="*/ 0 h 54284"/>
                <a:gd name="connsiteX4" fmla="*/ 13260 w 26934"/>
                <a:gd name="connsiteY4" fmla="*/ 0 h 54284"/>
                <a:gd name="connsiteX5" fmla="*/ 25692 w 26934"/>
                <a:gd name="connsiteY5" fmla="*/ 12017 h 54284"/>
                <a:gd name="connsiteX6" fmla="*/ 25692 w 26934"/>
                <a:gd name="connsiteY6" fmla="*/ 19062 h 54284"/>
                <a:gd name="connsiteX7" fmla="*/ 18233 w 26934"/>
                <a:gd name="connsiteY7" fmla="*/ 29421 h 54284"/>
                <a:gd name="connsiteX8" fmla="*/ 26935 w 26934"/>
                <a:gd name="connsiteY8" fmla="*/ 54285 h 54284"/>
                <a:gd name="connsiteX9" fmla="*/ 17404 w 26934"/>
                <a:gd name="connsiteY9" fmla="*/ 54285 h 54284"/>
                <a:gd name="connsiteX10" fmla="*/ 9116 w 26934"/>
                <a:gd name="connsiteY10" fmla="*/ 29421 h 54284"/>
                <a:gd name="connsiteX11" fmla="*/ 9116 w 26934"/>
                <a:gd name="connsiteY11" fmla="*/ 7045 h 54284"/>
                <a:gd name="connsiteX12" fmla="*/ 9116 w 26934"/>
                <a:gd name="connsiteY12" fmla="*/ 24034 h 54284"/>
                <a:gd name="connsiteX13" fmla="*/ 12017 w 26934"/>
                <a:gd name="connsiteY13" fmla="*/ 24034 h 54284"/>
                <a:gd name="connsiteX14" fmla="*/ 16575 w 26934"/>
                <a:gd name="connsiteY14" fmla="*/ 19476 h 54284"/>
                <a:gd name="connsiteX15" fmla="*/ 16575 w 26934"/>
                <a:gd name="connsiteY15" fmla="*/ 11603 h 54284"/>
                <a:gd name="connsiteX16" fmla="*/ 12017 w 26934"/>
                <a:gd name="connsiteY16" fmla="*/ 7045 h 54284"/>
                <a:gd name="connsiteX17" fmla="*/ 9116 w 26934"/>
                <a:gd name="connsiteY17" fmla="*/ 7045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934" h="54284">
                  <a:moveTo>
                    <a:pt x="9116" y="29421"/>
                  </a:moveTo>
                  <a:lnTo>
                    <a:pt x="9116" y="54285"/>
                  </a:lnTo>
                  <a:lnTo>
                    <a:pt x="0" y="54285"/>
                  </a:lnTo>
                  <a:lnTo>
                    <a:pt x="0" y="0"/>
                  </a:lnTo>
                  <a:lnTo>
                    <a:pt x="13260" y="0"/>
                  </a:lnTo>
                  <a:cubicBezTo>
                    <a:pt x="22377" y="0"/>
                    <a:pt x="25692" y="4558"/>
                    <a:pt x="25692" y="12017"/>
                  </a:cubicBezTo>
                  <a:lnTo>
                    <a:pt x="25692" y="19062"/>
                  </a:lnTo>
                  <a:cubicBezTo>
                    <a:pt x="25692" y="24863"/>
                    <a:pt x="23620" y="28178"/>
                    <a:pt x="18233" y="29421"/>
                  </a:cubicBezTo>
                  <a:lnTo>
                    <a:pt x="26935" y="54285"/>
                  </a:lnTo>
                  <a:lnTo>
                    <a:pt x="17404" y="54285"/>
                  </a:lnTo>
                  <a:lnTo>
                    <a:pt x="9116" y="29421"/>
                  </a:lnTo>
                  <a:close/>
                  <a:moveTo>
                    <a:pt x="9116" y="7045"/>
                  </a:moveTo>
                  <a:lnTo>
                    <a:pt x="9116" y="24034"/>
                  </a:lnTo>
                  <a:lnTo>
                    <a:pt x="12017" y="24034"/>
                  </a:lnTo>
                  <a:cubicBezTo>
                    <a:pt x="15332" y="24034"/>
                    <a:pt x="16575" y="22377"/>
                    <a:pt x="16575" y="19476"/>
                  </a:cubicBezTo>
                  <a:lnTo>
                    <a:pt x="16575" y="11603"/>
                  </a:lnTo>
                  <a:cubicBezTo>
                    <a:pt x="16575" y="8702"/>
                    <a:pt x="15332" y="7045"/>
                    <a:pt x="12017" y="7045"/>
                  </a:cubicBezTo>
                  <a:lnTo>
                    <a:pt x="9116" y="7045"/>
                  </a:lnTo>
                  <a:close/>
                </a:path>
              </a:pathLst>
            </a:custGeom>
            <a:solidFill>
              <a:srgbClr val="FFFFFF"/>
            </a:solidFill>
            <a:ln w="4763" cap="flat">
              <a:noFill/>
              <a:prstDash val="solid"/>
              <a:miter/>
            </a:ln>
          </p:spPr>
          <p:txBody>
            <a:bodyPr rtlCol="0" anchor="ctr"/>
            <a:lstStyle/>
            <a:p>
              <a:endParaRPr lang="ru-RU"/>
            </a:p>
          </p:txBody>
        </p:sp>
        <p:sp>
          <p:nvSpPr>
            <p:cNvPr id="80" name="Полилиния: фигура 79">
              <a:extLst>
                <a:ext uri="{FF2B5EF4-FFF2-40B4-BE49-F238E27FC236}">
                  <a16:creationId xmlns:a16="http://schemas.microsoft.com/office/drawing/2014/main" id="{9B60740A-F24F-474F-AC99-CD5F9D680A51}"/>
                </a:ext>
              </a:extLst>
            </p:cNvPr>
            <p:cNvSpPr/>
            <p:nvPr/>
          </p:nvSpPr>
          <p:spPr>
            <a:xfrm>
              <a:off x="10549647" y="4770818"/>
              <a:ext cx="28179" cy="54284"/>
            </a:xfrm>
            <a:custGeom>
              <a:avLst/>
              <a:gdLst>
                <a:gd name="connsiteX0" fmla="*/ 9115 w 28179"/>
                <a:gd name="connsiteY0" fmla="*/ 27764 h 54284"/>
                <a:gd name="connsiteX1" fmla="*/ 9115 w 28179"/>
                <a:gd name="connsiteY1" fmla="*/ 54285 h 54284"/>
                <a:gd name="connsiteX2" fmla="*/ 0 w 28179"/>
                <a:gd name="connsiteY2" fmla="*/ 54285 h 54284"/>
                <a:gd name="connsiteX3" fmla="*/ 0 w 28179"/>
                <a:gd name="connsiteY3" fmla="*/ 0 h 54284"/>
                <a:gd name="connsiteX4" fmla="*/ 9115 w 28179"/>
                <a:gd name="connsiteY4" fmla="*/ 0 h 54284"/>
                <a:gd name="connsiteX5" fmla="*/ 9115 w 28179"/>
                <a:gd name="connsiteY5" fmla="*/ 24034 h 54284"/>
                <a:gd name="connsiteX6" fmla="*/ 19064 w 28179"/>
                <a:gd name="connsiteY6" fmla="*/ 0 h 54284"/>
                <a:gd name="connsiteX7" fmla="*/ 28180 w 28179"/>
                <a:gd name="connsiteY7" fmla="*/ 0 h 54284"/>
                <a:gd name="connsiteX8" fmla="*/ 17407 w 28179"/>
                <a:gd name="connsiteY8" fmla="*/ 24449 h 54284"/>
                <a:gd name="connsiteX9" fmla="*/ 28180 w 28179"/>
                <a:gd name="connsiteY9" fmla="*/ 54285 h 54284"/>
                <a:gd name="connsiteX10" fmla="*/ 18650 w 28179"/>
                <a:gd name="connsiteY10" fmla="*/ 54285 h 54284"/>
                <a:gd name="connsiteX11" fmla="*/ 9115 w 28179"/>
                <a:gd name="connsiteY11" fmla="*/ 27764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79" h="54284">
                  <a:moveTo>
                    <a:pt x="9115" y="27764"/>
                  </a:moveTo>
                  <a:lnTo>
                    <a:pt x="9115" y="54285"/>
                  </a:lnTo>
                  <a:lnTo>
                    <a:pt x="0" y="54285"/>
                  </a:lnTo>
                  <a:lnTo>
                    <a:pt x="0" y="0"/>
                  </a:lnTo>
                  <a:lnTo>
                    <a:pt x="9115" y="0"/>
                  </a:lnTo>
                  <a:lnTo>
                    <a:pt x="9115" y="24034"/>
                  </a:lnTo>
                  <a:lnTo>
                    <a:pt x="19064" y="0"/>
                  </a:lnTo>
                  <a:lnTo>
                    <a:pt x="28180" y="0"/>
                  </a:lnTo>
                  <a:lnTo>
                    <a:pt x="17407" y="24449"/>
                  </a:lnTo>
                  <a:lnTo>
                    <a:pt x="28180" y="54285"/>
                  </a:lnTo>
                  <a:lnTo>
                    <a:pt x="18650" y="54285"/>
                  </a:lnTo>
                  <a:lnTo>
                    <a:pt x="9115" y="27764"/>
                  </a:lnTo>
                  <a:close/>
                </a:path>
              </a:pathLst>
            </a:custGeom>
            <a:solidFill>
              <a:srgbClr val="FFFFFF"/>
            </a:solidFill>
            <a:ln w="4763" cap="flat">
              <a:noFill/>
              <a:prstDash val="solid"/>
              <a:miter/>
            </a:ln>
          </p:spPr>
          <p:txBody>
            <a:bodyPr rtlCol="0" anchor="ctr"/>
            <a:lstStyle/>
            <a:p>
              <a:endParaRPr lang="ru-RU"/>
            </a:p>
          </p:txBody>
        </p:sp>
        <p:sp>
          <p:nvSpPr>
            <p:cNvPr id="81" name="Полилиния: фигура 80">
              <a:extLst>
                <a:ext uri="{FF2B5EF4-FFF2-40B4-BE49-F238E27FC236}">
                  <a16:creationId xmlns:a16="http://schemas.microsoft.com/office/drawing/2014/main" id="{9CD863BD-3C11-4F23-BCA7-3215E3622EA3}"/>
                </a:ext>
              </a:extLst>
            </p:cNvPr>
            <p:cNvSpPr/>
            <p:nvPr/>
          </p:nvSpPr>
          <p:spPr>
            <a:xfrm>
              <a:off x="10590671" y="4770818"/>
              <a:ext cx="31080" cy="54284"/>
            </a:xfrm>
            <a:custGeom>
              <a:avLst/>
              <a:gdLst>
                <a:gd name="connsiteX0" fmla="*/ 0 w 31080"/>
                <a:gd name="connsiteY0" fmla="*/ 54285 h 54284"/>
                <a:gd name="connsiteX1" fmla="*/ 10358 w 31080"/>
                <a:gd name="connsiteY1" fmla="*/ 0 h 54284"/>
                <a:gd name="connsiteX2" fmla="*/ 20722 w 31080"/>
                <a:gd name="connsiteY2" fmla="*/ 0 h 54284"/>
                <a:gd name="connsiteX3" fmla="*/ 31080 w 31080"/>
                <a:gd name="connsiteY3" fmla="*/ 54285 h 54284"/>
                <a:gd name="connsiteX4" fmla="*/ 21550 w 31080"/>
                <a:gd name="connsiteY4" fmla="*/ 54285 h 54284"/>
                <a:gd name="connsiteX5" fmla="*/ 19893 w 31080"/>
                <a:gd name="connsiteY5" fmla="*/ 44339 h 54284"/>
                <a:gd name="connsiteX6" fmla="*/ 10358 w 31080"/>
                <a:gd name="connsiteY6" fmla="*/ 44339 h 54284"/>
                <a:gd name="connsiteX7" fmla="*/ 8701 w 31080"/>
                <a:gd name="connsiteY7" fmla="*/ 54285 h 54284"/>
                <a:gd name="connsiteX8" fmla="*/ 0 w 31080"/>
                <a:gd name="connsiteY8" fmla="*/ 54285 h 54284"/>
                <a:gd name="connsiteX9" fmla="*/ 11601 w 31080"/>
                <a:gd name="connsiteY9" fmla="*/ 36880 h 54284"/>
                <a:gd name="connsiteX10" fmla="*/ 19064 w 31080"/>
                <a:gd name="connsiteY10" fmla="*/ 36880 h 54284"/>
                <a:gd name="connsiteX11" fmla="*/ 15335 w 31080"/>
                <a:gd name="connsiteY11" fmla="*/ 14918 h 54284"/>
                <a:gd name="connsiteX12" fmla="*/ 11601 w 31080"/>
                <a:gd name="connsiteY12" fmla="*/ 36880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80" h="54284">
                  <a:moveTo>
                    <a:pt x="0" y="54285"/>
                  </a:moveTo>
                  <a:lnTo>
                    <a:pt x="10358" y="0"/>
                  </a:lnTo>
                  <a:lnTo>
                    <a:pt x="20722" y="0"/>
                  </a:lnTo>
                  <a:lnTo>
                    <a:pt x="31080" y="54285"/>
                  </a:lnTo>
                  <a:lnTo>
                    <a:pt x="21550" y="54285"/>
                  </a:lnTo>
                  <a:lnTo>
                    <a:pt x="19893" y="44339"/>
                  </a:lnTo>
                  <a:lnTo>
                    <a:pt x="10358" y="44339"/>
                  </a:lnTo>
                  <a:lnTo>
                    <a:pt x="8701" y="54285"/>
                  </a:lnTo>
                  <a:lnTo>
                    <a:pt x="0" y="54285"/>
                  </a:lnTo>
                  <a:close/>
                  <a:moveTo>
                    <a:pt x="11601" y="36880"/>
                  </a:moveTo>
                  <a:lnTo>
                    <a:pt x="19064" y="36880"/>
                  </a:lnTo>
                  <a:lnTo>
                    <a:pt x="15335" y="14918"/>
                  </a:lnTo>
                  <a:lnTo>
                    <a:pt x="11601" y="36880"/>
                  </a:lnTo>
                  <a:close/>
                </a:path>
              </a:pathLst>
            </a:custGeom>
            <a:solidFill>
              <a:srgbClr val="FFFFFF"/>
            </a:solidFill>
            <a:ln w="4763" cap="flat">
              <a:noFill/>
              <a:prstDash val="solid"/>
              <a:miter/>
            </a:ln>
          </p:spPr>
          <p:txBody>
            <a:bodyPr rtlCol="0" anchor="ctr"/>
            <a:lstStyle/>
            <a:p>
              <a:endParaRPr lang="ru-RU"/>
            </a:p>
          </p:txBody>
        </p:sp>
        <p:sp>
          <p:nvSpPr>
            <p:cNvPr id="82" name="Полилиния: фигура 81">
              <a:extLst>
                <a:ext uri="{FF2B5EF4-FFF2-40B4-BE49-F238E27FC236}">
                  <a16:creationId xmlns:a16="http://schemas.microsoft.com/office/drawing/2014/main" id="{6277BFFD-6A8A-4C45-986E-1E0CAA09C9AF}"/>
                </a:ext>
              </a:extLst>
            </p:cNvPr>
            <p:cNvSpPr/>
            <p:nvPr/>
          </p:nvSpPr>
          <p:spPr>
            <a:xfrm>
              <a:off x="10624651" y="4770818"/>
              <a:ext cx="26522" cy="54284"/>
            </a:xfrm>
            <a:custGeom>
              <a:avLst/>
              <a:gdLst>
                <a:gd name="connsiteX0" fmla="*/ 7872 w 26522"/>
                <a:gd name="connsiteY0" fmla="*/ 19891 h 54284"/>
                <a:gd name="connsiteX1" fmla="*/ 7872 w 26522"/>
                <a:gd name="connsiteY1" fmla="*/ 54285 h 54284"/>
                <a:gd name="connsiteX2" fmla="*/ 0 w 26522"/>
                <a:gd name="connsiteY2" fmla="*/ 54285 h 54284"/>
                <a:gd name="connsiteX3" fmla="*/ 0 w 26522"/>
                <a:gd name="connsiteY3" fmla="*/ 0 h 54284"/>
                <a:gd name="connsiteX4" fmla="*/ 9115 w 26522"/>
                <a:gd name="connsiteY4" fmla="*/ 0 h 54284"/>
                <a:gd name="connsiteX5" fmla="*/ 19064 w 26522"/>
                <a:gd name="connsiteY5" fmla="*/ 31079 h 54284"/>
                <a:gd name="connsiteX6" fmla="*/ 19064 w 26522"/>
                <a:gd name="connsiteY6" fmla="*/ 0 h 54284"/>
                <a:gd name="connsiteX7" fmla="*/ 26522 w 26522"/>
                <a:gd name="connsiteY7" fmla="*/ 0 h 54284"/>
                <a:gd name="connsiteX8" fmla="*/ 26522 w 26522"/>
                <a:gd name="connsiteY8" fmla="*/ 54285 h 54284"/>
                <a:gd name="connsiteX9" fmla="*/ 18650 w 26522"/>
                <a:gd name="connsiteY9" fmla="*/ 54285 h 54284"/>
                <a:gd name="connsiteX10" fmla="*/ 7872 w 26522"/>
                <a:gd name="connsiteY10" fmla="*/ 19891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22" h="54284">
                  <a:moveTo>
                    <a:pt x="7872" y="19891"/>
                  </a:moveTo>
                  <a:lnTo>
                    <a:pt x="7872" y="54285"/>
                  </a:lnTo>
                  <a:lnTo>
                    <a:pt x="0" y="54285"/>
                  </a:lnTo>
                  <a:lnTo>
                    <a:pt x="0" y="0"/>
                  </a:lnTo>
                  <a:lnTo>
                    <a:pt x="9115" y="0"/>
                  </a:lnTo>
                  <a:lnTo>
                    <a:pt x="19064" y="31079"/>
                  </a:lnTo>
                  <a:lnTo>
                    <a:pt x="19064" y="0"/>
                  </a:lnTo>
                  <a:lnTo>
                    <a:pt x="26522" y="0"/>
                  </a:lnTo>
                  <a:lnTo>
                    <a:pt x="26522" y="54285"/>
                  </a:lnTo>
                  <a:lnTo>
                    <a:pt x="18650" y="54285"/>
                  </a:lnTo>
                  <a:lnTo>
                    <a:pt x="7872" y="19891"/>
                  </a:lnTo>
                  <a:close/>
                </a:path>
              </a:pathLst>
            </a:custGeom>
            <a:solidFill>
              <a:srgbClr val="FFFFFF"/>
            </a:solidFill>
            <a:ln w="4763" cap="flat">
              <a:noFill/>
              <a:prstDash val="solid"/>
              <a:miter/>
            </a:ln>
          </p:spPr>
          <p:txBody>
            <a:bodyPr rtlCol="0" anchor="ctr"/>
            <a:lstStyle/>
            <a:p>
              <a:endParaRPr lang="ru-RU"/>
            </a:p>
          </p:txBody>
        </p:sp>
        <p:sp>
          <p:nvSpPr>
            <p:cNvPr id="83" name="Полилиния: фигура 82">
              <a:extLst>
                <a:ext uri="{FF2B5EF4-FFF2-40B4-BE49-F238E27FC236}">
                  <a16:creationId xmlns:a16="http://schemas.microsoft.com/office/drawing/2014/main" id="{9E666C5F-5ACE-4DD2-836C-11EE73CA7303}"/>
                </a:ext>
              </a:extLst>
            </p:cNvPr>
            <p:cNvSpPr/>
            <p:nvPr/>
          </p:nvSpPr>
          <p:spPr>
            <a:xfrm>
              <a:off x="10657389" y="4770797"/>
              <a:ext cx="27351" cy="54304"/>
            </a:xfrm>
            <a:custGeom>
              <a:avLst/>
              <a:gdLst>
                <a:gd name="connsiteX0" fmla="*/ 27351 w 27351"/>
                <a:gd name="connsiteY0" fmla="*/ 14523 h 54304"/>
                <a:gd name="connsiteX1" fmla="*/ 27351 w 27351"/>
                <a:gd name="connsiteY1" fmla="*/ 39801 h 54304"/>
                <a:gd name="connsiteX2" fmla="*/ 14087 w 27351"/>
                <a:gd name="connsiteY2" fmla="*/ 54304 h 54304"/>
                <a:gd name="connsiteX3" fmla="*/ 0 w 27351"/>
                <a:gd name="connsiteY3" fmla="*/ 54304 h 54304"/>
                <a:gd name="connsiteX4" fmla="*/ 0 w 27351"/>
                <a:gd name="connsiteY4" fmla="*/ 20 h 54304"/>
                <a:gd name="connsiteX5" fmla="*/ 14087 w 27351"/>
                <a:gd name="connsiteY5" fmla="*/ 20 h 54304"/>
                <a:gd name="connsiteX6" fmla="*/ 27351 w 27351"/>
                <a:gd name="connsiteY6" fmla="*/ 14523 h 54304"/>
                <a:gd name="connsiteX7" fmla="*/ 13259 w 27351"/>
                <a:gd name="connsiteY7" fmla="*/ 46845 h 54304"/>
                <a:gd name="connsiteX8" fmla="*/ 18645 w 27351"/>
                <a:gd name="connsiteY8" fmla="*/ 41459 h 54304"/>
                <a:gd name="connsiteX9" fmla="*/ 18645 w 27351"/>
                <a:gd name="connsiteY9" fmla="*/ 12865 h 54304"/>
                <a:gd name="connsiteX10" fmla="*/ 13259 w 27351"/>
                <a:gd name="connsiteY10" fmla="*/ 7479 h 54304"/>
                <a:gd name="connsiteX11" fmla="*/ 9530 w 27351"/>
                <a:gd name="connsiteY11" fmla="*/ 7479 h 54304"/>
                <a:gd name="connsiteX12" fmla="*/ 9530 w 27351"/>
                <a:gd name="connsiteY12" fmla="*/ 46845 h 54304"/>
                <a:gd name="connsiteX13" fmla="*/ 13259 w 27351"/>
                <a:gd name="connsiteY13" fmla="*/ 46845 h 54304"/>
                <a:gd name="connsiteX14" fmla="*/ 13259 w 27351"/>
                <a:gd name="connsiteY14" fmla="*/ 46845 h 5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51" h="54304">
                  <a:moveTo>
                    <a:pt x="27351" y="14523"/>
                  </a:moveTo>
                  <a:lnTo>
                    <a:pt x="27351" y="39801"/>
                  </a:lnTo>
                  <a:cubicBezTo>
                    <a:pt x="27351" y="48088"/>
                    <a:pt x="24036" y="54304"/>
                    <a:pt x="14087" y="54304"/>
                  </a:cubicBezTo>
                  <a:lnTo>
                    <a:pt x="0" y="54304"/>
                  </a:lnTo>
                  <a:lnTo>
                    <a:pt x="0" y="20"/>
                  </a:lnTo>
                  <a:lnTo>
                    <a:pt x="14087" y="20"/>
                  </a:lnTo>
                  <a:cubicBezTo>
                    <a:pt x="24036" y="-395"/>
                    <a:pt x="27351" y="5821"/>
                    <a:pt x="27351" y="14523"/>
                  </a:cubicBezTo>
                  <a:close/>
                  <a:moveTo>
                    <a:pt x="13259" y="46845"/>
                  </a:moveTo>
                  <a:cubicBezTo>
                    <a:pt x="16988" y="46845"/>
                    <a:pt x="18645" y="44773"/>
                    <a:pt x="18645" y="41459"/>
                  </a:cubicBezTo>
                  <a:lnTo>
                    <a:pt x="18645" y="12865"/>
                  </a:lnTo>
                  <a:cubicBezTo>
                    <a:pt x="18645" y="9550"/>
                    <a:pt x="17402" y="7479"/>
                    <a:pt x="13259" y="7479"/>
                  </a:cubicBezTo>
                  <a:lnTo>
                    <a:pt x="9530" y="7479"/>
                  </a:lnTo>
                  <a:lnTo>
                    <a:pt x="9530" y="46845"/>
                  </a:lnTo>
                  <a:lnTo>
                    <a:pt x="13259" y="46845"/>
                  </a:lnTo>
                  <a:lnTo>
                    <a:pt x="13259" y="46845"/>
                  </a:lnTo>
                  <a:close/>
                </a:path>
              </a:pathLst>
            </a:custGeom>
            <a:solidFill>
              <a:srgbClr val="FFFFFF"/>
            </a:solidFill>
            <a:ln w="4763" cap="flat">
              <a:noFill/>
              <a:prstDash val="solid"/>
              <a:miter/>
            </a:ln>
          </p:spPr>
          <p:txBody>
            <a:bodyPr rtlCol="0" anchor="ctr"/>
            <a:lstStyle/>
            <a:p>
              <a:endParaRPr lang="ru-RU"/>
            </a:p>
          </p:txBody>
        </p:sp>
        <p:sp>
          <p:nvSpPr>
            <p:cNvPr id="84" name="Полилиния: фигура 83">
              <a:extLst>
                <a:ext uri="{FF2B5EF4-FFF2-40B4-BE49-F238E27FC236}">
                  <a16:creationId xmlns:a16="http://schemas.microsoft.com/office/drawing/2014/main" id="{CCFFF927-8341-4B62-8D6E-ADCEBD9B2862}"/>
                </a:ext>
              </a:extLst>
            </p:cNvPr>
            <p:cNvSpPr/>
            <p:nvPr/>
          </p:nvSpPr>
          <p:spPr>
            <a:xfrm>
              <a:off x="10251703" y="4850795"/>
              <a:ext cx="21962" cy="54699"/>
            </a:xfrm>
            <a:custGeom>
              <a:avLst/>
              <a:gdLst>
                <a:gd name="connsiteX0" fmla="*/ 0 w 21962"/>
                <a:gd name="connsiteY0" fmla="*/ 0 h 54699"/>
                <a:gd name="connsiteX1" fmla="*/ 21963 w 21962"/>
                <a:gd name="connsiteY1" fmla="*/ 0 h 54699"/>
                <a:gd name="connsiteX2" fmla="*/ 21963 w 21962"/>
                <a:gd name="connsiteY2" fmla="*/ 7459 h 54699"/>
                <a:gd name="connsiteX3" fmla="*/ 9117 w 21962"/>
                <a:gd name="connsiteY3" fmla="*/ 7459 h 54699"/>
                <a:gd name="connsiteX4" fmla="*/ 9117 w 21962"/>
                <a:gd name="connsiteY4" fmla="*/ 23205 h 54699"/>
                <a:gd name="connsiteX5" fmla="*/ 18233 w 21962"/>
                <a:gd name="connsiteY5" fmla="*/ 23205 h 54699"/>
                <a:gd name="connsiteX6" fmla="*/ 18233 w 21962"/>
                <a:gd name="connsiteY6" fmla="*/ 30664 h 54699"/>
                <a:gd name="connsiteX7" fmla="*/ 9117 w 21962"/>
                <a:gd name="connsiteY7" fmla="*/ 30664 h 54699"/>
                <a:gd name="connsiteX8" fmla="*/ 9117 w 21962"/>
                <a:gd name="connsiteY8" fmla="*/ 47240 h 54699"/>
                <a:gd name="connsiteX9" fmla="*/ 21963 w 21962"/>
                <a:gd name="connsiteY9" fmla="*/ 47240 h 54699"/>
                <a:gd name="connsiteX10" fmla="*/ 21963 w 21962"/>
                <a:gd name="connsiteY10" fmla="*/ 54699 h 54699"/>
                <a:gd name="connsiteX11" fmla="*/ 0 w 21962"/>
                <a:gd name="connsiteY11" fmla="*/ 54699 h 54699"/>
                <a:gd name="connsiteX12" fmla="*/ 0 w 21962"/>
                <a:gd name="connsiteY12" fmla="*/ 0 h 5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62" h="54699">
                  <a:moveTo>
                    <a:pt x="0" y="0"/>
                  </a:moveTo>
                  <a:lnTo>
                    <a:pt x="21963" y="0"/>
                  </a:lnTo>
                  <a:lnTo>
                    <a:pt x="21963" y="7459"/>
                  </a:lnTo>
                  <a:lnTo>
                    <a:pt x="9117" y="7459"/>
                  </a:lnTo>
                  <a:lnTo>
                    <a:pt x="9117" y="23205"/>
                  </a:lnTo>
                  <a:lnTo>
                    <a:pt x="18233" y="23205"/>
                  </a:lnTo>
                  <a:lnTo>
                    <a:pt x="18233" y="30664"/>
                  </a:lnTo>
                  <a:lnTo>
                    <a:pt x="9117" y="30664"/>
                  </a:lnTo>
                  <a:lnTo>
                    <a:pt x="9117" y="47240"/>
                  </a:lnTo>
                  <a:lnTo>
                    <a:pt x="21963" y="47240"/>
                  </a:lnTo>
                  <a:lnTo>
                    <a:pt x="21963" y="54699"/>
                  </a:lnTo>
                  <a:lnTo>
                    <a:pt x="0" y="54699"/>
                  </a:lnTo>
                  <a:lnTo>
                    <a:pt x="0" y="0"/>
                  </a:lnTo>
                  <a:close/>
                </a:path>
              </a:pathLst>
            </a:custGeom>
            <a:solidFill>
              <a:srgbClr val="FFFFFF"/>
            </a:solidFill>
            <a:ln w="4763" cap="flat">
              <a:noFill/>
              <a:prstDash val="solid"/>
              <a:miter/>
            </a:ln>
          </p:spPr>
          <p:txBody>
            <a:bodyPr rtlCol="0" anchor="ctr"/>
            <a:lstStyle/>
            <a:p>
              <a:endParaRPr lang="ru-RU"/>
            </a:p>
          </p:txBody>
        </p:sp>
        <p:sp>
          <p:nvSpPr>
            <p:cNvPr id="85" name="Полилиния: фигура 84">
              <a:extLst>
                <a:ext uri="{FF2B5EF4-FFF2-40B4-BE49-F238E27FC236}">
                  <a16:creationId xmlns:a16="http://schemas.microsoft.com/office/drawing/2014/main" id="{17F22716-F52A-47E1-8150-757DC78C8484}"/>
                </a:ext>
              </a:extLst>
            </p:cNvPr>
            <p:cNvSpPr/>
            <p:nvPr/>
          </p:nvSpPr>
          <p:spPr>
            <a:xfrm>
              <a:off x="10277809" y="4849964"/>
              <a:ext cx="26520" cy="56771"/>
            </a:xfrm>
            <a:custGeom>
              <a:avLst/>
              <a:gdLst>
                <a:gd name="connsiteX0" fmla="*/ 0 w 26520"/>
                <a:gd name="connsiteY0" fmla="*/ 41025 h 56771"/>
                <a:gd name="connsiteX1" fmla="*/ 0 w 26520"/>
                <a:gd name="connsiteY1" fmla="*/ 14504 h 56771"/>
                <a:gd name="connsiteX2" fmla="*/ 13675 w 26520"/>
                <a:gd name="connsiteY2" fmla="*/ 0 h 56771"/>
                <a:gd name="connsiteX3" fmla="*/ 26521 w 26520"/>
                <a:gd name="connsiteY3" fmla="*/ 13675 h 56771"/>
                <a:gd name="connsiteX4" fmla="*/ 26521 w 26520"/>
                <a:gd name="connsiteY4" fmla="*/ 20305 h 56771"/>
                <a:gd name="connsiteX5" fmla="*/ 18233 w 26520"/>
                <a:gd name="connsiteY5" fmla="*/ 20305 h 56771"/>
                <a:gd name="connsiteX6" fmla="*/ 18233 w 26520"/>
                <a:gd name="connsiteY6" fmla="*/ 13261 h 56771"/>
                <a:gd name="connsiteX7" fmla="*/ 13675 w 26520"/>
                <a:gd name="connsiteY7" fmla="*/ 7873 h 56771"/>
                <a:gd name="connsiteX8" fmla="*/ 9117 w 26520"/>
                <a:gd name="connsiteY8" fmla="*/ 13675 h 56771"/>
                <a:gd name="connsiteX9" fmla="*/ 9117 w 26520"/>
                <a:gd name="connsiteY9" fmla="*/ 43096 h 56771"/>
                <a:gd name="connsiteX10" fmla="*/ 13675 w 26520"/>
                <a:gd name="connsiteY10" fmla="*/ 48898 h 56771"/>
                <a:gd name="connsiteX11" fmla="*/ 18233 w 26520"/>
                <a:gd name="connsiteY11" fmla="*/ 43511 h 56771"/>
                <a:gd name="connsiteX12" fmla="*/ 18233 w 26520"/>
                <a:gd name="connsiteY12" fmla="*/ 33566 h 56771"/>
                <a:gd name="connsiteX13" fmla="*/ 26521 w 26520"/>
                <a:gd name="connsiteY13" fmla="*/ 33566 h 56771"/>
                <a:gd name="connsiteX14" fmla="*/ 26521 w 26520"/>
                <a:gd name="connsiteY14" fmla="*/ 43096 h 56771"/>
                <a:gd name="connsiteX15" fmla="*/ 13675 w 26520"/>
                <a:gd name="connsiteY15" fmla="*/ 56771 h 56771"/>
                <a:gd name="connsiteX16" fmla="*/ 0 w 26520"/>
                <a:gd name="connsiteY16" fmla="*/ 41025 h 5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520" h="56771">
                  <a:moveTo>
                    <a:pt x="0" y="41025"/>
                  </a:moveTo>
                  <a:lnTo>
                    <a:pt x="0" y="14504"/>
                  </a:lnTo>
                  <a:cubicBezTo>
                    <a:pt x="0" y="5802"/>
                    <a:pt x="4144" y="0"/>
                    <a:pt x="13675" y="0"/>
                  </a:cubicBezTo>
                  <a:cubicBezTo>
                    <a:pt x="23620" y="0"/>
                    <a:pt x="26521" y="5802"/>
                    <a:pt x="26521" y="13675"/>
                  </a:cubicBezTo>
                  <a:lnTo>
                    <a:pt x="26521" y="20305"/>
                  </a:lnTo>
                  <a:lnTo>
                    <a:pt x="18233" y="20305"/>
                  </a:lnTo>
                  <a:lnTo>
                    <a:pt x="18233" y="13261"/>
                  </a:lnTo>
                  <a:cubicBezTo>
                    <a:pt x="18233" y="9946"/>
                    <a:pt x="16990" y="7873"/>
                    <a:pt x="13675" y="7873"/>
                  </a:cubicBezTo>
                  <a:cubicBezTo>
                    <a:pt x="10360" y="7873"/>
                    <a:pt x="9117" y="10360"/>
                    <a:pt x="9117" y="13675"/>
                  </a:cubicBezTo>
                  <a:lnTo>
                    <a:pt x="9117" y="43096"/>
                  </a:lnTo>
                  <a:cubicBezTo>
                    <a:pt x="9117" y="46412"/>
                    <a:pt x="10360" y="48898"/>
                    <a:pt x="13675" y="48898"/>
                  </a:cubicBezTo>
                  <a:cubicBezTo>
                    <a:pt x="16990" y="48898"/>
                    <a:pt x="18233" y="46826"/>
                    <a:pt x="18233" y="43511"/>
                  </a:cubicBezTo>
                  <a:lnTo>
                    <a:pt x="18233" y="33566"/>
                  </a:lnTo>
                  <a:lnTo>
                    <a:pt x="26521" y="33566"/>
                  </a:lnTo>
                  <a:lnTo>
                    <a:pt x="26521" y="43096"/>
                  </a:lnTo>
                  <a:cubicBezTo>
                    <a:pt x="26521" y="50970"/>
                    <a:pt x="23206" y="56771"/>
                    <a:pt x="13675" y="56771"/>
                  </a:cubicBezTo>
                  <a:cubicBezTo>
                    <a:pt x="3730" y="55943"/>
                    <a:pt x="0" y="49312"/>
                    <a:pt x="0" y="41025"/>
                  </a:cubicBezTo>
                  <a:close/>
                </a:path>
              </a:pathLst>
            </a:custGeom>
            <a:solidFill>
              <a:srgbClr val="FFFFFF"/>
            </a:solidFill>
            <a:ln w="4763" cap="flat">
              <a:noFill/>
              <a:prstDash val="solid"/>
              <a:miter/>
            </a:ln>
          </p:spPr>
          <p:txBody>
            <a:bodyPr rtlCol="0" anchor="ctr"/>
            <a:lstStyle/>
            <a:p>
              <a:endParaRPr lang="ru-RU"/>
            </a:p>
          </p:txBody>
        </p:sp>
        <p:sp>
          <p:nvSpPr>
            <p:cNvPr id="86" name="Полилиния: фигура 85">
              <a:extLst>
                <a:ext uri="{FF2B5EF4-FFF2-40B4-BE49-F238E27FC236}">
                  <a16:creationId xmlns:a16="http://schemas.microsoft.com/office/drawing/2014/main" id="{B40787B0-8814-402C-AD5D-677DBED1D3CB}"/>
                </a:ext>
              </a:extLst>
            </p:cNvPr>
            <p:cNvSpPr/>
            <p:nvPr/>
          </p:nvSpPr>
          <p:spPr>
            <a:xfrm>
              <a:off x="10309303" y="4849964"/>
              <a:ext cx="27763" cy="55546"/>
            </a:xfrm>
            <a:custGeom>
              <a:avLst/>
              <a:gdLst>
                <a:gd name="connsiteX0" fmla="*/ 0 w 27763"/>
                <a:gd name="connsiteY0" fmla="*/ 41025 h 55546"/>
                <a:gd name="connsiteX1" fmla="*/ 0 w 27763"/>
                <a:gd name="connsiteY1" fmla="*/ 14504 h 55546"/>
                <a:gd name="connsiteX2" fmla="*/ 13675 w 27763"/>
                <a:gd name="connsiteY2" fmla="*/ 0 h 55546"/>
                <a:gd name="connsiteX3" fmla="*/ 27764 w 27763"/>
                <a:gd name="connsiteY3" fmla="*/ 14504 h 55546"/>
                <a:gd name="connsiteX4" fmla="*/ 27764 w 27763"/>
                <a:gd name="connsiteY4" fmla="*/ 41025 h 55546"/>
                <a:gd name="connsiteX5" fmla="*/ 13675 w 27763"/>
                <a:gd name="connsiteY5" fmla="*/ 55528 h 55546"/>
                <a:gd name="connsiteX6" fmla="*/ 0 w 27763"/>
                <a:gd name="connsiteY6" fmla="*/ 41025 h 55546"/>
                <a:gd name="connsiteX7" fmla="*/ 18648 w 27763"/>
                <a:gd name="connsiteY7" fmla="*/ 42682 h 55546"/>
                <a:gd name="connsiteX8" fmla="*/ 18648 w 27763"/>
                <a:gd name="connsiteY8" fmla="*/ 13261 h 55546"/>
                <a:gd name="connsiteX9" fmla="*/ 14089 w 27763"/>
                <a:gd name="connsiteY9" fmla="*/ 7459 h 55546"/>
                <a:gd name="connsiteX10" fmla="*/ 9531 w 27763"/>
                <a:gd name="connsiteY10" fmla="*/ 13261 h 55546"/>
                <a:gd name="connsiteX11" fmla="*/ 9531 w 27763"/>
                <a:gd name="connsiteY11" fmla="*/ 42682 h 55546"/>
                <a:gd name="connsiteX12" fmla="*/ 14089 w 27763"/>
                <a:gd name="connsiteY12" fmla="*/ 48484 h 55546"/>
                <a:gd name="connsiteX13" fmla="*/ 18648 w 27763"/>
                <a:gd name="connsiteY13" fmla="*/ 42682 h 5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63" h="55546">
                  <a:moveTo>
                    <a:pt x="0" y="41025"/>
                  </a:moveTo>
                  <a:lnTo>
                    <a:pt x="0" y="14504"/>
                  </a:lnTo>
                  <a:cubicBezTo>
                    <a:pt x="0" y="5802"/>
                    <a:pt x="4144" y="0"/>
                    <a:pt x="13675" y="0"/>
                  </a:cubicBezTo>
                  <a:cubicBezTo>
                    <a:pt x="23206" y="0"/>
                    <a:pt x="27764" y="6216"/>
                    <a:pt x="27764" y="14504"/>
                  </a:cubicBezTo>
                  <a:lnTo>
                    <a:pt x="27764" y="41025"/>
                  </a:lnTo>
                  <a:cubicBezTo>
                    <a:pt x="27764" y="49312"/>
                    <a:pt x="23620" y="55528"/>
                    <a:pt x="13675" y="55528"/>
                  </a:cubicBezTo>
                  <a:cubicBezTo>
                    <a:pt x="4144" y="55943"/>
                    <a:pt x="0" y="49312"/>
                    <a:pt x="0" y="41025"/>
                  </a:cubicBezTo>
                  <a:close/>
                  <a:moveTo>
                    <a:pt x="18648" y="42682"/>
                  </a:moveTo>
                  <a:lnTo>
                    <a:pt x="18648" y="13261"/>
                  </a:lnTo>
                  <a:cubicBezTo>
                    <a:pt x="18648" y="9946"/>
                    <a:pt x="17404" y="7459"/>
                    <a:pt x="14089" y="7459"/>
                  </a:cubicBezTo>
                  <a:cubicBezTo>
                    <a:pt x="10774" y="7459"/>
                    <a:pt x="9531" y="9946"/>
                    <a:pt x="9531" y="13261"/>
                  </a:cubicBezTo>
                  <a:lnTo>
                    <a:pt x="9531" y="42682"/>
                  </a:lnTo>
                  <a:cubicBezTo>
                    <a:pt x="9531" y="45997"/>
                    <a:pt x="10774" y="48484"/>
                    <a:pt x="14089" y="48484"/>
                  </a:cubicBezTo>
                  <a:cubicBezTo>
                    <a:pt x="16990" y="48069"/>
                    <a:pt x="18648" y="45997"/>
                    <a:pt x="18648" y="42682"/>
                  </a:cubicBezTo>
                  <a:close/>
                </a:path>
              </a:pathLst>
            </a:custGeom>
            <a:solidFill>
              <a:srgbClr val="FFFFFF"/>
            </a:solidFill>
            <a:ln w="4763" cap="flat">
              <a:noFill/>
              <a:prstDash val="solid"/>
              <a:miter/>
            </a:ln>
          </p:spPr>
          <p:txBody>
            <a:bodyPr rtlCol="0" anchor="ctr"/>
            <a:lstStyle/>
            <a:p>
              <a:endParaRPr lang="ru-RU"/>
            </a:p>
          </p:txBody>
        </p:sp>
        <p:sp>
          <p:nvSpPr>
            <p:cNvPr id="87" name="Полилиния: фигура 86">
              <a:extLst>
                <a:ext uri="{FF2B5EF4-FFF2-40B4-BE49-F238E27FC236}">
                  <a16:creationId xmlns:a16="http://schemas.microsoft.com/office/drawing/2014/main" id="{3274EE7A-AA87-436E-9820-BDD495E8D584}"/>
                </a:ext>
              </a:extLst>
            </p:cNvPr>
            <p:cNvSpPr/>
            <p:nvPr/>
          </p:nvSpPr>
          <p:spPr>
            <a:xfrm>
              <a:off x="10342039" y="4850795"/>
              <a:ext cx="26520" cy="54284"/>
            </a:xfrm>
            <a:custGeom>
              <a:avLst/>
              <a:gdLst>
                <a:gd name="connsiteX0" fmla="*/ 7873 w 26520"/>
                <a:gd name="connsiteY0" fmla="*/ 19891 h 54284"/>
                <a:gd name="connsiteX1" fmla="*/ 7873 w 26520"/>
                <a:gd name="connsiteY1" fmla="*/ 54284 h 54284"/>
                <a:gd name="connsiteX2" fmla="*/ 0 w 26520"/>
                <a:gd name="connsiteY2" fmla="*/ 54284 h 54284"/>
                <a:gd name="connsiteX3" fmla="*/ 0 w 26520"/>
                <a:gd name="connsiteY3" fmla="*/ 0 h 54284"/>
                <a:gd name="connsiteX4" fmla="*/ 9116 w 26520"/>
                <a:gd name="connsiteY4" fmla="*/ 0 h 54284"/>
                <a:gd name="connsiteX5" fmla="*/ 19062 w 26520"/>
                <a:gd name="connsiteY5" fmla="*/ 31079 h 54284"/>
                <a:gd name="connsiteX6" fmla="*/ 19062 w 26520"/>
                <a:gd name="connsiteY6" fmla="*/ 0 h 54284"/>
                <a:gd name="connsiteX7" fmla="*/ 26521 w 26520"/>
                <a:gd name="connsiteY7" fmla="*/ 0 h 54284"/>
                <a:gd name="connsiteX8" fmla="*/ 26521 w 26520"/>
                <a:gd name="connsiteY8" fmla="*/ 54284 h 54284"/>
                <a:gd name="connsiteX9" fmla="*/ 18648 w 26520"/>
                <a:gd name="connsiteY9" fmla="*/ 54284 h 54284"/>
                <a:gd name="connsiteX10" fmla="*/ 7873 w 26520"/>
                <a:gd name="connsiteY10" fmla="*/ 19891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20" h="54284">
                  <a:moveTo>
                    <a:pt x="7873" y="19891"/>
                  </a:moveTo>
                  <a:lnTo>
                    <a:pt x="7873" y="54284"/>
                  </a:lnTo>
                  <a:lnTo>
                    <a:pt x="0" y="54284"/>
                  </a:lnTo>
                  <a:lnTo>
                    <a:pt x="0" y="0"/>
                  </a:lnTo>
                  <a:lnTo>
                    <a:pt x="9116" y="0"/>
                  </a:lnTo>
                  <a:lnTo>
                    <a:pt x="19062" y="31079"/>
                  </a:lnTo>
                  <a:lnTo>
                    <a:pt x="19062" y="0"/>
                  </a:lnTo>
                  <a:lnTo>
                    <a:pt x="26521" y="0"/>
                  </a:lnTo>
                  <a:lnTo>
                    <a:pt x="26521" y="54284"/>
                  </a:lnTo>
                  <a:lnTo>
                    <a:pt x="18648" y="54284"/>
                  </a:lnTo>
                  <a:lnTo>
                    <a:pt x="7873" y="19891"/>
                  </a:lnTo>
                  <a:close/>
                </a:path>
              </a:pathLst>
            </a:custGeom>
            <a:solidFill>
              <a:srgbClr val="FFFFFF"/>
            </a:solidFill>
            <a:ln w="4763" cap="flat">
              <a:noFill/>
              <a:prstDash val="solid"/>
              <a:miter/>
            </a:ln>
          </p:spPr>
          <p:txBody>
            <a:bodyPr rtlCol="0" anchor="ctr"/>
            <a:lstStyle/>
            <a:p>
              <a:endParaRPr lang="ru-RU"/>
            </a:p>
          </p:txBody>
        </p:sp>
        <p:sp>
          <p:nvSpPr>
            <p:cNvPr id="88" name="Полилиния: фигура 87">
              <a:extLst>
                <a:ext uri="{FF2B5EF4-FFF2-40B4-BE49-F238E27FC236}">
                  <a16:creationId xmlns:a16="http://schemas.microsoft.com/office/drawing/2014/main" id="{C079CC90-3A1F-423F-B6E0-E7F9804DD781}"/>
                </a:ext>
              </a:extLst>
            </p:cNvPr>
            <p:cNvSpPr/>
            <p:nvPr/>
          </p:nvSpPr>
          <p:spPr>
            <a:xfrm>
              <a:off x="10373947" y="4849964"/>
              <a:ext cx="27763" cy="55546"/>
            </a:xfrm>
            <a:custGeom>
              <a:avLst/>
              <a:gdLst>
                <a:gd name="connsiteX0" fmla="*/ 0 w 27763"/>
                <a:gd name="connsiteY0" fmla="*/ 41025 h 55546"/>
                <a:gd name="connsiteX1" fmla="*/ 0 w 27763"/>
                <a:gd name="connsiteY1" fmla="*/ 14504 h 55546"/>
                <a:gd name="connsiteX2" fmla="*/ 13675 w 27763"/>
                <a:gd name="connsiteY2" fmla="*/ 0 h 55546"/>
                <a:gd name="connsiteX3" fmla="*/ 27764 w 27763"/>
                <a:gd name="connsiteY3" fmla="*/ 14504 h 55546"/>
                <a:gd name="connsiteX4" fmla="*/ 27764 w 27763"/>
                <a:gd name="connsiteY4" fmla="*/ 41025 h 55546"/>
                <a:gd name="connsiteX5" fmla="*/ 13675 w 27763"/>
                <a:gd name="connsiteY5" fmla="*/ 55528 h 55546"/>
                <a:gd name="connsiteX6" fmla="*/ 0 w 27763"/>
                <a:gd name="connsiteY6" fmla="*/ 41025 h 55546"/>
                <a:gd name="connsiteX7" fmla="*/ 18648 w 27763"/>
                <a:gd name="connsiteY7" fmla="*/ 42682 h 55546"/>
                <a:gd name="connsiteX8" fmla="*/ 18648 w 27763"/>
                <a:gd name="connsiteY8" fmla="*/ 13261 h 55546"/>
                <a:gd name="connsiteX9" fmla="*/ 14089 w 27763"/>
                <a:gd name="connsiteY9" fmla="*/ 7459 h 55546"/>
                <a:gd name="connsiteX10" fmla="*/ 9531 w 27763"/>
                <a:gd name="connsiteY10" fmla="*/ 13261 h 55546"/>
                <a:gd name="connsiteX11" fmla="*/ 9531 w 27763"/>
                <a:gd name="connsiteY11" fmla="*/ 42682 h 55546"/>
                <a:gd name="connsiteX12" fmla="*/ 14089 w 27763"/>
                <a:gd name="connsiteY12" fmla="*/ 48484 h 55546"/>
                <a:gd name="connsiteX13" fmla="*/ 18648 w 27763"/>
                <a:gd name="connsiteY13" fmla="*/ 42682 h 5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63" h="55546">
                  <a:moveTo>
                    <a:pt x="0" y="41025"/>
                  </a:moveTo>
                  <a:lnTo>
                    <a:pt x="0" y="14504"/>
                  </a:lnTo>
                  <a:cubicBezTo>
                    <a:pt x="0" y="5802"/>
                    <a:pt x="4144" y="0"/>
                    <a:pt x="13675" y="0"/>
                  </a:cubicBezTo>
                  <a:cubicBezTo>
                    <a:pt x="23206" y="0"/>
                    <a:pt x="27764" y="6216"/>
                    <a:pt x="27764" y="14504"/>
                  </a:cubicBezTo>
                  <a:lnTo>
                    <a:pt x="27764" y="41025"/>
                  </a:lnTo>
                  <a:cubicBezTo>
                    <a:pt x="27764" y="49312"/>
                    <a:pt x="23620" y="55528"/>
                    <a:pt x="13675" y="55528"/>
                  </a:cubicBezTo>
                  <a:cubicBezTo>
                    <a:pt x="4144" y="55943"/>
                    <a:pt x="0" y="49312"/>
                    <a:pt x="0" y="41025"/>
                  </a:cubicBezTo>
                  <a:close/>
                  <a:moveTo>
                    <a:pt x="18648" y="42682"/>
                  </a:moveTo>
                  <a:lnTo>
                    <a:pt x="18648" y="13261"/>
                  </a:lnTo>
                  <a:cubicBezTo>
                    <a:pt x="18648" y="9946"/>
                    <a:pt x="17405" y="7459"/>
                    <a:pt x="14089" y="7459"/>
                  </a:cubicBezTo>
                  <a:cubicBezTo>
                    <a:pt x="10774" y="7459"/>
                    <a:pt x="9531" y="9946"/>
                    <a:pt x="9531" y="13261"/>
                  </a:cubicBezTo>
                  <a:lnTo>
                    <a:pt x="9531" y="42682"/>
                  </a:lnTo>
                  <a:cubicBezTo>
                    <a:pt x="9531" y="45997"/>
                    <a:pt x="10774" y="48484"/>
                    <a:pt x="14089" y="48484"/>
                  </a:cubicBezTo>
                  <a:cubicBezTo>
                    <a:pt x="16990" y="48069"/>
                    <a:pt x="18648" y="45997"/>
                    <a:pt x="18648" y="42682"/>
                  </a:cubicBezTo>
                  <a:close/>
                </a:path>
              </a:pathLst>
            </a:custGeom>
            <a:solidFill>
              <a:srgbClr val="FFFFFF"/>
            </a:solidFill>
            <a:ln w="4763" cap="flat">
              <a:noFill/>
              <a:prstDash val="solid"/>
              <a:miter/>
            </a:ln>
          </p:spPr>
          <p:txBody>
            <a:bodyPr rtlCol="0" anchor="ctr"/>
            <a:lstStyle/>
            <a:p>
              <a:endParaRPr lang="ru-RU"/>
            </a:p>
          </p:txBody>
        </p:sp>
        <p:sp>
          <p:nvSpPr>
            <p:cNvPr id="89" name="Полилиния: фигура 88">
              <a:extLst>
                <a:ext uri="{FF2B5EF4-FFF2-40B4-BE49-F238E27FC236}">
                  <a16:creationId xmlns:a16="http://schemas.microsoft.com/office/drawing/2014/main" id="{2873F18E-38D4-4BE6-A0AF-1312EFC8A519}"/>
                </a:ext>
              </a:extLst>
            </p:cNvPr>
            <p:cNvSpPr/>
            <p:nvPr/>
          </p:nvSpPr>
          <p:spPr>
            <a:xfrm>
              <a:off x="10407098" y="4850795"/>
              <a:ext cx="33565" cy="54284"/>
            </a:xfrm>
            <a:custGeom>
              <a:avLst/>
              <a:gdLst>
                <a:gd name="connsiteX0" fmla="*/ 24864 w 33565"/>
                <a:gd name="connsiteY0" fmla="*/ 19061 h 54284"/>
                <a:gd name="connsiteX1" fmla="*/ 18233 w 33565"/>
                <a:gd name="connsiteY1" fmla="*/ 54284 h 54284"/>
                <a:gd name="connsiteX2" fmla="*/ 14089 w 33565"/>
                <a:gd name="connsiteY2" fmla="*/ 54284 h 54284"/>
                <a:gd name="connsiteX3" fmla="*/ 7459 w 33565"/>
                <a:gd name="connsiteY3" fmla="*/ 19061 h 54284"/>
                <a:gd name="connsiteX4" fmla="*/ 7459 w 33565"/>
                <a:gd name="connsiteY4" fmla="*/ 54284 h 54284"/>
                <a:gd name="connsiteX5" fmla="*/ 0 w 33565"/>
                <a:gd name="connsiteY5" fmla="*/ 54284 h 54284"/>
                <a:gd name="connsiteX6" fmla="*/ 0 w 33565"/>
                <a:gd name="connsiteY6" fmla="*/ 0 h 54284"/>
                <a:gd name="connsiteX7" fmla="*/ 10774 w 33565"/>
                <a:gd name="connsiteY7" fmla="*/ 0 h 54284"/>
                <a:gd name="connsiteX8" fmla="*/ 16576 w 33565"/>
                <a:gd name="connsiteY8" fmla="*/ 30664 h 54284"/>
                <a:gd name="connsiteX9" fmla="*/ 21963 w 33565"/>
                <a:gd name="connsiteY9" fmla="*/ 0 h 54284"/>
                <a:gd name="connsiteX10" fmla="*/ 33566 w 33565"/>
                <a:gd name="connsiteY10" fmla="*/ 0 h 54284"/>
                <a:gd name="connsiteX11" fmla="*/ 33566 w 33565"/>
                <a:gd name="connsiteY11" fmla="*/ 54284 h 54284"/>
                <a:gd name="connsiteX12" fmla="*/ 25278 w 33565"/>
                <a:gd name="connsiteY12" fmla="*/ 54284 h 54284"/>
                <a:gd name="connsiteX13" fmla="*/ 25278 w 33565"/>
                <a:gd name="connsiteY13" fmla="*/ 19061 h 54284"/>
                <a:gd name="connsiteX14" fmla="*/ 24864 w 33565"/>
                <a:gd name="connsiteY14" fmla="*/ 19061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565" h="54284">
                  <a:moveTo>
                    <a:pt x="24864" y="19061"/>
                  </a:moveTo>
                  <a:lnTo>
                    <a:pt x="18233" y="54284"/>
                  </a:lnTo>
                  <a:lnTo>
                    <a:pt x="14089" y="54284"/>
                  </a:lnTo>
                  <a:lnTo>
                    <a:pt x="7459" y="19061"/>
                  </a:lnTo>
                  <a:lnTo>
                    <a:pt x="7459" y="54284"/>
                  </a:lnTo>
                  <a:lnTo>
                    <a:pt x="0" y="54284"/>
                  </a:lnTo>
                  <a:lnTo>
                    <a:pt x="0" y="0"/>
                  </a:lnTo>
                  <a:lnTo>
                    <a:pt x="10774" y="0"/>
                  </a:lnTo>
                  <a:lnTo>
                    <a:pt x="16576" y="30664"/>
                  </a:lnTo>
                  <a:lnTo>
                    <a:pt x="21963" y="0"/>
                  </a:lnTo>
                  <a:lnTo>
                    <a:pt x="33566" y="0"/>
                  </a:lnTo>
                  <a:lnTo>
                    <a:pt x="33566" y="54284"/>
                  </a:lnTo>
                  <a:lnTo>
                    <a:pt x="25278" y="54284"/>
                  </a:lnTo>
                  <a:lnTo>
                    <a:pt x="25278" y="19061"/>
                  </a:lnTo>
                  <a:lnTo>
                    <a:pt x="24864" y="19061"/>
                  </a:lnTo>
                  <a:close/>
                </a:path>
              </a:pathLst>
            </a:custGeom>
            <a:solidFill>
              <a:srgbClr val="FFFFFF"/>
            </a:solidFill>
            <a:ln w="4763" cap="flat">
              <a:noFill/>
              <a:prstDash val="solid"/>
              <a:miter/>
            </a:ln>
          </p:spPr>
          <p:txBody>
            <a:bodyPr rtlCol="0" anchor="ctr"/>
            <a:lstStyle/>
            <a:p>
              <a:endParaRPr lang="ru-RU"/>
            </a:p>
          </p:txBody>
        </p:sp>
        <p:sp>
          <p:nvSpPr>
            <p:cNvPr id="90" name="Полилиния: фигура 89">
              <a:extLst>
                <a:ext uri="{FF2B5EF4-FFF2-40B4-BE49-F238E27FC236}">
                  <a16:creationId xmlns:a16="http://schemas.microsoft.com/office/drawing/2014/main" id="{DA64B30D-D2D1-49D8-A19D-AEC1D66D0E81}"/>
                </a:ext>
              </a:extLst>
            </p:cNvPr>
            <p:cNvSpPr/>
            <p:nvPr/>
          </p:nvSpPr>
          <p:spPr>
            <a:xfrm>
              <a:off x="10445636" y="4850795"/>
              <a:ext cx="9116" cy="54284"/>
            </a:xfrm>
            <a:custGeom>
              <a:avLst/>
              <a:gdLst>
                <a:gd name="connsiteX0" fmla="*/ 0 w 9116"/>
                <a:gd name="connsiteY0" fmla="*/ 0 h 54284"/>
                <a:gd name="connsiteX1" fmla="*/ 9116 w 9116"/>
                <a:gd name="connsiteY1" fmla="*/ 0 h 54284"/>
                <a:gd name="connsiteX2" fmla="*/ 9116 w 9116"/>
                <a:gd name="connsiteY2" fmla="*/ 54284 h 54284"/>
                <a:gd name="connsiteX3" fmla="*/ 0 w 9116"/>
                <a:gd name="connsiteY3" fmla="*/ 54284 h 54284"/>
                <a:gd name="connsiteX4" fmla="*/ 0 w 9116"/>
                <a:gd name="connsiteY4" fmla="*/ 0 h 54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6" h="54284">
                  <a:moveTo>
                    <a:pt x="0" y="0"/>
                  </a:moveTo>
                  <a:lnTo>
                    <a:pt x="9116" y="0"/>
                  </a:lnTo>
                  <a:lnTo>
                    <a:pt x="9116" y="54284"/>
                  </a:lnTo>
                  <a:lnTo>
                    <a:pt x="0" y="54284"/>
                  </a:lnTo>
                  <a:lnTo>
                    <a:pt x="0" y="0"/>
                  </a:lnTo>
                  <a:close/>
                </a:path>
              </a:pathLst>
            </a:custGeom>
            <a:solidFill>
              <a:srgbClr val="FFFFFF"/>
            </a:solidFill>
            <a:ln w="4763" cap="flat">
              <a:noFill/>
              <a:prstDash val="solid"/>
              <a:miter/>
            </a:ln>
          </p:spPr>
          <p:txBody>
            <a:bodyPr rtlCol="0" anchor="ctr"/>
            <a:lstStyle/>
            <a:p>
              <a:endParaRPr lang="ru-RU"/>
            </a:p>
          </p:txBody>
        </p:sp>
        <p:sp>
          <p:nvSpPr>
            <p:cNvPr id="91" name="Полилиния: фигура 90">
              <a:extLst>
                <a:ext uri="{FF2B5EF4-FFF2-40B4-BE49-F238E27FC236}">
                  <a16:creationId xmlns:a16="http://schemas.microsoft.com/office/drawing/2014/main" id="{78949DA5-751F-4320-8C43-755AF1CDF9EC}"/>
                </a:ext>
              </a:extLst>
            </p:cNvPr>
            <p:cNvSpPr/>
            <p:nvPr/>
          </p:nvSpPr>
          <p:spPr>
            <a:xfrm>
              <a:off x="10460140" y="4849964"/>
              <a:ext cx="26520" cy="56771"/>
            </a:xfrm>
            <a:custGeom>
              <a:avLst/>
              <a:gdLst>
                <a:gd name="connsiteX0" fmla="*/ 0 w 26520"/>
                <a:gd name="connsiteY0" fmla="*/ 41025 h 56771"/>
                <a:gd name="connsiteX1" fmla="*/ 0 w 26520"/>
                <a:gd name="connsiteY1" fmla="*/ 14504 h 56771"/>
                <a:gd name="connsiteX2" fmla="*/ 13675 w 26520"/>
                <a:gd name="connsiteY2" fmla="*/ 0 h 56771"/>
                <a:gd name="connsiteX3" fmla="*/ 26521 w 26520"/>
                <a:gd name="connsiteY3" fmla="*/ 13675 h 56771"/>
                <a:gd name="connsiteX4" fmla="*/ 26521 w 26520"/>
                <a:gd name="connsiteY4" fmla="*/ 20305 h 56771"/>
                <a:gd name="connsiteX5" fmla="*/ 18233 w 26520"/>
                <a:gd name="connsiteY5" fmla="*/ 20305 h 56771"/>
                <a:gd name="connsiteX6" fmla="*/ 18233 w 26520"/>
                <a:gd name="connsiteY6" fmla="*/ 13261 h 56771"/>
                <a:gd name="connsiteX7" fmla="*/ 13675 w 26520"/>
                <a:gd name="connsiteY7" fmla="*/ 7873 h 56771"/>
                <a:gd name="connsiteX8" fmla="*/ 9116 w 26520"/>
                <a:gd name="connsiteY8" fmla="*/ 13675 h 56771"/>
                <a:gd name="connsiteX9" fmla="*/ 9116 w 26520"/>
                <a:gd name="connsiteY9" fmla="*/ 43096 h 56771"/>
                <a:gd name="connsiteX10" fmla="*/ 13675 w 26520"/>
                <a:gd name="connsiteY10" fmla="*/ 48898 h 56771"/>
                <a:gd name="connsiteX11" fmla="*/ 18233 w 26520"/>
                <a:gd name="connsiteY11" fmla="*/ 43511 h 56771"/>
                <a:gd name="connsiteX12" fmla="*/ 18233 w 26520"/>
                <a:gd name="connsiteY12" fmla="*/ 33566 h 56771"/>
                <a:gd name="connsiteX13" fmla="*/ 26521 w 26520"/>
                <a:gd name="connsiteY13" fmla="*/ 33566 h 56771"/>
                <a:gd name="connsiteX14" fmla="*/ 26521 w 26520"/>
                <a:gd name="connsiteY14" fmla="*/ 43096 h 56771"/>
                <a:gd name="connsiteX15" fmla="*/ 13675 w 26520"/>
                <a:gd name="connsiteY15" fmla="*/ 56771 h 56771"/>
                <a:gd name="connsiteX16" fmla="*/ 0 w 26520"/>
                <a:gd name="connsiteY16" fmla="*/ 41025 h 5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520" h="56771">
                  <a:moveTo>
                    <a:pt x="0" y="41025"/>
                  </a:moveTo>
                  <a:lnTo>
                    <a:pt x="0" y="14504"/>
                  </a:lnTo>
                  <a:cubicBezTo>
                    <a:pt x="0" y="5802"/>
                    <a:pt x="4144" y="0"/>
                    <a:pt x="13675" y="0"/>
                  </a:cubicBezTo>
                  <a:cubicBezTo>
                    <a:pt x="23620" y="0"/>
                    <a:pt x="26521" y="5802"/>
                    <a:pt x="26521" y="13675"/>
                  </a:cubicBezTo>
                  <a:lnTo>
                    <a:pt x="26521" y="20305"/>
                  </a:lnTo>
                  <a:lnTo>
                    <a:pt x="18233" y="20305"/>
                  </a:lnTo>
                  <a:lnTo>
                    <a:pt x="18233" y="13261"/>
                  </a:lnTo>
                  <a:cubicBezTo>
                    <a:pt x="18233" y="9946"/>
                    <a:pt x="16990" y="7873"/>
                    <a:pt x="13675" y="7873"/>
                  </a:cubicBezTo>
                  <a:cubicBezTo>
                    <a:pt x="10360" y="7873"/>
                    <a:pt x="9116" y="10360"/>
                    <a:pt x="9116" y="13675"/>
                  </a:cubicBezTo>
                  <a:lnTo>
                    <a:pt x="9116" y="43096"/>
                  </a:lnTo>
                  <a:cubicBezTo>
                    <a:pt x="9116" y="46412"/>
                    <a:pt x="10360" y="48898"/>
                    <a:pt x="13675" y="48898"/>
                  </a:cubicBezTo>
                  <a:cubicBezTo>
                    <a:pt x="16990" y="48898"/>
                    <a:pt x="18233" y="46826"/>
                    <a:pt x="18233" y="43511"/>
                  </a:cubicBezTo>
                  <a:lnTo>
                    <a:pt x="18233" y="33566"/>
                  </a:lnTo>
                  <a:lnTo>
                    <a:pt x="26521" y="33566"/>
                  </a:lnTo>
                  <a:lnTo>
                    <a:pt x="26521" y="43096"/>
                  </a:lnTo>
                  <a:cubicBezTo>
                    <a:pt x="26521" y="50970"/>
                    <a:pt x="23206" y="56771"/>
                    <a:pt x="13675" y="56771"/>
                  </a:cubicBezTo>
                  <a:cubicBezTo>
                    <a:pt x="3729" y="55943"/>
                    <a:pt x="0" y="49312"/>
                    <a:pt x="0" y="41025"/>
                  </a:cubicBezTo>
                  <a:close/>
                </a:path>
              </a:pathLst>
            </a:custGeom>
            <a:solidFill>
              <a:srgbClr val="FFFFFF"/>
            </a:solidFill>
            <a:ln w="4763" cap="flat">
              <a:noFill/>
              <a:prstDash val="solid"/>
              <a:miter/>
            </a:ln>
          </p:spPr>
          <p:txBody>
            <a:bodyPr rtlCol="0" anchor="ctr"/>
            <a:lstStyle/>
            <a:p>
              <a:endParaRPr lang="ru-RU"/>
            </a:p>
          </p:txBody>
        </p:sp>
        <p:sp>
          <p:nvSpPr>
            <p:cNvPr id="92" name="Полилиния: фигура 91">
              <a:extLst>
                <a:ext uri="{FF2B5EF4-FFF2-40B4-BE49-F238E27FC236}">
                  <a16:creationId xmlns:a16="http://schemas.microsoft.com/office/drawing/2014/main" id="{E4F443A2-5F5A-42F4-86A8-4B358A172A26}"/>
                </a:ext>
              </a:extLst>
            </p:cNvPr>
            <p:cNvSpPr/>
            <p:nvPr/>
          </p:nvSpPr>
          <p:spPr>
            <a:xfrm>
              <a:off x="10501993" y="4850378"/>
              <a:ext cx="26935" cy="55528"/>
            </a:xfrm>
            <a:custGeom>
              <a:avLst/>
              <a:gdLst>
                <a:gd name="connsiteX0" fmla="*/ 14089 w 26935"/>
                <a:gd name="connsiteY0" fmla="*/ 25692 h 55528"/>
                <a:gd name="connsiteX1" fmla="*/ 26935 w 26935"/>
                <a:gd name="connsiteY1" fmla="*/ 25692 h 55528"/>
                <a:gd name="connsiteX2" fmla="*/ 26935 w 26935"/>
                <a:gd name="connsiteY2" fmla="*/ 54699 h 55528"/>
                <a:gd name="connsiteX3" fmla="*/ 20305 w 26935"/>
                <a:gd name="connsiteY3" fmla="*/ 54699 h 55528"/>
                <a:gd name="connsiteX4" fmla="*/ 20305 w 26935"/>
                <a:gd name="connsiteY4" fmla="*/ 48898 h 55528"/>
                <a:gd name="connsiteX5" fmla="*/ 11603 w 26935"/>
                <a:gd name="connsiteY5" fmla="*/ 55528 h 55528"/>
                <a:gd name="connsiteX6" fmla="*/ 0 w 26935"/>
                <a:gd name="connsiteY6" fmla="*/ 41025 h 55528"/>
                <a:gd name="connsiteX7" fmla="*/ 0 w 26935"/>
                <a:gd name="connsiteY7" fmla="*/ 14504 h 55528"/>
                <a:gd name="connsiteX8" fmla="*/ 13675 w 26935"/>
                <a:gd name="connsiteY8" fmla="*/ 0 h 55528"/>
                <a:gd name="connsiteX9" fmla="*/ 26935 w 26935"/>
                <a:gd name="connsiteY9" fmla="*/ 13675 h 55528"/>
                <a:gd name="connsiteX10" fmla="*/ 26935 w 26935"/>
                <a:gd name="connsiteY10" fmla="*/ 18648 h 55528"/>
                <a:gd name="connsiteX11" fmla="*/ 18647 w 26935"/>
                <a:gd name="connsiteY11" fmla="*/ 18648 h 55528"/>
                <a:gd name="connsiteX12" fmla="*/ 18647 w 26935"/>
                <a:gd name="connsiteY12" fmla="*/ 13261 h 55528"/>
                <a:gd name="connsiteX13" fmla="*/ 14089 w 26935"/>
                <a:gd name="connsiteY13" fmla="*/ 7873 h 55528"/>
                <a:gd name="connsiteX14" fmla="*/ 9531 w 26935"/>
                <a:gd name="connsiteY14" fmla="*/ 13675 h 55528"/>
                <a:gd name="connsiteX15" fmla="*/ 9531 w 26935"/>
                <a:gd name="connsiteY15" fmla="*/ 43096 h 55528"/>
                <a:gd name="connsiteX16" fmla="*/ 14089 w 26935"/>
                <a:gd name="connsiteY16" fmla="*/ 48898 h 55528"/>
                <a:gd name="connsiteX17" fmla="*/ 18647 w 26935"/>
                <a:gd name="connsiteY17" fmla="*/ 43511 h 55528"/>
                <a:gd name="connsiteX18" fmla="*/ 18647 w 26935"/>
                <a:gd name="connsiteY18" fmla="*/ 33980 h 55528"/>
                <a:gd name="connsiteX19" fmla="*/ 14503 w 26935"/>
                <a:gd name="connsiteY19" fmla="*/ 33980 h 55528"/>
                <a:gd name="connsiteX20" fmla="*/ 14503 w 26935"/>
                <a:gd name="connsiteY20" fmla="*/ 25692 h 55528"/>
                <a:gd name="connsiteX21" fmla="*/ 14089 w 26935"/>
                <a:gd name="connsiteY21" fmla="*/ 25692 h 5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935" h="55528">
                  <a:moveTo>
                    <a:pt x="14089" y="25692"/>
                  </a:moveTo>
                  <a:lnTo>
                    <a:pt x="26935" y="25692"/>
                  </a:lnTo>
                  <a:lnTo>
                    <a:pt x="26935" y="54699"/>
                  </a:lnTo>
                  <a:lnTo>
                    <a:pt x="20305" y="54699"/>
                  </a:lnTo>
                  <a:lnTo>
                    <a:pt x="20305" y="48898"/>
                  </a:lnTo>
                  <a:cubicBezTo>
                    <a:pt x="19061" y="53042"/>
                    <a:pt x="16575" y="55528"/>
                    <a:pt x="11603" y="55528"/>
                  </a:cubicBezTo>
                  <a:cubicBezTo>
                    <a:pt x="3730" y="55528"/>
                    <a:pt x="0" y="49312"/>
                    <a:pt x="0" y="41025"/>
                  </a:cubicBezTo>
                  <a:lnTo>
                    <a:pt x="0" y="14504"/>
                  </a:lnTo>
                  <a:cubicBezTo>
                    <a:pt x="0" y="5802"/>
                    <a:pt x="4144" y="0"/>
                    <a:pt x="13675" y="0"/>
                  </a:cubicBezTo>
                  <a:cubicBezTo>
                    <a:pt x="23620" y="0"/>
                    <a:pt x="26935" y="5802"/>
                    <a:pt x="26935" y="13675"/>
                  </a:cubicBezTo>
                  <a:lnTo>
                    <a:pt x="26935" y="18648"/>
                  </a:lnTo>
                  <a:lnTo>
                    <a:pt x="18647" y="18648"/>
                  </a:lnTo>
                  <a:lnTo>
                    <a:pt x="18647" y="13261"/>
                  </a:lnTo>
                  <a:cubicBezTo>
                    <a:pt x="18647" y="9946"/>
                    <a:pt x="17404" y="7873"/>
                    <a:pt x="14089" y="7873"/>
                  </a:cubicBezTo>
                  <a:cubicBezTo>
                    <a:pt x="10774" y="7873"/>
                    <a:pt x="9531" y="10360"/>
                    <a:pt x="9531" y="13675"/>
                  </a:cubicBezTo>
                  <a:lnTo>
                    <a:pt x="9531" y="43096"/>
                  </a:lnTo>
                  <a:cubicBezTo>
                    <a:pt x="9531" y="46412"/>
                    <a:pt x="10774" y="48898"/>
                    <a:pt x="14089" y="48898"/>
                  </a:cubicBezTo>
                  <a:cubicBezTo>
                    <a:pt x="16990" y="48898"/>
                    <a:pt x="18647" y="47241"/>
                    <a:pt x="18647" y="43511"/>
                  </a:cubicBezTo>
                  <a:lnTo>
                    <a:pt x="18647" y="33980"/>
                  </a:lnTo>
                  <a:lnTo>
                    <a:pt x="14503" y="33980"/>
                  </a:lnTo>
                  <a:lnTo>
                    <a:pt x="14503" y="25692"/>
                  </a:lnTo>
                  <a:lnTo>
                    <a:pt x="14089" y="25692"/>
                  </a:lnTo>
                  <a:close/>
                </a:path>
              </a:pathLst>
            </a:custGeom>
            <a:solidFill>
              <a:srgbClr val="FFFFFF"/>
            </a:solidFill>
            <a:ln w="4763" cap="flat">
              <a:noFill/>
              <a:prstDash val="solid"/>
              <a:miter/>
            </a:ln>
          </p:spPr>
          <p:txBody>
            <a:bodyPr rtlCol="0" anchor="ctr"/>
            <a:lstStyle/>
            <a:p>
              <a:endParaRPr lang="ru-RU"/>
            </a:p>
          </p:txBody>
        </p:sp>
        <p:sp>
          <p:nvSpPr>
            <p:cNvPr id="93" name="Полилиния: фигура 92">
              <a:extLst>
                <a:ext uri="{FF2B5EF4-FFF2-40B4-BE49-F238E27FC236}">
                  <a16:creationId xmlns:a16="http://schemas.microsoft.com/office/drawing/2014/main" id="{B9C9F519-6057-483F-B128-420B95BD2420}"/>
                </a:ext>
              </a:extLst>
            </p:cNvPr>
            <p:cNvSpPr/>
            <p:nvPr/>
          </p:nvSpPr>
          <p:spPr>
            <a:xfrm>
              <a:off x="10535144" y="4850795"/>
              <a:ext cx="26932" cy="54284"/>
            </a:xfrm>
            <a:custGeom>
              <a:avLst/>
              <a:gdLst>
                <a:gd name="connsiteX0" fmla="*/ 9116 w 26932"/>
                <a:gd name="connsiteY0" fmla="*/ 29421 h 54284"/>
                <a:gd name="connsiteX1" fmla="*/ 9116 w 26932"/>
                <a:gd name="connsiteY1" fmla="*/ 54284 h 54284"/>
                <a:gd name="connsiteX2" fmla="*/ 0 w 26932"/>
                <a:gd name="connsiteY2" fmla="*/ 54284 h 54284"/>
                <a:gd name="connsiteX3" fmla="*/ 0 w 26932"/>
                <a:gd name="connsiteY3" fmla="*/ 0 h 54284"/>
                <a:gd name="connsiteX4" fmla="*/ 13260 w 26932"/>
                <a:gd name="connsiteY4" fmla="*/ 0 h 54284"/>
                <a:gd name="connsiteX5" fmla="*/ 25690 w 26932"/>
                <a:gd name="connsiteY5" fmla="*/ 12017 h 54284"/>
                <a:gd name="connsiteX6" fmla="*/ 25690 w 26932"/>
                <a:gd name="connsiteY6" fmla="*/ 19061 h 54284"/>
                <a:gd name="connsiteX7" fmla="*/ 18232 w 26932"/>
                <a:gd name="connsiteY7" fmla="*/ 29421 h 54284"/>
                <a:gd name="connsiteX8" fmla="*/ 26933 w 26932"/>
                <a:gd name="connsiteY8" fmla="*/ 54284 h 54284"/>
                <a:gd name="connsiteX9" fmla="*/ 17403 w 26932"/>
                <a:gd name="connsiteY9" fmla="*/ 54284 h 54284"/>
                <a:gd name="connsiteX10" fmla="*/ 9116 w 26932"/>
                <a:gd name="connsiteY10" fmla="*/ 29421 h 54284"/>
                <a:gd name="connsiteX11" fmla="*/ 9116 w 26932"/>
                <a:gd name="connsiteY11" fmla="*/ 7459 h 54284"/>
                <a:gd name="connsiteX12" fmla="*/ 9116 w 26932"/>
                <a:gd name="connsiteY12" fmla="*/ 24449 h 54284"/>
                <a:gd name="connsiteX13" fmla="*/ 12017 w 26932"/>
                <a:gd name="connsiteY13" fmla="*/ 24449 h 54284"/>
                <a:gd name="connsiteX14" fmla="*/ 16574 w 26932"/>
                <a:gd name="connsiteY14" fmla="*/ 19891 h 54284"/>
                <a:gd name="connsiteX15" fmla="*/ 16574 w 26932"/>
                <a:gd name="connsiteY15" fmla="*/ 12017 h 54284"/>
                <a:gd name="connsiteX16" fmla="*/ 12017 w 26932"/>
                <a:gd name="connsiteY16" fmla="*/ 7459 h 54284"/>
                <a:gd name="connsiteX17" fmla="*/ 9116 w 26932"/>
                <a:gd name="connsiteY17" fmla="*/ 7459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932" h="54284">
                  <a:moveTo>
                    <a:pt x="9116" y="29421"/>
                  </a:moveTo>
                  <a:lnTo>
                    <a:pt x="9116" y="54284"/>
                  </a:lnTo>
                  <a:lnTo>
                    <a:pt x="0" y="54284"/>
                  </a:lnTo>
                  <a:lnTo>
                    <a:pt x="0" y="0"/>
                  </a:lnTo>
                  <a:lnTo>
                    <a:pt x="13260" y="0"/>
                  </a:lnTo>
                  <a:cubicBezTo>
                    <a:pt x="22375" y="0"/>
                    <a:pt x="25690" y="4558"/>
                    <a:pt x="25690" y="12017"/>
                  </a:cubicBezTo>
                  <a:lnTo>
                    <a:pt x="25690" y="19061"/>
                  </a:lnTo>
                  <a:cubicBezTo>
                    <a:pt x="25690" y="24863"/>
                    <a:pt x="23618" y="28178"/>
                    <a:pt x="18232" y="29421"/>
                  </a:cubicBezTo>
                  <a:lnTo>
                    <a:pt x="26933" y="54284"/>
                  </a:lnTo>
                  <a:lnTo>
                    <a:pt x="17403" y="54284"/>
                  </a:lnTo>
                  <a:lnTo>
                    <a:pt x="9116" y="29421"/>
                  </a:lnTo>
                  <a:close/>
                  <a:moveTo>
                    <a:pt x="9116" y="7459"/>
                  </a:moveTo>
                  <a:lnTo>
                    <a:pt x="9116" y="24449"/>
                  </a:lnTo>
                  <a:lnTo>
                    <a:pt x="12017" y="24449"/>
                  </a:lnTo>
                  <a:cubicBezTo>
                    <a:pt x="15331" y="24449"/>
                    <a:pt x="16574" y="22791"/>
                    <a:pt x="16574" y="19891"/>
                  </a:cubicBezTo>
                  <a:lnTo>
                    <a:pt x="16574" y="12017"/>
                  </a:lnTo>
                  <a:cubicBezTo>
                    <a:pt x="16574" y="9116"/>
                    <a:pt x="15331" y="7459"/>
                    <a:pt x="12017" y="7459"/>
                  </a:cubicBezTo>
                  <a:lnTo>
                    <a:pt x="9116" y="7459"/>
                  </a:lnTo>
                  <a:close/>
                </a:path>
              </a:pathLst>
            </a:custGeom>
            <a:solidFill>
              <a:srgbClr val="FFFFFF"/>
            </a:solidFill>
            <a:ln w="4763" cap="flat">
              <a:noFill/>
              <a:prstDash val="solid"/>
              <a:miter/>
            </a:ln>
          </p:spPr>
          <p:txBody>
            <a:bodyPr rtlCol="0" anchor="ctr"/>
            <a:lstStyle/>
            <a:p>
              <a:endParaRPr lang="ru-RU"/>
            </a:p>
          </p:txBody>
        </p:sp>
        <p:sp>
          <p:nvSpPr>
            <p:cNvPr id="94" name="Полилиния: фигура 93">
              <a:extLst>
                <a:ext uri="{FF2B5EF4-FFF2-40B4-BE49-F238E27FC236}">
                  <a16:creationId xmlns:a16="http://schemas.microsoft.com/office/drawing/2014/main" id="{9071FAEB-ED5C-4464-9B7A-D2B8DE7DDBA4}"/>
                </a:ext>
              </a:extLst>
            </p:cNvPr>
            <p:cNvSpPr/>
            <p:nvPr/>
          </p:nvSpPr>
          <p:spPr>
            <a:xfrm>
              <a:off x="10565396" y="4849964"/>
              <a:ext cx="27760" cy="55546"/>
            </a:xfrm>
            <a:custGeom>
              <a:avLst/>
              <a:gdLst>
                <a:gd name="connsiteX0" fmla="*/ 0 w 27760"/>
                <a:gd name="connsiteY0" fmla="*/ 41025 h 55546"/>
                <a:gd name="connsiteX1" fmla="*/ 0 w 27760"/>
                <a:gd name="connsiteY1" fmla="*/ 14504 h 55546"/>
                <a:gd name="connsiteX2" fmla="*/ 13673 w 27760"/>
                <a:gd name="connsiteY2" fmla="*/ 0 h 55546"/>
                <a:gd name="connsiteX3" fmla="*/ 27761 w 27760"/>
                <a:gd name="connsiteY3" fmla="*/ 14504 h 55546"/>
                <a:gd name="connsiteX4" fmla="*/ 27761 w 27760"/>
                <a:gd name="connsiteY4" fmla="*/ 41025 h 55546"/>
                <a:gd name="connsiteX5" fmla="*/ 13673 w 27760"/>
                <a:gd name="connsiteY5" fmla="*/ 55528 h 55546"/>
                <a:gd name="connsiteX6" fmla="*/ 0 w 27760"/>
                <a:gd name="connsiteY6" fmla="*/ 41025 h 55546"/>
                <a:gd name="connsiteX7" fmla="*/ 18231 w 27760"/>
                <a:gd name="connsiteY7" fmla="*/ 42682 h 55546"/>
                <a:gd name="connsiteX8" fmla="*/ 18231 w 27760"/>
                <a:gd name="connsiteY8" fmla="*/ 13261 h 55546"/>
                <a:gd name="connsiteX9" fmla="*/ 13673 w 27760"/>
                <a:gd name="connsiteY9" fmla="*/ 7459 h 55546"/>
                <a:gd name="connsiteX10" fmla="*/ 9115 w 27760"/>
                <a:gd name="connsiteY10" fmla="*/ 13261 h 55546"/>
                <a:gd name="connsiteX11" fmla="*/ 9115 w 27760"/>
                <a:gd name="connsiteY11" fmla="*/ 42682 h 55546"/>
                <a:gd name="connsiteX12" fmla="*/ 13673 w 27760"/>
                <a:gd name="connsiteY12" fmla="*/ 48484 h 55546"/>
                <a:gd name="connsiteX13" fmla="*/ 18231 w 27760"/>
                <a:gd name="connsiteY13" fmla="*/ 42682 h 5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60" h="55546">
                  <a:moveTo>
                    <a:pt x="0" y="41025"/>
                  </a:moveTo>
                  <a:lnTo>
                    <a:pt x="0" y="14504"/>
                  </a:lnTo>
                  <a:cubicBezTo>
                    <a:pt x="0" y="5802"/>
                    <a:pt x="4143" y="0"/>
                    <a:pt x="13673" y="0"/>
                  </a:cubicBezTo>
                  <a:cubicBezTo>
                    <a:pt x="23203" y="0"/>
                    <a:pt x="27761" y="6216"/>
                    <a:pt x="27761" y="14504"/>
                  </a:cubicBezTo>
                  <a:lnTo>
                    <a:pt x="27761" y="41025"/>
                  </a:lnTo>
                  <a:cubicBezTo>
                    <a:pt x="27761" y="49312"/>
                    <a:pt x="23617" y="55528"/>
                    <a:pt x="13673" y="55528"/>
                  </a:cubicBezTo>
                  <a:cubicBezTo>
                    <a:pt x="4143" y="55943"/>
                    <a:pt x="0" y="49312"/>
                    <a:pt x="0" y="41025"/>
                  </a:cubicBezTo>
                  <a:close/>
                  <a:moveTo>
                    <a:pt x="18231" y="42682"/>
                  </a:moveTo>
                  <a:lnTo>
                    <a:pt x="18231" y="13261"/>
                  </a:lnTo>
                  <a:cubicBezTo>
                    <a:pt x="18231" y="9946"/>
                    <a:pt x="16988" y="7459"/>
                    <a:pt x="13673" y="7459"/>
                  </a:cubicBezTo>
                  <a:cubicBezTo>
                    <a:pt x="10358" y="7459"/>
                    <a:pt x="9115" y="9946"/>
                    <a:pt x="9115" y="13261"/>
                  </a:cubicBezTo>
                  <a:lnTo>
                    <a:pt x="9115" y="42682"/>
                  </a:lnTo>
                  <a:cubicBezTo>
                    <a:pt x="9115" y="45997"/>
                    <a:pt x="10358" y="48484"/>
                    <a:pt x="13673" y="48484"/>
                  </a:cubicBezTo>
                  <a:cubicBezTo>
                    <a:pt x="16988" y="48069"/>
                    <a:pt x="18231" y="45997"/>
                    <a:pt x="18231" y="42682"/>
                  </a:cubicBezTo>
                  <a:close/>
                </a:path>
              </a:pathLst>
            </a:custGeom>
            <a:solidFill>
              <a:srgbClr val="FFFFFF"/>
            </a:solidFill>
            <a:ln w="4763" cap="flat">
              <a:noFill/>
              <a:prstDash val="solid"/>
              <a:miter/>
            </a:ln>
          </p:spPr>
          <p:txBody>
            <a:bodyPr rtlCol="0" anchor="ctr"/>
            <a:lstStyle/>
            <a:p>
              <a:endParaRPr lang="ru-RU"/>
            </a:p>
          </p:txBody>
        </p:sp>
        <p:sp>
          <p:nvSpPr>
            <p:cNvPr id="95" name="Полилиния: фигура 94">
              <a:extLst>
                <a:ext uri="{FF2B5EF4-FFF2-40B4-BE49-F238E27FC236}">
                  <a16:creationId xmlns:a16="http://schemas.microsoft.com/office/drawing/2014/main" id="{25AF9979-B590-4EA0-882B-3C08E611B436}"/>
                </a:ext>
              </a:extLst>
            </p:cNvPr>
            <p:cNvSpPr/>
            <p:nvPr/>
          </p:nvSpPr>
          <p:spPr>
            <a:xfrm>
              <a:off x="10595229" y="4850795"/>
              <a:ext cx="41857" cy="54284"/>
            </a:xfrm>
            <a:custGeom>
              <a:avLst/>
              <a:gdLst>
                <a:gd name="connsiteX0" fmla="*/ 21136 w 41857"/>
                <a:gd name="connsiteY0" fmla="*/ 20719 h 54284"/>
                <a:gd name="connsiteX1" fmla="*/ 16164 w 41857"/>
                <a:gd name="connsiteY1" fmla="*/ 54284 h 54284"/>
                <a:gd name="connsiteX2" fmla="*/ 7463 w 41857"/>
                <a:gd name="connsiteY2" fmla="*/ 54284 h 54284"/>
                <a:gd name="connsiteX3" fmla="*/ 0 w 41857"/>
                <a:gd name="connsiteY3" fmla="*/ 0 h 54284"/>
                <a:gd name="connsiteX4" fmla="*/ 8706 w 41857"/>
                <a:gd name="connsiteY4" fmla="*/ 0 h 54284"/>
                <a:gd name="connsiteX5" fmla="*/ 12849 w 41857"/>
                <a:gd name="connsiteY5" fmla="*/ 34394 h 54284"/>
                <a:gd name="connsiteX6" fmla="*/ 17407 w 41857"/>
                <a:gd name="connsiteY6" fmla="*/ 0 h 54284"/>
                <a:gd name="connsiteX7" fmla="*/ 24865 w 41857"/>
                <a:gd name="connsiteY7" fmla="*/ 0 h 54284"/>
                <a:gd name="connsiteX8" fmla="*/ 29837 w 41857"/>
                <a:gd name="connsiteY8" fmla="*/ 34394 h 54284"/>
                <a:gd name="connsiteX9" fmla="*/ 33980 w 41857"/>
                <a:gd name="connsiteY9" fmla="*/ 0 h 54284"/>
                <a:gd name="connsiteX10" fmla="*/ 41858 w 41857"/>
                <a:gd name="connsiteY10" fmla="*/ 0 h 54284"/>
                <a:gd name="connsiteX11" fmla="*/ 34809 w 41857"/>
                <a:gd name="connsiteY11" fmla="*/ 54284 h 54284"/>
                <a:gd name="connsiteX12" fmla="*/ 26108 w 41857"/>
                <a:gd name="connsiteY12" fmla="*/ 54284 h 54284"/>
                <a:gd name="connsiteX13" fmla="*/ 21136 w 41857"/>
                <a:gd name="connsiteY13" fmla="*/ 20719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857" h="54284">
                  <a:moveTo>
                    <a:pt x="21136" y="20719"/>
                  </a:moveTo>
                  <a:lnTo>
                    <a:pt x="16164" y="54284"/>
                  </a:lnTo>
                  <a:lnTo>
                    <a:pt x="7463" y="54284"/>
                  </a:lnTo>
                  <a:lnTo>
                    <a:pt x="0" y="0"/>
                  </a:lnTo>
                  <a:lnTo>
                    <a:pt x="8706" y="0"/>
                  </a:lnTo>
                  <a:lnTo>
                    <a:pt x="12849" y="34394"/>
                  </a:lnTo>
                  <a:lnTo>
                    <a:pt x="17407" y="0"/>
                  </a:lnTo>
                  <a:lnTo>
                    <a:pt x="24865" y="0"/>
                  </a:lnTo>
                  <a:lnTo>
                    <a:pt x="29837" y="34394"/>
                  </a:lnTo>
                  <a:lnTo>
                    <a:pt x="33980" y="0"/>
                  </a:lnTo>
                  <a:lnTo>
                    <a:pt x="41858" y="0"/>
                  </a:lnTo>
                  <a:lnTo>
                    <a:pt x="34809" y="54284"/>
                  </a:lnTo>
                  <a:lnTo>
                    <a:pt x="26108" y="54284"/>
                  </a:lnTo>
                  <a:lnTo>
                    <a:pt x="21136" y="20719"/>
                  </a:lnTo>
                  <a:close/>
                </a:path>
              </a:pathLst>
            </a:custGeom>
            <a:solidFill>
              <a:srgbClr val="FFFFFF"/>
            </a:solidFill>
            <a:ln w="4763" cap="flat">
              <a:noFill/>
              <a:prstDash val="solid"/>
              <a:miter/>
            </a:ln>
          </p:spPr>
          <p:txBody>
            <a:bodyPr rtlCol="0" anchor="ctr"/>
            <a:lstStyle/>
            <a:p>
              <a:endParaRPr lang="ru-RU"/>
            </a:p>
          </p:txBody>
        </p:sp>
        <p:sp>
          <p:nvSpPr>
            <p:cNvPr id="96" name="Полилиния: фигура 95">
              <a:extLst>
                <a:ext uri="{FF2B5EF4-FFF2-40B4-BE49-F238E27FC236}">
                  <a16:creationId xmlns:a16="http://schemas.microsoft.com/office/drawing/2014/main" id="{102E2679-658A-4BDE-8F53-77EAE4671AE7}"/>
                </a:ext>
              </a:extLst>
            </p:cNvPr>
            <p:cNvSpPr/>
            <p:nvPr/>
          </p:nvSpPr>
          <p:spPr>
            <a:xfrm>
              <a:off x="10640401" y="4850795"/>
              <a:ext cx="24445" cy="54284"/>
            </a:xfrm>
            <a:custGeom>
              <a:avLst/>
              <a:gdLst>
                <a:gd name="connsiteX0" fmla="*/ 0 w 24445"/>
                <a:gd name="connsiteY0" fmla="*/ 0 h 54284"/>
                <a:gd name="connsiteX1" fmla="*/ 24446 w 24445"/>
                <a:gd name="connsiteY1" fmla="*/ 0 h 54284"/>
                <a:gd name="connsiteX2" fmla="*/ 24446 w 24445"/>
                <a:gd name="connsiteY2" fmla="*/ 7459 h 54284"/>
                <a:gd name="connsiteX3" fmla="*/ 16988 w 24445"/>
                <a:gd name="connsiteY3" fmla="*/ 7459 h 54284"/>
                <a:gd name="connsiteX4" fmla="*/ 16988 w 24445"/>
                <a:gd name="connsiteY4" fmla="*/ 54284 h 54284"/>
                <a:gd name="connsiteX5" fmla="*/ 7872 w 24445"/>
                <a:gd name="connsiteY5" fmla="*/ 54284 h 54284"/>
                <a:gd name="connsiteX6" fmla="*/ 7872 w 24445"/>
                <a:gd name="connsiteY6" fmla="*/ 7459 h 54284"/>
                <a:gd name="connsiteX7" fmla="*/ 414 w 24445"/>
                <a:gd name="connsiteY7" fmla="*/ 7459 h 54284"/>
                <a:gd name="connsiteX8" fmla="*/ 414 w 24445"/>
                <a:gd name="connsiteY8" fmla="*/ 0 h 54284"/>
                <a:gd name="connsiteX9" fmla="*/ 0 w 24445"/>
                <a:gd name="connsiteY9" fmla="*/ 0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45" h="54284">
                  <a:moveTo>
                    <a:pt x="0" y="0"/>
                  </a:moveTo>
                  <a:lnTo>
                    <a:pt x="24446" y="0"/>
                  </a:lnTo>
                  <a:lnTo>
                    <a:pt x="24446" y="7459"/>
                  </a:lnTo>
                  <a:lnTo>
                    <a:pt x="16988" y="7459"/>
                  </a:lnTo>
                  <a:lnTo>
                    <a:pt x="16988" y="54284"/>
                  </a:lnTo>
                  <a:lnTo>
                    <a:pt x="7872" y="54284"/>
                  </a:lnTo>
                  <a:lnTo>
                    <a:pt x="7872" y="7459"/>
                  </a:lnTo>
                  <a:lnTo>
                    <a:pt x="414" y="7459"/>
                  </a:lnTo>
                  <a:lnTo>
                    <a:pt x="414" y="0"/>
                  </a:lnTo>
                  <a:lnTo>
                    <a:pt x="0" y="0"/>
                  </a:lnTo>
                  <a:close/>
                </a:path>
              </a:pathLst>
            </a:custGeom>
            <a:solidFill>
              <a:srgbClr val="FFFFFF"/>
            </a:solidFill>
            <a:ln w="4763" cap="flat">
              <a:noFill/>
              <a:prstDash val="solid"/>
              <a:miter/>
            </a:ln>
          </p:spPr>
          <p:txBody>
            <a:bodyPr rtlCol="0" anchor="ctr"/>
            <a:lstStyle/>
            <a:p>
              <a:endParaRPr lang="ru-RU"/>
            </a:p>
          </p:txBody>
        </p:sp>
        <p:sp>
          <p:nvSpPr>
            <p:cNvPr id="97" name="Полилиния: фигура 96">
              <a:extLst>
                <a:ext uri="{FF2B5EF4-FFF2-40B4-BE49-F238E27FC236}">
                  <a16:creationId xmlns:a16="http://schemas.microsoft.com/office/drawing/2014/main" id="{10C3ED0F-388C-45A9-9DE7-91DD3565C15D}"/>
                </a:ext>
              </a:extLst>
            </p:cNvPr>
            <p:cNvSpPr/>
            <p:nvPr/>
          </p:nvSpPr>
          <p:spPr>
            <a:xfrm>
              <a:off x="10667747" y="4850795"/>
              <a:ext cx="26936" cy="54284"/>
            </a:xfrm>
            <a:custGeom>
              <a:avLst/>
              <a:gdLst>
                <a:gd name="connsiteX0" fmla="*/ 17821 w 26936"/>
                <a:gd name="connsiteY0" fmla="*/ 30250 h 54284"/>
                <a:gd name="connsiteX1" fmla="*/ 9120 w 26936"/>
                <a:gd name="connsiteY1" fmla="*/ 30250 h 54284"/>
                <a:gd name="connsiteX2" fmla="*/ 9120 w 26936"/>
                <a:gd name="connsiteY2" fmla="*/ 54284 h 54284"/>
                <a:gd name="connsiteX3" fmla="*/ 0 w 26936"/>
                <a:gd name="connsiteY3" fmla="*/ 54284 h 54284"/>
                <a:gd name="connsiteX4" fmla="*/ 0 w 26936"/>
                <a:gd name="connsiteY4" fmla="*/ 0 h 54284"/>
                <a:gd name="connsiteX5" fmla="*/ 9120 w 26936"/>
                <a:gd name="connsiteY5" fmla="*/ 0 h 54284"/>
                <a:gd name="connsiteX6" fmla="*/ 9120 w 26936"/>
                <a:gd name="connsiteY6" fmla="*/ 23205 h 54284"/>
                <a:gd name="connsiteX7" fmla="*/ 17821 w 26936"/>
                <a:gd name="connsiteY7" fmla="*/ 23205 h 54284"/>
                <a:gd name="connsiteX8" fmla="*/ 17821 w 26936"/>
                <a:gd name="connsiteY8" fmla="*/ 0 h 54284"/>
                <a:gd name="connsiteX9" fmla="*/ 26937 w 26936"/>
                <a:gd name="connsiteY9" fmla="*/ 0 h 54284"/>
                <a:gd name="connsiteX10" fmla="*/ 26937 w 26936"/>
                <a:gd name="connsiteY10" fmla="*/ 54284 h 54284"/>
                <a:gd name="connsiteX11" fmla="*/ 17821 w 26936"/>
                <a:gd name="connsiteY11" fmla="*/ 54284 h 54284"/>
                <a:gd name="connsiteX12" fmla="*/ 17821 w 26936"/>
                <a:gd name="connsiteY12" fmla="*/ 30250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36" h="54284">
                  <a:moveTo>
                    <a:pt x="17821" y="30250"/>
                  </a:moveTo>
                  <a:lnTo>
                    <a:pt x="9120" y="30250"/>
                  </a:lnTo>
                  <a:lnTo>
                    <a:pt x="9120" y="54284"/>
                  </a:lnTo>
                  <a:lnTo>
                    <a:pt x="0" y="54284"/>
                  </a:lnTo>
                  <a:lnTo>
                    <a:pt x="0" y="0"/>
                  </a:lnTo>
                  <a:lnTo>
                    <a:pt x="9120" y="0"/>
                  </a:lnTo>
                  <a:lnTo>
                    <a:pt x="9120" y="23205"/>
                  </a:lnTo>
                  <a:lnTo>
                    <a:pt x="17821" y="23205"/>
                  </a:lnTo>
                  <a:lnTo>
                    <a:pt x="17821" y="0"/>
                  </a:lnTo>
                  <a:lnTo>
                    <a:pt x="26937" y="0"/>
                  </a:lnTo>
                  <a:lnTo>
                    <a:pt x="26937" y="54284"/>
                  </a:lnTo>
                  <a:lnTo>
                    <a:pt x="17821" y="54284"/>
                  </a:lnTo>
                  <a:lnTo>
                    <a:pt x="17821" y="30250"/>
                  </a:lnTo>
                  <a:close/>
                </a:path>
              </a:pathLst>
            </a:custGeom>
            <a:solidFill>
              <a:srgbClr val="FFFFFF"/>
            </a:solidFill>
            <a:ln w="4763" cap="flat">
              <a:noFill/>
              <a:prstDash val="solid"/>
              <a:miter/>
            </a:ln>
          </p:spPr>
          <p:txBody>
            <a:bodyPr rtlCol="0" anchor="ctr"/>
            <a:lstStyle/>
            <a:p>
              <a:endParaRPr lang="ru-RU"/>
            </a:p>
          </p:txBody>
        </p:sp>
      </p:grpSp>
      <p:grpSp>
        <p:nvGrpSpPr>
          <p:cNvPr id="313" name="Группа 312">
            <a:extLst>
              <a:ext uri="{FF2B5EF4-FFF2-40B4-BE49-F238E27FC236}">
                <a16:creationId xmlns:a16="http://schemas.microsoft.com/office/drawing/2014/main" id="{53D88E17-ED40-45EE-A9E8-627A525E2401}"/>
              </a:ext>
            </a:extLst>
          </p:cNvPr>
          <p:cNvGrpSpPr/>
          <p:nvPr userDrawn="1"/>
        </p:nvGrpSpPr>
        <p:grpSpPr>
          <a:xfrm>
            <a:off x="3919537" y="5648325"/>
            <a:ext cx="2006223" cy="400050"/>
            <a:chOff x="3919537" y="5648325"/>
            <a:chExt cx="2006223" cy="400050"/>
          </a:xfrm>
        </p:grpSpPr>
        <p:sp>
          <p:nvSpPr>
            <p:cNvPr id="178" name="Полилиния: фигура 177">
              <a:extLst>
                <a:ext uri="{FF2B5EF4-FFF2-40B4-BE49-F238E27FC236}">
                  <a16:creationId xmlns:a16="http://schemas.microsoft.com/office/drawing/2014/main" id="{8FBE32B5-D10A-4F04-97B0-D77CF05C9B89}"/>
                </a:ext>
              </a:extLst>
            </p:cNvPr>
            <p:cNvSpPr/>
            <p:nvPr/>
          </p:nvSpPr>
          <p:spPr>
            <a:xfrm>
              <a:off x="4719637" y="5648325"/>
              <a:ext cx="406022" cy="400050"/>
            </a:xfrm>
            <a:custGeom>
              <a:avLst/>
              <a:gdLst>
                <a:gd name="connsiteX0" fmla="*/ 406022 w 406022"/>
                <a:gd name="connsiteY0" fmla="*/ 0 h 400050"/>
                <a:gd name="connsiteX1" fmla="*/ 0 w 406022"/>
                <a:gd name="connsiteY1" fmla="*/ 0 h 400050"/>
                <a:gd name="connsiteX2" fmla="*/ 0 w 406022"/>
                <a:gd name="connsiteY2" fmla="*/ 400050 h 400050"/>
                <a:gd name="connsiteX3" fmla="*/ 406022 w 406022"/>
                <a:gd name="connsiteY3" fmla="*/ 400050 h 400050"/>
                <a:gd name="connsiteX4" fmla="*/ 406022 w 406022"/>
                <a:gd name="connsiteY4" fmla="*/ 0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22" h="400050">
                  <a:moveTo>
                    <a:pt x="406022" y="0"/>
                  </a:moveTo>
                  <a:lnTo>
                    <a:pt x="0" y="0"/>
                  </a:lnTo>
                  <a:lnTo>
                    <a:pt x="0" y="400050"/>
                  </a:lnTo>
                  <a:lnTo>
                    <a:pt x="406022" y="400050"/>
                  </a:lnTo>
                  <a:lnTo>
                    <a:pt x="406022" y="0"/>
                  </a:lnTo>
                  <a:close/>
                </a:path>
              </a:pathLst>
            </a:custGeom>
            <a:noFill/>
            <a:ln w="4751" cap="flat">
              <a:solidFill>
                <a:srgbClr val="FFFFFF"/>
              </a:solidFill>
              <a:prstDash val="solid"/>
              <a:miter/>
            </a:ln>
          </p:spPr>
          <p:txBody>
            <a:bodyPr rtlCol="0" anchor="ctr"/>
            <a:lstStyle/>
            <a:p>
              <a:endParaRPr lang="ru-RU"/>
            </a:p>
          </p:txBody>
        </p:sp>
        <p:sp>
          <p:nvSpPr>
            <p:cNvPr id="179" name="Полилиния: фигура 178">
              <a:extLst>
                <a:ext uri="{FF2B5EF4-FFF2-40B4-BE49-F238E27FC236}">
                  <a16:creationId xmlns:a16="http://schemas.microsoft.com/office/drawing/2014/main" id="{4B9E094E-9CEB-40FB-AB9E-611E22DA51C4}"/>
                </a:ext>
              </a:extLst>
            </p:cNvPr>
            <p:cNvSpPr/>
            <p:nvPr/>
          </p:nvSpPr>
          <p:spPr>
            <a:xfrm>
              <a:off x="4747145" y="5681890"/>
              <a:ext cx="23717" cy="80805"/>
            </a:xfrm>
            <a:custGeom>
              <a:avLst/>
              <a:gdLst>
                <a:gd name="connsiteX0" fmla="*/ 23717 w 23717"/>
                <a:gd name="connsiteY0" fmla="*/ 0 h 80805"/>
                <a:gd name="connsiteX1" fmla="*/ 23717 w 23717"/>
                <a:gd name="connsiteY1" fmla="*/ 80806 h 80805"/>
                <a:gd name="connsiteX2" fmla="*/ 10092 w 23717"/>
                <a:gd name="connsiteY2" fmla="*/ 80806 h 80805"/>
                <a:gd name="connsiteX3" fmla="*/ 10092 w 23717"/>
                <a:gd name="connsiteY3" fmla="*/ 18896 h 80805"/>
                <a:gd name="connsiteX4" fmla="*/ 9839 w 23717"/>
                <a:gd name="connsiteY4" fmla="*/ 18896 h 80805"/>
                <a:gd name="connsiteX5" fmla="*/ 248 w 23717"/>
                <a:gd name="connsiteY5" fmla="*/ 28841 h 80805"/>
                <a:gd name="connsiteX6" fmla="*/ 0 w 23717"/>
                <a:gd name="connsiteY6" fmla="*/ 28841 h 80805"/>
                <a:gd name="connsiteX7" fmla="*/ 0 w 23717"/>
                <a:gd name="connsiteY7" fmla="*/ 14669 h 80805"/>
                <a:gd name="connsiteX8" fmla="*/ 12868 w 23717"/>
                <a:gd name="connsiteY8" fmla="*/ 0 h 80805"/>
                <a:gd name="connsiteX9" fmla="*/ 23717 w 23717"/>
                <a:gd name="connsiteY9" fmla="*/ 0 h 80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17" h="80805">
                  <a:moveTo>
                    <a:pt x="23717" y="0"/>
                  </a:moveTo>
                  <a:lnTo>
                    <a:pt x="23717" y="80806"/>
                  </a:lnTo>
                  <a:lnTo>
                    <a:pt x="10092" y="80806"/>
                  </a:lnTo>
                  <a:lnTo>
                    <a:pt x="10092" y="18896"/>
                  </a:lnTo>
                  <a:lnTo>
                    <a:pt x="9839" y="18896"/>
                  </a:lnTo>
                  <a:lnTo>
                    <a:pt x="248" y="28841"/>
                  </a:lnTo>
                  <a:lnTo>
                    <a:pt x="0" y="28841"/>
                  </a:lnTo>
                  <a:lnTo>
                    <a:pt x="0" y="14669"/>
                  </a:lnTo>
                  <a:lnTo>
                    <a:pt x="12868" y="0"/>
                  </a:lnTo>
                  <a:lnTo>
                    <a:pt x="23717" y="0"/>
                  </a:lnTo>
                  <a:close/>
                </a:path>
              </a:pathLst>
            </a:custGeom>
            <a:solidFill>
              <a:srgbClr val="FFFFFF"/>
            </a:solidFill>
            <a:ln w="4751" cap="flat">
              <a:noFill/>
              <a:prstDash val="solid"/>
              <a:miter/>
            </a:ln>
          </p:spPr>
          <p:txBody>
            <a:bodyPr rtlCol="0" anchor="ctr"/>
            <a:lstStyle/>
            <a:p>
              <a:endParaRPr lang="ru-RU"/>
            </a:p>
          </p:txBody>
        </p:sp>
        <p:sp>
          <p:nvSpPr>
            <p:cNvPr id="180" name="Полилиния: фигура 179">
              <a:extLst>
                <a:ext uri="{FF2B5EF4-FFF2-40B4-BE49-F238E27FC236}">
                  <a16:creationId xmlns:a16="http://schemas.microsoft.com/office/drawing/2014/main" id="{CE0750CD-9AA4-4FAE-8DDC-1243906858B3}"/>
                </a:ext>
              </a:extLst>
            </p:cNvPr>
            <p:cNvSpPr/>
            <p:nvPr/>
          </p:nvSpPr>
          <p:spPr>
            <a:xfrm>
              <a:off x="4778183" y="5681135"/>
              <a:ext cx="38857" cy="82552"/>
            </a:xfrm>
            <a:custGeom>
              <a:avLst/>
              <a:gdLst>
                <a:gd name="connsiteX0" fmla="*/ 38100 w 38857"/>
                <a:gd name="connsiteY0" fmla="*/ 18405 h 82552"/>
                <a:gd name="connsiteX1" fmla="*/ 38100 w 38857"/>
                <a:gd name="connsiteY1" fmla="*/ 25367 h 82552"/>
                <a:gd name="connsiteX2" fmla="*/ 28765 w 38857"/>
                <a:gd name="connsiteY2" fmla="*/ 38545 h 82552"/>
                <a:gd name="connsiteX3" fmla="*/ 38857 w 38857"/>
                <a:gd name="connsiteY3" fmla="*/ 52219 h 82552"/>
                <a:gd name="connsiteX4" fmla="*/ 38857 w 38857"/>
                <a:gd name="connsiteY4" fmla="*/ 64153 h 82552"/>
                <a:gd name="connsiteX5" fmla="*/ 18926 w 38857"/>
                <a:gd name="connsiteY5" fmla="*/ 82552 h 82552"/>
                <a:gd name="connsiteX6" fmla="*/ 0 w 38857"/>
                <a:gd name="connsiteY6" fmla="*/ 62413 h 82552"/>
                <a:gd name="connsiteX7" fmla="*/ 0 w 38857"/>
                <a:gd name="connsiteY7" fmla="*/ 51722 h 82552"/>
                <a:gd name="connsiteX8" fmla="*/ 12616 w 38857"/>
                <a:gd name="connsiteY8" fmla="*/ 51722 h 82552"/>
                <a:gd name="connsiteX9" fmla="*/ 12616 w 38857"/>
                <a:gd name="connsiteY9" fmla="*/ 63159 h 82552"/>
                <a:gd name="connsiteX10" fmla="*/ 18926 w 38857"/>
                <a:gd name="connsiteY10" fmla="*/ 71115 h 82552"/>
                <a:gd name="connsiteX11" fmla="*/ 24979 w 38857"/>
                <a:gd name="connsiteY11" fmla="*/ 63905 h 82552"/>
                <a:gd name="connsiteX12" fmla="*/ 24979 w 38857"/>
                <a:gd name="connsiteY12" fmla="*/ 50478 h 82552"/>
                <a:gd name="connsiteX13" fmla="*/ 18169 w 38857"/>
                <a:gd name="connsiteY13" fmla="*/ 44014 h 82552"/>
                <a:gd name="connsiteX14" fmla="*/ 12363 w 38857"/>
                <a:gd name="connsiteY14" fmla="*/ 44014 h 82552"/>
                <a:gd name="connsiteX15" fmla="*/ 12363 w 38857"/>
                <a:gd name="connsiteY15" fmla="*/ 33572 h 82552"/>
                <a:gd name="connsiteX16" fmla="*/ 17664 w 38857"/>
                <a:gd name="connsiteY16" fmla="*/ 33572 h 82552"/>
                <a:gd name="connsiteX17" fmla="*/ 24979 w 38857"/>
                <a:gd name="connsiteY17" fmla="*/ 27107 h 82552"/>
                <a:gd name="connsiteX18" fmla="*/ 24979 w 38857"/>
                <a:gd name="connsiteY18" fmla="*/ 18405 h 82552"/>
                <a:gd name="connsiteX19" fmla="*/ 19179 w 38857"/>
                <a:gd name="connsiteY19" fmla="*/ 11195 h 82552"/>
                <a:gd name="connsiteX20" fmla="*/ 13373 w 38857"/>
                <a:gd name="connsiteY20" fmla="*/ 19151 h 82552"/>
                <a:gd name="connsiteX21" fmla="*/ 13373 w 38857"/>
                <a:gd name="connsiteY21" fmla="*/ 27356 h 82552"/>
                <a:gd name="connsiteX22" fmla="*/ 757 w 38857"/>
                <a:gd name="connsiteY22" fmla="*/ 27356 h 82552"/>
                <a:gd name="connsiteX23" fmla="*/ 757 w 38857"/>
                <a:gd name="connsiteY23" fmla="*/ 20146 h 82552"/>
                <a:gd name="connsiteX24" fmla="*/ 19931 w 38857"/>
                <a:gd name="connsiteY24" fmla="*/ 6 h 82552"/>
                <a:gd name="connsiteX25" fmla="*/ 38100 w 38857"/>
                <a:gd name="connsiteY25" fmla="*/ 18405 h 8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857" h="82552">
                  <a:moveTo>
                    <a:pt x="38100" y="18405"/>
                  </a:moveTo>
                  <a:lnTo>
                    <a:pt x="38100" y="25367"/>
                  </a:lnTo>
                  <a:cubicBezTo>
                    <a:pt x="38100" y="32080"/>
                    <a:pt x="34319" y="36555"/>
                    <a:pt x="28765" y="38545"/>
                  </a:cubicBezTo>
                  <a:cubicBezTo>
                    <a:pt x="35581" y="40036"/>
                    <a:pt x="38857" y="44760"/>
                    <a:pt x="38857" y="52219"/>
                  </a:cubicBezTo>
                  <a:lnTo>
                    <a:pt x="38857" y="64153"/>
                  </a:lnTo>
                  <a:cubicBezTo>
                    <a:pt x="38857" y="75342"/>
                    <a:pt x="32804" y="82552"/>
                    <a:pt x="18926" y="82552"/>
                  </a:cubicBezTo>
                  <a:cubicBezTo>
                    <a:pt x="5044" y="82552"/>
                    <a:pt x="0" y="74596"/>
                    <a:pt x="0" y="62413"/>
                  </a:cubicBezTo>
                  <a:lnTo>
                    <a:pt x="0" y="51722"/>
                  </a:lnTo>
                  <a:lnTo>
                    <a:pt x="12616" y="51722"/>
                  </a:lnTo>
                  <a:lnTo>
                    <a:pt x="12616" y="63159"/>
                  </a:lnTo>
                  <a:cubicBezTo>
                    <a:pt x="12616" y="67883"/>
                    <a:pt x="14383" y="71115"/>
                    <a:pt x="18926" y="71115"/>
                  </a:cubicBezTo>
                  <a:cubicBezTo>
                    <a:pt x="23212" y="71115"/>
                    <a:pt x="24979" y="68132"/>
                    <a:pt x="24979" y="63905"/>
                  </a:cubicBezTo>
                  <a:lnTo>
                    <a:pt x="24979" y="50478"/>
                  </a:lnTo>
                  <a:cubicBezTo>
                    <a:pt x="24979" y="46252"/>
                    <a:pt x="22960" y="44014"/>
                    <a:pt x="18169" y="44014"/>
                  </a:cubicBezTo>
                  <a:lnTo>
                    <a:pt x="12363" y="44014"/>
                  </a:lnTo>
                  <a:lnTo>
                    <a:pt x="12363" y="33572"/>
                  </a:lnTo>
                  <a:lnTo>
                    <a:pt x="17664" y="33572"/>
                  </a:lnTo>
                  <a:cubicBezTo>
                    <a:pt x="22203" y="33572"/>
                    <a:pt x="24979" y="31334"/>
                    <a:pt x="24979" y="27107"/>
                  </a:cubicBezTo>
                  <a:lnTo>
                    <a:pt x="24979" y="18405"/>
                  </a:lnTo>
                  <a:cubicBezTo>
                    <a:pt x="24979" y="13930"/>
                    <a:pt x="23465" y="11195"/>
                    <a:pt x="19179" y="11195"/>
                  </a:cubicBezTo>
                  <a:cubicBezTo>
                    <a:pt x="14888" y="11195"/>
                    <a:pt x="13373" y="13930"/>
                    <a:pt x="13373" y="19151"/>
                  </a:cubicBezTo>
                  <a:lnTo>
                    <a:pt x="13373" y="27356"/>
                  </a:lnTo>
                  <a:lnTo>
                    <a:pt x="757" y="27356"/>
                  </a:lnTo>
                  <a:lnTo>
                    <a:pt x="757" y="20146"/>
                  </a:lnTo>
                  <a:cubicBezTo>
                    <a:pt x="757" y="8211"/>
                    <a:pt x="5801" y="6"/>
                    <a:pt x="19931" y="6"/>
                  </a:cubicBezTo>
                  <a:cubicBezTo>
                    <a:pt x="32552" y="-242"/>
                    <a:pt x="38100" y="6968"/>
                    <a:pt x="38100" y="18405"/>
                  </a:cubicBezTo>
                  <a:close/>
                </a:path>
              </a:pathLst>
            </a:custGeom>
            <a:solidFill>
              <a:srgbClr val="FFFFFF"/>
            </a:solidFill>
            <a:ln w="4751" cap="flat">
              <a:noFill/>
              <a:prstDash val="solid"/>
              <a:miter/>
            </a:ln>
          </p:spPr>
          <p:txBody>
            <a:bodyPr rtlCol="0" anchor="ctr"/>
            <a:lstStyle/>
            <a:p>
              <a:endParaRPr lang="ru-RU"/>
            </a:p>
          </p:txBody>
        </p:sp>
        <p:sp>
          <p:nvSpPr>
            <p:cNvPr id="181" name="Полилиния: фигура 180">
              <a:extLst>
                <a:ext uri="{FF2B5EF4-FFF2-40B4-BE49-F238E27FC236}">
                  <a16:creationId xmlns:a16="http://schemas.microsoft.com/office/drawing/2014/main" id="{B0CDF4FF-CAFD-4455-A3BE-3A9C29FC8826}"/>
                </a:ext>
              </a:extLst>
            </p:cNvPr>
            <p:cNvSpPr/>
            <p:nvPr/>
          </p:nvSpPr>
          <p:spPr>
            <a:xfrm>
              <a:off x="4772125" y="5825100"/>
              <a:ext cx="300794" cy="151168"/>
            </a:xfrm>
            <a:custGeom>
              <a:avLst/>
              <a:gdLst>
                <a:gd name="connsiteX0" fmla="*/ 299533 w 300794"/>
                <a:gd name="connsiteY0" fmla="*/ 73844 h 151168"/>
                <a:gd name="connsiteX1" fmla="*/ 150395 w 300794"/>
                <a:gd name="connsiteY1" fmla="*/ 0 h 151168"/>
                <a:gd name="connsiteX2" fmla="*/ 1262 w 300794"/>
                <a:gd name="connsiteY2" fmla="*/ 73844 h 151168"/>
                <a:gd name="connsiteX3" fmla="*/ 0 w 300794"/>
                <a:gd name="connsiteY3" fmla="*/ 75584 h 151168"/>
                <a:gd name="connsiteX4" fmla="*/ 1262 w 300794"/>
                <a:gd name="connsiteY4" fmla="*/ 77324 h 151168"/>
                <a:gd name="connsiteX5" fmla="*/ 150395 w 300794"/>
                <a:gd name="connsiteY5" fmla="*/ 151168 h 151168"/>
                <a:gd name="connsiteX6" fmla="*/ 299533 w 300794"/>
                <a:gd name="connsiteY6" fmla="*/ 77324 h 151168"/>
                <a:gd name="connsiteX7" fmla="*/ 300795 w 300794"/>
                <a:gd name="connsiteY7" fmla="*/ 75584 h 151168"/>
                <a:gd name="connsiteX8" fmla="*/ 299533 w 300794"/>
                <a:gd name="connsiteY8" fmla="*/ 73844 h 151168"/>
                <a:gd name="connsiteX9" fmla="*/ 100432 w 300794"/>
                <a:gd name="connsiteY9" fmla="*/ 37295 h 151168"/>
                <a:gd name="connsiteX10" fmla="*/ 104218 w 300794"/>
                <a:gd name="connsiteY10" fmla="*/ 32322 h 151168"/>
                <a:gd name="connsiteX11" fmla="*/ 107247 w 300794"/>
                <a:gd name="connsiteY11" fmla="*/ 31079 h 151168"/>
                <a:gd name="connsiteX12" fmla="*/ 109518 w 300794"/>
                <a:gd name="connsiteY12" fmla="*/ 32074 h 151168"/>
                <a:gd name="connsiteX13" fmla="*/ 108761 w 300794"/>
                <a:gd name="connsiteY13" fmla="*/ 36052 h 151168"/>
                <a:gd name="connsiteX14" fmla="*/ 102199 w 300794"/>
                <a:gd name="connsiteY14" fmla="*/ 39035 h 151168"/>
                <a:gd name="connsiteX15" fmla="*/ 100432 w 300794"/>
                <a:gd name="connsiteY15" fmla="*/ 37295 h 151168"/>
                <a:gd name="connsiteX16" fmla="*/ 97155 w 300794"/>
                <a:gd name="connsiteY16" fmla="*/ 43511 h 151168"/>
                <a:gd name="connsiteX17" fmla="*/ 97407 w 300794"/>
                <a:gd name="connsiteY17" fmla="*/ 43013 h 151168"/>
                <a:gd name="connsiteX18" fmla="*/ 102451 w 300794"/>
                <a:gd name="connsiteY18" fmla="*/ 41273 h 151168"/>
                <a:gd name="connsiteX19" fmla="*/ 106237 w 300794"/>
                <a:gd name="connsiteY19" fmla="*/ 42765 h 151168"/>
                <a:gd name="connsiteX20" fmla="*/ 101441 w 300794"/>
                <a:gd name="connsiteY20" fmla="*/ 46245 h 151168"/>
                <a:gd name="connsiteX21" fmla="*/ 93874 w 300794"/>
                <a:gd name="connsiteY21" fmla="*/ 52710 h 151168"/>
                <a:gd name="connsiteX22" fmla="*/ 92359 w 300794"/>
                <a:gd name="connsiteY22" fmla="*/ 52461 h 151168"/>
                <a:gd name="connsiteX23" fmla="*/ 97155 w 300794"/>
                <a:gd name="connsiteY23" fmla="*/ 43511 h 151168"/>
                <a:gd name="connsiteX24" fmla="*/ 130716 w 300794"/>
                <a:gd name="connsiteY24" fmla="*/ 111636 h 151168"/>
                <a:gd name="connsiteX25" fmla="*/ 126930 w 300794"/>
                <a:gd name="connsiteY25" fmla="*/ 119592 h 151168"/>
                <a:gd name="connsiteX26" fmla="*/ 118348 w 300794"/>
                <a:gd name="connsiteY26" fmla="*/ 122824 h 151168"/>
                <a:gd name="connsiteX27" fmla="*/ 115072 w 300794"/>
                <a:gd name="connsiteY27" fmla="*/ 111387 h 151168"/>
                <a:gd name="connsiteX28" fmla="*/ 112043 w 300794"/>
                <a:gd name="connsiteY28" fmla="*/ 105918 h 151168"/>
                <a:gd name="connsiteX29" fmla="*/ 107752 w 300794"/>
                <a:gd name="connsiteY29" fmla="*/ 102934 h 151168"/>
                <a:gd name="connsiteX30" fmla="*/ 103965 w 300794"/>
                <a:gd name="connsiteY30" fmla="*/ 97961 h 151168"/>
                <a:gd name="connsiteX31" fmla="*/ 97660 w 300794"/>
                <a:gd name="connsiteY31" fmla="*/ 99204 h 151168"/>
                <a:gd name="connsiteX32" fmla="*/ 92864 w 300794"/>
                <a:gd name="connsiteY32" fmla="*/ 99702 h 151168"/>
                <a:gd name="connsiteX33" fmla="*/ 92612 w 300794"/>
                <a:gd name="connsiteY33" fmla="*/ 99702 h 151168"/>
                <a:gd name="connsiteX34" fmla="*/ 87563 w 300794"/>
                <a:gd name="connsiteY34" fmla="*/ 75584 h 151168"/>
                <a:gd name="connsiteX35" fmla="*/ 87816 w 300794"/>
                <a:gd name="connsiteY35" fmla="*/ 69368 h 151168"/>
                <a:gd name="connsiteX36" fmla="*/ 88321 w 300794"/>
                <a:gd name="connsiteY36" fmla="*/ 68871 h 151168"/>
                <a:gd name="connsiteX37" fmla="*/ 91602 w 300794"/>
                <a:gd name="connsiteY37" fmla="*/ 64147 h 151168"/>
                <a:gd name="connsiteX38" fmla="*/ 95388 w 300794"/>
                <a:gd name="connsiteY38" fmla="*/ 62904 h 151168"/>
                <a:gd name="connsiteX39" fmla="*/ 105732 w 300794"/>
                <a:gd name="connsiteY39" fmla="*/ 65390 h 151168"/>
                <a:gd name="connsiteX40" fmla="*/ 118348 w 300794"/>
                <a:gd name="connsiteY40" fmla="*/ 68374 h 151168"/>
                <a:gd name="connsiteX41" fmla="*/ 122387 w 300794"/>
                <a:gd name="connsiteY41" fmla="*/ 64147 h 151168"/>
                <a:gd name="connsiteX42" fmla="*/ 117843 w 300794"/>
                <a:gd name="connsiteY42" fmla="*/ 62655 h 151168"/>
                <a:gd name="connsiteX43" fmla="*/ 113557 w 300794"/>
                <a:gd name="connsiteY43" fmla="*/ 59175 h 151168"/>
                <a:gd name="connsiteX44" fmla="*/ 114062 w 300794"/>
                <a:gd name="connsiteY44" fmla="*/ 64396 h 151168"/>
                <a:gd name="connsiteX45" fmla="*/ 109771 w 300794"/>
                <a:gd name="connsiteY45" fmla="*/ 58429 h 151168"/>
                <a:gd name="connsiteX46" fmla="*/ 105732 w 300794"/>
                <a:gd name="connsiteY46" fmla="*/ 57185 h 151168"/>
                <a:gd name="connsiteX47" fmla="*/ 94883 w 300794"/>
                <a:gd name="connsiteY47" fmla="*/ 61412 h 151168"/>
                <a:gd name="connsiteX48" fmla="*/ 90340 w 300794"/>
                <a:gd name="connsiteY48" fmla="*/ 58429 h 151168"/>
                <a:gd name="connsiteX49" fmla="*/ 90845 w 300794"/>
                <a:gd name="connsiteY49" fmla="*/ 56937 h 151168"/>
                <a:gd name="connsiteX50" fmla="*/ 97912 w 300794"/>
                <a:gd name="connsiteY50" fmla="*/ 56191 h 151168"/>
                <a:gd name="connsiteX51" fmla="*/ 101441 w 300794"/>
                <a:gd name="connsiteY51" fmla="*/ 55196 h 151168"/>
                <a:gd name="connsiteX52" fmla="*/ 101441 w 300794"/>
                <a:gd name="connsiteY52" fmla="*/ 52710 h 151168"/>
                <a:gd name="connsiteX53" fmla="*/ 103208 w 300794"/>
                <a:gd name="connsiteY53" fmla="*/ 50970 h 151168"/>
                <a:gd name="connsiteX54" fmla="*/ 108004 w 300794"/>
                <a:gd name="connsiteY54" fmla="*/ 48235 h 151168"/>
                <a:gd name="connsiteX55" fmla="*/ 117591 w 300794"/>
                <a:gd name="connsiteY55" fmla="*/ 48235 h 151168"/>
                <a:gd name="connsiteX56" fmla="*/ 123901 w 300794"/>
                <a:gd name="connsiteY56" fmla="*/ 46992 h 151168"/>
                <a:gd name="connsiteX57" fmla="*/ 128445 w 300794"/>
                <a:gd name="connsiteY57" fmla="*/ 43262 h 151168"/>
                <a:gd name="connsiteX58" fmla="*/ 123649 w 300794"/>
                <a:gd name="connsiteY58" fmla="*/ 43013 h 151168"/>
                <a:gd name="connsiteX59" fmla="*/ 118601 w 300794"/>
                <a:gd name="connsiteY59" fmla="*/ 46494 h 151168"/>
                <a:gd name="connsiteX60" fmla="*/ 109266 w 300794"/>
                <a:gd name="connsiteY60" fmla="*/ 42516 h 151168"/>
                <a:gd name="connsiteX61" fmla="*/ 114314 w 300794"/>
                <a:gd name="connsiteY61" fmla="*/ 37295 h 151168"/>
                <a:gd name="connsiteX62" fmla="*/ 126173 w 300794"/>
                <a:gd name="connsiteY62" fmla="*/ 35554 h 151168"/>
                <a:gd name="connsiteX63" fmla="*/ 137274 w 300794"/>
                <a:gd name="connsiteY63" fmla="*/ 34560 h 151168"/>
                <a:gd name="connsiteX64" fmla="*/ 131221 w 300794"/>
                <a:gd name="connsiteY64" fmla="*/ 41273 h 151168"/>
                <a:gd name="connsiteX65" fmla="*/ 141565 w 300794"/>
                <a:gd name="connsiteY65" fmla="*/ 36300 h 151168"/>
                <a:gd name="connsiteX66" fmla="*/ 137779 w 300794"/>
                <a:gd name="connsiteY66" fmla="*/ 27101 h 151168"/>
                <a:gd name="connsiteX67" fmla="*/ 117591 w 300794"/>
                <a:gd name="connsiteY67" fmla="*/ 23869 h 151168"/>
                <a:gd name="connsiteX68" fmla="*/ 151405 w 300794"/>
                <a:gd name="connsiteY68" fmla="*/ 14172 h 151168"/>
                <a:gd name="connsiteX69" fmla="*/ 212222 w 300794"/>
                <a:gd name="connsiteY69" fmla="*/ 61412 h 151168"/>
                <a:gd name="connsiteX70" fmla="*/ 211969 w 300794"/>
                <a:gd name="connsiteY70" fmla="*/ 64147 h 151168"/>
                <a:gd name="connsiteX71" fmla="*/ 204649 w 300794"/>
                <a:gd name="connsiteY71" fmla="*/ 64644 h 151168"/>
                <a:gd name="connsiteX72" fmla="*/ 201373 w 300794"/>
                <a:gd name="connsiteY72" fmla="*/ 65639 h 151168"/>
                <a:gd name="connsiteX73" fmla="*/ 201625 w 300794"/>
                <a:gd name="connsiteY73" fmla="*/ 72849 h 151168"/>
                <a:gd name="connsiteX74" fmla="*/ 195063 w 300794"/>
                <a:gd name="connsiteY74" fmla="*/ 75336 h 151168"/>
                <a:gd name="connsiteX75" fmla="*/ 191781 w 300794"/>
                <a:gd name="connsiteY75" fmla="*/ 82795 h 151168"/>
                <a:gd name="connsiteX76" fmla="*/ 193801 w 300794"/>
                <a:gd name="connsiteY76" fmla="*/ 91248 h 151168"/>
                <a:gd name="connsiteX77" fmla="*/ 183961 w 300794"/>
                <a:gd name="connsiteY77" fmla="*/ 82795 h 151168"/>
                <a:gd name="connsiteX78" fmla="*/ 180175 w 300794"/>
                <a:gd name="connsiteY78" fmla="*/ 73346 h 151168"/>
                <a:gd name="connsiteX79" fmla="*/ 174369 w 300794"/>
                <a:gd name="connsiteY79" fmla="*/ 71606 h 151168"/>
                <a:gd name="connsiteX80" fmla="*/ 173360 w 300794"/>
                <a:gd name="connsiteY80" fmla="*/ 77822 h 151168"/>
                <a:gd name="connsiteX81" fmla="*/ 168312 w 300794"/>
                <a:gd name="connsiteY81" fmla="*/ 81303 h 151168"/>
                <a:gd name="connsiteX82" fmla="*/ 151910 w 300794"/>
                <a:gd name="connsiteY82" fmla="*/ 70114 h 151168"/>
                <a:gd name="connsiteX83" fmla="*/ 144594 w 300794"/>
                <a:gd name="connsiteY83" fmla="*/ 63898 h 151168"/>
                <a:gd name="connsiteX84" fmla="*/ 139294 w 300794"/>
                <a:gd name="connsiteY84" fmla="*/ 61909 h 151168"/>
                <a:gd name="connsiteX85" fmla="*/ 149643 w 300794"/>
                <a:gd name="connsiteY85" fmla="*/ 73346 h 151168"/>
                <a:gd name="connsiteX86" fmla="*/ 143585 w 300794"/>
                <a:gd name="connsiteY86" fmla="*/ 79562 h 151168"/>
                <a:gd name="connsiteX87" fmla="*/ 136265 w 300794"/>
                <a:gd name="connsiteY87" fmla="*/ 74838 h 151168"/>
                <a:gd name="connsiteX88" fmla="*/ 131978 w 300794"/>
                <a:gd name="connsiteY88" fmla="*/ 72103 h 151168"/>
                <a:gd name="connsiteX89" fmla="*/ 137779 w 300794"/>
                <a:gd name="connsiteY89" fmla="*/ 82297 h 151168"/>
                <a:gd name="connsiteX90" fmla="*/ 142323 w 300794"/>
                <a:gd name="connsiteY90" fmla="*/ 87270 h 151168"/>
                <a:gd name="connsiteX91" fmla="*/ 139546 w 300794"/>
                <a:gd name="connsiteY91" fmla="*/ 91248 h 151168"/>
                <a:gd name="connsiteX92" fmla="*/ 136265 w 300794"/>
                <a:gd name="connsiteY92" fmla="*/ 98707 h 151168"/>
                <a:gd name="connsiteX93" fmla="*/ 134750 w 300794"/>
                <a:gd name="connsiteY93" fmla="*/ 105918 h 151168"/>
                <a:gd name="connsiteX94" fmla="*/ 130716 w 300794"/>
                <a:gd name="connsiteY94" fmla="*/ 111636 h 151168"/>
                <a:gd name="connsiteX95" fmla="*/ 198092 w 300794"/>
                <a:gd name="connsiteY95" fmla="*/ 87021 h 151168"/>
                <a:gd name="connsiteX96" fmla="*/ 202130 w 300794"/>
                <a:gd name="connsiteY96" fmla="*/ 90751 h 151168"/>
                <a:gd name="connsiteX97" fmla="*/ 196072 w 300794"/>
                <a:gd name="connsiteY97" fmla="*/ 90254 h 151168"/>
                <a:gd name="connsiteX98" fmla="*/ 198092 w 300794"/>
                <a:gd name="connsiteY98" fmla="*/ 87021 h 151168"/>
                <a:gd name="connsiteX99" fmla="*/ 195315 w 300794"/>
                <a:gd name="connsiteY99" fmla="*/ 85032 h 151168"/>
                <a:gd name="connsiteX100" fmla="*/ 193548 w 300794"/>
                <a:gd name="connsiteY100" fmla="*/ 82546 h 151168"/>
                <a:gd name="connsiteX101" fmla="*/ 195567 w 300794"/>
                <a:gd name="connsiteY101" fmla="*/ 80805 h 151168"/>
                <a:gd name="connsiteX102" fmla="*/ 198596 w 300794"/>
                <a:gd name="connsiteY102" fmla="*/ 84286 h 151168"/>
                <a:gd name="connsiteX103" fmla="*/ 195315 w 300794"/>
                <a:gd name="connsiteY103" fmla="*/ 85032 h 151168"/>
                <a:gd name="connsiteX104" fmla="*/ 167812 w 300794"/>
                <a:gd name="connsiteY104" fmla="*/ 85032 h 151168"/>
                <a:gd name="connsiteX105" fmla="*/ 161754 w 300794"/>
                <a:gd name="connsiteY105" fmla="*/ 84535 h 151168"/>
                <a:gd name="connsiteX106" fmla="*/ 163773 w 300794"/>
                <a:gd name="connsiteY106" fmla="*/ 81303 h 151168"/>
                <a:gd name="connsiteX107" fmla="*/ 167812 w 300794"/>
                <a:gd name="connsiteY107" fmla="*/ 85032 h 151168"/>
                <a:gd name="connsiteX108" fmla="*/ 142070 w 300794"/>
                <a:gd name="connsiteY108" fmla="*/ 97215 h 151168"/>
                <a:gd name="connsiteX109" fmla="*/ 137274 w 300794"/>
                <a:gd name="connsiteY109" fmla="*/ 107658 h 151168"/>
                <a:gd name="connsiteX110" fmla="*/ 138284 w 300794"/>
                <a:gd name="connsiteY110" fmla="*/ 94729 h 151168"/>
                <a:gd name="connsiteX111" fmla="*/ 142070 w 300794"/>
                <a:gd name="connsiteY111" fmla="*/ 97215 h 151168"/>
                <a:gd name="connsiteX112" fmla="*/ 150647 w 300794"/>
                <a:gd name="connsiteY112" fmla="*/ 137494 h 151168"/>
                <a:gd name="connsiteX113" fmla="*/ 132983 w 300794"/>
                <a:gd name="connsiteY113" fmla="*/ 135007 h 151168"/>
                <a:gd name="connsiteX114" fmla="*/ 132231 w 300794"/>
                <a:gd name="connsiteY114" fmla="*/ 132024 h 151168"/>
                <a:gd name="connsiteX115" fmla="*/ 144594 w 300794"/>
                <a:gd name="connsiteY115" fmla="*/ 124565 h 151168"/>
                <a:gd name="connsiteX116" fmla="*/ 170331 w 300794"/>
                <a:gd name="connsiteY116" fmla="*/ 129786 h 151168"/>
                <a:gd name="connsiteX117" fmla="*/ 182952 w 300794"/>
                <a:gd name="connsiteY117" fmla="*/ 123322 h 151168"/>
                <a:gd name="connsiteX118" fmla="*/ 188752 w 300794"/>
                <a:gd name="connsiteY118" fmla="*/ 124814 h 151168"/>
                <a:gd name="connsiteX119" fmla="*/ 150647 w 300794"/>
                <a:gd name="connsiteY119" fmla="*/ 137494 h 151168"/>
                <a:gd name="connsiteX120" fmla="*/ 194810 w 300794"/>
                <a:gd name="connsiteY120" fmla="*/ 119592 h 151168"/>
                <a:gd name="connsiteX121" fmla="*/ 192791 w 300794"/>
                <a:gd name="connsiteY121" fmla="*/ 118846 h 151168"/>
                <a:gd name="connsiteX122" fmla="*/ 187995 w 300794"/>
                <a:gd name="connsiteY122" fmla="*/ 119344 h 151168"/>
                <a:gd name="connsiteX123" fmla="*/ 184718 w 300794"/>
                <a:gd name="connsiteY123" fmla="*/ 118100 h 151168"/>
                <a:gd name="connsiteX124" fmla="*/ 178913 w 300794"/>
                <a:gd name="connsiteY124" fmla="*/ 112133 h 151168"/>
                <a:gd name="connsiteX125" fmla="*/ 185471 w 300794"/>
                <a:gd name="connsiteY125" fmla="*/ 98956 h 151168"/>
                <a:gd name="connsiteX126" fmla="*/ 196829 w 300794"/>
                <a:gd name="connsiteY126" fmla="*/ 95972 h 151168"/>
                <a:gd name="connsiteX127" fmla="*/ 207426 w 300794"/>
                <a:gd name="connsiteY127" fmla="*/ 92491 h 151168"/>
                <a:gd name="connsiteX128" fmla="*/ 208183 w 300794"/>
                <a:gd name="connsiteY128" fmla="*/ 93983 h 151168"/>
                <a:gd name="connsiteX129" fmla="*/ 209193 w 300794"/>
                <a:gd name="connsiteY129" fmla="*/ 97961 h 151168"/>
                <a:gd name="connsiteX130" fmla="*/ 194810 w 300794"/>
                <a:gd name="connsiteY130" fmla="*/ 119592 h 151168"/>
                <a:gd name="connsiteX131" fmla="*/ 211969 w 300794"/>
                <a:gd name="connsiteY131" fmla="*/ 88264 h 151168"/>
                <a:gd name="connsiteX132" fmla="*/ 208941 w 300794"/>
                <a:gd name="connsiteY132" fmla="*/ 71855 h 151168"/>
                <a:gd name="connsiteX133" fmla="*/ 207931 w 300794"/>
                <a:gd name="connsiteY133" fmla="*/ 67628 h 151168"/>
                <a:gd name="connsiteX134" fmla="*/ 213484 w 300794"/>
                <a:gd name="connsiteY134" fmla="*/ 71855 h 151168"/>
                <a:gd name="connsiteX135" fmla="*/ 213484 w 300794"/>
                <a:gd name="connsiteY135" fmla="*/ 75336 h 151168"/>
                <a:gd name="connsiteX136" fmla="*/ 211969 w 300794"/>
                <a:gd name="connsiteY136" fmla="*/ 88264 h 15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300794" h="151168">
                  <a:moveTo>
                    <a:pt x="299533" y="73844"/>
                  </a:moveTo>
                  <a:cubicBezTo>
                    <a:pt x="288936" y="59175"/>
                    <a:pt x="240483" y="0"/>
                    <a:pt x="150395" y="0"/>
                  </a:cubicBezTo>
                  <a:cubicBezTo>
                    <a:pt x="60312" y="0"/>
                    <a:pt x="12111" y="58926"/>
                    <a:pt x="1262" y="73844"/>
                  </a:cubicBezTo>
                  <a:cubicBezTo>
                    <a:pt x="757" y="74590"/>
                    <a:pt x="505" y="75087"/>
                    <a:pt x="0" y="75584"/>
                  </a:cubicBezTo>
                  <a:cubicBezTo>
                    <a:pt x="252" y="76081"/>
                    <a:pt x="757" y="76579"/>
                    <a:pt x="1262" y="77324"/>
                  </a:cubicBezTo>
                  <a:cubicBezTo>
                    <a:pt x="11859" y="91994"/>
                    <a:pt x="60312" y="151168"/>
                    <a:pt x="150395" y="151168"/>
                  </a:cubicBezTo>
                  <a:cubicBezTo>
                    <a:pt x="240230" y="151168"/>
                    <a:pt x="288684" y="92242"/>
                    <a:pt x="299533" y="77324"/>
                  </a:cubicBezTo>
                  <a:cubicBezTo>
                    <a:pt x="300038" y="76579"/>
                    <a:pt x="300290" y="76081"/>
                    <a:pt x="300795" y="75584"/>
                  </a:cubicBezTo>
                  <a:cubicBezTo>
                    <a:pt x="300542" y="74838"/>
                    <a:pt x="300038" y="74341"/>
                    <a:pt x="299533" y="73844"/>
                  </a:cubicBezTo>
                  <a:close/>
                  <a:moveTo>
                    <a:pt x="100432" y="37295"/>
                  </a:moveTo>
                  <a:cubicBezTo>
                    <a:pt x="101189" y="36052"/>
                    <a:pt x="103965" y="32819"/>
                    <a:pt x="104218" y="32322"/>
                  </a:cubicBezTo>
                  <a:cubicBezTo>
                    <a:pt x="104975" y="31328"/>
                    <a:pt x="106237" y="31328"/>
                    <a:pt x="107247" y="31079"/>
                  </a:cubicBezTo>
                  <a:cubicBezTo>
                    <a:pt x="108256" y="30831"/>
                    <a:pt x="109518" y="31328"/>
                    <a:pt x="109518" y="32074"/>
                  </a:cubicBezTo>
                  <a:cubicBezTo>
                    <a:pt x="109771" y="32819"/>
                    <a:pt x="109266" y="35554"/>
                    <a:pt x="108761" y="36052"/>
                  </a:cubicBezTo>
                  <a:cubicBezTo>
                    <a:pt x="107499" y="37295"/>
                    <a:pt x="103965" y="39284"/>
                    <a:pt x="102199" y="39035"/>
                  </a:cubicBezTo>
                  <a:cubicBezTo>
                    <a:pt x="100684" y="38787"/>
                    <a:pt x="100179" y="37792"/>
                    <a:pt x="100432" y="37295"/>
                  </a:cubicBezTo>
                  <a:close/>
                  <a:moveTo>
                    <a:pt x="97155" y="43511"/>
                  </a:moveTo>
                  <a:cubicBezTo>
                    <a:pt x="97407" y="43262"/>
                    <a:pt x="97407" y="43262"/>
                    <a:pt x="97407" y="43013"/>
                  </a:cubicBezTo>
                  <a:cubicBezTo>
                    <a:pt x="98412" y="41770"/>
                    <a:pt x="100684" y="41521"/>
                    <a:pt x="102451" y="41273"/>
                  </a:cubicBezTo>
                  <a:cubicBezTo>
                    <a:pt x="103965" y="41024"/>
                    <a:pt x="105985" y="41770"/>
                    <a:pt x="106237" y="42765"/>
                  </a:cubicBezTo>
                  <a:cubicBezTo>
                    <a:pt x="106490" y="43759"/>
                    <a:pt x="102451" y="45748"/>
                    <a:pt x="101441" y="46245"/>
                  </a:cubicBezTo>
                  <a:cubicBezTo>
                    <a:pt x="99170" y="48235"/>
                    <a:pt x="95893" y="52213"/>
                    <a:pt x="93874" y="52710"/>
                  </a:cubicBezTo>
                  <a:cubicBezTo>
                    <a:pt x="93116" y="52959"/>
                    <a:pt x="92612" y="52710"/>
                    <a:pt x="92359" y="52461"/>
                  </a:cubicBezTo>
                  <a:cubicBezTo>
                    <a:pt x="93874" y="49478"/>
                    <a:pt x="95388" y="46494"/>
                    <a:pt x="97155" y="43511"/>
                  </a:cubicBezTo>
                  <a:close/>
                  <a:moveTo>
                    <a:pt x="130716" y="111636"/>
                  </a:moveTo>
                  <a:cubicBezTo>
                    <a:pt x="129454" y="116360"/>
                    <a:pt x="128192" y="118100"/>
                    <a:pt x="126930" y="119592"/>
                  </a:cubicBezTo>
                  <a:cubicBezTo>
                    <a:pt x="125668" y="121084"/>
                    <a:pt x="121125" y="123073"/>
                    <a:pt x="118348" y="122824"/>
                  </a:cubicBezTo>
                  <a:cubicBezTo>
                    <a:pt x="115572" y="122576"/>
                    <a:pt x="115072" y="115117"/>
                    <a:pt x="115072" y="111387"/>
                  </a:cubicBezTo>
                  <a:cubicBezTo>
                    <a:pt x="115072" y="110144"/>
                    <a:pt x="113052" y="114122"/>
                    <a:pt x="112043" y="105918"/>
                  </a:cubicBezTo>
                  <a:cubicBezTo>
                    <a:pt x="111285" y="100696"/>
                    <a:pt x="108004" y="106415"/>
                    <a:pt x="107752" y="102934"/>
                  </a:cubicBezTo>
                  <a:cubicBezTo>
                    <a:pt x="107499" y="99453"/>
                    <a:pt x="105732" y="100199"/>
                    <a:pt x="103965" y="97961"/>
                  </a:cubicBezTo>
                  <a:cubicBezTo>
                    <a:pt x="102199" y="95723"/>
                    <a:pt x="99927" y="98210"/>
                    <a:pt x="97660" y="99204"/>
                  </a:cubicBezTo>
                  <a:cubicBezTo>
                    <a:pt x="95136" y="100199"/>
                    <a:pt x="96145" y="100945"/>
                    <a:pt x="92864" y="99702"/>
                  </a:cubicBezTo>
                  <a:lnTo>
                    <a:pt x="92612" y="99702"/>
                  </a:lnTo>
                  <a:cubicBezTo>
                    <a:pt x="89330" y="92242"/>
                    <a:pt x="87563" y="84286"/>
                    <a:pt x="87563" y="75584"/>
                  </a:cubicBezTo>
                  <a:cubicBezTo>
                    <a:pt x="87563" y="73595"/>
                    <a:pt x="87563" y="71357"/>
                    <a:pt x="87816" y="69368"/>
                  </a:cubicBezTo>
                  <a:cubicBezTo>
                    <a:pt x="87816" y="69120"/>
                    <a:pt x="88068" y="68871"/>
                    <a:pt x="88321" y="68871"/>
                  </a:cubicBezTo>
                  <a:cubicBezTo>
                    <a:pt x="91602" y="64893"/>
                    <a:pt x="91602" y="64147"/>
                    <a:pt x="91602" y="64147"/>
                  </a:cubicBezTo>
                  <a:lnTo>
                    <a:pt x="95388" y="62904"/>
                  </a:lnTo>
                  <a:cubicBezTo>
                    <a:pt x="95388" y="62904"/>
                    <a:pt x="101189" y="63898"/>
                    <a:pt x="105732" y="65390"/>
                  </a:cubicBezTo>
                  <a:cubicBezTo>
                    <a:pt x="109266" y="66634"/>
                    <a:pt x="115072" y="69865"/>
                    <a:pt x="118348" y="68374"/>
                  </a:cubicBezTo>
                  <a:cubicBezTo>
                    <a:pt x="120872" y="67379"/>
                    <a:pt x="122639" y="66136"/>
                    <a:pt x="122387" y="64147"/>
                  </a:cubicBezTo>
                  <a:cubicBezTo>
                    <a:pt x="122134" y="61661"/>
                    <a:pt x="120115" y="61163"/>
                    <a:pt x="117843" y="62655"/>
                  </a:cubicBezTo>
                  <a:cubicBezTo>
                    <a:pt x="116834" y="63153"/>
                    <a:pt x="115072" y="58926"/>
                    <a:pt x="113557" y="59175"/>
                  </a:cubicBezTo>
                  <a:cubicBezTo>
                    <a:pt x="112043" y="59423"/>
                    <a:pt x="115324" y="64396"/>
                    <a:pt x="114062" y="64396"/>
                  </a:cubicBezTo>
                  <a:cubicBezTo>
                    <a:pt x="112800" y="64644"/>
                    <a:pt x="110276" y="59175"/>
                    <a:pt x="109771" y="58429"/>
                  </a:cubicBezTo>
                  <a:cubicBezTo>
                    <a:pt x="109266" y="57682"/>
                    <a:pt x="107499" y="55445"/>
                    <a:pt x="105732" y="57185"/>
                  </a:cubicBezTo>
                  <a:cubicBezTo>
                    <a:pt x="101946" y="60666"/>
                    <a:pt x="96145" y="60418"/>
                    <a:pt x="94883" y="61412"/>
                  </a:cubicBezTo>
                  <a:cubicBezTo>
                    <a:pt x="91097" y="64147"/>
                    <a:pt x="90340" y="60418"/>
                    <a:pt x="90340" y="58429"/>
                  </a:cubicBezTo>
                  <a:cubicBezTo>
                    <a:pt x="90592" y="57931"/>
                    <a:pt x="90592" y="57434"/>
                    <a:pt x="90845" y="56937"/>
                  </a:cubicBezTo>
                  <a:cubicBezTo>
                    <a:pt x="92107" y="55694"/>
                    <a:pt x="96398" y="55196"/>
                    <a:pt x="97912" y="56191"/>
                  </a:cubicBezTo>
                  <a:cubicBezTo>
                    <a:pt x="99422" y="57185"/>
                    <a:pt x="100684" y="55942"/>
                    <a:pt x="101441" y="55196"/>
                  </a:cubicBezTo>
                  <a:cubicBezTo>
                    <a:pt x="102199" y="54451"/>
                    <a:pt x="101946" y="53456"/>
                    <a:pt x="101441" y="52710"/>
                  </a:cubicBezTo>
                  <a:cubicBezTo>
                    <a:pt x="100936" y="51964"/>
                    <a:pt x="102199" y="51218"/>
                    <a:pt x="103208" y="50970"/>
                  </a:cubicBezTo>
                  <a:cubicBezTo>
                    <a:pt x="103965" y="50721"/>
                    <a:pt x="106742" y="48732"/>
                    <a:pt x="108004" y="48235"/>
                  </a:cubicBezTo>
                  <a:cubicBezTo>
                    <a:pt x="109014" y="47489"/>
                    <a:pt x="114819" y="46992"/>
                    <a:pt x="117591" y="48235"/>
                  </a:cubicBezTo>
                  <a:cubicBezTo>
                    <a:pt x="120115" y="49478"/>
                    <a:pt x="122639" y="48483"/>
                    <a:pt x="123901" y="46992"/>
                  </a:cubicBezTo>
                  <a:cubicBezTo>
                    <a:pt x="125416" y="45002"/>
                    <a:pt x="127435" y="43759"/>
                    <a:pt x="128445" y="43262"/>
                  </a:cubicBezTo>
                  <a:cubicBezTo>
                    <a:pt x="129454" y="42765"/>
                    <a:pt x="126173" y="40030"/>
                    <a:pt x="123649" y="43013"/>
                  </a:cubicBezTo>
                  <a:cubicBezTo>
                    <a:pt x="121125" y="46245"/>
                    <a:pt x="119863" y="46494"/>
                    <a:pt x="118601" y="46494"/>
                  </a:cubicBezTo>
                  <a:cubicBezTo>
                    <a:pt x="117339" y="46494"/>
                    <a:pt x="110276" y="44754"/>
                    <a:pt x="109266" y="42516"/>
                  </a:cubicBezTo>
                  <a:cubicBezTo>
                    <a:pt x="108509" y="40278"/>
                    <a:pt x="111538" y="38538"/>
                    <a:pt x="114314" y="37295"/>
                  </a:cubicBezTo>
                  <a:cubicBezTo>
                    <a:pt x="117086" y="36052"/>
                    <a:pt x="124406" y="36052"/>
                    <a:pt x="126173" y="35554"/>
                  </a:cubicBezTo>
                  <a:cubicBezTo>
                    <a:pt x="129959" y="34808"/>
                    <a:pt x="134750" y="32819"/>
                    <a:pt x="137274" y="34560"/>
                  </a:cubicBezTo>
                  <a:cubicBezTo>
                    <a:pt x="139798" y="36052"/>
                    <a:pt x="127183" y="39035"/>
                    <a:pt x="131221" y="41273"/>
                  </a:cubicBezTo>
                  <a:cubicBezTo>
                    <a:pt x="132736" y="42019"/>
                    <a:pt x="139294" y="37543"/>
                    <a:pt x="141565" y="36300"/>
                  </a:cubicBezTo>
                  <a:cubicBezTo>
                    <a:pt x="146866" y="33565"/>
                    <a:pt x="136265" y="32571"/>
                    <a:pt x="137779" y="27101"/>
                  </a:cubicBezTo>
                  <a:cubicBezTo>
                    <a:pt x="139294" y="20885"/>
                    <a:pt x="124658" y="23123"/>
                    <a:pt x="117591" y="23869"/>
                  </a:cubicBezTo>
                  <a:cubicBezTo>
                    <a:pt x="127435" y="17653"/>
                    <a:pt x="138789" y="14172"/>
                    <a:pt x="151405" y="14172"/>
                  </a:cubicBezTo>
                  <a:cubicBezTo>
                    <a:pt x="180932" y="14172"/>
                    <a:pt x="205659" y="34311"/>
                    <a:pt x="212222" y="61412"/>
                  </a:cubicBezTo>
                  <a:cubicBezTo>
                    <a:pt x="212222" y="62655"/>
                    <a:pt x="211969" y="63650"/>
                    <a:pt x="211969" y="64147"/>
                  </a:cubicBezTo>
                  <a:cubicBezTo>
                    <a:pt x="211465" y="66385"/>
                    <a:pt x="207174" y="68374"/>
                    <a:pt x="204649" y="64644"/>
                  </a:cubicBezTo>
                  <a:cubicBezTo>
                    <a:pt x="203892" y="63650"/>
                    <a:pt x="201373" y="61163"/>
                    <a:pt x="201373" y="65639"/>
                  </a:cubicBezTo>
                  <a:cubicBezTo>
                    <a:pt x="201373" y="69865"/>
                    <a:pt x="205659" y="70363"/>
                    <a:pt x="201625" y="72849"/>
                  </a:cubicBezTo>
                  <a:cubicBezTo>
                    <a:pt x="197587" y="75336"/>
                    <a:pt x="196829" y="74838"/>
                    <a:pt x="195063" y="75336"/>
                  </a:cubicBezTo>
                  <a:cubicBezTo>
                    <a:pt x="193296" y="76081"/>
                    <a:pt x="191529" y="80308"/>
                    <a:pt x="191781" y="82795"/>
                  </a:cubicBezTo>
                  <a:cubicBezTo>
                    <a:pt x="192286" y="85032"/>
                    <a:pt x="197839" y="91497"/>
                    <a:pt x="193801" y="91248"/>
                  </a:cubicBezTo>
                  <a:cubicBezTo>
                    <a:pt x="192791" y="91248"/>
                    <a:pt x="185218" y="86027"/>
                    <a:pt x="183961" y="82795"/>
                  </a:cubicBezTo>
                  <a:cubicBezTo>
                    <a:pt x="182699" y="79314"/>
                    <a:pt x="181185" y="76081"/>
                    <a:pt x="180175" y="73346"/>
                  </a:cubicBezTo>
                  <a:cubicBezTo>
                    <a:pt x="179165" y="70860"/>
                    <a:pt x="176389" y="70114"/>
                    <a:pt x="174369" y="71606"/>
                  </a:cubicBezTo>
                  <a:cubicBezTo>
                    <a:pt x="172098" y="73098"/>
                    <a:pt x="174874" y="74590"/>
                    <a:pt x="173360" y="77822"/>
                  </a:cubicBezTo>
                  <a:cubicBezTo>
                    <a:pt x="171845" y="81054"/>
                    <a:pt x="170583" y="83789"/>
                    <a:pt x="168312" y="81303"/>
                  </a:cubicBezTo>
                  <a:cubicBezTo>
                    <a:pt x="162258" y="74341"/>
                    <a:pt x="153424" y="77822"/>
                    <a:pt x="151910" y="70114"/>
                  </a:cubicBezTo>
                  <a:cubicBezTo>
                    <a:pt x="151152" y="65888"/>
                    <a:pt x="147623" y="66385"/>
                    <a:pt x="144594" y="63898"/>
                  </a:cubicBezTo>
                  <a:cubicBezTo>
                    <a:pt x="141565" y="61661"/>
                    <a:pt x="139798" y="60169"/>
                    <a:pt x="139294" y="61909"/>
                  </a:cubicBezTo>
                  <a:cubicBezTo>
                    <a:pt x="138789" y="63401"/>
                    <a:pt x="148885" y="71357"/>
                    <a:pt x="149643" y="73346"/>
                  </a:cubicBezTo>
                  <a:cubicBezTo>
                    <a:pt x="150647" y="76330"/>
                    <a:pt x="146614" y="79065"/>
                    <a:pt x="143585" y="79562"/>
                  </a:cubicBezTo>
                  <a:cubicBezTo>
                    <a:pt x="140556" y="80308"/>
                    <a:pt x="139294" y="77822"/>
                    <a:pt x="136265" y="74838"/>
                  </a:cubicBezTo>
                  <a:cubicBezTo>
                    <a:pt x="133236" y="71855"/>
                    <a:pt x="131978" y="69617"/>
                    <a:pt x="131978" y="72103"/>
                  </a:cubicBezTo>
                  <a:cubicBezTo>
                    <a:pt x="131726" y="75584"/>
                    <a:pt x="134750" y="80557"/>
                    <a:pt x="137779" y="82297"/>
                  </a:cubicBezTo>
                  <a:cubicBezTo>
                    <a:pt x="140303" y="83789"/>
                    <a:pt x="143080" y="84535"/>
                    <a:pt x="142323" y="87270"/>
                  </a:cubicBezTo>
                  <a:cubicBezTo>
                    <a:pt x="141565" y="89756"/>
                    <a:pt x="142323" y="88264"/>
                    <a:pt x="139546" y="91248"/>
                  </a:cubicBezTo>
                  <a:cubicBezTo>
                    <a:pt x="136770" y="93983"/>
                    <a:pt x="136265" y="94978"/>
                    <a:pt x="136265" y="98707"/>
                  </a:cubicBezTo>
                  <a:cubicBezTo>
                    <a:pt x="136517" y="102685"/>
                    <a:pt x="135507" y="102685"/>
                    <a:pt x="134750" y="105918"/>
                  </a:cubicBezTo>
                  <a:cubicBezTo>
                    <a:pt x="133488" y="109647"/>
                    <a:pt x="131978" y="106912"/>
                    <a:pt x="130716" y="111636"/>
                  </a:cubicBezTo>
                  <a:close/>
                  <a:moveTo>
                    <a:pt x="198092" y="87021"/>
                  </a:moveTo>
                  <a:cubicBezTo>
                    <a:pt x="200111" y="86773"/>
                    <a:pt x="203387" y="89756"/>
                    <a:pt x="202130" y="90751"/>
                  </a:cubicBezTo>
                  <a:cubicBezTo>
                    <a:pt x="200868" y="91745"/>
                    <a:pt x="197839" y="91497"/>
                    <a:pt x="196072" y="90254"/>
                  </a:cubicBezTo>
                  <a:cubicBezTo>
                    <a:pt x="194558" y="89010"/>
                    <a:pt x="197082" y="87021"/>
                    <a:pt x="198092" y="87021"/>
                  </a:cubicBezTo>
                  <a:close/>
                  <a:moveTo>
                    <a:pt x="195315" y="85032"/>
                  </a:moveTo>
                  <a:cubicBezTo>
                    <a:pt x="194558" y="84783"/>
                    <a:pt x="194053" y="84038"/>
                    <a:pt x="193548" y="82546"/>
                  </a:cubicBezTo>
                  <a:cubicBezTo>
                    <a:pt x="193043" y="81054"/>
                    <a:pt x="194305" y="80060"/>
                    <a:pt x="195567" y="80805"/>
                  </a:cubicBezTo>
                  <a:cubicBezTo>
                    <a:pt x="196829" y="81551"/>
                    <a:pt x="198596" y="83292"/>
                    <a:pt x="198596" y="84286"/>
                  </a:cubicBezTo>
                  <a:cubicBezTo>
                    <a:pt x="198596" y="85529"/>
                    <a:pt x="196072" y="85281"/>
                    <a:pt x="195315" y="85032"/>
                  </a:cubicBezTo>
                  <a:close/>
                  <a:moveTo>
                    <a:pt x="167812" y="85032"/>
                  </a:moveTo>
                  <a:cubicBezTo>
                    <a:pt x="166549" y="86027"/>
                    <a:pt x="163521" y="85778"/>
                    <a:pt x="161754" y="84535"/>
                  </a:cubicBezTo>
                  <a:cubicBezTo>
                    <a:pt x="160239" y="83292"/>
                    <a:pt x="162763" y="81303"/>
                    <a:pt x="163773" y="81303"/>
                  </a:cubicBezTo>
                  <a:cubicBezTo>
                    <a:pt x="165792" y="81054"/>
                    <a:pt x="169069" y="83789"/>
                    <a:pt x="167812" y="85032"/>
                  </a:cubicBezTo>
                  <a:close/>
                  <a:moveTo>
                    <a:pt x="142070" y="97215"/>
                  </a:moveTo>
                  <a:cubicBezTo>
                    <a:pt x="141313" y="98707"/>
                    <a:pt x="138789" y="108901"/>
                    <a:pt x="137274" y="107658"/>
                  </a:cubicBezTo>
                  <a:cubicBezTo>
                    <a:pt x="135760" y="106415"/>
                    <a:pt x="138032" y="95723"/>
                    <a:pt x="138284" y="94729"/>
                  </a:cubicBezTo>
                  <a:cubicBezTo>
                    <a:pt x="140808" y="90502"/>
                    <a:pt x="146361" y="90751"/>
                    <a:pt x="142070" y="97215"/>
                  </a:cubicBezTo>
                  <a:close/>
                  <a:moveTo>
                    <a:pt x="150647" y="137494"/>
                  </a:moveTo>
                  <a:cubicBezTo>
                    <a:pt x="144594" y="137494"/>
                    <a:pt x="138536" y="136499"/>
                    <a:pt x="132983" y="135007"/>
                  </a:cubicBezTo>
                  <a:cubicBezTo>
                    <a:pt x="132231" y="134262"/>
                    <a:pt x="131726" y="133267"/>
                    <a:pt x="132231" y="132024"/>
                  </a:cubicBezTo>
                  <a:cubicBezTo>
                    <a:pt x="134245" y="127051"/>
                    <a:pt x="140051" y="125062"/>
                    <a:pt x="144594" y="124565"/>
                  </a:cubicBezTo>
                  <a:cubicBezTo>
                    <a:pt x="154686" y="123570"/>
                    <a:pt x="168059" y="131029"/>
                    <a:pt x="170331" y="129786"/>
                  </a:cubicBezTo>
                  <a:cubicBezTo>
                    <a:pt x="172350" y="128543"/>
                    <a:pt x="176641" y="123073"/>
                    <a:pt x="182952" y="123322"/>
                  </a:cubicBezTo>
                  <a:cubicBezTo>
                    <a:pt x="187238" y="123570"/>
                    <a:pt x="187238" y="124316"/>
                    <a:pt x="188752" y="124814"/>
                  </a:cubicBezTo>
                  <a:cubicBezTo>
                    <a:pt x="178156" y="132770"/>
                    <a:pt x="165035" y="137494"/>
                    <a:pt x="150647" y="137494"/>
                  </a:cubicBezTo>
                  <a:close/>
                  <a:moveTo>
                    <a:pt x="194810" y="119592"/>
                  </a:moveTo>
                  <a:cubicBezTo>
                    <a:pt x="194305" y="119344"/>
                    <a:pt x="193548" y="119095"/>
                    <a:pt x="192791" y="118846"/>
                  </a:cubicBezTo>
                  <a:cubicBezTo>
                    <a:pt x="189257" y="117106"/>
                    <a:pt x="189762" y="119841"/>
                    <a:pt x="187995" y="119344"/>
                  </a:cubicBezTo>
                  <a:cubicBezTo>
                    <a:pt x="186228" y="118846"/>
                    <a:pt x="190014" y="114868"/>
                    <a:pt x="184718" y="118100"/>
                  </a:cubicBezTo>
                  <a:cubicBezTo>
                    <a:pt x="179670" y="121333"/>
                    <a:pt x="180932" y="117603"/>
                    <a:pt x="178913" y="112133"/>
                  </a:cubicBezTo>
                  <a:cubicBezTo>
                    <a:pt x="176641" y="106663"/>
                    <a:pt x="181437" y="100447"/>
                    <a:pt x="185471" y="98956"/>
                  </a:cubicBezTo>
                  <a:cubicBezTo>
                    <a:pt x="191024" y="96966"/>
                    <a:pt x="194305" y="96718"/>
                    <a:pt x="196829" y="95972"/>
                  </a:cubicBezTo>
                  <a:cubicBezTo>
                    <a:pt x="204397" y="94232"/>
                    <a:pt x="205912" y="89756"/>
                    <a:pt x="207426" y="92491"/>
                  </a:cubicBezTo>
                  <a:cubicBezTo>
                    <a:pt x="207678" y="92988"/>
                    <a:pt x="207931" y="93486"/>
                    <a:pt x="208183" y="93983"/>
                  </a:cubicBezTo>
                  <a:cubicBezTo>
                    <a:pt x="208688" y="94729"/>
                    <a:pt x="209193" y="96469"/>
                    <a:pt x="209193" y="97961"/>
                  </a:cubicBezTo>
                  <a:cubicBezTo>
                    <a:pt x="205912" y="105918"/>
                    <a:pt x="201120" y="113377"/>
                    <a:pt x="194810" y="119592"/>
                  </a:cubicBezTo>
                  <a:close/>
                  <a:moveTo>
                    <a:pt x="211969" y="88264"/>
                  </a:moveTo>
                  <a:cubicBezTo>
                    <a:pt x="210203" y="87767"/>
                    <a:pt x="203135" y="78319"/>
                    <a:pt x="208941" y="71855"/>
                  </a:cubicBezTo>
                  <a:cubicBezTo>
                    <a:pt x="209950" y="70860"/>
                    <a:pt x="207174" y="67877"/>
                    <a:pt x="207931" y="67628"/>
                  </a:cubicBezTo>
                  <a:cubicBezTo>
                    <a:pt x="210960" y="67379"/>
                    <a:pt x="212474" y="69368"/>
                    <a:pt x="213484" y="71855"/>
                  </a:cubicBezTo>
                  <a:cubicBezTo>
                    <a:pt x="213484" y="73098"/>
                    <a:pt x="213484" y="74341"/>
                    <a:pt x="213484" y="75336"/>
                  </a:cubicBezTo>
                  <a:cubicBezTo>
                    <a:pt x="213232" y="80060"/>
                    <a:pt x="212979" y="84286"/>
                    <a:pt x="211969" y="88264"/>
                  </a:cubicBezTo>
                  <a:close/>
                </a:path>
              </a:pathLst>
            </a:custGeom>
            <a:solidFill>
              <a:srgbClr val="FFFFFF"/>
            </a:solidFill>
            <a:ln w="4751" cap="flat">
              <a:noFill/>
              <a:prstDash val="solid"/>
              <a:miter/>
            </a:ln>
          </p:spPr>
          <p:txBody>
            <a:bodyPr rtlCol="0" anchor="ctr"/>
            <a:lstStyle/>
            <a:p>
              <a:endParaRPr lang="ru-RU"/>
            </a:p>
          </p:txBody>
        </p:sp>
        <p:sp>
          <p:nvSpPr>
            <p:cNvPr id="182" name="Полилиния: фигура 181">
              <a:extLst>
                <a:ext uri="{FF2B5EF4-FFF2-40B4-BE49-F238E27FC236}">
                  <a16:creationId xmlns:a16="http://schemas.microsoft.com/office/drawing/2014/main" id="{DCD3B576-8685-4A63-BD7C-4DA8420D2447}"/>
                </a:ext>
              </a:extLst>
            </p:cNvPr>
            <p:cNvSpPr/>
            <p:nvPr/>
          </p:nvSpPr>
          <p:spPr>
            <a:xfrm>
              <a:off x="4849092" y="5681390"/>
              <a:ext cx="16149" cy="34062"/>
            </a:xfrm>
            <a:custGeom>
              <a:avLst/>
              <a:gdLst>
                <a:gd name="connsiteX0" fmla="*/ 0 w 16149"/>
                <a:gd name="connsiteY0" fmla="*/ 24615 h 34062"/>
                <a:gd name="connsiteX1" fmla="*/ 0 w 16149"/>
                <a:gd name="connsiteY1" fmla="*/ 8702 h 34062"/>
                <a:gd name="connsiteX2" fmla="*/ 8325 w 16149"/>
                <a:gd name="connsiteY2" fmla="*/ 0 h 34062"/>
                <a:gd name="connsiteX3" fmla="*/ 16150 w 16149"/>
                <a:gd name="connsiteY3" fmla="*/ 8205 h 34062"/>
                <a:gd name="connsiteX4" fmla="*/ 16150 w 16149"/>
                <a:gd name="connsiteY4" fmla="*/ 12183 h 34062"/>
                <a:gd name="connsiteX5" fmla="*/ 11101 w 16149"/>
                <a:gd name="connsiteY5" fmla="*/ 12183 h 34062"/>
                <a:gd name="connsiteX6" fmla="*/ 11101 w 16149"/>
                <a:gd name="connsiteY6" fmla="*/ 7956 h 34062"/>
                <a:gd name="connsiteX7" fmla="*/ 8325 w 16149"/>
                <a:gd name="connsiteY7" fmla="*/ 4724 h 34062"/>
                <a:gd name="connsiteX8" fmla="*/ 5548 w 16149"/>
                <a:gd name="connsiteY8" fmla="*/ 8205 h 34062"/>
                <a:gd name="connsiteX9" fmla="*/ 5548 w 16149"/>
                <a:gd name="connsiteY9" fmla="*/ 25858 h 34062"/>
                <a:gd name="connsiteX10" fmla="*/ 8325 w 16149"/>
                <a:gd name="connsiteY10" fmla="*/ 29339 h 34062"/>
                <a:gd name="connsiteX11" fmla="*/ 11101 w 16149"/>
                <a:gd name="connsiteY11" fmla="*/ 26106 h 34062"/>
                <a:gd name="connsiteX12" fmla="*/ 11101 w 16149"/>
                <a:gd name="connsiteY12" fmla="*/ 20139 h 34062"/>
                <a:gd name="connsiteX13" fmla="*/ 16150 w 16149"/>
                <a:gd name="connsiteY13" fmla="*/ 20139 h 34062"/>
                <a:gd name="connsiteX14" fmla="*/ 16150 w 16149"/>
                <a:gd name="connsiteY14" fmla="*/ 25858 h 34062"/>
                <a:gd name="connsiteX15" fmla="*/ 8325 w 16149"/>
                <a:gd name="connsiteY15" fmla="*/ 34062 h 34062"/>
                <a:gd name="connsiteX16" fmla="*/ 0 w 16149"/>
                <a:gd name="connsiteY16" fmla="*/ 24615 h 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149" h="34062">
                  <a:moveTo>
                    <a:pt x="0" y="24615"/>
                  </a:moveTo>
                  <a:lnTo>
                    <a:pt x="0" y="8702"/>
                  </a:lnTo>
                  <a:cubicBezTo>
                    <a:pt x="0" y="3481"/>
                    <a:pt x="2519" y="0"/>
                    <a:pt x="8325" y="0"/>
                  </a:cubicBezTo>
                  <a:cubicBezTo>
                    <a:pt x="14383" y="0"/>
                    <a:pt x="16150" y="3481"/>
                    <a:pt x="16150" y="8205"/>
                  </a:cubicBezTo>
                  <a:lnTo>
                    <a:pt x="16150" y="12183"/>
                  </a:lnTo>
                  <a:lnTo>
                    <a:pt x="11101" y="12183"/>
                  </a:lnTo>
                  <a:lnTo>
                    <a:pt x="11101" y="7956"/>
                  </a:lnTo>
                  <a:cubicBezTo>
                    <a:pt x="11101" y="5967"/>
                    <a:pt x="10344" y="4724"/>
                    <a:pt x="8325" y="4724"/>
                  </a:cubicBezTo>
                  <a:cubicBezTo>
                    <a:pt x="6306" y="4724"/>
                    <a:pt x="5548" y="6216"/>
                    <a:pt x="5548" y="8205"/>
                  </a:cubicBezTo>
                  <a:lnTo>
                    <a:pt x="5548" y="25858"/>
                  </a:lnTo>
                  <a:cubicBezTo>
                    <a:pt x="5548" y="27847"/>
                    <a:pt x="6306" y="29339"/>
                    <a:pt x="8325" y="29339"/>
                  </a:cubicBezTo>
                  <a:cubicBezTo>
                    <a:pt x="10344" y="29339"/>
                    <a:pt x="11101" y="28096"/>
                    <a:pt x="11101" y="26106"/>
                  </a:cubicBezTo>
                  <a:lnTo>
                    <a:pt x="11101" y="20139"/>
                  </a:lnTo>
                  <a:lnTo>
                    <a:pt x="16150" y="20139"/>
                  </a:lnTo>
                  <a:lnTo>
                    <a:pt x="16150" y="25858"/>
                  </a:lnTo>
                  <a:cubicBezTo>
                    <a:pt x="16150" y="30582"/>
                    <a:pt x="14130" y="34062"/>
                    <a:pt x="8325" y="34062"/>
                  </a:cubicBezTo>
                  <a:cubicBezTo>
                    <a:pt x="2519" y="33565"/>
                    <a:pt x="0" y="29836"/>
                    <a:pt x="0" y="24615"/>
                  </a:cubicBezTo>
                  <a:close/>
                </a:path>
              </a:pathLst>
            </a:custGeom>
            <a:solidFill>
              <a:srgbClr val="FFFFFF"/>
            </a:solidFill>
            <a:ln w="4751" cap="flat">
              <a:noFill/>
              <a:prstDash val="solid"/>
              <a:miter/>
            </a:ln>
          </p:spPr>
          <p:txBody>
            <a:bodyPr rtlCol="0" anchor="ctr"/>
            <a:lstStyle/>
            <a:p>
              <a:endParaRPr lang="ru-RU"/>
            </a:p>
          </p:txBody>
        </p:sp>
        <p:sp>
          <p:nvSpPr>
            <p:cNvPr id="183" name="Полилиния: фигура 182">
              <a:extLst>
                <a:ext uri="{FF2B5EF4-FFF2-40B4-BE49-F238E27FC236}">
                  <a16:creationId xmlns:a16="http://schemas.microsoft.com/office/drawing/2014/main" id="{6ED9331D-83F9-42DB-99FA-3E97FEAF75F3}"/>
                </a:ext>
              </a:extLst>
            </p:cNvPr>
            <p:cNvSpPr/>
            <p:nvPr/>
          </p:nvSpPr>
          <p:spPr>
            <a:xfrm>
              <a:off x="4869027" y="5681890"/>
              <a:ext cx="12111" cy="32570"/>
            </a:xfrm>
            <a:custGeom>
              <a:avLst/>
              <a:gdLst>
                <a:gd name="connsiteX0" fmla="*/ 0 w 12111"/>
                <a:gd name="connsiteY0" fmla="*/ 0 h 32570"/>
                <a:gd name="connsiteX1" fmla="*/ 5548 w 12111"/>
                <a:gd name="connsiteY1" fmla="*/ 0 h 32570"/>
                <a:gd name="connsiteX2" fmla="*/ 5548 w 12111"/>
                <a:gd name="connsiteY2" fmla="*/ 28096 h 32570"/>
                <a:gd name="connsiteX3" fmla="*/ 12111 w 12111"/>
                <a:gd name="connsiteY3" fmla="*/ 28096 h 32570"/>
                <a:gd name="connsiteX4" fmla="*/ 12111 w 12111"/>
                <a:gd name="connsiteY4" fmla="*/ 32571 h 32570"/>
                <a:gd name="connsiteX5" fmla="*/ 0 w 12111"/>
                <a:gd name="connsiteY5" fmla="*/ 32571 h 32570"/>
                <a:gd name="connsiteX6" fmla="*/ 0 w 12111"/>
                <a:gd name="connsiteY6" fmla="*/ 0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11" h="32570">
                  <a:moveTo>
                    <a:pt x="0" y="0"/>
                  </a:moveTo>
                  <a:lnTo>
                    <a:pt x="5548" y="0"/>
                  </a:lnTo>
                  <a:lnTo>
                    <a:pt x="5548" y="28096"/>
                  </a:lnTo>
                  <a:lnTo>
                    <a:pt x="12111" y="28096"/>
                  </a:lnTo>
                  <a:lnTo>
                    <a:pt x="12111" y="32571"/>
                  </a:lnTo>
                  <a:lnTo>
                    <a:pt x="0" y="32571"/>
                  </a:lnTo>
                  <a:lnTo>
                    <a:pt x="0" y="0"/>
                  </a:lnTo>
                  <a:close/>
                </a:path>
              </a:pathLst>
            </a:custGeom>
            <a:solidFill>
              <a:srgbClr val="FFFFFF"/>
            </a:solidFill>
            <a:ln w="4751" cap="flat">
              <a:noFill/>
              <a:prstDash val="solid"/>
              <a:miter/>
            </a:ln>
          </p:spPr>
          <p:txBody>
            <a:bodyPr rtlCol="0" anchor="ctr"/>
            <a:lstStyle/>
            <a:p>
              <a:endParaRPr lang="ru-RU"/>
            </a:p>
          </p:txBody>
        </p:sp>
        <p:sp>
          <p:nvSpPr>
            <p:cNvPr id="184" name="Полилиния: фигура 183">
              <a:extLst>
                <a:ext uri="{FF2B5EF4-FFF2-40B4-BE49-F238E27FC236}">
                  <a16:creationId xmlns:a16="http://schemas.microsoft.com/office/drawing/2014/main" id="{8252297D-C21E-4023-8194-943AC7D72498}"/>
                </a:ext>
              </a:extLst>
            </p:cNvPr>
            <p:cNvSpPr/>
            <p:nvPr/>
          </p:nvSpPr>
          <p:spPr>
            <a:xfrm>
              <a:off x="4884167" y="5681890"/>
              <a:ext cx="5548" cy="32570"/>
            </a:xfrm>
            <a:custGeom>
              <a:avLst/>
              <a:gdLst>
                <a:gd name="connsiteX0" fmla="*/ 0 w 5548"/>
                <a:gd name="connsiteY0" fmla="*/ 0 h 32570"/>
                <a:gd name="connsiteX1" fmla="*/ 5548 w 5548"/>
                <a:gd name="connsiteY1" fmla="*/ 0 h 32570"/>
                <a:gd name="connsiteX2" fmla="*/ 5548 w 5548"/>
                <a:gd name="connsiteY2" fmla="*/ 32571 h 32570"/>
                <a:gd name="connsiteX3" fmla="*/ 0 w 5548"/>
                <a:gd name="connsiteY3" fmla="*/ 32571 h 32570"/>
                <a:gd name="connsiteX4" fmla="*/ 0 w 5548"/>
                <a:gd name="connsiteY4" fmla="*/ 0 h 32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8" h="32570">
                  <a:moveTo>
                    <a:pt x="0" y="0"/>
                  </a:moveTo>
                  <a:lnTo>
                    <a:pt x="5548" y="0"/>
                  </a:lnTo>
                  <a:lnTo>
                    <a:pt x="5548" y="32571"/>
                  </a:lnTo>
                  <a:lnTo>
                    <a:pt x="0" y="32571"/>
                  </a:lnTo>
                  <a:lnTo>
                    <a:pt x="0" y="0"/>
                  </a:lnTo>
                  <a:close/>
                </a:path>
              </a:pathLst>
            </a:custGeom>
            <a:solidFill>
              <a:srgbClr val="FFFFFF"/>
            </a:solidFill>
            <a:ln w="4751" cap="flat">
              <a:noFill/>
              <a:prstDash val="solid"/>
              <a:miter/>
            </a:ln>
          </p:spPr>
          <p:txBody>
            <a:bodyPr rtlCol="0" anchor="ctr"/>
            <a:lstStyle/>
            <a:p>
              <a:endParaRPr lang="ru-RU"/>
            </a:p>
          </p:txBody>
        </p:sp>
        <p:sp>
          <p:nvSpPr>
            <p:cNvPr id="185" name="Полилиния: фигура 184">
              <a:extLst>
                <a:ext uri="{FF2B5EF4-FFF2-40B4-BE49-F238E27FC236}">
                  <a16:creationId xmlns:a16="http://schemas.microsoft.com/office/drawing/2014/main" id="{0955D1EF-CA53-4019-A38F-2A091F536D33}"/>
                </a:ext>
              </a:extLst>
            </p:cNvPr>
            <p:cNvSpPr/>
            <p:nvPr/>
          </p:nvSpPr>
          <p:spPr>
            <a:xfrm>
              <a:off x="4894259" y="5681890"/>
              <a:ext cx="20440" cy="32570"/>
            </a:xfrm>
            <a:custGeom>
              <a:avLst/>
              <a:gdLst>
                <a:gd name="connsiteX0" fmla="*/ 15140 w 20440"/>
                <a:gd name="connsiteY0" fmla="*/ 11437 h 32570"/>
                <a:gd name="connsiteX1" fmla="*/ 11106 w 20440"/>
                <a:gd name="connsiteY1" fmla="*/ 32571 h 32570"/>
                <a:gd name="connsiteX2" fmla="*/ 8582 w 20440"/>
                <a:gd name="connsiteY2" fmla="*/ 32571 h 32570"/>
                <a:gd name="connsiteX3" fmla="*/ 4543 w 20440"/>
                <a:gd name="connsiteY3" fmla="*/ 11437 h 32570"/>
                <a:gd name="connsiteX4" fmla="*/ 4543 w 20440"/>
                <a:gd name="connsiteY4" fmla="*/ 32571 h 32570"/>
                <a:gd name="connsiteX5" fmla="*/ 0 w 20440"/>
                <a:gd name="connsiteY5" fmla="*/ 32571 h 32570"/>
                <a:gd name="connsiteX6" fmla="*/ 0 w 20440"/>
                <a:gd name="connsiteY6" fmla="*/ 0 h 32570"/>
                <a:gd name="connsiteX7" fmla="*/ 6563 w 20440"/>
                <a:gd name="connsiteY7" fmla="*/ 0 h 32570"/>
                <a:gd name="connsiteX8" fmla="*/ 10096 w 20440"/>
                <a:gd name="connsiteY8" fmla="*/ 18399 h 32570"/>
                <a:gd name="connsiteX9" fmla="*/ 13373 w 20440"/>
                <a:gd name="connsiteY9" fmla="*/ 0 h 32570"/>
                <a:gd name="connsiteX10" fmla="*/ 20441 w 20440"/>
                <a:gd name="connsiteY10" fmla="*/ 0 h 32570"/>
                <a:gd name="connsiteX11" fmla="*/ 20441 w 20440"/>
                <a:gd name="connsiteY11" fmla="*/ 32571 h 32570"/>
                <a:gd name="connsiteX12" fmla="*/ 15392 w 20440"/>
                <a:gd name="connsiteY12" fmla="*/ 32571 h 32570"/>
                <a:gd name="connsiteX13" fmla="*/ 15392 w 20440"/>
                <a:gd name="connsiteY13" fmla="*/ 11437 h 32570"/>
                <a:gd name="connsiteX14" fmla="*/ 15140 w 20440"/>
                <a:gd name="connsiteY14" fmla="*/ 11437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40" h="32570">
                  <a:moveTo>
                    <a:pt x="15140" y="11437"/>
                  </a:moveTo>
                  <a:lnTo>
                    <a:pt x="11106" y="32571"/>
                  </a:lnTo>
                  <a:lnTo>
                    <a:pt x="8582" y="32571"/>
                  </a:lnTo>
                  <a:lnTo>
                    <a:pt x="4543" y="11437"/>
                  </a:lnTo>
                  <a:lnTo>
                    <a:pt x="4543" y="32571"/>
                  </a:lnTo>
                  <a:lnTo>
                    <a:pt x="0" y="32571"/>
                  </a:lnTo>
                  <a:lnTo>
                    <a:pt x="0" y="0"/>
                  </a:lnTo>
                  <a:lnTo>
                    <a:pt x="6563" y="0"/>
                  </a:lnTo>
                  <a:lnTo>
                    <a:pt x="10096" y="18399"/>
                  </a:lnTo>
                  <a:lnTo>
                    <a:pt x="13373" y="0"/>
                  </a:lnTo>
                  <a:lnTo>
                    <a:pt x="20441" y="0"/>
                  </a:lnTo>
                  <a:lnTo>
                    <a:pt x="20441" y="32571"/>
                  </a:lnTo>
                  <a:lnTo>
                    <a:pt x="15392" y="32571"/>
                  </a:lnTo>
                  <a:lnTo>
                    <a:pt x="15392" y="11437"/>
                  </a:lnTo>
                  <a:lnTo>
                    <a:pt x="15140" y="11437"/>
                  </a:lnTo>
                  <a:close/>
                </a:path>
              </a:pathLst>
            </a:custGeom>
            <a:solidFill>
              <a:srgbClr val="FFFFFF"/>
            </a:solidFill>
            <a:ln w="4751" cap="flat">
              <a:noFill/>
              <a:prstDash val="solid"/>
              <a:miter/>
            </a:ln>
          </p:spPr>
          <p:txBody>
            <a:bodyPr rtlCol="0" anchor="ctr"/>
            <a:lstStyle/>
            <a:p>
              <a:endParaRPr lang="ru-RU"/>
            </a:p>
          </p:txBody>
        </p:sp>
        <p:sp>
          <p:nvSpPr>
            <p:cNvPr id="186" name="Полилиния: фигура 185">
              <a:extLst>
                <a:ext uri="{FF2B5EF4-FFF2-40B4-BE49-F238E27FC236}">
                  <a16:creationId xmlns:a16="http://schemas.microsoft.com/office/drawing/2014/main" id="{400DEDB7-221C-4E9D-8A3C-FDB91D152F43}"/>
                </a:ext>
              </a:extLst>
            </p:cNvPr>
            <p:cNvSpPr/>
            <p:nvPr/>
          </p:nvSpPr>
          <p:spPr>
            <a:xfrm>
              <a:off x="4917224" y="5681890"/>
              <a:ext cx="18926" cy="32570"/>
            </a:xfrm>
            <a:custGeom>
              <a:avLst/>
              <a:gdLst>
                <a:gd name="connsiteX0" fmla="*/ 0 w 18926"/>
                <a:gd name="connsiteY0" fmla="*/ 32571 h 32570"/>
                <a:gd name="connsiteX1" fmla="*/ 6306 w 18926"/>
                <a:gd name="connsiteY1" fmla="*/ 0 h 32570"/>
                <a:gd name="connsiteX2" fmla="*/ 12616 w 18926"/>
                <a:gd name="connsiteY2" fmla="*/ 0 h 32570"/>
                <a:gd name="connsiteX3" fmla="*/ 18926 w 18926"/>
                <a:gd name="connsiteY3" fmla="*/ 32571 h 32570"/>
                <a:gd name="connsiteX4" fmla="*/ 13121 w 18926"/>
                <a:gd name="connsiteY4" fmla="*/ 32571 h 32570"/>
                <a:gd name="connsiteX5" fmla="*/ 12111 w 18926"/>
                <a:gd name="connsiteY5" fmla="*/ 26604 h 32570"/>
                <a:gd name="connsiteX6" fmla="*/ 6306 w 18926"/>
                <a:gd name="connsiteY6" fmla="*/ 26604 h 32570"/>
                <a:gd name="connsiteX7" fmla="*/ 5296 w 18926"/>
                <a:gd name="connsiteY7" fmla="*/ 32571 h 32570"/>
                <a:gd name="connsiteX8" fmla="*/ 0 w 18926"/>
                <a:gd name="connsiteY8" fmla="*/ 32571 h 32570"/>
                <a:gd name="connsiteX9" fmla="*/ 7063 w 18926"/>
                <a:gd name="connsiteY9" fmla="*/ 22377 h 32570"/>
                <a:gd name="connsiteX10" fmla="*/ 11606 w 18926"/>
                <a:gd name="connsiteY10" fmla="*/ 22377 h 32570"/>
                <a:gd name="connsiteX11" fmla="*/ 9334 w 18926"/>
                <a:gd name="connsiteY11" fmla="*/ 9199 h 32570"/>
                <a:gd name="connsiteX12" fmla="*/ 7063 w 18926"/>
                <a:gd name="connsiteY12" fmla="*/ 22377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26" h="32570">
                  <a:moveTo>
                    <a:pt x="0" y="32571"/>
                  </a:moveTo>
                  <a:lnTo>
                    <a:pt x="6306" y="0"/>
                  </a:lnTo>
                  <a:lnTo>
                    <a:pt x="12616" y="0"/>
                  </a:lnTo>
                  <a:lnTo>
                    <a:pt x="18926" y="32571"/>
                  </a:lnTo>
                  <a:lnTo>
                    <a:pt x="13121" y="32571"/>
                  </a:lnTo>
                  <a:lnTo>
                    <a:pt x="12111" y="26604"/>
                  </a:lnTo>
                  <a:lnTo>
                    <a:pt x="6306" y="26604"/>
                  </a:lnTo>
                  <a:lnTo>
                    <a:pt x="5296" y="32571"/>
                  </a:lnTo>
                  <a:lnTo>
                    <a:pt x="0" y="32571"/>
                  </a:lnTo>
                  <a:close/>
                  <a:moveTo>
                    <a:pt x="7063" y="22377"/>
                  </a:moveTo>
                  <a:lnTo>
                    <a:pt x="11606" y="22377"/>
                  </a:lnTo>
                  <a:lnTo>
                    <a:pt x="9334" y="9199"/>
                  </a:lnTo>
                  <a:lnTo>
                    <a:pt x="7063" y="22377"/>
                  </a:lnTo>
                  <a:close/>
                </a:path>
              </a:pathLst>
            </a:custGeom>
            <a:solidFill>
              <a:srgbClr val="FFFFFF"/>
            </a:solidFill>
            <a:ln w="4751" cap="flat">
              <a:noFill/>
              <a:prstDash val="solid"/>
              <a:miter/>
            </a:ln>
          </p:spPr>
          <p:txBody>
            <a:bodyPr rtlCol="0" anchor="ctr"/>
            <a:lstStyle/>
            <a:p>
              <a:endParaRPr lang="ru-RU"/>
            </a:p>
          </p:txBody>
        </p:sp>
        <p:sp>
          <p:nvSpPr>
            <p:cNvPr id="187" name="Полилиния: фигура 186">
              <a:extLst>
                <a:ext uri="{FF2B5EF4-FFF2-40B4-BE49-F238E27FC236}">
                  <a16:creationId xmlns:a16="http://schemas.microsoft.com/office/drawing/2014/main" id="{52F298AB-791B-4267-8DDE-099E15BF5640}"/>
                </a:ext>
              </a:extLst>
            </p:cNvPr>
            <p:cNvSpPr/>
            <p:nvPr/>
          </p:nvSpPr>
          <p:spPr>
            <a:xfrm>
              <a:off x="4935393" y="5681890"/>
              <a:ext cx="14887" cy="32570"/>
            </a:xfrm>
            <a:custGeom>
              <a:avLst/>
              <a:gdLst>
                <a:gd name="connsiteX0" fmla="*/ 0 w 14887"/>
                <a:gd name="connsiteY0" fmla="*/ 0 h 32570"/>
                <a:gd name="connsiteX1" fmla="*/ 14888 w 14887"/>
                <a:gd name="connsiteY1" fmla="*/ 0 h 32570"/>
                <a:gd name="connsiteX2" fmla="*/ 14888 w 14887"/>
                <a:gd name="connsiteY2" fmla="*/ 4475 h 32570"/>
                <a:gd name="connsiteX3" fmla="*/ 10344 w 14887"/>
                <a:gd name="connsiteY3" fmla="*/ 4475 h 32570"/>
                <a:gd name="connsiteX4" fmla="*/ 10344 w 14887"/>
                <a:gd name="connsiteY4" fmla="*/ 32571 h 32570"/>
                <a:gd name="connsiteX5" fmla="*/ 4791 w 14887"/>
                <a:gd name="connsiteY5" fmla="*/ 32571 h 32570"/>
                <a:gd name="connsiteX6" fmla="*/ 4791 w 14887"/>
                <a:gd name="connsiteY6" fmla="*/ 4475 h 32570"/>
                <a:gd name="connsiteX7" fmla="*/ 0 w 14887"/>
                <a:gd name="connsiteY7" fmla="*/ 4475 h 32570"/>
                <a:gd name="connsiteX8" fmla="*/ 0 w 14887"/>
                <a:gd name="connsiteY8" fmla="*/ 0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7" h="32570">
                  <a:moveTo>
                    <a:pt x="0" y="0"/>
                  </a:moveTo>
                  <a:lnTo>
                    <a:pt x="14888" y="0"/>
                  </a:lnTo>
                  <a:lnTo>
                    <a:pt x="14888" y="4475"/>
                  </a:lnTo>
                  <a:lnTo>
                    <a:pt x="10344" y="4475"/>
                  </a:lnTo>
                  <a:lnTo>
                    <a:pt x="10344" y="32571"/>
                  </a:lnTo>
                  <a:lnTo>
                    <a:pt x="4791" y="32571"/>
                  </a:lnTo>
                  <a:lnTo>
                    <a:pt x="4791" y="4475"/>
                  </a:lnTo>
                  <a:lnTo>
                    <a:pt x="0" y="4475"/>
                  </a:lnTo>
                  <a:lnTo>
                    <a:pt x="0" y="0"/>
                  </a:lnTo>
                  <a:close/>
                </a:path>
              </a:pathLst>
            </a:custGeom>
            <a:solidFill>
              <a:srgbClr val="FFFFFF"/>
            </a:solidFill>
            <a:ln w="4751" cap="flat">
              <a:noFill/>
              <a:prstDash val="solid"/>
              <a:miter/>
            </a:ln>
          </p:spPr>
          <p:txBody>
            <a:bodyPr rtlCol="0" anchor="ctr"/>
            <a:lstStyle/>
            <a:p>
              <a:endParaRPr lang="ru-RU"/>
            </a:p>
          </p:txBody>
        </p:sp>
        <p:sp>
          <p:nvSpPr>
            <p:cNvPr id="188" name="Полилиния: фигура 187">
              <a:extLst>
                <a:ext uri="{FF2B5EF4-FFF2-40B4-BE49-F238E27FC236}">
                  <a16:creationId xmlns:a16="http://schemas.microsoft.com/office/drawing/2014/main" id="{998E131E-B6EA-40FE-B844-A33F5F948072}"/>
                </a:ext>
              </a:extLst>
            </p:cNvPr>
            <p:cNvSpPr/>
            <p:nvPr/>
          </p:nvSpPr>
          <p:spPr>
            <a:xfrm>
              <a:off x="4953309" y="5681890"/>
              <a:ext cx="13373" cy="32819"/>
            </a:xfrm>
            <a:custGeom>
              <a:avLst/>
              <a:gdLst>
                <a:gd name="connsiteX0" fmla="*/ 0 w 13373"/>
                <a:gd name="connsiteY0" fmla="*/ 0 h 32819"/>
                <a:gd name="connsiteX1" fmla="*/ 13373 w 13373"/>
                <a:gd name="connsiteY1" fmla="*/ 0 h 32819"/>
                <a:gd name="connsiteX2" fmla="*/ 13373 w 13373"/>
                <a:gd name="connsiteY2" fmla="*/ 4475 h 32819"/>
                <a:gd name="connsiteX3" fmla="*/ 5548 w 13373"/>
                <a:gd name="connsiteY3" fmla="*/ 4475 h 32819"/>
                <a:gd name="connsiteX4" fmla="*/ 5548 w 13373"/>
                <a:gd name="connsiteY4" fmla="*/ 13923 h 32819"/>
                <a:gd name="connsiteX5" fmla="*/ 11101 w 13373"/>
                <a:gd name="connsiteY5" fmla="*/ 13923 h 32819"/>
                <a:gd name="connsiteX6" fmla="*/ 11101 w 13373"/>
                <a:gd name="connsiteY6" fmla="*/ 18399 h 32819"/>
                <a:gd name="connsiteX7" fmla="*/ 5548 w 13373"/>
                <a:gd name="connsiteY7" fmla="*/ 18399 h 32819"/>
                <a:gd name="connsiteX8" fmla="*/ 5548 w 13373"/>
                <a:gd name="connsiteY8" fmla="*/ 28344 h 32819"/>
                <a:gd name="connsiteX9" fmla="*/ 13373 w 13373"/>
                <a:gd name="connsiteY9" fmla="*/ 28344 h 32819"/>
                <a:gd name="connsiteX10" fmla="*/ 13373 w 13373"/>
                <a:gd name="connsiteY10" fmla="*/ 32820 h 32819"/>
                <a:gd name="connsiteX11" fmla="*/ 0 w 13373"/>
                <a:gd name="connsiteY11" fmla="*/ 32820 h 32819"/>
                <a:gd name="connsiteX12" fmla="*/ 0 w 13373"/>
                <a:gd name="connsiteY12" fmla="*/ 0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73" h="32819">
                  <a:moveTo>
                    <a:pt x="0" y="0"/>
                  </a:moveTo>
                  <a:lnTo>
                    <a:pt x="13373" y="0"/>
                  </a:lnTo>
                  <a:lnTo>
                    <a:pt x="13373" y="4475"/>
                  </a:lnTo>
                  <a:lnTo>
                    <a:pt x="5548" y="4475"/>
                  </a:lnTo>
                  <a:lnTo>
                    <a:pt x="5548" y="13923"/>
                  </a:lnTo>
                  <a:lnTo>
                    <a:pt x="11101" y="13923"/>
                  </a:lnTo>
                  <a:lnTo>
                    <a:pt x="11101" y="18399"/>
                  </a:lnTo>
                  <a:lnTo>
                    <a:pt x="5548" y="18399"/>
                  </a:lnTo>
                  <a:lnTo>
                    <a:pt x="5548" y="28344"/>
                  </a:lnTo>
                  <a:lnTo>
                    <a:pt x="13373" y="28344"/>
                  </a:lnTo>
                  <a:lnTo>
                    <a:pt x="13373" y="32820"/>
                  </a:lnTo>
                  <a:lnTo>
                    <a:pt x="0" y="32820"/>
                  </a:lnTo>
                  <a:lnTo>
                    <a:pt x="0" y="0"/>
                  </a:lnTo>
                  <a:close/>
                </a:path>
              </a:pathLst>
            </a:custGeom>
            <a:solidFill>
              <a:srgbClr val="FFFFFF"/>
            </a:solidFill>
            <a:ln w="4751" cap="flat">
              <a:noFill/>
              <a:prstDash val="solid"/>
              <a:miter/>
            </a:ln>
          </p:spPr>
          <p:txBody>
            <a:bodyPr rtlCol="0" anchor="ctr"/>
            <a:lstStyle/>
            <a:p>
              <a:endParaRPr lang="ru-RU"/>
            </a:p>
          </p:txBody>
        </p:sp>
        <p:sp>
          <p:nvSpPr>
            <p:cNvPr id="189" name="Полилиния: фигура 188">
              <a:extLst>
                <a:ext uri="{FF2B5EF4-FFF2-40B4-BE49-F238E27FC236}">
                  <a16:creationId xmlns:a16="http://schemas.microsoft.com/office/drawing/2014/main" id="{DF694451-441C-41CB-9942-184BE7937485}"/>
                </a:ext>
              </a:extLst>
            </p:cNvPr>
            <p:cNvSpPr/>
            <p:nvPr/>
          </p:nvSpPr>
          <p:spPr>
            <a:xfrm>
              <a:off x="4848334" y="5729385"/>
              <a:ext cx="18921" cy="32570"/>
            </a:xfrm>
            <a:custGeom>
              <a:avLst/>
              <a:gdLst>
                <a:gd name="connsiteX0" fmla="*/ 0 w 18921"/>
                <a:gd name="connsiteY0" fmla="*/ 32571 h 32570"/>
                <a:gd name="connsiteX1" fmla="*/ 6306 w 18921"/>
                <a:gd name="connsiteY1" fmla="*/ 0 h 32570"/>
                <a:gd name="connsiteX2" fmla="*/ 12616 w 18921"/>
                <a:gd name="connsiteY2" fmla="*/ 0 h 32570"/>
                <a:gd name="connsiteX3" fmla="*/ 18921 w 18921"/>
                <a:gd name="connsiteY3" fmla="*/ 32571 h 32570"/>
                <a:gd name="connsiteX4" fmla="*/ 13121 w 18921"/>
                <a:gd name="connsiteY4" fmla="*/ 32571 h 32570"/>
                <a:gd name="connsiteX5" fmla="*/ 12111 w 18921"/>
                <a:gd name="connsiteY5" fmla="*/ 26604 h 32570"/>
                <a:gd name="connsiteX6" fmla="*/ 6306 w 18921"/>
                <a:gd name="connsiteY6" fmla="*/ 26604 h 32570"/>
                <a:gd name="connsiteX7" fmla="*/ 5296 w 18921"/>
                <a:gd name="connsiteY7" fmla="*/ 32571 h 32570"/>
                <a:gd name="connsiteX8" fmla="*/ 0 w 18921"/>
                <a:gd name="connsiteY8" fmla="*/ 32571 h 32570"/>
                <a:gd name="connsiteX9" fmla="*/ 6810 w 18921"/>
                <a:gd name="connsiteY9" fmla="*/ 22128 h 32570"/>
                <a:gd name="connsiteX10" fmla="*/ 11354 w 18921"/>
                <a:gd name="connsiteY10" fmla="*/ 22128 h 32570"/>
                <a:gd name="connsiteX11" fmla="*/ 9082 w 18921"/>
                <a:gd name="connsiteY11" fmla="*/ 8951 h 32570"/>
                <a:gd name="connsiteX12" fmla="*/ 6810 w 18921"/>
                <a:gd name="connsiteY12" fmla="*/ 22128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21" h="32570">
                  <a:moveTo>
                    <a:pt x="0" y="32571"/>
                  </a:moveTo>
                  <a:lnTo>
                    <a:pt x="6306" y="0"/>
                  </a:lnTo>
                  <a:lnTo>
                    <a:pt x="12616" y="0"/>
                  </a:lnTo>
                  <a:lnTo>
                    <a:pt x="18921" y="32571"/>
                  </a:lnTo>
                  <a:lnTo>
                    <a:pt x="13121" y="32571"/>
                  </a:lnTo>
                  <a:lnTo>
                    <a:pt x="12111" y="26604"/>
                  </a:lnTo>
                  <a:lnTo>
                    <a:pt x="6306" y="26604"/>
                  </a:lnTo>
                  <a:lnTo>
                    <a:pt x="5296" y="32571"/>
                  </a:lnTo>
                  <a:lnTo>
                    <a:pt x="0" y="32571"/>
                  </a:lnTo>
                  <a:close/>
                  <a:moveTo>
                    <a:pt x="6810" y="22128"/>
                  </a:moveTo>
                  <a:lnTo>
                    <a:pt x="11354" y="22128"/>
                  </a:lnTo>
                  <a:lnTo>
                    <a:pt x="9082" y="8951"/>
                  </a:lnTo>
                  <a:lnTo>
                    <a:pt x="6810" y="22128"/>
                  </a:lnTo>
                  <a:close/>
                </a:path>
              </a:pathLst>
            </a:custGeom>
            <a:solidFill>
              <a:srgbClr val="FFFFFF"/>
            </a:solidFill>
            <a:ln w="4751" cap="flat">
              <a:noFill/>
              <a:prstDash val="solid"/>
              <a:miter/>
            </a:ln>
          </p:spPr>
          <p:txBody>
            <a:bodyPr rtlCol="0" anchor="ctr"/>
            <a:lstStyle/>
            <a:p>
              <a:endParaRPr lang="ru-RU"/>
            </a:p>
          </p:txBody>
        </p:sp>
        <p:sp>
          <p:nvSpPr>
            <p:cNvPr id="190" name="Полилиния: фигура 189">
              <a:extLst>
                <a:ext uri="{FF2B5EF4-FFF2-40B4-BE49-F238E27FC236}">
                  <a16:creationId xmlns:a16="http://schemas.microsoft.com/office/drawing/2014/main" id="{C9D7C48E-B655-47D6-B4EF-D4772D8F0AD3}"/>
                </a:ext>
              </a:extLst>
            </p:cNvPr>
            <p:cNvSpPr/>
            <p:nvPr/>
          </p:nvSpPr>
          <p:spPr>
            <a:xfrm>
              <a:off x="4868770" y="5728885"/>
              <a:ext cx="16149" cy="34062"/>
            </a:xfrm>
            <a:custGeom>
              <a:avLst/>
              <a:gdLst>
                <a:gd name="connsiteX0" fmla="*/ 0 w 16149"/>
                <a:gd name="connsiteY0" fmla="*/ 24615 h 34062"/>
                <a:gd name="connsiteX1" fmla="*/ 0 w 16149"/>
                <a:gd name="connsiteY1" fmla="*/ 8702 h 34062"/>
                <a:gd name="connsiteX2" fmla="*/ 8330 w 16149"/>
                <a:gd name="connsiteY2" fmla="*/ 0 h 34062"/>
                <a:gd name="connsiteX3" fmla="*/ 16150 w 16149"/>
                <a:gd name="connsiteY3" fmla="*/ 8205 h 34062"/>
                <a:gd name="connsiteX4" fmla="*/ 16150 w 16149"/>
                <a:gd name="connsiteY4" fmla="*/ 12183 h 34062"/>
                <a:gd name="connsiteX5" fmla="*/ 11106 w 16149"/>
                <a:gd name="connsiteY5" fmla="*/ 12183 h 34062"/>
                <a:gd name="connsiteX6" fmla="*/ 11106 w 16149"/>
                <a:gd name="connsiteY6" fmla="*/ 7956 h 34062"/>
                <a:gd name="connsiteX7" fmla="*/ 8330 w 16149"/>
                <a:gd name="connsiteY7" fmla="*/ 4724 h 34062"/>
                <a:gd name="connsiteX8" fmla="*/ 5553 w 16149"/>
                <a:gd name="connsiteY8" fmla="*/ 8205 h 34062"/>
                <a:gd name="connsiteX9" fmla="*/ 5553 w 16149"/>
                <a:gd name="connsiteY9" fmla="*/ 25858 h 34062"/>
                <a:gd name="connsiteX10" fmla="*/ 8330 w 16149"/>
                <a:gd name="connsiteY10" fmla="*/ 29339 h 34062"/>
                <a:gd name="connsiteX11" fmla="*/ 11106 w 16149"/>
                <a:gd name="connsiteY11" fmla="*/ 26107 h 34062"/>
                <a:gd name="connsiteX12" fmla="*/ 11106 w 16149"/>
                <a:gd name="connsiteY12" fmla="*/ 20139 h 34062"/>
                <a:gd name="connsiteX13" fmla="*/ 16150 w 16149"/>
                <a:gd name="connsiteY13" fmla="*/ 20139 h 34062"/>
                <a:gd name="connsiteX14" fmla="*/ 16150 w 16149"/>
                <a:gd name="connsiteY14" fmla="*/ 25858 h 34062"/>
                <a:gd name="connsiteX15" fmla="*/ 8330 w 16149"/>
                <a:gd name="connsiteY15" fmla="*/ 34063 h 34062"/>
                <a:gd name="connsiteX16" fmla="*/ 0 w 16149"/>
                <a:gd name="connsiteY16" fmla="*/ 24615 h 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149" h="34062">
                  <a:moveTo>
                    <a:pt x="0" y="24615"/>
                  </a:moveTo>
                  <a:lnTo>
                    <a:pt x="0" y="8702"/>
                  </a:lnTo>
                  <a:cubicBezTo>
                    <a:pt x="0" y="3481"/>
                    <a:pt x="2524" y="0"/>
                    <a:pt x="8330" y="0"/>
                  </a:cubicBezTo>
                  <a:cubicBezTo>
                    <a:pt x="14388" y="0"/>
                    <a:pt x="16150" y="3481"/>
                    <a:pt x="16150" y="8205"/>
                  </a:cubicBezTo>
                  <a:lnTo>
                    <a:pt x="16150" y="12183"/>
                  </a:lnTo>
                  <a:lnTo>
                    <a:pt x="11106" y="12183"/>
                  </a:lnTo>
                  <a:lnTo>
                    <a:pt x="11106" y="7956"/>
                  </a:lnTo>
                  <a:cubicBezTo>
                    <a:pt x="11106" y="5967"/>
                    <a:pt x="10349" y="4724"/>
                    <a:pt x="8330" y="4724"/>
                  </a:cubicBezTo>
                  <a:cubicBezTo>
                    <a:pt x="6310" y="4724"/>
                    <a:pt x="5553" y="6216"/>
                    <a:pt x="5553" y="8205"/>
                  </a:cubicBezTo>
                  <a:lnTo>
                    <a:pt x="5553" y="25858"/>
                  </a:lnTo>
                  <a:cubicBezTo>
                    <a:pt x="5553" y="27847"/>
                    <a:pt x="6310" y="29339"/>
                    <a:pt x="8330" y="29339"/>
                  </a:cubicBezTo>
                  <a:cubicBezTo>
                    <a:pt x="10349" y="29339"/>
                    <a:pt x="11106" y="28095"/>
                    <a:pt x="11106" y="26107"/>
                  </a:cubicBezTo>
                  <a:lnTo>
                    <a:pt x="11106" y="20139"/>
                  </a:lnTo>
                  <a:lnTo>
                    <a:pt x="16150" y="20139"/>
                  </a:lnTo>
                  <a:lnTo>
                    <a:pt x="16150" y="25858"/>
                  </a:lnTo>
                  <a:cubicBezTo>
                    <a:pt x="16150" y="30582"/>
                    <a:pt x="14135" y="34063"/>
                    <a:pt x="8330" y="34063"/>
                  </a:cubicBezTo>
                  <a:cubicBezTo>
                    <a:pt x="2524" y="33317"/>
                    <a:pt x="0" y="29588"/>
                    <a:pt x="0" y="24615"/>
                  </a:cubicBezTo>
                  <a:close/>
                </a:path>
              </a:pathLst>
            </a:custGeom>
            <a:solidFill>
              <a:srgbClr val="FFFFFF"/>
            </a:solidFill>
            <a:ln w="4751" cap="flat">
              <a:noFill/>
              <a:prstDash val="solid"/>
              <a:miter/>
            </a:ln>
          </p:spPr>
          <p:txBody>
            <a:bodyPr rtlCol="0" anchor="ctr"/>
            <a:lstStyle/>
            <a:p>
              <a:endParaRPr lang="ru-RU"/>
            </a:p>
          </p:txBody>
        </p:sp>
        <p:sp>
          <p:nvSpPr>
            <p:cNvPr id="191" name="Полилиния: фигура 190">
              <a:extLst>
                <a:ext uri="{FF2B5EF4-FFF2-40B4-BE49-F238E27FC236}">
                  <a16:creationId xmlns:a16="http://schemas.microsoft.com/office/drawing/2014/main" id="{7101326A-38AB-4B3F-9D55-C738BE525449}"/>
                </a:ext>
              </a:extLst>
            </p:cNvPr>
            <p:cNvSpPr/>
            <p:nvPr/>
          </p:nvSpPr>
          <p:spPr>
            <a:xfrm>
              <a:off x="4886944" y="5729129"/>
              <a:ext cx="14887" cy="32570"/>
            </a:xfrm>
            <a:custGeom>
              <a:avLst/>
              <a:gdLst>
                <a:gd name="connsiteX0" fmla="*/ 0 w 14887"/>
                <a:gd name="connsiteY0" fmla="*/ 0 h 32570"/>
                <a:gd name="connsiteX1" fmla="*/ 14888 w 14887"/>
                <a:gd name="connsiteY1" fmla="*/ 0 h 32570"/>
                <a:gd name="connsiteX2" fmla="*/ 14888 w 14887"/>
                <a:gd name="connsiteY2" fmla="*/ 4475 h 32570"/>
                <a:gd name="connsiteX3" fmla="*/ 10344 w 14887"/>
                <a:gd name="connsiteY3" fmla="*/ 4475 h 32570"/>
                <a:gd name="connsiteX4" fmla="*/ 10344 w 14887"/>
                <a:gd name="connsiteY4" fmla="*/ 32571 h 32570"/>
                <a:gd name="connsiteX5" fmla="*/ 4791 w 14887"/>
                <a:gd name="connsiteY5" fmla="*/ 32571 h 32570"/>
                <a:gd name="connsiteX6" fmla="*/ 4791 w 14887"/>
                <a:gd name="connsiteY6" fmla="*/ 4475 h 32570"/>
                <a:gd name="connsiteX7" fmla="*/ 252 w 14887"/>
                <a:gd name="connsiteY7" fmla="*/ 4475 h 32570"/>
                <a:gd name="connsiteX8" fmla="*/ 252 w 14887"/>
                <a:gd name="connsiteY8" fmla="*/ 0 h 32570"/>
                <a:gd name="connsiteX9" fmla="*/ 0 w 14887"/>
                <a:gd name="connsiteY9" fmla="*/ 0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87" h="32570">
                  <a:moveTo>
                    <a:pt x="0" y="0"/>
                  </a:moveTo>
                  <a:lnTo>
                    <a:pt x="14888" y="0"/>
                  </a:lnTo>
                  <a:lnTo>
                    <a:pt x="14888" y="4475"/>
                  </a:lnTo>
                  <a:lnTo>
                    <a:pt x="10344" y="4475"/>
                  </a:lnTo>
                  <a:lnTo>
                    <a:pt x="10344" y="32571"/>
                  </a:lnTo>
                  <a:lnTo>
                    <a:pt x="4791" y="32571"/>
                  </a:lnTo>
                  <a:lnTo>
                    <a:pt x="4791" y="4475"/>
                  </a:lnTo>
                  <a:lnTo>
                    <a:pt x="252" y="4475"/>
                  </a:lnTo>
                  <a:lnTo>
                    <a:pt x="252" y="0"/>
                  </a:lnTo>
                  <a:lnTo>
                    <a:pt x="0" y="0"/>
                  </a:lnTo>
                  <a:close/>
                </a:path>
              </a:pathLst>
            </a:custGeom>
            <a:solidFill>
              <a:srgbClr val="FFFFFF"/>
            </a:solidFill>
            <a:ln w="4751" cap="flat">
              <a:noFill/>
              <a:prstDash val="solid"/>
              <a:miter/>
            </a:ln>
          </p:spPr>
          <p:txBody>
            <a:bodyPr rtlCol="0" anchor="ctr"/>
            <a:lstStyle/>
            <a:p>
              <a:endParaRPr lang="ru-RU"/>
            </a:p>
          </p:txBody>
        </p:sp>
        <p:sp>
          <p:nvSpPr>
            <p:cNvPr id="192" name="Полилиния: фигура 191">
              <a:extLst>
                <a:ext uri="{FF2B5EF4-FFF2-40B4-BE49-F238E27FC236}">
                  <a16:creationId xmlns:a16="http://schemas.microsoft.com/office/drawing/2014/main" id="{5BC177BB-A55C-42D1-8189-472F3A5387DD}"/>
                </a:ext>
              </a:extLst>
            </p:cNvPr>
            <p:cNvSpPr/>
            <p:nvPr/>
          </p:nvSpPr>
          <p:spPr>
            <a:xfrm>
              <a:off x="4904856" y="5729129"/>
              <a:ext cx="5553" cy="32570"/>
            </a:xfrm>
            <a:custGeom>
              <a:avLst/>
              <a:gdLst>
                <a:gd name="connsiteX0" fmla="*/ 0 w 5553"/>
                <a:gd name="connsiteY0" fmla="*/ 0 h 32570"/>
                <a:gd name="connsiteX1" fmla="*/ 5553 w 5553"/>
                <a:gd name="connsiteY1" fmla="*/ 0 h 32570"/>
                <a:gd name="connsiteX2" fmla="*/ 5553 w 5553"/>
                <a:gd name="connsiteY2" fmla="*/ 32571 h 32570"/>
                <a:gd name="connsiteX3" fmla="*/ 0 w 5553"/>
                <a:gd name="connsiteY3" fmla="*/ 32571 h 32570"/>
                <a:gd name="connsiteX4" fmla="*/ 0 w 5553"/>
                <a:gd name="connsiteY4" fmla="*/ 0 h 32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3" h="32570">
                  <a:moveTo>
                    <a:pt x="0" y="0"/>
                  </a:moveTo>
                  <a:lnTo>
                    <a:pt x="5553" y="0"/>
                  </a:lnTo>
                  <a:lnTo>
                    <a:pt x="5553" y="32571"/>
                  </a:lnTo>
                  <a:lnTo>
                    <a:pt x="0" y="32571"/>
                  </a:lnTo>
                  <a:lnTo>
                    <a:pt x="0" y="0"/>
                  </a:lnTo>
                  <a:close/>
                </a:path>
              </a:pathLst>
            </a:custGeom>
            <a:solidFill>
              <a:srgbClr val="FFFFFF"/>
            </a:solidFill>
            <a:ln w="4751" cap="flat">
              <a:noFill/>
              <a:prstDash val="solid"/>
              <a:miter/>
            </a:ln>
          </p:spPr>
          <p:txBody>
            <a:bodyPr rtlCol="0" anchor="ctr"/>
            <a:lstStyle/>
            <a:p>
              <a:endParaRPr lang="ru-RU"/>
            </a:p>
          </p:txBody>
        </p:sp>
        <p:sp>
          <p:nvSpPr>
            <p:cNvPr id="193" name="Полилиния: фигура 192">
              <a:extLst>
                <a:ext uri="{FF2B5EF4-FFF2-40B4-BE49-F238E27FC236}">
                  <a16:creationId xmlns:a16="http://schemas.microsoft.com/office/drawing/2014/main" id="{D8C3AD54-6240-4F93-B8C4-AB645C15F56D}"/>
                </a:ext>
              </a:extLst>
            </p:cNvPr>
            <p:cNvSpPr/>
            <p:nvPr/>
          </p:nvSpPr>
          <p:spPr>
            <a:xfrm>
              <a:off x="4914195" y="5728885"/>
              <a:ext cx="16906" cy="33317"/>
            </a:xfrm>
            <a:custGeom>
              <a:avLst/>
              <a:gdLst>
                <a:gd name="connsiteX0" fmla="*/ 0 w 16906"/>
                <a:gd name="connsiteY0" fmla="*/ 24615 h 33317"/>
                <a:gd name="connsiteX1" fmla="*/ 0 w 16906"/>
                <a:gd name="connsiteY1" fmla="*/ 8702 h 33317"/>
                <a:gd name="connsiteX2" fmla="*/ 8325 w 16906"/>
                <a:gd name="connsiteY2" fmla="*/ 0 h 33317"/>
                <a:gd name="connsiteX3" fmla="*/ 16907 w 16906"/>
                <a:gd name="connsiteY3" fmla="*/ 8702 h 33317"/>
                <a:gd name="connsiteX4" fmla="*/ 16907 w 16906"/>
                <a:gd name="connsiteY4" fmla="*/ 24615 h 33317"/>
                <a:gd name="connsiteX5" fmla="*/ 8325 w 16906"/>
                <a:gd name="connsiteY5" fmla="*/ 33317 h 33317"/>
                <a:gd name="connsiteX6" fmla="*/ 0 w 16906"/>
                <a:gd name="connsiteY6" fmla="*/ 24615 h 33317"/>
                <a:gd name="connsiteX7" fmla="*/ 11354 w 16906"/>
                <a:gd name="connsiteY7" fmla="*/ 25361 h 33317"/>
                <a:gd name="connsiteX8" fmla="*/ 11354 w 16906"/>
                <a:gd name="connsiteY8" fmla="*/ 7956 h 33317"/>
                <a:gd name="connsiteX9" fmla="*/ 8577 w 16906"/>
                <a:gd name="connsiteY9" fmla="*/ 4476 h 33317"/>
                <a:gd name="connsiteX10" fmla="*/ 5801 w 16906"/>
                <a:gd name="connsiteY10" fmla="*/ 7956 h 33317"/>
                <a:gd name="connsiteX11" fmla="*/ 5801 w 16906"/>
                <a:gd name="connsiteY11" fmla="*/ 25609 h 33317"/>
                <a:gd name="connsiteX12" fmla="*/ 8577 w 16906"/>
                <a:gd name="connsiteY12" fmla="*/ 29090 h 33317"/>
                <a:gd name="connsiteX13" fmla="*/ 11354 w 16906"/>
                <a:gd name="connsiteY13" fmla="*/ 25361 h 3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06" h="33317">
                  <a:moveTo>
                    <a:pt x="0" y="24615"/>
                  </a:moveTo>
                  <a:lnTo>
                    <a:pt x="0" y="8702"/>
                  </a:lnTo>
                  <a:cubicBezTo>
                    <a:pt x="0" y="3481"/>
                    <a:pt x="2524" y="0"/>
                    <a:pt x="8325" y="0"/>
                  </a:cubicBezTo>
                  <a:cubicBezTo>
                    <a:pt x="14130" y="0"/>
                    <a:pt x="16907" y="3730"/>
                    <a:pt x="16907" y="8702"/>
                  </a:cubicBezTo>
                  <a:lnTo>
                    <a:pt x="16907" y="24615"/>
                  </a:lnTo>
                  <a:cubicBezTo>
                    <a:pt x="16907" y="29588"/>
                    <a:pt x="14383" y="33317"/>
                    <a:pt x="8325" y="33317"/>
                  </a:cubicBezTo>
                  <a:cubicBezTo>
                    <a:pt x="2524" y="33317"/>
                    <a:pt x="0" y="29588"/>
                    <a:pt x="0" y="24615"/>
                  </a:cubicBezTo>
                  <a:close/>
                  <a:moveTo>
                    <a:pt x="11354" y="25361"/>
                  </a:moveTo>
                  <a:lnTo>
                    <a:pt x="11354" y="7956"/>
                  </a:lnTo>
                  <a:cubicBezTo>
                    <a:pt x="11354" y="5967"/>
                    <a:pt x="10597" y="4476"/>
                    <a:pt x="8577" y="4476"/>
                  </a:cubicBezTo>
                  <a:cubicBezTo>
                    <a:pt x="6558" y="4476"/>
                    <a:pt x="5801" y="5967"/>
                    <a:pt x="5801" y="7956"/>
                  </a:cubicBezTo>
                  <a:lnTo>
                    <a:pt x="5801" y="25609"/>
                  </a:lnTo>
                  <a:cubicBezTo>
                    <a:pt x="5801" y="27598"/>
                    <a:pt x="6558" y="29090"/>
                    <a:pt x="8577" y="29090"/>
                  </a:cubicBezTo>
                  <a:cubicBezTo>
                    <a:pt x="10344" y="28842"/>
                    <a:pt x="11354" y="27350"/>
                    <a:pt x="11354" y="25361"/>
                  </a:cubicBezTo>
                  <a:close/>
                </a:path>
              </a:pathLst>
            </a:custGeom>
            <a:solidFill>
              <a:srgbClr val="FFFFFF"/>
            </a:solidFill>
            <a:ln w="4751" cap="flat">
              <a:noFill/>
              <a:prstDash val="solid"/>
              <a:miter/>
            </a:ln>
          </p:spPr>
          <p:txBody>
            <a:bodyPr rtlCol="0" anchor="ctr"/>
            <a:lstStyle/>
            <a:p>
              <a:endParaRPr lang="ru-RU"/>
            </a:p>
          </p:txBody>
        </p:sp>
        <p:sp>
          <p:nvSpPr>
            <p:cNvPr id="194" name="Полилиния: фигура 193">
              <a:extLst>
                <a:ext uri="{FF2B5EF4-FFF2-40B4-BE49-F238E27FC236}">
                  <a16:creationId xmlns:a16="http://schemas.microsoft.com/office/drawing/2014/main" id="{EA81EC32-A2A4-478B-A82F-5ABD314BBC6B}"/>
                </a:ext>
              </a:extLst>
            </p:cNvPr>
            <p:cNvSpPr/>
            <p:nvPr/>
          </p:nvSpPr>
          <p:spPr>
            <a:xfrm>
              <a:off x="4934636" y="5729385"/>
              <a:ext cx="16149" cy="32570"/>
            </a:xfrm>
            <a:custGeom>
              <a:avLst/>
              <a:gdLst>
                <a:gd name="connsiteX0" fmla="*/ 4791 w 16149"/>
                <a:gd name="connsiteY0" fmla="*/ 11934 h 32570"/>
                <a:gd name="connsiteX1" fmla="*/ 4791 w 16149"/>
                <a:gd name="connsiteY1" fmla="*/ 32571 h 32570"/>
                <a:gd name="connsiteX2" fmla="*/ 0 w 16149"/>
                <a:gd name="connsiteY2" fmla="*/ 32571 h 32570"/>
                <a:gd name="connsiteX3" fmla="*/ 0 w 16149"/>
                <a:gd name="connsiteY3" fmla="*/ 0 h 32570"/>
                <a:gd name="connsiteX4" fmla="*/ 5548 w 16149"/>
                <a:gd name="connsiteY4" fmla="*/ 0 h 32570"/>
                <a:gd name="connsiteX5" fmla="*/ 11606 w 16149"/>
                <a:gd name="connsiteY5" fmla="*/ 18648 h 32570"/>
                <a:gd name="connsiteX6" fmla="*/ 11606 w 16149"/>
                <a:gd name="connsiteY6" fmla="*/ 0 h 32570"/>
                <a:gd name="connsiteX7" fmla="*/ 16150 w 16149"/>
                <a:gd name="connsiteY7" fmla="*/ 0 h 32570"/>
                <a:gd name="connsiteX8" fmla="*/ 16150 w 16149"/>
                <a:gd name="connsiteY8" fmla="*/ 32571 h 32570"/>
                <a:gd name="connsiteX9" fmla="*/ 11354 w 16149"/>
                <a:gd name="connsiteY9" fmla="*/ 32571 h 32570"/>
                <a:gd name="connsiteX10" fmla="*/ 4791 w 16149"/>
                <a:gd name="connsiteY10" fmla="*/ 11934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9" h="32570">
                  <a:moveTo>
                    <a:pt x="4791" y="11934"/>
                  </a:moveTo>
                  <a:lnTo>
                    <a:pt x="4791" y="32571"/>
                  </a:lnTo>
                  <a:lnTo>
                    <a:pt x="0" y="32571"/>
                  </a:lnTo>
                  <a:lnTo>
                    <a:pt x="0" y="0"/>
                  </a:lnTo>
                  <a:lnTo>
                    <a:pt x="5548" y="0"/>
                  </a:lnTo>
                  <a:lnTo>
                    <a:pt x="11606" y="18648"/>
                  </a:lnTo>
                  <a:lnTo>
                    <a:pt x="11606" y="0"/>
                  </a:lnTo>
                  <a:lnTo>
                    <a:pt x="16150" y="0"/>
                  </a:lnTo>
                  <a:lnTo>
                    <a:pt x="16150" y="32571"/>
                  </a:lnTo>
                  <a:lnTo>
                    <a:pt x="11354" y="32571"/>
                  </a:lnTo>
                  <a:lnTo>
                    <a:pt x="4791" y="11934"/>
                  </a:lnTo>
                  <a:close/>
                </a:path>
              </a:pathLst>
            </a:custGeom>
            <a:solidFill>
              <a:srgbClr val="FFFFFF"/>
            </a:solidFill>
            <a:ln w="4751" cap="flat">
              <a:noFill/>
              <a:prstDash val="solid"/>
              <a:miter/>
            </a:ln>
          </p:spPr>
          <p:txBody>
            <a:bodyPr rtlCol="0" anchor="ctr"/>
            <a:lstStyle/>
            <a:p>
              <a:endParaRPr lang="ru-RU"/>
            </a:p>
          </p:txBody>
        </p:sp>
        <p:sp>
          <p:nvSpPr>
            <p:cNvPr id="195" name="Полилиния: фигура 194">
              <a:extLst>
                <a:ext uri="{FF2B5EF4-FFF2-40B4-BE49-F238E27FC236}">
                  <a16:creationId xmlns:a16="http://schemas.microsoft.com/office/drawing/2014/main" id="{4C8742FF-3F55-429A-B59E-1EBBF7C4536A}"/>
                </a:ext>
              </a:extLst>
            </p:cNvPr>
            <p:cNvSpPr/>
            <p:nvPr/>
          </p:nvSpPr>
          <p:spPr>
            <a:xfrm>
              <a:off x="5125659" y="5648325"/>
              <a:ext cx="400050" cy="400050"/>
            </a:xfrm>
            <a:custGeom>
              <a:avLst/>
              <a:gdLst>
                <a:gd name="connsiteX0" fmla="*/ 400050 w 400050"/>
                <a:gd name="connsiteY0" fmla="*/ 0 h 400050"/>
                <a:gd name="connsiteX1" fmla="*/ 0 w 400050"/>
                <a:gd name="connsiteY1" fmla="*/ 0 h 400050"/>
                <a:gd name="connsiteX2" fmla="*/ 0 w 400050"/>
                <a:gd name="connsiteY2" fmla="*/ 400050 h 400050"/>
                <a:gd name="connsiteX3" fmla="*/ 400050 w 400050"/>
                <a:gd name="connsiteY3" fmla="*/ 400050 h 400050"/>
                <a:gd name="connsiteX4" fmla="*/ 400050 w 400050"/>
                <a:gd name="connsiteY4" fmla="*/ 0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0" h="400050">
                  <a:moveTo>
                    <a:pt x="400050" y="0"/>
                  </a:moveTo>
                  <a:lnTo>
                    <a:pt x="0" y="0"/>
                  </a:lnTo>
                  <a:lnTo>
                    <a:pt x="0" y="400050"/>
                  </a:lnTo>
                  <a:lnTo>
                    <a:pt x="400050" y="400050"/>
                  </a:lnTo>
                  <a:lnTo>
                    <a:pt x="400050" y="0"/>
                  </a:lnTo>
                  <a:close/>
                </a:path>
              </a:pathLst>
            </a:custGeom>
            <a:noFill/>
            <a:ln w="4751" cap="flat">
              <a:solidFill>
                <a:srgbClr val="FFFFFF"/>
              </a:solidFill>
              <a:prstDash val="solid"/>
              <a:miter/>
            </a:ln>
          </p:spPr>
          <p:txBody>
            <a:bodyPr rtlCol="0" anchor="ctr"/>
            <a:lstStyle/>
            <a:p>
              <a:endParaRPr lang="ru-RU"/>
            </a:p>
          </p:txBody>
        </p:sp>
        <p:sp>
          <p:nvSpPr>
            <p:cNvPr id="196" name="Полилиния: фигура 195">
              <a:extLst>
                <a:ext uri="{FF2B5EF4-FFF2-40B4-BE49-F238E27FC236}">
                  <a16:creationId xmlns:a16="http://schemas.microsoft.com/office/drawing/2014/main" id="{60655ECE-EF4D-485E-8E28-DA63A56592F1}"/>
                </a:ext>
              </a:extLst>
            </p:cNvPr>
            <p:cNvSpPr/>
            <p:nvPr/>
          </p:nvSpPr>
          <p:spPr>
            <a:xfrm>
              <a:off x="5182095" y="5682135"/>
              <a:ext cx="42267" cy="80805"/>
            </a:xfrm>
            <a:custGeom>
              <a:avLst/>
              <a:gdLst>
                <a:gd name="connsiteX0" fmla="*/ 36800 w 42267"/>
                <a:gd name="connsiteY0" fmla="*/ 80557 h 80805"/>
                <a:gd name="connsiteX1" fmla="*/ 36800 w 42267"/>
                <a:gd name="connsiteY1" fmla="*/ 67379 h 80805"/>
                <a:gd name="connsiteX2" fmla="*/ 42267 w 42267"/>
                <a:gd name="connsiteY2" fmla="*/ 67379 h 80805"/>
                <a:gd name="connsiteX3" fmla="*/ 42267 w 42267"/>
                <a:gd name="connsiteY3" fmla="*/ 56688 h 80805"/>
                <a:gd name="connsiteX4" fmla="*/ 36800 w 42267"/>
                <a:gd name="connsiteY4" fmla="*/ 56688 h 80805"/>
                <a:gd name="connsiteX5" fmla="*/ 36800 w 42267"/>
                <a:gd name="connsiteY5" fmla="*/ 0 h 80805"/>
                <a:gd name="connsiteX6" fmla="*/ 23374 w 42267"/>
                <a:gd name="connsiteY6" fmla="*/ 0 h 80805"/>
                <a:gd name="connsiteX7" fmla="*/ 0 w 42267"/>
                <a:gd name="connsiteY7" fmla="*/ 59174 h 80805"/>
                <a:gd name="connsiteX8" fmla="*/ 0 w 42267"/>
                <a:gd name="connsiteY8" fmla="*/ 67628 h 80805"/>
                <a:gd name="connsiteX9" fmla="*/ 23870 w 42267"/>
                <a:gd name="connsiteY9" fmla="*/ 67628 h 80805"/>
                <a:gd name="connsiteX10" fmla="*/ 23870 w 42267"/>
                <a:gd name="connsiteY10" fmla="*/ 80806 h 80805"/>
                <a:gd name="connsiteX11" fmla="*/ 36800 w 42267"/>
                <a:gd name="connsiteY11" fmla="*/ 80806 h 80805"/>
                <a:gd name="connsiteX12" fmla="*/ 36800 w 42267"/>
                <a:gd name="connsiteY12" fmla="*/ 80557 h 80805"/>
                <a:gd name="connsiteX13" fmla="*/ 11935 w 42267"/>
                <a:gd name="connsiteY13" fmla="*/ 56937 h 80805"/>
                <a:gd name="connsiteX14" fmla="*/ 24117 w 42267"/>
                <a:gd name="connsiteY14" fmla="*/ 23620 h 80805"/>
                <a:gd name="connsiteX15" fmla="*/ 24117 w 42267"/>
                <a:gd name="connsiteY15" fmla="*/ 56937 h 80805"/>
                <a:gd name="connsiteX16" fmla="*/ 11935 w 42267"/>
                <a:gd name="connsiteY16" fmla="*/ 56937 h 80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67" h="80805">
                  <a:moveTo>
                    <a:pt x="36800" y="80557"/>
                  </a:moveTo>
                  <a:lnTo>
                    <a:pt x="36800" y="67379"/>
                  </a:lnTo>
                  <a:lnTo>
                    <a:pt x="42267" y="67379"/>
                  </a:lnTo>
                  <a:lnTo>
                    <a:pt x="42267" y="56688"/>
                  </a:lnTo>
                  <a:lnTo>
                    <a:pt x="36800" y="56688"/>
                  </a:lnTo>
                  <a:lnTo>
                    <a:pt x="36800" y="0"/>
                  </a:lnTo>
                  <a:lnTo>
                    <a:pt x="23374" y="0"/>
                  </a:lnTo>
                  <a:lnTo>
                    <a:pt x="0" y="59174"/>
                  </a:lnTo>
                  <a:lnTo>
                    <a:pt x="0" y="67628"/>
                  </a:lnTo>
                  <a:lnTo>
                    <a:pt x="23870" y="67628"/>
                  </a:lnTo>
                  <a:lnTo>
                    <a:pt x="23870" y="80806"/>
                  </a:lnTo>
                  <a:lnTo>
                    <a:pt x="36800" y="80806"/>
                  </a:lnTo>
                  <a:lnTo>
                    <a:pt x="36800" y="80557"/>
                  </a:lnTo>
                  <a:close/>
                  <a:moveTo>
                    <a:pt x="11935" y="56937"/>
                  </a:moveTo>
                  <a:lnTo>
                    <a:pt x="24117" y="23620"/>
                  </a:lnTo>
                  <a:lnTo>
                    <a:pt x="24117" y="56937"/>
                  </a:lnTo>
                  <a:lnTo>
                    <a:pt x="11935" y="56937"/>
                  </a:lnTo>
                  <a:close/>
                </a:path>
              </a:pathLst>
            </a:custGeom>
            <a:solidFill>
              <a:srgbClr val="FFFFFF"/>
            </a:solidFill>
            <a:ln w="4751" cap="flat">
              <a:noFill/>
              <a:prstDash val="solid"/>
              <a:miter/>
            </a:ln>
          </p:spPr>
          <p:txBody>
            <a:bodyPr rtlCol="0" anchor="ctr"/>
            <a:lstStyle/>
            <a:p>
              <a:endParaRPr lang="ru-RU"/>
            </a:p>
          </p:txBody>
        </p:sp>
        <p:sp>
          <p:nvSpPr>
            <p:cNvPr id="197" name="Полилиния: фигура 196">
              <a:extLst>
                <a:ext uri="{FF2B5EF4-FFF2-40B4-BE49-F238E27FC236}">
                  <a16:creationId xmlns:a16="http://schemas.microsoft.com/office/drawing/2014/main" id="{F1D0D1D0-C313-4118-A312-D824C022CAD6}"/>
                </a:ext>
              </a:extLst>
            </p:cNvPr>
            <p:cNvSpPr/>
            <p:nvPr/>
          </p:nvSpPr>
          <p:spPr>
            <a:xfrm>
              <a:off x="5217900" y="5891985"/>
              <a:ext cx="215812" cy="98209"/>
            </a:xfrm>
            <a:custGeom>
              <a:avLst/>
              <a:gdLst>
                <a:gd name="connsiteX0" fmla="*/ 215565 w 215812"/>
                <a:gd name="connsiteY0" fmla="*/ 48235 h 98209"/>
                <a:gd name="connsiteX1" fmla="*/ 132521 w 215812"/>
                <a:gd name="connsiteY1" fmla="*/ 0 h 98209"/>
                <a:gd name="connsiteX2" fmla="*/ 50473 w 215812"/>
                <a:gd name="connsiteY2" fmla="*/ 35803 h 98209"/>
                <a:gd name="connsiteX3" fmla="*/ 1991 w 215812"/>
                <a:gd name="connsiteY3" fmla="*/ 0 h 98209"/>
                <a:gd name="connsiteX4" fmla="*/ 1491 w 215812"/>
                <a:gd name="connsiteY4" fmla="*/ 0 h 98209"/>
                <a:gd name="connsiteX5" fmla="*/ 1243 w 215812"/>
                <a:gd name="connsiteY5" fmla="*/ 0 h 98209"/>
                <a:gd name="connsiteX6" fmla="*/ 0 w 215812"/>
                <a:gd name="connsiteY6" fmla="*/ 1243 h 98209"/>
                <a:gd name="connsiteX7" fmla="*/ 495 w 215812"/>
                <a:gd name="connsiteY7" fmla="*/ 2486 h 98209"/>
                <a:gd name="connsiteX8" fmla="*/ 15416 w 215812"/>
                <a:gd name="connsiteY8" fmla="*/ 48981 h 98209"/>
                <a:gd name="connsiteX9" fmla="*/ 495 w 215812"/>
                <a:gd name="connsiteY9" fmla="*/ 95723 h 98209"/>
                <a:gd name="connsiteX10" fmla="*/ 248 w 215812"/>
                <a:gd name="connsiteY10" fmla="*/ 96221 h 98209"/>
                <a:gd name="connsiteX11" fmla="*/ 0 w 215812"/>
                <a:gd name="connsiteY11" fmla="*/ 96967 h 98209"/>
                <a:gd name="connsiteX12" fmla="*/ 1243 w 215812"/>
                <a:gd name="connsiteY12" fmla="*/ 98210 h 98209"/>
                <a:gd name="connsiteX13" fmla="*/ 1491 w 215812"/>
                <a:gd name="connsiteY13" fmla="*/ 98210 h 98209"/>
                <a:gd name="connsiteX14" fmla="*/ 1743 w 215812"/>
                <a:gd name="connsiteY14" fmla="*/ 98210 h 98209"/>
                <a:gd name="connsiteX15" fmla="*/ 50473 w 215812"/>
                <a:gd name="connsiteY15" fmla="*/ 62407 h 98209"/>
                <a:gd name="connsiteX16" fmla="*/ 132521 w 215812"/>
                <a:gd name="connsiteY16" fmla="*/ 98210 h 98209"/>
                <a:gd name="connsiteX17" fmla="*/ 215565 w 215812"/>
                <a:gd name="connsiteY17" fmla="*/ 49975 h 98209"/>
                <a:gd name="connsiteX18" fmla="*/ 215813 w 215812"/>
                <a:gd name="connsiteY18" fmla="*/ 49478 h 98209"/>
                <a:gd name="connsiteX19" fmla="*/ 215813 w 215812"/>
                <a:gd name="connsiteY19" fmla="*/ 48981 h 98209"/>
                <a:gd name="connsiteX20" fmla="*/ 215813 w 215812"/>
                <a:gd name="connsiteY20" fmla="*/ 48483 h 98209"/>
                <a:gd name="connsiteX21" fmla="*/ 215565 w 215812"/>
                <a:gd name="connsiteY21" fmla="*/ 48235 h 98209"/>
                <a:gd name="connsiteX22" fmla="*/ 157634 w 215812"/>
                <a:gd name="connsiteY22" fmla="*/ 54451 h 98209"/>
                <a:gd name="connsiteX23" fmla="*/ 144209 w 215812"/>
                <a:gd name="connsiteY23" fmla="*/ 41025 h 98209"/>
                <a:gd name="connsiteX24" fmla="*/ 157634 w 215812"/>
                <a:gd name="connsiteY24" fmla="*/ 27847 h 98209"/>
                <a:gd name="connsiteX25" fmla="*/ 171060 w 215812"/>
                <a:gd name="connsiteY25" fmla="*/ 41025 h 98209"/>
                <a:gd name="connsiteX26" fmla="*/ 157634 w 215812"/>
                <a:gd name="connsiteY26" fmla="*/ 54451 h 9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5812" h="98209">
                  <a:moveTo>
                    <a:pt x="215565" y="48235"/>
                  </a:moveTo>
                  <a:cubicBezTo>
                    <a:pt x="210593" y="41522"/>
                    <a:pt x="178022" y="0"/>
                    <a:pt x="132521" y="0"/>
                  </a:cubicBezTo>
                  <a:cubicBezTo>
                    <a:pt x="92988" y="0"/>
                    <a:pt x="50473" y="35803"/>
                    <a:pt x="50473" y="35803"/>
                  </a:cubicBezTo>
                  <a:cubicBezTo>
                    <a:pt x="50473" y="35803"/>
                    <a:pt x="34561" y="3232"/>
                    <a:pt x="1991" y="0"/>
                  </a:cubicBezTo>
                  <a:cubicBezTo>
                    <a:pt x="1743" y="0"/>
                    <a:pt x="1491" y="0"/>
                    <a:pt x="1491" y="0"/>
                  </a:cubicBezTo>
                  <a:lnTo>
                    <a:pt x="1243" y="0"/>
                  </a:lnTo>
                  <a:cubicBezTo>
                    <a:pt x="495" y="0"/>
                    <a:pt x="0" y="746"/>
                    <a:pt x="0" y="1243"/>
                  </a:cubicBezTo>
                  <a:cubicBezTo>
                    <a:pt x="0" y="1741"/>
                    <a:pt x="495" y="2486"/>
                    <a:pt x="495" y="2486"/>
                  </a:cubicBezTo>
                  <a:cubicBezTo>
                    <a:pt x="4724" y="9448"/>
                    <a:pt x="15416" y="29339"/>
                    <a:pt x="15416" y="48981"/>
                  </a:cubicBezTo>
                  <a:cubicBezTo>
                    <a:pt x="15416" y="68871"/>
                    <a:pt x="4724" y="88762"/>
                    <a:pt x="495" y="95723"/>
                  </a:cubicBezTo>
                  <a:lnTo>
                    <a:pt x="248" y="96221"/>
                  </a:lnTo>
                  <a:cubicBezTo>
                    <a:pt x="248" y="96470"/>
                    <a:pt x="0" y="96718"/>
                    <a:pt x="0" y="96967"/>
                  </a:cubicBezTo>
                  <a:cubicBezTo>
                    <a:pt x="0" y="97713"/>
                    <a:pt x="495" y="98210"/>
                    <a:pt x="1243" y="98210"/>
                  </a:cubicBezTo>
                  <a:lnTo>
                    <a:pt x="1491" y="98210"/>
                  </a:lnTo>
                  <a:lnTo>
                    <a:pt x="1743" y="98210"/>
                  </a:lnTo>
                  <a:cubicBezTo>
                    <a:pt x="34314" y="95226"/>
                    <a:pt x="50473" y="62407"/>
                    <a:pt x="50473" y="62407"/>
                  </a:cubicBezTo>
                  <a:cubicBezTo>
                    <a:pt x="50473" y="62407"/>
                    <a:pt x="92740" y="98210"/>
                    <a:pt x="132521" y="98210"/>
                  </a:cubicBezTo>
                  <a:cubicBezTo>
                    <a:pt x="178022" y="98210"/>
                    <a:pt x="210593" y="56689"/>
                    <a:pt x="215565" y="49975"/>
                  </a:cubicBezTo>
                  <a:cubicBezTo>
                    <a:pt x="215813" y="49727"/>
                    <a:pt x="215813" y="49727"/>
                    <a:pt x="215813" y="49478"/>
                  </a:cubicBezTo>
                  <a:cubicBezTo>
                    <a:pt x="215813" y="49229"/>
                    <a:pt x="215813" y="49229"/>
                    <a:pt x="215813" y="48981"/>
                  </a:cubicBezTo>
                  <a:cubicBezTo>
                    <a:pt x="215813" y="48732"/>
                    <a:pt x="215813" y="48732"/>
                    <a:pt x="215813" y="48483"/>
                  </a:cubicBezTo>
                  <a:cubicBezTo>
                    <a:pt x="215813" y="48732"/>
                    <a:pt x="215565" y="48483"/>
                    <a:pt x="215565" y="48235"/>
                  </a:cubicBezTo>
                  <a:close/>
                  <a:moveTo>
                    <a:pt x="157634" y="54451"/>
                  </a:moveTo>
                  <a:cubicBezTo>
                    <a:pt x="150176" y="54451"/>
                    <a:pt x="144209" y="48483"/>
                    <a:pt x="144209" y="41025"/>
                  </a:cubicBezTo>
                  <a:cubicBezTo>
                    <a:pt x="144209" y="33566"/>
                    <a:pt x="150176" y="27847"/>
                    <a:pt x="157634" y="27847"/>
                  </a:cubicBezTo>
                  <a:cubicBezTo>
                    <a:pt x="165092" y="27847"/>
                    <a:pt x="171060" y="33814"/>
                    <a:pt x="171060" y="41025"/>
                  </a:cubicBezTo>
                  <a:cubicBezTo>
                    <a:pt x="171060" y="48483"/>
                    <a:pt x="165092" y="54451"/>
                    <a:pt x="157634" y="54451"/>
                  </a:cubicBezTo>
                  <a:close/>
                </a:path>
              </a:pathLst>
            </a:custGeom>
            <a:solidFill>
              <a:srgbClr val="FFFFFF"/>
            </a:solidFill>
            <a:ln w="4751" cap="flat">
              <a:noFill/>
              <a:prstDash val="solid"/>
              <a:miter/>
            </a:ln>
          </p:spPr>
          <p:txBody>
            <a:bodyPr rtlCol="0" anchor="ctr"/>
            <a:lstStyle/>
            <a:p>
              <a:endParaRPr lang="ru-RU"/>
            </a:p>
          </p:txBody>
        </p:sp>
        <p:sp>
          <p:nvSpPr>
            <p:cNvPr id="198" name="Полилиния: фигура 197">
              <a:extLst>
                <a:ext uri="{FF2B5EF4-FFF2-40B4-BE49-F238E27FC236}">
                  <a16:creationId xmlns:a16="http://schemas.microsoft.com/office/drawing/2014/main" id="{98C34613-1F42-4EF4-862B-34AF9FD6D081}"/>
                </a:ext>
              </a:extLst>
            </p:cNvPr>
            <p:cNvSpPr/>
            <p:nvPr/>
          </p:nvSpPr>
          <p:spPr>
            <a:xfrm>
              <a:off x="5217404" y="5807450"/>
              <a:ext cx="215312" cy="26806"/>
            </a:xfrm>
            <a:custGeom>
              <a:avLst/>
              <a:gdLst>
                <a:gd name="connsiteX0" fmla="*/ 1491 w 215312"/>
                <a:gd name="connsiteY0" fmla="*/ 6713 h 26806"/>
                <a:gd name="connsiteX1" fmla="*/ 1243 w 215312"/>
                <a:gd name="connsiteY1" fmla="*/ 6713 h 26806"/>
                <a:gd name="connsiteX2" fmla="*/ 0 w 215312"/>
                <a:gd name="connsiteY2" fmla="*/ 7956 h 26806"/>
                <a:gd name="connsiteX3" fmla="*/ 0 w 215312"/>
                <a:gd name="connsiteY3" fmla="*/ 17155 h 26806"/>
                <a:gd name="connsiteX4" fmla="*/ 495 w 215312"/>
                <a:gd name="connsiteY4" fmla="*/ 18150 h 26806"/>
                <a:gd name="connsiteX5" fmla="*/ 48235 w 215312"/>
                <a:gd name="connsiteY5" fmla="*/ 14669 h 26806"/>
                <a:gd name="connsiteX6" fmla="*/ 48482 w 215312"/>
                <a:gd name="connsiteY6" fmla="*/ 14421 h 26806"/>
                <a:gd name="connsiteX7" fmla="*/ 49230 w 215312"/>
                <a:gd name="connsiteY7" fmla="*/ 14172 h 26806"/>
                <a:gd name="connsiteX8" fmla="*/ 50220 w 215312"/>
                <a:gd name="connsiteY8" fmla="*/ 14421 h 26806"/>
                <a:gd name="connsiteX9" fmla="*/ 106661 w 215312"/>
                <a:gd name="connsiteY9" fmla="*/ 14421 h 26806"/>
                <a:gd name="connsiteX10" fmla="*/ 107161 w 215312"/>
                <a:gd name="connsiteY10" fmla="*/ 13924 h 26806"/>
                <a:gd name="connsiteX11" fmla="*/ 107656 w 215312"/>
                <a:gd name="connsiteY11" fmla="*/ 13924 h 26806"/>
                <a:gd name="connsiteX12" fmla="*/ 108152 w 215312"/>
                <a:gd name="connsiteY12" fmla="*/ 13924 h 26806"/>
                <a:gd name="connsiteX13" fmla="*/ 108652 w 215312"/>
                <a:gd name="connsiteY13" fmla="*/ 14421 h 26806"/>
                <a:gd name="connsiteX14" fmla="*/ 165092 w 215312"/>
                <a:gd name="connsiteY14" fmla="*/ 14421 h 26806"/>
                <a:gd name="connsiteX15" fmla="*/ 166087 w 215312"/>
                <a:gd name="connsiteY15" fmla="*/ 14172 h 26806"/>
                <a:gd name="connsiteX16" fmla="*/ 166830 w 215312"/>
                <a:gd name="connsiteY16" fmla="*/ 14421 h 26806"/>
                <a:gd name="connsiteX17" fmla="*/ 167078 w 215312"/>
                <a:gd name="connsiteY17" fmla="*/ 14669 h 26806"/>
                <a:gd name="connsiteX18" fmla="*/ 214817 w 215312"/>
                <a:gd name="connsiteY18" fmla="*/ 18150 h 26806"/>
                <a:gd name="connsiteX19" fmla="*/ 215313 w 215312"/>
                <a:gd name="connsiteY19" fmla="*/ 17155 h 26806"/>
                <a:gd name="connsiteX20" fmla="*/ 215313 w 215312"/>
                <a:gd name="connsiteY20" fmla="*/ 7956 h 26806"/>
                <a:gd name="connsiteX21" fmla="*/ 214070 w 215312"/>
                <a:gd name="connsiteY21" fmla="*/ 6713 h 26806"/>
                <a:gd name="connsiteX22" fmla="*/ 213822 w 215312"/>
                <a:gd name="connsiteY22" fmla="*/ 6713 h 26806"/>
                <a:gd name="connsiteX23" fmla="*/ 213079 w 215312"/>
                <a:gd name="connsiteY23" fmla="*/ 6962 h 26806"/>
                <a:gd name="connsiteX24" fmla="*/ 166335 w 215312"/>
                <a:gd name="connsiteY24" fmla="*/ 497 h 26806"/>
                <a:gd name="connsiteX25" fmla="*/ 165835 w 215312"/>
                <a:gd name="connsiteY25" fmla="*/ 0 h 26806"/>
                <a:gd name="connsiteX26" fmla="*/ 165340 w 215312"/>
                <a:gd name="connsiteY26" fmla="*/ 0 h 26806"/>
                <a:gd name="connsiteX27" fmla="*/ 164844 w 215312"/>
                <a:gd name="connsiteY27" fmla="*/ 0 h 26806"/>
                <a:gd name="connsiteX28" fmla="*/ 164097 w 215312"/>
                <a:gd name="connsiteY28" fmla="*/ 497 h 26806"/>
                <a:gd name="connsiteX29" fmla="*/ 109147 w 215312"/>
                <a:gd name="connsiteY29" fmla="*/ 746 h 26806"/>
                <a:gd name="connsiteX30" fmla="*/ 108899 w 215312"/>
                <a:gd name="connsiteY30" fmla="*/ 497 h 26806"/>
                <a:gd name="connsiteX31" fmla="*/ 107904 w 215312"/>
                <a:gd name="connsiteY31" fmla="*/ 0 h 26806"/>
                <a:gd name="connsiteX32" fmla="*/ 106909 w 215312"/>
                <a:gd name="connsiteY32" fmla="*/ 497 h 26806"/>
                <a:gd name="connsiteX33" fmla="*/ 106661 w 215312"/>
                <a:gd name="connsiteY33" fmla="*/ 746 h 26806"/>
                <a:gd name="connsiteX34" fmla="*/ 51716 w 215312"/>
                <a:gd name="connsiteY34" fmla="*/ 497 h 26806"/>
                <a:gd name="connsiteX35" fmla="*/ 50968 w 215312"/>
                <a:gd name="connsiteY35" fmla="*/ 0 h 26806"/>
                <a:gd name="connsiteX36" fmla="*/ 50473 w 215312"/>
                <a:gd name="connsiteY36" fmla="*/ 0 h 26806"/>
                <a:gd name="connsiteX37" fmla="*/ 49973 w 215312"/>
                <a:gd name="connsiteY37" fmla="*/ 0 h 26806"/>
                <a:gd name="connsiteX38" fmla="*/ 49478 w 215312"/>
                <a:gd name="connsiteY38" fmla="*/ 497 h 26806"/>
                <a:gd name="connsiteX39" fmla="*/ 2734 w 215312"/>
                <a:gd name="connsiteY39" fmla="*/ 6962 h 26806"/>
                <a:gd name="connsiteX40" fmla="*/ 1491 w 215312"/>
                <a:gd name="connsiteY40" fmla="*/ 6713 h 2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15312" h="26806">
                  <a:moveTo>
                    <a:pt x="1491" y="6713"/>
                  </a:moveTo>
                  <a:lnTo>
                    <a:pt x="1243" y="6713"/>
                  </a:lnTo>
                  <a:cubicBezTo>
                    <a:pt x="495" y="6713"/>
                    <a:pt x="0" y="7210"/>
                    <a:pt x="0" y="7956"/>
                  </a:cubicBezTo>
                  <a:lnTo>
                    <a:pt x="0" y="17155"/>
                  </a:lnTo>
                  <a:cubicBezTo>
                    <a:pt x="0" y="17653"/>
                    <a:pt x="248" y="17902"/>
                    <a:pt x="495" y="18150"/>
                  </a:cubicBezTo>
                  <a:cubicBezTo>
                    <a:pt x="22622" y="37295"/>
                    <a:pt x="43262" y="19393"/>
                    <a:pt x="48235" y="14669"/>
                  </a:cubicBezTo>
                  <a:cubicBezTo>
                    <a:pt x="48235" y="14421"/>
                    <a:pt x="48482" y="14421"/>
                    <a:pt x="48482" y="14421"/>
                  </a:cubicBezTo>
                  <a:cubicBezTo>
                    <a:pt x="48730" y="14172"/>
                    <a:pt x="48978" y="14172"/>
                    <a:pt x="49230" y="14172"/>
                  </a:cubicBezTo>
                  <a:cubicBezTo>
                    <a:pt x="49478" y="14172"/>
                    <a:pt x="49973" y="14421"/>
                    <a:pt x="50220" y="14421"/>
                  </a:cubicBezTo>
                  <a:cubicBezTo>
                    <a:pt x="75086" y="38041"/>
                    <a:pt x="101194" y="18896"/>
                    <a:pt x="106661" y="14421"/>
                  </a:cubicBezTo>
                  <a:lnTo>
                    <a:pt x="107161" y="13924"/>
                  </a:lnTo>
                  <a:cubicBezTo>
                    <a:pt x="107409" y="13924"/>
                    <a:pt x="107409" y="13924"/>
                    <a:pt x="107656" y="13924"/>
                  </a:cubicBezTo>
                  <a:cubicBezTo>
                    <a:pt x="107904" y="13924"/>
                    <a:pt x="107904" y="13924"/>
                    <a:pt x="108152" y="13924"/>
                  </a:cubicBezTo>
                  <a:lnTo>
                    <a:pt x="108652" y="14421"/>
                  </a:lnTo>
                  <a:cubicBezTo>
                    <a:pt x="114119" y="18896"/>
                    <a:pt x="140227" y="38041"/>
                    <a:pt x="165092" y="14421"/>
                  </a:cubicBezTo>
                  <a:cubicBezTo>
                    <a:pt x="165340" y="14172"/>
                    <a:pt x="165587" y="14172"/>
                    <a:pt x="166087" y="14172"/>
                  </a:cubicBezTo>
                  <a:cubicBezTo>
                    <a:pt x="166335" y="14172"/>
                    <a:pt x="166583" y="14172"/>
                    <a:pt x="166830" y="14421"/>
                  </a:cubicBezTo>
                  <a:cubicBezTo>
                    <a:pt x="167078" y="14421"/>
                    <a:pt x="167078" y="14669"/>
                    <a:pt x="167078" y="14669"/>
                  </a:cubicBezTo>
                  <a:cubicBezTo>
                    <a:pt x="171802" y="19393"/>
                    <a:pt x="192691" y="37295"/>
                    <a:pt x="214817" y="18150"/>
                  </a:cubicBezTo>
                  <a:cubicBezTo>
                    <a:pt x="215065" y="17902"/>
                    <a:pt x="215313" y="17653"/>
                    <a:pt x="215313" y="17155"/>
                  </a:cubicBezTo>
                  <a:lnTo>
                    <a:pt x="215313" y="7956"/>
                  </a:lnTo>
                  <a:cubicBezTo>
                    <a:pt x="215313" y="7210"/>
                    <a:pt x="214817" y="6713"/>
                    <a:pt x="214070" y="6713"/>
                  </a:cubicBezTo>
                  <a:lnTo>
                    <a:pt x="213822" y="6713"/>
                  </a:lnTo>
                  <a:cubicBezTo>
                    <a:pt x="213574" y="6713"/>
                    <a:pt x="213327" y="6962"/>
                    <a:pt x="213079" y="6962"/>
                  </a:cubicBezTo>
                  <a:cubicBezTo>
                    <a:pt x="206364" y="10443"/>
                    <a:pt x="185228" y="18399"/>
                    <a:pt x="166335" y="497"/>
                  </a:cubicBezTo>
                  <a:cubicBezTo>
                    <a:pt x="166087" y="249"/>
                    <a:pt x="166087" y="249"/>
                    <a:pt x="165835" y="0"/>
                  </a:cubicBezTo>
                  <a:cubicBezTo>
                    <a:pt x="165587" y="0"/>
                    <a:pt x="165587" y="0"/>
                    <a:pt x="165340" y="0"/>
                  </a:cubicBezTo>
                  <a:cubicBezTo>
                    <a:pt x="165092" y="0"/>
                    <a:pt x="165092" y="0"/>
                    <a:pt x="164844" y="0"/>
                  </a:cubicBezTo>
                  <a:cubicBezTo>
                    <a:pt x="164592" y="0"/>
                    <a:pt x="164344" y="249"/>
                    <a:pt x="164097" y="497"/>
                  </a:cubicBezTo>
                  <a:cubicBezTo>
                    <a:pt x="158377" y="4724"/>
                    <a:pt x="132269" y="22377"/>
                    <a:pt x="109147" y="746"/>
                  </a:cubicBezTo>
                  <a:lnTo>
                    <a:pt x="108899" y="497"/>
                  </a:lnTo>
                  <a:cubicBezTo>
                    <a:pt x="108652" y="249"/>
                    <a:pt x="108404" y="0"/>
                    <a:pt x="107904" y="0"/>
                  </a:cubicBezTo>
                  <a:cubicBezTo>
                    <a:pt x="107656" y="0"/>
                    <a:pt x="107161" y="249"/>
                    <a:pt x="106909" y="497"/>
                  </a:cubicBezTo>
                  <a:lnTo>
                    <a:pt x="106661" y="746"/>
                  </a:lnTo>
                  <a:cubicBezTo>
                    <a:pt x="83539" y="22377"/>
                    <a:pt x="57431" y="4724"/>
                    <a:pt x="51716" y="497"/>
                  </a:cubicBezTo>
                  <a:cubicBezTo>
                    <a:pt x="51464" y="249"/>
                    <a:pt x="51464" y="0"/>
                    <a:pt x="50968" y="0"/>
                  </a:cubicBezTo>
                  <a:cubicBezTo>
                    <a:pt x="50721" y="0"/>
                    <a:pt x="50721" y="0"/>
                    <a:pt x="50473" y="0"/>
                  </a:cubicBezTo>
                  <a:cubicBezTo>
                    <a:pt x="50220" y="0"/>
                    <a:pt x="50220" y="0"/>
                    <a:pt x="49973" y="0"/>
                  </a:cubicBezTo>
                  <a:cubicBezTo>
                    <a:pt x="49725" y="249"/>
                    <a:pt x="49725" y="249"/>
                    <a:pt x="49478" y="497"/>
                  </a:cubicBezTo>
                  <a:cubicBezTo>
                    <a:pt x="30332" y="18648"/>
                    <a:pt x="9449" y="10443"/>
                    <a:pt x="2734" y="6962"/>
                  </a:cubicBezTo>
                  <a:cubicBezTo>
                    <a:pt x="1738" y="6962"/>
                    <a:pt x="1738" y="6713"/>
                    <a:pt x="1491" y="6713"/>
                  </a:cubicBezTo>
                  <a:close/>
                </a:path>
              </a:pathLst>
            </a:custGeom>
            <a:solidFill>
              <a:srgbClr val="FFFFFF"/>
            </a:solidFill>
            <a:ln w="4751" cap="flat">
              <a:noFill/>
              <a:prstDash val="solid"/>
              <a:miter/>
            </a:ln>
          </p:spPr>
          <p:txBody>
            <a:bodyPr rtlCol="0" anchor="ctr"/>
            <a:lstStyle/>
            <a:p>
              <a:endParaRPr lang="ru-RU"/>
            </a:p>
          </p:txBody>
        </p:sp>
        <p:sp>
          <p:nvSpPr>
            <p:cNvPr id="199" name="Полилиния: фигура 198">
              <a:extLst>
                <a:ext uri="{FF2B5EF4-FFF2-40B4-BE49-F238E27FC236}">
                  <a16:creationId xmlns:a16="http://schemas.microsoft.com/office/drawing/2014/main" id="{B1B89590-7065-411D-8DCF-E02A38454F53}"/>
                </a:ext>
              </a:extLst>
            </p:cNvPr>
            <p:cNvSpPr/>
            <p:nvPr/>
          </p:nvSpPr>
          <p:spPr>
            <a:xfrm>
              <a:off x="5217652" y="5840018"/>
              <a:ext cx="214817" cy="27054"/>
            </a:xfrm>
            <a:custGeom>
              <a:avLst/>
              <a:gdLst>
                <a:gd name="connsiteX0" fmla="*/ 47734 w 214817"/>
                <a:gd name="connsiteY0" fmla="*/ 14918 h 27054"/>
                <a:gd name="connsiteX1" fmla="*/ 47987 w 214817"/>
                <a:gd name="connsiteY1" fmla="*/ 14669 h 27054"/>
                <a:gd name="connsiteX2" fmla="*/ 48730 w 214817"/>
                <a:gd name="connsiteY2" fmla="*/ 14420 h 27054"/>
                <a:gd name="connsiteX3" fmla="*/ 49725 w 214817"/>
                <a:gd name="connsiteY3" fmla="*/ 14669 h 27054"/>
                <a:gd name="connsiteX4" fmla="*/ 106166 w 214817"/>
                <a:gd name="connsiteY4" fmla="*/ 14669 h 27054"/>
                <a:gd name="connsiteX5" fmla="*/ 106661 w 214817"/>
                <a:gd name="connsiteY5" fmla="*/ 14172 h 27054"/>
                <a:gd name="connsiteX6" fmla="*/ 107161 w 214817"/>
                <a:gd name="connsiteY6" fmla="*/ 14172 h 27054"/>
                <a:gd name="connsiteX7" fmla="*/ 107656 w 214817"/>
                <a:gd name="connsiteY7" fmla="*/ 14172 h 27054"/>
                <a:gd name="connsiteX8" fmla="*/ 108156 w 214817"/>
                <a:gd name="connsiteY8" fmla="*/ 14669 h 27054"/>
                <a:gd name="connsiteX9" fmla="*/ 164592 w 214817"/>
                <a:gd name="connsiteY9" fmla="*/ 14669 h 27054"/>
                <a:gd name="connsiteX10" fmla="*/ 165587 w 214817"/>
                <a:gd name="connsiteY10" fmla="*/ 14420 h 27054"/>
                <a:gd name="connsiteX11" fmla="*/ 166335 w 214817"/>
                <a:gd name="connsiteY11" fmla="*/ 14669 h 27054"/>
                <a:gd name="connsiteX12" fmla="*/ 166583 w 214817"/>
                <a:gd name="connsiteY12" fmla="*/ 14918 h 27054"/>
                <a:gd name="connsiteX13" fmla="*/ 214322 w 214817"/>
                <a:gd name="connsiteY13" fmla="*/ 18399 h 27054"/>
                <a:gd name="connsiteX14" fmla="*/ 214817 w 214817"/>
                <a:gd name="connsiteY14" fmla="*/ 17404 h 27054"/>
                <a:gd name="connsiteX15" fmla="*/ 214817 w 214817"/>
                <a:gd name="connsiteY15" fmla="*/ 8205 h 27054"/>
                <a:gd name="connsiteX16" fmla="*/ 213574 w 214817"/>
                <a:gd name="connsiteY16" fmla="*/ 6962 h 27054"/>
                <a:gd name="connsiteX17" fmla="*/ 213327 w 214817"/>
                <a:gd name="connsiteY17" fmla="*/ 6962 h 27054"/>
                <a:gd name="connsiteX18" fmla="*/ 212579 w 214817"/>
                <a:gd name="connsiteY18" fmla="*/ 7210 h 27054"/>
                <a:gd name="connsiteX19" fmla="*/ 165835 w 214817"/>
                <a:gd name="connsiteY19" fmla="*/ 746 h 27054"/>
                <a:gd name="connsiteX20" fmla="*/ 165340 w 214817"/>
                <a:gd name="connsiteY20" fmla="*/ 249 h 27054"/>
                <a:gd name="connsiteX21" fmla="*/ 164844 w 214817"/>
                <a:gd name="connsiteY21" fmla="*/ 0 h 27054"/>
                <a:gd name="connsiteX22" fmla="*/ 164344 w 214817"/>
                <a:gd name="connsiteY22" fmla="*/ 0 h 27054"/>
                <a:gd name="connsiteX23" fmla="*/ 163601 w 214817"/>
                <a:gd name="connsiteY23" fmla="*/ 497 h 27054"/>
                <a:gd name="connsiteX24" fmla="*/ 108652 w 214817"/>
                <a:gd name="connsiteY24" fmla="*/ 746 h 27054"/>
                <a:gd name="connsiteX25" fmla="*/ 108404 w 214817"/>
                <a:gd name="connsiteY25" fmla="*/ 497 h 27054"/>
                <a:gd name="connsiteX26" fmla="*/ 107409 w 214817"/>
                <a:gd name="connsiteY26" fmla="*/ 249 h 27054"/>
                <a:gd name="connsiteX27" fmla="*/ 106413 w 214817"/>
                <a:gd name="connsiteY27" fmla="*/ 497 h 27054"/>
                <a:gd name="connsiteX28" fmla="*/ 106166 w 214817"/>
                <a:gd name="connsiteY28" fmla="*/ 746 h 27054"/>
                <a:gd name="connsiteX29" fmla="*/ 51216 w 214817"/>
                <a:gd name="connsiteY29" fmla="*/ 497 h 27054"/>
                <a:gd name="connsiteX30" fmla="*/ 50473 w 214817"/>
                <a:gd name="connsiteY30" fmla="*/ 0 h 27054"/>
                <a:gd name="connsiteX31" fmla="*/ 49973 w 214817"/>
                <a:gd name="connsiteY31" fmla="*/ 0 h 27054"/>
                <a:gd name="connsiteX32" fmla="*/ 49478 w 214817"/>
                <a:gd name="connsiteY32" fmla="*/ 249 h 27054"/>
                <a:gd name="connsiteX33" fmla="*/ 48978 w 214817"/>
                <a:gd name="connsiteY33" fmla="*/ 746 h 27054"/>
                <a:gd name="connsiteX34" fmla="*/ 2238 w 214817"/>
                <a:gd name="connsiteY34" fmla="*/ 7210 h 27054"/>
                <a:gd name="connsiteX35" fmla="*/ 1491 w 214817"/>
                <a:gd name="connsiteY35" fmla="*/ 6962 h 27054"/>
                <a:gd name="connsiteX36" fmla="*/ 1243 w 214817"/>
                <a:gd name="connsiteY36" fmla="*/ 6962 h 27054"/>
                <a:gd name="connsiteX37" fmla="*/ 0 w 214817"/>
                <a:gd name="connsiteY37" fmla="*/ 8205 h 27054"/>
                <a:gd name="connsiteX38" fmla="*/ 0 w 214817"/>
                <a:gd name="connsiteY38" fmla="*/ 17404 h 27054"/>
                <a:gd name="connsiteX39" fmla="*/ 495 w 214817"/>
                <a:gd name="connsiteY39" fmla="*/ 18399 h 27054"/>
                <a:gd name="connsiteX40" fmla="*/ 47734 w 214817"/>
                <a:gd name="connsiteY40" fmla="*/ 14918 h 2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14817" h="27054">
                  <a:moveTo>
                    <a:pt x="47734" y="14918"/>
                  </a:moveTo>
                  <a:cubicBezTo>
                    <a:pt x="47734" y="14669"/>
                    <a:pt x="47987" y="14669"/>
                    <a:pt x="47987" y="14669"/>
                  </a:cubicBezTo>
                  <a:cubicBezTo>
                    <a:pt x="48235" y="14421"/>
                    <a:pt x="48482" y="14420"/>
                    <a:pt x="48730" y="14420"/>
                  </a:cubicBezTo>
                  <a:cubicBezTo>
                    <a:pt x="48978" y="14420"/>
                    <a:pt x="49478" y="14669"/>
                    <a:pt x="49725" y="14669"/>
                  </a:cubicBezTo>
                  <a:cubicBezTo>
                    <a:pt x="74590" y="38290"/>
                    <a:pt x="100694" y="19145"/>
                    <a:pt x="106166" y="14669"/>
                  </a:cubicBezTo>
                  <a:lnTo>
                    <a:pt x="106661" y="14172"/>
                  </a:lnTo>
                  <a:cubicBezTo>
                    <a:pt x="106913" y="14172"/>
                    <a:pt x="106913" y="14172"/>
                    <a:pt x="107161" y="14172"/>
                  </a:cubicBezTo>
                  <a:cubicBezTo>
                    <a:pt x="107409" y="14172"/>
                    <a:pt x="107409" y="14172"/>
                    <a:pt x="107656" y="14172"/>
                  </a:cubicBezTo>
                  <a:lnTo>
                    <a:pt x="108156" y="14669"/>
                  </a:lnTo>
                  <a:cubicBezTo>
                    <a:pt x="113624" y="19145"/>
                    <a:pt x="139732" y="38290"/>
                    <a:pt x="164592" y="14669"/>
                  </a:cubicBezTo>
                  <a:cubicBezTo>
                    <a:pt x="164844" y="14421"/>
                    <a:pt x="165092" y="14420"/>
                    <a:pt x="165587" y="14420"/>
                  </a:cubicBezTo>
                  <a:cubicBezTo>
                    <a:pt x="165835" y="14420"/>
                    <a:pt x="166087" y="14421"/>
                    <a:pt x="166335" y="14669"/>
                  </a:cubicBezTo>
                  <a:cubicBezTo>
                    <a:pt x="166583" y="14669"/>
                    <a:pt x="166583" y="14918"/>
                    <a:pt x="166583" y="14918"/>
                  </a:cubicBezTo>
                  <a:cubicBezTo>
                    <a:pt x="171307" y="19642"/>
                    <a:pt x="192191" y="37543"/>
                    <a:pt x="214322" y="18399"/>
                  </a:cubicBezTo>
                  <a:cubicBezTo>
                    <a:pt x="214570" y="18150"/>
                    <a:pt x="214817" y="17901"/>
                    <a:pt x="214817" y="17404"/>
                  </a:cubicBezTo>
                  <a:lnTo>
                    <a:pt x="214817" y="8205"/>
                  </a:lnTo>
                  <a:cubicBezTo>
                    <a:pt x="214817" y="7459"/>
                    <a:pt x="214322" y="6962"/>
                    <a:pt x="213574" y="6962"/>
                  </a:cubicBezTo>
                  <a:lnTo>
                    <a:pt x="213327" y="6962"/>
                  </a:lnTo>
                  <a:cubicBezTo>
                    <a:pt x="213079" y="6962"/>
                    <a:pt x="212827" y="7210"/>
                    <a:pt x="212579" y="7210"/>
                  </a:cubicBezTo>
                  <a:cubicBezTo>
                    <a:pt x="205869" y="10691"/>
                    <a:pt x="184733" y="18648"/>
                    <a:pt x="165835" y="746"/>
                  </a:cubicBezTo>
                  <a:cubicBezTo>
                    <a:pt x="165587" y="497"/>
                    <a:pt x="165587" y="497"/>
                    <a:pt x="165340" y="249"/>
                  </a:cubicBezTo>
                  <a:cubicBezTo>
                    <a:pt x="165092" y="249"/>
                    <a:pt x="165092" y="0"/>
                    <a:pt x="164844" y="0"/>
                  </a:cubicBezTo>
                  <a:cubicBezTo>
                    <a:pt x="164592" y="0"/>
                    <a:pt x="164592" y="0"/>
                    <a:pt x="164344" y="0"/>
                  </a:cubicBezTo>
                  <a:cubicBezTo>
                    <a:pt x="164097" y="0"/>
                    <a:pt x="163849" y="249"/>
                    <a:pt x="163601" y="497"/>
                  </a:cubicBezTo>
                  <a:cubicBezTo>
                    <a:pt x="157882" y="4724"/>
                    <a:pt x="131774" y="22377"/>
                    <a:pt x="108652" y="746"/>
                  </a:cubicBezTo>
                  <a:lnTo>
                    <a:pt x="108404" y="497"/>
                  </a:lnTo>
                  <a:cubicBezTo>
                    <a:pt x="108156" y="249"/>
                    <a:pt x="107904" y="249"/>
                    <a:pt x="107409" y="249"/>
                  </a:cubicBezTo>
                  <a:cubicBezTo>
                    <a:pt x="107161" y="249"/>
                    <a:pt x="106661" y="497"/>
                    <a:pt x="106413" y="497"/>
                  </a:cubicBezTo>
                  <a:lnTo>
                    <a:pt x="106166" y="746"/>
                  </a:lnTo>
                  <a:cubicBezTo>
                    <a:pt x="83044" y="22377"/>
                    <a:pt x="56936" y="4724"/>
                    <a:pt x="51216" y="497"/>
                  </a:cubicBezTo>
                  <a:cubicBezTo>
                    <a:pt x="50968" y="249"/>
                    <a:pt x="50968" y="0"/>
                    <a:pt x="50473" y="0"/>
                  </a:cubicBezTo>
                  <a:cubicBezTo>
                    <a:pt x="50225" y="0"/>
                    <a:pt x="50225" y="0"/>
                    <a:pt x="49973" y="0"/>
                  </a:cubicBezTo>
                  <a:cubicBezTo>
                    <a:pt x="49725" y="0"/>
                    <a:pt x="49725" y="0"/>
                    <a:pt x="49478" y="249"/>
                  </a:cubicBezTo>
                  <a:cubicBezTo>
                    <a:pt x="49230" y="497"/>
                    <a:pt x="49230" y="497"/>
                    <a:pt x="48978" y="746"/>
                  </a:cubicBezTo>
                  <a:cubicBezTo>
                    <a:pt x="29837" y="18648"/>
                    <a:pt x="8949" y="10691"/>
                    <a:pt x="2238" y="7210"/>
                  </a:cubicBezTo>
                  <a:cubicBezTo>
                    <a:pt x="1986" y="7210"/>
                    <a:pt x="1738" y="6962"/>
                    <a:pt x="1491" y="6962"/>
                  </a:cubicBezTo>
                  <a:lnTo>
                    <a:pt x="1243" y="6962"/>
                  </a:lnTo>
                  <a:cubicBezTo>
                    <a:pt x="495" y="6962"/>
                    <a:pt x="0" y="7459"/>
                    <a:pt x="0" y="8205"/>
                  </a:cubicBezTo>
                  <a:lnTo>
                    <a:pt x="0" y="17404"/>
                  </a:lnTo>
                  <a:cubicBezTo>
                    <a:pt x="0" y="17901"/>
                    <a:pt x="248" y="18150"/>
                    <a:pt x="495" y="18399"/>
                  </a:cubicBezTo>
                  <a:cubicBezTo>
                    <a:pt x="22127" y="37543"/>
                    <a:pt x="42763" y="19642"/>
                    <a:pt x="47734" y="14918"/>
                  </a:cubicBezTo>
                  <a:close/>
                </a:path>
              </a:pathLst>
            </a:custGeom>
            <a:solidFill>
              <a:srgbClr val="FFFFFF"/>
            </a:solidFill>
            <a:ln w="4751" cap="flat">
              <a:noFill/>
              <a:prstDash val="solid"/>
              <a:miter/>
            </a:ln>
          </p:spPr>
          <p:txBody>
            <a:bodyPr rtlCol="0" anchor="ctr"/>
            <a:lstStyle/>
            <a:p>
              <a:endParaRPr lang="ru-RU"/>
            </a:p>
          </p:txBody>
        </p:sp>
        <p:sp>
          <p:nvSpPr>
            <p:cNvPr id="200" name="Полилиния: фигура 199">
              <a:extLst>
                <a:ext uri="{FF2B5EF4-FFF2-40B4-BE49-F238E27FC236}">
                  <a16:creationId xmlns:a16="http://schemas.microsoft.com/office/drawing/2014/main" id="{91967672-7CEE-4F72-9656-98751187ABA9}"/>
                </a:ext>
              </a:extLst>
            </p:cNvPr>
            <p:cNvSpPr/>
            <p:nvPr/>
          </p:nvSpPr>
          <p:spPr>
            <a:xfrm>
              <a:off x="5253209" y="5681890"/>
              <a:ext cx="11929" cy="32570"/>
            </a:xfrm>
            <a:custGeom>
              <a:avLst/>
              <a:gdLst>
                <a:gd name="connsiteX0" fmla="*/ 0 w 11929"/>
                <a:gd name="connsiteY0" fmla="*/ 0 h 32570"/>
                <a:gd name="connsiteX1" fmla="*/ 5467 w 11929"/>
                <a:gd name="connsiteY1" fmla="*/ 0 h 32570"/>
                <a:gd name="connsiteX2" fmla="*/ 5467 w 11929"/>
                <a:gd name="connsiteY2" fmla="*/ 28096 h 32570"/>
                <a:gd name="connsiteX3" fmla="*/ 11930 w 11929"/>
                <a:gd name="connsiteY3" fmla="*/ 28096 h 32570"/>
                <a:gd name="connsiteX4" fmla="*/ 11930 w 11929"/>
                <a:gd name="connsiteY4" fmla="*/ 32571 h 32570"/>
                <a:gd name="connsiteX5" fmla="*/ 0 w 11929"/>
                <a:gd name="connsiteY5" fmla="*/ 32571 h 32570"/>
                <a:gd name="connsiteX6" fmla="*/ 0 w 11929"/>
                <a:gd name="connsiteY6" fmla="*/ 0 h 32570"/>
                <a:gd name="connsiteX7" fmla="*/ 0 w 11929"/>
                <a:gd name="connsiteY7" fmla="*/ 0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29" h="32570">
                  <a:moveTo>
                    <a:pt x="0" y="0"/>
                  </a:moveTo>
                  <a:lnTo>
                    <a:pt x="5467" y="0"/>
                  </a:lnTo>
                  <a:lnTo>
                    <a:pt x="5467" y="28096"/>
                  </a:lnTo>
                  <a:lnTo>
                    <a:pt x="11930" y="28096"/>
                  </a:lnTo>
                  <a:lnTo>
                    <a:pt x="11930" y="32571"/>
                  </a:lnTo>
                  <a:lnTo>
                    <a:pt x="0" y="32571"/>
                  </a:lnTo>
                  <a:lnTo>
                    <a:pt x="0" y="0"/>
                  </a:lnTo>
                  <a:lnTo>
                    <a:pt x="0" y="0"/>
                  </a:lnTo>
                  <a:close/>
                </a:path>
              </a:pathLst>
            </a:custGeom>
            <a:solidFill>
              <a:srgbClr val="FFFFFF"/>
            </a:solidFill>
            <a:ln w="4751" cap="flat">
              <a:noFill/>
              <a:prstDash val="solid"/>
              <a:miter/>
            </a:ln>
          </p:spPr>
          <p:txBody>
            <a:bodyPr rtlCol="0" anchor="ctr"/>
            <a:lstStyle/>
            <a:p>
              <a:endParaRPr lang="ru-RU"/>
            </a:p>
          </p:txBody>
        </p:sp>
        <p:sp>
          <p:nvSpPr>
            <p:cNvPr id="201" name="Полилиния: фигура 200">
              <a:extLst>
                <a:ext uri="{FF2B5EF4-FFF2-40B4-BE49-F238E27FC236}">
                  <a16:creationId xmlns:a16="http://schemas.microsoft.com/office/drawing/2014/main" id="{7E555D6B-1BF4-4802-9A4E-38E90A26D98A}"/>
                </a:ext>
              </a:extLst>
            </p:cNvPr>
            <p:cNvSpPr/>
            <p:nvPr/>
          </p:nvSpPr>
          <p:spPr>
            <a:xfrm>
              <a:off x="5267877" y="5681890"/>
              <a:ext cx="5467" cy="32570"/>
            </a:xfrm>
            <a:custGeom>
              <a:avLst/>
              <a:gdLst>
                <a:gd name="connsiteX0" fmla="*/ 0 w 5467"/>
                <a:gd name="connsiteY0" fmla="*/ 0 h 32570"/>
                <a:gd name="connsiteX1" fmla="*/ 5467 w 5467"/>
                <a:gd name="connsiteY1" fmla="*/ 0 h 32570"/>
                <a:gd name="connsiteX2" fmla="*/ 5467 w 5467"/>
                <a:gd name="connsiteY2" fmla="*/ 32571 h 32570"/>
                <a:gd name="connsiteX3" fmla="*/ 0 w 5467"/>
                <a:gd name="connsiteY3" fmla="*/ 32571 h 32570"/>
                <a:gd name="connsiteX4" fmla="*/ 0 w 5467"/>
                <a:gd name="connsiteY4" fmla="*/ 0 h 32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 h="32570">
                  <a:moveTo>
                    <a:pt x="0" y="0"/>
                  </a:moveTo>
                  <a:lnTo>
                    <a:pt x="5467" y="0"/>
                  </a:lnTo>
                  <a:lnTo>
                    <a:pt x="5467" y="32571"/>
                  </a:lnTo>
                  <a:lnTo>
                    <a:pt x="0" y="32571"/>
                  </a:lnTo>
                  <a:lnTo>
                    <a:pt x="0" y="0"/>
                  </a:lnTo>
                  <a:close/>
                </a:path>
              </a:pathLst>
            </a:custGeom>
            <a:solidFill>
              <a:srgbClr val="FFFFFF"/>
            </a:solidFill>
            <a:ln w="4751" cap="flat">
              <a:noFill/>
              <a:prstDash val="solid"/>
              <a:miter/>
            </a:ln>
          </p:spPr>
          <p:txBody>
            <a:bodyPr rtlCol="0" anchor="ctr"/>
            <a:lstStyle/>
            <a:p>
              <a:endParaRPr lang="ru-RU"/>
            </a:p>
          </p:txBody>
        </p:sp>
        <p:sp>
          <p:nvSpPr>
            <p:cNvPr id="202" name="Полилиния: фигура 201">
              <a:extLst>
                <a:ext uri="{FF2B5EF4-FFF2-40B4-BE49-F238E27FC236}">
                  <a16:creationId xmlns:a16="http://schemas.microsoft.com/office/drawing/2014/main" id="{59FEABEB-BDB9-4E11-94F2-C09CCB3DEBEB}"/>
                </a:ext>
              </a:extLst>
            </p:cNvPr>
            <p:cNvSpPr/>
            <p:nvPr/>
          </p:nvSpPr>
          <p:spPr>
            <a:xfrm>
              <a:off x="5277074" y="5681890"/>
              <a:ext cx="12930" cy="32819"/>
            </a:xfrm>
            <a:custGeom>
              <a:avLst/>
              <a:gdLst>
                <a:gd name="connsiteX0" fmla="*/ 0 w 12930"/>
                <a:gd name="connsiteY0" fmla="*/ 0 h 32819"/>
                <a:gd name="connsiteX1" fmla="*/ 12930 w 12930"/>
                <a:gd name="connsiteY1" fmla="*/ 0 h 32819"/>
                <a:gd name="connsiteX2" fmla="*/ 12930 w 12930"/>
                <a:gd name="connsiteY2" fmla="*/ 4475 h 32819"/>
                <a:gd name="connsiteX3" fmla="*/ 5472 w 12930"/>
                <a:gd name="connsiteY3" fmla="*/ 4475 h 32819"/>
                <a:gd name="connsiteX4" fmla="*/ 5472 w 12930"/>
                <a:gd name="connsiteY4" fmla="*/ 13923 h 32819"/>
                <a:gd name="connsiteX5" fmla="*/ 10939 w 12930"/>
                <a:gd name="connsiteY5" fmla="*/ 13923 h 32819"/>
                <a:gd name="connsiteX6" fmla="*/ 10939 w 12930"/>
                <a:gd name="connsiteY6" fmla="*/ 18399 h 32819"/>
                <a:gd name="connsiteX7" fmla="*/ 5472 w 12930"/>
                <a:gd name="connsiteY7" fmla="*/ 18399 h 32819"/>
                <a:gd name="connsiteX8" fmla="*/ 5472 w 12930"/>
                <a:gd name="connsiteY8" fmla="*/ 32820 h 32819"/>
                <a:gd name="connsiteX9" fmla="*/ 0 w 12930"/>
                <a:gd name="connsiteY9" fmla="*/ 32820 h 32819"/>
                <a:gd name="connsiteX10" fmla="*/ 0 w 12930"/>
                <a:gd name="connsiteY10" fmla="*/ 0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30" h="32819">
                  <a:moveTo>
                    <a:pt x="0" y="0"/>
                  </a:moveTo>
                  <a:lnTo>
                    <a:pt x="12930" y="0"/>
                  </a:lnTo>
                  <a:lnTo>
                    <a:pt x="12930" y="4475"/>
                  </a:lnTo>
                  <a:lnTo>
                    <a:pt x="5472" y="4475"/>
                  </a:lnTo>
                  <a:lnTo>
                    <a:pt x="5472" y="13923"/>
                  </a:lnTo>
                  <a:lnTo>
                    <a:pt x="10939" y="13923"/>
                  </a:lnTo>
                  <a:lnTo>
                    <a:pt x="10939" y="18399"/>
                  </a:lnTo>
                  <a:lnTo>
                    <a:pt x="5472" y="18399"/>
                  </a:lnTo>
                  <a:lnTo>
                    <a:pt x="5472" y="32820"/>
                  </a:lnTo>
                  <a:lnTo>
                    <a:pt x="0" y="32820"/>
                  </a:lnTo>
                  <a:lnTo>
                    <a:pt x="0" y="0"/>
                  </a:lnTo>
                  <a:close/>
                </a:path>
              </a:pathLst>
            </a:custGeom>
            <a:solidFill>
              <a:srgbClr val="FFFFFF"/>
            </a:solidFill>
            <a:ln w="4751" cap="flat">
              <a:noFill/>
              <a:prstDash val="solid"/>
              <a:miter/>
            </a:ln>
          </p:spPr>
          <p:txBody>
            <a:bodyPr rtlCol="0" anchor="ctr"/>
            <a:lstStyle/>
            <a:p>
              <a:endParaRPr lang="ru-RU"/>
            </a:p>
          </p:txBody>
        </p:sp>
        <p:sp>
          <p:nvSpPr>
            <p:cNvPr id="203" name="Полилиния: фигура 202">
              <a:extLst>
                <a:ext uri="{FF2B5EF4-FFF2-40B4-BE49-F238E27FC236}">
                  <a16:creationId xmlns:a16="http://schemas.microsoft.com/office/drawing/2014/main" id="{AD7C785E-89E6-4FB5-9147-03FCA2E3669D}"/>
                </a:ext>
              </a:extLst>
            </p:cNvPr>
            <p:cNvSpPr/>
            <p:nvPr/>
          </p:nvSpPr>
          <p:spPr>
            <a:xfrm>
              <a:off x="5292242" y="5681890"/>
              <a:ext cx="13177" cy="32819"/>
            </a:xfrm>
            <a:custGeom>
              <a:avLst/>
              <a:gdLst>
                <a:gd name="connsiteX0" fmla="*/ 0 w 13177"/>
                <a:gd name="connsiteY0" fmla="*/ 0 h 32819"/>
                <a:gd name="connsiteX1" fmla="*/ 13178 w 13177"/>
                <a:gd name="connsiteY1" fmla="*/ 0 h 32819"/>
                <a:gd name="connsiteX2" fmla="*/ 13178 w 13177"/>
                <a:gd name="connsiteY2" fmla="*/ 4475 h 32819"/>
                <a:gd name="connsiteX3" fmla="*/ 5467 w 13177"/>
                <a:gd name="connsiteY3" fmla="*/ 4475 h 32819"/>
                <a:gd name="connsiteX4" fmla="*/ 5467 w 13177"/>
                <a:gd name="connsiteY4" fmla="*/ 13923 h 32819"/>
                <a:gd name="connsiteX5" fmla="*/ 10939 w 13177"/>
                <a:gd name="connsiteY5" fmla="*/ 13923 h 32819"/>
                <a:gd name="connsiteX6" fmla="*/ 10939 w 13177"/>
                <a:gd name="connsiteY6" fmla="*/ 18399 h 32819"/>
                <a:gd name="connsiteX7" fmla="*/ 5467 w 13177"/>
                <a:gd name="connsiteY7" fmla="*/ 18399 h 32819"/>
                <a:gd name="connsiteX8" fmla="*/ 5467 w 13177"/>
                <a:gd name="connsiteY8" fmla="*/ 28344 h 32819"/>
                <a:gd name="connsiteX9" fmla="*/ 13178 w 13177"/>
                <a:gd name="connsiteY9" fmla="*/ 28344 h 32819"/>
                <a:gd name="connsiteX10" fmla="*/ 13178 w 13177"/>
                <a:gd name="connsiteY10" fmla="*/ 32820 h 32819"/>
                <a:gd name="connsiteX11" fmla="*/ 0 w 13177"/>
                <a:gd name="connsiteY11" fmla="*/ 32820 h 32819"/>
                <a:gd name="connsiteX12" fmla="*/ 0 w 13177"/>
                <a:gd name="connsiteY12" fmla="*/ 0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7" h="32819">
                  <a:moveTo>
                    <a:pt x="0" y="0"/>
                  </a:moveTo>
                  <a:lnTo>
                    <a:pt x="13178" y="0"/>
                  </a:lnTo>
                  <a:lnTo>
                    <a:pt x="13178" y="4475"/>
                  </a:lnTo>
                  <a:lnTo>
                    <a:pt x="5467" y="4475"/>
                  </a:lnTo>
                  <a:lnTo>
                    <a:pt x="5467" y="13923"/>
                  </a:lnTo>
                  <a:lnTo>
                    <a:pt x="10939" y="13923"/>
                  </a:lnTo>
                  <a:lnTo>
                    <a:pt x="10939" y="18399"/>
                  </a:lnTo>
                  <a:lnTo>
                    <a:pt x="5467" y="18399"/>
                  </a:lnTo>
                  <a:lnTo>
                    <a:pt x="5467" y="28344"/>
                  </a:lnTo>
                  <a:lnTo>
                    <a:pt x="13178" y="28344"/>
                  </a:lnTo>
                  <a:lnTo>
                    <a:pt x="13178" y="32820"/>
                  </a:lnTo>
                  <a:lnTo>
                    <a:pt x="0" y="32820"/>
                  </a:lnTo>
                  <a:lnTo>
                    <a:pt x="0" y="0"/>
                  </a:lnTo>
                  <a:close/>
                </a:path>
              </a:pathLst>
            </a:custGeom>
            <a:solidFill>
              <a:srgbClr val="FFFFFF"/>
            </a:solidFill>
            <a:ln w="4751" cap="flat">
              <a:noFill/>
              <a:prstDash val="solid"/>
              <a:miter/>
            </a:ln>
          </p:spPr>
          <p:txBody>
            <a:bodyPr rtlCol="0" anchor="ctr"/>
            <a:lstStyle/>
            <a:p>
              <a:endParaRPr lang="ru-RU"/>
            </a:p>
          </p:txBody>
        </p:sp>
        <p:sp>
          <p:nvSpPr>
            <p:cNvPr id="204" name="Полилиния: фигура 203">
              <a:extLst>
                <a:ext uri="{FF2B5EF4-FFF2-40B4-BE49-F238E27FC236}">
                  <a16:creationId xmlns:a16="http://schemas.microsoft.com/office/drawing/2014/main" id="{5F76F5BF-9400-4E2D-85AC-F7BCEA0D9BC3}"/>
                </a:ext>
              </a:extLst>
            </p:cNvPr>
            <p:cNvSpPr/>
            <p:nvPr/>
          </p:nvSpPr>
          <p:spPr>
            <a:xfrm>
              <a:off x="5315612" y="5681890"/>
              <a:ext cx="15911" cy="32570"/>
            </a:xfrm>
            <a:custGeom>
              <a:avLst/>
              <a:gdLst>
                <a:gd name="connsiteX0" fmla="*/ 0 w 15911"/>
                <a:gd name="connsiteY0" fmla="*/ 0 h 32570"/>
                <a:gd name="connsiteX1" fmla="*/ 7958 w 15911"/>
                <a:gd name="connsiteY1" fmla="*/ 0 h 32570"/>
                <a:gd name="connsiteX2" fmla="*/ 15169 w 15911"/>
                <a:gd name="connsiteY2" fmla="*/ 7210 h 32570"/>
                <a:gd name="connsiteX3" fmla="*/ 15169 w 15911"/>
                <a:gd name="connsiteY3" fmla="*/ 10442 h 32570"/>
                <a:gd name="connsiteX4" fmla="*/ 11935 w 15911"/>
                <a:gd name="connsiteY4" fmla="*/ 15664 h 32570"/>
                <a:gd name="connsiteX5" fmla="*/ 15912 w 15911"/>
                <a:gd name="connsiteY5" fmla="*/ 21134 h 32570"/>
                <a:gd name="connsiteX6" fmla="*/ 15912 w 15911"/>
                <a:gd name="connsiteY6" fmla="*/ 25361 h 32570"/>
                <a:gd name="connsiteX7" fmla="*/ 8453 w 15911"/>
                <a:gd name="connsiteY7" fmla="*/ 32571 h 32570"/>
                <a:gd name="connsiteX8" fmla="*/ 0 w 15911"/>
                <a:gd name="connsiteY8" fmla="*/ 32571 h 32570"/>
                <a:gd name="connsiteX9" fmla="*/ 0 w 15911"/>
                <a:gd name="connsiteY9" fmla="*/ 0 h 32570"/>
                <a:gd name="connsiteX10" fmla="*/ 0 w 15911"/>
                <a:gd name="connsiteY10" fmla="*/ 0 h 32570"/>
                <a:gd name="connsiteX11" fmla="*/ 5720 w 15911"/>
                <a:gd name="connsiteY11" fmla="*/ 13675 h 32570"/>
                <a:gd name="connsiteX12" fmla="*/ 7710 w 15911"/>
                <a:gd name="connsiteY12" fmla="*/ 13675 h 32570"/>
                <a:gd name="connsiteX13" fmla="*/ 10196 w 15911"/>
                <a:gd name="connsiteY13" fmla="*/ 10940 h 32570"/>
                <a:gd name="connsiteX14" fmla="*/ 10196 w 15911"/>
                <a:gd name="connsiteY14" fmla="*/ 6962 h 32570"/>
                <a:gd name="connsiteX15" fmla="*/ 7458 w 15911"/>
                <a:gd name="connsiteY15" fmla="*/ 4227 h 32570"/>
                <a:gd name="connsiteX16" fmla="*/ 5472 w 15911"/>
                <a:gd name="connsiteY16" fmla="*/ 4227 h 32570"/>
                <a:gd name="connsiteX17" fmla="*/ 5472 w 15911"/>
                <a:gd name="connsiteY17" fmla="*/ 13675 h 32570"/>
                <a:gd name="connsiteX18" fmla="*/ 5720 w 15911"/>
                <a:gd name="connsiteY18" fmla="*/ 13675 h 32570"/>
                <a:gd name="connsiteX19" fmla="*/ 5720 w 15911"/>
                <a:gd name="connsiteY19" fmla="*/ 17902 h 32570"/>
                <a:gd name="connsiteX20" fmla="*/ 5720 w 15911"/>
                <a:gd name="connsiteY20" fmla="*/ 28096 h 32570"/>
                <a:gd name="connsiteX21" fmla="*/ 8206 w 15911"/>
                <a:gd name="connsiteY21" fmla="*/ 28096 h 32570"/>
                <a:gd name="connsiteX22" fmla="*/ 10939 w 15911"/>
                <a:gd name="connsiteY22" fmla="*/ 25361 h 32570"/>
                <a:gd name="connsiteX23" fmla="*/ 10939 w 15911"/>
                <a:gd name="connsiteY23" fmla="*/ 20388 h 32570"/>
                <a:gd name="connsiteX24" fmla="*/ 8206 w 15911"/>
                <a:gd name="connsiteY24" fmla="*/ 17653 h 32570"/>
                <a:gd name="connsiteX25" fmla="*/ 5720 w 15911"/>
                <a:gd name="connsiteY25" fmla="*/ 17653 h 32570"/>
                <a:gd name="connsiteX26" fmla="*/ 5720 w 15911"/>
                <a:gd name="connsiteY26" fmla="*/ 17902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911" h="32570">
                  <a:moveTo>
                    <a:pt x="0" y="0"/>
                  </a:moveTo>
                  <a:lnTo>
                    <a:pt x="7958" y="0"/>
                  </a:lnTo>
                  <a:cubicBezTo>
                    <a:pt x="13425" y="0"/>
                    <a:pt x="15169" y="2486"/>
                    <a:pt x="15169" y="7210"/>
                  </a:cubicBezTo>
                  <a:lnTo>
                    <a:pt x="15169" y="10442"/>
                  </a:lnTo>
                  <a:cubicBezTo>
                    <a:pt x="15169" y="13178"/>
                    <a:pt x="14173" y="14918"/>
                    <a:pt x="11935" y="15664"/>
                  </a:cubicBezTo>
                  <a:cubicBezTo>
                    <a:pt x="14668" y="16410"/>
                    <a:pt x="15912" y="18150"/>
                    <a:pt x="15912" y="21134"/>
                  </a:cubicBezTo>
                  <a:lnTo>
                    <a:pt x="15912" y="25361"/>
                  </a:lnTo>
                  <a:cubicBezTo>
                    <a:pt x="15912" y="30084"/>
                    <a:pt x="13925" y="32571"/>
                    <a:pt x="8453" y="32571"/>
                  </a:cubicBezTo>
                  <a:lnTo>
                    <a:pt x="0" y="32571"/>
                  </a:lnTo>
                  <a:lnTo>
                    <a:pt x="0" y="0"/>
                  </a:lnTo>
                  <a:lnTo>
                    <a:pt x="0" y="0"/>
                  </a:lnTo>
                  <a:close/>
                  <a:moveTo>
                    <a:pt x="5720" y="13675"/>
                  </a:moveTo>
                  <a:lnTo>
                    <a:pt x="7710" y="13675"/>
                  </a:lnTo>
                  <a:cubicBezTo>
                    <a:pt x="9449" y="13675"/>
                    <a:pt x="10196" y="12680"/>
                    <a:pt x="10196" y="10940"/>
                  </a:cubicBezTo>
                  <a:lnTo>
                    <a:pt x="10196" y="6962"/>
                  </a:lnTo>
                  <a:cubicBezTo>
                    <a:pt x="10196" y="5221"/>
                    <a:pt x="9449" y="4227"/>
                    <a:pt x="7458" y="4227"/>
                  </a:cubicBezTo>
                  <a:lnTo>
                    <a:pt x="5472" y="4227"/>
                  </a:lnTo>
                  <a:lnTo>
                    <a:pt x="5472" y="13675"/>
                  </a:lnTo>
                  <a:lnTo>
                    <a:pt x="5720" y="13675"/>
                  </a:lnTo>
                  <a:close/>
                  <a:moveTo>
                    <a:pt x="5720" y="17902"/>
                  </a:moveTo>
                  <a:lnTo>
                    <a:pt x="5720" y="28096"/>
                  </a:lnTo>
                  <a:lnTo>
                    <a:pt x="8206" y="28096"/>
                  </a:lnTo>
                  <a:cubicBezTo>
                    <a:pt x="9949" y="28096"/>
                    <a:pt x="10939" y="27101"/>
                    <a:pt x="10939" y="25361"/>
                  </a:cubicBezTo>
                  <a:lnTo>
                    <a:pt x="10939" y="20388"/>
                  </a:lnTo>
                  <a:cubicBezTo>
                    <a:pt x="10939" y="18647"/>
                    <a:pt x="10196" y="17653"/>
                    <a:pt x="8206" y="17653"/>
                  </a:cubicBezTo>
                  <a:lnTo>
                    <a:pt x="5720" y="17653"/>
                  </a:lnTo>
                  <a:lnTo>
                    <a:pt x="5720" y="17902"/>
                  </a:lnTo>
                  <a:close/>
                </a:path>
              </a:pathLst>
            </a:custGeom>
            <a:solidFill>
              <a:srgbClr val="FFFFFF"/>
            </a:solidFill>
            <a:ln w="4751" cap="flat">
              <a:noFill/>
              <a:prstDash val="solid"/>
              <a:miter/>
            </a:ln>
          </p:spPr>
          <p:txBody>
            <a:bodyPr rtlCol="0" anchor="ctr"/>
            <a:lstStyle/>
            <a:p>
              <a:endParaRPr lang="ru-RU"/>
            </a:p>
          </p:txBody>
        </p:sp>
        <p:sp>
          <p:nvSpPr>
            <p:cNvPr id="205" name="Полилиния: фигура 204">
              <a:extLst>
                <a:ext uri="{FF2B5EF4-FFF2-40B4-BE49-F238E27FC236}">
                  <a16:creationId xmlns:a16="http://schemas.microsoft.com/office/drawing/2014/main" id="{570EF3A0-3246-41F5-9AD1-D0277BB44536}"/>
                </a:ext>
              </a:extLst>
            </p:cNvPr>
            <p:cNvSpPr/>
            <p:nvPr/>
          </p:nvSpPr>
          <p:spPr>
            <a:xfrm>
              <a:off x="5334262" y="5681890"/>
              <a:ext cx="13177" cy="32819"/>
            </a:xfrm>
            <a:custGeom>
              <a:avLst/>
              <a:gdLst>
                <a:gd name="connsiteX0" fmla="*/ 0 w 13177"/>
                <a:gd name="connsiteY0" fmla="*/ 0 h 32819"/>
                <a:gd name="connsiteX1" fmla="*/ 13178 w 13177"/>
                <a:gd name="connsiteY1" fmla="*/ 0 h 32819"/>
                <a:gd name="connsiteX2" fmla="*/ 13178 w 13177"/>
                <a:gd name="connsiteY2" fmla="*/ 4475 h 32819"/>
                <a:gd name="connsiteX3" fmla="*/ 5467 w 13177"/>
                <a:gd name="connsiteY3" fmla="*/ 4475 h 32819"/>
                <a:gd name="connsiteX4" fmla="*/ 5467 w 13177"/>
                <a:gd name="connsiteY4" fmla="*/ 13923 h 32819"/>
                <a:gd name="connsiteX5" fmla="*/ 10939 w 13177"/>
                <a:gd name="connsiteY5" fmla="*/ 13923 h 32819"/>
                <a:gd name="connsiteX6" fmla="*/ 10939 w 13177"/>
                <a:gd name="connsiteY6" fmla="*/ 18399 h 32819"/>
                <a:gd name="connsiteX7" fmla="*/ 5467 w 13177"/>
                <a:gd name="connsiteY7" fmla="*/ 18399 h 32819"/>
                <a:gd name="connsiteX8" fmla="*/ 5467 w 13177"/>
                <a:gd name="connsiteY8" fmla="*/ 28344 h 32819"/>
                <a:gd name="connsiteX9" fmla="*/ 13178 w 13177"/>
                <a:gd name="connsiteY9" fmla="*/ 28344 h 32819"/>
                <a:gd name="connsiteX10" fmla="*/ 13178 w 13177"/>
                <a:gd name="connsiteY10" fmla="*/ 32820 h 32819"/>
                <a:gd name="connsiteX11" fmla="*/ 0 w 13177"/>
                <a:gd name="connsiteY11" fmla="*/ 32820 h 32819"/>
                <a:gd name="connsiteX12" fmla="*/ 0 w 13177"/>
                <a:gd name="connsiteY12" fmla="*/ 0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7" h="32819">
                  <a:moveTo>
                    <a:pt x="0" y="0"/>
                  </a:moveTo>
                  <a:lnTo>
                    <a:pt x="13178" y="0"/>
                  </a:lnTo>
                  <a:lnTo>
                    <a:pt x="13178" y="4475"/>
                  </a:lnTo>
                  <a:lnTo>
                    <a:pt x="5467" y="4475"/>
                  </a:lnTo>
                  <a:lnTo>
                    <a:pt x="5467" y="13923"/>
                  </a:lnTo>
                  <a:lnTo>
                    <a:pt x="10939" y="13923"/>
                  </a:lnTo>
                  <a:lnTo>
                    <a:pt x="10939" y="18399"/>
                  </a:lnTo>
                  <a:lnTo>
                    <a:pt x="5467" y="18399"/>
                  </a:lnTo>
                  <a:lnTo>
                    <a:pt x="5467" y="28344"/>
                  </a:lnTo>
                  <a:lnTo>
                    <a:pt x="13178" y="28344"/>
                  </a:lnTo>
                  <a:lnTo>
                    <a:pt x="13178" y="32820"/>
                  </a:lnTo>
                  <a:lnTo>
                    <a:pt x="0" y="32820"/>
                  </a:lnTo>
                  <a:lnTo>
                    <a:pt x="0" y="0"/>
                  </a:lnTo>
                  <a:close/>
                </a:path>
              </a:pathLst>
            </a:custGeom>
            <a:solidFill>
              <a:srgbClr val="FFFFFF"/>
            </a:solidFill>
            <a:ln w="4751" cap="flat">
              <a:noFill/>
              <a:prstDash val="solid"/>
              <a:miter/>
            </a:ln>
          </p:spPr>
          <p:txBody>
            <a:bodyPr rtlCol="0" anchor="ctr"/>
            <a:lstStyle/>
            <a:p>
              <a:endParaRPr lang="ru-RU"/>
            </a:p>
          </p:txBody>
        </p:sp>
        <p:sp>
          <p:nvSpPr>
            <p:cNvPr id="206" name="Полилиния: фигура 205">
              <a:extLst>
                <a:ext uri="{FF2B5EF4-FFF2-40B4-BE49-F238E27FC236}">
                  <a16:creationId xmlns:a16="http://schemas.microsoft.com/office/drawing/2014/main" id="{CC8D1CF0-29F3-4A80-9ABA-F575DE91C711}"/>
                </a:ext>
              </a:extLst>
            </p:cNvPr>
            <p:cNvSpPr/>
            <p:nvPr/>
          </p:nvSpPr>
          <p:spPr>
            <a:xfrm>
              <a:off x="5350669" y="5681890"/>
              <a:ext cx="11934" cy="32570"/>
            </a:xfrm>
            <a:custGeom>
              <a:avLst/>
              <a:gdLst>
                <a:gd name="connsiteX0" fmla="*/ 0 w 11934"/>
                <a:gd name="connsiteY0" fmla="*/ 0 h 32570"/>
                <a:gd name="connsiteX1" fmla="*/ 5472 w 11934"/>
                <a:gd name="connsiteY1" fmla="*/ 0 h 32570"/>
                <a:gd name="connsiteX2" fmla="*/ 5472 w 11934"/>
                <a:gd name="connsiteY2" fmla="*/ 28096 h 32570"/>
                <a:gd name="connsiteX3" fmla="*/ 11935 w 11934"/>
                <a:gd name="connsiteY3" fmla="*/ 28096 h 32570"/>
                <a:gd name="connsiteX4" fmla="*/ 11935 w 11934"/>
                <a:gd name="connsiteY4" fmla="*/ 32571 h 32570"/>
                <a:gd name="connsiteX5" fmla="*/ 0 w 11934"/>
                <a:gd name="connsiteY5" fmla="*/ 32571 h 32570"/>
                <a:gd name="connsiteX6" fmla="*/ 0 w 11934"/>
                <a:gd name="connsiteY6" fmla="*/ 0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34" h="32570">
                  <a:moveTo>
                    <a:pt x="0" y="0"/>
                  </a:moveTo>
                  <a:lnTo>
                    <a:pt x="5472" y="0"/>
                  </a:lnTo>
                  <a:lnTo>
                    <a:pt x="5472" y="28096"/>
                  </a:lnTo>
                  <a:lnTo>
                    <a:pt x="11935" y="28096"/>
                  </a:lnTo>
                  <a:lnTo>
                    <a:pt x="11935" y="32571"/>
                  </a:lnTo>
                  <a:lnTo>
                    <a:pt x="0" y="32571"/>
                  </a:lnTo>
                  <a:lnTo>
                    <a:pt x="0" y="0"/>
                  </a:lnTo>
                  <a:close/>
                </a:path>
              </a:pathLst>
            </a:custGeom>
            <a:solidFill>
              <a:srgbClr val="FFFFFF"/>
            </a:solidFill>
            <a:ln w="4751" cap="flat">
              <a:noFill/>
              <a:prstDash val="solid"/>
              <a:miter/>
            </a:ln>
          </p:spPr>
          <p:txBody>
            <a:bodyPr rtlCol="0" anchor="ctr"/>
            <a:lstStyle/>
            <a:p>
              <a:endParaRPr lang="ru-RU"/>
            </a:p>
          </p:txBody>
        </p:sp>
        <p:sp>
          <p:nvSpPr>
            <p:cNvPr id="207" name="Полилиния: фигура 206">
              <a:extLst>
                <a:ext uri="{FF2B5EF4-FFF2-40B4-BE49-F238E27FC236}">
                  <a16:creationId xmlns:a16="http://schemas.microsoft.com/office/drawing/2014/main" id="{D9618343-361F-4717-84F4-14A2077DF537}"/>
                </a:ext>
              </a:extLst>
            </p:cNvPr>
            <p:cNvSpPr/>
            <p:nvPr/>
          </p:nvSpPr>
          <p:spPr>
            <a:xfrm>
              <a:off x="5364842" y="5681646"/>
              <a:ext cx="16659" cy="33316"/>
            </a:xfrm>
            <a:custGeom>
              <a:avLst/>
              <a:gdLst>
                <a:gd name="connsiteX0" fmla="*/ 0 w 16659"/>
                <a:gd name="connsiteY0" fmla="*/ 24615 h 33316"/>
                <a:gd name="connsiteX1" fmla="*/ 0 w 16659"/>
                <a:gd name="connsiteY1" fmla="*/ 8702 h 33316"/>
                <a:gd name="connsiteX2" fmla="*/ 8206 w 16659"/>
                <a:gd name="connsiteY2" fmla="*/ 0 h 33316"/>
                <a:gd name="connsiteX3" fmla="*/ 16659 w 16659"/>
                <a:gd name="connsiteY3" fmla="*/ 8702 h 33316"/>
                <a:gd name="connsiteX4" fmla="*/ 16659 w 16659"/>
                <a:gd name="connsiteY4" fmla="*/ 24615 h 33316"/>
                <a:gd name="connsiteX5" fmla="*/ 8206 w 16659"/>
                <a:gd name="connsiteY5" fmla="*/ 33317 h 33316"/>
                <a:gd name="connsiteX6" fmla="*/ 0 w 16659"/>
                <a:gd name="connsiteY6" fmla="*/ 24615 h 33316"/>
                <a:gd name="connsiteX7" fmla="*/ 11187 w 16659"/>
                <a:gd name="connsiteY7" fmla="*/ 25360 h 33316"/>
                <a:gd name="connsiteX8" fmla="*/ 11187 w 16659"/>
                <a:gd name="connsiteY8" fmla="*/ 7708 h 33316"/>
                <a:gd name="connsiteX9" fmla="*/ 8453 w 16659"/>
                <a:gd name="connsiteY9" fmla="*/ 4227 h 33316"/>
                <a:gd name="connsiteX10" fmla="*/ 5720 w 16659"/>
                <a:gd name="connsiteY10" fmla="*/ 7708 h 33316"/>
                <a:gd name="connsiteX11" fmla="*/ 5720 w 16659"/>
                <a:gd name="connsiteY11" fmla="*/ 25360 h 33316"/>
                <a:gd name="connsiteX12" fmla="*/ 8453 w 16659"/>
                <a:gd name="connsiteY12" fmla="*/ 28841 h 33316"/>
                <a:gd name="connsiteX13" fmla="*/ 11187 w 16659"/>
                <a:gd name="connsiteY13" fmla="*/ 25360 h 3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659" h="33316">
                  <a:moveTo>
                    <a:pt x="0" y="24615"/>
                  </a:moveTo>
                  <a:lnTo>
                    <a:pt x="0" y="8702"/>
                  </a:lnTo>
                  <a:cubicBezTo>
                    <a:pt x="0" y="3481"/>
                    <a:pt x="2486" y="0"/>
                    <a:pt x="8206" y="0"/>
                  </a:cubicBezTo>
                  <a:cubicBezTo>
                    <a:pt x="13925" y="0"/>
                    <a:pt x="16659" y="3730"/>
                    <a:pt x="16659" y="8702"/>
                  </a:cubicBezTo>
                  <a:lnTo>
                    <a:pt x="16659" y="24615"/>
                  </a:lnTo>
                  <a:cubicBezTo>
                    <a:pt x="16659" y="29587"/>
                    <a:pt x="14173" y="33317"/>
                    <a:pt x="8206" y="33317"/>
                  </a:cubicBezTo>
                  <a:cubicBezTo>
                    <a:pt x="2486" y="33317"/>
                    <a:pt x="0" y="29587"/>
                    <a:pt x="0" y="24615"/>
                  </a:cubicBezTo>
                  <a:close/>
                  <a:moveTo>
                    <a:pt x="11187" y="25360"/>
                  </a:moveTo>
                  <a:lnTo>
                    <a:pt x="11187" y="7708"/>
                  </a:lnTo>
                  <a:cubicBezTo>
                    <a:pt x="11187" y="5719"/>
                    <a:pt x="10444" y="4227"/>
                    <a:pt x="8453" y="4227"/>
                  </a:cubicBezTo>
                  <a:cubicBezTo>
                    <a:pt x="6467" y="4227"/>
                    <a:pt x="5720" y="5719"/>
                    <a:pt x="5720" y="7708"/>
                  </a:cubicBezTo>
                  <a:lnTo>
                    <a:pt x="5720" y="25360"/>
                  </a:lnTo>
                  <a:cubicBezTo>
                    <a:pt x="5720" y="27350"/>
                    <a:pt x="6467" y="28841"/>
                    <a:pt x="8453" y="28841"/>
                  </a:cubicBezTo>
                  <a:cubicBezTo>
                    <a:pt x="10196" y="28841"/>
                    <a:pt x="11187" y="27350"/>
                    <a:pt x="11187" y="25360"/>
                  </a:cubicBezTo>
                  <a:close/>
                </a:path>
              </a:pathLst>
            </a:custGeom>
            <a:solidFill>
              <a:srgbClr val="FFFFFF"/>
            </a:solidFill>
            <a:ln w="4751" cap="flat">
              <a:noFill/>
              <a:prstDash val="solid"/>
              <a:miter/>
            </a:ln>
          </p:spPr>
          <p:txBody>
            <a:bodyPr rtlCol="0" anchor="ctr"/>
            <a:lstStyle/>
            <a:p>
              <a:endParaRPr lang="ru-RU"/>
            </a:p>
          </p:txBody>
        </p:sp>
        <p:sp>
          <p:nvSpPr>
            <p:cNvPr id="208" name="Полилиния: фигура 207">
              <a:extLst>
                <a:ext uri="{FF2B5EF4-FFF2-40B4-BE49-F238E27FC236}">
                  <a16:creationId xmlns:a16="http://schemas.microsoft.com/office/drawing/2014/main" id="{48A847DA-0D81-4FFE-83EE-837D678B34AD}"/>
                </a:ext>
              </a:extLst>
            </p:cNvPr>
            <p:cNvSpPr/>
            <p:nvPr/>
          </p:nvSpPr>
          <p:spPr>
            <a:xfrm>
              <a:off x="5383239" y="5681890"/>
              <a:ext cx="25112" cy="32570"/>
            </a:xfrm>
            <a:custGeom>
              <a:avLst/>
              <a:gdLst>
                <a:gd name="connsiteX0" fmla="*/ 12683 w 25112"/>
                <a:gd name="connsiteY0" fmla="*/ 12432 h 32570"/>
                <a:gd name="connsiteX1" fmla="*/ 9701 w 25112"/>
                <a:gd name="connsiteY1" fmla="*/ 32571 h 32570"/>
                <a:gd name="connsiteX2" fmla="*/ 4477 w 25112"/>
                <a:gd name="connsiteY2" fmla="*/ 32571 h 32570"/>
                <a:gd name="connsiteX3" fmla="*/ 0 w 25112"/>
                <a:gd name="connsiteY3" fmla="*/ 0 h 32570"/>
                <a:gd name="connsiteX4" fmla="*/ 5225 w 25112"/>
                <a:gd name="connsiteY4" fmla="*/ 0 h 32570"/>
                <a:gd name="connsiteX5" fmla="*/ 7711 w 25112"/>
                <a:gd name="connsiteY5" fmla="*/ 20637 h 32570"/>
                <a:gd name="connsiteX6" fmla="*/ 10444 w 25112"/>
                <a:gd name="connsiteY6" fmla="*/ 0 h 32570"/>
                <a:gd name="connsiteX7" fmla="*/ 14921 w 25112"/>
                <a:gd name="connsiteY7" fmla="*/ 0 h 32570"/>
                <a:gd name="connsiteX8" fmla="*/ 17902 w 25112"/>
                <a:gd name="connsiteY8" fmla="*/ 20637 h 32570"/>
                <a:gd name="connsiteX9" fmla="*/ 20388 w 25112"/>
                <a:gd name="connsiteY9" fmla="*/ 0 h 32570"/>
                <a:gd name="connsiteX10" fmla="*/ 25113 w 25112"/>
                <a:gd name="connsiteY10" fmla="*/ 0 h 32570"/>
                <a:gd name="connsiteX11" fmla="*/ 20888 w 25112"/>
                <a:gd name="connsiteY11" fmla="*/ 32571 h 32570"/>
                <a:gd name="connsiteX12" fmla="*/ 16164 w 25112"/>
                <a:gd name="connsiteY12" fmla="*/ 32571 h 32570"/>
                <a:gd name="connsiteX13" fmla="*/ 12683 w 25112"/>
                <a:gd name="connsiteY13" fmla="*/ 12432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112" h="32570">
                  <a:moveTo>
                    <a:pt x="12683" y="12432"/>
                  </a:moveTo>
                  <a:lnTo>
                    <a:pt x="9701" y="32571"/>
                  </a:lnTo>
                  <a:lnTo>
                    <a:pt x="4477" y="32571"/>
                  </a:lnTo>
                  <a:lnTo>
                    <a:pt x="0" y="0"/>
                  </a:lnTo>
                  <a:lnTo>
                    <a:pt x="5225" y="0"/>
                  </a:lnTo>
                  <a:lnTo>
                    <a:pt x="7711" y="20637"/>
                  </a:lnTo>
                  <a:lnTo>
                    <a:pt x="10444" y="0"/>
                  </a:lnTo>
                  <a:lnTo>
                    <a:pt x="14921" y="0"/>
                  </a:lnTo>
                  <a:lnTo>
                    <a:pt x="17902" y="20637"/>
                  </a:lnTo>
                  <a:lnTo>
                    <a:pt x="20388" y="0"/>
                  </a:lnTo>
                  <a:lnTo>
                    <a:pt x="25113" y="0"/>
                  </a:lnTo>
                  <a:lnTo>
                    <a:pt x="20888" y="32571"/>
                  </a:lnTo>
                  <a:lnTo>
                    <a:pt x="16164" y="32571"/>
                  </a:lnTo>
                  <a:lnTo>
                    <a:pt x="12683" y="12432"/>
                  </a:lnTo>
                  <a:close/>
                </a:path>
              </a:pathLst>
            </a:custGeom>
            <a:solidFill>
              <a:srgbClr val="FFFFFF"/>
            </a:solidFill>
            <a:ln w="4751" cap="flat">
              <a:noFill/>
              <a:prstDash val="solid"/>
              <a:miter/>
            </a:ln>
          </p:spPr>
          <p:txBody>
            <a:bodyPr rtlCol="0" anchor="ctr"/>
            <a:lstStyle/>
            <a:p>
              <a:endParaRPr lang="ru-RU"/>
            </a:p>
          </p:txBody>
        </p:sp>
        <p:sp>
          <p:nvSpPr>
            <p:cNvPr id="209" name="Полилиния: фигура 208">
              <a:extLst>
                <a:ext uri="{FF2B5EF4-FFF2-40B4-BE49-F238E27FC236}">
                  <a16:creationId xmlns:a16="http://schemas.microsoft.com/office/drawing/2014/main" id="{ACAFEEB0-FA43-4845-B4D0-57B059E29DCF}"/>
                </a:ext>
              </a:extLst>
            </p:cNvPr>
            <p:cNvSpPr/>
            <p:nvPr/>
          </p:nvSpPr>
          <p:spPr>
            <a:xfrm>
              <a:off x="5252461" y="5729876"/>
              <a:ext cx="25112" cy="32571"/>
            </a:xfrm>
            <a:custGeom>
              <a:avLst/>
              <a:gdLst>
                <a:gd name="connsiteX0" fmla="*/ 12678 w 25112"/>
                <a:gd name="connsiteY0" fmla="*/ 12432 h 32571"/>
                <a:gd name="connsiteX1" fmla="*/ 9697 w 25112"/>
                <a:gd name="connsiteY1" fmla="*/ 32571 h 32571"/>
                <a:gd name="connsiteX2" fmla="*/ 4472 w 25112"/>
                <a:gd name="connsiteY2" fmla="*/ 32571 h 32571"/>
                <a:gd name="connsiteX3" fmla="*/ 0 w 25112"/>
                <a:gd name="connsiteY3" fmla="*/ 0 h 32571"/>
                <a:gd name="connsiteX4" fmla="*/ 5220 w 25112"/>
                <a:gd name="connsiteY4" fmla="*/ 0 h 32571"/>
                <a:gd name="connsiteX5" fmla="*/ 7706 w 25112"/>
                <a:gd name="connsiteY5" fmla="*/ 20637 h 32571"/>
                <a:gd name="connsiteX6" fmla="*/ 10439 w 25112"/>
                <a:gd name="connsiteY6" fmla="*/ 0 h 32571"/>
                <a:gd name="connsiteX7" fmla="*/ 14916 w 25112"/>
                <a:gd name="connsiteY7" fmla="*/ 0 h 32571"/>
                <a:gd name="connsiteX8" fmla="*/ 17902 w 25112"/>
                <a:gd name="connsiteY8" fmla="*/ 20637 h 32571"/>
                <a:gd name="connsiteX9" fmla="*/ 20388 w 25112"/>
                <a:gd name="connsiteY9" fmla="*/ 0 h 32571"/>
                <a:gd name="connsiteX10" fmla="*/ 25113 w 25112"/>
                <a:gd name="connsiteY10" fmla="*/ 0 h 32571"/>
                <a:gd name="connsiteX11" fmla="*/ 20884 w 25112"/>
                <a:gd name="connsiteY11" fmla="*/ 32571 h 32571"/>
                <a:gd name="connsiteX12" fmla="*/ 15664 w 25112"/>
                <a:gd name="connsiteY12" fmla="*/ 32571 h 32571"/>
                <a:gd name="connsiteX13" fmla="*/ 12678 w 25112"/>
                <a:gd name="connsiteY13" fmla="*/ 12432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112" h="32571">
                  <a:moveTo>
                    <a:pt x="12678" y="12432"/>
                  </a:moveTo>
                  <a:lnTo>
                    <a:pt x="9697" y="32571"/>
                  </a:lnTo>
                  <a:lnTo>
                    <a:pt x="4472" y="32571"/>
                  </a:lnTo>
                  <a:lnTo>
                    <a:pt x="0" y="0"/>
                  </a:lnTo>
                  <a:lnTo>
                    <a:pt x="5220" y="0"/>
                  </a:lnTo>
                  <a:lnTo>
                    <a:pt x="7706" y="20637"/>
                  </a:lnTo>
                  <a:lnTo>
                    <a:pt x="10439" y="0"/>
                  </a:lnTo>
                  <a:lnTo>
                    <a:pt x="14916" y="0"/>
                  </a:lnTo>
                  <a:lnTo>
                    <a:pt x="17902" y="20637"/>
                  </a:lnTo>
                  <a:lnTo>
                    <a:pt x="20388" y="0"/>
                  </a:lnTo>
                  <a:lnTo>
                    <a:pt x="25113" y="0"/>
                  </a:lnTo>
                  <a:lnTo>
                    <a:pt x="20884" y="32571"/>
                  </a:lnTo>
                  <a:lnTo>
                    <a:pt x="15664" y="32571"/>
                  </a:lnTo>
                  <a:lnTo>
                    <a:pt x="12678" y="12432"/>
                  </a:lnTo>
                  <a:close/>
                </a:path>
              </a:pathLst>
            </a:custGeom>
            <a:solidFill>
              <a:srgbClr val="FFFFFF"/>
            </a:solidFill>
            <a:ln w="4751" cap="flat">
              <a:noFill/>
              <a:prstDash val="solid"/>
              <a:miter/>
            </a:ln>
          </p:spPr>
          <p:txBody>
            <a:bodyPr rtlCol="0" anchor="ctr"/>
            <a:lstStyle/>
            <a:p>
              <a:endParaRPr lang="ru-RU"/>
            </a:p>
          </p:txBody>
        </p:sp>
        <p:sp>
          <p:nvSpPr>
            <p:cNvPr id="210" name="Полилиния: фигура 209">
              <a:extLst>
                <a:ext uri="{FF2B5EF4-FFF2-40B4-BE49-F238E27FC236}">
                  <a16:creationId xmlns:a16="http://schemas.microsoft.com/office/drawing/2014/main" id="{1712DA12-3D94-45B9-B397-EC9F4CCA396F}"/>
                </a:ext>
              </a:extLst>
            </p:cNvPr>
            <p:cNvSpPr/>
            <p:nvPr/>
          </p:nvSpPr>
          <p:spPr>
            <a:xfrm>
              <a:off x="5277321" y="5729876"/>
              <a:ext cx="18650" cy="32571"/>
            </a:xfrm>
            <a:custGeom>
              <a:avLst/>
              <a:gdLst>
                <a:gd name="connsiteX0" fmla="*/ 0 w 18650"/>
                <a:gd name="connsiteY0" fmla="*/ 32571 h 32571"/>
                <a:gd name="connsiteX1" fmla="*/ 6220 w 18650"/>
                <a:gd name="connsiteY1" fmla="*/ 0 h 32571"/>
                <a:gd name="connsiteX2" fmla="*/ 12435 w 18650"/>
                <a:gd name="connsiteY2" fmla="*/ 0 h 32571"/>
                <a:gd name="connsiteX3" fmla="*/ 18650 w 18650"/>
                <a:gd name="connsiteY3" fmla="*/ 32571 h 32571"/>
                <a:gd name="connsiteX4" fmla="*/ 12930 w 18650"/>
                <a:gd name="connsiteY4" fmla="*/ 32571 h 32571"/>
                <a:gd name="connsiteX5" fmla="*/ 11935 w 18650"/>
                <a:gd name="connsiteY5" fmla="*/ 26604 h 32571"/>
                <a:gd name="connsiteX6" fmla="*/ 6220 w 18650"/>
                <a:gd name="connsiteY6" fmla="*/ 26604 h 32571"/>
                <a:gd name="connsiteX7" fmla="*/ 5225 w 18650"/>
                <a:gd name="connsiteY7" fmla="*/ 32571 h 32571"/>
                <a:gd name="connsiteX8" fmla="*/ 0 w 18650"/>
                <a:gd name="connsiteY8" fmla="*/ 32571 h 32571"/>
                <a:gd name="connsiteX9" fmla="*/ 6963 w 18650"/>
                <a:gd name="connsiteY9" fmla="*/ 22377 h 32571"/>
                <a:gd name="connsiteX10" fmla="*/ 11440 w 18650"/>
                <a:gd name="connsiteY10" fmla="*/ 22377 h 32571"/>
                <a:gd name="connsiteX11" fmla="*/ 9201 w 18650"/>
                <a:gd name="connsiteY11" fmla="*/ 9200 h 32571"/>
                <a:gd name="connsiteX12" fmla="*/ 6963 w 18650"/>
                <a:gd name="connsiteY12" fmla="*/ 22377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50" h="32571">
                  <a:moveTo>
                    <a:pt x="0" y="32571"/>
                  </a:moveTo>
                  <a:lnTo>
                    <a:pt x="6220" y="0"/>
                  </a:lnTo>
                  <a:lnTo>
                    <a:pt x="12435" y="0"/>
                  </a:lnTo>
                  <a:lnTo>
                    <a:pt x="18650" y="32571"/>
                  </a:lnTo>
                  <a:lnTo>
                    <a:pt x="12930" y="32571"/>
                  </a:lnTo>
                  <a:lnTo>
                    <a:pt x="11935" y="26604"/>
                  </a:lnTo>
                  <a:lnTo>
                    <a:pt x="6220" y="26604"/>
                  </a:lnTo>
                  <a:lnTo>
                    <a:pt x="5225" y="32571"/>
                  </a:lnTo>
                  <a:lnTo>
                    <a:pt x="0" y="32571"/>
                  </a:lnTo>
                  <a:close/>
                  <a:moveTo>
                    <a:pt x="6963" y="22377"/>
                  </a:moveTo>
                  <a:lnTo>
                    <a:pt x="11440" y="22377"/>
                  </a:lnTo>
                  <a:lnTo>
                    <a:pt x="9201" y="9200"/>
                  </a:lnTo>
                  <a:lnTo>
                    <a:pt x="6963" y="22377"/>
                  </a:lnTo>
                  <a:close/>
                </a:path>
              </a:pathLst>
            </a:custGeom>
            <a:solidFill>
              <a:srgbClr val="FFFFFF"/>
            </a:solidFill>
            <a:ln w="4751" cap="flat">
              <a:noFill/>
              <a:prstDash val="solid"/>
              <a:miter/>
            </a:ln>
          </p:spPr>
          <p:txBody>
            <a:bodyPr rtlCol="0" anchor="ctr"/>
            <a:lstStyle/>
            <a:p>
              <a:endParaRPr lang="ru-RU"/>
            </a:p>
          </p:txBody>
        </p:sp>
        <p:sp>
          <p:nvSpPr>
            <p:cNvPr id="211" name="Полилиния: фигура 210">
              <a:extLst>
                <a:ext uri="{FF2B5EF4-FFF2-40B4-BE49-F238E27FC236}">
                  <a16:creationId xmlns:a16="http://schemas.microsoft.com/office/drawing/2014/main" id="{21552601-2EB2-4E37-8D96-42BC1CC65039}"/>
                </a:ext>
              </a:extLst>
            </p:cNvPr>
            <p:cNvSpPr/>
            <p:nvPr/>
          </p:nvSpPr>
          <p:spPr>
            <a:xfrm>
              <a:off x="5294976" y="5729876"/>
              <a:ext cx="14668" cy="32571"/>
            </a:xfrm>
            <a:custGeom>
              <a:avLst/>
              <a:gdLst>
                <a:gd name="connsiteX0" fmla="*/ 0 w 14668"/>
                <a:gd name="connsiteY0" fmla="*/ 0 h 32571"/>
                <a:gd name="connsiteX1" fmla="*/ 14668 w 14668"/>
                <a:gd name="connsiteY1" fmla="*/ 0 h 32571"/>
                <a:gd name="connsiteX2" fmla="*/ 14668 w 14668"/>
                <a:gd name="connsiteY2" fmla="*/ 4475 h 32571"/>
                <a:gd name="connsiteX3" fmla="*/ 9944 w 14668"/>
                <a:gd name="connsiteY3" fmla="*/ 4475 h 32571"/>
                <a:gd name="connsiteX4" fmla="*/ 9944 w 14668"/>
                <a:gd name="connsiteY4" fmla="*/ 32571 h 32571"/>
                <a:gd name="connsiteX5" fmla="*/ 4477 w 14668"/>
                <a:gd name="connsiteY5" fmla="*/ 32571 h 32571"/>
                <a:gd name="connsiteX6" fmla="*/ 4477 w 14668"/>
                <a:gd name="connsiteY6" fmla="*/ 4475 h 32571"/>
                <a:gd name="connsiteX7" fmla="*/ 0 w 14668"/>
                <a:gd name="connsiteY7" fmla="*/ 4475 h 32571"/>
                <a:gd name="connsiteX8" fmla="*/ 0 w 14668"/>
                <a:gd name="connsiteY8" fmla="*/ 0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68" h="32571">
                  <a:moveTo>
                    <a:pt x="0" y="0"/>
                  </a:moveTo>
                  <a:lnTo>
                    <a:pt x="14668" y="0"/>
                  </a:lnTo>
                  <a:lnTo>
                    <a:pt x="14668" y="4475"/>
                  </a:lnTo>
                  <a:lnTo>
                    <a:pt x="9944" y="4475"/>
                  </a:lnTo>
                  <a:lnTo>
                    <a:pt x="9944" y="32571"/>
                  </a:lnTo>
                  <a:lnTo>
                    <a:pt x="4477" y="32571"/>
                  </a:lnTo>
                  <a:lnTo>
                    <a:pt x="4477" y="4475"/>
                  </a:lnTo>
                  <a:lnTo>
                    <a:pt x="0" y="4475"/>
                  </a:lnTo>
                  <a:lnTo>
                    <a:pt x="0" y="0"/>
                  </a:lnTo>
                  <a:close/>
                </a:path>
              </a:pathLst>
            </a:custGeom>
            <a:solidFill>
              <a:srgbClr val="FFFFFF"/>
            </a:solidFill>
            <a:ln w="4751" cap="flat">
              <a:noFill/>
              <a:prstDash val="solid"/>
              <a:miter/>
            </a:ln>
          </p:spPr>
          <p:txBody>
            <a:bodyPr rtlCol="0" anchor="ctr"/>
            <a:lstStyle/>
            <a:p>
              <a:endParaRPr lang="ru-RU"/>
            </a:p>
          </p:txBody>
        </p:sp>
        <p:sp>
          <p:nvSpPr>
            <p:cNvPr id="212" name="Полилиния: фигура 211">
              <a:extLst>
                <a:ext uri="{FF2B5EF4-FFF2-40B4-BE49-F238E27FC236}">
                  <a16:creationId xmlns:a16="http://schemas.microsoft.com/office/drawing/2014/main" id="{C97FADFB-81C2-4DD1-95E5-FD2EA1EAA5AF}"/>
                </a:ext>
              </a:extLst>
            </p:cNvPr>
            <p:cNvSpPr/>
            <p:nvPr/>
          </p:nvSpPr>
          <p:spPr>
            <a:xfrm>
              <a:off x="5312130" y="5729876"/>
              <a:ext cx="13177" cy="32819"/>
            </a:xfrm>
            <a:custGeom>
              <a:avLst/>
              <a:gdLst>
                <a:gd name="connsiteX0" fmla="*/ 0 w 13177"/>
                <a:gd name="connsiteY0" fmla="*/ 0 h 32819"/>
                <a:gd name="connsiteX1" fmla="*/ 13178 w 13177"/>
                <a:gd name="connsiteY1" fmla="*/ 0 h 32819"/>
                <a:gd name="connsiteX2" fmla="*/ 13178 w 13177"/>
                <a:gd name="connsiteY2" fmla="*/ 4475 h 32819"/>
                <a:gd name="connsiteX3" fmla="*/ 5472 w 13177"/>
                <a:gd name="connsiteY3" fmla="*/ 4475 h 32819"/>
                <a:gd name="connsiteX4" fmla="*/ 5472 w 13177"/>
                <a:gd name="connsiteY4" fmla="*/ 13924 h 32819"/>
                <a:gd name="connsiteX5" fmla="*/ 10939 w 13177"/>
                <a:gd name="connsiteY5" fmla="*/ 13924 h 32819"/>
                <a:gd name="connsiteX6" fmla="*/ 10939 w 13177"/>
                <a:gd name="connsiteY6" fmla="*/ 18399 h 32819"/>
                <a:gd name="connsiteX7" fmla="*/ 5472 w 13177"/>
                <a:gd name="connsiteY7" fmla="*/ 18399 h 32819"/>
                <a:gd name="connsiteX8" fmla="*/ 5472 w 13177"/>
                <a:gd name="connsiteY8" fmla="*/ 28344 h 32819"/>
                <a:gd name="connsiteX9" fmla="*/ 13178 w 13177"/>
                <a:gd name="connsiteY9" fmla="*/ 28344 h 32819"/>
                <a:gd name="connsiteX10" fmla="*/ 13178 w 13177"/>
                <a:gd name="connsiteY10" fmla="*/ 32820 h 32819"/>
                <a:gd name="connsiteX11" fmla="*/ 0 w 13177"/>
                <a:gd name="connsiteY11" fmla="*/ 32820 h 32819"/>
                <a:gd name="connsiteX12" fmla="*/ 0 w 13177"/>
                <a:gd name="connsiteY12" fmla="*/ 0 h 32819"/>
                <a:gd name="connsiteX13" fmla="*/ 0 w 13177"/>
                <a:gd name="connsiteY13" fmla="*/ 0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77" h="32819">
                  <a:moveTo>
                    <a:pt x="0" y="0"/>
                  </a:moveTo>
                  <a:lnTo>
                    <a:pt x="13178" y="0"/>
                  </a:lnTo>
                  <a:lnTo>
                    <a:pt x="13178" y="4475"/>
                  </a:lnTo>
                  <a:lnTo>
                    <a:pt x="5472" y="4475"/>
                  </a:lnTo>
                  <a:lnTo>
                    <a:pt x="5472" y="13924"/>
                  </a:lnTo>
                  <a:lnTo>
                    <a:pt x="10939" y="13924"/>
                  </a:lnTo>
                  <a:lnTo>
                    <a:pt x="10939" y="18399"/>
                  </a:lnTo>
                  <a:lnTo>
                    <a:pt x="5472" y="18399"/>
                  </a:lnTo>
                  <a:lnTo>
                    <a:pt x="5472" y="28344"/>
                  </a:lnTo>
                  <a:lnTo>
                    <a:pt x="13178" y="28344"/>
                  </a:lnTo>
                  <a:lnTo>
                    <a:pt x="13178" y="32820"/>
                  </a:lnTo>
                  <a:lnTo>
                    <a:pt x="0" y="32820"/>
                  </a:lnTo>
                  <a:lnTo>
                    <a:pt x="0" y="0"/>
                  </a:lnTo>
                  <a:lnTo>
                    <a:pt x="0" y="0"/>
                  </a:lnTo>
                  <a:close/>
                </a:path>
              </a:pathLst>
            </a:custGeom>
            <a:solidFill>
              <a:srgbClr val="FFFFFF"/>
            </a:solidFill>
            <a:ln w="4751" cap="flat">
              <a:noFill/>
              <a:prstDash val="solid"/>
              <a:miter/>
            </a:ln>
          </p:spPr>
          <p:txBody>
            <a:bodyPr rtlCol="0" anchor="ctr"/>
            <a:lstStyle/>
            <a:p>
              <a:endParaRPr lang="ru-RU"/>
            </a:p>
          </p:txBody>
        </p:sp>
        <p:sp>
          <p:nvSpPr>
            <p:cNvPr id="213" name="Полилиния: фигура 212">
              <a:extLst>
                <a:ext uri="{FF2B5EF4-FFF2-40B4-BE49-F238E27FC236}">
                  <a16:creationId xmlns:a16="http://schemas.microsoft.com/office/drawing/2014/main" id="{F79F5416-C323-4C06-8543-751BFC0E7DF4}"/>
                </a:ext>
              </a:extLst>
            </p:cNvPr>
            <p:cNvSpPr/>
            <p:nvPr/>
          </p:nvSpPr>
          <p:spPr>
            <a:xfrm>
              <a:off x="5328047" y="5729876"/>
              <a:ext cx="16159" cy="32571"/>
            </a:xfrm>
            <a:custGeom>
              <a:avLst/>
              <a:gdLst>
                <a:gd name="connsiteX0" fmla="*/ 5467 w 16159"/>
                <a:gd name="connsiteY0" fmla="*/ 17653 h 32571"/>
                <a:gd name="connsiteX1" fmla="*/ 5467 w 16159"/>
                <a:gd name="connsiteY1" fmla="*/ 32571 h 32571"/>
                <a:gd name="connsiteX2" fmla="*/ 0 w 16159"/>
                <a:gd name="connsiteY2" fmla="*/ 32571 h 32571"/>
                <a:gd name="connsiteX3" fmla="*/ 0 w 16159"/>
                <a:gd name="connsiteY3" fmla="*/ 0 h 32571"/>
                <a:gd name="connsiteX4" fmla="*/ 7953 w 16159"/>
                <a:gd name="connsiteY4" fmla="*/ 0 h 32571"/>
                <a:gd name="connsiteX5" fmla="*/ 15411 w 16159"/>
                <a:gd name="connsiteY5" fmla="*/ 7210 h 32571"/>
                <a:gd name="connsiteX6" fmla="*/ 15411 w 16159"/>
                <a:gd name="connsiteY6" fmla="*/ 11437 h 32571"/>
                <a:gd name="connsiteX7" fmla="*/ 10939 w 16159"/>
                <a:gd name="connsiteY7" fmla="*/ 17653 h 32571"/>
                <a:gd name="connsiteX8" fmla="*/ 16159 w 16159"/>
                <a:gd name="connsiteY8" fmla="*/ 32571 h 32571"/>
                <a:gd name="connsiteX9" fmla="*/ 10439 w 16159"/>
                <a:gd name="connsiteY9" fmla="*/ 32571 h 32571"/>
                <a:gd name="connsiteX10" fmla="*/ 5467 w 16159"/>
                <a:gd name="connsiteY10" fmla="*/ 17653 h 32571"/>
                <a:gd name="connsiteX11" fmla="*/ 5467 w 16159"/>
                <a:gd name="connsiteY11" fmla="*/ 4475 h 32571"/>
                <a:gd name="connsiteX12" fmla="*/ 5467 w 16159"/>
                <a:gd name="connsiteY12" fmla="*/ 14669 h 32571"/>
                <a:gd name="connsiteX13" fmla="*/ 7210 w 16159"/>
                <a:gd name="connsiteY13" fmla="*/ 14669 h 32571"/>
                <a:gd name="connsiteX14" fmla="*/ 9944 w 16159"/>
                <a:gd name="connsiteY14" fmla="*/ 11934 h 32571"/>
                <a:gd name="connsiteX15" fmla="*/ 9944 w 16159"/>
                <a:gd name="connsiteY15" fmla="*/ 7210 h 32571"/>
                <a:gd name="connsiteX16" fmla="*/ 7210 w 16159"/>
                <a:gd name="connsiteY16" fmla="*/ 4475 h 32571"/>
                <a:gd name="connsiteX17" fmla="*/ 5467 w 16159"/>
                <a:gd name="connsiteY17" fmla="*/ 4475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159" h="32571">
                  <a:moveTo>
                    <a:pt x="5467" y="17653"/>
                  </a:moveTo>
                  <a:lnTo>
                    <a:pt x="5467" y="32571"/>
                  </a:lnTo>
                  <a:lnTo>
                    <a:pt x="0" y="32571"/>
                  </a:lnTo>
                  <a:lnTo>
                    <a:pt x="0" y="0"/>
                  </a:lnTo>
                  <a:lnTo>
                    <a:pt x="7953" y="0"/>
                  </a:lnTo>
                  <a:cubicBezTo>
                    <a:pt x="13425" y="0"/>
                    <a:pt x="15411" y="2735"/>
                    <a:pt x="15411" y="7210"/>
                  </a:cubicBezTo>
                  <a:lnTo>
                    <a:pt x="15411" y="11437"/>
                  </a:lnTo>
                  <a:cubicBezTo>
                    <a:pt x="15411" y="14918"/>
                    <a:pt x="14168" y="16907"/>
                    <a:pt x="10939" y="17653"/>
                  </a:cubicBezTo>
                  <a:lnTo>
                    <a:pt x="16159" y="32571"/>
                  </a:lnTo>
                  <a:lnTo>
                    <a:pt x="10439" y="32571"/>
                  </a:lnTo>
                  <a:lnTo>
                    <a:pt x="5467" y="17653"/>
                  </a:lnTo>
                  <a:close/>
                  <a:moveTo>
                    <a:pt x="5467" y="4475"/>
                  </a:moveTo>
                  <a:lnTo>
                    <a:pt x="5467" y="14669"/>
                  </a:lnTo>
                  <a:lnTo>
                    <a:pt x="7210" y="14669"/>
                  </a:lnTo>
                  <a:cubicBezTo>
                    <a:pt x="9196" y="14669"/>
                    <a:pt x="9944" y="13675"/>
                    <a:pt x="9944" y="11934"/>
                  </a:cubicBezTo>
                  <a:lnTo>
                    <a:pt x="9944" y="7210"/>
                  </a:lnTo>
                  <a:cubicBezTo>
                    <a:pt x="9944" y="5470"/>
                    <a:pt x="9196" y="4475"/>
                    <a:pt x="7210" y="4475"/>
                  </a:cubicBezTo>
                  <a:lnTo>
                    <a:pt x="5467" y="4475"/>
                  </a:lnTo>
                  <a:close/>
                </a:path>
              </a:pathLst>
            </a:custGeom>
            <a:solidFill>
              <a:srgbClr val="FFFFFF"/>
            </a:solidFill>
            <a:ln w="4751" cap="flat">
              <a:noFill/>
              <a:prstDash val="solid"/>
              <a:miter/>
            </a:ln>
          </p:spPr>
          <p:txBody>
            <a:bodyPr rtlCol="0" anchor="ctr"/>
            <a:lstStyle/>
            <a:p>
              <a:endParaRPr lang="ru-RU"/>
            </a:p>
          </p:txBody>
        </p:sp>
        <p:sp>
          <p:nvSpPr>
            <p:cNvPr id="214" name="Полилиния: фигура 213">
              <a:extLst>
                <a:ext uri="{FF2B5EF4-FFF2-40B4-BE49-F238E27FC236}">
                  <a16:creationId xmlns:a16="http://schemas.microsoft.com/office/drawing/2014/main" id="{DFA3DCBE-D9F1-4209-A3D4-EA84EC22DC9D}"/>
                </a:ext>
              </a:extLst>
            </p:cNvPr>
            <p:cNvSpPr/>
            <p:nvPr/>
          </p:nvSpPr>
          <p:spPr>
            <a:xfrm>
              <a:off x="5525710" y="5648325"/>
              <a:ext cx="400050" cy="400050"/>
            </a:xfrm>
            <a:custGeom>
              <a:avLst/>
              <a:gdLst>
                <a:gd name="connsiteX0" fmla="*/ 400050 w 400050"/>
                <a:gd name="connsiteY0" fmla="*/ 0 h 400050"/>
                <a:gd name="connsiteX1" fmla="*/ 0 w 400050"/>
                <a:gd name="connsiteY1" fmla="*/ 0 h 400050"/>
                <a:gd name="connsiteX2" fmla="*/ 0 w 400050"/>
                <a:gd name="connsiteY2" fmla="*/ 400050 h 400050"/>
                <a:gd name="connsiteX3" fmla="*/ 400050 w 400050"/>
                <a:gd name="connsiteY3" fmla="*/ 400050 h 400050"/>
                <a:gd name="connsiteX4" fmla="*/ 400050 w 400050"/>
                <a:gd name="connsiteY4" fmla="*/ 0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0" h="400050">
                  <a:moveTo>
                    <a:pt x="400050" y="0"/>
                  </a:moveTo>
                  <a:lnTo>
                    <a:pt x="0" y="0"/>
                  </a:lnTo>
                  <a:lnTo>
                    <a:pt x="0" y="400050"/>
                  </a:lnTo>
                  <a:lnTo>
                    <a:pt x="400050" y="400050"/>
                  </a:lnTo>
                  <a:lnTo>
                    <a:pt x="400050" y="0"/>
                  </a:lnTo>
                  <a:close/>
                </a:path>
              </a:pathLst>
            </a:custGeom>
            <a:noFill/>
            <a:ln w="4751" cap="flat">
              <a:solidFill>
                <a:srgbClr val="FFFFFF"/>
              </a:solidFill>
              <a:prstDash val="solid"/>
              <a:miter/>
            </a:ln>
          </p:spPr>
          <p:txBody>
            <a:bodyPr rtlCol="0" anchor="ctr"/>
            <a:lstStyle/>
            <a:p>
              <a:endParaRPr lang="ru-RU"/>
            </a:p>
          </p:txBody>
        </p:sp>
        <p:sp>
          <p:nvSpPr>
            <p:cNvPr id="215" name="Полилиния: фигура 214">
              <a:extLst>
                <a:ext uri="{FF2B5EF4-FFF2-40B4-BE49-F238E27FC236}">
                  <a16:creationId xmlns:a16="http://schemas.microsoft.com/office/drawing/2014/main" id="{C5E02683-4024-4FFF-A861-0A687B82EF10}"/>
                </a:ext>
              </a:extLst>
            </p:cNvPr>
            <p:cNvSpPr/>
            <p:nvPr/>
          </p:nvSpPr>
          <p:spPr>
            <a:xfrm>
              <a:off x="5555047" y="5681890"/>
              <a:ext cx="23369" cy="80556"/>
            </a:xfrm>
            <a:custGeom>
              <a:avLst/>
              <a:gdLst>
                <a:gd name="connsiteX0" fmla="*/ 0 w 23369"/>
                <a:gd name="connsiteY0" fmla="*/ 14669 h 80556"/>
                <a:gd name="connsiteX1" fmla="*/ 0 w 23369"/>
                <a:gd name="connsiteY1" fmla="*/ 28841 h 80556"/>
                <a:gd name="connsiteX2" fmla="*/ 9697 w 23369"/>
                <a:gd name="connsiteY2" fmla="*/ 18896 h 80556"/>
                <a:gd name="connsiteX3" fmla="*/ 9697 w 23369"/>
                <a:gd name="connsiteY3" fmla="*/ 80557 h 80556"/>
                <a:gd name="connsiteX4" fmla="*/ 23370 w 23369"/>
                <a:gd name="connsiteY4" fmla="*/ 80557 h 80556"/>
                <a:gd name="connsiteX5" fmla="*/ 23370 w 23369"/>
                <a:gd name="connsiteY5" fmla="*/ 0 h 80556"/>
                <a:gd name="connsiteX6" fmla="*/ 12430 w 23369"/>
                <a:gd name="connsiteY6" fmla="*/ 0 h 80556"/>
                <a:gd name="connsiteX7" fmla="*/ 0 w 23369"/>
                <a:gd name="connsiteY7" fmla="*/ 14669 h 8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69" h="80556">
                  <a:moveTo>
                    <a:pt x="0" y="14669"/>
                  </a:moveTo>
                  <a:lnTo>
                    <a:pt x="0" y="28841"/>
                  </a:lnTo>
                  <a:lnTo>
                    <a:pt x="9697" y="18896"/>
                  </a:lnTo>
                  <a:lnTo>
                    <a:pt x="9697" y="80557"/>
                  </a:lnTo>
                  <a:lnTo>
                    <a:pt x="23370" y="80557"/>
                  </a:lnTo>
                  <a:lnTo>
                    <a:pt x="23370" y="0"/>
                  </a:lnTo>
                  <a:lnTo>
                    <a:pt x="12430" y="0"/>
                  </a:lnTo>
                  <a:lnTo>
                    <a:pt x="0" y="14669"/>
                  </a:lnTo>
                  <a:close/>
                </a:path>
              </a:pathLst>
            </a:custGeom>
            <a:solidFill>
              <a:srgbClr val="FFFFFF"/>
            </a:solidFill>
            <a:ln w="4751" cap="flat">
              <a:noFill/>
              <a:prstDash val="solid"/>
              <a:miter/>
            </a:ln>
          </p:spPr>
          <p:txBody>
            <a:bodyPr rtlCol="0" anchor="ctr"/>
            <a:lstStyle/>
            <a:p>
              <a:endParaRPr lang="ru-RU"/>
            </a:p>
          </p:txBody>
        </p:sp>
        <p:sp>
          <p:nvSpPr>
            <p:cNvPr id="216" name="Полилиния: фигура 215">
              <a:extLst>
                <a:ext uri="{FF2B5EF4-FFF2-40B4-BE49-F238E27FC236}">
                  <a16:creationId xmlns:a16="http://schemas.microsoft.com/office/drawing/2014/main" id="{8699EAB4-695F-4BCB-82AD-173F70719DB1}"/>
                </a:ext>
              </a:extLst>
            </p:cNvPr>
            <p:cNvSpPr/>
            <p:nvPr/>
          </p:nvSpPr>
          <p:spPr>
            <a:xfrm>
              <a:off x="5586374" y="5681890"/>
              <a:ext cx="38042" cy="81302"/>
            </a:xfrm>
            <a:custGeom>
              <a:avLst/>
              <a:gdLst>
                <a:gd name="connsiteX0" fmla="*/ 24117 w 38042"/>
                <a:gd name="connsiteY0" fmla="*/ 25609 h 81302"/>
                <a:gd name="connsiteX1" fmla="*/ 12683 w 38042"/>
                <a:gd name="connsiteY1" fmla="*/ 31079 h 81302"/>
                <a:gd name="connsiteX2" fmla="*/ 12683 w 38042"/>
                <a:gd name="connsiteY2" fmla="*/ 10940 h 81302"/>
                <a:gd name="connsiteX3" fmla="*/ 36052 w 38042"/>
                <a:gd name="connsiteY3" fmla="*/ 10940 h 81302"/>
                <a:gd name="connsiteX4" fmla="*/ 36052 w 38042"/>
                <a:gd name="connsiteY4" fmla="*/ 0 h 81302"/>
                <a:gd name="connsiteX5" fmla="*/ 248 w 38042"/>
                <a:gd name="connsiteY5" fmla="*/ 0 h 81302"/>
                <a:gd name="connsiteX6" fmla="*/ 248 w 38042"/>
                <a:gd name="connsiteY6" fmla="*/ 45500 h 81302"/>
                <a:gd name="connsiteX7" fmla="*/ 12683 w 38042"/>
                <a:gd name="connsiteY7" fmla="*/ 45500 h 81302"/>
                <a:gd name="connsiteX8" fmla="*/ 12683 w 38042"/>
                <a:gd name="connsiteY8" fmla="*/ 43760 h 81302"/>
                <a:gd name="connsiteX9" fmla="*/ 18650 w 38042"/>
                <a:gd name="connsiteY9" fmla="*/ 36300 h 81302"/>
                <a:gd name="connsiteX10" fmla="*/ 24365 w 38042"/>
                <a:gd name="connsiteY10" fmla="*/ 43511 h 81302"/>
                <a:gd name="connsiteX11" fmla="*/ 24365 w 38042"/>
                <a:gd name="connsiteY11" fmla="*/ 62904 h 81302"/>
                <a:gd name="connsiteX12" fmla="*/ 18650 w 38042"/>
                <a:gd name="connsiteY12" fmla="*/ 70114 h 81302"/>
                <a:gd name="connsiteX13" fmla="*/ 12430 w 38042"/>
                <a:gd name="connsiteY13" fmla="*/ 62158 h 81302"/>
                <a:gd name="connsiteX14" fmla="*/ 12430 w 38042"/>
                <a:gd name="connsiteY14" fmla="*/ 51964 h 81302"/>
                <a:gd name="connsiteX15" fmla="*/ 0 w 38042"/>
                <a:gd name="connsiteY15" fmla="*/ 51964 h 81302"/>
                <a:gd name="connsiteX16" fmla="*/ 0 w 38042"/>
                <a:gd name="connsiteY16" fmla="*/ 61164 h 81302"/>
                <a:gd name="connsiteX17" fmla="*/ 18650 w 38042"/>
                <a:gd name="connsiteY17" fmla="*/ 81303 h 81302"/>
                <a:gd name="connsiteX18" fmla="*/ 38043 w 38042"/>
                <a:gd name="connsiteY18" fmla="*/ 62904 h 81302"/>
                <a:gd name="connsiteX19" fmla="*/ 38043 w 38042"/>
                <a:gd name="connsiteY19" fmla="*/ 43262 h 81302"/>
                <a:gd name="connsiteX20" fmla="*/ 24117 w 38042"/>
                <a:gd name="connsiteY20" fmla="*/ 25609 h 8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042" h="81302">
                  <a:moveTo>
                    <a:pt x="24117" y="25609"/>
                  </a:moveTo>
                  <a:cubicBezTo>
                    <a:pt x="18650" y="25609"/>
                    <a:pt x="14916" y="27598"/>
                    <a:pt x="12683" y="31079"/>
                  </a:cubicBezTo>
                  <a:lnTo>
                    <a:pt x="12683" y="10940"/>
                  </a:lnTo>
                  <a:lnTo>
                    <a:pt x="36052" y="10940"/>
                  </a:lnTo>
                  <a:lnTo>
                    <a:pt x="36052" y="0"/>
                  </a:lnTo>
                  <a:lnTo>
                    <a:pt x="248" y="0"/>
                  </a:lnTo>
                  <a:lnTo>
                    <a:pt x="248" y="45500"/>
                  </a:lnTo>
                  <a:lnTo>
                    <a:pt x="12683" y="45500"/>
                  </a:lnTo>
                  <a:lnTo>
                    <a:pt x="12683" y="43760"/>
                  </a:lnTo>
                  <a:cubicBezTo>
                    <a:pt x="12683" y="39036"/>
                    <a:pt x="14916" y="36300"/>
                    <a:pt x="18650" y="36300"/>
                  </a:cubicBezTo>
                  <a:cubicBezTo>
                    <a:pt x="22874" y="36300"/>
                    <a:pt x="24365" y="39035"/>
                    <a:pt x="24365" y="43511"/>
                  </a:cubicBezTo>
                  <a:lnTo>
                    <a:pt x="24365" y="62904"/>
                  </a:lnTo>
                  <a:cubicBezTo>
                    <a:pt x="24365" y="67131"/>
                    <a:pt x="22874" y="70114"/>
                    <a:pt x="18650" y="70114"/>
                  </a:cubicBezTo>
                  <a:cubicBezTo>
                    <a:pt x="13925" y="70114"/>
                    <a:pt x="12430" y="67131"/>
                    <a:pt x="12430" y="62158"/>
                  </a:cubicBezTo>
                  <a:lnTo>
                    <a:pt x="12430" y="51964"/>
                  </a:lnTo>
                  <a:lnTo>
                    <a:pt x="0" y="51964"/>
                  </a:lnTo>
                  <a:lnTo>
                    <a:pt x="0" y="61164"/>
                  </a:lnTo>
                  <a:cubicBezTo>
                    <a:pt x="0" y="73347"/>
                    <a:pt x="4972" y="81303"/>
                    <a:pt x="18650" y="81303"/>
                  </a:cubicBezTo>
                  <a:cubicBezTo>
                    <a:pt x="32323" y="81303"/>
                    <a:pt x="38043" y="74093"/>
                    <a:pt x="38043" y="62904"/>
                  </a:cubicBezTo>
                  <a:lnTo>
                    <a:pt x="38043" y="43262"/>
                  </a:lnTo>
                  <a:cubicBezTo>
                    <a:pt x="38043" y="30582"/>
                    <a:pt x="31575" y="25609"/>
                    <a:pt x="24117" y="25609"/>
                  </a:cubicBezTo>
                  <a:close/>
                </a:path>
              </a:pathLst>
            </a:custGeom>
            <a:solidFill>
              <a:srgbClr val="FFFFFF"/>
            </a:solidFill>
            <a:ln w="4751" cap="flat">
              <a:noFill/>
              <a:prstDash val="solid"/>
              <a:miter/>
            </a:ln>
          </p:spPr>
          <p:txBody>
            <a:bodyPr rtlCol="0" anchor="ctr"/>
            <a:lstStyle/>
            <a:p>
              <a:endParaRPr lang="ru-RU"/>
            </a:p>
          </p:txBody>
        </p:sp>
        <p:sp>
          <p:nvSpPr>
            <p:cNvPr id="217" name="Полилиния: фигура 216">
              <a:extLst>
                <a:ext uri="{FF2B5EF4-FFF2-40B4-BE49-F238E27FC236}">
                  <a16:creationId xmlns:a16="http://schemas.microsoft.com/office/drawing/2014/main" id="{A82C31AA-9693-4487-AB16-172E320A2061}"/>
                </a:ext>
              </a:extLst>
            </p:cNvPr>
            <p:cNvSpPr/>
            <p:nvPr/>
          </p:nvSpPr>
          <p:spPr>
            <a:xfrm>
              <a:off x="5680858" y="5918834"/>
              <a:ext cx="13673" cy="31079"/>
            </a:xfrm>
            <a:custGeom>
              <a:avLst/>
              <a:gdLst>
                <a:gd name="connsiteX0" fmla="*/ 12678 w 13673"/>
                <a:gd name="connsiteY0" fmla="*/ 0 h 31079"/>
                <a:gd name="connsiteX1" fmla="*/ 13673 w 13673"/>
                <a:gd name="connsiteY1" fmla="*/ 994 h 31079"/>
                <a:gd name="connsiteX2" fmla="*/ 13673 w 13673"/>
                <a:gd name="connsiteY2" fmla="*/ 30085 h 31079"/>
                <a:gd name="connsiteX3" fmla="*/ 12678 w 13673"/>
                <a:gd name="connsiteY3" fmla="*/ 31079 h 31079"/>
                <a:gd name="connsiteX4" fmla="*/ 991 w 13673"/>
                <a:gd name="connsiteY4" fmla="*/ 31079 h 31079"/>
                <a:gd name="connsiteX5" fmla="*/ 0 w 13673"/>
                <a:gd name="connsiteY5" fmla="*/ 30085 h 31079"/>
                <a:gd name="connsiteX6" fmla="*/ 0 w 13673"/>
                <a:gd name="connsiteY6" fmla="*/ 994 h 31079"/>
                <a:gd name="connsiteX7" fmla="*/ 991 w 13673"/>
                <a:gd name="connsiteY7" fmla="*/ 0 h 31079"/>
                <a:gd name="connsiteX8" fmla="*/ 12678 w 13673"/>
                <a:gd name="connsiteY8" fmla="*/ 0 h 3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73" h="31079">
                  <a:moveTo>
                    <a:pt x="12678" y="0"/>
                  </a:moveTo>
                  <a:cubicBezTo>
                    <a:pt x="13178" y="0"/>
                    <a:pt x="13673" y="497"/>
                    <a:pt x="13673" y="994"/>
                  </a:cubicBezTo>
                  <a:lnTo>
                    <a:pt x="13673" y="30085"/>
                  </a:lnTo>
                  <a:cubicBezTo>
                    <a:pt x="13673" y="30582"/>
                    <a:pt x="13178" y="31079"/>
                    <a:pt x="12678" y="31079"/>
                  </a:cubicBezTo>
                  <a:lnTo>
                    <a:pt x="991" y="31079"/>
                  </a:lnTo>
                  <a:cubicBezTo>
                    <a:pt x="495" y="31079"/>
                    <a:pt x="0" y="30582"/>
                    <a:pt x="0" y="30085"/>
                  </a:cubicBezTo>
                  <a:lnTo>
                    <a:pt x="0" y="994"/>
                  </a:lnTo>
                  <a:cubicBezTo>
                    <a:pt x="0" y="497"/>
                    <a:pt x="495" y="0"/>
                    <a:pt x="991" y="0"/>
                  </a:cubicBezTo>
                  <a:lnTo>
                    <a:pt x="12678" y="0"/>
                  </a:lnTo>
                  <a:close/>
                </a:path>
              </a:pathLst>
            </a:custGeom>
            <a:solidFill>
              <a:srgbClr val="FFFFFF"/>
            </a:solidFill>
            <a:ln w="4751" cap="flat">
              <a:noFill/>
              <a:prstDash val="solid"/>
              <a:miter/>
            </a:ln>
          </p:spPr>
          <p:txBody>
            <a:bodyPr rtlCol="0" anchor="ctr"/>
            <a:lstStyle/>
            <a:p>
              <a:endParaRPr lang="ru-RU"/>
            </a:p>
          </p:txBody>
        </p:sp>
        <p:sp>
          <p:nvSpPr>
            <p:cNvPr id="218" name="Полилиния: фигура 217">
              <a:extLst>
                <a:ext uri="{FF2B5EF4-FFF2-40B4-BE49-F238E27FC236}">
                  <a16:creationId xmlns:a16="http://schemas.microsoft.com/office/drawing/2014/main" id="{0C2E88C2-C821-479A-8315-8AA624FF7DA9}"/>
                </a:ext>
              </a:extLst>
            </p:cNvPr>
            <p:cNvSpPr/>
            <p:nvPr/>
          </p:nvSpPr>
          <p:spPr>
            <a:xfrm>
              <a:off x="5627646" y="5962345"/>
              <a:ext cx="196172" cy="13923"/>
            </a:xfrm>
            <a:custGeom>
              <a:avLst/>
              <a:gdLst>
                <a:gd name="connsiteX0" fmla="*/ 195177 w 196172"/>
                <a:gd name="connsiteY0" fmla="*/ 0 h 13923"/>
                <a:gd name="connsiteX1" fmla="*/ 995 w 196172"/>
                <a:gd name="connsiteY1" fmla="*/ 0 h 13923"/>
                <a:gd name="connsiteX2" fmla="*/ 0 w 196172"/>
                <a:gd name="connsiteY2" fmla="*/ 995 h 13923"/>
                <a:gd name="connsiteX3" fmla="*/ 0 w 196172"/>
                <a:gd name="connsiteY3" fmla="*/ 12929 h 13923"/>
                <a:gd name="connsiteX4" fmla="*/ 995 w 196172"/>
                <a:gd name="connsiteY4" fmla="*/ 13924 h 13923"/>
                <a:gd name="connsiteX5" fmla="*/ 195177 w 196172"/>
                <a:gd name="connsiteY5" fmla="*/ 13924 h 13923"/>
                <a:gd name="connsiteX6" fmla="*/ 196172 w 196172"/>
                <a:gd name="connsiteY6" fmla="*/ 12929 h 13923"/>
                <a:gd name="connsiteX7" fmla="*/ 196172 w 196172"/>
                <a:gd name="connsiteY7" fmla="*/ 995 h 13923"/>
                <a:gd name="connsiteX8" fmla="*/ 195177 w 196172"/>
                <a:gd name="connsiteY8" fmla="*/ 0 h 13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172" h="13923">
                  <a:moveTo>
                    <a:pt x="195177" y="0"/>
                  </a:moveTo>
                  <a:lnTo>
                    <a:pt x="995" y="0"/>
                  </a:lnTo>
                  <a:cubicBezTo>
                    <a:pt x="500" y="0"/>
                    <a:pt x="0" y="497"/>
                    <a:pt x="0" y="995"/>
                  </a:cubicBezTo>
                  <a:lnTo>
                    <a:pt x="0" y="12929"/>
                  </a:lnTo>
                  <a:cubicBezTo>
                    <a:pt x="0" y="13426"/>
                    <a:pt x="500" y="13924"/>
                    <a:pt x="995" y="13924"/>
                  </a:cubicBezTo>
                  <a:lnTo>
                    <a:pt x="195177" y="13924"/>
                  </a:lnTo>
                  <a:cubicBezTo>
                    <a:pt x="195677" y="13924"/>
                    <a:pt x="196172" y="13426"/>
                    <a:pt x="196172" y="12929"/>
                  </a:cubicBezTo>
                  <a:lnTo>
                    <a:pt x="196172" y="995"/>
                  </a:lnTo>
                  <a:cubicBezTo>
                    <a:pt x="196172" y="497"/>
                    <a:pt x="195677" y="0"/>
                    <a:pt x="195177" y="0"/>
                  </a:cubicBezTo>
                  <a:close/>
                </a:path>
              </a:pathLst>
            </a:custGeom>
            <a:solidFill>
              <a:srgbClr val="FFFFFF"/>
            </a:solidFill>
            <a:ln w="4751" cap="flat">
              <a:noFill/>
              <a:prstDash val="solid"/>
              <a:miter/>
            </a:ln>
          </p:spPr>
          <p:txBody>
            <a:bodyPr rtlCol="0" anchor="ctr"/>
            <a:lstStyle/>
            <a:p>
              <a:endParaRPr lang="ru-RU"/>
            </a:p>
          </p:txBody>
        </p:sp>
        <p:sp>
          <p:nvSpPr>
            <p:cNvPr id="219" name="Полилиния: фигура 218">
              <a:extLst>
                <a:ext uri="{FF2B5EF4-FFF2-40B4-BE49-F238E27FC236}">
                  <a16:creationId xmlns:a16="http://schemas.microsoft.com/office/drawing/2014/main" id="{275FEFED-3244-46AD-B194-85E92026D2C5}"/>
                </a:ext>
              </a:extLst>
            </p:cNvPr>
            <p:cNvSpPr/>
            <p:nvPr/>
          </p:nvSpPr>
          <p:spPr>
            <a:xfrm>
              <a:off x="5627646" y="5985965"/>
              <a:ext cx="196172" cy="13923"/>
            </a:xfrm>
            <a:custGeom>
              <a:avLst/>
              <a:gdLst>
                <a:gd name="connsiteX0" fmla="*/ 195177 w 196172"/>
                <a:gd name="connsiteY0" fmla="*/ 0 h 13923"/>
                <a:gd name="connsiteX1" fmla="*/ 995 w 196172"/>
                <a:gd name="connsiteY1" fmla="*/ 0 h 13923"/>
                <a:gd name="connsiteX2" fmla="*/ 0 w 196172"/>
                <a:gd name="connsiteY2" fmla="*/ 994 h 13923"/>
                <a:gd name="connsiteX3" fmla="*/ 0 w 196172"/>
                <a:gd name="connsiteY3" fmla="*/ 12929 h 13923"/>
                <a:gd name="connsiteX4" fmla="*/ 995 w 196172"/>
                <a:gd name="connsiteY4" fmla="*/ 13924 h 13923"/>
                <a:gd name="connsiteX5" fmla="*/ 195177 w 196172"/>
                <a:gd name="connsiteY5" fmla="*/ 13924 h 13923"/>
                <a:gd name="connsiteX6" fmla="*/ 196172 w 196172"/>
                <a:gd name="connsiteY6" fmla="*/ 12929 h 13923"/>
                <a:gd name="connsiteX7" fmla="*/ 196172 w 196172"/>
                <a:gd name="connsiteY7" fmla="*/ 994 h 13923"/>
                <a:gd name="connsiteX8" fmla="*/ 195177 w 196172"/>
                <a:gd name="connsiteY8" fmla="*/ 0 h 13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172" h="13923">
                  <a:moveTo>
                    <a:pt x="195177" y="0"/>
                  </a:moveTo>
                  <a:lnTo>
                    <a:pt x="995" y="0"/>
                  </a:lnTo>
                  <a:cubicBezTo>
                    <a:pt x="500" y="0"/>
                    <a:pt x="0" y="497"/>
                    <a:pt x="0" y="994"/>
                  </a:cubicBezTo>
                  <a:lnTo>
                    <a:pt x="0" y="12929"/>
                  </a:lnTo>
                  <a:cubicBezTo>
                    <a:pt x="0" y="13426"/>
                    <a:pt x="500" y="13924"/>
                    <a:pt x="995" y="13924"/>
                  </a:cubicBezTo>
                  <a:lnTo>
                    <a:pt x="195177" y="13924"/>
                  </a:lnTo>
                  <a:cubicBezTo>
                    <a:pt x="195677" y="13924"/>
                    <a:pt x="196172" y="13426"/>
                    <a:pt x="196172" y="12929"/>
                  </a:cubicBezTo>
                  <a:lnTo>
                    <a:pt x="196172" y="994"/>
                  </a:lnTo>
                  <a:cubicBezTo>
                    <a:pt x="196172" y="249"/>
                    <a:pt x="195677" y="0"/>
                    <a:pt x="195177" y="0"/>
                  </a:cubicBezTo>
                  <a:close/>
                </a:path>
              </a:pathLst>
            </a:custGeom>
            <a:solidFill>
              <a:srgbClr val="FFFFFF"/>
            </a:solidFill>
            <a:ln w="4751" cap="flat">
              <a:noFill/>
              <a:prstDash val="solid"/>
              <a:miter/>
            </a:ln>
          </p:spPr>
          <p:txBody>
            <a:bodyPr rtlCol="0" anchor="ctr"/>
            <a:lstStyle/>
            <a:p>
              <a:endParaRPr lang="ru-RU"/>
            </a:p>
          </p:txBody>
        </p:sp>
        <p:sp>
          <p:nvSpPr>
            <p:cNvPr id="220" name="Полилиния: фигура 219">
              <a:extLst>
                <a:ext uri="{FF2B5EF4-FFF2-40B4-BE49-F238E27FC236}">
                  <a16:creationId xmlns:a16="http://schemas.microsoft.com/office/drawing/2014/main" id="{24201DE4-BA5A-4A2A-BAAF-A4F71D03A049}"/>
                </a:ext>
              </a:extLst>
            </p:cNvPr>
            <p:cNvSpPr/>
            <p:nvPr/>
          </p:nvSpPr>
          <p:spPr>
            <a:xfrm>
              <a:off x="5752957" y="5880541"/>
              <a:ext cx="66384" cy="17652"/>
            </a:xfrm>
            <a:custGeom>
              <a:avLst/>
              <a:gdLst>
                <a:gd name="connsiteX0" fmla="*/ 33071 w 66384"/>
                <a:gd name="connsiteY0" fmla="*/ 6216 h 17652"/>
                <a:gd name="connsiteX1" fmla="*/ 16164 w 66384"/>
                <a:gd name="connsiteY1" fmla="*/ 0 h 17652"/>
                <a:gd name="connsiteX2" fmla="*/ 500 w 66384"/>
                <a:gd name="connsiteY2" fmla="*/ 6713 h 17652"/>
                <a:gd name="connsiteX3" fmla="*/ 0 w 66384"/>
                <a:gd name="connsiteY3" fmla="*/ 7956 h 17652"/>
                <a:gd name="connsiteX4" fmla="*/ 0 w 66384"/>
                <a:gd name="connsiteY4" fmla="*/ 8951 h 17652"/>
                <a:gd name="connsiteX5" fmla="*/ 500 w 66384"/>
                <a:gd name="connsiteY5" fmla="*/ 10194 h 17652"/>
                <a:gd name="connsiteX6" fmla="*/ 1991 w 66384"/>
                <a:gd name="connsiteY6" fmla="*/ 10443 h 17652"/>
                <a:gd name="connsiteX7" fmla="*/ 2238 w 66384"/>
                <a:gd name="connsiteY7" fmla="*/ 10443 h 17652"/>
                <a:gd name="connsiteX8" fmla="*/ 3234 w 66384"/>
                <a:gd name="connsiteY8" fmla="*/ 9945 h 17652"/>
                <a:gd name="connsiteX9" fmla="*/ 10939 w 66384"/>
                <a:gd name="connsiteY9" fmla="*/ 8205 h 17652"/>
                <a:gd name="connsiteX10" fmla="*/ 31080 w 66384"/>
                <a:gd name="connsiteY10" fmla="*/ 16658 h 17652"/>
                <a:gd name="connsiteX11" fmla="*/ 31328 w 66384"/>
                <a:gd name="connsiteY11" fmla="*/ 16907 h 17652"/>
                <a:gd name="connsiteX12" fmla="*/ 33071 w 66384"/>
                <a:gd name="connsiteY12" fmla="*/ 17653 h 17652"/>
                <a:gd name="connsiteX13" fmla="*/ 34809 w 66384"/>
                <a:gd name="connsiteY13" fmla="*/ 16907 h 17652"/>
                <a:gd name="connsiteX14" fmla="*/ 35057 w 66384"/>
                <a:gd name="connsiteY14" fmla="*/ 16658 h 17652"/>
                <a:gd name="connsiteX15" fmla="*/ 55197 w 66384"/>
                <a:gd name="connsiteY15" fmla="*/ 8205 h 17652"/>
                <a:gd name="connsiteX16" fmla="*/ 62908 w 66384"/>
                <a:gd name="connsiteY16" fmla="*/ 9945 h 17652"/>
                <a:gd name="connsiteX17" fmla="*/ 63898 w 66384"/>
                <a:gd name="connsiteY17" fmla="*/ 10691 h 17652"/>
                <a:gd name="connsiteX18" fmla="*/ 65142 w 66384"/>
                <a:gd name="connsiteY18" fmla="*/ 10691 h 17652"/>
                <a:gd name="connsiteX19" fmla="*/ 66384 w 66384"/>
                <a:gd name="connsiteY19" fmla="*/ 9199 h 17652"/>
                <a:gd name="connsiteX20" fmla="*/ 66384 w 66384"/>
                <a:gd name="connsiteY20" fmla="*/ 8205 h 17652"/>
                <a:gd name="connsiteX21" fmla="*/ 65889 w 66384"/>
                <a:gd name="connsiteY21" fmla="*/ 6962 h 17652"/>
                <a:gd name="connsiteX22" fmla="*/ 49978 w 66384"/>
                <a:gd name="connsiteY22" fmla="*/ 249 h 17652"/>
                <a:gd name="connsiteX23" fmla="*/ 33071 w 66384"/>
                <a:gd name="connsiteY23" fmla="*/ 6216 h 1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384" h="17652">
                  <a:moveTo>
                    <a:pt x="33071" y="6216"/>
                  </a:moveTo>
                  <a:cubicBezTo>
                    <a:pt x="30585" y="4227"/>
                    <a:pt x="24117" y="0"/>
                    <a:pt x="16164" y="0"/>
                  </a:cubicBezTo>
                  <a:cubicBezTo>
                    <a:pt x="10444" y="0"/>
                    <a:pt x="5224" y="2237"/>
                    <a:pt x="500" y="6713"/>
                  </a:cubicBezTo>
                  <a:cubicBezTo>
                    <a:pt x="252" y="6962"/>
                    <a:pt x="0" y="7459"/>
                    <a:pt x="0" y="7956"/>
                  </a:cubicBezTo>
                  <a:lnTo>
                    <a:pt x="0" y="8951"/>
                  </a:lnTo>
                  <a:cubicBezTo>
                    <a:pt x="0" y="9448"/>
                    <a:pt x="252" y="9945"/>
                    <a:pt x="500" y="10194"/>
                  </a:cubicBezTo>
                  <a:cubicBezTo>
                    <a:pt x="995" y="10443"/>
                    <a:pt x="1243" y="10691"/>
                    <a:pt x="1991" y="10443"/>
                  </a:cubicBezTo>
                  <a:lnTo>
                    <a:pt x="2238" y="10443"/>
                  </a:lnTo>
                  <a:cubicBezTo>
                    <a:pt x="2486" y="10194"/>
                    <a:pt x="2986" y="10194"/>
                    <a:pt x="3234" y="9945"/>
                  </a:cubicBezTo>
                  <a:cubicBezTo>
                    <a:pt x="4229" y="9199"/>
                    <a:pt x="6963" y="8205"/>
                    <a:pt x="10939" y="8205"/>
                  </a:cubicBezTo>
                  <a:cubicBezTo>
                    <a:pt x="15169" y="8205"/>
                    <a:pt x="23127" y="9199"/>
                    <a:pt x="31080" y="16658"/>
                  </a:cubicBezTo>
                  <a:lnTo>
                    <a:pt x="31328" y="16907"/>
                  </a:lnTo>
                  <a:cubicBezTo>
                    <a:pt x="31828" y="17404"/>
                    <a:pt x="32323" y="17653"/>
                    <a:pt x="33071" y="17653"/>
                  </a:cubicBezTo>
                  <a:cubicBezTo>
                    <a:pt x="33566" y="17653"/>
                    <a:pt x="34314" y="17404"/>
                    <a:pt x="34809" y="16907"/>
                  </a:cubicBezTo>
                  <a:lnTo>
                    <a:pt x="35057" y="16658"/>
                  </a:lnTo>
                  <a:cubicBezTo>
                    <a:pt x="43015" y="9448"/>
                    <a:pt x="50973" y="8205"/>
                    <a:pt x="55197" y="8205"/>
                  </a:cubicBezTo>
                  <a:cubicBezTo>
                    <a:pt x="59174" y="8205"/>
                    <a:pt x="61913" y="9199"/>
                    <a:pt x="62908" y="9945"/>
                  </a:cubicBezTo>
                  <a:cubicBezTo>
                    <a:pt x="63155" y="10194"/>
                    <a:pt x="63403" y="10443"/>
                    <a:pt x="63898" y="10691"/>
                  </a:cubicBezTo>
                  <a:cubicBezTo>
                    <a:pt x="64151" y="10691"/>
                    <a:pt x="64646" y="10940"/>
                    <a:pt x="65142" y="10691"/>
                  </a:cubicBezTo>
                  <a:cubicBezTo>
                    <a:pt x="65889" y="10443"/>
                    <a:pt x="66384" y="9945"/>
                    <a:pt x="66384" y="9199"/>
                  </a:cubicBezTo>
                  <a:lnTo>
                    <a:pt x="66384" y="8205"/>
                  </a:lnTo>
                  <a:cubicBezTo>
                    <a:pt x="66384" y="7708"/>
                    <a:pt x="66137" y="7210"/>
                    <a:pt x="65889" y="6962"/>
                  </a:cubicBezTo>
                  <a:cubicBezTo>
                    <a:pt x="61165" y="2486"/>
                    <a:pt x="55945" y="249"/>
                    <a:pt x="49978" y="249"/>
                  </a:cubicBezTo>
                  <a:cubicBezTo>
                    <a:pt x="42020" y="-249"/>
                    <a:pt x="35557" y="4227"/>
                    <a:pt x="33071" y="6216"/>
                  </a:cubicBezTo>
                  <a:close/>
                </a:path>
              </a:pathLst>
            </a:custGeom>
            <a:solidFill>
              <a:srgbClr val="FFFFFF"/>
            </a:solidFill>
            <a:ln w="4751" cap="flat">
              <a:noFill/>
              <a:prstDash val="solid"/>
              <a:miter/>
            </a:ln>
          </p:spPr>
          <p:txBody>
            <a:bodyPr rtlCol="0" anchor="ctr"/>
            <a:lstStyle/>
            <a:p>
              <a:endParaRPr lang="ru-RU"/>
            </a:p>
          </p:txBody>
        </p:sp>
        <p:sp>
          <p:nvSpPr>
            <p:cNvPr id="221" name="Полилиния: фигура 220">
              <a:extLst>
                <a:ext uri="{FF2B5EF4-FFF2-40B4-BE49-F238E27FC236}">
                  <a16:creationId xmlns:a16="http://schemas.microsoft.com/office/drawing/2014/main" id="{C80D98AC-240E-4B75-B35D-A007B35C5AAA}"/>
                </a:ext>
              </a:extLst>
            </p:cNvPr>
            <p:cNvSpPr/>
            <p:nvPr/>
          </p:nvSpPr>
          <p:spPr>
            <a:xfrm>
              <a:off x="5772747" y="5806950"/>
              <a:ext cx="42369" cy="17155"/>
            </a:xfrm>
            <a:custGeom>
              <a:avLst/>
              <a:gdLst>
                <a:gd name="connsiteX0" fmla="*/ 1098 w 42369"/>
                <a:gd name="connsiteY0" fmla="*/ 2238 h 17155"/>
                <a:gd name="connsiteX1" fmla="*/ 350 w 42369"/>
                <a:gd name="connsiteY1" fmla="*/ 3232 h 17155"/>
                <a:gd name="connsiteX2" fmla="*/ 103 w 42369"/>
                <a:gd name="connsiteY2" fmla="*/ 3978 h 17155"/>
                <a:gd name="connsiteX3" fmla="*/ 350 w 42369"/>
                <a:gd name="connsiteY3" fmla="*/ 5470 h 17155"/>
                <a:gd name="connsiteX4" fmla="*/ 1593 w 42369"/>
                <a:gd name="connsiteY4" fmla="*/ 6216 h 17155"/>
                <a:gd name="connsiteX5" fmla="*/ 1841 w 42369"/>
                <a:gd name="connsiteY5" fmla="*/ 6216 h 17155"/>
                <a:gd name="connsiteX6" fmla="*/ 2836 w 42369"/>
                <a:gd name="connsiteY6" fmla="*/ 5967 h 17155"/>
                <a:gd name="connsiteX7" fmla="*/ 4079 w 42369"/>
                <a:gd name="connsiteY7" fmla="*/ 5719 h 17155"/>
                <a:gd name="connsiteX8" fmla="*/ 18005 w 42369"/>
                <a:gd name="connsiteY8" fmla="*/ 14669 h 17155"/>
                <a:gd name="connsiteX9" fmla="*/ 18005 w 42369"/>
                <a:gd name="connsiteY9" fmla="*/ 14918 h 17155"/>
                <a:gd name="connsiteX10" fmla="*/ 19248 w 42369"/>
                <a:gd name="connsiteY10" fmla="*/ 15912 h 17155"/>
                <a:gd name="connsiteX11" fmla="*/ 19743 w 42369"/>
                <a:gd name="connsiteY11" fmla="*/ 15912 h 17155"/>
                <a:gd name="connsiteX12" fmla="*/ 20739 w 42369"/>
                <a:gd name="connsiteY12" fmla="*/ 15664 h 17155"/>
                <a:gd name="connsiteX13" fmla="*/ 20986 w 42369"/>
                <a:gd name="connsiteY13" fmla="*/ 15664 h 17155"/>
                <a:gd name="connsiteX14" fmla="*/ 29687 w 42369"/>
                <a:gd name="connsiteY14" fmla="*/ 13426 h 17155"/>
                <a:gd name="connsiteX15" fmla="*/ 38641 w 42369"/>
                <a:gd name="connsiteY15" fmla="*/ 16161 h 17155"/>
                <a:gd name="connsiteX16" fmla="*/ 39384 w 42369"/>
                <a:gd name="connsiteY16" fmla="*/ 16907 h 17155"/>
                <a:gd name="connsiteX17" fmla="*/ 40131 w 42369"/>
                <a:gd name="connsiteY17" fmla="*/ 17156 h 17155"/>
                <a:gd name="connsiteX18" fmla="*/ 40379 w 42369"/>
                <a:gd name="connsiteY18" fmla="*/ 17156 h 17155"/>
                <a:gd name="connsiteX19" fmla="*/ 40627 w 42369"/>
                <a:gd name="connsiteY19" fmla="*/ 17156 h 17155"/>
                <a:gd name="connsiteX20" fmla="*/ 41374 w 42369"/>
                <a:gd name="connsiteY20" fmla="*/ 16907 h 17155"/>
                <a:gd name="connsiteX21" fmla="*/ 42122 w 42369"/>
                <a:gd name="connsiteY21" fmla="*/ 15912 h 17155"/>
                <a:gd name="connsiteX22" fmla="*/ 42370 w 42369"/>
                <a:gd name="connsiteY22" fmla="*/ 15415 h 17155"/>
                <a:gd name="connsiteX23" fmla="*/ 42370 w 42369"/>
                <a:gd name="connsiteY23" fmla="*/ 14918 h 17155"/>
                <a:gd name="connsiteX24" fmla="*/ 42122 w 42369"/>
                <a:gd name="connsiteY24" fmla="*/ 14172 h 17155"/>
                <a:gd name="connsiteX25" fmla="*/ 28944 w 42369"/>
                <a:gd name="connsiteY25" fmla="*/ 6216 h 17155"/>
                <a:gd name="connsiteX26" fmla="*/ 21981 w 42369"/>
                <a:gd name="connsiteY26" fmla="*/ 7459 h 17155"/>
                <a:gd name="connsiteX27" fmla="*/ 8804 w 42369"/>
                <a:gd name="connsiteY27" fmla="*/ 0 h 17155"/>
                <a:gd name="connsiteX28" fmla="*/ 1098 w 42369"/>
                <a:gd name="connsiteY28" fmla="*/ 2238 h 1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369" h="17155">
                  <a:moveTo>
                    <a:pt x="1098" y="2238"/>
                  </a:moveTo>
                  <a:cubicBezTo>
                    <a:pt x="598" y="2487"/>
                    <a:pt x="350" y="2735"/>
                    <a:pt x="350" y="3232"/>
                  </a:cubicBezTo>
                  <a:lnTo>
                    <a:pt x="103" y="3978"/>
                  </a:lnTo>
                  <a:cubicBezTo>
                    <a:pt x="-145" y="4475"/>
                    <a:pt x="103" y="4973"/>
                    <a:pt x="350" y="5470"/>
                  </a:cubicBezTo>
                  <a:cubicBezTo>
                    <a:pt x="598" y="5967"/>
                    <a:pt x="1098" y="6216"/>
                    <a:pt x="1593" y="6216"/>
                  </a:cubicBezTo>
                  <a:lnTo>
                    <a:pt x="1841" y="6216"/>
                  </a:lnTo>
                  <a:cubicBezTo>
                    <a:pt x="2093" y="6216"/>
                    <a:pt x="2589" y="6216"/>
                    <a:pt x="2836" y="5967"/>
                  </a:cubicBezTo>
                  <a:cubicBezTo>
                    <a:pt x="3084" y="5967"/>
                    <a:pt x="3336" y="5719"/>
                    <a:pt x="4079" y="5719"/>
                  </a:cubicBezTo>
                  <a:cubicBezTo>
                    <a:pt x="4827" y="5719"/>
                    <a:pt x="12780" y="5967"/>
                    <a:pt x="18005" y="14669"/>
                  </a:cubicBezTo>
                  <a:lnTo>
                    <a:pt x="18005" y="14918"/>
                  </a:lnTo>
                  <a:cubicBezTo>
                    <a:pt x="18252" y="15415"/>
                    <a:pt x="18748" y="15664"/>
                    <a:pt x="19248" y="15912"/>
                  </a:cubicBezTo>
                  <a:cubicBezTo>
                    <a:pt x="19495" y="15912"/>
                    <a:pt x="19743" y="15912"/>
                    <a:pt x="19743" y="15912"/>
                  </a:cubicBezTo>
                  <a:cubicBezTo>
                    <a:pt x="19991" y="15912"/>
                    <a:pt x="20491" y="15912"/>
                    <a:pt x="20739" y="15664"/>
                  </a:cubicBezTo>
                  <a:lnTo>
                    <a:pt x="20986" y="15664"/>
                  </a:lnTo>
                  <a:cubicBezTo>
                    <a:pt x="23720" y="14172"/>
                    <a:pt x="26706" y="13426"/>
                    <a:pt x="29687" y="13426"/>
                  </a:cubicBezTo>
                  <a:cubicBezTo>
                    <a:pt x="34664" y="13426"/>
                    <a:pt x="37893" y="15415"/>
                    <a:pt x="38641" y="16161"/>
                  </a:cubicBezTo>
                  <a:cubicBezTo>
                    <a:pt x="38888" y="16410"/>
                    <a:pt x="39136" y="16658"/>
                    <a:pt x="39384" y="16907"/>
                  </a:cubicBezTo>
                  <a:cubicBezTo>
                    <a:pt x="39636" y="16907"/>
                    <a:pt x="39884" y="17156"/>
                    <a:pt x="40131" y="17156"/>
                  </a:cubicBezTo>
                  <a:lnTo>
                    <a:pt x="40379" y="17156"/>
                  </a:lnTo>
                  <a:cubicBezTo>
                    <a:pt x="40379" y="17156"/>
                    <a:pt x="40379" y="17156"/>
                    <a:pt x="40627" y="17156"/>
                  </a:cubicBezTo>
                  <a:cubicBezTo>
                    <a:pt x="40879" y="17156"/>
                    <a:pt x="41127" y="17156"/>
                    <a:pt x="41374" y="16907"/>
                  </a:cubicBezTo>
                  <a:cubicBezTo>
                    <a:pt x="41874" y="16658"/>
                    <a:pt x="42122" y="16410"/>
                    <a:pt x="42122" y="15912"/>
                  </a:cubicBezTo>
                  <a:lnTo>
                    <a:pt x="42370" y="15415"/>
                  </a:lnTo>
                  <a:cubicBezTo>
                    <a:pt x="42370" y="15167"/>
                    <a:pt x="42370" y="15167"/>
                    <a:pt x="42370" y="14918"/>
                  </a:cubicBezTo>
                  <a:cubicBezTo>
                    <a:pt x="42370" y="14669"/>
                    <a:pt x="42370" y="14421"/>
                    <a:pt x="42122" y="14172"/>
                  </a:cubicBezTo>
                  <a:cubicBezTo>
                    <a:pt x="38393" y="7708"/>
                    <a:pt x="32921" y="6216"/>
                    <a:pt x="28944" y="6216"/>
                  </a:cubicBezTo>
                  <a:cubicBezTo>
                    <a:pt x="25958" y="6216"/>
                    <a:pt x="23472" y="6962"/>
                    <a:pt x="21981" y="7459"/>
                  </a:cubicBezTo>
                  <a:cubicBezTo>
                    <a:pt x="20243" y="4973"/>
                    <a:pt x="15766" y="0"/>
                    <a:pt x="8804" y="0"/>
                  </a:cubicBezTo>
                  <a:cubicBezTo>
                    <a:pt x="6070" y="497"/>
                    <a:pt x="3584" y="995"/>
                    <a:pt x="1098" y="2238"/>
                  </a:cubicBezTo>
                  <a:close/>
                </a:path>
              </a:pathLst>
            </a:custGeom>
            <a:solidFill>
              <a:srgbClr val="FFFFFF"/>
            </a:solidFill>
            <a:ln w="4751" cap="flat">
              <a:noFill/>
              <a:prstDash val="solid"/>
              <a:miter/>
            </a:ln>
          </p:spPr>
          <p:txBody>
            <a:bodyPr rtlCol="0" anchor="ctr"/>
            <a:lstStyle/>
            <a:p>
              <a:endParaRPr lang="ru-RU"/>
            </a:p>
          </p:txBody>
        </p:sp>
        <p:sp>
          <p:nvSpPr>
            <p:cNvPr id="222" name="Полилиния: фигура 221">
              <a:extLst>
                <a:ext uri="{FF2B5EF4-FFF2-40B4-BE49-F238E27FC236}">
                  <a16:creationId xmlns:a16="http://schemas.microsoft.com/office/drawing/2014/main" id="{5FE33B08-FE82-4647-B0CB-B5738DABAA06}"/>
                </a:ext>
              </a:extLst>
            </p:cNvPr>
            <p:cNvSpPr/>
            <p:nvPr/>
          </p:nvSpPr>
          <p:spPr>
            <a:xfrm>
              <a:off x="5732821" y="5829572"/>
              <a:ext cx="55011" cy="16161"/>
            </a:xfrm>
            <a:custGeom>
              <a:avLst/>
              <a:gdLst>
                <a:gd name="connsiteX0" fmla="*/ 0 w 55011"/>
                <a:gd name="connsiteY0" fmla="*/ 9448 h 16161"/>
                <a:gd name="connsiteX1" fmla="*/ 0 w 55011"/>
                <a:gd name="connsiteY1" fmla="*/ 10443 h 16161"/>
                <a:gd name="connsiteX2" fmla="*/ 743 w 55011"/>
                <a:gd name="connsiteY2" fmla="*/ 11686 h 16161"/>
                <a:gd name="connsiteX3" fmla="*/ 1986 w 55011"/>
                <a:gd name="connsiteY3" fmla="*/ 11934 h 16161"/>
                <a:gd name="connsiteX4" fmla="*/ 2238 w 55011"/>
                <a:gd name="connsiteY4" fmla="*/ 11934 h 16161"/>
                <a:gd name="connsiteX5" fmla="*/ 2981 w 55011"/>
                <a:gd name="connsiteY5" fmla="*/ 11437 h 16161"/>
                <a:gd name="connsiteX6" fmla="*/ 10439 w 55011"/>
                <a:gd name="connsiteY6" fmla="*/ 9697 h 16161"/>
                <a:gd name="connsiteX7" fmla="*/ 25856 w 55011"/>
                <a:gd name="connsiteY7" fmla="*/ 15415 h 16161"/>
                <a:gd name="connsiteX8" fmla="*/ 26103 w 55011"/>
                <a:gd name="connsiteY8" fmla="*/ 15664 h 16161"/>
                <a:gd name="connsiteX9" fmla="*/ 27599 w 55011"/>
                <a:gd name="connsiteY9" fmla="*/ 16161 h 16161"/>
                <a:gd name="connsiteX10" fmla="*/ 27846 w 55011"/>
                <a:gd name="connsiteY10" fmla="*/ 16161 h 16161"/>
                <a:gd name="connsiteX11" fmla="*/ 29337 w 55011"/>
                <a:gd name="connsiteY11" fmla="*/ 15415 h 16161"/>
                <a:gd name="connsiteX12" fmla="*/ 29585 w 55011"/>
                <a:gd name="connsiteY12" fmla="*/ 15167 h 16161"/>
                <a:gd name="connsiteX13" fmla="*/ 46739 w 55011"/>
                <a:gd name="connsiteY13" fmla="*/ 7210 h 16161"/>
                <a:gd name="connsiteX14" fmla="*/ 51716 w 55011"/>
                <a:gd name="connsiteY14" fmla="*/ 8205 h 16161"/>
                <a:gd name="connsiteX15" fmla="*/ 52707 w 55011"/>
                <a:gd name="connsiteY15" fmla="*/ 8702 h 16161"/>
                <a:gd name="connsiteX16" fmla="*/ 53454 w 55011"/>
                <a:gd name="connsiteY16" fmla="*/ 8702 h 16161"/>
                <a:gd name="connsiteX17" fmla="*/ 53950 w 55011"/>
                <a:gd name="connsiteY17" fmla="*/ 8702 h 16161"/>
                <a:gd name="connsiteX18" fmla="*/ 54945 w 55011"/>
                <a:gd name="connsiteY18" fmla="*/ 6962 h 16161"/>
                <a:gd name="connsiteX19" fmla="*/ 54945 w 55011"/>
                <a:gd name="connsiteY19" fmla="*/ 6216 h 16161"/>
                <a:gd name="connsiteX20" fmla="*/ 54450 w 55011"/>
                <a:gd name="connsiteY20" fmla="*/ 4973 h 16161"/>
                <a:gd name="connsiteX21" fmla="*/ 42020 w 55011"/>
                <a:gd name="connsiteY21" fmla="*/ 0 h 16161"/>
                <a:gd name="connsiteX22" fmla="*/ 27599 w 55011"/>
                <a:gd name="connsiteY22" fmla="*/ 5967 h 16161"/>
                <a:gd name="connsiteX23" fmla="*/ 14668 w 55011"/>
                <a:gd name="connsiteY23" fmla="*/ 1741 h 16161"/>
                <a:gd name="connsiteX24" fmla="*/ 995 w 55011"/>
                <a:gd name="connsiteY24" fmla="*/ 8205 h 16161"/>
                <a:gd name="connsiteX25" fmla="*/ 0 w 55011"/>
                <a:gd name="connsiteY25" fmla="*/ 9448 h 1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011" h="16161">
                  <a:moveTo>
                    <a:pt x="0" y="9448"/>
                  </a:moveTo>
                  <a:lnTo>
                    <a:pt x="0" y="10443"/>
                  </a:lnTo>
                  <a:cubicBezTo>
                    <a:pt x="0" y="10940"/>
                    <a:pt x="248" y="11437"/>
                    <a:pt x="743" y="11686"/>
                  </a:cubicBezTo>
                  <a:cubicBezTo>
                    <a:pt x="1243" y="11934"/>
                    <a:pt x="1738" y="11934"/>
                    <a:pt x="1986" y="11934"/>
                  </a:cubicBezTo>
                  <a:lnTo>
                    <a:pt x="2238" y="11934"/>
                  </a:lnTo>
                  <a:cubicBezTo>
                    <a:pt x="2486" y="11686"/>
                    <a:pt x="2734" y="11686"/>
                    <a:pt x="2981" y="11437"/>
                  </a:cubicBezTo>
                  <a:cubicBezTo>
                    <a:pt x="3729" y="10940"/>
                    <a:pt x="6463" y="9697"/>
                    <a:pt x="10439" y="9697"/>
                  </a:cubicBezTo>
                  <a:cubicBezTo>
                    <a:pt x="14168" y="9697"/>
                    <a:pt x="19888" y="10691"/>
                    <a:pt x="25856" y="15415"/>
                  </a:cubicBezTo>
                  <a:lnTo>
                    <a:pt x="26103" y="15664"/>
                  </a:lnTo>
                  <a:cubicBezTo>
                    <a:pt x="26603" y="15912"/>
                    <a:pt x="27099" y="16161"/>
                    <a:pt x="27599" y="16161"/>
                  </a:cubicBezTo>
                  <a:lnTo>
                    <a:pt x="27846" y="16161"/>
                  </a:lnTo>
                  <a:cubicBezTo>
                    <a:pt x="28342" y="16161"/>
                    <a:pt x="29089" y="15912"/>
                    <a:pt x="29337" y="15415"/>
                  </a:cubicBezTo>
                  <a:lnTo>
                    <a:pt x="29585" y="15167"/>
                  </a:lnTo>
                  <a:cubicBezTo>
                    <a:pt x="36052" y="8205"/>
                    <a:pt x="43010" y="7210"/>
                    <a:pt x="46739" y="7210"/>
                  </a:cubicBezTo>
                  <a:cubicBezTo>
                    <a:pt x="49230" y="7210"/>
                    <a:pt x="51216" y="7708"/>
                    <a:pt x="51716" y="8205"/>
                  </a:cubicBezTo>
                  <a:cubicBezTo>
                    <a:pt x="51964" y="8454"/>
                    <a:pt x="52211" y="8702"/>
                    <a:pt x="52707" y="8702"/>
                  </a:cubicBezTo>
                  <a:cubicBezTo>
                    <a:pt x="52707" y="8702"/>
                    <a:pt x="53207" y="8702"/>
                    <a:pt x="53454" y="8702"/>
                  </a:cubicBezTo>
                  <a:cubicBezTo>
                    <a:pt x="53702" y="8702"/>
                    <a:pt x="53702" y="8702"/>
                    <a:pt x="53950" y="8702"/>
                  </a:cubicBezTo>
                  <a:cubicBezTo>
                    <a:pt x="54697" y="8453"/>
                    <a:pt x="55197" y="7708"/>
                    <a:pt x="54945" y="6962"/>
                  </a:cubicBezTo>
                  <a:lnTo>
                    <a:pt x="54945" y="6216"/>
                  </a:lnTo>
                  <a:cubicBezTo>
                    <a:pt x="54945" y="5719"/>
                    <a:pt x="54697" y="5470"/>
                    <a:pt x="54450" y="4973"/>
                  </a:cubicBezTo>
                  <a:cubicBezTo>
                    <a:pt x="50473" y="1741"/>
                    <a:pt x="46492" y="0"/>
                    <a:pt x="42020" y="0"/>
                  </a:cubicBezTo>
                  <a:cubicBezTo>
                    <a:pt x="35304" y="0"/>
                    <a:pt x="29832" y="3978"/>
                    <a:pt x="27599" y="5967"/>
                  </a:cubicBezTo>
                  <a:cubicBezTo>
                    <a:pt x="25608" y="4476"/>
                    <a:pt x="20636" y="1741"/>
                    <a:pt x="14668" y="1741"/>
                  </a:cubicBezTo>
                  <a:cubicBezTo>
                    <a:pt x="9449" y="1741"/>
                    <a:pt x="4972" y="3978"/>
                    <a:pt x="995" y="8205"/>
                  </a:cubicBezTo>
                  <a:cubicBezTo>
                    <a:pt x="248" y="8703"/>
                    <a:pt x="0" y="9200"/>
                    <a:pt x="0" y="9448"/>
                  </a:cubicBezTo>
                  <a:close/>
                </a:path>
              </a:pathLst>
            </a:custGeom>
            <a:solidFill>
              <a:srgbClr val="FFFFFF"/>
            </a:solidFill>
            <a:ln w="4751" cap="flat">
              <a:noFill/>
              <a:prstDash val="solid"/>
              <a:miter/>
            </a:ln>
          </p:spPr>
          <p:txBody>
            <a:bodyPr rtlCol="0" anchor="ctr"/>
            <a:lstStyle/>
            <a:p>
              <a:endParaRPr lang="ru-RU"/>
            </a:p>
          </p:txBody>
        </p:sp>
        <p:sp>
          <p:nvSpPr>
            <p:cNvPr id="223" name="Полилиния: фигура 222">
              <a:extLst>
                <a:ext uri="{FF2B5EF4-FFF2-40B4-BE49-F238E27FC236}">
                  <a16:creationId xmlns:a16="http://schemas.microsoft.com/office/drawing/2014/main" id="{EC1830C4-9DD9-4162-BCE9-5CF7969C1920}"/>
                </a:ext>
              </a:extLst>
            </p:cNvPr>
            <p:cNvSpPr/>
            <p:nvPr/>
          </p:nvSpPr>
          <p:spPr>
            <a:xfrm>
              <a:off x="5634609" y="5807194"/>
              <a:ext cx="101193" cy="103928"/>
            </a:xfrm>
            <a:custGeom>
              <a:avLst/>
              <a:gdLst>
                <a:gd name="connsiteX0" fmla="*/ 0 w 101193"/>
                <a:gd name="connsiteY0" fmla="*/ 47489 h 103928"/>
                <a:gd name="connsiteX1" fmla="*/ 21136 w 101193"/>
                <a:gd name="connsiteY1" fmla="*/ 26355 h 103928"/>
                <a:gd name="connsiteX2" fmla="*/ 22379 w 101193"/>
                <a:gd name="connsiteY2" fmla="*/ 26355 h 103928"/>
                <a:gd name="connsiteX3" fmla="*/ 50721 w 101193"/>
                <a:gd name="connsiteY3" fmla="*/ 0 h 103928"/>
                <a:gd name="connsiteX4" fmla="*/ 79315 w 101193"/>
                <a:gd name="connsiteY4" fmla="*/ 28593 h 103928"/>
                <a:gd name="connsiteX5" fmla="*/ 76333 w 101193"/>
                <a:gd name="connsiteY5" fmla="*/ 41024 h 103928"/>
                <a:gd name="connsiteX6" fmla="*/ 101194 w 101193"/>
                <a:gd name="connsiteY6" fmla="*/ 72103 h 103928"/>
                <a:gd name="connsiteX7" fmla="*/ 69371 w 101193"/>
                <a:gd name="connsiteY7" fmla="*/ 103929 h 103928"/>
                <a:gd name="connsiteX8" fmla="*/ 26856 w 101193"/>
                <a:gd name="connsiteY8" fmla="*/ 103680 h 103928"/>
                <a:gd name="connsiteX9" fmla="*/ 4229 w 101193"/>
                <a:gd name="connsiteY9" fmla="*/ 81054 h 103928"/>
                <a:gd name="connsiteX10" fmla="*/ 10444 w 101193"/>
                <a:gd name="connsiteY10" fmla="*/ 65639 h 103928"/>
                <a:gd name="connsiteX11" fmla="*/ 0 w 101193"/>
                <a:gd name="connsiteY11" fmla="*/ 47489 h 103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193" h="103928">
                  <a:moveTo>
                    <a:pt x="0" y="47489"/>
                  </a:moveTo>
                  <a:cubicBezTo>
                    <a:pt x="0" y="35803"/>
                    <a:pt x="9449" y="26355"/>
                    <a:pt x="21136" y="26355"/>
                  </a:cubicBezTo>
                  <a:cubicBezTo>
                    <a:pt x="21631" y="26355"/>
                    <a:pt x="22131" y="26355"/>
                    <a:pt x="22379" y="26355"/>
                  </a:cubicBezTo>
                  <a:cubicBezTo>
                    <a:pt x="23374" y="11686"/>
                    <a:pt x="35805" y="0"/>
                    <a:pt x="50721" y="0"/>
                  </a:cubicBezTo>
                  <a:cubicBezTo>
                    <a:pt x="66384" y="0"/>
                    <a:pt x="79315" y="12680"/>
                    <a:pt x="79315" y="28593"/>
                  </a:cubicBezTo>
                  <a:cubicBezTo>
                    <a:pt x="79315" y="33068"/>
                    <a:pt x="78319" y="37295"/>
                    <a:pt x="76333" y="41024"/>
                  </a:cubicBezTo>
                  <a:cubicBezTo>
                    <a:pt x="90502" y="44256"/>
                    <a:pt x="101194" y="56937"/>
                    <a:pt x="101194" y="72103"/>
                  </a:cubicBezTo>
                  <a:cubicBezTo>
                    <a:pt x="101194" y="89756"/>
                    <a:pt x="87020" y="103929"/>
                    <a:pt x="69371" y="103929"/>
                  </a:cubicBezTo>
                  <a:cubicBezTo>
                    <a:pt x="68128" y="103929"/>
                    <a:pt x="26856" y="103680"/>
                    <a:pt x="26856" y="103680"/>
                  </a:cubicBezTo>
                  <a:cubicBezTo>
                    <a:pt x="14421" y="103680"/>
                    <a:pt x="4229" y="93486"/>
                    <a:pt x="4229" y="81054"/>
                  </a:cubicBezTo>
                  <a:cubicBezTo>
                    <a:pt x="4229" y="75087"/>
                    <a:pt x="6467" y="69617"/>
                    <a:pt x="10444" y="65639"/>
                  </a:cubicBezTo>
                  <a:cubicBezTo>
                    <a:pt x="4229" y="62158"/>
                    <a:pt x="0" y="55445"/>
                    <a:pt x="0" y="47489"/>
                  </a:cubicBezTo>
                  <a:close/>
                </a:path>
              </a:pathLst>
            </a:custGeom>
            <a:solidFill>
              <a:srgbClr val="FFFFFF"/>
            </a:solidFill>
            <a:ln w="4751" cap="flat">
              <a:noFill/>
              <a:prstDash val="solid"/>
              <a:miter/>
            </a:ln>
          </p:spPr>
          <p:txBody>
            <a:bodyPr rtlCol="0" anchor="ctr"/>
            <a:lstStyle/>
            <a:p>
              <a:endParaRPr lang="ru-RU"/>
            </a:p>
          </p:txBody>
        </p:sp>
        <p:sp>
          <p:nvSpPr>
            <p:cNvPr id="224" name="Полилиния: фигура 223">
              <a:extLst>
                <a:ext uri="{FF2B5EF4-FFF2-40B4-BE49-F238E27FC236}">
                  <a16:creationId xmlns:a16="http://schemas.microsoft.com/office/drawing/2014/main" id="{CE489053-8DF8-4A84-B139-AC9F50CD81B4}"/>
                </a:ext>
              </a:extLst>
            </p:cNvPr>
            <p:cNvSpPr/>
            <p:nvPr/>
          </p:nvSpPr>
          <p:spPr>
            <a:xfrm>
              <a:off x="5653507" y="5681890"/>
              <a:ext cx="11934" cy="32570"/>
            </a:xfrm>
            <a:custGeom>
              <a:avLst/>
              <a:gdLst>
                <a:gd name="connsiteX0" fmla="*/ 0 w 11934"/>
                <a:gd name="connsiteY0" fmla="*/ 0 h 32570"/>
                <a:gd name="connsiteX1" fmla="*/ 5467 w 11934"/>
                <a:gd name="connsiteY1" fmla="*/ 0 h 32570"/>
                <a:gd name="connsiteX2" fmla="*/ 5467 w 11934"/>
                <a:gd name="connsiteY2" fmla="*/ 28096 h 32570"/>
                <a:gd name="connsiteX3" fmla="*/ 11935 w 11934"/>
                <a:gd name="connsiteY3" fmla="*/ 28096 h 32570"/>
                <a:gd name="connsiteX4" fmla="*/ 11935 w 11934"/>
                <a:gd name="connsiteY4" fmla="*/ 32571 h 32570"/>
                <a:gd name="connsiteX5" fmla="*/ 0 w 11934"/>
                <a:gd name="connsiteY5" fmla="*/ 32571 h 32570"/>
                <a:gd name="connsiteX6" fmla="*/ 0 w 11934"/>
                <a:gd name="connsiteY6" fmla="*/ 0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34" h="32570">
                  <a:moveTo>
                    <a:pt x="0" y="0"/>
                  </a:moveTo>
                  <a:lnTo>
                    <a:pt x="5467" y="0"/>
                  </a:lnTo>
                  <a:lnTo>
                    <a:pt x="5467" y="28096"/>
                  </a:lnTo>
                  <a:lnTo>
                    <a:pt x="11935" y="28096"/>
                  </a:lnTo>
                  <a:lnTo>
                    <a:pt x="11935" y="32571"/>
                  </a:lnTo>
                  <a:lnTo>
                    <a:pt x="0" y="32571"/>
                  </a:lnTo>
                  <a:lnTo>
                    <a:pt x="0" y="0"/>
                  </a:lnTo>
                  <a:close/>
                </a:path>
              </a:pathLst>
            </a:custGeom>
            <a:solidFill>
              <a:srgbClr val="FFFFFF"/>
            </a:solidFill>
            <a:ln w="4751" cap="flat">
              <a:noFill/>
              <a:prstDash val="solid"/>
              <a:miter/>
            </a:ln>
          </p:spPr>
          <p:txBody>
            <a:bodyPr rtlCol="0" anchor="ctr"/>
            <a:lstStyle/>
            <a:p>
              <a:endParaRPr lang="ru-RU"/>
            </a:p>
          </p:txBody>
        </p:sp>
        <p:sp>
          <p:nvSpPr>
            <p:cNvPr id="225" name="Полилиния: фигура 224">
              <a:extLst>
                <a:ext uri="{FF2B5EF4-FFF2-40B4-BE49-F238E27FC236}">
                  <a16:creationId xmlns:a16="http://schemas.microsoft.com/office/drawing/2014/main" id="{72280889-7E26-402B-90E3-CD79769C2999}"/>
                </a:ext>
              </a:extLst>
            </p:cNvPr>
            <p:cNvSpPr/>
            <p:nvPr/>
          </p:nvSpPr>
          <p:spPr>
            <a:xfrm>
              <a:off x="5668670" y="5681890"/>
              <a:ext cx="5472" cy="32570"/>
            </a:xfrm>
            <a:custGeom>
              <a:avLst/>
              <a:gdLst>
                <a:gd name="connsiteX0" fmla="*/ 0 w 5472"/>
                <a:gd name="connsiteY0" fmla="*/ 0 h 32570"/>
                <a:gd name="connsiteX1" fmla="*/ 5472 w 5472"/>
                <a:gd name="connsiteY1" fmla="*/ 0 h 32570"/>
                <a:gd name="connsiteX2" fmla="*/ 5472 w 5472"/>
                <a:gd name="connsiteY2" fmla="*/ 32571 h 32570"/>
                <a:gd name="connsiteX3" fmla="*/ 0 w 5472"/>
                <a:gd name="connsiteY3" fmla="*/ 32571 h 32570"/>
                <a:gd name="connsiteX4" fmla="*/ 0 w 5472"/>
                <a:gd name="connsiteY4" fmla="*/ 0 h 32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2" h="32570">
                  <a:moveTo>
                    <a:pt x="0" y="0"/>
                  </a:moveTo>
                  <a:lnTo>
                    <a:pt x="5472" y="0"/>
                  </a:lnTo>
                  <a:lnTo>
                    <a:pt x="5472" y="32571"/>
                  </a:lnTo>
                  <a:lnTo>
                    <a:pt x="0" y="32571"/>
                  </a:lnTo>
                  <a:lnTo>
                    <a:pt x="0" y="0"/>
                  </a:lnTo>
                  <a:close/>
                </a:path>
              </a:pathLst>
            </a:custGeom>
            <a:solidFill>
              <a:srgbClr val="FFFFFF"/>
            </a:solidFill>
            <a:ln w="4751" cap="flat">
              <a:noFill/>
              <a:prstDash val="solid"/>
              <a:miter/>
            </a:ln>
          </p:spPr>
          <p:txBody>
            <a:bodyPr rtlCol="0" anchor="ctr"/>
            <a:lstStyle/>
            <a:p>
              <a:endParaRPr lang="ru-RU"/>
            </a:p>
          </p:txBody>
        </p:sp>
        <p:sp>
          <p:nvSpPr>
            <p:cNvPr id="226" name="Полилиния: фигура 225">
              <a:extLst>
                <a:ext uri="{FF2B5EF4-FFF2-40B4-BE49-F238E27FC236}">
                  <a16:creationId xmlns:a16="http://schemas.microsoft.com/office/drawing/2014/main" id="{8FB6E697-3815-4DBE-A503-5893CAABC996}"/>
                </a:ext>
              </a:extLst>
            </p:cNvPr>
            <p:cNvSpPr/>
            <p:nvPr/>
          </p:nvSpPr>
          <p:spPr>
            <a:xfrm>
              <a:off x="5678367" y="5681890"/>
              <a:ext cx="12930" cy="32819"/>
            </a:xfrm>
            <a:custGeom>
              <a:avLst/>
              <a:gdLst>
                <a:gd name="connsiteX0" fmla="*/ 0 w 12930"/>
                <a:gd name="connsiteY0" fmla="*/ 0 h 32819"/>
                <a:gd name="connsiteX1" fmla="*/ 12930 w 12930"/>
                <a:gd name="connsiteY1" fmla="*/ 0 h 32819"/>
                <a:gd name="connsiteX2" fmla="*/ 12930 w 12930"/>
                <a:gd name="connsiteY2" fmla="*/ 4475 h 32819"/>
                <a:gd name="connsiteX3" fmla="*/ 5472 w 12930"/>
                <a:gd name="connsiteY3" fmla="*/ 4475 h 32819"/>
                <a:gd name="connsiteX4" fmla="*/ 5472 w 12930"/>
                <a:gd name="connsiteY4" fmla="*/ 13923 h 32819"/>
                <a:gd name="connsiteX5" fmla="*/ 10939 w 12930"/>
                <a:gd name="connsiteY5" fmla="*/ 13923 h 32819"/>
                <a:gd name="connsiteX6" fmla="*/ 10939 w 12930"/>
                <a:gd name="connsiteY6" fmla="*/ 18399 h 32819"/>
                <a:gd name="connsiteX7" fmla="*/ 5472 w 12930"/>
                <a:gd name="connsiteY7" fmla="*/ 18399 h 32819"/>
                <a:gd name="connsiteX8" fmla="*/ 5472 w 12930"/>
                <a:gd name="connsiteY8" fmla="*/ 32820 h 32819"/>
                <a:gd name="connsiteX9" fmla="*/ 0 w 12930"/>
                <a:gd name="connsiteY9" fmla="*/ 32820 h 32819"/>
                <a:gd name="connsiteX10" fmla="*/ 0 w 12930"/>
                <a:gd name="connsiteY10" fmla="*/ 0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30" h="32819">
                  <a:moveTo>
                    <a:pt x="0" y="0"/>
                  </a:moveTo>
                  <a:lnTo>
                    <a:pt x="12930" y="0"/>
                  </a:lnTo>
                  <a:lnTo>
                    <a:pt x="12930" y="4475"/>
                  </a:lnTo>
                  <a:lnTo>
                    <a:pt x="5472" y="4475"/>
                  </a:lnTo>
                  <a:lnTo>
                    <a:pt x="5472" y="13923"/>
                  </a:lnTo>
                  <a:lnTo>
                    <a:pt x="10939" y="13923"/>
                  </a:lnTo>
                  <a:lnTo>
                    <a:pt x="10939" y="18399"/>
                  </a:lnTo>
                  <a:lnTo>
                    <a:pt x="5472" y="18399"/>
                  </a:lnTo>
                  <a:lnTo>
                    <a:pt x="5472" y="32820"/>
                  </a:lnTo>
                  <a:lnTo>
                    <a:pt x="0" y="32820"/>
                  </a:lnTo>
                  <a:lnTo>
                    <a:pt x="0" y="0"/>
                  </a:lnTo>
                  <a:close/>
                </a:path>
              </a:pathLst>
            </a:custGeom>
            <a:solidFill>
              <a:srgbClr val="FFFFFF"/>
            </a:solidFill>
            <a:ln w="4751" cap="flat">
              <a:noFill/>
              <a:prstDash val="solid"/>
              <a:miter/>
            </a:ln>
          </p:spPr>
          <p:txBody>
            <a:bodyPr rtlCol="0" anchor="ctr"/>
            <a:lstStyle/>
            <a:p>
              <a:endParaRPr lang="ru-RU"/>
            </a:p>
          </p:txBody>
        </p:sp>
        <p:sp>
          <p:nvSpPr>
            <p:cNvPr id="227" name="Полилиния: фигура 226">
              <a:extLst>
                <a:ext uri="{FF2B5EF4-FFF2-40B4-BE49-F238E27FC236}">
                  <a16:creationId xmlns:a16="http://schemas.microsoft.com/office/drawing/2014/main" id="{20934404-5193-44B8-820A-584AD2CF1EBC}"/>
                </a:ext>
              </a:extLst>
            </p:cNvPr>
            <p:cNvSpPr/>
            <p:nvPr/>
          </p:nvSpPr>
          <p:spPr>
            <a:xfrm>
              <a:off x="5694035" y="5681890"/>
              <a:ext cx="13173" cy="32819"/>
            </a:xfrm>
            <a:custGeom>
              <a:avLst/>
              <a:gdLst>
                <a:gd name="connsiteX0" fmla="*/ 0 w 13173"/>
                <a:gd name="connsiteY0" fmla="*/ 0 h 32819"/>
                <a:gd name="connsiteX1" fmla="*/ 13173 w 13173"/>
                <a:gd name="connsiteY1" fmla="*/ 0 h 32819"/>
                <a:gd name="connsiteX2" fmla="*/ 13173 w 13173"/>
                <a:gd name="connsiteY2" fmla="*/ 4475 h 32819"/>
                <a:gd name="connsiteX3" fmla="*/ 5467 w 13173"/>
                <a:gd name="connsiteY3" fmla="*/ 4475 h 32819"/>
                <a:gd name="connsiteX4" fmla="*/ 5467 w 13173"/>
                <a:gd name="connsiteY4" fmla="*/ 13923 h 32819"/>
                <a:gd name="connsiteX5" fmla="*/ 10939 w 13173"/>
                <a:gd name="connsiteY5" fmla="*/ 13923 h 32819"/>
                <a:gd name="connsiteX6" fmla="*/ 10939 w 13173"/>
                <a:gd name="connsiteY6" fmla="*/ 18399 h 32819"/>
                <a:gd name="connsiteX7" fmla="*/ 5467 w 13173"/>
                <a:gd name="connsiteY7" fmla="*/ 18399 h 32819"/>
                <a:gd name="connsiteX8" fmla="*/ 5467 w 13173"/>
                <a:gd name="connsiteY8" fmla="*/ 28344 h 32819"/>
                <a:gd name="connsiteX9" fmla="*/ 13173 w 13173"/>
                <a:gd name="connsiteY9" fmla="*/ 28344 h 32819"/>
                <a:gd name="connsiteX10" fmla="*/ 13173 w 13173"/>
                <a:gd name="connsiteY10" fmla="*/ 32820 h 32819"/>
                <a:gd name="connsiteX11" fmla="*/ 0 w 13173"/>
                <a:gd name="connsiteY11" fmla="*/ 32820 h 32819"/>
                <a:gd name="connsiteX12" fmla="*/ 0 w 13173"/>
                <a:gd name="connsiteY12" fmla="*/ 0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 h="32819">
                  <a:moveTo>
                    <a:pt x="0" y="0"/>
                  </a:moveTo>
                  <a:lnTo>
                    <a:pt x="13173" y="0"/>
                  </a:lnTo>
                  <a:lnTo>
                    <a:pt x="13173" y="4475"/>
                  </a:lnTo>
                  <a:lnTo>
                    <a:pt x="5467" y="4475"/>
                  </a:lnTo>
                  <a:lnTo>
                    <a:pt x="5467" y="13923"/>
                  </a:lnTo>
                  <a:lnTo>
                    <a:pt x="10939" y="13923"/>
                  </a:lnTo>
                  <a:lnTo>
                    <a:pt x="10939" y="18399"/>
                  </a:lnTo>
                  <a:lnTo>
                    <a:pt x="5467" y="18399"/>
                  </a:lnTo>
                  <a:lnTo>
                    <a:pt x="5467" y="28344"/>
                  </a:lnTo>
                  <a:lnTo>
                    <a:pt x="13173" y="28344"/>
                  </a:lnTo>
                  <a:lnTo>
                    <a:pt x="13173" y="32820"/>
                  </a:lnTo>
                  <a:lnTo>
                    <a:pt x="0" y="32820"/>
                  </a:lnTo>
                  <a:lnTo>
                    <a:pt x="0" y="0"/>
                  </a:lnTo>
                  <a:close/>
                </a:path>
              </a:pathLst>
            </a:custGeom>
            <a:solidFill>
              <a:srgbClr val="FFFFFF"/>
            </a:solidFill>
            <a:ln w="4751" cap="flat">
              <a:noFill/>
              <a:prstDash val="solid"/>
              <a:miter/>
            </a:ln>
          </p:spPr>
          <p:txBody>
            <a:bodyPr rtlCol="0" anchor="ctr"/>
            <a:lstStyle/>
            <a:p>
              <a:endParaRPr lang="ru-RU"/>
            </a:p>
          </p:txBody>
        </p:sp>
        <p:sp>
          <p:nvSpPr>
            <p:cNvPr id="228" name="Полилиния: фигура 227">
              <a:extLst>
                <a:ext uri="{FF2B5EF4-FFF2-40B4-BE49-F238E27FC236}">
                  <a16:creationId xmlns:a16="http://schemas.microsoft.com/office/drawing/2014/main" id="{1B8102A9-E535-4C19-9431-68DE461EC39A}"/>
                </a:ext>
              </a:extLst>
            </p:cNvPr>
            <p:cNvSpPr/>
            <p:nvPr/>
          </p:nvSpPr>
          <p:spPr>
            <a:xfrm>
              <a:off x="5653507" y="5729629"/>
              <a:ext cx="16659" cy="33316"/>
            </a:xfrm>
            <a:custGeom>
              <a:avLst/>
              <a:gdLst>
                <a:gd name="connsiteX0" fmla="*/ 0 w 16659"/>
                <a:gd name="connsiteY0" fmla="*/ 24615 h 33316"/>
                <a:gd name="connsiteX1" fmla="*/ 0 w 16659"/>
                <a:gd name="connsiteY1" fmla="*/ 8702 h 33316"/>
                <a:gd name="connsiteX2" fmla="*/ 8206 w 16659"/>
                <a:gd name="connsiteY2" fmla="*/ 0 h 33316"/>
                <a:gd name="connsiteX3" fmla="*/ 16659 w 16659"/>
                <a:gd name="connsiteY3" fmla="*/ 8702 h 33316"/>
                <a:gd name="connsiteX4" fmla="*/ 16659 w 16659"/>
                <a:gd name="connsiteY4" fmla="*/ 24615 h 33316"/>
                <a:gd name="connsiteX5" fmla="*/ 8206 w 16659"/>
                <a:gd name="connsiteY5" fmla="*/ 33317 h 33316"/>
                <a:gd name="connsiteX6" fmla="*/ 0 w 16659"/>
                <a:gd name="connsiteY6" fmla="*/ 24615 h 33316"/>
                <a:gd name="connsiteX7" fmla="*/ 11187 w 16659"/>
                <a:gd name="connsiteY7" fmla="*/ 25360 h 33316"/>
                <a:gd name="connsiteX8" fmla="*/ 11187 w 16659"/>
                <a:gd name="connsiteY8" fmla="*/ 7708 h 33316"/>
                <a:gd name="connsiteX9" fmla="*/ 8453 w 16659"/>
                <a:gd name="connsiteY9" fmla="*/ 4227 h 33316"/>
                <a:gd name="connsiteX10" fmla="*/ 5720 w 16659"/>
                <a:gd name="connsiteY10" fmla="*/ 7708 h 33316"/>
                <a:gd name="connsiteX11" fmla="*/ 5720 w 16659"/>
                <a:gd name="connsiteY11" fmla="*/ 25360 h 33316"/>
                <a:gd name="connsiteX12" fmla="*/ 8453 w 16659"/>
                <a:gd name="connsiteY12" fmla="*/ 28841 h 33316"/>
                <a:gd name="connsiteX13" fmla="*/ 11187 w 16659"/>
                <a:gd name="connsiteY13" fmla="*/ 25360 h 3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659" h="33316">
                  <a:moveTo>
                    <a:pt x="0" y="24615"/>
                  </a:moveTo>
                  <a:lnTo>
                    <a:pt x="0" y="8702"/>
                  </a:lnTo>
                  <a:cubicBezTo>
                    <a:pt x="0" y="3481"/>
                    <a:pt x="2486" y="0"/>
                    <a:pt x="8206" y="0"/>
                  </a:cubicBezTo>
                  <a:cubicBezTo>
                    <a:pt x="13921" y="0"/>
                    <a:pt x="16659" y="3730"/>
                    <a:pt x="16659" y="8702"/>
                  </a:cubicBezTo>
                  <a:lnTo>
                    <a:pt x="16659" y="24615"/>
                  </a:lnTo>
                  <a:cubicBezTo>
                    <a:pt x="16659" y="29587"/>
                    <a:pt x="14173" y="33317"/>
                    <a:pt x="8206" y="33317"/>
                  </a:cubicBezTo>
                  <a:cubicBezTo>
                    <a:pt x="2486" y="33317"/>
                    <a:pt x="0" y="29587"/>
                    <a:pt x="0" y="24615"/>
                  </a:cubicBezTo>
                  <a:close/>
                  <a:moveTo>
                    <a:pt x="11187" y="25360"/>
                  </a:moveTo>
                  <a:lnTo>
                    <a:pt x="11187" y="7708"/>
                  </a:lnTo>
                  <a:cubicBezTo>
                    <a:pt x="11187" y="5718"/>
                    <a:pt x="10439" y="4227"/>
                    <a:pt x="8453" y="4227"/>
                  </a:cubicBezTo>
                  <a:cubicBezTo>
                    <a:pt x="6463" y="4227"/>
                    <a:pt x="5720" y="5718"/>
                    <a:pt x="5720" y="7708"/>
                  </a:cubicBezTo>
                  <a:lnTo>
                    <a:pt x="5720" y="25360"/>
                  </a:lnTo>
                  <a:cubicBezTo>
                    <a:pt x="5720" y="27350"/>
                    <a:pt x="6463" y="28841"/>
                    <a:pt x="8453" y="28841"/>
                  </a:cubicBezTo>
                  <a:cubicBezTo>
                    <a:pt x="10192" y="28841"/>
                    <a:pt x="11187" y="27350"/>
                    <a:pt x="11187" y="25360"/>
                  </a:cubicBezTo>
                  <a:close/>
                </a:path>
              </a:pathLst>
            </a:custGeom>
            <a:solidFill>
              <a:srgbClr val="FFFFFF"/>
            </a:solidFill>
            <a:ln w="4751" cap="flat">
              <a:noFill/>
              <a:prstDash val="solid"/>
              <a:miter/>
            </a:ln>
          </p:spPr>
          <p:txBody>
            <a:bodyPr rtlCol="0" anchor="ctr"/>
            <a:lstStyle/>
            <a:p>
              <a:endParaRPr lang="ru-RU"/>
            </a:p>
          </p:txBody>
        </p:sp>
        <p:sp>
          <p:nvSpPr>
            <p:cNvPr id="229" name="Полилиния: фигура 228">
              <a:extLst>
                <a:ext uri="{FF2B5EF4-FFF2-40B4-BE49-F238E27FC236}">
                  <a16:creationId xmlns:a16="http://schemas.microsoft.com/office/drawing/2014/main" id="{CFA22AEA-099C-4751-B70D-AC2B9C9B06C8}"/>
                </a:ext>
              </a:extLst>
            </p:cNvPr>
            <p:cNvSpPr/>
            <p:nvPr/>
          </p:nvSpPr>
          <p:spPr>
            <a:xfrm>
              <a:off x="5673147" y="5730130"/>
              <a:ext cx="15911" cy="32570"/>
            </a:xfrm>
            <a:custGeom>
              <a:avLst/>
              <a:gdLst>
                <a:gd name="connsiteX0" fmla="*/ 4724 w 15911"/>
                <a:gd name="connsiteY0" fmla="*/ 11934 h 32570"/>
                <a:gd name="connsiteX1" fmla="*/ 4724 w 15911"/>
                <a:gd name="connsiteY1" fmla="*/ 32571 h 32570"/>
                <a:gd name="connsiteX2" fmla="*/ 0 w 15911"/>
                <a:gd name="connsiteY2" fmla="*/ 32571 h 32570"/>
                <a:gd name="connsiteX3" fmla="*/ 0 w 15911"/>
                <a:gd name="connsiteY3" fmla="*/ 0 h 32570"/>
                <a:gd name="connsiteX4" fmla="*/ 5472 w 15911"/>
                <a:gd name="connsiteY4" fmla="*/ 0 h 32570"/>
                <a:gd name="connsiteX5" fmla="*/ 11440 w 15911"/>
                <a:gd name="connsiteY5" fmla="*/ 18647 h 32570"/>
                <a:gd name="connsiteX6" fmla="*/ 11440 w 15911"/>
                <a:gd name="connsiteY6" fmla="*/ 0 h 32570"/>
                <a:gd name="connsiteX7" fmla="*/ 15912 w 15911"/>
                <a:gd name="connsiteY7" fmla="*/ 0 h 32570"/>
                <a:gd name="connsiteX8" fmla="*/ 15912 w 15911"/>
                <a:gd name="connsiteY8" fmla="*/ 32571 h 32570"/>
                <a:gd name="connsiteX9" fmla="*/ 11187 w 15911"/>
                <a:gd name="connsiteY9" fmla="*/ 32571 h 32570"/>
                <a:gd name="connsiteX10" fmla="*/ 4724 w 15911"/>
                <a:gd name="connsiteY10" fmla="*/ 11934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11" h="32570">
                  <a:moveTo>
                    <a:pt x="4724" y="11934"/>
                  </a:moveTo>
                  <a:lnTo>
                    <a:pt x="4724" y="32571"/>
                  </a:lnTo>
                  <a:lnTo>
                    <a:pt x="0" y="32571"/>
                  </a:lnTo>
                  <a:lnTo>
                    <a:pt x="0" y="0"/>
                  </a:lnTo>
                  <a:lnTo>
                    <a:pt x="5472" y="0"/>
                  </a:lnTo>
                  <a:lnTo>
                    <a:pt x="11440" y="18647"/>
                  </a:lnTo>
                  <a:lnTo>
                    <a:pt x="11440" y="0"/>
                  </a:lnTo>
                  <a:lnTo>
                    <a:pt x="15912" y="0"/>
                  </a:lnTo>
                  <a:lnTo>
                    <a:pt x="15912" y="32571"/>
                  </a:lnTo>
                  <a:lnTo>
                    <a:pt x="11187" y="32571"/>
                  </a:lnTo>
                  <a:lnTo>
                    <a:pt x="4724" y="11934"/>
                  </a:lnTo>
                  <a:close/>
                </a:path>
              </a:pathLst>
            </a:custGeom>
            <a:solidFill>
              <a:srgbClr val="FFFFFF"/>
            </a:solidFill>
            <a:ln w="4751" cap="flat">
              <a:noFill/>
              <a:prstDash val="solid"/>
              <a:miter/>
            </a:ln>
          </p:spPr>
          <p:txBody>
            <a:bodyPr rtlCol="0" anchor="ctr"/>
            <a:lstStyle/>
            <a:p>
              <a:endParaRPr lang="ru-RU"/>
            </a:p>
          </p:txBody>
        </p:sp>
        <p:sp>
          <p:nvSpPr>
            <p:cNvPr id="230" name="Полилиния: фигура 229">
              <a:extLst>
                <a:ext uri="{FF2B5EF4-FFF2-40B4-BE49-F238E27FC236}">
                  <a16:creationId xmlns:a16="http://schemas.microsoft.com/office/drawing/2014/main" id="{5487C899-3693-412F-BB92-77350F838F56}"/>
                </a:ext>
              </a:extLst>
            </p:cNvPr>
            <p:cNvSpPr/>
            <p:nvPr/>
          </p:nvSpPr>
          <p:spPr>
            <a:xfrm>
              <a:off x="5700993" y="5729873"/>
              <a:ext cx="11934" cy="32571"/>
            </a:xfrm>
            <a:custGeom>
              <a:avLst/>
              <a:gdLst>
                <a:gd name="connsiteX0" fmla="*/ 0 w 11934"/>
                <a:gd name="connsiteY0" fmla="*/ 0 h 32571"/>
                <a:gd name="connsiteX1" fmla="*/ 5472 w 11934"/>
                <a:gd name="connsiteY1" fmla="*/ 0 h 32571"/>
                <a:gd name="connsiteX2" fmla="*/ 5472 w 11934"/>
                <a:gd name="connsiteY2" fmla="*/ 28096 h 32571"/>
                <a:gd name="connsiteX3" fmla="*/ 11935 w 11934"/>
                <a:gd name="connsiteY3" fmla="*/ 28096 h 32571"/>
                <a:gd name="connsiteX4" fmla="*/ 11935 w 11934"/>
                <a:gd name="connsiteY4" fmla="*/ 32571 h 32571"/>
                <a:gd name="connsiteX5" fmla="*/ 0 w 11934"/>
                <a:gd name="connsiteY5" fmla="*/ 32571 h 32571"/>
                <a:gd name="connsiteX6" fmla="*/ 0 w 11934"/>
                <a:gd name="connsiteY6" fmla="*/ 0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34" h="32571">
                  <a:moveTo>
                    <a:pt x="0" y="0"/>
                  </a:moveTo>
                  <a:lnTo>
                    <a:pt x="5472" y="0"/>
                  </a:lnTo>
                  <a:lnTo>
                    <a:pt x="5472" y="28096"/>
                  </a:lnTo>
                  <a:lnTo>
                    <a:pt x="11935" y="28096"/>
                  </a:lnTo>
                  <a:lnTo>
                    <a:pt x="11935" y="32571"/>
                  </a:lnTo>
                  <a:lnTo>
                    <a:pt x="0" y="32571"/>
                  </a:lnTo>
                  <a:lnTo>
                    <a:pt x="0" y="0"/>
                  </a:lnTo>
                  <a:close/>
                </a:path>
              </a:pathLst>
            </a:custGeom>
            <a:solidFill>
              <a:srgbClr val="FFFFFF"/>
            </a:solidFill>
            <a:ln w="4751" cap="flat">
              <a:noFill/>
              <a:prstDash val="solid"/>
              <a:miter/>
            </a:ln>
          </p:spPr>
          <p:txBody>
            <a:bodyPr rtlCol="0" anchor="ctr"/>
            <a:lstStyle/>
            <a:p>
              <a:endParaRPr lang="ru-RU"/>
            </a:p>
          </p:txBody>
        </p:sp>
        <p:sp>
          <p:nvSpPr>
            <p:cNvPr id="231" name="Полилиния: фигура 230">
              <a:extLst>
                <a:ext uri="{FF2B5EF4-FFF2-40B4-BE49-F238E27FC236}">
                  <a16:creationId xmlns:a16="http://schemas.microsoft.com/office/drawing/2014/main" id="{6ACF29D5-2EF1-4984-AFFF-683D8C22081B}"/>
                </a:ext>
              </a:extLst>
            </p:cNvPr>
            <p:cNvSpPr/>
            <p:nvPr/>
          </p:nvSpPr>
          <p:spPr>
            <a:xfrm>
              <a:off x="5714671" y="5730130"/>
              <a:ext cx="18645" cy="32570"/>
            </a:xfrm>
            <a:custGeom>
              <a:avLst/>
              <a:gdLst>
                <a:gd name="connsiteX0" fmla="*/ 0 w 18645"/>
                <a:gd name="connsiteY0" fmla="*/ 32571 h 32570"/>
                <a:gd name="connsiteX1" fmla="*/ 6215 w 18645"/>
                <a:gd name="connsiteY1" fmla="*/ 0 h 32570"/>
                <a:gd name="connsiteX2" fmla="*/ 12430 w 18645"/>
                <a:gd name="connsiteY2" fmla="*/ 0 h 32570"/>
                <a:gd name="connsiteX3" fmla="*/ 18645 w 18645"/>
                <a:gd name="connsiteY3" fmla="*/ 32571 h 32570"/>
                <a:gd name="connsiteX4" fmla="*/ 12925 w 18645"/>
                <a:gd name="connsiteY4" fmla="*/ 32571 h 32570"/>
                <a:gd name="connsiteX5" fmla="*/ 11930 w 18645"/>
                <a:gd name="connsiteY5" fmla="*/ 26603 h 32570"/>
                <a:gd name="connsiteX6" fmla="*/ 6215 w 18645"/>
                <a:gd name="connsiteY6" fmla="*/ 26603 h 32570"/>
                <a:gd name="connsiteX7" fmla="*/ 5220 w 18645"/>
                <a:gd name="connsiteY7" fmla="*/ 32571 h 32570"/>
                <a:gd name="connsiteX8" fmla="*/ 0 w 18645"/>
                <a:gd name="connsiteY8" fmla="*/ 32571 h 32570"/>
                <a:gd name="connsiteX9" fmla="*/ 6710 w 18645"/>
                <a:gd name="connsiteY9" fmla="*/ 22128 h 32570"/>
                <a:gd name="connsiteX10" fmla="*/ 11187 w 18645"/>
                <a:gd name="connsiteY10" fmla="*/ 22128 h 32570"/>
                <a:gd name="connsiteX11" fmla="*/ 8949 w 18645"/>
                <a:gd name="connsiteY11" fmla="*/ 8951 h 32570"/>
                <a:gd name="connsiteX12" fmla="*/ 6710 w 18645"/>
                <a:gd name="connsiteY12" fmla="*/ 22128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45" h="32570">
                  <a:moveTo>
                    <a:pt x="0" y="32571"/>
                  </a:moveTo>
                  <a:lnTo>
                    <a:pt x="6215" y="0"/>
                  </a:lnTo>
                  <a:lnTo>
                    <a:pt x="12430" y="0"/>
                  </a:lnTo>
                  <a:lnTo>
                    <a:pt x="18645" y="32571"/>
                  </a:lnTo>
                  <a:lnTo>
                    <a:pt x="12925" y="32571"/>
                  </a:lnTo>
                  <a:lnTo>
                    <a:pt x="11930" y="26603"/>
                  </a:lnTo>
                  <a:lnTo>
                    <a:pt x="6215" y="26603"/>
                  </a:lnTo>
                  <a:lnTo>
                    <a:pt x="5220" y="32571"/>
                  </a:lnTo>
                  <a:lnTo>
                    <a:pt x="0" y="32571"/>
                  </a:lnTo>
                  <a:close/>
                  <a:moveTo>
                    <a:pt x="6710" y="22128"/>
                  </a:moveTo>
                  <a:lnTo>
                    <a:pt x="11187" y="22128"/>
                  </a:lnTo>
                  <a:lnTo>
                    <a:pt x="8949" y="8951"/>
                  </a:lnTo>
                  <a:lnTo>
                    <a:pt x="6710" y="22128"/>
                  </a:lnTo>
                  <a:close/>
                </a:path>
              </a:pathLst>
            </a:custGeom>
            <a:solidFill>
              <a:srgbClr val="FFFFFF"/>
            </a:solidFill>
            <a:ln w="4751" cap="flat">
              <a:noFill/>
              <a:prstDash val="solid"/>
              <a:miter/>
            </a:ln>
          </p:spPr>
          <p:txBody>
            <a:bodyPr rtlCol="0" anchor="ctr"/>
            <a:lstStyle/>
            <a:p>
              <a:endParaRPr lang="ru-RU"/>
            </a:p>
          </p:txBody>
        </p:sp>
        <p:sp>
          <p:nvSpPr>
            <p:cNvPr id="232" name="Полилиния: фигура 231">
              <a:extLst>
                <a:ext uri="{FF2B5EF4-FFF2-40B4-BE49-F238E27FC236}">
                  <a16:creationId xmlns:a16="http://schemas.microsoft.com/office/drawing/2014/main" id="{6D78D7FD-674F-44D9-9042-B8FF4AAF0561}"/>
                </a:ext>
              </a:extLst>
            </p:cNvPr>
            <p:cNvSpPr/>
            <p:nvPr/>
          </p:nvSpPr>
          <p:spPr>
            <a:xfrm>
              <a:off x="5735307" y="5730130"/>
              <a:ext cx="15911" cy="32570"/>
            </a:xfrm>
            <a:custGeom>
              <a:avLst/>
              <a:gdLst>
                <a:gd name="connsiteX0" fmla="*/ 4724 w 15911"/>
                <a:gd name="connsiteY0" fmla="*/ 11934 h 32570"/>
                <a:gd name="connsiteX1" fmla="*/ 4724 w 15911"/>
                <a:gd name="connsiteY1" fmla="*/ 32571 h 32570"/>
                <a:gd name="connsiteX2" fmla="*/ 0 w 15911"/>
                <a:gd name="connsiteY2" fmla="*/ 32571 h 32570"/>
                <a:gd name="connsiteX3" fmla="*/ 0 w 15911"/>
                <a:gd name="connsiteY3" fmla="*/ 0 h 32570"/>
                <a:gd name="connsiteX4" fmla="*/ 5467 w 15911"/>
                <a:gd name="connsiteY4" fmla="*/ 0 h 32570"/>
                <a:gd name="connsiteX5" fmla="*/ 11435 w 15911"/>
                <a:gd name="connsiteY5" fmla="*/ 18647 h 32570"/>
                <a:gd name="connsiteX6" fmla="*/ 11435 w 15911"/>
                <a:gd name="connsiteY6" fmla="*/ 0 h 32570"/>
                <a:gd name="connsiteX7" fmla="*/ 15912 w 15911"/>
                <a:gd name="connsiteY7" fmla="*/ 0 h 32570"/>
                <a:gd name="connsiteX8" fmla="*/ 15912 w 15911"/>
                <a:gd name="connsiteY8" fmla="*/ 32571 h 32570"/>
                <a:gd name="connsiteX9" fmla="*/ 11187 w 15911"/>
                <a:gd name="connsiteY9" fmla="*/ 32571 h 32570"/>
                <a:gd name="connsiteX10" fmla="*/ 4724 w 15911"/>
                <a:gd name="connsiteY10" fmla="*/ 11934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11" h="32570">
                  <a:moveTo>
                    <a:pt x="4724" y="11934"/>
                  </a:moveTo>
                  <a:lnTo>
                    <a:pt x="4724" y="32571"/>
                  </a:lnTo>
                  <a:lnTo>
                    <a:pt x="0" y="32571"/>
                  </a:lnTo>
                  <a:lnTo>
                    <a:pt x="0" y="0"/>
                  </a:lnTo>
                  <a:lnTo>
                    <a:pt x="5467" y="0"/>
                  </a:lnTo>
                  <a:lnTo>
                    <a:pt x="11435" y="18647"/>
                  </a:lnTo>
                  <a:lnTo>
                    <a:pt x="11435" y="0"/>
                  </a:lnTo>
                  <a:lnTo>
                    <a:pt x="15912" y="0"/>
                  </a:lnTo>
                  <a:lnTo>
                    <a:pt x="15912" y="32571"/>
                  </a:lnTo>
                  <a:lnTo>
                    <a:pt x="11187" y="32571"/>
                  </a:lnTo>
                  <a:lnTo>
                    <a:pt x="4724" y="11934"/>
                  </a:lnTo>
                  <a:close/>
                </a:path>
              </a:pathLst>
            </a:custGeom>
            <a:solidFill>
              <a:srgbClr val="FFFFFF"/>
            </a:solidFill>
            <a:ln w="4751" cap="flat">
              <a:noFill/>
              <a:prstDash val="solid"/>
              <a:miter/>
            </a:ln>
          </p:spPr>
          <p:txBody>
            <a:bodyPr rtlCol="0" anchor="ctr"/>
            <a:lstStyle/>
            <a:p>
              <a:endParaRPr lang="ru-RU"/>
            </a:p>
          </p:txBody>
        </p:sp>
        <p:sp>
          <p:nvSpPr>
            <p:cNvPr id="233" name="Полилиния: фигура 232">
              <a:extLst>
                <a:ext uri="{FF2B5EF4-FFF2-40B4-BE49-F238E27FC236}">
                  <a16:creationId xmlns:a16="http://schemas.microsoft.com/office/drawing/2014/main" id="{05B32F4F-1865-47E4-B79F-2504C8B39D25}"/>
                </a:ext>
              </a:extLst>
            </p:cNvPr>
            <p:cNvSpPr/>
            <p:nvPr/>
          </p:nvSpPr>
          <p:spPr>
            <a:xfrm>
              <a:off x="5754948" y="5730115"/>
              <a:ext cx="16411" cy="32582"/>
            </a:xfrm>
            <a:custGeom>
              <a:avLst/>
              <a:gdLst>
                <a:gd name="connsiteX0" fmla="*/ 16412 w 16411"/>
                <a:gd name="connsiteY0" fmla="*/ 8714 h 32582"/>
                <a:gd name="connsiteX1" fmla="*/ 16412 w 16411"/>
                <a:gd name="connsiteY1" fmla="*/ 23880 h 32582"/>
                <a:gd name="connsiteX2" fmla="*/ 8453 w 16411"/>
                <a:gd name="connsiteY2" fmla="*/ 32582 h 32582"/>
                <a:gd name="connsiteX3" fmla="*/ 0 w 16411"/>
                <a:gd name="connsiteY3" fmla="*/ 32582 h 32582"/>
                <a:gd name="connsiteX4" fmla="*/ 0 w 16411"/>
                <a:gd name="connsiteY4" fmla="*/ 12 h 32582"/>
                <a:gd name="connsiteX5" fmla="*/ 8453 w 16411"/>
                <a:gd name="connsiteY5" fmla="*/ 12 h 32582"/>
                <a:gd name="connsiteX6" fmla="*/ 16412 w 16411"/>
                <a:gd name="connsiteY6" fmla="*/ 8714 h 32582"/>
                <a:gd name="connsiteX7" fmla="*/ 7706 w 16411"/>
                <a:gd name="connsiteY7" fmla="*/ 28107 h 32582"/>
                <a:gd name="connsiteX8" fmla="*/ 10939 w 16411"/>
                <a:gd name="connsiteY8" fmla="*/ 24875 h 32582"/>
                <a:gd name="connsiteX9" fmla="*/ 10939 w 16411"/>
                <a:gd name="connsiteY9" fmla="*/ 7719 h 32582"/>
                <a:gd name="connsiteX10" fmla="*/ 7706 w 16411"/>
                <a:gd name="connsiteY10" fmla="*/ 4487 h 32582"/>
                <a:gd name="connsiteX11" fmla="*/ 5472 w 16411"/>
                <a:gd name="connsiteY11" fmla="*/ 4487 h 32582"/>
                <a:gd name="connsiteX12" fmla="*/ 5472 w 16411"/>
                <a:gd name="connsiteY12" fmla="*/ 28107 h 32582"/>
                <a:gd name="connsiteX13" fmla="*/ 7706 w 16411"/>
                <a:gd name="connsiteY13" fmla="*/ 28107 h 3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11" h="32582">
                  <a:moveTo>
                    <a:pt x="16412" y="8714"/>
                  </a:moveTo>
                  <a:lnTo>
                    <a:pt x="16412" y="23880"/>
                  </a:lnTo>
                  <a:cubicBezTo>
                    <a:pt x="16412" y="28853"/>
                    <a:pt x="14421" y="32582"/>
                    <a:pt x="8453" y="32582"/>
                  </a:cubicBezTo>
                  <a:lnTo>
                    <a:pt x="0" y="32582"/>
                  </a:lnTo>
                  <a:lnTo>
                    <a:pt x="0" y="12"/>
                  </a:lnTo>
                  <a:lnTo>
                    <a:pt x="8453" y="12"/>
                  </a:lnTo>
                  <a:cubicBezTo>
                    <a:pt x="14421" y="-237"/>
                    <a:pt x="16412" y="3493"/>
                    <a:pt x="16412" y="8714"/>
                  </a:cubicBezTo>
                  <a:close/>
                  <a:moveTo>
                    <a:pt x="7706" y="28107"/>
                  </a:moveTo>
                  <a:cubicBezTo>
                    <a:pt x="9944" y="28107"/>
                    <a:pt x="10939" y="26864"/>
                    <a:pt x="10939" y="24875"/>
                  </a:cubicBezTo>
                  <a:lnTo>
                    <a:pt x="10939" y="7719"/>
                  </a:lnTo>
                  <a:cubicBezTo>
                    <a:pt x="10939" y="5730"/>
                    <a:pt x="10196" y="4487"/>
                    <a:pt x="7706" y="4487"/>
                  </a:cubicBezTo>
                  <a:lnTo>
                    <a:pt x="5472" y="4487"/>
                  </a:lnTo>
                  <a:lnTo>
                    <a:pt x="5472" y="28107"/>
                  </a:lnTo>
                  <a:lnTo>
                    <a:pt x="7706" y="28107"/>
                  </a:lnTo>
                  <a:close/>
                </a:path>
              </a:pathLst>
            </a:custGeom>
            <a:solidFill>
              <a:srgbClr val="FFFFFF"/>
            </a:solidFill>
            <a:ln w="4751" cap="flat">
              <a:noFill/>
              <a:prstDash val="solid"/>
              <a:miter/>
            </a:ln>
          </p:spPr>
          <p:txBody>
            <a:bodyPr rtlCol="0" anchor="ctr"/>
            <a:lstStyle/>
            <a:p>
              <a:endParaRPr lang="ru-RU"/>
            </a:p>
          </p:txBody>
        </p:sp>
        <p:sp>
          <p:nvSpPr>
            <p:cNvPr id="234" name="Полилиния: фигура 233">
              <a:extLst>
                <a:ext uri="{FF2B5EF4-FFF2-40B4-BE49-F238E27FC236}">
                  <a16:creationId xmlns:a16="http://schemas.microsoft.com/office/drawing/2014/main" id="{40E9D63B-B21D-469D-AA2E-68BD0589F2BB}"/>
                </a:ext>
              </a:extLst>
            </p:cNvPr>
            <p:cNvSpPr/>
            <p:nvPr/>
          </p:nvSpPr>
          <p:spPr>
            <a:xfrm>
              <a:off x="4319588" y="5648325"/>
              <a:ext cx="400049" cy="400050"/>
            </a:xfrm>
            <a:custGeom>
              <a:avLst/>
              <a:gdLst>
                <a:gd name="connsiteX0" fmla="*/ 400049 w 400049"/>
                <a:gd name="connsiteY0" fmla="*/ 0 h 400050"/>
                <a:gd name="connsiteX1" fmla="*/ 0 w 400049"/>
                <a:gd name="connsiteY1" fmla="*/ 0 h 400050"/>
                <a:gd name="connsiteX2" fmla="*/ 0 w 400049"/>
                <a:gd name="connsiteY2" fmla="*/ 400050 h 400050"/>
                <a:gd name="connsiteX3" fmla="*/ 400049 w 400049"/>
                <a:gd name="connsiteY3" fmla="*/ 400050 h 400050"/>
                <a:gd name="connsiteX4" fmla="*/ 400049 w 400049"/>
                <a:gd name="connsiteY4" fmla="*/ 0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9" h="400050">
                  <a:moveTo>
                    <a:pt x="400049" y="0"/>
                  </a:moveTo>
                  <a:lnTo>
                    <a:pt x="0" y="0"/>
                  </a:lnTo>
                  <a:lnTo>
                    <a:pt x="0" y="400050"/>
                  </a:lnTo>
                  <a:lnTo>
                    <a:pt x="400049" y="400050"/>
                  </a:lnTo>
                  <a:lnTo>
                    <a:pt x="400049" y="0"/>
                  </a:lnTo>
                  <a:close/>
                </a:path>
              </a:pathLst>
            </a:custGeom>
            <a:noFill/>
            <a:ln w="4751" cap="flat">
              <a:solidFill>
                <a:srgbClr val="FFFFFF"/>
              </a:solidFill>
              <a:prstDash val="solid"/>
              <a:miter/>
            </a:ln>
          </p:spPr>
          <p:txBody>
            <a:bodyPr rtlCol="0" anchor="ctr"/>
            <a:lstStyle/>
            <a:p>
              <a:endParaRPr lang="ru-RU"/>
            </a:p>
          </p:txBody>
        </p:sp>
        <p:sp>
          <p:nvSpPr>
            <p:cNvPr id="235" name="Полилиния: фигура 234">
              <a:extLst>
                <a:ext uri="{FF2B5EF4-FFF2-40B4-BE49-F238E27FC236}">
                  <a16:creationId xmlns:a16="http://schemas.microsoft.com/office/drawing/2014/main" id="{258814EE-BACC-44A0-A104-DC53549A4FD5}"/>
                </a:ext>
              </a:extLst>
            </p:cNvPr>
            <p:cNvSpPr/>
            <p:nvPr/>
          </p:nvSpPr>
          <p:spPr>
            <a:xfrm>
              <a:off x="4348181" y="5681890"/>
              <a:ext cx="23371" cy="80556"/>
            </a:xfrm>
            <a:custGeom>
              <a:avLst/>
              <a:gdLst>
                <a:gd name="connsiteX0" fmla="*/ 0 w 23371"/>
                <a:gd name="connsiteY0" fmla="*/ 14421 h 80556"/>
                <a:gd name="connsiteX1" fmla="*/ 0 w 23371"/>
                <a:gd name="connsiteY1" fmla="*/ 28593 h 80556"/>
                <a:gd name="connsiteX2" fmla="*/ 249 w 23371"/>
                <a:gd name="connsiteY2" fmla="*/ 28593 h 80556"/>
                <a:gd name="connsiteX3" fmla="*/ 9696 w 23371"/>
                <a:gd name="connsiteY3" fmla="*/ 18896 h 80556"/>
                <a:gd name="connsiteX4" fmla="*/ 9696 w 23371"/>
                <a:gd name="connsiteY4" fmla="*/ 80557 h 80556"/>
                <a:gd name="connsiteX5" fmla="*/ 23372 w 23371"/>
                <a:gd name="connsiteY5" fmla="*/ 80557 h 80556"/>
                <a:gd name="connsiteX6" fmla="*/ 23372 w 23371"/>
                <a:gd name="connsiteY6" fmla="*/ 0 h 80556"/>
                <a:gd name="connsiteX7" fmla="*/ 12432 w 23371"/>
                <a:gd name="connsiteY7" fmla="*/ 0 h 80556"/>
                <a:gd name="connsiteX8" fmla="*/ 0 w 23371"/>
                <a:gd name="connsiteY8" fmla="*/ 14421 h 8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71" h="80556">
                  <a:moveTo>
                    <a:pt x="0" y="14421"/>
                  </a:moveTo>
                  <a:lnTo>
                    <a:pt x="0" y="28593"/>
                  </a:lnTo>
                  <a:lnTo>
                    <a:pt x="249" y="28593"/>
                  </a:lnTo>
                  <a:lnTo>
                    <a:pt x="9696" y="18896"/>
                  </a:lnTo>
                  <a:lnTo>
                    <a:pt x="9696" y="80557"/>
                  </a:lnTo>
                  <a:lnTo>
                    <a:pt x="23372" y="80557"/>
                  </a:lnTo>
                  <a:lnTo>
                    <a:pt x="23372" y="0"/>
                  </a:lnTo>
                  <a:lnTo>
                    <a:pt x="12432" y="0"/>
                  </a:lnTo>
                  <a:lnTo>
                    <a:pt x="0" y="14421"/>
                  </a:lnTo>
                  <a:close/>
                </a:path>
              </a:pathLst>
            </a:custGeom>
            <a:solidFill>
              <a:srgbClr val="FFFFFF"/>
            </a:solidFill>
            <a:ln w="4751" cap="flat">
              <a:noFill/>
              <a:prstDash val="solid"/>
              <a:miter/>
            </a:ln>
          </p:spPr>
          <p:txBody>
            <a:bodyPr rtlCol="0" anchor="ctr"/>
            <a:lstStyle/>
            <a:p>
              <a:endParaRPr lang="ru-RU"/>
            </a:p>
          </p:txBody>
        </p:sp>
        <p:sp>
          <p:nvSpPr>
            <p:cNvPr id="236" name="Полилиния: фигура 235">
              <a:extLst>
                <a:ext uri="{FF2B5EF4-FFF2-40B4-BE49-F238E27FC236}">
                  <a16:creationId xmlns:a16="http://schemas.microsoft.com/office/drawing/2014/main" id="{665E4384-567F-4BC8-A4C8-C8BAFF9F4CF0}"/>
                </a:ext>
              </a:extLst>
            </p:cNvPr>
            <p:cNvSpPr/>
            <p:nvPr/>
          </p:nvSpPr>
          <p:spPr>
            <a:xfrm>
              <a:off x="4379012" y="5681890"/>
              <a:ext cx="23371" cy="80556"/>
            </a:xfrm>
            <a:custGeom>
              <a:avLst/>
              <a:gdLst>
                <a:gd name="connsiteX0" fmla="*/ 0 w 23371"/>
                <a:gd name="connsiteY0" fmla="*/ 14421 h 80556"/>
                <a:gd name="connsiteX1" fmla="*/ 0 w 23371"/>
                <a:gd name="connsiteY1" fmla="*/ 28593 h 80556"/>
                <a:gd name="connsiteX2" fmla="*/ 249 w 23371"/>
                <a:gd name="connsiteY2" fmla="*/ 28593 h 80556"/>
                <a:gd name="connsiteX3" fmla="*/ 9696 w 23371"/>
                <a:gd name="connsiteY3" fmla="*/ 18896 h 80556"/>
                <a:gd name="connsiteX4" fmla="*/ 9946 w 23371"/>
                <a:gd name="connsiteY4" fmla="*/ 18896 h 80556"/>
                <a:gd name="connsiteX5" fmla="*/ 9946 w 23371"/>
                <a:gd name="connsiteY5" fmla="*/ 80557 h 80556"/>
                <a:gd name="connsiteX6" fmla="*/ 23372 w 23371"/>
                <a:gd name="connsiteY6" fmla="*/ 80557 h 80556"/>
                <a:gd name="connsiteX7" fmla="*/ 23372 w 23371"/>
                <a:gd name="connsiteY7" fmla="*/ 0 h 80556"/>
                <a:gd name="connsiteX8" fmla="*/ 12680 w 23371"/>
                <a:gd name="connsiteY8" fmla="*/ 0 h 80556"/>
                <a:gd name="connsiteX9" fmla="*/ 0 w 23371"/>
                <a:gd name="connsiteY9" fmla="*/ 14421 h 8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71" h="80556">
                  <a:moveTo>
                    <a:pt x="0" y="14421"/>
                  </a:moveTo>
                  <a:lnTo>
                    <a:pt x="0" y="28593"/>
                  </a:lnTo>
                  <a:lnTo>
                    <a:pt x="249" y="28593"/>
                  </a:lnTo>
                  <a:lnTo>
                    <a:pt x="9696" y="18896"/>
                  </a:lnTo>
                  <a:lnTo>
                    <a:pt x="9946" y="18896"/>
                  </a:lnTo>
                  <a:lnTo>
                    <a:pt x="9946" y="80557"/>
                  </a:lnTo>
                  <a:lnTo>
                    <a:pt x="23372" y="80557"/>
                  </a:lnTo>
                  <a:lnTo>
                    <a:pt x="23372" y="0"/>
                  </a:lnTo>
                  <a:lnTo>
                    <a:pt x="12680" y="0"/>
                  </a:lnTo>
                  <a:lnTo>
                    <a:pt x="0" y="14421"/>
                  </a:lnTo>
                  <a:close/>
                </a:path>
              </a:pathLst>
            </a:custGeom>
            <a:solidFill>
              <a:srgbClr val="FFFFFF"/>
            </a:solidFill>
            <a:ln w="4751" cap="flat">
              <a:noFill/>
              <a:prstDash val="solid"/>
              <a:miter/>
            </a:ln>
          </p:spPr>
          <p:txBody>
            <a:bodyPr rtlCol="0" anchor="ctr"/>
            <a:lstStyle/>
            <a:p>
              <a:endParaRPr lang="ru-RU"/>
            </a:p>
          </p:txBody>
        </p:sp>
        <p:sp>
          <p:nvSpPr>
            <p:cNvPr id="237" name="Полилиния: фигура 236">
              <a:extLst>
                <a:ext uri="{FF2B5EF4-FFF2-40B4-BE49-F238E27FC236}">
                  <a16:creationId xmlns:a16="http://schemas.microsoft.com/office/drawing/2014/main" id="{3DEA8C9D-E52B-49A9-B993-2917FFA2B9C3}"/>
                </a:ext>
              </a:extLst>
            </p:cNvPr>
            <p:cNvSpPr/>
            <p:nvPr/>
          </p:nvSpPr>
          <p:spPr>
            <a:xfrm>
              <a:off x="4384184" y="5910886"/>
              <a:ext cx="62952" cy="42018"/>
            </a:xfrm>
            <a:custGeom>
              <a:avLst/>
              <a:gdLst>
                <a:gd name="connsiteX0" fmla="*/ 1292 w 62952"/>
                <a:gd name="connsiteY0" fmla="*/ 42019 h 42018"/>
                <a:gd name="connsiteX1" fmla="*/ 1789 w 62952"/>
                <a:gd name="connsiteY1" fmla="*/ 42019 h 42018"/>
                <a:gd name="connsiteX2" fmla="*/ 61462 w 62952"/>
                <a:gd name="connsiteY2" fmla="*/ 42019 h 42018"/>
                <a:gd name="connsiteX3" fmla="*/ 62953 w 62952"/>
                <a:gd name="connsiteY3" fmla="*/ 40527 h 42018"/>
                <a:gd name="connsiteX4" fmla="*/ 62458 w 62952"/>
                <a:gd name="connsiteY4" fmla="*/ 39533 h 42018"/>
                <a:gd name="connsiteX5" fmla="*/ 32620 w 62952"/>
                <a:gd name="connsiteY5" fmla="*/ 746 h 42018"/>
                <a:gd name="connsiteX6" fmla="*/ 32373 w 62952"/>
                <a:gd name="connsiteY6" fmla="*/ 497 h 42018"/>
                <a:gd name="connsiteX7" fmla="*/ 31377 w 62952"/>
                <a:gd name="connsiteY7" fmla="*/ 0 h 42018"/>
                <a:gd name="connsiteX8" fmla="*/ 30382 w 62952"/>
                <a:gd name="connsiteY8" fmla="*/ 497 h 42018"/>
                <a:gd name="connsiteX9" fmla="*/ 30134 w 62952"/>
                <a:gd name="connsiteY9" fmla="*/ 746 h 42018"/>
                <a:gd name="connsiteX10" fmla="*/ 29887 w 62952"/>
                <a:gd name="connsiteY10" fmla="*/ 994 h 42018"/>
                <a:gd name="connsiteX11" fmla="*/ 795 w 62952"/>
                <a:gd name="connsiteY11" fmla="*/ 39284 h 42018"/>
                <a:gd name="connsiteX12" fmla="*/ 297 w 62952"/>
                <a:gd name="connsiteY12" fmla="*/ 39781 h 42018"/>
                <a:gd name="connsiteX13" fmla="*/ 49 w 62952"/>
                <a:gd name="connsiteY13" fmla="*/ 40527 h 42018"/>
                <a:gd name="connsiteX14" fmla="*/ 1292 w 62952"/>
                <a:gd name="connsiteY14" fmla="*/ 42019 h 4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952" h="42018">
                  <a:moveTo>
                    <a:pt x="1292" y="42019"/>
                  </a:moveTo>
                  <a:lnTo>
                    <a:pt x="1789" y="42019"/>
                  </a:lnTo>
                  <a:lnTo>
                    <a:pt x="61462" y="42019"/>
                  </a:lnTo>
                  <a:cubicBezTo>
                    <a:pt x="62205" y="42019"/>
                    <a:pt x="62953" y="41273"/>
                    <a:pt x="62953" y="40527"/>
                  </a:cubicBezTo>
                  <a:cubicBezTo>
                    <a:pt x="62953" y="40030"/>
                    <a:pt x="62705" y="39781"/>
                    <a:pt x="62458" y="39533"/>
                  </a:cubicBezTo>
                  <a:lnTo>
                    <a:pt x="32620" y="746"/>
                  </a:lnTo>
                  <a:lnTo>
                    <a:pt x="32373" y="497"/>
                  </a:lnTo>
                  <a:cubicBezTo>
                    <a:pt x="32120" y="249"/>
                    <a:pt x="31625" y="0"/>
                    <a:pt x="31377" y="0"/>
                  </a:cubicBezTo>
                  <a:cubicBezTo>
                    <a:pt x="31130" y="0"/>
                    <a:pt x="30630" y="249"/>
                    <a:pt x="30382" y="497"/>
                  </a:cubicBezTo>
                  <a:lnTo>
                    <a:pt x="30134" y="746"/>
                  </a:lnTo>
                  <a:lnTo>
                    <a:pt x="29887" y="994"/>
                  </a:lnTo>
                  <a:lnTo>
                    <a:pt x="795" y="39284"/>
                  </a:lnTo>
                  <a:lnTo>
                    <a:pt x="297" y="39781"/>
                  </a:lnTo>
                  <a:cubicBezTo>
                    <a:pt x="49" y="40030"/>
                    <a:pt x="49" y="40278"/>
                    <a:pt x="49" y="40527"/>
                  </a:cubicBezTo>
                  <a:cubicBezTo>
                    <a:pt x="-200" y="41273"/>
                    <a:pt x="546" y="42019"/>
                    <a:pt x="1292" y="42019"/>
                  </a:cubicBezTo>
                  <a:close/>
                </a:path>
              </a:pathLst>
            </a:custGeom>
            <a:solidFill>
              <a:srgbClr val="FFFFFF"/>
            </a:solidFill>
            <a:ln w="4751" cap="flat">
              <a:noFill/>
              <a:prstDash val="solid"/>
              <a:miter/>
            </a:ln>
          </p:spPr>
          <p:txBody>
            <a:bodyPr rtlCol="0" anchor="ctr"/>
            <a:lstStyle/>
            <a:p>
              <a:endParaRPr lang="ru-RU"/>
            </a:p>
          </p:txBody>
        </p:sp>
        <p:sp>
          <p:nvSpPr>
            <p:cNvPr id="238" name="Полилиния: фигура 237">
              <a:extLst>
                <a:ext uri="{FF2B5EF4-FFF2-40B4-BE49-F238E27FC236}">
                  <a16:creationId xmlns:a16="http://schemas.microsoft.com/office/drawing/2014/main" id="{8D0F1279-0D78-44AF-8827-E4FD8487A1D5}"/>
                </a:ext>
              </a:extLst>
            </p:cNvPr>
            <p:cNvSpPr/>
            <p:nvPr/>
          </p:nvSpPr>
          <p:spPr>
            <a:xfrm>
              <a:off x="4383736" y="5958371"/>
              <a:ext cx="63153" cy="50223"/>
            </a:xfrm>
            <a:custGeom>
              <a:avLst/>
              <a:gdLst>
                <a:gd name="connsiteX0" fmla="*/ 61910 w 63153"/>
                <a:gd name="connsiteY0" fmla="*/ 0 h 50223"/>
                <a:gd name="connsiteX1" fmla="*/ 1492 w 63153"/>
                <a:gd name="connsiteY1" fmla="*/ 0 h 50223"/>
                <a:gd name="connsiteX2" fmla="*/ 0 w 63153"/>
                <a:gd name="connsiteY2" fmla="*/ 1492 h 50223"/>
                <a:gd name="connsiteX3" fmla="*/ 0 w 63153"/>
                <a:gd name="connsiteY3" fmla="*/ 48732 h 50223"/>
                <a:gd name="connsiteX4" fmla="*/ 1492 w 63153"/>
                <a:gd name="connsiteY4" fmla="*/ 50223 h 50223"/>
                <a:gd name="connsiteX5" fmla="*/ 20886 w 63153"/>
                <a:gd name="connsiteY5" fmla="*/ 50223 h 50223"/>
                <a:gd name="connsiteX6" fmla="*/ 20886 w 63153"/>
                <a:gd name="connsiteY6" fmla="*/ 20388 h 50223"/>
                <a:gd name="connsiteX7" fmla="*/ 22377 w 63153"/>
                <a:gd name="connsiteY7" fmla="*/ 18896 h 50223"/>
                <a:gd name="connsiteX8" fmla="*/ 40279 w 63153"/>
                <a:gd name="connsiteY8" fmla="*/ 18896 h 50223"/>
                <a:gd name="connsiteX9" fmla="*/ 41770 w 63153"/>
                <a:gd name="connsiteY9" fmla="*/ 20388 h 50223"/>
                <a:gd name="connsiteX10" fmla="*/ 41770 w 63153"/>
                <a:gd name="connsiteY10" fmla="*/ 49975 h 50223"/>
                <a:gd name="connsiteX11" fmla="*/ 61662 w 63153"/>
                <a:gd name="connsiteY11" fmla="*/ 49975 h 50223"/>
                <a:gd name="connsiteX12" fmla="*/ 63153 w 63153"/>
                <a:gd name="connsiteY12" fmla="*/ 48483 h 50223"/>
                <a:gd name="connsiteX13" fmla="*/ 63153 w 63153"/>
                <a:gd name="connsiteY13" fmla="*/ 1243 h 50223"/>
                <a:gd name="connsiteX14" fmla="*/ 61910 w 63153"/>
                <a:gd name="connsiteY14" fmla="*/ 0 h 50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153" h="50223">
                  <a:moveTo>
                    <a:pt x="61910" y="0"/>
                  </a:moveTo>
                  <a:lnTo>
                    <a:pt x="1492" y="0"/>
                  </a:lnTo>
                  <a:cubicBezTo>
                    <a:pt x="746" y="0"/>
                    <a:pt x="0" y="746"/>
                    <a:pt x="0" y="1492"/>
                  </a:cubicBezTo>
                  <a:lnTo>
                    <a:pt x="0" y="48732"/>
                  </a:lnTo>
                  <a:cubicBezTo>
                    <a:pt x="0" y="49478"/>
                    <a:pt x="746" y="50223"/>
                    <a:pt x="1492" y="50223"/>
                  </a:cubicBezTo>
                  <a:lnTo>
                    <a:pt x="20886" y="50223"/>
                  </a:lnTo>
                  <a:lnTo>
                    <a:pt x="20886" y="20388"/>
                  </a:lnTo>
                  <a:cubicBezTo>
                    <a:pt x="20886" y="19642"/>
                    <a:pt x="21629" y="18896"/>
                    <a:pt x="22377" y="18896"/>
                  </a:cubicBezTo>
                  <a:lnTo>
                    <a:pt x="40279" y="18896"/>
                  </a:lnTo>
                  <a:cubicBezTo>
                    <a:pt x="41027" y="18896"/>
                    <a:pt x="41770" y="19642"/>
                    <a:pt x="41770" y="20388"/>
                  </a:cubicBezTo>
                  <a:lnTo>
                    <a:pt x="41770" y="49975"/>
                  </a:lnTo>
                  <a:lnTo>
                    <a:pt x="61662" y="49975"/>
                  </a:lnTo>
                  <a:cubicBezTo>
                    <a:pt x="62405" y="49975"/>
                    <a:pt x="63153" y="49229"/>
                    <a:pt x="63153" y="48483"/>
                  </a:cubicBezTo>
                  <a:lnTo>
                    <a:pt x="63153" y="1243"/>
                  </a:lnTo>
                  <a:cubicBezTo>
                    <a:pt x="63153" y="497"/>
                    <a:pt x="62658" y="0"/>
                    <a:pt x="61910" y="0"/>
                  </a:cubicBezTo>
                  <a:close/>
                </a:path>
              </a:pathLst>
            </a:custGeom>
            <a:solidFill>
              <a:srgbClr val="FFFFFF"/>
            </a:solidFill>
            <a:ln w="4751" cap="flat">
              <a:noFill/>
              <a:prstDash val="solid"/>
              <a:miter/>
            </a:ln>
          </p:spPr>
          <p:txBody>
            <a:bodyPr rtlCol="0" anchor="ctr"/>
            <a:lstStyle/>
            <a:p>
              <a:endParaRPr lang="ru-RU"/>
            </a:p>
          </p:txBody>
        </p:sp>
        <p:sp>
          <p:nvSpPr>
            <p:cNvPr id="239" name="Полилиния: фигура 238">
              <a:extLst>
                <a:ext uri="{FF2B5EF4-FFF2-40B4-BE49-F238E27FC236}">
                  <a16:creationId xmlns:a16="http://schemas.microsoft.com/office/drawing/2014/main" id="{F28CD8BE-8F4C-4F7B-8FCA-D9751709EBF2}"/>
                </a:ext>
              </a:extLst>
            </p:cNvPr>
            <p:cNvSpPr/>
            <p:nvPr/>
          </p:nvSpPr>
          <p:spPr>
            <a:xfrm>
              <a:off x="4592836" y="5945939"/>
              <a:ext cx="62655" cy="63152"/>
            </a:xfrm>
            <a:custGeom>
              <a:avLst/>
              <a:gdLst>
                <a:gd name="connsiteX0" fmla="*/ 61165 w 62655"/>
                <a:gd name="connsiteY0" fmla="*/ 0 h 63152"/>
                <a:gd name="connsiteX1" fmla="*/ 1491 w 62655"/>
                <a:gd name="connsiteY1" fmla="*/ 0 h 63152"/>
                <a:gd name="connsiteX2" fmla="*/ 0 w 62655"/>
                <a:gd name="connsiteY2" fmla="*/ 1492 h 63152"/>
                <a:gd name="connsiteX3" fmla="*/ 0 w 62655"/>
                <a:gd name="connsiteY3" fmla="*/ 61661 h 63152"/>
                <a:gd name="connsiteX4" fmla="*/ 1491 w 62655"/>
                <a:gd name="connsiteY4" fmla="*/ 63153 h 63152"/>
                <a:gd name="connsiteX5" fmla="*/ 61165 w 62655"/>
                <a:gd name="connsiteY5" fmla="*/ 63153 h 63152"/>
                <a:gd name="connsiteX6" fmla="*/ 62655 w 62655"/>
                <a:gd name="connsiteY6" fmla="*/ 61661 h 63152"/>
                <a:gd name="connsiteX7" fmla="*/ 62655 w 62655"/>
                <a:gd name="connsiteY7" fmla="*/ 1492 h 63152"/>
                <a:gd name="connsiteX8" fmla="*/ 61165 w 62655"/>
                <a:gd name="connsiteY8" fmla="*/ 0 h 63152"/>
                <a:gd name="connsiteX9" fmla="*/ 28346 w 62655"/>
                <a:gd name="connsiteY9" fmla="*/ 39284 h 63152"/>
                <a:gd name="connsiteX10" fmla="*/ 26851 w 62655"/>
                <a:gd name="connsiteY10" fmla="*/ 40776 h 63152"/>
                <a:gd name="connsiteX11" fmla="*/ 8949 w 62655"/>
                <a:gd name="connsiteY11" fmla="*/ 40776 h 63152"/>
                <a:gd name="connsiteX12" fmla="*/ 7458 w 62655"/>
                <a:gd name="connsiteY12" fmla="*/ 39284 h 63152"/>
                <a:gd name="connsiteX13" fmla="*/ 7458 w 62655"/>
                <a:gd name="connsiteY13" fmla="*/ 28344 h 63152"/>
                <a:gd name="connsiteX14" fmla="*/ 8949 w 62655"/>
                <a:gd name="connsiteY14" fmla="*/ 26852 h 63152"/>
                <a:gd name="connsiteX15" fmla="*/ 26851 w 62655"/>
                <a:gd name="connsiteY15" fmla="*/ 26852 h 63152"/>
                <a:gd name="connsiteX16" fmla="*/ 28346 w 62655"/>
                <a:gd name="connsiteY16" fmla="*/ 28344 h 63152"/>
                <a:gd name="connsiteX17" fmla="*/ 28346 w 62655"/>
                <a:gd name="connsiteY17" fmla="*/ 39284 h 63152"/>
                <a:gd name="connsiteX18" fmla="*/ 28346 w 62655"/>
                <a:gd name="connsiteY18" fmla="*/ 19393 h 63152"/>
                <a:gd name="connsiteX19" fmla="*/ 26851 w 62655"/>
                <a:gd name="connsiteY19" fmla="*/ 20885 h 63152"/>
                <a:gd name="connsiteX20" fmla="*/ 8949 w 62655"/>
                <a:gd name="connsiteY20" fmla="*/ 20885 h 63152"/>
                <a:gd name="connsiteX21" fmla="*/ 7458 w 62655"/>
                <a:gd name="connsiteY21" fmla="*/ 19393 h 63152"/>
                <a:gd name="connsiteX22" fmla="*/ 7458 w 62655"/>
                <a:gd name="connsiteY22" fmla="*/ 8453 h 63152"/>
                <a:gd name="connsiteX23" fmla="*/ 8949 w 62655"/>
                <a:gd name="connsiteY23" fmla="*/ 6962 h 63152"/>
                <a:gd name="connsiteX24" fmla="*/ 26851 w 62655"/>
                <a:gd name="connsiteY24" fmla="*/ 6962 h 63152"/>
                <a:gd name="connsiteX25" fmla="*/ 28346 w 62655"/>
                <a:gd name="connsiteY25" fmla="*/ 8453 h 63152"/>
                <a:gd name="connsiteX26" fmla="*/ 28346 w 62655"/>
                <a:gd name="connsiteY26" fmla="*/ 19393 h 63152"/>
                <a:gd name="connsiteX27" fmla="*/ 55693 w 62655"/>
                <a:gd name="connsiteY27" fmla="*/ 39284 h 63152"/>
                <a:gd name="connsiteX28" fmla="*/ 54202 w 62655"/>
                <a:gd name="connsiteY28" fmla="*/ 40776 h 63152"/>
                <a:gd name="connsiteX29" fmla="*/ 36300 w 62655"/>
                <a:gd name="connsiteY29" fmla="*/ 40776 h 63152"/>
                <a:gd name="connsiteX30" fmla="*/ 34809 w 62655"/>
                <a:gd name="connsiteY30" fmla="*/ 39284 h 63152"/>
                <a:gd name="connsiteX31" fmla="*/ 34809 w 62655"/>
                <a:gd name="connsiteY31" fmla="*/ 28344 h 63152"/>
                <a:gd name="connsiteX32" fmla="*/ 36300 w 62655"/>
                <a:gd name="connsiteY32" fmla="*/ 26852 h 63152"/>
                <a:gd name="connsiteX33" fmla="*/ 54202 w 62655"/>
                <a:gd name="connsiteY33" fmla="*/ 26852 h 63152"/>
                <a:gd name="connsiteX34" fmla="*/ 55693 w 62655"/>
                <a:gd name="connsiteY34" fmla="*/ 28344 h 63152"/>
                <a:gd name="connsiteX35" fmla="*/ 55693 w 62655"/>
                <a:gd name="connsiteY35" fmla="*/ 39284 h 63152"/>
                <a:gd name="connsiteX36" fmla="*/ 55693 w 62655"/>
                <a:gd name="connsiteY36" fmla="*/ 39284 h 63152"/>
                <a:gd name="connsiteX37" fmla="*/ 55693 w 62655"/>
                <a:gd name="connsiteY37" fmla="*/ 19393 h 63152"/>
                <a:gd name="connsiteX38" fmla="*/ 54202 w 62655"/>
                <a:gd name="connsiteY38" fmla="*/ 20885 h 63152"/>
                <a:gd name="connsiteX39" fmla="*/ 36300 w 62655"/>
                <a:gd name="connsiteY39" fmla="*/ 20885 h 63152"/>
                <a:gd name="connsiteX40" fmla="*/ 34809 w 62655"/>
                <a:gd name="connsiteY40" fmla="*/ 19393 h 63152"/>
                <a:gd name="connsiteX41" fmla="*/ 34809 w 62655"/>
                <a:gd name="connsiteY41" fmla="*/ 8453 h 63152"/>
                <a:gd name="connsiteX42" fmla="*/ 36300 w 62655"/>
                <a:gd name="connsiteY42" fmla="*/ 6962 h 63152"/>
                <a:gd name="connsiteX43" fmla="*/ 54202 w 62655"/>
                <a:gd name="connsiteY43" fmla="*/ 6962 h 63152"/>
                <a:gd name="connsiteX44" fmla="*/ 55693 w 62655"/>
                <a:gd name="connsiteY44" fmla="*/ 8453 h 63152"/>
                <a:gd name="connsiteX45" fmla="*/ 55693 w 62655"/>
                <a:gd name="connsiteY45" fmla="*/ 19393 h 63152"/>
                <a:gd name="connsiteX46" fmla="*/ 55693 w 62655"/>
                <a:gd name="connsiteY46" fmla="*/ 19393 h 6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2655" h="63152">
                  <a:moveTo>
                    <a:pt x="61165" y="0"/>
                  </a:moveTo>
                  <a:lnTo>
                    <a:pt x="1491" y="0"/>
                  </a:lnTo>
                  <a:cubicBezTo>
                    <a:pt x="748" y="0"/>
                    <a:pt x="0" y="746"/>
                    <a:pt x="0" y="1492"/>
                  </a:cubicBezTo>
                  <a:lnTo>
                    <a:pt x="0" y="61661"/>
                  </a:lnTo>
                  <a:cubicBezTo>
                    <a:pt x="0" y="62407"/>
                    <a:pt x="748" y="63153"/>
                    <a:pt x="1491" y="63153"/>
                  </a:cubicBezTo>
                  <a:lnTo>
                    <a:pt x="61165" y="63153"/>
                  </a:lnTo>
                  <a:cubicBezTo>
                    <a:pt x="61908" y="63153"/>
                    <a:pt x="62655" y="62407"/>
                    <a:pt x="62655" y="61661"/>
                  </a:cubicBezTo>
                  <a:lnTo>
                    <a:pt x="62655" y="1492"/>
                  </a:lnTo>
                  <a:cubicBezTo>
                    <a:pt x="62655" y="746"/>
                    <a:pt x="61908" y="0"/>
                    <a:pt x="61165" y="0"/>
                  </a:cubicBezTo>
                  <a:close/>
                  <a:moveTo>
                    <a:pt x="28346" y="39284"/>
                  </a:moveTo>
                  <a:cubicBezTo>
                    <a:pt x="28346" y="40030"/>
                    <a:pt x="27599" y="40776"/>
                    <a:pt x="26851" y="40776"/>
                  </a:cubicBezTo>
                  <a:lnTo>
                    <a:pt x="8949" y="40776"/>
                  </a:lnTo>
                  <a:cubicBezTo>
                    <a:pt x="8206" y="40776"/>
                    <a:pt x="7458" y="40030"/>
                    <a:pt x="7458" y="39284"/>
                  </a:cubicBezTo>
                  <a:lnTo>
                    <a:pt x="7458" y="28344"/>
                  </a:lnTo>
                  <a:cubicBezTo>
                    <a:pt x="7458" y="27598"/>
                    <a:pt x="8206" y="26852"/>
                    <a:pt x="8949" y="26852"/>
                  </a:cubicBezTo>
                  <a:lnTo>
                    <a:pt x="26851" y="26852"/>
                  </a:lnTo>
                  <a:cubicBezTo>
                    <a:pt x="27599" y="26852"/>
                    <a:pt x="28346" y="27598"/>
                    <a:pt x="28346" y="28344"/>
                  </a:cubicBezTo>
                  <a:lnTo>
                    <a:pt x="28346" y="39284"/>
                  </a:lnTo>
                  <a:close/>
                  <a:moveTo>
                    <a:pt x="28346" y="19393"/>
                  </a:moveTo>
                  <a:cubicBezTo>
                    <a:pt x="28346" y="20139"/>
                    <a:pt x="27599" y="20885"/>
                    <a:pt x="26851" y="20885"/>
                  </a:cubicBezTo>
                  <a:lnTo>
                    <a:pt x="8949" y="20885"/>
                  </a:lnTo>
                  <a:cubicBezTo>
                    <a:pt x="8206" y="20885"/>
                    <a:pt x="7458" y="20139"/>
                    <a:pt x="7458" y="19393"/>
                  </a:cubicBezTo>
                  <a:lnTo>
                    <a:pt x="7458" y="8453"/>
                  </a:lnTo>
                  <a:cubicBezTo>
                    <a:pt x="7458" y="7708"/>
                    <a:pt x="8206" y="6962"/>
                    <a:pt x="8949" y="6962"/>
                  </a:cubicBezTo>
                  <a:lnTo>
                    <a:pt x="26851" y="6962"/>
                  </a:lnTo>
                  <a:cubicBezTo>
                    <a:pt x="27599" y="6962"/>
                    <a:pt x="28346" y="7708"/>
                    <a:pt x="28346" y="8453"/>
                  </a:cubicBezTo>
                  <a:lnTo>
                    <a:pt x="28346" y="19393"/>
                  </a:lnTo>
                  <a:close/>
                  <a:moveTo>
                    <a:pt x="55693" y="39284"/>
                  </a:moveTo>
                  <a:cubicBezTo>
                    <a:pt x="55693" y="40030"/>
                    <a:pt x="54950" y="40776"/>
                    <a:pt x="54202" y="40776"/>
                  </a:cubicBezTo>
                  <a:lnTo>
                    <a:pt x="36300" y="40776"/>
                  </a:lnTo>
                  <a:cubicBezTo>
                    <a:pt x="35552" y="40776"/>
                    <a:pt x="34809" y="40030"/>
                    <a:pt x="34809" y="39284"/>
                  </a:cubicBezTo>
                  <a:lnTo>
                    <a:pt x="34809" y="28344"/>
                  </a:lnTo>
                  <a:cubicBezTo>
                    <a:pt x="34809" y="27598"/>
                    <a:pt x="35552" y="26852"/>
                    <a:pt x="36300" y="26852"/>
                  </a:cubicBezTo>
                  <a:lnTo>
                    <a:pt x="54202" y="26852"/>
                  </a:lnTo>
                  <a:cubicBezTo>
                    <a:pt x="54950" y="26852"/>
                    <a:pt x="55693" y="27598"/>
                    <a:pt x="55693" y="28344"/>
                  </a:cubicBezTo>
                  <a:lnTo>
                    <a:pt x="55693" y="39284"/>
                  </a:lnTo>
                  <a:lnTo>
                    <a:pt x="55693" y="39284"/>
                  </a:lnTo>
                  <a:close/>
                  <a:moveTo>
                    <a:pt x="55693" y="19393"/>
                  </a:moveTo>
                  <a:cubicBezTo>
                    <a:pt x="55693" y="20139"/>
                    <a:pt x="54950" y="20885"/>
                    <a:pt x="54202" y="20885"/>
                  </a:cubicBezTo>
                  <a:lnTo>
                    <a:pt x="36300" y="20885"/>
                  </a:lnTo>
                  <a:cubicBezTo>
                    <a:pt x="35552" y="20885"/>
                    <a:pt x="34809" y="20139"/>
                    <a:pt x="34809" y="19393"/>
                  </a:cubicBezTo>
                  <a:lnTo>
                    <a:pt x="34809" y="8453"/>
                  </a:lnTo>
                  <a:cubicBezTo>
                    <a:pt x="34809" y="7708"/>
                    <a:pt x="35552" y="6962"/>
                    <a:pt x="36300" y="6962"/>
                  </a:cubicBezTo>
                  <a:lnTo>
                    <a:pt x="54202" y="6962"/>
                  </a:lnTo>
                  <a:cubicBezTo>
                    <a:pt x="54950" y="6962"/>
                    <a:pt x="55693" y="7708"/>
                    <a:pt x="55693" y="8453"/>
                  </a:cubicBezTo>
                  <a:lnTo>
                    <a:pt x="55693" y="19393"/>
                  </a:lnTo>
                  <a:lnTo>
                    <a:pt x="55693" y="19393"/>
                  </a:lnTo>
                  <a:close/>
                </a:path>
              </a:pathLst>
            </a:custGeom>
            <a:solidFill>
              <a:srgbClr val="FFFFFF"/>
            </a:solidFill>
            <a:ln w="4751" cap="flat">
              <a:noFill/>
              <a:prstDash val="solid"/>
              <a:miter/>
            </a:ln>
          </p:spPr>
          <p:txBody>
            <a:bodyPr rtlCol="0" anchor="ctr"/>
            <a:lstStyle/>
            <a:p>
              <a:endParaRPr lang="ru-RU"/>
            </a:p>
          </p:txBody>
        </p:sp>
        <p:sp>
          <p:nvSpPr>
            <p:cNvPr id="240" name="Полилиния: фигура 239">
              <a:extLst>
                <a:ext uri="{FF2B5EF4-FFF2-40B4-BE49-F238E27FC236}">
                  <a16:creationId xmlns:a16="http://schemas.microsoft.com/office/drawing/2014/main" id="{8E9BAE1F-DE8A-47E1-950F-0E1A0FCAD975}"/>
                </a:ext>
              </a:extLst>
            </p:cNvPr>
            <p:cNvSpPr/>
            <p:nvPr/>
          </p:nvSpPr>
          <p:spPr>
            <a:xfrm>
              <a:off x="4455342" y="5805962"/>
              <a:ext cx="61412" cy="202635"/>
            </a:xfrm>
            <a:custGeom>
              <a:avLst/>
              <a:gdLst>
                <a:gd name="connsiteX0" fmla="*/ 59922 w 61412"/>
                <a:gd name="connsiteY0" fmla="*/ 0 h 202635"/>
                <a:gd name="connsiteX1" fmla="*/ 1491 w 61412"/>
                <a:gd name="connsiteY1" fmla="*/ 0 h 202635"/>
                <a:gd name="connsiteX2" fmla="*/ 0 w 61412"/>
                <a:gd name="connsiteY2" fmla="*/ 1492 h 202635"/>
                <a:gd name="connsiteX3" fmla="*/ 0 w 61412"/>
                <a:gd name="connsiteY3" fmla="*/ 201144 h 202635"/>
                <a:gd name="connsiteX4" fmla="*/ 1491 w 61412"/>
                <a:gd name="connsiteY4" fmla="*/ 202636 h 202635"/>
                <a:gd name="connsiteX5" fmla="*/ 59922 w 61412"/>
                <a:gd name="connsiteY5" fmla="*/ 202636 h 202635"/>
                <a:gd name="connsiteX6" fmla="*/ 61412 w 61412"/>
                <a:gd name="connsiteY6" fmla="*/ 201144 h 202635"/>
                <a:gd name="connsiteX7" fmla="*/ 61412 w 61412"/>
                <a:gd name="connsiteY7" fmla="*/ 1492 h 202635"/>
                <a:gd name="connsiteX8" fmla="*/ 59922 w 61412"/>
                <a:gd name="connsiteY8" fmla="*/ 0 h 202635"/>
                <a:gd name="connsiteX9" fmla="*/ 25113 w 61412"/>
                <a:gd name="connsiteY9" fmla="*/ 179762 h 202635"/>
                <a:gd name="connsiteX10" fmla="*/ 24365 w 61412"/>
                <a:gd name="connsiteY10" fmla="*/ 180507 h 202635"/>
                <a:gd name="connsiteX11" fmla="*/ 10939 w 61412"/>
                <a:gd name="connsiteY11" fmla="*/ 180507 h 202635"/>
                <a:gd name="connsiteX12" fmla="*/ 10192 w 61412"/>
                <a:gd name="connsiteY12" fmla="*/ 179762 h 202635"/>
                <a:gd name="connsiteX13" fmla="*/ 10192 w 61412"/>
                <a:gd name="connsiteY13" fmla="*/ 164843 h 202635"/>
                <a:gd name="connsiteX14" fmla="*/ 10939 w 61412"/>
                <a:gd name="connsiteY14" fmla="*/ 164098 h 202635"/>
                <a:gd name="connsiteX15" fmla="*/ 24365 w 61412"/>
                <a:gd name="connsiteY15" fmla="*/ 164098 h 202635"/>
                <a:gd name="connsiteX16" fmla="*/ 25113 w 61412"/>
                <a:gd name="connsiteY16" fmla="*/ 164843 h 202635"/>
                <a:gd name="connsiteX17" fmla="*/ 25113 w 61412"/>
                <a:gd name="connsiteY17" fmla="*/ 179762 h 202635"/>
                <a:gd name="connsiteX18" fmla="*/ 25113 w 61412"/>
                <a:gd name="connsiteY18" fmla="*/ 145699 h 202635"/>
                <a:gd name="connsiteX19" fmla="*/ 24365 w 61412"/>
                <a:gd name="connsiteY19" fmla="*/ 146444 h 202635"/>
                <a:gd name="connsiteX20" fmla="*/ 10939 w 61412"/>
                <a:gd name="connsiteY20" fmla="*/ 146444 h 202635"/>
                <a:gd name="connsiteX21" fmla="*/ 10192 w 61412"/>
                <a:gd name="connsiteY21" fmla="*/ 145699 h 202635"/>
                <a:gd name="connsiteX22" fmla="*/ 10192 w 61412"/>
                <a:gd name="connsiteY22" fmla="*/ 130781 h 202635"/>
                <a:gd name="connsiteX23" fmla="*/ 10939 w 61412"/>
                <a:gd name="connsiteY23" fmla="*/ 130035 h 202635"/>
                <a:gd name="connsiteX24" fmla="*/ 24365 w 61412"/>
                <a:gd name="connsiteY24" fmla="*/ 130035 h 202635"/>
                <a:gd name="connsiteX25" fmla="*/ 25113 w 61412"/>
                <a:gd name="connsiteY25" fmla="*/ 130781 h 202635"/>
                <a:gd name="connsiteX26" fmla="*/ 25113 w 61412"/>
                <a:gd name="connsiteY26" fmla="*/ 145699 h 202635"/>
                <a:gd name="connsiteX27" fmla="*/ 25113 w 61412"/>
                <a:gd name="connsiteY27" fmla="*/ 111387 h 202635"/>
                <a:gd name="connsiteX28" fmla="*/ 24365 w 61412"/>
                <a:gd name="connsiteY28" fmla="*/ 112134 h 202635"/>
                <a:gd name="connsiteX29" fmla="*/ 10939 w 61412"/>
                <a:gd name="connsiteY29" fmla="*/ 112134 h 202635"/>
                <a:gd name="connsiteX30" fmla="*/ 10192 w 61412"/>
                <a:gd name="connsiteY30" fmla="*/ 111387 h 202635"/>
                <a:gd name="connsiteX31" fmla="*/ 10192 w 61412"/>
                <a:gd name="connsiteY31" fmla="*/ 96470 h 202635"/>
                <a:gd name="connsiteX32" fmla="*/ 10939 w 61412"/>
                <a:gd name="connsiteY32" fmla="*/ 95724 h 202635"/>
                <a:gd name="connsiteX33" fmla="*/ 24365 w 61412"/>
                <a:gd name="connsiteY33" fmla="*/ 95724 h 202635"/>
                <a:gd name="connsiteX34" fmla="*/ 25113 w 61412"/>
                <a:gd name="connsiteY34" fmla="*/ 96470 h 202635"/>
                <a:gd name="connsiteX35" fmla="*/ 25113 w 61412"/>
                <a:gd name="connsiteY35" fmla="*/ 111387 h 202635"/>
                <a:gd name="connsiteX36" fmla="*/ 25113 w 61412"/>
                <a:gd name="connsiteY36" fmla="*/ 77076 h 202635"/>
                <a:gd name="connsiteX37" fmla="*/ 24365 w 61412"/>
                <a:gd name="connsiteY37" fmla="*/ 77822 h 202635"/>
                <a:gd name="connsiteX38" fmla="*/ 10939 w 61412"/>
                <a:gd name="connsiteY38" fmla="*/ 77822 h 202635"/>
                <a:gd name="connsiteX39" fmla="*/ 10192 w 61412"/>
                <a:gd name="connsiteY39" fmla="*/ 77076 h 202635"/>
                <a:gd name="connsiteX40" fmla="*/ 10192 w 61412"/>
                <a:gd name="connsiteY40" fmla="*/ 62158 h 202635"/>
                <a:gd name="connsiteX41" fmla="*/ 10939 w 61412"/>
                <a:gd name="connsiteY41" fmla="*/ 61412 h 202635"/>
                <a:gd name="connsiteX42" fmla="*/ 24365 w 61412"/>
                <a:gd name="connsiteY42" fmla="*/ 61412 h 202635"/>
                <a:gd name="connsiteX43" fmla="*/ 25113 w 61412"/>
                <a:gd name="connsiteY43" fmla="*/ 62158 h 202635"/>
                <a:gd name="connsiteX44" fmla="*/ 25113 w 61412"/>
                <a:gd name="connsiteY44" fmla="*/ 77076 h 202635"/>
                <a:gd name="connsiteX45" fmla="*/ 25113 w 61412"/>
                <a:gd name="connsiteY45" fmla="*/ 43013 h 202635"/>
                <a:gd name="connsiteX46" fmla="*/ 24365 w 61412"/>
                <a:gd name="connsiteY46" fmla="*/ 43759 h 202635"/>
                <a:gd name="connsiteX47" fmla="*/ 10939 w 61412"/>
                <a:gd name="connsiteY47" fmla="*/ 43759 h 202635"/>
                <a:gd name="connsiteX48" fmla="*/ 10192 w 61412"/>
                <a:gd name="connsiteY48" fmla="*/ 43013 h 202635"/>
                <a:gd name="connsiteX49" fmla="*/ 10192 w 61412"/>
                <a:gd name="connsiteY49" fmla="*/ 28095 h 202635"/>
                <a:gd name="connsiteX50" fmla="*/ 10939 w 61412"/>
                <a:gd name="connsiteY50" fmla="*/ 27350 h 202635"/>
                <a:gd name="connsiteX51" fmla="*/ 24365 w 61412"/>
                <a:gd name="connsiteY51" fmla="*/ 27350 h 202635"/>
                <a:gd name="connsiteX52" fmla="*/ 25113 w 61412"/>
                <a:gd name="connsiteY52" fmla="*/ 28095 h 202635"/>
                <a:gd name="connsiteX53" fmla="*/ 25113 w 61412"/>
                <a:gd name="connsiteY53" fmla="*/ 43013 h 202635"/>
                <a:gd name="connsiteX54" fmla="*/ 51221 w 61412"/>
                <a:gd name="connsiteY54" fmla="*/ 179762 h 202635"/>
                <a:gd name="connsiteX55" fmla="*/ 50473 w 61412"/>
                <a:gd name="connsiteY55" fmla="*/ 180507 h 202635"/>
                <a:gd name="connsiteX56" fmla="*/ 37047 w 61412"/>
                <a:gd name="connsiteY56" fmla="*/ 180507 h 202635"/>
                <a:gd name="connsiteX57" fmla="*/ 36300 w 61412"/>
                <a:gd name="connsiteY57" fmla="*/ 179762 h 202635"/>
                <a:gd name="connsiteX58" fmla="*/ 36300 w 61412"/>
                <a:gd name="connsiteY58" fmla="*/ 164843 h 202635"/>
                <a:gd name="connsiteX59" fmla="*/ 37047 w 61412"/>
                <a:gd name="connsiteY59" fmla="*/ 164098 h 202635"/>
                <a:gd name="connsiteX60" fmla="*/ 50473 w 61412"/>
                <a:gd name="connsiteY60" fmla="*/ 164098 h 202635"/>
                <a:gd name="connsiteX61" fmla="*/ 51221 w 61412"/>
                <a:gd name="connsiteY61" fmla="*/ 164843 h 202635"/>
                <a:gd name="connsiteX62" fmla="*/ 51221 w 61412"/>
                <a:gd name="connsiteY62" fmla="*/ 179762 h 202635"/>
                <a:gd name="connsiteX63" fmla="*/ 51221 w 61412"/>
                <a:gd name="connsiteY63" fmla="*/ 145699 h 202635"/>
                <a:gd name="connsiteX64" fmla="*/ 50473 w 61412"/>
                <a:gd name="connsiteY64" fmla="*/ 146444 h 202635"/>
                <a:gd name="connsiteX65" fmla="*/ 37047 w 61412"/>
                <a:gd name="connsiteY65" fmla="*/ 146444 h 202635"/>
                <a:gd name="connsiteX66" fmla="*/ 36300 w 61412"/>
                <a:gd name="connsiteY66" fmla="*/ 145699 h 202635"/>
                <a:gd name="connsiteX67" fmla="*/ 36300 w 61412"/>
                <a:gd name="connsiteY67" fmla="*/ 130781 h 202635"/>
                <a:gd name="connsiteX68" fmla="*/ 37047 w 61412"/>
                <a:gd name="connsiteY68" fmla="*/ 130035 h 202635"/>
                <a:gd name="connsiteX69" fmla="*/ 50473 w 61412"/>
                <a:gd name="connsiteY69" fmla="*/ 130035 h 202635"/>
                <a:gd name="connsiteX70" fmla="*/ 51221 w 61412"/>
                <a:gd name="connsiteY70" fmla="*/ 130781 h 202635"/>
                <a:gd name="connsiteX71" fmla="*/ 51221 w 61412"/>
                <a:gd name="connsiteY71" fmla="*/ 145699 h 202635"/>
                <a:gd name="connsiteX72" fmla="*/ 51221 w 61412"/>
                <a:gd name="connsiteY72" fmla="*/ 111387 h 202635"/>
                <a:gd name="connsiteX73" fmla="*/ 50473 w 61412"/>
                <a:gd name="connsiteY73" fmla="*/ 112134 h 202635"/>
                <a:gd name="connsiteX74" fmla="*/ 37047 w 61412"/>
                <a:gd name="connsiteY74" fmla="*/ 112134 h 202635"/>
                <a:gd name="connsiteX75" fmla="*/ 36300 w 61412"/>
                <a:gd name="connsiteY75" fmla="*/ 111387 h 202635"/>
                <a:gd name="connsiteX76" fmla="*/ 36300 w 61412"/>
                <a:gd name="connsiteY76" fmla="*/ 96470 h 202635"/>
                <a:gd name="connsiteX77" fmla="*/ 37047 w 61412"/>
                <a:gd name="connsiteY77" fmla="*/ 95724 h 202635"/>
                <a:gd name="connsiteX78" fmla="*/ 50473 w 61412"/>
                <a:gd name="connsiteY78" fmla="*/ 95724 h 202635"/>
                <a:gd name="connsiteX79" fmla="*/ 51221 w 61412"/>
                <a:gd name="connsiteY79" fmla="*/ 96470 h 202635"/>
                <a:gd name="connsiteX80" fmla="*/ 51221 w 61412"/>
                <a:gd name="connsiteY80" fmla="*/ 111387 h 202635"/>
                <a:gd name="connsiteX81" fmla="*/ 51221 w 61412"/>
                <a:gd name="connsiteY81" fmla="*/ 77076 h 202635"/>
                <a:gd name="connsiteX82" fmla="*/ 50473 w 61412"/>
                <a:gd name="connsiteY82" fmla="*/ 77822 h 202635"/>
                <a:gd name="connsiteX83" fmla="*/ 37047 w 61412"/>
                <a:gd name="connsiteY83" fmla="*/ 77822 h 202635"/>
                <a:gd name="connsiteX84" fmla="*/ 36300 w 61412"/>
                <a:gd name="connsiteY84" fmla="*/ 77076 h 202635"/>
                <a:gd name="connsiteX85" fmla="*/ 36300 w 61412"/>
                <a:gd name="connsiteY85" fmla="*/ 62158 h 202635"/>
                <a:gd name="connsiteX86" fmla="*/ 37047 w 61412"/>
                <a:gd name="connsiteY86" fmla="*/ 61412 h 202635"/>
                <a:gd name="connsiteX87" fmla="*/ 50473 w 61412"/>
                <a:gd name="connsiteY87" fmla="*/ 61412 h 202635"/>
                <a:gd name="connsiteX88" fmla="*/ 51221 w 61412"/>
                <a:gd name="connsiteY88" fmla="*/ 62158 h 202635"/>
                <a:gd name="connsiteX89" fmla="*/ 51221 w 61412"/>
                <a:gd name="connsiteY89" fmla="*/ 77076 h 202635"/>
                <a:gd name="connsiteX90" fmla="*/ 51221 w 61412"/>
                <a:gd name="connsiteY90" fmla="*/ 43013 h 202635"/>
                <a:gd name="connsiteX91" fmla="*/ 50473 w 61412"/>
                <a:gd name="connsiteY91" fmla="*/ 43759 h 202635"/>
                <a:gd name="connsiteX92" fmla="*/ 37047 w 61412"/>
                <a:gd name="connsiteY92" fmla="*/ 43759 h 202635"/>
                <a:gd name="connsiteX93" fmla="*/ 36300 w 61412"/>
                <a:gd name="connsiteY93" fmla="*/ 43013 h 202635"/>
                <a:gd name="connsiteX94" fmla="*/ 36300 w 61412"/>
                <a:gd name="connsiteY94" fmla="*/ 28095 h 202635"/>
                <a:gd name="connsiteX95" fmla="*/ 37047 w 61412"/>
                <a:gd name="connsiteY95" fmla="*/ 27350 h 202635"/>
                <a:gd name="connsiteX96" fmla="*/ 50473 w 61412"/>
                <a:gd name="connsiteY96" fmla="*/ 27350 h 202635"/>
                <a:gd name="connsiteX97" fmla="*/ 51221 w 61412"/>
                <a:gd name="connsiteY97" fmla="*/ 28095 h 202635"/>
                <a:gd name="connsiteX98" fmla="*/ 51221 w 61412"/>
                <a:gd name="connsiteY98" fmla="*/ 43013 h 20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1412" h="202635">
                  <a:moveTo>
                    <a:pt x="59922" y="0"/>
                  </a:moveTo>
                  <a:lnTo>
                    <a:pt x="1491" y="0"/>
                  </a:lnTo>
                  <a:cubicBezTo>
                    <a:pt x="748" y="0"/>
                    <a:pt x="0" y="746"/>
                    <a:pt x="0" y="1492"/>
                  </a:cubicBezTo>
                  <a:lnTo>
                    <a:pt x="0" y="201144"/>
                  </a:lnTo>
                  <a:cubicBezTo>
                    <a:pt x="0" y="201890"/>
                    <a:pt x="748" y="202636"/>
                    <a:pt x="1491" y="202636"/>
                  </a:cubicBezTo>
                  <a:lnTo>
                    <a:pt x="59922" y="202636"/>
                  </a:lnTo>
                  <a:cubicBezTo>
                    <a:pt x="60665" y="202636"/>
                    <a:pt x="61412" y="201890"/>
                    <a:pt x="61412" y="201144"/>
                  </a:cubicBezTo>
                  <a:lnTo>
                    <a:pt x="61412" y="1492"/>
                  </a:lnTo>
                  <a:cubicBezTo>
                    <a:pt x="61412" y="746"/>
                    <a:pt x="60665" y="0"/>
                    <a:pt x="59922" y="0"/>
                  </a:cubicBezTo>
                  <a:close/>
                  <a:moveTo>
                    <a:pt x="25113" y="179762"/>
                  </a:moveTo>
                  <a:cubicBezTo>
                    <a:pt x="25113" y="180259"/>
                    <a:pt x="24865" y="180507"/>
                    <a:pt x="24365" y="180507"/>
                  </a:cubicBezTo>
                  <a:lnTo>
                    <a:pt x="10939" y="180507"/>
                  </a:lnTo>
                  <a:cubicBezTo>
                    <a:pt x="10444" y="180507"/>
                    <a:pt x="10192" y="180259"/>
                    <a:pt x="10192" y="179762"/>
                  </a:cubicBezTo>
                  <a:lnTo>
                    <a:pt x="10192" y="164843"/>
                  </a:lnTo>
                  <a:cubicBezTo>
                    <a:pt x="10192" y="164346"/>
                    <a:pt x="10444" y="164098"/>
                    <a:pt x="10939" y="164098"/>
                  </a:cubicBezTo>
                  <a:lnTo>
                    <a:pt x="24365" y="164098"/>
                  </a:lnTo>
                  <a:cubicBezTo>
                    <a:pt x="24865" y="164098"/>
                    <a:pt x="25113" y="164346"/>
                    <a:pt x="25113" y="164843"/>
                  </a:cubicBezTo>
                  <a:lnTo>
                    <a:pt x="25113" y="179762"/>
                  </a:lnTo>
                  <a:close/>
                  <a:moveTo>
                    <a:pt x="25113" y="145699"/>
                  </a:moveTo>
                  <a:cubicBezTo>
                    <a:pt x="25113" y="146196"/>
                    <a:pt x="24865" y="146444"/>
                    <a:pt x="24365" y="146444"/>
                  </a:cubicBezTo>
                  <a:lnTo>
                    <a:pt x="10939" y="146444"/>
                  </a:lnTo>
                  <a:cubicBezTo>
                    <a:pt x="10444" y="146444"/>
                    <a:pt x="10192" y="146196"/>
                    <a:pt x="10192" y="145699"/>
                  </a:cubicBezTo>
                  <a:lnTo>
                    <a:pt x="10192" y="130781"/>
                  </a:lnTo>
                  <a:cubicBezTo>
                    <a:pt x="10192" y="130283"/>
                    <a:pt x="10444" y="130035"/>
                    <a:pt x="10939" y="130035"/>
                  </a:cubicBezTo>
                  <a:lnTo>
                    <a:pt x="24365" y="130035"/>
                  </a:lnTo>
                  <a:cubicBezTo>
                    <a:pt x="24865" y="130035"/>
                    <a:pt x="25113" y="130283"/>
                    <a:pt x="25113" y="130781"/>
                  </a:cubicBezTo>
                  <a:lnTo>
                    <a:pt x="25113" y="145699"/>
                  </a:lnTo>
                  <a:close/>
                  <a:moveTo>
                    <a:pt x="25113" y="111387"/>
                  </a:moveTo>
                  <a:cubicBezTo>
                    <a:pt x="25113" y="111885"/>
                    <a:pt x="24865" y="112134"/>
                    <a:pt x="24365" y="112134"/>
                  </a:cubicBezTo>
                  <a:lnTo>
                    <a:pt x="10939" y="112134"/>
                  </a:lnTo>
                  <a:cubicBezTo>
                    <a:pt x="10444" y="112134"/>
                    <a:pt x="10192" y="111885"/>
                    <a:pt x="10192" y="111387"/>
                  </a:cubicBezTo>
                  <a:lnTo>
                    <a:pt x="10192" y="96470"/>
                  </a:lnTo>
                  <a:cubicBezTo>
                    <a:pt x="10192" y="95972"/>
                    <a:pt x="10444" y="95724"/>
                    <a:pt x="10939" y="95724"/>
                  </a:cubicBezTo>
                  <a:lnTo>
                    <a:pt x="24365" y="95724"/>
                  </a:lnTo>
                  <a:cubicBezTo>
                    <a:pt x="24865" y="95724"/>
                    <a:pt x="25113" y="95972"/>
                    <a:pt x="25113" y="96470"/>
                  </a:cubicBezTo>
                  <a:lnTo>
                    <a:pt x="25113" y="111387"/>
                  </a:lnTo>
                  <a:close/>
                  <a:moveTo>
                    <a:pt x="25113" y="77076"/>
                  </a:moveTo>
                  <a:cubicBezTo>
                    <a:pt x="25113" y="77574"/>
                    <a:pt x="24865" y="77822"/>
                    <a:pt x="24365" y="77822"/>
                  </a:cubicBezTo>
                  <a:lnTo>
                    <a:pt x="10939" y="77822"/>
                  </a:lnTo>
                  <a:cubicBezTo>
                    <a:pt x="10444" y="77822"/>
                    <a:pt x="10192" y="77574"/>
                    <a:pt x="10192" y="77076"/>
                  </a:cubicBezTo>
                  <a:lnTo>
                    <a:pt x="10192" y="62158"/>
                  </a:lnTo>
                  <a:cubicBezTo>
                    <a:pt x="10192" y="61661"/>
                    <a:pt x="10444" y="61412"/>
                    <a:pt x="10939" y="61412"/>
                  </a:cubicBezTo>
                  <a:lnTo>
                    <a:pt x="24365" y="61412"/>
                  </a:lnTo>
                  <a:cubicBezTo>
                    <a:pt x="24865" y="61412"/>
                    <a:pt x="25113" y="61661"/>
                    <a:pt x="25113" y="62158"/>
                  </a:cubicBezTo>
                  <a:lnTo>
                    <a:pt x="25113" y="77076"/>
                  </a:lnTo>
                  <a:close/>
                  <a:moveTo>
                    <a:pt x="25113" y="43013"/>
                  </a:moveTo>
                  <a:cubicBezTo>
                    <a:pt x="25113" y="43511"/>
                    <a:pt x="24865" y="43759"/>
                    <a:pt x="24365" y="43759"/>
                  </a:cubicBezTo>
                  <a:lnTo>
                    <a:pt x="10939" y="43759"/>
                  </a:lnTo>
                  <a:cubicBezTo>
                    <a:pt x="10444" y="43759"/>
                    <a:pt x="10192" y="43511"/>
                    <a:pt x="10192" y="43013"/>
                  </a:cubicBezTo>
                  <a:lnTo>
                    <a:pt x="10192" y="28095"/>
                  </a:lnTo>
                  <a:cubicBezTo>
                    <a:pt x="10192" y="27598"/>
                    <a:pt x="10444" y="27350"/>
                    <a:pt x="10939" y="27350"/>
                  </a:cubicBezTo>
                  <a:lnTo>
                    <a:pt x="24365" y="27350"/>
                  </a:lnTo>
                  <a:cubicBezTo>
                    <a:pt x="24865" y="27350"/>
                    <a:pt x="25113" y="27598"/>
                    <a:pt x="25113" y="28095"/>
                  </a:cubicBezTo>
                  <a:lnTo>
                    <a:pt x="25113" y="43013"/>
                  </a:lnTo>
                  <a:close/>
                  <a:moveTo>
                    <a:pt x="51221" y="179762"/>
                  </a:moveTo>
                  <a:cubicBezTo>
                    <a:pt x="51221" y="180259"/>
                    <a:pt x="50968" y="180507"/>
                    <a:pt x="50473" y="180507"/>
                  </a:cubicBezTo>
                  <a:lnTo>
                    <a:pt x="37047" y="180507"/>
                  </a:lnTo>
                  <a:cubicBezTo>
                    <a:pt x="36547" y="180507"/>
                    <a:pt x="36300" y="180259"/>
                    <a:pt x="36300" y="179762"/>
                  </a:cubicBezTo>
                  <a:lnTo>
                    <a:pt x="36300" y="164843"/>
                  </a:lnTo>
                  <a:cubicBezTo>
                    <a:pt x="36300" y="164346"/>
                    <a:pt x="36547" y="164098"/>
                    <a:pt x="37047" y="164098"/>
                  </a:cubicBezTo>
                  <a:lnTo>
                    <a:pt x="50473" y="164098"/>
                  </a:lnTo>
                  <a:cubicBezTo>
                    <a:pt x="50968" y="164098"/>
                    <a:pt x="51221" y="164346"/>
                    <a:pt x="51221" y="164843"/>
                  </a:cubicBezTo>
                  <a:lnTo>
                    <a:pt x="51221" y="179762"/>
                  </a:lnTo>
                  <a:close/>
                  <a:moveTo>
                    <a:pt x="51221" y="145699"/>
                  </a:moveTo>
                  <a:cubicBezTo>
                    <a:pt x="51221" y="146196"/>
                    <a:pt x="50968" y="146444"/>
                    <a:pt x="50473" y="146444"/>
                  </a:cubicBezTo>
                  <a:lnTo>
                    <a:pt x="37047" y="146444"/>
                  </a:lnTo>
                  <a:cubicBezTo>
                    <a:pt x="36547" y="146444"/>
                    <a:pt x="36300" y="146196"/>
                    <a:pt x="36300" y="145699"/>
                  </a:cubicBezTo>
                  <a:lnTo>
                    <a:pt x="36300" y="130781"/>
                  </a:lnTo>
                  <a:cubicBezTo>
                    <a:pt x="36300" y="130283"/>
                    <a:pt x="36547" y="130035"/>
                    <a:pt x="37047" y="130035"/>
                  </a:cubicBezTo>
                  <a:lnTo>
                    <a:pt x="50473" y="130035"/>
                  </a:lnTo>
                  <a:cubicBezTo>
                    <a:pt x="50968" y="130035"/>
                    <a:pt x="51221" y="130283"/>
                    <a:pt x="51221" y="130781"/>
                  </a:cubicBezTo>
                  <a:lnTo>
                    <a:pt x="51221" y="145699"/>
                  </a:lnTo>
                  <a:close/>
                  <a:moveTo>
                    <a:pt x="51221" y="111387"/>
                  </a:moveTo>
                  <a:cubicBezTo>
                    <a:pt x="51221" y="111885"/>
                    <a:pt x="50968" y="112134"/>
                    <a:pt x="50473" y="112134"/>
                  </a:cubicBezTo>
                  <a:lnTo>
                    <a:pt x="37047" y="112134"/>
                  </a:lnTo>
                  <a:cubicBezTo>
                    <a:pt x="36547" y="112134"/>
                    <a:pt x="36300" y="111885"/>
                    <a:pt x="36300" y="111387"/>
                  </a:cubicBezTo>
                  <a:lnTo>
                    <a:pt x="36300" y="96470"/>
                  </a:lnTo>
                  <a:cubicBezTo>
                    <a:pt x="36300" y="95972"/>
                    <a:pt x="36547" y="95724"/>
                    <a:pt x="37047" y="95724"/>
                  </a:cubicBezTo>
                  <a:lnTo>
                    <a:pt x="50473" y="95724"/>
                  </a:lnTo>
                  <a:cubicBezTo>
                    <a:pt x="50968" y="95724"/>
                    <a:pt x="51221" y="95972"/>
                    <a:pt x="51221" y="96470"/>
                  </a:cubicBezTo>
                  <a:lnTo>
                    <a:pt x="51221" y="111387"/>
                  </a:lnTo>
                  <a:close/>
                  <a:moveTo>
                    <a:pt x="51221" y="77076"/>
                  </a:moveTo>
                  <a:cubicBezTo>
                    <a:pt x="51221" y="77574"/>
                    <a:pt x="50968" y="77822"/>
                    <a:pt x="50473" y="77822"/>
                  </a:cubicBezTo>
                  <a:lnTo>
                    <a:pt x="37047" y="77822"/>
                  </a:lnTo>
                  <a:cubicBezTo>
                    <a:pt x="36547" y="77822"/>
                    <a:pt x="36300" y="77574"/>
                    <a:pt x="36300" y="77076"/>
                  </a:cubicBezTo>
                  <a:lnTo>
                    <a:pt x="36300" y="62158"/>
                  </a:lnTo>
                  <a:cubicBezTo>
                    <a:pt x="36300" y="61661"/>
                    <a:pt x="36547" y="61412"/>
                    <a:pt x="37047" y="61412"/>
                  </a:cubicBezTo>
                  <a:lnTo>
                    <a:pt x="50473" y="61412"/>
                  </a:lnTo>
                  <a:cubicBezTo>
                    <a:pt x="50968" y="61412"/>
                    <a:pt x="51221" y="61661"/>
                    <a:pt x="51221" y="62158"/>
                  </a:cubicBezTo>
                  <a:lnTo>
                    <a:pt x="51221" y="77076"/>
                  </a:lnTo>
                  <a:close/>
                  <a:moveTo>
                    <a:pt x="51221" y="43013"/>
                  </a:moveTo>
                  <a:cubicBezTo>
                    <a:pt x="51221" y="43511"/>
                    <a:pt x="50968" y="43759"/>
                    <a:pt x="50473" y="43759"/>
                  </a:cubicBezTo>
                  <a:lnTo>
                    <a:pt x="37047" y="43759"/>
                  </a:lnTo>
                  <a:cubicBezTo>
                    <a:pt x="36547" y="43759"/>
                    <a:pt x="36300" y="43511"/>
                    <a:pt x="36300" y="43013"/>
                  </a:cubicBezTo>
                  <a:lnTo>
                    <a:pt x="36300" y="28095"/>
                  </a:lnTo>
                  <a:cubicBezTo>
                    <a:pt x="36300" y="27598"/>
                    <a:pt x="36547" y="27350"/>
                    <a:pt x="37047" y="27350"/>
                  </a:cubicBezTo>
                  <a:lnTo>
                    <a:pt x="50473" y="27350"/>
                  </a:lnTo>
                  <a:cubicBezTo>
                    <a:pt x="50968" y="27350"/>
                    <a:pt x="51221" y="27598"/>
                    <a:pt x="51221" y="28095"/>
                  </a:cubicBezTo>
                  <a:lnTo>
                    <a:pt x="51221" y="43013"/>
                  </a:lnTo>
                  <a:close/>
                </a:path>
              </a:pathLst>
            </a:custGeom>
            <a:solidFill>
              <a:srgbClr val="FFFFFF"/>
            </a:solidFill>
            <a:ln w="4751" cap="flat">
              <a:noFill/>
              <a:prstDash val="solid"/>
              <a:miter/>
            </a:ln>
          </p:spPr>
          <p:txBody>
            <a:bodyPr rtlCol="0" anchor="ctr"/>
            <a:lstStyle/>
            <a:p>
              <a:endParaRPr lang="ru-RU"/>
            </a:p>
          </p:txBody>
        </p:sp>
        <p:sp>
          <p:nvSpPr>
            <p:cNvPr id="241" name="Полилиния: фигура 240">
              <a:extLst>
                <a:ext uri="{FF2B5EF4-FFF2-40B4-BE49-F238E27FC236}">
                  <a16:creationId xmlns:a16="http://schemas.microsoft.com/office/drawing/2014/main" id="{71775F43-7A9A-4733-863D-06B6EFD1CAE7}"/>
                </a:ext>
              </a:extLst>
            </p:cNvPr>
            <p:cNvSpPr/>
            <p:nvPr/>
          </p:nvSpPr>
          <p:spPr>
            <a:xfrm>
              <a:off x="4592588" y="5926794"/>
              <a:ext cx="62655" cy="14420"/>
            </a:xfrm>
            <a:custGeom>
              <a:avLst/>
              <a:gdLst>
                <a:gd name="connsiteX0" fmla="*/ 62655 w 62655"/>
                <a:gd name="connsiteY0" fmla="*/ 13177 h 14420"/>
                <a:gd name="connsiteX1" fmla="*/ 61412 w 62655"/>
                <a:gd name="connsiteY1" fmla="*/ 14421 h 14420"/>
                <a:gd name="connsiteX2" fmla="*/ 1243 w 62655"/>
                <a:gd name="connsiteY2" fmla="*/ 14421 h 14420"/>
                <a:gd name="connsiteX3" fmla="*/ 0 w 62655"/>
                <a:gd name="connsiteY3" fmla="*/ 13177 h 14420"/>
                <a:gd name="connsiteX4" fmla="*/ 0 w 62655"/>
                <a:gd name="connsiteY4" fmla="*/ 1243 h 14420"/>
                <a:gd name="connsiteX5" fmla="*/ 1243 w 62655"/>
                <a:gd name="connsiteY5" fmla="*/ 0 h 14420"/>
                <a:gd name="connsiteX6" fmla="*/ 61412 w 62655"/>
                <a:gd name="connsiteY6" fmla="*/ 0 h 14420"/>
                <a:gd name="connsiteX7" fmla="*/ 62655 w 62655"/>
                <a:gd name="connsiteY7" fmla="*/ 1243 h 14420"/>
                <a:gd name="connsiteX8" fmla="*/ 62655 w 62655"/>
                <a:gd name="connsiteY8" fmla="*/ 13177 h 1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55" h="14420">
                  <a:moveTo>
                    <a:pt x="62655" y="13177"/>
                  </a:moveTo>
                  <a:cubicBezTo>
                    <a:pt x="62655" y="13923"/>
                    <a:pt x="62155" y="14421"/>
                    <a:pt x="61412" y="14421"/>
                  </a:cubicBezTo>
                  <a:lnTo>
                    <a:pt x="1243" y="14421"/>
                  </a:lnTo>
                  <a:cubicBezTo>
                    <a:pt x="495" y="14421"/>
                    <a:pt x="0" y="13923"/>
                    <a:pt x="0" y="13177"/>
                  </a:cubicBezTo>
                  <a:lnTo>
                    <a:pt x="0" y="1243"/>
                  </a:lnTo>
                  <a:cubicBezTo>
                    <a:pt x="0" y="497"/>
                    <a:pt x="495" y="0"/>
                    <a:pt x="1243" y="0"/>
                  </a:cubicBezTo>
                  <a:lnTo>
                    <a:pt x="61412" y="0"/>
                  </a:lnTo>
                  <a:cubicBezTo>
                    <a:pt x="62155" y="0"/>
                    <a:pt x="62655" y="497"/>
                    <a:pt x="62655" y="1243"/>
                  </a:cubicBezTo>
                  <a:lnTo>
                    <a:pt x="62655" y="13177"/>
                  </a:lnTo>
                  <a:close/>
                </a:path>
              </a:pathLst>
            </a:custGeom>
            <a:solidFill>
              <a:srgbClr val="FFFFFF"/>
            </a:solidFill>
            <a:ln w="4751" cap="flat">
              <a:noFill/>
              <a:prstDash val="solid"/>
              <a:miter/>
            </a:ln>
          </p:spPr>
          <p:txBody>
            <a:bodyPr rtlCol="0" anchor="ctr"/>
            <a:lstStyle/>
            <a:p>
              <a:endParaRPr lang="ru-RU"/>
            </a:p>
          </p:txBody>
        </p:sp>
        <p:sp>
          <p:nvSpPr>
            <p:cNvPr id="242" name="Полилиния: фигура 241">
              <a:extLst>
                <a:ext uri="{FF2B5EF4-FFF2-40B4-BE49-F238E27FC236}">
                  <a16:creationId xmlns:a16="http://schemas.microsoft.com/office/drawing/2014/main" id="{C24044A8-5286-421A-B2D0-BB88C62F4E3D}"/>
                </a:ext>
              </a:extLst>
            </p:cNvPr>
            <p:cNvSpPr/>
            <p:nvPr/>
          </p:nvSpPr>
          <p:spPr>
            <a:xfrm>
              <a:off x="4524708" y="5842757"/>
              <a:ext cx="61164" cy="166086"/>
            </a:xfrm>
            <a:custGeom>
              <a:avLst/>
              <a:gdLst>
                <a:gd name="connsiteX0" fmla="*/ 60917 w 61164"/>
                <a:gd name="connsiteY0" fmla="*/ 994 h 166086"/>
                <a:gd name="connsiteX1" fmla="*/ 59426 w 61164"/>
                <a:gd name="connsiteY1" fmla="*/ 0 h 166086"/>
                <a:gd name="connsiteX2" fmla="*/ 58679 w 61164"/>
                <a:gd name="connsiteY2" fmla="*/ 249 h 166086"/>
                <a:gd name="connsiteX3" fmla="*/ 58183 w 61164"/>
                <a:gd name="connsiteY3" fmla="*/ 746 h 166086"/>
                <a:gd name="connsiteX4" fmla="*/ 748 w 61164"/>
                <a:gd name="connsiteY4" fmla="*/ 73595 h 166086"/>
                <a:gd name="connsiteX5" fmla="*/ 500 w 61164"/>
                <a:gd name="connsiteY5" fmla="*/ 73844 h 166086"/>
                <a:gd name="connsiteX6" fmla="*/ 0 w 61164"/>
                <a:gd name="connsiteY6" fmla="*/ 75087 h 166086"/>
                <a:gd name="connsiteX7" fmla="*/ 0 w 61164"/>
                <a:gd name="connsiteY7" fmla="*/ 164595 h 166086"/>
                <a:gd name="connsiteX8" fmla="*/ 1495 w 61164"/>
                <a:gd name="connsiteY8" fmla="*/ 166086 h 166086"/>
                <a:gd name="connsiteX9" fmla="*/ 59674 w 61164"/>
                <a:gd name="connsiteY9" fmla="*/ 166086 h 166086"/>
                <a:gd name="connsiteX10" fmla="*/ 61165 w 61164"/>
                <a:gd name="connsiteY10" fmla="*/ 164595 h 166086"/>
                <a:gd name="connsiteX11" fmla="*/ 61165 w 61164"/>
                <a:gd name="connsiteY11" fmla="*/ 1492 h 166086"/>
                <a:gd name="connsiteX12" fmla="*/ 60917 w 61164"/>
                <a:gd name="connsiteY12" fmla="*/ 994 h 166086"/>
                <a:gd name="connsiteX13" fmla="*/ 36800 w 61164"/>
                <a:gd name="connsiteY13" fmla="*/ 40527 h 166086"/>
                <a:gd name="connsiteX14" fmla="*/ 37295 w 61164"/>
                <a:gd name="connsiteY14" fmla="*/ 40030 h 166086"/>
                <a:gd name="connsiteX15" fmla="*/ 50973 w 61164"/>
                <a:gd name="connsiteY15" fmla="*/ 22874 h 166086"/>
                <a:gd name="connsiteX16" fmla="*/ 51468 w 61164"/>
                <a:gd name="connsiteY16" fmla="*/ 22377 h 166086"/>
                <a:gd name="connsiteX17" fmla="*/ 52711 w 61164"/>
                <a:gd name="connsiteY17" fmla="*/ 21880 h 166086"/>
                <a:gd name="connsiteX18" fmla="*/ 54202 w 61164"/>
                <a:gd name="connsiteY18" fmla="*/ 23123 h 166086"/>
                <a:gd name="connsiteX19" fmla="*/ 54202 w 61164"/>
                <a:gd name="connsiteY19" fmla="*/ 23869 h 166086"/>
                <a:gd name="connsiteX20" fmla="*/ 54202 w 61164"/>
                <a:gd name="connsiteY20" fmla="*/ 24366 h 166086"/>
                <a:gd name="connsiteX21" fmla="*/ 54202 w 61164"/>
                <a:gd name="connsiteY21" fmla="*/ 41521 h 166086"/>
                <a:gd name="connsiteX22" fmla="*/ 52711 w 61164"/>
                <a:gd name="connsiteY22" fmla="*/ 43262 h 166086"/>
                <a:gd name="connsiteX23" fmla="*/ 39038 w 61164"/>
                <a:gd name="connsiteY23" fmla="*/ 43262 h 166086"/>
                <a:gd name="connsiteX24" fmla="*/ 38290 w 61164"/>
                <a:gd name="connsiteY24" fmla="*/ 43262 h 166086"/>
                <a:gd name="connsiteX25" fmla="*/ 36800 w 61164"/>
                <a:gd name="connsiteY25" fmla="*/ 41521 h 166086"/>
                <a:gd name="connsiteX26" fmla="*/ 36800 w 61164"/>
                <a:gd name="connsiteY26" fmla="*/ 40527 h 166086"/>
                <a:gd name="connsiteX27" fmla="*/ 27851 w 61164"/>
                <a:gd name="connsiteY27" fmla="*/ 142466 h 166086"/>
                <a:gd name="connsiteX28" fmla="*/ 26356 w 61164"/>
                <a:gd name="connsiteY28" fmla="*/ 143958 h 166086"/>
                <a:gd name="connsiteX29" fmla="*/ 8953 w 61164"/>
                <a:gd name="connsiteY29" fmla="*/ 143958 h 166086"/>
                <a:gd name="connsiteX30" fmla="*/ 7463 w 61164"/>
                <a:gd name="connsiteY30" fmla="*/ 142466 h 166086"/>
                <a:gd name="connsiteX31" fmla="*/ 7463 w 61164"/>
                <a:gd name="connsiteY31" fmla="*/ 131527 h 166086"/>
                <a:gd name="connsiteX32" fmla="*/ 8953 w 61164"/>
                <a:gd name="connsiteY32" fmla="*/ 130035 h 166086"/>
                <a:gd name="connsiteX33" fmla="*/ 26356 w 61164"/>
                <a:gd name="connsiteY33" fmla="*/ 130035 h 166086"/>
                <a:gd name="connsiteX34" fmla="*/ 27851 w 61164"/>
                <a:gd name="connsiteY34" fmla="*/ 131527 h 166086"/>
                <a:gd name="connsiteX35" fmla="*/ 27851 w 61164"/>
                <a:gd name="connsiteY35" fmla="*/ 142466 h 166086"/>
                <a:gd name="connsiteX36" fmla="*/ 27851 w 61164"/>
                <a:gd name="connsiteY36" fmla="*/ 122327 h 166086"/>
                <a:gd name="connsiteX37" fmla="*/ 26356 w 61164"/>
                <a:gd name="connsiteY37" fmla="*/ 123819 h 166086"/>
                <a:gd name="connsiteX38" fmla="*/ 8953 w 61164"/>
                <a:gd name="connsiteY38" fmla="*/ 123819 h 166086"/>
                <a:gd name="connsiteX39" fmla="*/ 7463 w 61164"/>
                <a:gd name="connsiteY39" fmla="*/ 122327 h 166086"/>
                <a:gd name="connsiteX40" fmla="*/ 7463 w 61164"/>
                <a:gd name="connsiteY40" fmla="*/ 111387 h 166086"/>
                <a:gd name="connsiteX41" fmla="*/ 8953 w 61164"/>
                <a:gd name="connsiteY41" fmla="*/ 109896 h 166086"/>
                <a:gd name="connsiteX42" fmla="*/ 26356 w 61164"/>
                <a:gd name="connsiteY42" fmla="*/ 109896 h 166086"/>
                <a:gd name="connsiteX43" fmla="*/ 27851 w 61164"/>
                <a:gd name="connsiteY43" fmla="*/ 111387 h 166086"/>
                <a:gd name="connsiteX44" fmla="*/ 27851 w 61164"/>
                <a:gd name="connsiteY44" fmla="*/ 122327 h 166086"/>
                <a:gd name="connsiteX45" fmla="*/ 27851 w 61164"/>
                <a:gd name="connsiteY45" fmla="*/ 102188 h 166086"/>
                <a:gd name="connsiteX46" fmla="*/ 26356 w 61164"/>
                <a:gd name="connsiteY46" fmla="*/ 103680 h 166086"/>
                <a:gd name="connsiteX47" fmla="*/ 8953 w 61164"/>
                <a:gd name="connsiteY47" fmla="*/ 103680 h 166086"/>
                <a:gd name="connsiteX48" fmla="*/ 7463 w 61164"/>
                <a:gd name="connsiteY48" fmla="*/ 102188 h 166086"/>
                <a:gd name="connsiteX49" fmla="*/ 7463 w 61164"/>
                <a:gd name="connsiteY49" fmla="*/ 91248 h 166086"/>
                <a:gd name="connsiteX50" fmla="*/ 8953 w 61164"/>
                <a:gd name="connsiteY50" fmla="*/ 89756 h 166086"/>
                <a:gd name="connsiteX51" fmla="*/ 26356 w 61164"/>
                <a:gd name="connsiteY51" fmla="*/ 89756 h 166086"/>
                <a:gd name="connsiteX52" fmla="*/ 27851 w 61164"/>
                <a:gd name="connsiteY52" fmla="*/ 91248 h 166086"/>
                <a:gd name="connsiteX53" fmla="*/ 27851 w 61164"/>
                <a:gd name="connsiteY53" fmla="*/ 102188 h 166086"/>
                <a:gd name="connsiteX54" fmla="*/ 27851 w 61164"/>
                <a:gd name="connsiteY54" fmla="*/ 58180 h 166086"/>
                <a:gd name="connsiteX55" fmla="*/ 27851 w 61164"/>
                <a:gd name="connsiteY55" fmla="*/ 58677 h 166086"/>
                <a:gd name="connsiteX56" fmla="*/ 27851 w 61164"/>
                <a:gd name="connsiteY56" fmla="*/ 82049 h 166086"/>
                <a:gd name="connsiteX57" fmla="*/ 26356 w 61164"/>
                <a:gd name="connsiteY57" fmla="*/ 83540 h 166086"/>
                <a:gd name="connsiteX58" fmla="*/ 8953 w 61164"/>
                <a:gd name="connsiteY58" fmla="*/ 83540 h 166086"/>
                <a:gd name="connsiteX59" fmla="*/ 7463 w 61164"/>
                <a:gd name="connsiteY59" fmla="*/ 82049 h 166086"/>
                <a:gd name="connsiteX60" fmla="*/ 7463 w 61164"/>
                <a:gd name="connsiteY60" fmla="*/ 79065 h 166086"/>
                <a:gd name="connsiteX61" fmla="*/ 7463 w 61164"/>
                <a:gd name="connsiteY61" fmla="*/ 78568 h 166086"/>
                <a:gd name="connsiteX62" fmla="*/ 7463 w 61164"/>
                <a:gd name="connsiteY62" fmla="*/ 78319 h 166086"/>
                <a:gd name="connsiteX63" fmla="*/ 7710 w 61164"/>
                <a:gd name="connsiteY63" fmla="*/ 78071 h 166086"/>
                <a:gd name="connsiteX64" fmla="*/ 7958 w 61164"/>
                <a:gd name="connsiteY64" fmla="*/ 77822 h 166086"/>
                <a:gd name="connsiteX65" fmla="*/ 24370 w 61164"/>
                <a:gd name="connsiteY65" fmla="*/ 57185 h 166086"/>
                <a:gd name="connsiteX66" fmla="*/ 24865 w 61164"/>
                <a:gd name="connsiteY66" fmla="*/ 56688 h 166086"/>
                <a:gd name="connsiteX67" fmla="*/ 26108 w 61164"/>
                <a:gd name="connsiteY67" fmla="*/ 56191 h 166086"/>
                <a:gd name="connsiteX68" fmla="*/ 27599 w 61164"/>
                <a:gd name="connsiteY68" fmla="*/ 57434 h 166086"/>
                <a:gd name="connsiteX69" fmla="*/ 27599 w 61164"/>
                <a:gd name="connsiteY69" fmla="*/ 58180 h 166086"/>
                <a:gd name="connsiteX70" fmla="*/ 27851 w 61164"/>
                <a:gd name="connsiteY70" fmla="*/ 58180 h 166086"/>
                <a:gd name="connsiteX71" fmla="*/ 54454 w 61164"/>
                <a:gd name="connsiteY71" fmla="*/ 142466 h 166086"/>
                <a:gd name="connsiteX72" fmla="*/ 52959 w 61164"/>
                <a:gd name="connsiteY72" fmla="*/ 143958 h 166086"/>
                <a:gd name="connsiteX73" fmla="*/ 35557 w 61164"/>
                <a:gd name="connsiteY73" fmla="*/ 143958 h 166086"/>
                <a:gd name="connsiteX74" fmla="*/ 34066 w 61164"/>
                <a:gd name="connsiteY74" fmla="*/ 142466 h 166086"/>
                <a:gd name="connsiteX75" fmla="*/ 34066 w 61164"/>
                <a:gd name="connsiteY75" fmla="*/ 131527 h 166086"/>
                <a:gd name="connsiteX76" fmla="*/ 35557 w 61164"/>
                <a:gd name="connsiteY76" fmla="*/ 130035 h 166086"/>
                <a:gd name="connsiteX77" fmla="*/ 52959 w 61164"/>
                <a:gd name="connsiteY77" fmla="*/ 130035 h 166086"/>
                <a:gd name="connsiteX78" fmla="*/ 54454 w 61164"/>
                <a:gd name="connsiteY78" fmla="*/ 131527 h 166086"/>
                <a:gd name="connsiteX79" fmla="*/ 54454 w 61164"/>
                <a:gd name="connsiteY79" fmla="*/ 142466 h 166086"/>
                <a:gd name="connsiteX80" fmla="*/ 54454 w 61164"/>
                <a:gd name="connsiteY80" fmla="*/ 122327 h 166086"/>
                <a:gd name="connsiteX81" fmla="*/ 52959 w 61164"/>
                <a:gd name="connsiteY81" fmla="*/ 123819 h 166086"/>
                <a:gd name="connsiteX82" fmla="*/ 35557 w 61164"/>
                <a:gd name="connsiteY82" fmla="*/ 123819 h 166086"/>
                <a:gd name="connsiteX83" fmla="*/ 34066 w 61164"/>
                <a:gd name="connsiteY83" fmla="*/ 122327 h 166086"/>
                <a:gd name="connsiteX84" fmla="*/ 34066 w 61164"/>
                <a:gd name="connsiteY84" fmla="*/ 111387 h 166086"/>
                <a:gd name="connsiteX85" fmla="*/ 35557 w 61164"/>
                <a:gd name="connsiteY85" fmla="*/ 109896 h 166086"/>
                <a:gd name="connsiteX86" fmla="*/ 52959 w 61164"/>
                <a:gd name="connsiteY86" fmla="*/ 109896 h 166086"/>
                <a:gd name="connsiteX87" fmla="*/ 54454 w 61164"/>
                <a:gd name="connsiteY87" fmla="*/ 111387 h 166086"/>
                <a:gd name="connsiteX88" fmla="*/ 54454 w 61164"/>
                <a:gd name="connsiteY88" fmla="*/ 122327 h 166086"/>
                <a:gd name="connsiteX89" fmla="*/ 54454 w 61164"/>
                <a:gd name="connsiteY89" fmla="*/ 102188 h 166086"/>
                <a:gd name="connsiteX90" fmla="*/ 52959 w 61164"/>
                <a:gd name="connsiteY90" fmla="*/ 103680 h 166086"/>
                <a:gd name="connsiteX91" fmla="*/ 35557 w 61164"/>
                <a:gd name="connsiteY91" fmla="*/ 103680 h 166086"/>
                <a:gd name="connsiteX92" fmla="*/ 34066 w 61164"/>
                <a:gd name="connsiteY92" fmla="*/ 102188 h 166086"/>
                <a:gd name="connsiteX93" fmla="*/ 34066 w 61164"/>
                <a:gd name="connsiteY93" fmla="*/ 91248 h 166086"/>
                <a:gd name="connsiteX94" fmla="*/ 35557 w 61164"/>
                <a:gd name="connsiteY94" fmla="*/ 89756 h 166086"/>
                <a:gd name="connsiteX95" fmla="*/ 52959 w 61164"/>
                <a:gd name="connsiteY95" fmla="*/ 89756 h 166086"/>
                <a:gd name="connsiteX96" fmla="*/ 54454 w 61164"/>
                <a:gd name="connsiteY96" fmla="*/ 91248 h 166086"/>
                <a:gd name="connsiteX97" fmla="*/ 54454 w 61164"/>
                <a:gd name="connsiteY97" fmla="*/ 102188 h 166086"/>
                <a:gd name="connsiteX98" fmla="*/ 54454 w 61164"/>
                <a:gd name="connsiteY98" fmla="*/ 82049 h 166086"/>
                <a:gd name="connsiteX99" fmla="*/ 52959 w 61164"/>
                <a:gd name="connsiteY99" fmla="*/ 83540 h 166086"/>
                <a:gd name="connsiteX100" fmla="*/ 35557 w 61164"/>
                <a:gd name="connsiteY100" fmla="*/ 83540 h 166086"/>
                <a:gd name="connsiteX101" fmla="*/ 34066 w 61164"/>
                <a:gd name="connsiteY101" fmla="*/ 82049 h 166086"/>
                <a:gd name="connsiteX102" fmla="*/ 34066 w 61164"/>
                <a:gd name="connsiteY102" fmla="*/ 71357 h 166086"/>
                <a:gd name="connsiteX103" fmla="*/ 35557 w 61164"/>
                <a:gd name="connsiteY103" fmla="*/ 69866 h 166086"/>
                <a:gd name="connsiteX104" fmla="*/ 52959 w 61164"/>
                <a:gd name="connsiteY104" fmla="*/ 69866 h 166086"/>
                <a:gd name="connsiteX105" fmla="*/ 54454 w 61164"/>
                <a:gd name="connsiteY105" fmla="*/ 71357 h 166086"/>
                <a:gd name="connsiteX106" fmla="*/ 54454 w 61164"/>
                <a:gd name="connsiteY106" fmla="*/ 82049 h 166086"/>
                <a:gd name="connsiteX107" fmla="*/ 54454 w 61164"/>
                <a:gd name="connsiteY107" fmla="*/ 61910 h 166086"/>
                <a:gd name="connsiteX108" fmla="*/ 52959 w 61164"/>
                <a:gd name="connsiteY108" fmla="*/ 63401 h 166086"/>
                <a:gd name="connsiteX109" fmla="*/ 35557 w 61164"/>
                <a:gd name="connsiteY109" fmla="*/ 63401 h 166086"/>
                <a:gd name="connsiteX110" fmla="*/ 34066 w 61164"/>
                <a:gd name="connsiteY110" fmla="*/ 61910 h 166086"/>
                <a:gd name="connsiteX111" fmla="*/ 34066 w 61164"/>
                <a:gd name="connsiteY111" fmla="*/ 50970 h 166086"/>
                <a:gd name="connsiteX112" fmla="*/ 35557 w 61164"/>
                <a:gd name="connsiteY112" fmla="*/ 49478 h 166086"/>
                <a:gd name="connsiteX113" fmla="*/ 52959 w 61164"/>
                <a:gd name="connsiteY113" fmla="*/ 49478 h 166086"/>
                <a:gd name="connsiteX114" fmla="*/ 54454 w 61164"/>
                <a:gd name="connsiteY114" fmla="*/ 50970 h 166086"/>
                <a:gd name="connsiteX115" fmla="*/ 54454 w 61164"/>
                <a:gd name="connsiteY115" fmla="*/ 61910 h 16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61164" h="166086">
                  <a:moveTo>
                    <a:pt x="60917" y="994"/>
                  </a:moveTo>
                  <a:cubicBezTo>
                    <a:pt x="60669" y="249"/>
                    <a:pt x="60169" y="0"/>
                    <a:pt x="59426" y="0"/>
                  </a:cubicBezTo>
                  <a:cubicBezTo>
                    <a:pt x="59179" y="0"/>
                    <a:pt x="58926" y="0"/>
                    <a:pt x="58679" y="249"/>
                  </a:cubicBezTo>
                  <a:lnTo>
                    <a:pt x="58183" y="746"/>
                  </a:lnTo>
                  <a:lnTo>
                    <a:pt x="748" y="73595"/>
                  </a:lnTo>
                  <a:lnTo>
                    <a:pt x="500" y="73844"/>
                  </a:lnTo>
                  <a:cubicBezTo>
                    <a:pt x="252" y="74093"/>
                    <a:pt x="0" y="74590"/>
                    <a:pt x="0" y="75087"/>
                  </a:cubicBezTo>
                  <a:lnTo>
                    <a:pt x="0" y="164595"/>
                  </a:lnTo>
                  <a:cubicBezTo>
                    <a:pt x="0" y="165341"/>
                    <a:pt x="748" y="166086"/>
                    <a:pt x="1495" y="166086"/>
                  </a:cubicBezTo>
                  <a:lnTo>
                    <a:pt x="59674" y="166086"/>
                  </a:lnTo>
                  <a:cubicBezTo>
                    <a:pt x="60422" y="166086"/>
                    <a:pt x="61165" y="165341"/>
                    <a:pt x="61165" y="164595"/>
                  </a:cubicBezTo>
                  <a:lnTo>
                    <a:pt x="61165" y="1492"/>
                  </a:lnTo>
                  <a:cubicBezTo>
                    <a:pt x="61165" y="1492"/>
                    <a:pt x="61165" y="1243"/>
                    <a:pt x="60917" y="994"/>
                  </a:cubicBezTo>
                  <a:close/>
                  <a:moveTo>
                    <a:pt x="36800" y="40527"/>
                  </a:moveTo>
                  <a:lnTo>
                    <a:pt x="37295" y="40030"/>
                  </a:lnTo>
                  <a:cubicBezTo>
                    <a:pt x="41277" y="35057"/>
                    <a:pt x="47739" y="26852"/>
                    <a:pt x="50973" y="22874"/>
                  </a:cubicBezTo>
                  <a:lnTo>
                    <a:pt x="51468" y="22377"/>
                  </a:lnTo>
                  <a:cubicBezTo>
                    <a:pt x="51716" y="22128"/>
                    <a:pt x="52216" y="21880"/>
                    <a:pt x="52711" y="21880"/>
                  </a:cubicBezTo>
                  <a:cubicBezTo>
                    <a:pt x="53459" y="21880"/>
                    <a:pt x="54202" y="22377"/>
                    <a:pt x="54202" y="23123"/>
                  </a:cubicBezTo>
                  <a:lnTo>
                    <a:pt x="54202" y="23869"/>
                  </a:lnTo>
                  <a:lnTo>
                    <a:pt x="54202" y="24366"/>
                  </a:lnTo>
                  <a:lnTo>
                    <a:pt x="54202" y="41521"/>
                  </a:lnTo>
                  <a:cubicBezTo>
                    <a:pt x="54202" y="42516"/>
                    <a:pt x="53459" y="43013"/>
                    <a:pt x="52711" y="43262"/>
                  </a:cubicBezTo>
                  <a:lnTo>
                    <a:pt x="39038" y="43262"/>
                  </a:lnTo>
                  <a:lnTo>
                    <a:pt x="38290" y="43262"/>
                  </a:lnTo>
                  <a:cubicBezTo>
                    <a:pt x="37295" y="43262"/>
                    <a:pt x="36800" y="42516"/>
                    <a:pt x="36800" y="41521"/>
                  </a:cubicBezTo>
                  <a:cubicBezTo>
                    <a:pt x="36552" y="41273"/>
                    <a:pt x="36552" y="40776"/>
                    <a:pt x="36800" y="40527"/>
                  </a:cubicBezTo>
                  <a:close/>
                  <a:moveTo>
                    <a:pt x="27851" y="142466"/>
                  </a:moveTo>
                  <a:cubicBezTo>
                    <a:pt x="27851" y="143212"/>
                    <a:pt x="27103" y="143958"/>
                    <a:pt x="26356" y="143958"/>
                  </a:cubicBezTo>
                  <a:lnTo>
                    <a:pt x="8953" y="143958"/>
                  </a:lnTo>
                  <a:cubicBezTo>
                    <a:pt x="8206" y="143958"/>
                    <a:pt x="7463" y="143212"/>
                    <a:pt x="7463" y="142466"/>
                  </a:cubicBezTo>
                  <a:lnTo>
                    <a:pt x="7463" y="131527"/>
                  </a:lnTo>
                  <a:cubicBezTo>
                    <a:pt x="7463" y="130781"/>
                    <a:pt x="8206" y="130035"/>
                    <a:pt x="8953" y="130035"/>
                  </a:cubicBezTo>
                  <a:lnTo>
                    <a:pt x="26356" y="130035"/>
                  </a:lnTo>
                  <a:cubicBezTo>
                    <a:pt x="27103" y="130035"/>
                    <a:pt x="27851" y="130781"/>
                    <a:pt x="27851" y="131527"/>
                  </a:cubicBezTo>
                  <a:lnTo>
                    <a:pt x="27851" y="142466"/>
                  </a:lnTo>
                  <a:close/>
                  <a:moveTo>
                    <a:pt x="27851" y="122327"/>
                  </a:moveTo>
                  <a:cubicBezTo>
                    <a:pt x="27851" y="123073"/>
                    <a:pt x="27103" y="123819"/>
                    <a:pt x="26356" y="123819"/>
                  </a:cubicBezTo>
                  <a:lnTo>
                    <a:pt x="8953" y="123819"/>
                  </a:lnTo>
                  <a:cubicBezTo>
                    <a:pt x="8206" y="123819"/>
                    <a:pt x="7463" y="123073"/>
                    <a:pt x="7463" y="122327"/>
                  </a:cubicBezTo>
                  <a:lnTo>
                    <a:pt x="7463" y="111387"/>
                  </a:lnTo>
                  <a:cubicBezTo>
                    <a:pt x="7463" y="110641"/>
                    <a:pt x="8206" y="109896"/>
                    <a:pt x="8953" y="109896"/>
                  </a:cubicBezTo>
                  <a:lnTo>
                    <a:pt x="26356" y="109896"/>
                  </a:lnTo>
                  <a:cubicBezTo>
                    <a:pt x="27103" y="109896"/>
                    <a:pt x="27851" y="110641"/>
                    <a:pt x="27851" y="111387"/>
                  </a:cubicBezTo>
                  <a:lnTo>
                    <a:pt x="27851" y="122327"/>
                  </a:lnTo>
                  <a:close/>
                  <a:moveTo>
                    <a:pt x="27851" y="102188"/>
                  </a:moveTo>
                  <a:cubicBezTo>
                    <a:pt x="27851" y="102934"/>
                    <a:pt x="27103" y="103680"/>
                    <a:pt x="26356" y="103680"/>
                  </a:cubicBezTo>
                  <a:lnTo>
                    <a:pt x="8953" y="103680"/>
                  </a:lnTo>
                  <a:cubicBezTo>
                    <a:pt x="8206" y="103680"/>
                    <a:pt x="7463" y="102934"/>
                    <a:pt x="7463" y="102188"/>
                  </a:cubicBezTo>
                  <a:lnTo>
                    <a:pt x="7463" y="91248"/>
                  </a:lnTo>
                  <a:cubicBezTo>
                    <a:pt x="7463" y="90502"/>
                    <a:pt x="8206" y="89756"/>
                    <a:pt x="8953" y="89756"/>
                  </a:cubicBezTo>
                  <a:lnTo>
                    <a:pt x="26356" y="89756"/>
                  </a:lnTo>
                  <a:cubicBezTo>
                    <a:pt x="27103" y="89756"/>
                    <a:pt x="27851" y="90502"/>
                    <a:pt x="27851" y="91248"/>
                  </a:cubicBezTo>
                  <a:lnTo>
                    <a:pt x="27851" y="102188"/>
                  </a:lnTo>
                  <a:close/>
                  <a:moveTo>
                    <a:pt x="27851" y="58180"/>
                  </a:moveTo>
                  <a:lnTo>
                    <a:pt x="27851" y="58677"/>
                  </a:lnTo>
                  <a:lnTo>
                    <a:pt x="27851" y="82049"/>
                  </a:lnTo>
                  <a:cubicBezTo>
                    <a:pt x="27851" y="82795"/>
                    <a:pt x="27103" y="83540"/>
                    <a:pt x="26356" y="83540"/>
                  </a:cubicBezTo>
                  <a:lnTo>
                    <a:pt x="8953" y="83540"/>
                  </a:lnTo>
                  <a:cubicBezTo>
                    <a:pt x="8206" y="83540"/>
                    <a:pt x="7463" y="82795"/>
                    <a:pt x="7463" y="82049"/>
                  </a:cubicBezTo>
                  <a:lnTo>
                    <a:pt x="7463" y="79065"/>
                  </a:lnTo>
                  <a:cubicBezTo>
                    <a:pt x="7463" y="78817"/>
                    <a:pt x="7463" y="78817"/>
                    <a:pt x="7463" y="78568"/>
                  </a:cubicBezTo>
                  <a:cubicBezTo>
                    <a:pt x="7463" y="78568"/>
                    <a:pt x="7463" y="78568"/>
                    <a:pt x="7463" y="78319"/>
                  </a:cubicBezTo>
                  <a:cubicBezTo>
                    <a:pt x="7463" y="78319"/>
                    <a:pt x="7463" y="78071"/>
                    <a:pt x="7710" y="78071"/>
                  </a:cubicBezTo>
                  <a:cubicBezTo>
                    <a:pt x="7710" y="78071"/>
                    <a:pt x="7710" y="77822"/>
                    <a:pt x="7958" y="77822"/>
                  </a:cubicBezTo>
                  <a:cubicBezTo>
                    <a:pt x="10196" y="74590"/>
                    <a:pt x="20141" y="62158"/>
                    <a:pt x="24370" y="57185"/>
                  </a:cubicBezTo>
                  <a:lnTo>
                    <a:pt x="24865" y="56688"/>
                  </a:lnTo>
                  <a:cubicBezTo>
                    <a:pt x="25113" y="56439"/>
                    <a:pt x="25613" y="56191"/>
                    <a:pt x="26108" y="56191"/>
                  </a:cubicBezTo>
                  <a:cubicBezTo>
                    <a:pt x="26856" y="56191"/>
                    <a:pt x="27599" y="56688"/>
                    <a:pt x="27599" y="57434"/>
                  </a:cubicBezTo>
                  <a:lnTo>
                    <a:pt x="27599" y="58180"/>
                  </a:lnTo>
                  <a:lnTo>
                    <a:pt x="27851" y="58180"/>
                  </a:lnTo>
                  <a:close/>
                  <a:moveTo>
                    <a:pt x="54454" y="142466"/>
                  </a:moveTo>
                  <a:cubicBezTo>
                    <a:pt x="54454" y="143212"/>
                    <a:pt x="53707" y="143958"/>
                    <a:pt x="52959" y="143958"/>
                  </a:cubicBezTo>
                  <a:lnTo>
                    <a:pt x="35557" y="143958"/>
                  </a:lnTo>
                  <a:cubicBezTo>
                    <a:pt x="34809" y="143958"/>
                    <a:pt x="34066" y="143212"/>
                    <a:pt x="34066" y="142466"/>
                  </a:cubicBezTo>
                  <a:lnTo>
                    <a:pt x="34066" y="131527"/>
                  </a:lnTo>
                  <a:cubicBezTo>
                    <a:pt x="34066" y="130781"/>
                    <a:pt x="34809" y="130035"/>
                    <a:pt x="35557" y="130035"/>
                  </a:cubicBezTo>
                  <a:lnTo>
                    <a:pt x="52959" y="130035"/>
                  </a:lnTo>
                  <a:cubicBezTo>
                    <a:pt x="53707" y="130035"/>
                    <a:pt x="54454" y="130781"/>
                    <a:pt x="54454" y="131527"/>
                  </a:cubicBezTo>
                  <a:lnTo>
                    <a:pt x="54454" y="142466"/>
                  </a:lnTo>
                  <a:close/>
                  <a:moveTo>
                    <a:pt x="54454" y="122327"/>
                  </a:moveTo>
                  <a:cubicBezTo>
                    <a:pt x="54454" y="123073"/>
                    <a:pt x="53707" y="123819"/>
                    <a:pt x="52959" y="123819"/>
                  </a:cubicBezTo>
                  <a:lnTo>
                    <a:pt x="35557" y="123819"/>
                  </a:lnTo>
                  <a:cubicBezTo>
                    <a:pt x="34809" y="123819"/>
                    <a:pt x="34066" y="123073"/>
                    <a:pt x="34066" y="122327"/>
                  </a:cubicBezTo>
                  <a:lnTo>
                    <a:pt x="34066" y="111387"/>
                  </a:lnTo>
                  <a:cubicBezTo>
                    <a:pt x="34066" y="110641"/>
                    <a:pt x="34809" y="109896"/>
                    <a:pt x="35557" y="109896"/>
                  </a:cubicBezTo>
                  <a:lnTo>
                    <a:pt x="52959" y="109896"/>
                  </a:lnTo>
                  <a:cubicBezTo>
                    <a:pt x="53707" y="109896"/>
                    <a:pt x="54454" y="110641"/>
                    <a:pt x="54454" y="111387"/>
                  </a:cubicBezTo>
                  <a:lnTo>
                    <a:pt x="54454" y="122327"/>
                  </a:lnTo>
                  <a:close/>
                  <a:moveTo>
                    <a:pt x="54454" y="102188"/>
                  </a:moveTo>
                  <a:cubicBezTo>
                    <a:pt x="54454" y="102934"/>
                    <a:pt x="53707" y="103680"/>
                    <a:pt x="52959" y="103680"/>
                  </a:cubicBezTo>
                  <a:lnTo>
                    <a:pt x="35557" y="103680"/>
                  </a:lnTo>
                  <a:cubicBezTo>
                    <a:pt x="34809" y="103680"/>
                    <a:pt x="34066" y="102934"/>
                    <a:pt x="34066" y="102188"/>
                  </a:cubicBezTo>
                  <a:lnTo>
                    <a:pt x="34066" y="91248"/>
                  </a:lnTo>
                  <a:cubicBezTo>
                    <a:pt x="34066" y="90502"/>
                    <a:pt x="34809" y="89756"/>
                    <a:pt x="35557" y="89756"/>
                  </a:cubicBezTo>
                  <a:lnTo>
                    <a:pt x="52959" y="89756"/>
                  </a:lnTo>
                  <a:cubicBezTo>
                    <a:pt x="53707" y="89756"/>
                    <a:pt x="54454" y="90502"/>
                    <a:pt x="54454" y="91248"/>
                  </a:cubicBezTo>
                  <a:lnTo>
                    <a:pt x="54454" y="102188"/>
                  </a:lnTo>
                  <a:close/>
                  <a:moveTo>
                    <a:pt x="54454" y="82049"/>
                  </a:moveTo>
                  <a:cubicBezTo>
                    <a:pt x="54454" y="82795"/>
                    <a:pt x="53707" y="83540"/>
                    <a:pt x="52959" y="83540"/>
                  </a:cubicBezTo>
                  <a:lnTo>
                    <a:pt x="35557" y="83540"/>
                  </a:lnTo>
                  <a:cubicBezTo>
                    <a:pt x="34809" y="83540"/>
                    <a:pt x="34066" y="82795"/>
                    <a:pt x="34066" y="82049"/>
                  </a:cubicBezTo>
                  <a:lnTo>
                    <a:pt x="34066" y="71357"/>
                  </a:lnTo>
                  <a:cubicBezTo>
                    <a:pt x="34066" y="70612"/>
                    <a:pt x="34809" y="69866"/>
                    <a:pt x="35557" y="69866"/>
                  </a:cubicBezTo>
                  <a:lnTo>
                    <a:pt x="52959" y="69866"/>
                  </a:lnTo>
                  <a:cubicBezTo>
                    <a:pt x="53707" y="69866"/>
                    <a:pt x="54454" y="70612"/>
                    <a:pt x="54454" y="71357"/>
                  </a:cubicBezTo>
                  <a:lnTo>
                    <a:pt x="54454" y="82049"/>
                  </a:lnTo>
                  <a:close/>
                  <a:moveTo>
                    <a:pt x="54454" y="61910"/>
                  </a:moveTo>
                  <a:cubicBezTo>
                    <a:pt x="54454" y="62655"/>
                    <a:pt x="53707" y="63401"/>
                    <a:pt x="52959" y="63401"/>
                  </a:cubicBezTo>
                  <a:lnTo>
                    <a:pt x="35557" y="63401"/>
                  </a:lnTo>
                  <a:cubicBezTo>
                    <a:pt x="34809" y="63401"/>
                    <a:pt x="34066" y="62655"/>
                    <a:pt x="34066" y="61910"/>
                  </a:cubicBezTo>
                  <a:lnTo>
                    <a:pt x="34066" y="50970"/>
                  </a:lnTo>
                  <a:cubicBezTo>
                    <a:pt x="34066" y="50224"/>
                    <a:pt x="34809" y="49478"/>
                    <a:pt x="35557" y="49478"/>
                  </a:cubicBezTo>
                  <a:lnTo>
                    <a:pt x="52959" y="49478"/>
                  </a:lnTo>
                  <a:cubicBezTo>
                    <a:pt x="53707" y="49478"/>
                    <a:pt x="54454" y="50224"/>
                    <a:pt x="54454" y="50970"/>
                  </a:cubicBezTo>
                  <a:lnTo>
                    <a:pt x="54454" y="61910"/>
                  </a:lnTo>
                  <a:close/>
                </a:path>
              </a:pathLst>
            </a:custGeom>
            <a:solidFill>
              <a:srgbClr val="FFFFFF"/>
            </a:solidFill>
            <a:ln w="4751" cap="flat">
              <a:noFill/>
              <a:prstDash val="solid"/>
              <a:miter/>
            </a:ln>
          </p:spPr>
          <p:txBody>
            <a:bodyPr rtlCol="0" anchor="ctr"/>
            <a:lstStyle/>
            <a:p>
              <a:endParaRPr lang="ru-RU"/>
            </a:p>
          </p:txBody>
        </p:sp>
        <p:sp>
          <p:nvSpPr>
            <p:cNvPr id="243" name="Полилиния: фигура 242">
              <a:extLst>
                <a:ext uri="{FF2B5EF4-FFF2-40B4-BE49-F238E27FC236}">
                  <a16:creationId xmlns:a16="http://schemas.microsoft.com/office/drawing/2014/main" id="{4EB71DDE-CE22-43B4-B073-D8660DE9D9C5}"/>
                </a:ext>
              </a:extLst>
            </p:cNvPr>
            <p:cNvSpPr/>
            <p:nvPr/>
          </p:nvSpPr>
          <p:spPr>
            <a:xfrm>
              <a:off x="4428739" y="5681390"/>
              <a:ext cx="16159" cy="33813"/>
            </a:xfrm>
            <a:custGeom>
              <a:avLst/>
              <a:gdLst>
                <a:gd name="connsiteX0" fmla="*/ 0 w 16159"/>
                <a:gd name="connsiteY0" fmla="*/ 26106 h 33813"/>
                <a:gd name="connsiteX1" fmla="*/ 0 w 16159"/>
                <a:gd name="connsiteY1" fmla="*/ 21631 h 33813"/>
                <a:gd name="connsiteX2" fmla="*/ 5220 w 16159"/>
                <a:gd name="connsiteY2" fmla="*/ 21631 h 33813"/>
                <a:gd name="connsiteX3" fmla="*/ 5220 w 16159"/>
                <a:gd name="connsiteY3" fmla="*/ 26106 h 33813"/>
                <a:gd name="connsiteX4" fmla="*/ 7958 w 16159"/>
                <a:gd name="connsiteY4" fmla="*/ 29090 h 33813"/>
                <a:gd name="connsiteX5" fmla="*/ 10444 w 16159"/>
                <a:gd name="connsiteY5" fmla="*/ 26106 h 33813"/>
                <a:gd name="connsiteX6" fmla="*/ 10444 w 16159"/>
                <a:gd name="connsiteY6" fmla="*/ 24863 h 33813"/>
                <a:gd name="connsiteX7" fmla="*/ 7958 w 16159"/>
                <a:gd name="connsiteY7" fmla="*/ 20139 h 33813"/>
                <a:gd name="connsiteX8" fmla="*/ 4724 w 16159"/>
                <a:gd name="connsiteY8" fmla="*/ 16907 h 33813"/>
                <a:gd name="connsiteX9" fmla="*/ 248 w 16159"/>
                <a:gd name="connsiteY9" fmla="*/ 8205 h 33813"/>
                <a:gd name="connsiteX10" fmla="*/ 248 w 16159"/>
                <a:gd name="connsiteY10" fmla="*/ 7210 h 33813"/>
                <a:gd name="connsiteX11" fmla="*/ 7958 w 16159"/>
                <a:gd name="connsiteY11" fmla="*/ 0 h 33813"/>
                <a:gd name="connsiteX12" fmla="*/ 15664 w 16159"/>
                <a:gd name="connsiteY12" fmla="*/ 7459 h 33813"/>
                <a:gd name="connsiteX13" fmla="*/ 15664 w 16159"/>
                <a:gd name="connsiteY13" fmla="*/ 10194 h 33813"/>
                <a:gd name="connsiteX14" fmla="*/ 10692 w 16159"/>
                <a:gd name="connsiteY14" fmla="*/ 10194 h 33813"/>
                <a:gd name="connsiteX15" fmla="*/ 10692 w 16159"/>
                <a:gd name="connsiteY15" fmla="*/ 7459 h 33813"/>
                <a:gd name="connsiteX16" fmla="*/ 8206 w 16159"/>
                <a:gd name="connsiteY16" fmla="*/ 4724 h 33813"/>
                <a:gd name="connsiteX17" fmla="*/ 5720 w 16159"/>
                <a:gd name="connsiteY17" fmla="*/ 7459 h 33813"/>
                <a:gd name="connsiteX18" fmla="*/ 5720 w 16159"/>
                <a:gd name="connsiteY18" fmla="*/ 8205 h 33813"/>
                <a:gd name="connsiteX19" fmla="*/ 8206 w 16159"/>
                <a:gd name="connsiteY19" fmla="*/ 12680 h 33813"/>
                <a:gd name="connsiteX20" fmla="*/ 11687 w 16159"/>
                <a:gd name="connsiteY20" fmla="*/ 16161 h 33813"/>
                <a:gd name="connsiteX21" fmla="*/ 16159 w 16159"/>
                <a:gd name="connsiteY21" fmla="*/ 24615 h 33813"/>
                <a:gd name="connsiteX22" fmla="*/ 16159 w 16159"/>
                <a:gd name="connsiteY22" fmla="*/ 26106 h 33813"/>
                <a:gd name="connsiteX23" fmla="*/ 8206 w 16159"/>
                <a:gd name="connsiteY23" fmla="*/ 33814 h 33813"/>
                <a:gd name="connsiteX24" fmla="*/ 0 w 16159"/>
                <a:gd name="connsiteY24" fmla="*/ 26106 h 3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159" h="33813">
                  <a:moveTo>
                    <a:pt x="0" y="26106"/>
                  </a:moveTo>
                  <a:lnTo>
                    <a:pt x="0" y="21631"/>
                  </a:lnTo>
                  <a:lnTo>
                    <a:pt x="5220" y="21631"/>
                  </a:lnTo>
                  <a:lnTo>
                    <a:pt x="5220" y="26106"/>
                  </a:lnTo>
                  <a:cubicBezTo>
                    <a:pt x="5220" y="27847"/>
                    <a:pt x="5967" y="29090"/>
                    <a:pt x="7958" y="29090"/>
                  </a:cubicBezTo>
                  <a:cubicBezTo>
                    <a:pt x="9696" y="29090"/>
                    <a:pt x="10444" y="27847"/>
                    <a:pt x="10444" y="26106"/>
                  </a:cubicBezTo>
                  <a:lnTo>
                    <a:pt x="10444" y="24863"/>
                  </a:lnTo>
                  <a:cubicBezTo>
                    <a:pt x="10444" y="22874"/>
                    <a:pt x="9696" y="21880"/>
                    <a:pt x="7958" y="20139"/>
                  </a:cubicBezTo>
                  <a:lnTo>
                    <a:pt x="4724" y="16907"/>
                  </a:lnTo>
                  <a:cubicBezTo>
                    <a:pt x="1491" y="13923"/>
                    <a:pt x="248" y="11934"/>
                    <a:pt x="248" y="8205"/>
                  </a:cubicBezTo>
                  <a:lnTo>
                    <a:pt x="248" y="7210"/>
                  </a:lnTo>
                  <a:cubicBezTo>
                    <a:pt x="248" y="3232"/>
                    <a:pt x="2734" y="0"/>
                    <a:pt x="7958" y="0"/>
                  </a:cubicBezTo>
                  <a:cubicBezTo>
                    <a:pt x="13425" y="0"/>
                    <a:pt x="15664" y="2735"/>
                    <a:pt x="15664" y="7459"/>
                  </a:cubicBezTo>
                  <a:lnTo>
                    <a:pt x="15664" y="10194"/>
                  </a:lnTo>
                  <a:lnTo>
                    <a:pt x="10692" y="10194"/>
                  </a:lnTo>
                  <a:lnTo>
                    <a:pt x="10692" y="7459"/>
                  </a:lnTo>
                  <a:cubicBezTo>
                    <a:pt x="10692" y="5470"/>
                    <a:pt x="9944" y="4724"/>
                    <a:pt x="8206" y="4724"/>
                  </a:cubicBezTo>
                  <a:cubicBezTo>
                    <a:pt x="6715" y="4724"/>
                    <a:pt x="5720" y="5470"/>
                    <a:pt x="5720" y="7459"/>
                  </a:cubicBezTo>
                  <a:lnTo>
                    <a:pt x="5720" y="8205"/>
                  </a:lnTo>
                  <a:cubicBezTo>
                    <a:pt x="5720" y="9945"/>
                    <a:pt x="6715" y="11189"/>
                    <a:pt x="8206" y="12680"/>
                  </a:cubicBezTo>
                  <a:lnTo>
                    <a:pt x="11687" y="16161"/>
                  </a:lnTo>
                  <a:cubicBezTo>
                    <a:pt x="14669" y="19145"/>
                    <a:pt x="16159" y="21134"/>
                    <a:pt x="16159" y="24615"/>
                  </a:cubicBezTo>
                  <a:lnTo>
                    <a:pt x="16159" y="26106"/>
                  </a:lnTo>
                  <a:cubicBezTo>
                    <a:pt x="16159" y="30582"/>
                    <a:pt x="13673" y="33814"/>
                    <a:pt x="8206" y="33814"/>
                  </a:cubicBezTo>
                  <a:cubicBezTo>
                    <a:pt x="2734" y="33814"/>
                    <a:pt x="0" y="30333"/>
                    <a:pt x="0" y="26106"/>
                  </a:cubicBezTo>
                  <a:close/>
                </a:path>
              </a:pathLst>
            </a:custGeom>
            <a:solidFill>
              <a:srgbClr val="FFFFFF"/>
            </a:solidFill>
            <a:ln w="4751" cap="flat">
              <a:noFill/>
              <a:prstDash val="solid"/>
              <a:miter/>
            </a:ln>
          </p:spPr>
          <p:txBody>
            <a:bodyPr rtlCol="0" anchor="ctr"/>
            <a:lstStyle/>
            <a:p>
              <a:endParaRPr lang="ru-RU"/>
            </a:p>
          </p:txBody>
        </p:sp>
        <p:sp>
          <p:nvSpPr>
            <p:cNvPr id="244" name="Полилиния: фигура 243">
              <a:extLst>
                <a:ext uri="{FF2B5EF4-FFF2-40B4-BE49-F238E27FC236}">
                  <a16:creationId xmlns:a16="http://schemas.microsoft.com/office/drawing/2014/main" id="{8AC72F8F-C2EF-4211-AB6A-70ED8C5B53F1}"/>
                </a:ext>
              </a:extLst>
            </p:cNvPr>
            <p:cNvSpPr/>
            <p:nvPr/>
          </p:nvSpPr>
          <p:spPr>
            <a:xfrm>
              <a:off x="4447136" y="5681635"/>
              <a:ext cx="15911" cy="33068"/>
            </a:xfrm>
            <a:custGeom>
              <a:avLst/>
              <a:gdLst>
                <a:gd name="connsiteX0" fmla="*/ 15912 w 15911"/>
                <a:gd name="connsiteY0" fmla="*/ 0 h 33068"/>
                <a:gd name="connsiteX1" fmla="*/ 15912 w 15911"/>
                <a:gd name="connsiteY1" fmla="*/ 24615 h 33068"/>
                <a:gd name="connsiteX2" fmla="*/ 8206 w 15911"/>
                <a:gd name="connsiteY2" fmla="*/ 33068 h 33068"/>
                <a:gd name="connsiteX3" fmla="*/ 0 w 15911"/>
                <a:gd name="connsiteY3" fmla="*/ 24615 h 33068"/>
                <a:gd name="connsiteX4" fmla="*/ 0 w 15911"/>
                <a:gd name="connsiteY4" fmla="*/ 0 h 33068"/>
                <a:gd name="connsiteX5" fmla="*/ 5472 w 15911"/>
                <a:gd name="connsiteY5" fmla="*/ 0 h 33068"/>
                <a:gd name="connsiteX6" fmla="*/ 5472 w 15911"/>
                <a:gd name="connsiteY6" fmla="*/ 25361 h 33068"/>
                <a:gd name="connsiteX7" fmla="*/ 8206 w 15911"/>
                <a:gd name="connsiteY7" fmla="*/ 28593 h 33068"/>
                <a:gd name="connsiteX8" fmla="*/ 10939 w 15911"/>
                <a:gd name="connsiteY8" fmla="*/ 25361 h 33068"/>
                <a:gd name="connsiteX9" fmla="*/ 10939 w 15911"/>
                <a:gd name="connsiteY9" fmla="*/ 0 h 33068"/>
                <a:gd name="connsiteX10" fmla="*/ 15912 w 15911"/>
                <a:gd name="connsiteY10" fmla="*/ 0 h 3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11" h="33068">
                  <a:moveTo>
                    <a:pt x="15912" y="0"/>
                  </a:moveTo>
                  <a:lnTo>
                    <a:pt x="15912" y="24615"/>
                  </a:lnTo>
                  <a:cubicBezTo>
                    <a:pt x="15912" y="29587"/>
                    <a:pt x="13678" y="33068"/>
                    <a:pt x="8206" y="33068"/>
                  </a:cubicBezTo>
                  <a:cubicBezTo>
                    <a:pt x="2486" y="33068"/>
                    <a:pt x="0" y="29836"/>
                    <a:pt x="0" y="24615"/>
                  </a:cubicBezTo>
                  <a:lnTo>
                    <a:pt x="0" y="0"/>
                  </a:lnTo>
                  <a:lnTo>
                    <a:pt x="5472" y="0"/>
                  </a:lnTo>
                  <a:lnTo>
                    <a:pt x="5472" y="25361"/>
                  </a:lnTo>
                  <a:cubicBezTo>
                    <a:pt x="5472" y="27349"/>
                    <a:pt x="6215" y="28593"/>
                    <a:pt x="8206" y="28593"/>
                  </a:cubicBezTo>
                  <a:cubicBezTo>
                    <a:pt x="10197" y="28593"/>
                    <a:pt x="10939" y="27349"/>
                    <a:pt x="10939" y="25361"/>
                  </a:cubicBezTo>
                  <a:lnTo>
                    <a:pt x="10939" y="0"/>
                  </a:lnTo>
                  <a:lnTo>
                    <a:pt x="15912" y="0"/>
                  </a:lnTo>
                  <a:close/>
                </a:path>
              </a:pathLst>
            </a:custGeom>
            <a:solidFill>
              <a:srgbClr val="FFFFFF"/>
            </a:solidFill>
            <a:ln w="4751" cap="flat">
              <a:noFill/>
              <a:prstDash val="solid"/>
              <a:miter/>
            </a:ln>
          </p:spPr>
          <p:txBody>
            <a:bodyPr rtlCol="0" anchor="ctr"/>
            <a:lstStyle/>
            <a:p>
              <a:endParaRPr lang="ru-RU"/>
            </a:p>
          </p:txBody>
        </p:sp>
        <p:sp>
          <p:nvSpPr>
            <p:cNvPr id="245" name="Полилиния: фигура 244">
              <a:extLst>
                <a:ext uri="{FF2B5EF4-FFF2-40B4-BE49-F238E27FC236}">
                  <a16:creationId xmlns:a16="http://schemas.microsoft.com/office/drawing/2014/main" id="{A737B742-F2B4-41DF-9B86-328FFCC2CC9F}"/>
                </a:ext>
              </a:extLst>
            </p:cNvPr>
            <p:cNvSpPr/>
            <p:nvPr/>
          </p:nvSpPr>
          <p:spPr>
            <a:xfrm>
              <a:off x="4465786" y="5681390"/>
              <a:ext cx="16159" cy="33813"/>
            </a:xfrm>
            <a:custGeom>
              <a:avLst/>
              <a:gdLst>
                <a:gd name="connsiteX0" fmla="*/ 0 w 16159"/>
                <a:gd name="connsiteY0" fmla="*/ 26106 h 33813"/>
                <a:gd name="connsiteX1" fmla="*/ 0 w 16159"/>
                <a:gd name="connsiteY1" fmla="*/ 21631 h 33813"/>
                <a:gd name="connsiteX2" fmla="*/ 5220 w 16159"/>
                <a:gd name="connsiteY2" fmla="*/ 21631 h 33813"/>
                <a:gd name="connsiteX3" fmla="*/ 5220 w 16159"/>
                <a:gd name="connsiteY3" fmla="*/ 26106 h 33813"/>
                <a:gd name="connsiteX4" fmla="*/ 7953 w 16159"/>
                <a:gd name="connsiteY4" fmla="*/ 29090 h 33813"/>
                <a:gd name="connsiteX5" fmla="*/ 10439 w 16159"/>
                <a:gd name="connsiteY5" fmla="*/ 26106 h 33813"/>
                <a:gd name="connsiteX6" fmla="*/ 10439 w 16159"/>
                <a:gd name="connsiteY6" fmla="*/ 24863 h 33813"/>
                <a:gd name="connsiteX7" fmla="*/ 7953 w 16159"/>
                <a:gd name="connsiteY7" fmla="*/ 20139 h 33813"/>
                <a:gd name="connsiteX8" fmla="*/ 4724 w 16159"/>
                <a:gd name="connsiteY8" fmla="*/ 16907 h 33813"/>
                <a:gd name="connsiteX9" fmla="*/ 248 w 16159"/>
                <a:gd name="connsiteY9" fmla="*/ 8205 h 33813"/>
                <a:gd name="connsiteX10" fmla="*/ 248 w 16159"/>
                <a:gd name="connsiteY10" fmla="*/ 7210 h 33813"/>
                <a:gd name="connsiteX11" fmla="*/ 7953 w 16159"/>
                <a:gd name="connsiteY11" fmla="*/ 0 h 33813"/>
                <a:gd name="connsiteX12" fmla="*/ 15664 w 16159"/>
                <a:gd name="connsiteY12" fmla="*/ 7459 h 33813"/>
                <a:gd name="connsiteX13" fmla="*/ 15664 w 16159"/>
                <a:gd name="connsiteY13" fmla="*/ 10194 h 33813"/>
                <a:gd name="connsiteX14" fmla="*/ 10692 w 16159"/>
                <a:gd name="connsiteY14" fmla="*/ 10194 h 33813"/>
                <a:gd name="connsiteX15" fmla="*/ 10692 w 16159"/>
                <a:gd name="connsiteY15" fmla="*/ 7459 h 33813"/>
                <a:gd name="connsiteX16" fmla="*/ 8206 w 16159"/>
                <a:gd name="connsiteY16" fmla="*/ 4724 h 33813"/>
                <a:gd name="connsiteX17" fmla="*/ 5715 w 16159"/>
                <a:gd name="connsiteY17" fmla="*/ 7459 h 33813"/>
                <a:gd name="connsiteX18" fmla="*/ 5715 w 16159"/>
                <a:gd name="connsiteY18" fmla="*/ 8205 h 33813"/>
                <a:gd name="connsiteX19" fmla="*/ 8206 w 16159"/>
                <a:gd name="connsiteY19" fmla="*/ 12680 h 33813"/>
                <a:gd name="connsiteX20" fmla="*/ 11682 w 16159"/>
                <a:gd name="connsiteY20" fmla="*/ 16161 h 33813"/>
                <a:gd name="connsiteX21" fmla="*/ 16159 w 16159"/>
                <a:gd name="connsiteY21" fmla="*/ 24615 h 33813"/>
                <a:gd name="connsiteX22" fmla="*/ 16159 w 16159"/>
                <a:gd name="connsiteY22" fmla="*/ 26106 h 33813"/>
                <a:gd name="connsiteX23" fmla="*/ 8206 w 16159"/>
                <a:gd name="connsiteY23" fmla="*/ 33814 h 33813"/>
                <a:gd name="connsiteX24" fmla="*/ 0 w 16159"/>
                <a:gd name="connsiteY24" fmla="*/ 26106 h 3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159" h="33813">
                  <a:moveTo>
                    <a:pt x="0" y="26106"/>
                  </a:moveTo>
                  <a:lnTo>
                    <a:pt x="0" y="21631"/>
                  </a:lnTo>
                  <a:lnTo>
                    <a:pt x="5220" y="21631"/>
                  </a:lnTo>
                  <a:lnTo>
                    <a:pt x="5220" y="26106"/>
                  </a:lnTo>
                  <a:cubicBezTo>
                    <a:pt x="5220" y="27847"/>
                    <a:pt x="5967" y="29090"/>
                    <a:pt x="7953" y="29090"/>
                  </a:cubicBezTo>
                  <a:cubicBezTo>
                    <a:pt x="9696" y="29090"/>
                    <a:pt x="10439" y="27847"/>
                    <a:pt x="10439" y="26106"/>
                  </a:cubicBezTo>
                  <a:lnTo>
                    <a:pt x="10439" y="24863"/>
                  </a:lnTo>
                  <a:cubicBezTo>
                    <a:pt x="10439" y="22874"/>
                    <a:pt x="9696" y="21880"/>
                    <a:pt x="7953" y="20139"/>
                  </a:cubicBezTo>
                  <a:lnTo>
                    <a:pt x="4724" y="16907"/>
                  </a:lnTo>
                  <a:cubicBezTo>
                    <a:pt x="1491" y="13923"/>
                    <a:pt x="248" y="11934"/>
                    <a:pt x="248" y="8205"/>
                  </a:cubicBezTo>
                  <a:lnTo>
                    <a:pt x="248" y="7210"/>
                  </a:lnTo>
                  <a:cubicBezTo>
                    <a:pt x="248" y="3232"/>
                    <a:pt x="2486" y="0"/>
                    <a:pt x="7953" y="0"/>
                  </a:cubicBezTo>
                  <a:cubicBezTo>
                    <a:pt x="13425" y="0"/>
                    <a:pt x="15664" y="2735"/>
                    <a:pt x="15664" y="7459"/>
                  </a:cubicBezTo>
                  <a:lnTo>
                    <a:pt x="15664" y="10194"/>
                  </a:lnTo>
                  <a:lnTo>
                    <a:pt x="10692" y="10194"/>
                  </a:lnTo>
                  <a:lnTo>
                    <a:pt x="10692" y="7459"/>
                  </a:lnTo>
                  <a:cubicBezTo>
                    <a:pt x="10692" y="5470"/>
                    <a:pt x="9944" y="4724"/>
                    <a:pt x="8206" y="4724"/>
                  </a:cubicBezTo>
                  <a:cubicBezTo>
                    <a:pt x="6710" y="4724"/>
                    <a:pt x="5715" y="5470"/>
                    <a:pt x="5715" y="7459"/>
                  </a:cubicBezTo>
                  <a:lnTo>
                    <a:pt x="5715" y="8205"/>
                  </a:lnTo>
                  <a:cubicBezTo>
                    <a:pt x="5715" y="9945"/>
                    <a:pt x="6710" y="11189"/>
                    <a:pt x="8206" y="12680"/>
                  </a:cubicBezTo>
                  <a:lnTo>
                    <a:pt x="11682" y="16161"/>
                  </a:lnTo>
                  <a:cubicBezTo>
                    <a:pt x="14669" y="19145"/>
                    <a:pt x="16159" y="21134"/>
                    <a:pt x="16159" y="24615"/>
                  </a:cubicBezTo>
                  <a:lnTo>
                    <a:pt x="16159" y="26106"/>
                  </a:lnTo>
                  <a:cubicBezTo>
                    <a:pt x="16159" y="30582"/>
                    <a:pt x="13673" y="33814"/>
                    <a:pt x="8206" y="33814"/>
                  </a:cubicBezTo>
                  <a:cubicBezTo>
                    <a:pt x="2238" y="33317"/>
                    <a:pt x="0" y="30333"/>
                    <a:pt x="0" y="26106"/>
                  </a:cubicBezTo>
                  <a:close/>
                </a:path>
              </a:pathLst>
            </a:custGeom>
            <a:solidFill>
              <a:srgbClr val="FFFFFF"/>
            </a:solidFill>
            <a:ln w="4751" cap="flat">
              <a:noFill/>
              <a:prstDash val="solid"/>
              <a:miter/>
            </a:ln>
          </p:spPr>
          <p:txBody>
            <a:bodyPr rtlCol="0" anchor="ctr"/>
            <a:lstStyle/>
            <a:p>
              <a:endParaRPr lang="ru-RU"/>
            </a:p>
          </p:txBody>
        </p:sp>
        <p:sp>
          <p:nvSpPr>
            <p:cNvPr id="246" name="Полилиния: фигура 245">
              <a:extLst>
                <a:ext uri="{FF2B5EF4-FFF2-40B4-BE49-F238E27FC236}">
                  <a16:creationId xmlns:a16="http://schemas.microsoft.com/office/drawing/2014/main" id="{494CCCD6-3FFC-4041-93BA-2C32EAD72444}"/>
                </a:ext>
              </a:extLst>
            </p:cNvPr>
            <p:cNvSpPr/>
            <p:nvPr/>
          </p:nvSpPr>
          <p:spPr>
            <a:xfrm>
              <a:off x="4482941" y="5681635"/>
              <a:ext cx="14668" cy="32571"/>
            </a:xfrm>
            <a:custGeom>
              <a:avLst/>
              <a:gdLst>
                <a:gd name="connsiteX0" fmla="*/ 0 w 14668"/>
                <a:gd name="connsiteY0" fmla="*/ 0 h 32571"/>
                <a:gd name="connsiteX1" fmla="*/ 14668 w 14668"/>
                <a:gd name="connsiteY1" fmla="*/ 0 h 32571"/>
                <a:gd name="connsiteX2" fmla="*/ 14668 w 14668"/>
                <a:gd name="connsiteY2" fmla="*/ 4475 h 32571"/>
                <a:gd name="connsiteX3" fmla="*/ 10192 w 14668"/>
                <a:gd name="connsiteY3" fmla="*/ 4475 h 32571"/>
                <a:gd name="connsiteX4" fmla="*/ 10192 w 14668"/>
                <a:gd name="connsiteY4" fmla="*/ 32571 h 32571"/>
                <a:gd name="connsiteX5" fmla="*/ 4477 w 14668"/>
                <a:gd name="connsiteY5" fmla="*/ 32571 h 32571"/>
                <a:gd name="connsiteX6" fmla="*/ 4477 w 14668"/>
                <a:gd name="connsiteY6" fmla="*/ 4475 h 32571"/>
                <a:gd name="connsiteX7" fmla="*/ 0 w 14668"/>
                <a:gd name="connsiteY7" fmla="*/ 4475 h 32571"/>
                <a:gd name="connsiteX8" fmla="*/ 0 w 14668"/>
                <a:gd name="connsiteY8" fmla="*/ 0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68" h="32571">
                  <a:moveTo>
                    <a:pt x="0" y="0"/>
                  </a:moveTo>
                  <a:lnTo>
                    <a:pt x="14668" y="0"/>
                  </a:lnTo>
                  <a:lnTo>
                    <a:pt x="14668" y="4475"/>
                  </a:lnTo>
                  <a:lnTo>
                    <a:pt x="10192" y="4475"/>
                  </a:lnTo>
                  <a:lnTo>
                    <a:pt x="10192" y="32571"/>
                  </a:lnTo>
                  <a:lnTo>
                    <a:pt x="4477" y="32571"/>
                  </a:lnTo>
                  <a:lnTo>
                    <a:pt x="4477" y="4475"/>
                  </a:lnTo>
                  <a:lnTo>
                    <a:pt x="0" y="4475"/>
                  </a:lnTo>
                  <a:lnTo>
                    <a:pt x="0" y="0"/>
                  </a:lnTo>
                  <a:close/>
                </a:path>
              </a:pathLst>
            </a:custGeom>
            <a:solidFill>
              <a:srgbClr val="FFFFFF"/>
            </a:solidFill>
            <a:ln w="4751" cap="flat">
              <a:noFill/>
              <a:prstDash val="solid"/>
              <a:miter/>
            </a:ln>
          </p:spPr>
          <p:txBody>
            <a:bodyPr rtlCol="0" anchor="ctr"/>
            <a:lstStyle/>
            <a:p>
              <a:endParaRPr lang="ru-RU"/>
            </a:p>
          </p:txBody>
        </p:sp>
        <p:sp>
          <p:nvSpPr>
            <p:cNvPr id="247" name="Полилиния: фигура 246">
              <a:extLst>
                <a:ext uri="{FF2B5EF4-FFF2-40B4-BE49-F238E27FC236}">
                  <a16:creationId xmlns:a16="http://schemas.microsoft.com/office/drawing/2014/main" id="{5EE73E4D-993B-4AB5-9F92-A68061C60F88}"/>
                </a:ext>
              </a:extLst>
            </p:cNvPr>
            <p:cNvSpPr/>
            <p:nvPr/>
          </p:nvSpPr>
          <p:spPr>
            <a:xfrm>
              <a:off x="4496366" y="5681890"/>
              <a:ext cx="18649" cy="32570"/>
            </a:xfrm>
            <a:custGeom>
              <a:avLst/>
              <a:gdLst>
                <a:gd name="connsiteX0" fmla="*/ 0 w 18649"/>
                <a:gd name="connsiteY0" fmla="*/ 32571 h 32570"/>
                <a:gd name="connsiteX1" fmla="*/ 6215 w 18649"/>
                <a:gd name="connsiteY1" fmla="*/ 0 h 32570"/>
                <a:gd name="connsiteX2" fmla="*/ 12430 w 18649"/>
                <a:gd name="connsiteY2" fmla="*/ 0 h 32570"/>
                <a:gd name="connsiteX3" fmla="*/ 18650 w 18649"/>
                <a:gd name="connsiteY3" fmla="*/ 32571 h 32570"/>
                <a:gd name="connsiteX4" fmla="*/ 12930 w 18649"/>
                <a:gd name="connsiteY4" fmla="*/ 32571 h 32570"/>
                <a:gd name="connsiteX5" fmla="*/ 11935 w 18649"/>
                <a:gd name="connsiteY5" fmla="*/ 26604 h 32570"/>
                <a:gd name="connsiteX6" fmla="*/ 6215 w 18649"/>
                <a:gd name="connsiteY6" fmla="*/ 26604 h 32570"/>
                <a:gd name="connsiteX7" fmla="*/ 5220 w 18649"/>
                <a:gd name="connsiteY7" fmla="*/ 32571 h 32570"/>
                <a:gd name="connsiteX8" fmla="*/ 0 w 18649"/>
                <a:gd name="connsiteY8" fmla="*/ 32571 h 32570"/>
                <a:gd name="connsiteX9" fmla="*/ 6963 w 18649"/>
                <a:gd name="connsiteY9" fmla="*/ 22128 h 32570"/>
                <a:gd name="connsiteX10" fmla="*/ 11440 w 18649"/>
                <a:gd name="connsiteY10" fmla="*/ 22128 h 32570"/>
                <a:gd name="connsiteX11" fmla="*/ 9201 w 18649"/>
                <a:gd name="connsiteY11" fmla="*/ 8951 h 32570"/>
                <a:gd name="connsiteX12" fmla="*/ 6963 w 18649"/>
                <a:gd name="connsiteY12" fmla="*/ 22128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49" h="32570">
                  <a:moveTo>
                    <a:pt x="0" y="32571"/>
                  </a:moveTo>
                  <a:lnTo>
                    <a:pt x="6215" y="0"/>
                  </a:lnTo>
                  <a:lnTo>
                    <a:pt x="12430" y="0"/>
                  </a:lnTo>
                  <a:lnTo>
                    <a:pt x="18650" y="32571"/>
                  </a:lnTo>
                  <a:lnTo>
                    <a:pt x="12930" y="32571"/>
                  </a:lnTo>
                  <a:lnTo>
                    <a:pt x="11935" y="26604"/>
                  </a:lnTo>
                  <a:lnTo>
                    <a:pt x="6215" y="26604"/>
                  </a:lnTo>
                  <a:lnTo>
                    <a:pt x="5220" y="32571"/>
                  </a:lnTo>
                  <a:lnTo>
                    <a:pt x="0" y="32571"/>
                  </a:lnTo>
                  <a:close/>
                  <a:moveTo>
                    <a:pt x="6963" y="22128"/>
                  </a:moveTo>
                  <a:lnTo>
                    <a:pt x="11440" y="22128"/>
                  </a:lnTo>
                  <a:lnTo>
                    <a:pt x="9201" y="8951"/>
                  </a:lnTo>
                  <a:lnTo>
                    <a:pt x="6963" y="22128"/>
                  </a:lnTo>
                  <a:close/>
                </a:path>
              </a:pathLst>
            </a:custGeom>
            <a:solidFill>
              <a:srgbClr val="FFFFFF"/>
            </a:solidFill>
            <a:ln w="4751" cap="flat">
              <a:noFill/>
              <a:prstDash val="solid"/>
              <a:miter/>
            </a:ln>
          </p:spPr>
          <p:txBody>
            <a:bodyPr rtlCol="0" anchor="ctr"/>
            <a:lstStyle/>
            <a:p>
              <a:endParaRPr lang="ru-RU"/>
            </a:p>
          </p:txBody>
        </p:sp>
        <p:sp>
          <p:nvSpPr>
            <p:cNvPr id="248" name="Полилиния: фигура 247">
              <a:extLst>
                <a:ext uri="{FF2B5EF4-FFF2-40B4-BE49-F238E27FC236}">
                  <a16:creationId xmlns:a16="http://schemas.microsoft.com/office/drawing/2014/main" id="{4B20EEC3-EA01-4EF1-88D6-44D27179C33C}"/>
                </a:ext>
              </a:extLst>
            </p:cNvPr>
            <p:cNvSpPr/>
            <p:nvPr/>
          </p:nvSpPr>
          <p:spPr>
            <a:xfrm>
              <a:off x="4517250" y="5681635"/>
              <a:ext cx="5472" cy="32571"/>
            </a:xfrm>
            <a:custGeom>
              <a:avLst/>
              <a:gdLst>
                <a:gd name="connsiteX0" fmla="*/ 0 w 5472"/>
                <a:gd name="connsiteY0" fmla="*/ 0 h 32571"/>
                <a:gd name="connsiteX1" fmla="*/ 5472 w 5472"/>
                <a:gd name="connsiteY1" fmla="*/ 0 h 32571"/>
                <a:gd name="connsiteX2" fmla="*/ 5472 w 5472"/>
                <a:gd name="connsiteY2" fmla="*/ 32571 h 32571"/>
                <a:gd name="connsiteX3" fmla="*/ 0 w 5472"/>
                <a:gd name="connsiteY3" fmla="*/ 32571 h 32571"/>
                <a:gd name="connsiteX4" fmla="*/ 0 w 5472"/>
                <a:gd name="connsiteY4" fmla="*/ 0 h 32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2" h="32571">
                  <a:moveTo>
                    <a:pt x="0" y="0"/>
                  </a:moveTo>
                  <a:lnTo>
                    <a:pt x="5472" y="0"/>
                  </a:lnTo>
                  <a:lnTo>
                    <a:pt x="5472" y="32571"/>
                  </a:lnTo>
                  <a:lnTo>
                    <a:pt x="0" y="32571"/>
                  </a:lnTo>
                  <a:lnTo>
                    <a:pt x="0" y="0"/>
                  </a:lnTo>
                  <a:close/>
                </a:path>
              </a:pathLst>
            </a:custGeom>
            <a:solidFill>
              <a:srgbClr val="FFFFFF"/>
            </a:solidFill>
            <a:ln w="4751" cap="flat">
              <a:noFill/>
              <a:prstDash val="solid"/>
              <a:miter/>
            </a:ln>
          </p:spPr>
          <p:txBody>
            <a:bodyPr rtlCol="0" anchor="ctr"/>
            <a:lstStyle/>
            <a:p>
              <a:endParaRPr lang="ru-RU"/>
            </a:p>
          </p:txBody>
        </p:sp>
        <p:sp>
          <p:nvSpPr>
            <p:cNvPr id="249" name="Полилиния: фигура 248">
              <a:extLst>
                <a:ext uri="{FF2B5EF4-FFF2-40B4-BE49-F238E27FC236}">
                  <a16:creationId xmlns:a16="http://schemas.microsoft.com/office/drawing/2014/main" id="{528D896E-F9AE-422F-9686-B2FEF8D93D7A}"/>
                </a:ext>
              </a:extLst>
            </p:cNvPr>
            <p:cNvSpPr/>
            <p:nvPr/>
          </p:nvSpPr>
          <p:spPr>
            <a:xfrm>
              <a:off x="4525956" y="5681890"/>
              <a:ext cx="15911" cy="32570"/>
            </a:xfrm>
            <a:custGeom>
              <a:avLst/>
              <a:gdLst>
                <a:gd name="connsiteX0" fmla="*/ 4720 w 15911"/>
                <a:gd name="connsiteY0" fmla="*/ 11934 h 32570"/>
                <a:gd name="connsiteX1" fmla="*/ 4720 w 15911"/>
                <a:gd name="connsiteY1" fmla="*/ 32571 h 32570"/>
                <a:gd name="connsiteX2" fmla="*/ 0 w 15911"/>
                <a:gd name="connsiteY2" fmla="*/ 32571 h 32570"/>
                <a:gd name="connsiteX3" fmla="*/ 0 w 15911"/>
                <a:gd name="connsiteY3" fmla="*/ 0 h 32570"/>
                <a:gd name="connsiteX4" fmla="*/ 5467 w 15911"/>
                <a:gd name="connsiteY4" fmla="*/ 0 h 32570"/>
                <a:gd name="connsiteX5" fmla="*/ 11435 w 15911"/>
                <a:gd name="connsiteY5" fmla="*/ 18647 h 32570"/>
                <a:gd name="connsiteX6" fmla="*/ 11435 w 15911"/>
                <a:gd name="connsiteY6" fmla="*/ 0 h 32570"/>
                <a:gd name="connsiteX7" fmla="*/ 15912 w 15911"/>
                <a:gd name="connsiteY7" fmla="*/ 0 h 32570"/>
                <a:gd name="connsiteX8" fmla="*/ 15912 w 15911"/>
                <a:gd name="connsiteY8" fmla="*/ 32571 h 32570"/>
                <a:gd name="connsiteX9" fmla="*/ 11187 w 15911"/>
                <a:gd name="connsiteY9" fmla="*/ 32571 h 32570"/>
                <a:gd name="connsiteX10" fmla="*/ 4720 w 15911"/>
                <a:gd name="connsiteY10" fmla="*/ 11934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11" h="32570">
                  <a:moveTo>
                    <a:pt x="4720" y="11934"/>
                  </a:moveTo>
                  <a:lnTo>
                    <a:pt x="4720" y="32571"/>
                  </a:lnTo>
                  <a:lnTo>
                    <a:pt x="0" y="32571"/>
                  </a:lnTo>
                  <a:lnTo>
                    <a:pt x="0" y="0"/>
                  </a:lnTo>
                  <a:lnTo>
                    <a:pt x="5467" y="0"/>
                  </a:lnTo>
                  <a:lnTo>
                    <a:pt x="11435" y="18647"/>
                  </a:lnTo>
                  <a:lnTo>
                    <a:pt x="11435" y="0"/>
                  </a:lnTo>
                  <a:lnTo>
                    <a:pt x="15912" y="0"/>
                  </a:lnTo>
                  <a:lnTo>
                    <a:pt x="15912" y="32571"/>
                  </a:lnTo>
                  <a:lnTo>
                    <a:pt x="11187" y="32571"/>
                  </a:lnTo>
                  <a:lnTo>
                    <a:pt x="4720" y="11934"/>
                  </a:lnTo>
                  <a:close/>
                </a:path>
              </a:pathLst>
            </a:custGeom>
            <a:solidFill>
              <a:srgbClr val="FFFFFF"/>
            </a:solidFill>
            <a:ln w="4751" cap="flat">
              <a:noFill/>
              <a:prstDash val="solid"/>
              <a:miter/>
            </a:ln>
          </p:spPr>
          <p:txBody>
            <a:bodyPr rtlCol="0" anchor="ctr"/>
            <a:lstStyle/>
            <a:p>
              <a:endParaRPr lang="ru-RU"/>
            </a:p>
          </p:txBody>
        </p:sp>
        <p:sp>
          <p:nvSpPr>
            <p:cNvPr id="250" name="Полилиния: фигура 249">
              <a:extLst>
                <a:ext uri="{FF2B5EF4-FFF2-40B4-BE49-F238E27FC236}">
                  <a16:creationId xmlns:a16="http://schemas.microsoft.com/office/drawing/2014/main" id="{15A83626-746D-42D0-8790-79087F263CE0}"/>
                </a:ext>
              </a:extLst>
            </p:cNvPr>
            <p:cNvSpPr/>
            <p:nvPr/>
          </p:nvSpPr>
          <p:spPr>
            <a:xfrm>
              <a:off x="4543606" y="5681890"/>
              <a:ext cx="18649" cy="32570"/>
            </a:xfrm>
            <a:custGeom>
              <a:avLst/>
              <a:gdLst>
                <a:gd name="connsiteX0" fmla="*/ 0 w 18649"/>
                <a:gd name="connsiteY0" fmla="*/ 32571 h 32570"/>
                <a:gd name="connsiteX1" fmla="*/ 6215 w 18649"/>
                <a:gd name="connsiteY1" fmla="*/ 0 h 32570"/>
                <a:gd name="connsiteX2" fmla="*/ 12435 w 18649"/>
                <a:gd name="connsiteY2" fmla="*/ 0 h 32570"/>
                <a:gd name="connsiteX3" fmla="*/ 18650 w 18649"/>
                <a:gd name="connsiteY3" fmla="*/ 32571 h 32570"/>
                <a:gd name="connsiteX4" fmla="*/ 12930 w 18649"/>
                <a:gd name="connsiteY4" fmla="*/ 32571 h 32570"/>
                <a:gd name="connsiteX5" fmla="*/ 11935 w 18649"/>
                <a:gd name="connsiteY5" fmla="*/ 26604 h 32570"/>
                <a:gd name="connsiteX6" fmla="*/ 6215 w 18649"/>
                <a:gd name="connsiteY6" fmla="*/ 26604 h 32570"/>
                <a:gd name="connsiteX7" fmla="*/ 5224 w 18649"/>
                <a:gd name="connsiteY7" fmla="*/ 32571 h 32570"/>
                <a:gd name="connsiteX8" fmla="*/ 0 w 18649"/>
                <a:gd name="connsiteY8" fmla="*/ 32571 h 32570"/>
                <a:gd name="connsiteX9" fmla="*/ 6963 w 18649"/>
                <a:gd name="connsiteY9" fmla="*/ 22128 h 32570"/>
                <a:gd name="connsiteX10" fmla="*/ 11440 w 18649"/>
                <a:gd name="connsiteY10" fmla="*/ 22128 h 32570"/>
                <a:gd name="connsiteX11" fmla="*/ 9201 w 18649"/>
                <a:gd name="connsiteY11" fmla="*/ 8951 h 32570"/>
                <a:gd name="connsiteX12" fmla="*/ 6963 w 18649"/>
                <a:gd name="connsiteY12" fmla="*/ 22128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49" h="32570">
                  <a:moveTo>
                    <a:pt x="0" y="32571"/>
                  </a:moveTo>
                  <a:lnTo>
                    <a:pt x="6215" y="0"/>
                  </a:lnTo>
                  <a:lnTo>
                    <a:pt x="12435" y="0"/>
                  </a:lnTo>
                  <a:lnTo>
                    <a:pt x="18650" y="32571"/>
                  </a:lnTo>
                  <a:lnTo>
                    <a:pt x="12930" y="32571"/>
                  </a:lnTo>
                  <a:lnTo>
                    <a:pt x="11935" y="26604"/>
                  </a:lnTo>
                  <a:lnTo>
                    <a:pt x="6215" y="26604"/>
                  </a:lnTo>
                  <a:lnTo>
                    <a:pt x="5224" y="32571"/>
                  </a:lnTo>
                  <a:lnTo>
                    <a:pt x="0" y="32571"/>
                  </a:lnTo>
                  <a:close/>
                  <a:moveTo>
                    <a:pt x="6963" y="22128"/>
                  </a:moveTo>
                  <a:lnTo>
                    <a:pt x="11440" y="22128"/>
                  </a:lnTo>
                  <a:lnTo>
                    <a:pt x="9201" y="8951"/>
                  </a:lnTo>
                  <a:lnTo>
                    <a:pt x="6963" y="22128"/>
                  </a:lnTo>
                  <a:close/>
                </a:path>
              </a:pathLst>
            </a:custGeom>
            <a:solidFill>
              <a:srgbClr val="FFFFFF"/>
            </a:solidFill>
            <a:ln w="4751" cap="flat">
              <a:noFill/>
              <a:prstDash val="solid"/>
              <a:miter/>
            </a:ln>
          </p:spPr>
          <p:txBody>
            <a:bodyPr rtlCol="0" anchor="ctr"/>
            <a:lstStyle/>
            <a:p>
              <a:endParaRPr lang="ru-RU"/>
            </a:p>
          </p:txBody>
        </p:sp>
        <p:sp>
          <p:nvSpPr>
            <p:cNvPr id="251" name="Полилиния: фигура 250">
              <a:extLst>
                <a:ext uri="{FF2B5EF4-FFF2-40B4-BE49-F238E27FC236}">
                  <a16:creationId xmlns:a16="http://schemas.microsoft.com/office/drawing/2014/main" id="{B51B79C8-8A6B-4EDC-968E-4D0E32F2A4F9}"/>
                </a:ext>
              </a:extLst>
            </p:cNvPr>
            <p:cNvSpPr/>
            <p:nvPr/>
          </p:nvSpPr>
          <p:spPr>
            <a:xfrm>
              <a:off x="4563994" y="5681635"/>
              <a:ext cx="15911" cy="32571"/>
            </a:xfrm>
            <a:custGeom>
              <a:avLst/>
              <a:gdLst>
                <a:gd name="connsiteX0" fmla="*/ 0 w 15911"/>
                <a:gd name="connsiteY0" fmla="*/ 0 h 32571"/>
                <a:gd name="connsiteX1" fmla="*/ 7958 w 15911"/>
                <a:gd name="connsiteY1" fmla="*/ 0 h 32571"/>
                <a:gd name="connsiteX2" fmla="*/ 15169 w 15911"/>
                <a:gd name="connsiteY2" fmla="*/ 7210 h 32571"/>
                <a:gd name="connsiteX3" fmla="*/ 15169 w 15911"/>
                <a:gd name="connsiteY3" fmla="*/ 10443 h 32571"/>
                <a:gd name="connsiteX4" fmla="*/ 11935 w 15911"/>
                <a:gd name="connsiteY4" fmla="*/ 15664 h 32571"/>
                <a:gd name="connsiteX5" fmla="*/ 15912 w 15911"/>
                <a:gd name="connsiteY5" fmla="*/ 21134 h 32571"/>
                <a:gd name="connsiteX6" fmla="*/ 15912 w 15911"/>
                <a:gd name="connsiteY6" fmla="*/ 25361 h 32571"/>
                <a:gd name="connsiteX7" fmla="*/ 8453 w 15911"/>
                <a:gd name="connsiteY7" fmla="*/ 32571 h 32571"/>
                <a:gd name="connsiteX8" fmla="*/ 0 w 15911"/>
                <a:gd name="connsiteY8" fmla="*/ 32571 h 32571"/>
                <a:gd name="connsiteX9" fmla="*/ 0 w 15911"/>
                <a:gd name="connsiteY9" fmla="*/ 0 h 32571"/>
                <a:gd name="connsiteX10" fmla="*/ 0 w 15911"/>
                <a:gd name="connsiteY10" fmla="*/ 0 h 32571"/>
                <a:gd name="connsiteX11" fmla="*/ 5472 w 15911"/>
                <a:gd name="connsiteY11" fmla="*/ 13923 h 32571"/>
                <a:gd name="connsiteX12" fmla="*/ 7458 w 15911"/>
                <a:gd name="connsiteY12" fmla="*/ 13923 h 32571"/>
                <a:gd name="connsiteX13" fmla="*/ 9944 w 15911"/>
                <a:gd name="connsiteY13" fmla="*/ 11188 h 32571"/>
                <a:gd name="connsiteX14" fmla="*/ 9944 w 15911"/>
                <a:gd name="connsiteY14" fmla="*/ 7210 h 32571"/>
                <a:gd name="connsiteX15" fmla="*/ 7210 w 15911"/>
                <a:gd name="connsiteY15" fmla="*/ 4475 h 32571"/>
                <a:gd name="connsiteX16" fmla="*/ 5472 w 15911"/>
                <a:gd name="connsiteY16" fmla="*/ 4475 h 32571"/>
                <a:gd name="connsiteX17" fmla="*/ 5472 w 15911"/>
                <a:gd name="connsiteY17" fmla="*/ 13923 h 32571"/>
                <a:gd name="connsiteX18" fmla="*/ 5472 w 15911"/>
                <a:gd name="connsiteY18" fmla="*/ 18150 h 32571"/>
                <a:gd name="connsiteX19" fmla="*/ 5472 w 15911"/>
                <a:gd name="connsiteY19" fmla="*/ 28344 h 32571"/>
                <a:gd name="connsiteX20" fmla="*/ 7958 w 15911"/>
                <a:gd name="connsiteY20" fmla="*/ 28344 h 32571"/>
                <a:gd name="connsiteX21" fmla="*/ 10692 w 15911"/>
                <a:gd name="connsiteY21" fmla="*/ 25609 h 32571"/>
                <a:gd name="connsiteX22" fmla="*/ 10692 w 15911"/>
                <a:gd name="connsiteY22" fmla="*/ 20637 h 32571"/>
                <a:gd name="connsiteX23" fmla="*/ 7958 w 15911"/>
                <a:gd name="connsiteY23" fmla="*/ 17902 h 32571"/>
                <a:gd name="connsiteX24" fmla="*/ 5472 w 15911"/>
                <a:gd name="connsiteY24" fmla="*/ 17902 h 32571"/>
                <a:gd name="connsiteX25" fmla="*/ 5472 w 15911"/>
                <a:gd name="connsiteY25" fmla="*/ 18150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911" h="32571">
                  <a:moveTo>
                    <a:pt x="0" y="0"/>
                  </a:moveTo>
                  <a:lnTo>
                    <a:pt x="7958" y="0"/>
                  </a:lnTo>
                  <a:cubicBezTo>
                    <a:pt x="13425" y="0"/>
                    <a:pt x="15169" y="2486"/>
                    <a:pt x="15169" y="7210"/>
                  </a:cubicBezTo>
                  <a:lnTo>
                    <a:pt x="15169" y="10443"/>
                  </a:lnTo>
                  <a:cubicBezTo>
                    <a:pt x="15169" y="13178"/>
                    <a:pt x="14173" y="14918"/>
                    <a:pt x="11935" y="15664"/>
                  </a:cubicBezTo>
                  <a:cubicBezTo>
                    <a:pt x="14669" y="16410"/>
                    <a:pt x="15912" y="18150"/>
                    <a:pt x="15912" y="21134"/>
                  </a:cubicBezTo>
                  <a:lnTo>
                    <a:pt x="15912" y="25361"/>
                  </a:lnTo>
                  <a:cubicBezTo>
                    <a:pt x="15912" y="30085"/>
                    <a:pt x="13926" y="32571"/>
                    <a:pt x="8453" y="32571"/>
                  </a:cubicBezTo>
                  <a:lnTo>
                    <a:pt x="0" y="32571"/>
                  </a:lnTo>
                  <a:lnTo>
                    <a:pt x="0" y="0"/>
                  </a:lnTo>
                  <a:lnTo>
                    <a:pt x="0" y="0"/>
                  </a:lnTo>
                  <a:close/>
                  <a:moveTo>
                    <a:pt x="5472" y="13923"/>
                  </a:moveTo>
                  <a:lnTo>
                    <a:pt x="7458" y="13923"/>
                  </a:lnTo>
                  <a:cubicBezTo>
                    <a:pt x="9201" y="13923"/>
                    <a:pt x="9944" y="12929"/>
                    <a:pt x="9944" y="11188"/>
                  </a:cubicBezTo>
                  <a:lnTo>
                    <a:pt x="9944" y="7210"/>
                  </a:lnTo>
                  <a:cubicBezTo>
                    <a:pt x="9944" y="5470"/>
                    <a:pt x="9201" y="4475"/>
                    <a:pt x="7210" y="4475"/>
                  </a:cubicBezTo>
                  <a:lnTo>
                    <a:pt x="5472" y="4475"/>
                  </a:lnTo>
                  <a:lnTo>
                    <a:pt x="5472" y="13923"/>
                  </a:lnTo>
                  <a:close/>
                  <a:moveTo>
                    <a:pt x="5472" y="18150"/>
                  </a:moveTo>
                  <a:lnTo>
                    <a:pt x="5472" y="28344"/>
                  </a:lnTo>
                  <a:lnTo>
                    <a:pt x="7958" y="28344"/>
                  </a:lnTo>
                  <a:cubicBezTo>
                    <a:pt x="9696" y="28344"/>
                    <a:pt x="10692" y="27349"/>
                    <a:pt x="10692" y="25609"/>
                  </a:cubicBezTo>
                  <a:lnTo>
                    <a:pt x="10692" y="20637"/>
                  </a:lnTo>
                  <a:cubicBezTo>
                    <a:pt x="10692" y="18896"/>
                    <a:pt x="9944" y="17902"/>
                    <a:pt x="7958" y="17902"/>
                  </a:cubicBezTo>
                  <a:lnTo>
                    <a:pt x="5472" y="17902"/>
                  </a:lnTo>
                  <a:lnTo>
                    <a:pt x="5472" y="18150"/>
                  </a:lnTo>
                  <a:close/>
                </a:path>
              </a:pathLst>
            </a:custGeom>
            <a:solidFill>
              <a:srgbClr val="FFFFFF"/>
            </a:solidFill>
            <a:ln w="4751" cap="flat">
              <a:noFill/>
              <a:prstDash val="solid"/>
              <a:miter/>
            </a:ln>
          </p:spPr>
          <p:txBody>
            <a:bodyPr rtlCol="0" anchor="ctr"/>
            <a:lstStyle/>
            <a:p>
              <a:endParaRPr lang="ru-RU"/>
            </a:p>
          </p:txBody>
        </p:sp>
        <p:sp>
          <p:nvSpPr>
            <p:cNvPr id="252" name="Полилиния: фигура 251">
              <a:extLst>
                <a:ext uri="{FF2B5EF4-FFF2-40B4-BE49-F238E27FC236}">
                  <a16:creationId xmlns:a16="http://schemas.microsoft.com/office/drawing/2014/main" id="{75C49160-DB91-470D-851A-37C4C8A4EEEF}"/>
                </a:ext>
              </a:extLst>
            </p:cNvPr>
            <p:cNvSpPr/>
            <p:nvPr/>
          </p:nvSpPr>
          <p:spPr>
            <a:xfrm>
              <a:off x="4582391" y="5681635"/>
              <a:ext cx="11934" cy="32571"/>
            </a:xfrm>
            <a:custGeom>
              <a:avLst/>
              <a:gdLst>
                <a:gd name="connsiteX0" fmla="*/ 0 w 11934"/>
                <a:gd name="connsiteY0" fmla="*/ 0 h 32571"/>
                <a:gd name="connsiteX1" fmla="*/ 5472 w 11934"/>
                <a:gd name="connsiteY1" fmla="*/ 0 h 32571"/>
                <a:gd name="connsiteX2" fmla="*/ 5472 w 11934"/>
                <a:gd name="connsiteY2" fmla="*/ 28096 h 32571"/>
                <a:gd name="connsiteX3" fmla="*/ 11935 w 11934"/>
                <a:gd name="connsiteY3" fmla="*/ 28096 h 32571"/>
                <a:gd name="connsiteX4" fmla="*/ 11935 w 11934"/>
                <a:gd name="connsiteY4" fmla="*/ 32571 h 32571"/>
                <a:gd name="connsiteX5" fmla="*/ 0 w 11934"/>
                <a:gd name="connsiteY5" fmla="*/ 32571 h 32571"/>
                <a:gd name="connsiteX6" fmla="*/ 0 w 11934"/>
                <a:gd name="connsiteY6" fmla="*/ 0 h 32571"/>
                <a:gd name="connsiteX7" fmla="*/ 0 w 11934"/>
                <a:gd name="connsiteY7" fmla="*/ 0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4" h="32571">
                  <a:moveTo>
                    <a:pt x="0" y="0"/>
                  </a:moveTo>
                  <a:lnTo>
                    <a:pt x="5472" y="0"/>
                  </a:lnTo>
                  <a:lnTo>
                    <a:pt x="5472" y="28096"/>
                  </a:lnTo>
                  <a:lnTo>
                    <a:pt x="11935" y="28096"/>
                  </a:lnTo>
                  <a:lnTo>
                    <a:pt x="11935" y="32571"/>
                  </a:lnTo>
                  <a:lnTo>
                    <a:pt x="0" y="32571"/>
                  </a:lnTo>
                  <a:lnTo>
                    <a:pt x="0" y="0"/>
                  </a:lnTo>
                  <a:lnTo>
                    <a:pt x="0" y="0"/>
                  </a:lnTo>
                  <a:close/>
                </a:path>
              </a:pathLst>
            </a:custGeom>
            <a:solidFill>
              <a:srgbClr val="FFFFFF"/>
            </a:solidFill>
            <a:ln w="4751" cap="flat">
              <a:noFill/>
              <a:prstDash val="solid"/>
              <a:miter/>
            </a:ln>
          </p:spPr>
          <p:txBody>
            <a:bodyPr rtlCol="0" anchor="ctr"/>
            <a:lstStyle/>
            <a:p>
              <a:endParaRPr lang="ru-RU"/>
            </a:p>
          </p:txBody>
        </p:sp>
        <p:sp>
          <p:nvSpPr>
            <p:cNvPr id="253" name="Полилиния: фигура 252">
              <a:extLst>
                <a:ext uri="{FF2B5EF4-FFF2-40B4-BE49-F238E27FC236}">
                  <a16:creationId xmlns:a16="http://schemas.microsoft.com/office/drawing/2014/main" id="{1466F52A-C664-4ECE-9198-5B46C8A184E6}"/>
                </a:ext>
              </a:extLst>
            </p:cNvPr>
            <p:cNvSpPr/>
            <p:nvPr/>
          </p:nvSpPr>
          <p:spPr>
            <a:xfrm>
              <a:off x="4596565" y="5681635"/>
              <a:ext cx="13177" cy="32819"/>
            </a:xfrm>
            <a:custGeom>
              <a:avLst/>
              <a:gdLst>
                <a:gd name="connsiteX0" fmla="*/ 0 w 13177"/>
                <a:gd name="connsiteY0" fmla="*/ 0 h 32819"/>
                <a:gd name="connsiteX1" fmla="*/ 13178 w 13177"/>
                <a:gd name="connsiteY1" fmla="*/ 0 h 32819"/>
                <a:gd name="connsiteX2" fmla="*/ 13178 w 13177"/>
                <a:gd name="connsiteY2" fmla="*/ 4475 h 32819"/>
                <a:gd name="connsiteX3" fmla="*/ 5472 w 13177"/>
                <a:gd name="connsiteY3" fmla="*/ 4475 h 32819"/>
                <a:gd name="connsiteX4" fmla="*/ 5472 w 13177"/>
                <a:gd name="connsiteY4" fmla="*/ 13923 h 32819"/>
                <a:gd name="connsiteX5" fmla="*/ 10939 w 13177"/>
                <a:gd name="connsiteY5" fmla="*/ 13923 h 32819"/>
                <a:gd name="connsiteX6" fmla="*/ 10939 w 13177"/>
                <a:gd name="connsiteY6" fmla="*/ 18399 h 32819"/>
                <a:gd name="connsiteX7" fmla="*/ 5472 w 13177"/>
                <a:gd name="connsiteY7" fmla="*/ 18399 h 32819"/>
                <a:gd name="connsiteX8" fmla="*/ 5472 w 13177"/>
                <a:gd name="connsiteY8" fmla="*/ 28344 h 32819"/>
                <a:gd name="connsiteX9" fmla="*/ 13178 w 13177"/>
                <a:gd name="connsiteY9" fmla="*/ 28344 h 32819"/>
                <a:gd name="connsiteX10" fmla="*/ 13178 w 13177"/>
                <a:gd name="connsiteY10" fmla="*/ 32820 h 32819"/>
                <a:gd name="connsiteX11" fmla="*/ 0 w 13177"/>
                <a:gd name="connsiteY11" fmla="*/ 32820 h 32819"/>
                <a:gd name="connsiteX12" fmla="*/ 0 w 13177"/>
                <a:gd name="connsiteY12" fmla="*/ 0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7" h="32819">
                  <a:moveTo>
                    <a:pt x="0" y="0"/>
                  </a:moveTo>
                  <a:lnTo>
                    <a:pt x="13178" y="0"/>
                  </a:lnTo>
                  <a:lnTo>
                    <a:pt x="13178" y="4475"/>
                  </a:lnTo>
                  <a:lnTo>
                    <a:pt x="5472" y="4475"/>
                  </a:lnTo>
                  <a:lnTo>
                    <a:pt x="5472" y="13923"/>
                  </a:lnTo>
                  <a:lnTo>
                    <a:pt x="10939" y="13923"/>
                  </a:lnTo>
                  <a:lnTo>
                    <a:pt x="10939" y="18399"/>
                  </a:lnTo>
                  <a:lnTo>
                    <a:pt x="5472" y="18399"/>
                  </a:lnTo>
                  <a:lnTo>
                    <a:pt x="5472" y="28344"/>
                  </a:lnTo>
                  <a:lnTo>
                    <a:pt x="13178" y="28344"/>
                  </a:lnTo>
                  <a:lnTo>
                    <a:pt x="13178" y="32820"/>
                  </a:lnTo>
                  <a:lnTo>
                    <a:pt x="0" y="32820"/>
                  </a:lnTo>
                  <a:lnTo>
                    <a:pt x="0" y="0"/>
                  </a:lnTo>
                  <a:close/>
                </a:path>
              </a:pathLst>
            </a:custGeom>
            <a:solidFill>
              <a:srgbClr val="FFFFFF"/>
            </a:solidFill>
            <a:ln w="4751" cap="flat">
              <a:noFill/>
              <a:prstDash val="solid"/>
              <a:miter/>
            </a:ln>
          </p:spPr>
          <p:txBody>
            <a:bodyPr rtlCol="0" anchor="ctr"/>
            <a:lstStyle/>
            <a:p>
              <a:endParaRPr lang="ru-RU"/>
            </a:p>
          </p:txBody>
        </p:sp>
        <p:sp>
          <p:nvSpPr>
            <p:cNvPr id="254" name="Полилиния: фигура 253">
              <a:extLst>
                <a:ext uri="{FF2B5EF4-FFF2-40B4-BE49-F238E27FC236}">
                  <a16:creationId xmlns:a16="http://schemas.microsoft.com/office/drawing/2014/main" id="{CCD0C2F3-41CD-472C-9681-96F36B3EC95B}"/>
                </a:ext>
              </a:extLst>
            </p:cNvPr>
            <p:cNvSpPr/>
            <p:nvPr/>
          </p:nvSpPr>
          <p:spPr>
            <a:xfrm>
              <a:off x="4618944" y="5681390"/>
              <a:ext cx="15911" cy="34062"/>
            </a:xfrm>
            <a:custGeom>
              <a:avLst/>
              <a:gdLst>
                <a:gd name="connsiteX0" fmla="*/ 0 w 15911"/>
                <a:gd name="connsiteY0" fmla="*/ 24615 h 34062"/>
                <a:gd name="connsiteX1" fmla="*/ 0 w 15911"/>
                <a:gd name="connsiteY1" fmla="*/ 8702 h 34062"/>
                <a:gd name="connsiteX2" fmla="*/ 8206 w 15911"/>
                <a:gd name="connsiteY2" fmla="*/ 0 h 34062"/>
                <a:gd name="connsiteX3" fmla="*/ 15912 w 15911"/>
                <a:gd name="connsiteY3" fmla="*/ 8205 h 34062"/>
                <a:gd name="connsiteX4" fmla="*/ 15912 w 15911"/>
                <a:gd name="connsiteY4" fmla="*/ 12183 h 34062"/>
                <a:gd name="connsiteX5" fmla="*/ 10940 w 15911"/>
                <a:gd name="connsiteY5" fmla="*/ 12183 h 34062"/>
                <a:gd name="connsiteX6" fmla="*/ 10940 w 15911"/>
                <a:gd name="connsiteY6" fmla="*/ 7956 h 34062"/>
                <a:gd name="connsiteX7" fmla="*/ 8206 w 15911"/>
                <a:gd name="connsiteY7" fmla="*/ 4724 h 34062"/>
                <a:gd name="connsiteX8" fmla="*/ 5467 w 15911"/>
                <a:gd name="connsiteY8" fmla="*/ 8205 h 34062"/>
                <a:gd name="connsiteX9" fmla="*/ 5467 w 15911"/>
                <a:gd name="connsiteY9" fmla="*/ 25858 h 34062"/>
                <a:gd name="connsiteX10" fmla="*/ 8206 w 15911"/>
                <a:gd name="connsiteY10" fmla="*/ 29339 h 34062"/>
                <a:gd name="connsiteX11" fmla="*/ 10940 w 15911"/>
                <a:gd name="connsiteY11" fmla="*/ 26106 h 34062"/>
                <a:gd name="connsiteX12" fmla="*/ 10940 w 15911"/>
                <a:gd name="connsiteY12" fmla="*/ 20139 h 34062"/>
                <a:gd name="connsiteX13" fmla="*/ 15912 w 15911"/>
                <a:gd name="connsiteY13" fmla="*/ 20139 h 34062"/>
                <a:gd name="connsiteX14" fmla="*/ 15912 w 15911"/>
                <a:gd name="connsiteY14" fmla="*/ 25858 h 34062"/>
                <a:gd name="connsiteX15" fmla="*/ 8206 w 15911"/>
                <a:gd name="connsiteY15" fmla="*/ 34062 h 34062"/>
                <a:gd name="connsiteX16" fmla="*/ 0 w 15911"/>
                <a:gd name="connsiteY16" fmla="*/ 24615 h 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911" h="34062">
                  <a:moveTo>
                    <a:pt x="0" y="24615"/>
                  </a:moveTo>
                  <a:lnTo>
                    <a:pt x="0" y="8702"/>
                  </a:lnTo>
                  <a:cubicBezTo>
                    <a:pt x="0" y="3481"/>
                    <a:pt x="2486" y="0"/>
                    <a:pt x="8206" y="0"/>
                  </a:cubicBezTo>
                  <a:cubicBezTo>
                    <a:pt x="14173" y="0"/>
                    <a:pt x="15912" y="3481"/>
                    <a:pt x="15912" y="8205"/>
                  </a:cubicBezTo>
                  <a:lnTo>
                    <a:pt x="15912" y="12183"/>
                  </a:lnTo>
                  <a:lnTo>
                    <a:pt x="10940" y="12183"/>
                  </a:lnTo>
                  <a:lnTo>
                    <a:pt x="10940" y="7956"/>
                  </a:lnTo>
                  <a:cubicBezTo>
                    <a:pt x="10940" y="5967"/>
                    <a:pt x="10192" y="4724"/>
                    <a:pt x="8206" y="4724"/>
                  </a:cubicBezTo>
                  <a:cubicBezTo>
                    <a:pt x="6215" y="4724"/>
                    <a:pt x="5467" y="6216"/>
                    <a:pt x="5467" y="8205"/>
                  </a:cubicBezTo>
                  <a:lnTo>
                    <a:pt x="5467" y="25858"/>
                  </a:lnTo>
                  <a:cubicBezTo>
                    <a:pt x="5467" y="27847"/>
                    <a:pt x="6215" y="29339"/>
                    <a:pt x="8206" y="29339"/>
                  </a:cubicBezTo>
                  <a:cubicBezTo>
                    <a:pt x="10192" y="29339"/>
                    <a:pt x="10940" y="28096"/>
                    <a:pt x="10940" y="26106"/>
                  </a:cubicBezTo>
                  <a:lnTo>
                    <a:pt x="10940" y="20139"/>
                  </a:lnTo>
                  <a:lnTo>
                    <a:pt x="15912" y="20139"/>
                  </a:lnTo>
                  <a:lnTo>
                    <a:pt x="15912" y="25858"/>
                  </a:lnTo>
                  <a:cubicBezTo>
                    <a:pt x="15912" y="30582"/>
                    <a:pt x="13921" y="34062"/>
                    <a:pt x="8206" y="34062"/>
                  </a:cubicBezTo>
                  <a:cubicBezTo>
                    <a:pt x="2238" y="33317"/>
                    <a:pt x="0" y="29587"/>
                    <a:pt x="0" y="24615"/>
                  </a:cubicBezTo>
                  <a:close/>
                </a:path>
              </a:pathLst>
            </a:custGeom>
            <a:solidFill>
              <a:srgbClr val="FFFFFF"/>
            </a:solidFill>
            <a:ln w="4751" cap="flat">
              <a:noFill/>
              <a:prstDash val="solid"/>
              <a:miter/>
            </a:ln>
          </p:spPr>
          <p:txBody>
            <a:bodyPr rtlCol="0" anchor="ctr"/>
            <a:lstStyle/>
            <a:p>
              <a:endParaRPr lang="ru-RU"/>
            </a:p>
          </p:txBody>
        </p:sp>
        <p:sp>
          <p:nvSpPr>
            <p:cNvPr id="255" name="Полилиния: фигура 254">
              <a:extLst>
                <a:ext uri="{FF2B5EF4-FFF2-40B4-BE49-F238E27FC236}">
                  <a16:creationId xmlns:a16="http://schemas.microsoft.com/office/drawing/2014/main" id="{17AD1C9A-70B2-4B66-95C8-EF716F93D3B4}"/>
                </a:ext>
              </a:extLst>
            </p:cNvPr>
            <p:cNvSpPr/>
            <p:nvPr/>
          </p:nvSpPr>
          <p:spPr>
            <a:xfrm>
              <a:off x="4637341" y="5681635"/>
              <a:ext cx="5472" cy="32571"/>
            </a:xfrm>
            <a:custGeom>
              <a:avLst/>
              <a:gdLst>
                <a:gd name="connsiteX0" fmla="*/ 0 w 5472"/>
                <a:gd name="connsiteY0" fmla="*/ 0 h 32571"/>
                <a:gd name="connsiteX1" fmla="*/ 5472 w 5472"/>
                <a:gd name="connsiteY1" fmla="*/ 0 h 32571"/>
                <a:gd name="connsiteX2" fmla="*/ 5472 w 5472"/>
                <a:gd name="connsiteY2" fmla="*/ 32571 h 32571"/>
                <a:gd name="connsiteX3" fmla="*/ 0 w 5472"/>
                <a:gd name="connsiteY3" fmla="*/ 32571 h 32571"/>
                <a:gd name="connsiteX4" fmla="*/ 0 w 5472"/>
                <a:gd name="connsiteY4" fmla="*/ 0 h 32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2" h="32571">
                  <a:moveTo>
                    <a:pt x="0" y="0"/>
                  </a:moveTo>
                  <a:lnTo>
                    <a:pt x="5472" y="0"/>
                  </a:lnTo>
                  <a:lnTo>
                    <a:pt x="5472" y="32571"/>
                  </a:lnTo>
                  <a:lnTo>
                    <a:pt x="0" y="32571"/>
                  </a:lnTo>
                  <a:lnTo>
                    <a:pt x="0" y="0"/>
                  </a:lnTo>
                  <a:close/>
                </a:path>
              </a:pathLst>
            </a:custGeom>
            <a:solidFill>
              <a:srgbClr val="FFFFFF"/>
            </a:solidFill>
            <a:ln w="4751" cap="flat">
              <a:noFill/>
              <a:prstDash val="solid"/>
              <a:miter/>
            </a:ln>
          </p:spPr>
          <p:txBody>
            <a:bodyPr rtlCol="0" anchor="ctr"/>
            <a:lstStyle/>
            <a:p>
              <a:endParaRPr lang="ru-RU"/>
            </a:p>
          </p:txBody>
        </p:sp>
        <p:sp>
          <p:nvSpPr>
            <p:cNvPr id="256" name="Полилиния: фигура 255">
              <a:extLst>
                <a:ext uri="{FF2B5EF4-FFF2-40B4-BE49-F238E27FC236}">
                  <a16:creationId xmlns:a16="http://schemas.microsoft.com/office/drawing/2014/main" id="{4D739468-7B4C-4948-B376-41529445E0AD}"/>
                </a:ext>
              </a:extLst>
            </p:cNvPr>
            <p:cNvSpPr/>
            <p:nvPr/>
          </p:nvSpPr>
          <p:spPr>
            <a:xfrm>
              <a:off x="4645052" y="5681635"/>
              <a:ext cx="14668" cy="32571"/>
            </a:xfrm>
            <a:custGeom>
              <a:avLst/>
              <a:gdLst>
                <a:gd name="connsiteX0" fmla="*/ 0 w 14668"/>
                <a:gd name="connsiteY0" fmla="*/ 0 h 32571"/>
                <a:gd name="connsiteX1" fmla="*/ 14669 w 14668"/>
                <a:gd name="connsiteY1" fmla="*/ 0 h 32571"/>
                <a:gd name="connsiteX2" fmla="*/ 14669 w 14668"/>
                <a:gd name="connsiteY2" fmla="*/ 4475 h 32571"/>
                <a:gd name="connsiteX3" fmla="*/ 10192 w 14668"/>
                <a:gd name="connsiteY3" fmla="*/ 4475 h 32571"/>
                <a:gd name="connsiteX4" fmla="*/ 10192 w 14668"/>
                <a:gd name="connsiteY4" fmla="*/ 32571 h 32571"/>
                <a:gd name="connsiteX5" fmla="*/ 4720 w 14668"/>
                <a:gd name="connsiteY5" fmla="*/ 32571 h 32571"/>
                <a:gd name="connsiteX6" fmla="*/ 4720 w 14668"/>
                <a:gd name="connsiteY6" fmla="*/ 4475 h 32571"/>
                <a:gd name="connsiteX7" fmla="*/ 248 w 14668"/>
                <a:gd name="connsiteY7" fmla="*/ 4475 h 32571"/>
                <a:gd name="connsiteX8" fmla="*/ 248 w 14668"/>
                <a:gd name="connsiteY8" fmla="*/ 0 h 32571"/>
                <a:gd name="connsiteX9" fmla="*/ 0 w 14668"/>
                <a:gd name="connsiteY9" fmla="*/ 0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68" h="32571">
                  <a:moveTo>
                    <a:pt x="0" y="0"/>
                  </a:moveTo>
                  <a:lnTo>
                    <a:pt x="14669" y="0"/>
                  </a:lnTo>
                  <a:lnTo>
                    <a:pt x="14669" y="4475"/>
                  </a:lnTo>
                  <a:lnTo>
                    <a:pt x="10192" y="4475"/>
                  </a:lnTo>
                  <a:lnTo>
                    <a:pt x="10192" y="32571"/>
                  </a:lnTo>
                  <a:lnTo>
                    <a:pt x="4720" y="32571"/>
                  </a:lnTo>
                  <a:lnTo>
                    <a:pt x="4720" y="4475"/>
                  </a:lnTo>
                  <a:lnTo>
                    <a:pt x="248" y="4475"/>
                  </a:lnTo>
                  <a:lnTo>
                    <a:pt x="248" y="0"/>
                  </a:lnTo>
                  <a:lnTo>
                    <a:pt x="0" y="0"/>
                  </a:lnTo>
                  <a:close/>
                </a:path>
              </a:pathLst>
            </a:custGeom>
            <a:solidFill>
              <a:srgbClr val="FFFFFF"/>
            </a:solidFill>
            <a:ln w="4751" cap="flat">
              <a:noFill/>
              <a:prstDash val="solid"/>
              <a:miter/>
            </a:ln>
          </p:spPr>
          <p:txBody>
            <a:bodyPr rtlCol="0" anchor="ctr"/>
            <a:lstStyle/>
            <a:p>
              <a:endParaRPr lang="ru-RU"/>
            </a:p>
          </p:txBody>
        </p:sp>
        <p:sp>
          <p:nvSpPr>
            <p:cNvPr id="257" name="Полилиния: фигура 256">
              <a:extLst>
                <a:ext uri="{FF2B5EF4-FFF2-40B4-BE49-F238E27FC236}">
                  <a16:creationId xmlns:a16="http://schemas.microsoft.com/office/drawing/2014/main" id="{EE4D5524-970D-4B2B-B5FF-11292333EF5E}"/>
                </a:ext>
              </a:extLst>
            </p:cNvPr>
            <p:cNvSpPr/>
            <p:nvPr/>
          </p:nvSpPr>
          <p:spPr>
            <a:xfrm>
              <a:off x="4661706" y="5681635"/>
              <a:ext cx="5472" cy="32571"/>
            </a:xfrm>
            <a:custGeom>
              <a:avLst/>
              <a:gdLst>
                <a:gd name="connsiteX0" fmla="*/ 0 w 5472"/>
                <a:gd name="connsiteY0" fmla="*/ 0 h 32571"/>
                <a:gd name="connsiteX1" fmla="*/ 5472 w 5472"/>
                <a:gd name="connsiteY1" fmla="*/ 0 h 32571"/>
                <a:gd name="connsiteX2" fmla="*/ 5472 w 5472"/>
                <a:gd name="connsiteY2" fmla="*/ 32571 h 32571"/>
                <a:gd name="connsiteX3" fmla="*/ 0 w 5472"/>
                <a:gd name="connsiteY3" fmla="*/ 32571 h 32571"/>
                <a:gd name="connsiteX4" fmla="*/ 0 w 5472"/>
                <a:gd name="connsiteY4" fmla="*/ 0 h 32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2" h="32571">
                  <a:moveTo>
                    <a:pt x="0" y="0"/>
                  </a:moveTo>
                  <a:lnTo>
                    <a:pt x="5472" y="0"/>
                  </a:lnTo>
                  <a:lnTo>
                    <a:pt x="5472" y="32571"/>
                  </a:lnTo>
                  <a:lnTo>
                    <a:pt x="0" y="32571"/>
                  </a:lnTo>
                  <a:lnTo>
                    <a:pt x="0" y="0"/>
                  </a:lnTo>
                  <a:close/>
                </a:path>
              </a:pathLst>
            </a:custGeom>
            <a:solidFill>
              <a:srgbClr val="FFFFFF"/>
            </a:solidFill>
            <a:ln w="4751" cap="flat">
              <a:noFill/>
              <a:prstDash val="solid"/>
              <a:miter/>
            </a:ln>
          </p:spPr>
          <p:txBody>
            <a:bodyPr rtlCol="0" anchor="ctr"/>
            <a:lstStyle/>
            <a:p>
              <a:endParaRPr lang="ru-RU"/>
            </a:p>
          </p:txBody>
        </p:sp>
        <p:sp>
          <p:nvSpPr>
            <p:cNvPr id="258" name="Полилиния: фигура 257">
              <a:extLst>
                <a:ext uri="{FF2B5EF4-FFF2-40B4-BE49-F238E27FC236}">
                  <a16:creationId xmlns:a16="http://schemas.microsoft.com/office/drawing/2014/main" id="{F364836E-E2F1-4D45-AEDC-927B066EB23C}"/>
                </a:ext>
              </a:extLst>
            </p:cNvPr>
            <p:cNvSpPr/>
            <p:nvPr/>
          </p:nvSpPr>
          <p:spPr>
            <a:xfrm>
              <a:off x="4670160" y="5681635"/>
              <a:ext cx="13177" cy="32819"/>
            </a:xfrm>
            <a:custGeom>
              <a:avLst/>
              <a:gdLst>
                <a:gd name="connsiteX0" fmla="*/ 0 w 13177"/>
                <a:gd name="connsiteY0" fmla="*/ 0 h 32819"/>
                <a:gd name="connsiteX1" fmla="*/ 13178 w 13177"/>
                <a:gd name="connsiteY1" fmla="*/ 0 h 32819"/>
                <a:gd name="connsiteX2" fmla="*/ 13178 w 13177"/>
                <a:gd name="connsiteY2" fmla="*/ 4475 h 32819"/>
                <a:gd name="connsiteX3" fmla="*/ 5472 w 13177"/>
                <a:gd name="connsiteY3" fmla="*/ 4475 h 32819"/>
                <a:gd name="connsiteX4" fmla="*/ 5472 w 13177"/>
                <a:gd name="connsiteY4" fmla="*/ 13923 h 32819"/>
                <a:gd name="connsiteX5" fmla="*/ 10940 w 13177"/>
                <a:gd name="connsiteY5" fmla="*/ 13923 h 32819"/>
                <a:gd name="connsiteX6" fmla="*/ 10940 w 13177"/>
                <a:gd name="connsiteY6" fmla="*/ 18399 h 32819"/>
                <a:gd name="connsiteX7" fmla="*/ 5472 w 13177"/>
                <a:gd name="connsiteY7" fmla="*/ 18399 h 32819"/>
                <a:gd name="connsiteX8" fmla="*/ 5472 w 13177"/>
                <a:gd name="connsiteY8" fmla="*/ 28344 h 32819"/>
                <a:gd name="connsiteX9" fmla="*/ 13178 w 13177"/>
                <a:gd name="connsiteY9" fmla="*/ 28344 h 32819"/>
                <a:gd name="connsiteX10" fmla="*/ 13178 w 13177"/>
                <a:gd name="connsiteY10" fmla="*/ 32820 h 32819"/>
                <a:gd name="connsiteX11" fmla="*/ 0 w 13177"/>
                <a:gd name="connsiteY11" fmla="*/ 32820 h 32819"/>
                <a:gd name="connsiteX12" fmla="*/ 0 w 13177"/>
                <a:gd name="connsiteY12" fmla="*/ 0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7" h="32819">
                  <a:moveTo>
                    <a:pt x="0" y="0"/>
                  </a:moveTo>
                  <a:lnTo>
                    <a:pt x="13178" y="0"/>
                  </a:lnTo>
                  <a:lnTo>
                    <a:pt x="13178" y="4475"/>
                  </a:lnTo>
                  <a:lnTo>
                    <a:pt x="5472" y="4475"/>
                  </a:lnTo>
                  <a:lnTo>
                    <a:pt x="5472" y="13923"/>
                  </a:lnTo>
                  <a:lnTo>
                    <a:pt x="10940" y="13923"/>
                  </a:lnTo>
                  <a:lnTo>
                    <a:pt x="10940" y="18399"/>
                  </a:lnTo>
                  <a:lnTo>
                    <a:pt x="5472" y="18399"/>
                  </a:lnTo>
                  <a:lnTo>
                    <a:pt x="5472" y="28344"/>
                  </a:lnTo>
                  <a:lnTo>
                    <a:pt x="13178" y="28344"/>
                  </a:lnTo>
                  <a:lnTo>
                    <a:pt x="13178" y="32820"/>
                  </a:lnTo>
                  <a:lnTo>
                    <a:pt x="0" y="32820"/>
                  </a:lnTo>
                  <a:lnTo>
                    <a:pt x="0" y="0"/>
                  </a:lnTo>
                  <a:close/>
                </a:path>
              </a:pathLst>
            </a:custGeom>
            <a:solidFill>
              <a:srgbClr val="FFFFFF"/>
            </a:solidFill>
            <a:ln w="4751" cap="flat">
              <a:noFill/>
              <a:prstDash val="solid"/>
              <a:miter/>
            </a:ln>
          </p:spPr>
          <p:txBody>
            <a:bodyPr rtlCol="0" anchor="ctr"/>
            <a:lstStyle/>
            <a:p>
              <a:endParaRPr lang="ru-RU"/>
            </a:p>
          </p:txBody>
        </p:sp>
        <p:sp>
          <p:nvSpPr>
            <p:cNvPr id="259" name="Полилиния: фигура 258">
              <a:extLst>
                <a:ext uri="{FF2B5EF4-FFF2-40B4-BE49-F238E27FC236}">
                  <a16:creationId xmlns:a16="http://schemas.microsoft.com/office/drawing/2014/main" id="{BBBC4603-7FAB-4C79-A8EF-BCA8B2B7E16C}"/>
                </a:ext>
              </a:extLst>
            </p:cNvPr>
            <p:cNvSpPr/>
            <p:nvPr/>
          </p:nvSpPr>
          <p:spPr>
            <a:xfrm>
              <a:off x="4684828" y="5681390"/>
              <a:ext cx="16163" cy="33813"/>
            </a:xfrm>
            <a:custGeom>
              <a:avLst/>
              <a:gdLst>
                <a:gd name="connsiteX0" fmla="*/ 0 w 16163"/>
                <a:gd name="connsiteY0" fmla="*/ 26106 h 33813"/>
                <a:gd name="connsiteX1" fmla="*/ 0 w 16163"/>
                <a:gd name="connsiteY1" fmla="*/ 21631 h 33813"/>
                <a:gd name="connsiteX2" fmla="*/ 5224 w 16163"/>
                <a:gd name="connsiteY2" fmla="*/ 21631 h 33813"/>
                <a:gd name="connsiteX3" fmla="*/ 5224 w 16163"/>
                <a:gd name="connsiteY3" fmla="*/ 26106 h 33813"/>
                <a:gd name="connsiteX4" fmla="*/ 7958 w 16163"/>
                <a:gd name="connsiteY4" fmla="*/ 29090 h 33813"/>
                <a:gd name="connsiteX5" fmla="*/ 10444 w 16163"/>
                <a:gd name="connsiteY5" fmla="*/ 26106 h 33813"/>
                <a:gd name="connsiteX6" fmla="*/ 10444 w 16163"/>
                <a:gd name="connsiteY6" fmla="*/ 24863 h 33813"/>
                <a:gd name="connsiteX7" fmla="*/ 7958 w 16163"/>
                <a:gd name="connsiteY7" fmla="*/ 20139 h 33813"/>
                <a:gd name="connsiteX8" fmla="*/ 4724 w 16163"/>
                <a:gd name="connsiteY8" fmla="*/ 16907 h 33813"/>
                <a:gd name="connsiteX9" fmla="*/ 252 w 16163"/>
                <a:gd name="connsiteY9" fmla="*/ 8205 h 33813"/>
                <a:gd name="connsiteX10" fmla="*/ 252 w 16163"/>
                <a:gd name="connsiteY10" fmla="*/ 7210 h 33813"/>
                <a:gd name="connsiteX11" fmla="*/ 7958 w 16163"/>
                <a:gd name="connsiteY11" fmla="*/ 0 h 33813"/>
                <a:gd name="connsiteX12" fmla="*/ 15664 w 16163"/>
                <a:gd name="connsiteY12" fmla="*/ 7459 h 33813"/>
                <a:gd name="connsiteX13" fmla="*/ 15664 w 16163"/>
                <a:gd name="connsiteY13" fmla="*/ 10194 h 33813"/>
                <a:gd name="connsiteX14" fmla="*/ 10692 w 16163"/>
                <a:gd name="connsiteY14" fmla="*/ 10194 h 33813"/>
                <a:gd name="connsiteX15" fmla="*/ 10692 w 16163"/>
                <a:gd name="connsiteY15" fmla="*/ 7459 h 33813"/>
                <a:gd name="connsiteX16" fmla="*/ 8206 w 16163"/>
                <a:gd name="connsiteY16" fmla="*/ 4724 h 33813"/>
                <a:gd name="connsiteX17" fmla="*/ 5720 w 16163"/>
                <a:gd name="connsiteY17" fmla="*/ 7459 h 33813"/>
                <a:gd name="connsiteX18" fmla="*/ 5720 w 16163"/>
                <a:gd name="connsiteY18" fmla="*/ 8205 h 33813"/>
                <a:gd name="connsiteX19" fmla="*/ 8206 w 16163"/>
                <a:gd name="connsiteY19" fmla="*/ 12680 h 33813"/>
                <a:gd name="connsiteX20" fmla="*/ 11687 w 16163"/>
                <a:gd name="connsiteY20" fmla="*/ 16161 h 33813"/>
                <a:gd name="connsiteX21" fmla="*/ 16164 w 16163"/>
                <a:gd name="connsiteY21" fmla="*/ 24615 h 33813"/>
                <a:gd name="connsiteX22" fmla="*/ 16164 w 16163"/>
                <a:gd name="connsiteY22" fmla="*/ 26106 h 33813"/>
                <a:gd name="connsiteX23" fmla="*/ 8206 w 16163"/>
                <a:gd name="connsiteY23" fmla="*/ 33814 h 33813"/>
                <a:gd name="connsiteX24" fmla="*/ 0 w 16163"/>
                <a:gd name="connsiteY24" fmla="*/ 26106 h 3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163" h="33813">
                  <a:moveTo>
                    <a:pt x="0" y="26106"/>
                  </a:moveTo>
                  <a:lnTo>
                    <a:pt x="0" y="21631"/>
                  </a:lnTo>
                  <a:lnTo>
                    <a:pt x="5224" y="21631"/>
                  </a:lnTo>
                  <a:lnTo>
                    <a:pt x="5224" y="26106"/>
                  </a:lnTo>
                  <a:cubicBezTo>
                    <a:pt x="5224" y="27847"/>
                    <a:pt x="5967" y="29090"/>
                    <a:pt x="7958" y="29090"/>
                  </a:cubicBezTo>
                  <a:cubicBezTo>
                    <a:pt x="9697" y="29090"/>
                    <a:pt x="10444" y="27847"/>
                    <a:pt x="10444" y="26106"/>
                  </a:cubicBezTo>
                  <a:lnTo>
                    <a:pt x="10444" y="24863"/>
                  </a:lnTo>
                  <a:cubicBezTo>
                    <a:pt x="10444" y="22874"/>
                    <a:pt x="9697" y="21880"/>
                    <a:pt x="7958" y="20139"/>
                  </a:cubicBezTo>
                  <a:lnTo>
                    <a:pt x="4724" y="16907"/>
                  </a:lnTo>
                  <a:cubicBezTo>
                    <a:pt x="1495" y="13923"/>
                    <a:pt x="252" y="11934"/>
                    <a:pt x="252" y="8205"/>
                  </a:cubicBezTo>
                  <a:lnTo>
                    <a:pt x="252" y="7210"/>
                  </a:lnTo>
                  <a:cubicBezTo>
                    <a:pt x="252" y="3232"/>
                    <a:pt x="2738" y="0"/>
                    <a:pt x="7958" y="0"/>
                  </a:cubicBezTo>
                  <a:cubicBezTo>
                    <a:pt x="13430" y="0"/>
                    <a:pt x="15664" y="2735"/>
                    <a:pt x="15664" y="7459"/>
                  </a:cubicBezTo>
                  <a:lnTo>
                    <a:pt x="15664" y="10194"/>
                  </a:lnTo>
                  <a:lnTo>
                    <a:pt x="10692" y="10194"/>
                  </a:lnTo>
                  <a:lnTo>
                    <a:pt x="10692" y="7459"/>
                  </a:lnTo>
                  <a:cubicBezTo>
                    <a:pt x="10692" y="5470"/>
                    <a:pt x="9949" y="4724"/>
                    <a:pt x="8206" y="4724"/>
                  </a:cubicBezTo>
                  <a:cubicBezTo>
                    <a:pt x="6715" y="4724"/>
                    <a:pt x="5720" y="5470"/>
                    <a:pt x="5720" y="7459"/>
                  </a:cubicBezTo>
                  <a:lnTo>
                    <a:pt x="5720" y="8205"/>
                  </a:lnTo>
                  <a:cubicBezTo>
                    <a:pt x="5720" y="9945"/>
                    <a:pt x="6715" y="11189"/>
                    <a:pt x="8206" y="12680"/>
                  </a:cubicBezTo>
                  <a:lnTo>
                    <a:pt x="11687" y="16161"/>
                  </a:lnTo>
                  <a:cubicBezTo>
                    <a:pt x="14673" y="19145"/>
                    <a:pt x="16164" y="21134"/>
                    <a:pt x="16164" y="24615"/>
                  </a:cubicBezTo>
                  <a:lnTo>
                    <a:pt x="16164" y="26106"/>
                  </a:lnTo>
                  <a:cubicBezTo>
                    <a:pt x="16164" y="30582"/>
                    <a:pt x="13678" y="33814"/>
                    <a:pt x="8206" y="33814"/>
                  </a:cubicBezTo>
                  <a:cubicBezTo>
                    <a:pt x="2738" y="33814"/>
                    <a:pt x="0" y="30333"/>
                    <a:pt x="0" y="26106"/>
                  </a:cubicBezTo>
                  <a:close/>
                </a:path>
              </a:pathLst>
            </a:custGeom>
            <a:solidFill>
              <a:srgbClr val="FFFFFF"/>
            </a:solidFill>
            <a:ln w="4751" cap="flat">
              <a:noFill/>
              <a:prstDash val="solid"/>
              <a:miter/>
            </a:ln>
          </p:spPr>
          <p:txBody>
            <a:bodyPr rtlCol="0" anchor="ctr"/>
            <a:lstStyle/>
            <a:p>
              <a:endParaRPr lang="ru-RU"/>
            </a:p>
          </p:txBody>
        </p:sp>
        <p:sp>
          <p:nvSpPr>
            <p:cNvPr id="260" name="Полилиния: фигура 259">
              <a:extLst>
                <a:ext uri="{FF2B5EF4-FFF2-40B4-BE49-F238E27FC236}">
                  <a16:creationId xmlns:a16="http://schemas.microsoft.com/office/drawing/2014/main" id="{93AD7E49-C6C9-4D5A-90E1-12EB49452105}"/>
                </a:ext>
              </a:extLst>
            </p:cNvPr>
            <p:cNvSpPr/>
            <p:nvPr/>
          </p:nvSpPr>
          <p:spPr>
            <a:xfrm>
              <a:off x="4428987" y="5729876"/>
              <a:ext cx="18649" cy="32571"/>
            </a:xfrm>
            <a:custGeom>
              <a:avLst/>
              <a:gdLst>
                <a:gd name="connsiteX0" fmla="*/ 0 w 18649"/>
                <a:gd name="connsiteY0" fmla="*/ 32571 h 32571"/>
                <a:gd name="connsiteX1" fmla="*/ 6215 w 18649"/>
                <a:gd name="connsiteY1" fmla="*/ 0 h 32571"/>
                <a:gd name="connsiteX2" fmla="*/ 12430 w 18649"/>
                <a:gd name="connsiteY2" fmla="*/ 0 h 32571"/>
                <a:gd name="connsiteX3" fmla="*/ 18650 w 18649"/>
                <a:gd name="connsiteY3" fmla="*/ 32571 h 32571"/>
                <a:gd name="connsiteX4" fmla="*/ 12930 w 18649"/>
                <a:gd name="connsiteY4" fmla="*/ 32571 h 32571"/>
                <a:gd name="connsiteX5" fmla="*/ 11935 w 18649"/>
                <a:gd name="connsiteY5" fmla="*/ 26604 h 32571"/>
                <a:gd name="connsiteX6" fmla="*/ 6215 w 18649"/>
                <a:gd name="connsiteY6" fmla="*/ 26604 h 32571"/>
                <a:gd name="connsiteX7" fmla="*/ 5220 w 18649"/>
                <a:gd name="connsiteY7" fmla="*/ 32571 h 32571"/>
                <a:gd name="connsiteX8" fmla="*/ 0 w 18649"/>
                <a:gd name="connsiteY8" fmla="*/ 32571 h 32571"/>
                <a:gd name="connsiteX9" fmla="*/ 6715 w 18649"/>
                <a:gd name="connsiteY9" fmla="*/ 22128 h 32571"/>
                <a:gd name="connsiteX10" fmla="*/ 11187 w 18649"/>
                <a:gd name="connsiteY10" fmla="*/ 22128 h 32571"/>
                <a:gd name="connsiteX11" fmla="*/ 8949 w 18649"/>
                <a:gd name="connsiteY11" fmla="*/ 8951 h 32571"/>
                <a:gd name="connsiteX12" fmla="*/ 6715 w 18649"/>
                <a:gd name="connsiteY12" fmla="*/ 22128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49" h="32571">
                  <a:moveTo>
                    <a:pt x="0" y="32571"/>
                  </a:moveTo>
                  <a:lnTo>
                    <a:pt x="6215" y="0"/>
                  </a:lnTo>
                  <a:lnTo>
                    <a:pt x="12430" y="0"/>
                  </a:lnTo>
                  <a:lnTo>
                    <a:pt x="18650" y="32571"/>
                  </a:lnTo>
                  <a:lnTo>
                    <a:pt x="12930" y="32571"/>
                  </a:lnTo>
                  <a:lnTo>
                    <a:pt x="11935" y="26604"/>
                  </a:lnTo>
                  <a:lnTo>
                    <a:pt x="6215" y="26604"/>
                  </a:lnTo>
                  <a:lnTo>
                    <a:pt x="5220" y="32571"/>
                  </a:lnTo>
                  <a:lnTo>
                    <a:pt x="0" y="32571"/>
                  </a:lnTo>
                  <a:close/>
                  <a:moveTo>
                    <a:pt x="6715" y="22128"/>
                  </a:moveTo>
                  <a:lnTo>
                    <a:pt x="11187" y="22128"/>
                  </a:lnTo>
                  <a:lnTo>
                    <a:pt x="8949" y="8951"/>
                  </a:lnTo>
                  <a:lnTo>
                    <a:pt x="6715" y="22128"/>
                  </a:lnTo>
                  <a:close/>
                </a:path>
              </a:pathLst>
            </a:custGeom>
            <a:solidFill>
              <a:srgbClr val="FFFFFF"/>
            </a:solidFill>
            <a:ln w="4751" cap="flat">
              <a:noFill/>
              <a:prstDash val="solid"/>
              <a:miter/>
            </a:ln>
          </p:spPr>
          <p:txBody>
            <a:bodyPr rtlCol="0" anchor="ctr"/>
            <a:lstStyle/>
            <a:p>
              <a:endParaRPr lang="ru-RU"/>
            </a:p>
          </p:txBody>
        </p:sp>
        <p:sp>
          <p:nvSpPr>
            <p:cNvPr id="261" name="Полилиния: фигура 260">
              <a:extLst>
                <a:ext uri="{FF2B5EF4-FFF2-40B4-BE49-F238E27FC236}">
                  <a16:creationId xmlns:a16="http://schemas.microsoft.com/office/drawing/2014/main" id="{7BB23B9D-97E4-4AEE-8835-17445CD5AF51}"/>
                </a:ext>
              </a:extLst>
            </p:cNvPr>
            <p:cNvSpPr/>
            <p:nvPr/>
          </p:nvSpPr>
          <p:spPr>
            <a:xfrm>
              <a:off x="4449622" y="5729876"/>
              <a:ext cx="15916" cy="32571"/>
            </a:xfrm>
            <a:custGeom>
              <a:avLst/>
              <a:gdLst>
                <a:gd name="connsiteX0" fmla="*/ 4724 w 15916"/>
                <a:gd name="connsiteY0" fmla="*/ 11934 h 32571"/>
                <a:gd name="connsiteX1" fmla="*/ 4724 w 15916"/>
                <a:gd name="connsiteY1" fmla="*/ 32571 h 32571"/>
                <a:gd name="connsiteX2" fmla="*/ 0 w 15916"/>
                <a:gd name="connsiteY2" fmla="*/ 32571 h 32571"/>
                <a:gd name="connsiteX3" fmla="*/ 0 w 15916"/>
                <a:gd name="connsiteY3" fmla="*/ 0 h 32571"/>
                <a:gd name="connsiteX4" fmla="*/ 5472 w 15916"/>
                <a:gd name="connsiteY4" fmla="*/ 0 h 32571"/>
                <a:gd name="connsiteX5" fmla="*/ 11440 w 15916"/>
                <a:gd name="connsiteY5" fmla="*/ 18648 h 32571"/>
                <a:gd name="connsiteX6" fmla="*/ 11440 w 15916"/>
                <a:gd name="connsiteY6" fmla="*/ 0 h 32571"/>
                <a:gd name="connsiteX7" fmla="*/ 15916 w 15916"/>
                <a:gd name="connsiteY7" fmla="*/ 0 h 32571"/>
                <a:gd name="connsiteX8" fmla="*/ 15916 w 15916"/>
                <a:gd name="connsiteY8" fmla="*/ 32571 h 32571"/>
                <a:gd name="connsiteX9" fmla="*/ 11192 w 15916"/>
                <a:gd name="connsiteY9" fmla="*/ 32571 h 32571"/>
                <a:gd name="connsiteX10" fmla="*/ 4724 w 15916"/>
                <a:gd name="connsiteY10" fmla="*/ 11934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16" h="32571">
                  <a:moveTo>
                    <a:pt x="4724" y="11934"/>
                  </a:moveTo>
                  <a:lnTo>
                    <a:pt x="4724" y="32571"/>
                  </a:lnTo>
                  <a:lnTo>
                    <a:pt x="0" y="32571"/>
                  </a:lnTo>
                  <a:lnTo>
                    <a:pt x="0" y="0"/>
                  </a:lnTo>
                  <a:lnTo>
                    <a:pt x="5472" y="0"/>
                  </a:lnTo>
                  <a:lnTo>
                    <a:pt x="11440" y="18648"/>
                  </a:lnTo>
                  <a:lnTo>
                    <a:pt x="11440" y="0"/>
                  </a:lnTo>
                  <a:lnTo>
                    <a:pt x="15916" y="0"/>
                  </a:lnTo>
                  <a:lnTo>
                    <a:pt x="15916" y="32571"/>
                  </a:lnTo>
                  <a:lnTo>
                    <a:pt x="11192" y="32571"/>
                  </a:lnTo>
                  <a:lnTo>
                    <a:pt x="4724" y="11934"/>
                  </a:lnTo>
                  <a:close/>
                </a:path>
              </a:pathLst>
            </a:custGeom>
            <a:solidFill>
              <a:srgbClr val="FFFFFF"/>
            </a:solidFill>
            <a:ln w="4751" cap="flat">
              <a:noFill/>
              <a:prstDash val="solid"/>
              <a:miter/>
            </a:ln>
          </p:spPr>
          <p:txBody>
            <a:bodyPr rtlCol="0" anchor="ctr"/>
            <a:lstStyle/>
            <a:p>
              <a:endParaRPr lang="ru-RU"/>
            </a:p>
          </p:txBody>
        </p:sp>
        <p:sp>
          <p:nvSpPr>
            <p:cNvPr id="262" name="Полилиния: фигура 261">
              <a:extLst>
                <a:ext uri="{FF2B5EF4-FFF2-40B4-BE49-F238E27FC236}">
                  <a16:creationId xmlns:a16="http://schemas.microsoft.com/office/drawing/2014/main" id="{4DBB69CF-15CF-4052-A8FE-E98DDFB3EAD9}"/>
                </a:ext>
              </a:extLst>
            </p:cNvPr>
            <p:cNvSpPr/>
            <p:nvPr/>
          </p:nvSpPr>
          <p:spPr>
            <a:xfrm>
              <a:off x="4468768" y="5729876"/>
              <a:ext cx="16411" cy="32571"/>
            </a:xfrm>
            <a:custGeom>
              <a:avLst/>
              <a:gdLst>
                <a:gd name="connsiteX0" fmla="*/ 16412 w 16411"/>
                <a:gd name="connsiteY0" fmla="*/ 8703 h 32571"/>
                <a:gd name="connsiteX1" fmla="*/ 16412 w 16411"/>
                <a:gd name="connsiteY1" fmla="*/ 23869 h 32571"/>
                <a:gd name="connsiteX2" fmla="*/ 8453 w 16411"/>
                <a:gd name="connsiteY2" fmla="*/ 32571 h 32571"/>
                <a:gd name="connsiteX3" fmla="*/ 0 w 16411"/>
                <a:gd name="connsiteY3" fmla="*/ 32571 h 32571"/>
                <a:gd name="connsiteX4" fmla="*/ 0 w 16411"/>
                <a:gd name="connsiteY4" fmla="*/ 0 h 32571"/>
                <a:gd name="connsiteX5" fmla="*/ 8453 w 16411"/>
                <a:gd name="connsiteY5" fmla="*/ 0 h 32571"/>
                <a:gd name="connsiteX6" fmla="*/ 16412 w 16411"/>
                <a:gd name="connsiteY6" fmla="*/ 8703 h 32571"/>
                <a:gd name="connsiteX7" fmla="*/ 7706 w 16411"/>
                <a:gd name="connsiteY7" fmla="*/ 28096 h 32571"/>
                <a:gd name="connsiteX8" fmla="*/ 10939 w 16411"/>
                <a:gd name="connsiteY8" fmla="*/ 24864 h 32571"/>
                <a:gd name="connsiteX9" fmla="*/ 10939 w 16411"/>
                <a:gd name="connsiteY9" fmla="*/ 7708 h 32571"/>
                <a:gd name="connsiteX10" fmla="*/ 7706 w 16411"/>
                <a:gd name="connsiteY10" fmla="*/ 4476 h 32571"/>
                <a:gd name="connsiteX11" fmla="*/ 5472 w 16411"/>
                <a:gd name="connsiteY11" fmla="*/ 4476 h 32571"/>
                <a:gd name="connsiteX12" fmla="*/ 5472 w 16411"/>
                <a:gd name="connsiteY12" fmla="*/ 28096 h 32571"/>
                <a:gd name="connsiteX13" fmla="*/ 7706 w 16411"/>
                <a:gd name="connsiteY13" fmla="*/ 28096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11" h="32571">
                  <a:moveTo>
                    <a:pt x="16412" y="8703"/>
                  </a:moveTo>
                  <a:lnTo>
                    <a:pt x="16412" y="23869"/>
                  </a:lnTo>
                  <a:cubicBezTo>
                    <a:pt x="16412" y="28842"/>
                    <a:pt x="14421" y="32571"/>
                    <a:pt x="8453" y="32571"/>
                  </a:cubicBezTo>
                  <a:lnTo>
                    <a:pt x="0" y="32571"/>
                  </a:lnTo>
                  <a:lnTo>
                    <a:pt x="0" y="0"/>
                  </a:lnTo>
                  <a:lnTo>
                    <a:pt x="8453" y="0"/>
                  </a:lnTo>
                  <a:cubicBezTo>
                    <a:pt x="14173" y="0"/>
                    <a:pt x="16412" y="3481"/>
                    <a:pt x="16412" y="8703"/>
                  </a:cubicBezTo>
                  <a:close/>
                  <a:moveTo>
                    <a:pt x="7706" y="28096"/>
                  </a:moveTo>
                  <a:cubicBezTo>
                    <a:pt x="9944" y="28096"/>
                    <a:pt x="10939" y="26852"/>
                    <a:pt x="10939" y="24864"/>
                  </a:cubicBezTo>
                  <a:lnTo>
                    <a:pt x="10939" y="7708"/>
                  </a:lnTo>
                  <a:cubicBezTo>
                    <a:pt x="10939" y="5719"/>
                    <a:pt x="10197" y="4476"/>
                    <a:pt x="7706" y="4476"/>
                  </a:cubicBezTo>
                  <a:lnTo>
                    <a:pt x="5472" y="4476"/>
                  </a:lnTo>
                  <a:lnTo>
                    <a:pt x="5472" y="28096"/>
                  </a:lnTo>
                  <a:lnTo>
                    <a:pt x="7706" y="28096"/>
                  </a:lnTo>
                  <a:close/>
                </a:path>
              </a:pathLst>
            </a:custGeom>
            <a:solidFill>
              <a:srgbClr val="FFFFFF"/>
            </a:solidFill>
            <a:ln w="4751" cap="flat">
              <a:noFill/>
              <a:prstDash val="solid"/>
              <a:miter/>
            </a:ln>
          </p:spPr>
          <p:txBody>
            <a:bodyPr rtlCol="0" anchor="ctr"/>
            <a:lstStyle/>
            <a:p>
              <a:endParaRPr lang="ru-RU"/>
            </a:p>
          </p:txBody>
        </p:sp>
        <p:sp>
          <p:nvSpPr>
            <p:cNvPr id="263" name="Полилиния: фигура 262">
              <a:extLst>
                <a:ext uri="{FF2B5EF4-FFF2-40B4-BE49-F238E27FC236}">
                  <a16:creationId xmlns:a16="http://schemas.microsoft.com/office/drawing/2014/main" id="{858C10B8-57CC-4F9C-8992-80B9776C8253}"/>
                </a:ext>
              </a:extLst>
            </p:cNvPr>
            <p:cNvSpPr/>
            <p:nvPr/>
          </p:nvSpPr>
          <p:spPr>
            <a:xfrm>
              <a:off x="4493133" y="5729376"/>
              <a:ext cx="15916" cy="34062"/>
            </a:xfrm>
            <a:custGeom>
              <a:avLst/>
              <a:gdLst>
                <a:gd name="connsiteX0" fmla="*/ 0 w 15916"/>
                <a:gd name="connsiteY0" fmla="*/ 24615 h 34062"/>
                <a:gd name="connsiteX1" fmla="*/ 0 w 15916"/>
                <a:gd name="connsiteY1" fmla="*/ 8702 h 34062"/>
                <a:gd name="connsiteX2" fmla="*/ 8206 w 15916"/>
                <a:gd name="connsiteY2" fmla="*/ 0 h 34062"/>
                <a:gd name="connsiteX3" fmla="*/ 15916 w 15916"/>
                <a:gd name="connsiteY3" fmla="*/ 8205 h 34062"/>
                <a:gd name="connsiteX4" fmla="*/ 15916 w 15916"/>
                <a:gd name="connsiteY4" fmla="*/ 12183 h 34062"/>
                <a:gd name="connsiteX5" fmla="*/ 10944 w 15916"/>
                <a:gd name="connsiteY5" fmla="*/ 12183 h 34062"/>
                <a:gd name="connsiteX6" fmla="*/ 10944 w 15916"/>
                <a:gd name="connsiteY6" fmla="*/ 7956 h 34062"/>
                <a:gd name="connsiteX7" fmla="*/ 8206 w 15916"/>
                <a:gd name="connsiteY7" fmla="*/ 4724 h 34062"/>
                <a:gd name="connsiteX8" fmla="*/ 5472 w 15916"/>
                <a:gd name="connsiteY8" fmla="*/ 8205 h 34062"/>
                <a:gd name="connsiteX9" fmla="*/ 5472 w 15916"/>
                <a:gd name="connsiteY9" fmla="*/ 25858 h 34062"/>
                <a:gd name="connsiteX10" fmla="*/ 8206 w 15916"/>
                <a:gd name="connsiteY10" fmla="*/ 29338 h 34062"/>
                <a:gd name="connsiteX11" fmla="*/ 10944 w 15916"/>
                <a:gd name="connsiteY11" fmla="*/ 26106 h 34062"/>
                <a:gd name="connsiteX12" fmla="*/ 10944 w 15916"/>
                <a:gd name="connsiteY12" fmla="*/ 20139 h 34062"/>
                <a:gd name="connsiteX13" fmla="*/ 15916 w 15916"/>
                <a:gd name="connsiteY13" fmla="*/ 20139 h 34062"/>
                <a:gd name="connsiteX14" fmla="*/ 15916 w 15916"/>
                <a:gd name="connsiteY14" fmla="*/ 25858 h 34062"/>
                <a:gd name="connsiteX15" fmla="*/ 8206 w 15916"/>
                <a:gd name="connsiteY15" fmla="*/ 34062 h 34062"/>
                <a:gd name="connsiteX16" fmla="*/ 0 w 15916"/>
                <a:gd name="connsiteY16" fmla="*/ 24615 h 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916" h="34062">
                  <a:moveTo>
                    <a:pt x="0" y="24615"/>
                  </a:moveTo>
                  <a:lnTo>
                    <a:pt x="0" y="8702"/>
                  </a:lnTo>
                  <a:cubicBezTo>
                    <a:pt x="0" y="3480"/>
                    <a:pt x="2486" y="0"/>
                    <a:pt x="8206" y="0"/>
                  </a:cubicBezTo>
                  <a:cubicBezTo>
                    <a:pt x="14173" y="0"/>
                    <a:pt x="15916" y="3480"/>
                    <a:pt x="15916" y="8205"/>
                  </a:cubicBezTo>
                  <a:lnTo>
                    <a:pt x="15916" y="12183"/>
                  </a:lnTo>
                  <a:lnTo>
                    <a:pt x="10944" y="12183"/>
                  </a:lnTo>
                  <a:lnTo>
                    <a:pt x="10944" y="7956"/>
                  </a:lnTo>
                  <a:cubicBezTo>
                    <a:pt x="10944" y="5967"/>
                    <a:pt x="10197" y="4724"/>
                    <a:pt x="8206" y="4724"/>
                  </a:cubicBezTo>
                  <a:cubicBezTo>
                    <a:pt x="6220" y="4724"/>
                    <a:pt x="5472" y="6216"/>
                    <a:pt x="5472" y="8205"/>
                  </a:cubicBezTo>
                  <a:lnTo>
                    <a:pt x="5472" y="25858"/>
                  </a:lnTo>
                  <a:cubicBezTo>
                    <a:pt x="5472" y="27847"/>
                    <a:pt x="6220" y="29338"/>
                    <a:pt x="8206" y="29338"/>
                  </a:cubicBezTo>
                  <a:cubicBezTo>
                    <a:pt x="10197" y="29338"/>
                    <a:pt x="10944" y="28095"/>
                    <a:pt x="10944" y="26106"/>
                  </a:cubicBezTo>
                  <a:lnTo>
                    <a:pt x="10944" y="20139"/>
                  </a:lnTo>
                  <a:lnTo>
                    <a:pt x="15916" y="20139"/>
                  </a:lnTo>
                  <a:lnTo>
                    <a:pt x="15916" y="25858"/>
                  </a:lnTo>
                  <a:cubicBezTo>
                    <a:pt x="15916" y="30581"/>
                    <a:pt x="13926" y="34062"/>
                    <a:pt x="8206" y="34062"/>
                  </a:cubicBezTo>
                  <a:cubicBezTo>
                    <a:pt x="2486" y="33565"/>
                    <a:pt x="0" y="29587"/>
                    <a:pt x="0" y="24615"/>
                  </a:cubicBezTo>
                  <a:close/>
                </a:path>
              </a:pathLst>
            </a:custGeom>
            <a:solidFill>
              <a:srgbClr val="FFFFFF"/>
            </a:solidFill>
            <a:ln w="4751" cap="flat">
              <a:noFill/>
              <a:prstDash val="solid"/>
              <a:miter/>
            </a:ln>
          </p:spPr>
          <p:txBody>
            <a:bodyPr rtlCol="0" anchor="ctr"/>
            <a:lstStyle/>
            <a:p>
              <a:endParaRPr lang="ru-RU"/>
            </a:p>
          </p:txBody>
        </p:sp>
        <p:sp>
          <p:nvSpPr>
            <p:cNvPr id="264" name="Полилиния: фигура 263">
              <a:extLst>
                <a:ext uri="{FF2B5EF4-FFF2-40B4-BE49-F238E27FC236}">
                  <a16:creationId xmlns:a16="http://schemas.microsoft.com/office/drawing/2014/main" id="{5601D88E-2CA3-47DB-A6EC-13320303CEA6}"/>
                </a:ext>
              </a:extLst>
            </p:cNvPr>
            <p:cNvSpPr/>
            <p:nvPr/>
          </p:nvSpPr>
          <p:spPr>
            <a:xfrm>
              <a:off x="4512030" y="5729376"/>
              <a:ext cx="16659" cy="33327"/>
            </a:xfrm>
            <a:custGeom>
              <a:avLst/>
              <a:gdLst>
                <a:gd name="connsiteX0" fmla="*/ 0 w 16659"/>
                <a:gd name="connsiteY0" fmla="*/ 24615 h 33327"/>
                <a:gd name="connsiteX1" fmla="*/ 0 w 16659"/>
                <a:gd name="connsiteY1" fmla="*/ 8702 h 33327"/>
                <a:gd name="connsiteX2" fmla="*/ 8206 w 16659"/>
                <a:gd name="connsiteY2" fmla="*/ 0 h 33327"/>
                <a:gd name="connsiteX3" fmla="*/ 16659 w 16659"/>
                <a:gd name="connsiteY3" fmla="*/ 8702 h 33327"/>
                <a:gd name="connsiteX4" fmla="*/ 16659 w 16659"/>
                <a:gd name="connsiteY4" fmla="*/ 24615 h 33327"/>
                <a:gd name="connsiteX5" fmla="*/ 8206 w 16659"/>
                <a:gd name="connsiteY5" fmla="*/ 33317 h 33327"/>
                <a:gd name="connsiteX6" fmla="*/ 0 w 16659"/>
                <a:gd name="connsiteY6" fmla="*/ 24615 h 33327"/>
                <a:gd name="connsiteX7" fmla="*/ 11187 w 16659"/>
                <a:gd name="connsiteY7" fmla="*/ 25609 h 33327"/>
                <a:gd name="connsiteX8" fmla="*/ 11187 w 16659"/>
                <a:gd name="connsiteY8" fmla="*/ 7956 h 33327"/>
                <a:gd name="connsiteX9" fmla="*/ 8453 w 16659"/>
                <a:gd name="connsiteY9" fmla="*/ 4475 h 33327"/>
                <a:gd name="connsiteX10" fmla="*/ 5720 w 16659"/>
                <a:gd name="connsiteY10" fmla="*/ 7956 h 33327"/>
                <a:gd name="connsiteX11" fmla="*/ 5720 w 16659"/>
                <a:gd name="connsiteY11" fmla="*/ 25609 h 33327"/>
                <a:gd name="connsiteX12" fmla="*/ 8453 w 16659"/>
                <a:gd name="connsiteY12" fmla="*/ 29090 h 33327"/>
                <a:gd name="connsiteX13" fmla="*/ 11187 w 16659"/>
                <a:gd name="connsiteY13" fmla="*/ 25609 h 3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659" h="33327">
                  <a:moveTo>
                    <a:pt x="0" y="24615"/>
                  </a:moveTo>
                  <a:lnTo>
                    <a:pt x="0" y="8702"/>
                  </a:lnTo>
                  <a:cubicBezTo>
                    <a:pt x="0" y="3480"/>
                    <a:pt x="2486" y="0"/>
                    <a:pt x="8206" y="0"/>
                  </a:cubicBezTo>
                  <a:cubicBezTo>
                    <a:pt x="13926" y="0"/>
                    <a:pt x="16659" y="3729"/>
                    <a:pt x="16659" y="8702"/>
                  </a:cubicBezTo>
                  <a:lnTo>
                    <a:pt x="16659" y="24615"/>
                  </a:lnTo>
                  <a:cubicBezTo>
                    <a:pt x="16659" y="29587"/>
                    <a:pt x="14173" y="33317"/>
                    <a:pt x="8206" y="33317"/>
                  </a:cubicBezTo>
                  <a:cubicBezTo>
                    <a:pt x="2486" y="33565"/>
                    <a:pt x="0" y="29587"/>
                    <a:pt x="0" y="24615"/>
                  </a:cubicBezTo>
                  <a:close/>
                  <a:moveTo>
                    <a:pt x="11187" y="25609"/>
                  </a:moveTo>
                  <a:lnTo>
                    <a:pt x="11187" y="7956"/>
                  </a:lnTo>
                  <a:cubicBezTo>
                    <a:pt x="11187" y="5967"/>
                    <a:pt x="10444" y="4475"/>
                    <a:pt x="8453" y="4475"/>
                  </a:cubicBezTo>
                  <a:cubicBezTo>
                    <a:pt x="6463" y="4475"/>
                    <a:pt x="5720" y="5967"/>
                    <a:pt x="5720" y="7956"/>
                  </a:cubicBezTo>
                  <a:lnTo>
                    <a:pt x="5720" y="25609"/>
                  </a:lnTo>
                  <a:cubicBezTo>
                    <a:pt x="5720" y="27598"/>
                    <a:pt x="6463" y="29090"/>
                    <a:pt x="8453" y="29090"/>
                  </a:cubicBezTo>
                  <a:cubicBezTo>
                    <a:pt x="10197" y="28841"/>
                    <a:pt x="11187" y="27598"/>
                    <a:pt x="11187" y="25609"/>
                  </a:cubicBezTo>
                  <a:close/>
                </a:path>
              </a:pathLst>
            </a:custGeom>
            <a:solidFill>
              <a:srgbClr val="FFFFFF"/>
            </a:solidFill>
            <a:ln w="4751" cap="flat">
              <a:noFill/>
              <a:prstDash val="solid"/>
              <a:miter/>
            </a:ln>
          </p:spPr>
          <p:txBody>
            <a:bodyPr rtlCol="0" anchor="ctr"/>
            <a:lstStyle/>
            <a:p>
              <a:endParaRPr lang="ru-RU"/>
            </a:p>
          </p:txBody>
        </p:sp>
        <p:sp>
          <p:nvSpPr>
            <p:cNvPr id="265" name="Полилиния: фигура 264">
              <a:extLst>
                <a:ext uri="{FF2B5EF4-FFF2-40B4-BE49-F238E27FC236}">
                  <a16:creationId xmlns:a16="http://schemas.microsoft.com/office/drawing/2014/main" id="{C37A0418-6524-49DF-ACB6-2D0305376AA3}"/>
                </a:ext>
              </a:extLst>
            </p:cNvPr>
            <p:cNvSpPr/>
            <p:nvPr/>
          </p:nvSpPr>
          <p:spPr>
            <a:xfrm>
              <a:off x="4531923" y="5729876"/>
              <a:ext cx="20135" cy="32571"/>
            </a:xfrm>
            <a:custGeom>
              <a:avLst/>
              <a:gdLst>
                <a:gd name="connsiteX0" fmla="*/ 14916 w 20135"/>
                <a:gd name="connsiteY0" fmla="*/ 11437 h 32571"/>
                <a:gd name="connsiteX1" fmla="*/ 10939 w 20135"/>
                <a:gd name="connsiteY1" fmla="*/ 32571 h 32571"/>
                <a:gd name="connsiteX2" fmla="*/ 8453 w 20135"/>
                <a:gd name="connsiteY2" fmla="*/ 32571 h 32571"/>
                <a:gd name="connsiteX3" fmla="*/ 4472 w 20135"/>
                <a:gd name="connsiteY3" fmla="*/ 11437 h 32571"/>
                <a:gd name="connsiteX4" fmla="*/ 4472 w 20135"/>
                <a:gd name="connsiteY4" fmla="*/ 32571 h 32571"/>
                <a:gd name="connsiteX5" fmla="*/ 0 w 20135"/>
                <a:gd name="connsiteY5" fmla="*/ 32571 h 32571"/>
                <a:gd name="connsiteX6" fmla="*/ 0 w 20135"/>
                <a:gd name="connsiteY6" fmla="*/ 0 h 32571"/>
                <a:gd name="connsiteX7" fmla="*/ 6463 w 20135"/>
                <a:gd name="connsiteY7" fmla="*/ 0 h 32571"/>
                <a:gd name="connsiteX8" fmla="*/ 9944 w 20135"/>
                <a:gd name="connsiteY8" fmla="*/ 18399 h 32571"/>
                <a:gd name="connsiteX9" fmla="*/ 13178 w 20135"/>
                <a:gd name="connsiteY9" fmla="*/ 0 h 32571"/>
                <a:gd name="connsiteX10" fmla="*/ 20136 w 20135"/>
                <a:gd name="connsiteY10" fmla="*/ 0 h 32571"/>
                <a:gd name="connsiteX11" fmla="*/ 20136 w 20135"/>
                <a:gd name="connsiteY11" fmla="*/ 32571 h 32571"/>
                <a:gd name="connsiteX12" fmla="*/ 15164 w 20135"/>
                <a:gd name="connsiteY12" fmla="*/ 32571 h 32571"/>
                <a:gd name="connsiteX13" fmla="*/ 15164 w 20135"/>
                <a:gd name="connsiteY13" fmla="*/ 11437 h 32571"/>
                <a:gd name="connsiteX14" fmla="*/ 14916 w 20135"/>
                <a:gd name="connsiteY14" fmla="*/ 11437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135" h="32571">
                  <a:moveTo>
                    <a:pt x="14916" y="11437"/>
                  </a:moveTo>
                  <a:lnTo>
                    <a:pt x="10939" y="32571"/>
                  </a:lnTo>
                  <a:lnTo>
                    <a:pt x="8453" y="32571"/>
                  </a:lnTo>
                  <a:lnTo>
                    <a:pt x="4472" y="11437"/>
                  </a:lnTo>
                  <a:lnTo>
                    <a:pt x="4472" y="32571"/>
                  </a:lnTo>
                  <a:lnTo>
                    <a:pt x="0" y="32571"/>
                  </a:lnTo>
                  <a:lnTo>
                    <a:pt x="0" y="0"/>
                  </a:lnTo>
                  <a:lnTo>
                    <a:pt x="6463" y="0"/>
                  </a:lnTo>
                  <a:lnTo>
                    <a:pt x="9944" y="18399"/>
                  </a:lnTo>
                  <a:lnTo>
                    <a:pt x="13178" y="0"/>
                  </a:lnTo>
                  <a:lnTo>
                    <a:pt x="20136" y="0"/>
                  </a:lnTo>
                  <a:lnTo>
                    <a:pt x="20136" y="32571"/>
                  </a:lnTo>
                  <a:lnTo>
                    <a:pt x="15164" y="32571"/>
                  </a:lnTo>
                  <a:lnTo>
                    <a:pt x="15164" y="11437"/>
                  </a:lnTo>
                  <a:lnTo>
                    <a:pt x="14916" y="11437"/>
                  </a:lnTo>
                  <a:close/>
                </a:path>
              </a:pathLst>
            </a:custGeom>
            <a:solidFill>
              <a:srgbClr val="FFFFFF"/>
            </a:solidFill>
            <a:ln w="4751" cap="flat">
              <a:noFill/>
              <a:prstDash val="solid"/>
              <a:miter/>
            </a:ln>
          </p:spPr>
          <p:txBody>
            <a:bodyPr rtlCol="0" anchor="ctr"/>
            <a:lstStyle/>
            <a:p>
              <a:endParaRPr lang="ru-RU"/>
            </a:p>
          </p:txBody>
        </p:sp>
        <p:sp>
          <p:nvSpPr>
            <p:cNvPr id="266" name="Полилиния: фигура 265">
              <a:extLst>
                <a:ext uri="{FF2B5EF4-FFF2-40B4-BE49-F238E27FC236}">
                  <a16:creationId xmlns:a16="http://schemas.microsoft.com/office/drawing/2014/main" id="{1DBB67E9-A31D-4A60-84C4-154A7897F9F1}"/>
                </a:ext>
              </a:extLst>
            </p:cNvPr>
            <p:cNvSpPr/>
            <p:nvPr/>
          </p:nvSpPr>
          <p:spPr>
            <a:xfrm>
              <a:off x="4555045" y="5729876"/>
              <a:ext cx="20135" cy="32571"/>
            </a:xfrm>
            <a:custGeom>
              <a:avLst/>
              <a:gdLst>
                <a:gd name="connsiteX0" fmla="*/ 14916 w 20135"/>
                <a:gd name="connsiteY0" fmla="*/ 11437 h 32571"/>
                <a:gd name="connsiteX1" fmla="*/ 10939 w 20135"/>
                <a:gd name="connsiteY1" fmla="*/ 32571 h 32571"/>
                <a:gd name="connsiteX2" fmla="*/ 8453 w 20135"/>
                <a:gd name="connsiteY2" fmla="*/ 32571 h 32571"/>
                <a:gd name="connsiteX3" fmla="*/ 4472 w 20135"/>
                <a:gd name="connsiteY3" fmla="*/ 11437 h 32571"/>
                <a:gd name="connsiteX4" fmla="*/ 4472 w 20135"/>
                <a:gd name="connsiteY4" fmla="*/ 32571 h 32571"/>
                <a:gd name="connsiteX5" fmla="*/ 0 w 20135"/>
                <a:gd name="connsiteY5" fmla="*/ 32571 h 32571"/>
                <a:gd name="connsiteX6" fmla="*/ 0 w 20135"/>
                <a:gd name="connsiteY6" fmla="*/ 0 h 32571"/>
                <a:gd name="connsiteX7" fmla="*/ 6463 w 20135"/>
                <a:gd name="connsiteY7" fmla="*/ 0 h 32571"/>
                <a:gd name="connsiteX8" fmla="*/ 9944 w 20135"/>
                <a:gd name="connsiteY8" fmla="*/ 18399 h 32571"/>
                <a:gd name="connsiteX9" fmla="*/ 13178 w 20135"/>
                <a:gd name="connsiteY9" fmla="*/ 0 h 32571"/>
                <a:gd name="connsiteX10" fmla="*/ 20136 w 20135"/>
                <a:gd name="connsiteY10" fmla="*/ 0 h 32571"/>
                <a:gd name="connsiteX11" fmla="*/ 20136 w 20135"/>
                <a:gd name="connsiteY11" fmla="*/ 32571 h 32571"/>
                <a:gd name="connsiteX12" fmla="*/ 15164 w 20135"/>
                <a:gd name="connsiteY12" fmla="*/ 32571 h 32571"/>
                <a:gd name="connsiteX13" fmla="*/ 15164 w 20135"/>
                <a:gd name="connsiteY13" fmla="*/ 11437 h 32571"/>
                <a:gd name="connsiteX14" fmla="*/ 14916 w 20135"/>
                <a:gd name="connsiteY14" fmla="*/ 11437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135" h="32571">
                  <a:moveTo>
                    <a:pt x="14916" y="11437"/>
                  </a:moveTo>
                  <a:lnTo>
                    <a:pt x="10939" y="32571"/>
                  </a:lnTo>
                  <a:lnTo>
                    <a:pt x="8453" y="32571"/>
                  </a:lnTo>
                  <a:lnTo>
                    <a:pt x="4472" y="11437"/>
                  </a:lnTo>
                  <a:lnTo>
                    <a:pt x="4472" y="32571"/>
                  </a:lnTo>
                  <a:lnTo>
                    <a:pt x="0" y="32571"/>
                  </a:lnTo>
                  <a:lnTo>
                    <a:pt x="0" y="0"/>
                  </a:lnTo>
                  <a:lnTo>
                    <a:pt x="6463" y="0"/>
                  </a:lnTo>
                  <a:lnTo>
                    <a:pt x="9944" y="18399"/>
                  </a:lnTo>
                  <a:lnTo>
                    <a:pt x="13178" y="0"/>
                  </a:lnTo>
                  <a:lnTo>
                    <a:pt x="20136" y="0"/>
                  </a:lnTo>
                  <a:lnTo>
                    <a:pt x="20136" y="32571"/>
                  </a:lnTo>
                  <a:lnTo>
                    <a:pt x="15164" y="32571"/>
                  </a:lnTo>
                  <a:lnTo>
                    <a:pt x="15164" y="11437"/>
                  </a:lnTo>
                  <a:lnTo>
                    <a:pt x="14916" y="11437"/>
                  </a:lnTo>
                  <a:close/>
                </a:path>
              </a:pathLst>
            </a:custGeom>
            <a:solidFill>
              <a:srgbClr val="FFFFFF"/>
            </a:solidFill>
            <a:ln w="4751" cap="flat">
              <a:noFill/>
              <a:prstDash val="solid"/>
              <a:miter/>
            </a:ln>
          </p:spPr>
          <p:txBody>
            <a:bodyPr rtlCol="0" anchor="ctr"/>
            <a:lstStyle/>
            <a:p>
              <a:endParaRPr lang="ru-RU"/>
            </a:p>
          </p:txBody>
        </p:sp>
        <p:sp>
          <p:nvSpPr>
            <p:cNvPr id="267" name="Полилиния: фигура 266">
              <a:extLst>
                <a:ext uri="{FF2B5EF4-FFF2-40B4-BE49-F238E27FC236}">
                  <a16:creationId xmlns:a16="http://schemas.microsoft.com/office/drawing/2014/main" id="{A9F983D5-4476-4772-96C8-B26AF91A9483}"/>
                </a:ext>
              </a:extLst>
            </p:cNvPr>
            <p:cNvSpPr/>
            <p:nvPr/>
          </p:nvSpPr>
          <p:spPr>
            <a:xfrm>
              <a:off x="4578167" y="5729620"/>
              <a:ext cx="15911" cy="33317"/>
            </a:xfrm>
            <a:custGeom>
              <a:avLst/>
              <a:gdLst>
                <a:gd name="connsiteX0" fmla="*/ 15912 w 15911"/>
                <a:gd name="connsiteY0" fmla="*/ 249 h 33317"/>
                <a:gd name="connsiteX1" fmla="*/ 15912 w 15911"/>
                <a:gd name="connsiteY1" fmla="*/ 24864 h 33317"/>
                <a:gd name="connsiteX2" fmla="*/ 8206 w 15911"/>
                <a:gd name="connsiteY2" fmla="*/ 33317 h 33317"/>
                <a:gd name="connsiteX3" fmla="*/ 0 w 15911"/>
                <a:gd name="connsiteY3" fmla="*/ 24864 h 33317"/>
                <a:gd name="connsiteX4" fmla="*/ 0 w 15911"/>
                <a:gd name="connsiteY4" fmla="*/ 249 h 33317"/>
                <a:gd name="connsiteX5" fmla="*/ 5467 w 15911"/>
                <a:gd name="connsiteY5" fmla="*/ 249 h 33317"/>
                <a:gd name="connsiteX6" fmla="*/ 5467 w 15911"/>
                <a:gd name="connsiteY6" fmla="*/ 25361 h 33317"/>
                <a:gd name="connsiteX7" fmla="*/ 8206 w 15911"/>
                <a:gd name="connsiteY7" fmla="*/ 28593 h 33317"/>
                <a:gd name="connsiteX8" fmla="*/ 10939 w 15911"/>
                <a:gd name="connsiteY8" fmla="*/ 25361 h 33317"/>
                <a:gd name="connsiteX9" fmla="*/ 10939 w 15911"/>
                <a:gd name="connsiteY9" fmla="*/ 0 h 33317"/>
                <a:gd name="connsiteX10" fmla="*/ 15912 w 15911"/>
                <a:gd name="connsiteY10" fmla="*/ 0 h 33317"/>
                <a:gd name="connsiteX11" fmla="*/ 15912 w 15911"/>
                <a:gd name="connsiteY11" fmla="*/ 249 h 3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11" h="33317">
                  <a:moveTo>
                    <a:pt x="15912" y="249"/>
                  </a:moveTo>
                  <a:lnTo>
                    <a:pt x="15912" y="24864"/>
                  </a:lnTo>
                  <a:cubicBezTo>
                    <a:pt x="15912" y="29836"/>
                    <a:pt x="13673" y="33317"/>
                    <a:pt x="8206" y="33317"/>
                  </a:cubicBezTo>
                  <a:cubicBezTo>
                    <a:pt x="2486" y="33317"/>
                    <a:pt x="0" y="30085"/>
                    <a:pt x="0" y="24864"/>
                  </a:cubicBezTo>
                  <a:lnTo>
                    <a:pt x="0" y="249"/>
                  </a:lnTo>
                  <a:lnTo>
                    <a:pt x="5467" y="249"/>
                  </a:lnTo>
                  <a:lnTo>
                    <a:pt x="5467" y="25361"/>
                  </a:lnTo>
                  <a:cubicBezTo>
                    <a:pt x="5467" y="27350"/>
                    <a:pt x="6215" y="28593"/>
                    <a:pt x="8206" y="28593"/>
                  </a:cubicBezTo>
                  <a:cubicBezTo>
                    <a:pt x="10192" y="28593"/>
                    <a:pt x="10939" y="27350"/>
                    <a:pt x="10939" y="25361"/>
                  </a:cubicBezTo>
                  <a:lnTo>
                    <a:pt x="10939" y="0"/>
                  </a:lnTo>
                  <a:lnTo>
                    <a:pt x="15912" y="0"/>
                  </a:lnTo>
                  <a:lnTo>
                    <a:pt x="15912" y="249"/>
                  </a:lnTo>
                  <a:close/>
                </a:path>
              </a:pathLst>
            </a:custGeom>
            <a:solidFill>
              <a:srgbClr val="FFFFFF"/>
            </a:solidFill>
            <a:ln w="4751" cap="flat">
              <a:noFill/>
              <a:prstDash val="solid"/>
              <a:miter/>
            </a:ln>
          </p:spPr>
          <p:txBody>
            <a:bodyPr rtlCol="0" anchor="ctr"/>
            <a:lstStyle/>
            <a:p>
              <a:endParaRPr lang="ru-RU"/>
            </a:p>
          </p:txBody>
        </p:sp>
        <p:sp>
          <p:nvSpPr>
            <p:cNvPr id="268" name="Полилиния: фигура 267">
              <a:extLst>
                <a:ext uri="{FF2B5EF4-FFF2-40B4-BE49-F238E27FC236}">
                  <a16:creationId xmlns:a16="http://schemas.microsoft.com/office/drawing/2014/main" id="{7CA9999D-3068-4016-90F8-F23074954FF1}"/>
                </a:ext>
              </a:extLst>
            </p:cNvPr>
            <p:cNvSpPr/>
            <p:nvPr/>
          </p:nvSpPr>
          <p:spPr>
            <a:xfrm>
              <a:off x="4597060" y="5729876"/>
              <a:ext cx="15916" cy="32571"/>
            </a:xfrm>
            <a:custGeom>
              <a:avLst/>
              <a:gdLst>
                <a:gd name="connsiteX0" fmla="*/ 4724 w 15916"/>
                <a:gd name="connsiteY0" fmla="*/ 11934 h 32571"/>
                <a:gd name="connsiteX1" fmla="*/ 4724 w 15916"/>
                <a:gd name="connsiteY1" fmla="*/ 32571 h 32571"/>
                <a:gd name="connsiteX2" fmla="*/ 0 w 15916"/>
                <a:gd name="connsiteY2" fmla="*/ 32571 h 32571"/>
                <a:gd name="connsiteX3" fmla="*/ 0 w 15916"/>
                <a:gd name="connsiteY3" fmla="*/ 0 h 32571"/>
                <a:gd name="connsiteX4" fmla="*/ 5472 w 15916"/>
                <a:gd name="connsiteY4" fmla="*/ 0 h 32571"/>
                <a:gd name="connsiteX5" fmla="*/ 11440 w 15916"/>
                <a:gd name="connsiteY5" fmla="*/ 18648 h 32571"/>
                <a:gd name="connsiteX6" fmla="*/ 11440 w 15916"/>
                <a:gd name="connsiteY6" fmla="*/ 0 h 32571"/>
                <a:gd name="connsiteX7" fmla="*/ 15916 w 15916"/>
                <a:gd name="connsiteY7" fmla="*/ 0 h 32571"/>
                <a:gd name="connsiteX8" fmla="*/ 15916 w 15916"/>
                <a:gd name="connsiteY8" fmla="*/ 32571 h 32571"/>
                <a:gd name="connsiteX9" fmla="*/ 11192 w 15916"/>
                <a:gd name="connsiteY9" fmla="*/ 32571 h 32571"/>
                <a:gd name="connsiteX10" fmla="*/ 4724 w 15916"/>
                <a:gd name="connsiteY10" fmla="*/ 11934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16" h="32571">
                  <a:moveTo>
                    <a:pt x="4724" y="11934"/>
                  </a:moveTo>
                  <a:lnTo>
                    <a:pt x="4724" y="32571"/>
                  </a:lnTo>
                  <a:lnTo>
                    <a:pt x="0" y="32571"/>
                  </a:lnTo>
                  <a:lnTo>
                    <a:pt x="0" y="0"/>
                  </a:lnTo>
                  <a:lnTo>
                    <a:pt x="5472" y="0"/>
                  </a:lnTo>
                  <a:lnTo>
                    <a:pt x="11440" y="18648"/>
                  </a:lnTo>
                  <a:lnTo>
                    <a:pt x="11440" y="0"/>
                  </a:lnTo>
                  <a:lnTo>
                    <a:pt x="15916" y="0"/>
                  </a:lnTo>
                  <a:lnTo>
                    <a:pt x="15916" y="32571"/>
                  </a:lnTo>
                  <a:lnTo>
                    <a:pt x="11192" y="32571"/>
                  </a:lnTo>
                  <a:lnTo>
                    <a:pt x="4724" y="11934"/>
                  </a:lnTo>
                  <a:close/>
                </a:path>
              </a:pathLst>
            </a:custGeom>
            <a:solidFill>
              <a:srgbClr val="FFFFFF"/>
            </a:solidFill>
            <a:ln w="4751" cap="flat">
              <a:noFill/>
              <a:prstDash val="solid"/>
              <a:miter/>
            </a:ln>
          </p:spPr>
          <p:txBody>
            <a:bodyPr rtlCol="0" anchor="ctr"/>
            <a:lstStyle/>
            <a:p>
              <a:endParaRPr lang="ru-RU"/>
            </a:p>
          </p:txBody>
        </p:sp>
        <p:sp>
          <p:nvSpPr>
            <p:cNvPr id="269" name="Полилиния: фигура 268">
              <a:extLst>
                <a:ext uri="{FF2B5EF4-FFF2-40B4-BE49-F238E27FC236}">
                  <a16:creationId xmlns:a16="http://schemas.microsoft.com/office/drawing/2014/main" id="{15F72B28-8CF3-43FC-B7E0-B4A9EA1C2FB3}"/>
                </a:ext>
              </a:extLst>
            </p:cNvPr>
            <p:cNvSpPr/>
            <p:nvPr/>
          </p:nvSpPr>
          <p:spPr>
            <a:xfrm>
              <a:off x="4615958" y="5729876"/>
              <a:ext cx="5472" cy="32571"/>
            </a:xfrm>
            <a:custGeom>
              <a:avLst/>
              <a:gdLst>
                <a:gd name="connsiteX0" fmla="*/ 0 w 5472"/>
                <a:gd name="connsiteY0" fmla="*/ 0 h 32571"/>
                <a:gd name="connsiteX1" fmla="*/ 5472 w 5472"/>
                <a:gd name="connsiteY1" fmla="*/ 0 h 32571"/>
                <a:gd name="connsiteX2" fmla="*/ 5472 w 5472"/>
                <a:gd name="connsiteY2" fmla="*/ 32571 h 32571"/>
                <a:gd name="connsiteX3" fmla="*/ 0 w 5472"/>
                <a:gd name="connsiteY3" fmla="*/ 32571 h 32571"/>
                <a:gd name="connsiteX4" fmla="*/ 0 w 5472"/>
                <a:gd name="connsiteY4" fmla="*/ 0 h 32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2" h="32571">
                  <a:moveTo>
                    <a:pt x="0" y="0"/>
                  </a:moveTo>
                  <a:lnTo>
                    <a:pt x="5472" y="0"/>
                  </a:lnTo>
                  <a:lnTo>
                    <a:pt x="5472" y="32571"/>
                  </a:lnTo>
                  <a:lnTo>
                    <a:pt x="0" y="32571"/>
                  </a:lnTo>
                  <a:lnTo>
                    <a:pt x="0" y="0"/>
                  </a:lnTo>
                  <a:close/>
                </a:path>
              </a:pathLst>
            </a:custGeom>
            <a:solidFill>
              <a:srgbClr val="FFFFFF"/>
            </a:solidFill>
            <a:ln w="4751" cap="flat">
              <a:noFill/>
              <a:prstDash val="solid"/>
              <a:miter/>
            </a:ln>
          </p:spPr>
          <p:txBody>
            <a:bodyPr rtlCol="0" anchor="ctr"/>
            <a:lstStyle/>
            <a:p>
              <a:endParaRPr lang="ru-RU"/>
            </a:p>
          </p:txBody>
        </p:sp>
        <p:sp>
          <p:nvSpPr>
            <p:cNvPr id="270" name="Полилиния: фигура 269">
              <a:extLst>
                <a:ext uri="{FF2B5EF4-FFF2-40B4-BE49-F238E27FC236}">
                  <a16:creationId xmlns:a16="http://schemas.microsoft.com/office/drawing/2014/main" id="{500EC937-9CB2-440E-8CDD-D8EAED2BF75C}"/>
                </a:ext>
              </a:extLst>
            </p:cNvPr>
            <p:cNvSpPr/>
            <p:nvPr/>
          </p:nvSpPr>
          <p:spPr>
            <a:xfrm>
              <a:off x="4623916" y="5729876"/>
              <a:ext cx="14668" cy="32571"/>
            </a:xfrm>
            <a:custGeom>
              <a:avLst/>
              <a:gdLst>
                <a:gd name="connsiteX0" fmla="*/ 0 w 14668"/>
                <a:gd name="connsiteY0" fmla="*/ 0 h 32571"/>
                <a:gd name="connsiteX1" fmla="*/ 14669 w 14668"/>
                <a:gd name="connsiteY1" fmla="*/ 0 h 32571"/>
                <a:gd name="connsiteX2" fmla="*/ 14669 w 14668"/>
                <a:gd name="connsiteY2" fmla="*/ 4476 h 32571"/>
                <a:gd name="connsiteX3" fmla="*/ 10192 w 14668"/>
                <a:gd name="connsiteY3" fmla="*/ 4476 h 32571"/>
                <a:gd name="connsiteX4" fmla="*/ 10192 w 14668"/>
                <a:gd name="connsiteY4" fmla="*/ 32571 h 32571"/>
                <a:gd name="connsiteX5" fmla="*/ 4724 w 14668"/>
                <a:gd name="connsiteY5" fmla="*/ 32571 h 32571"/>
                <a:gd name="connsiteX6" fmla="*/ 4724 w 14668"/>
                <a:gd name="connsiteY6" fmla="*/ 4476 h 32571"/>
                <a:gd name="connsiteX7" fmla="*/ 248 w 14668"/>
                <a:gd name="connsiteY7" fmla="*/ 4476 h 32571"/>
                <a:gd name="connsiteX8" fmla="*/ 248 w 14668"/>
                <a:gd name="connsiteY8" fmla="*/ 0 h 32571"/>
                <a:gd name="connsiteX9" fmla="*/ 0 w 14668"/>
                <a:gd name="connsiteY9" fmla="*/ 0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68" h="32571">
                  <a:moveTo>
                    <a:pt x="0" y="0"/>
                  </a:moveTo>
                  <a:lnTo>
                    <a:pt x="14669" y="0"/>
                  </a:lnTo>
                  <a:lnTo>
                    <a:pt x="14669" y="4476"/>
                  </a:lnTo>
                  <a:lnTo>
                    <a:pt x="10192" y="4476"/>
                  </a:lnTo>
                  <a:lnTo>
                    <a:pt x="10192" y="32571"/>
                  </a:lnTo>
                  <a:lnTo>
                    <a:pt x="4724" y="32571"/>
                  </a:lnTo>
                  <a:lnTo>
                    <a:pt x="4724" y="4476"/>
                  </a:lnTo>
                  <a:lnTo>
                    <a:pt x="248" y="4476"/>
                  </a:lnTo>
                  <a:lnTo>
                    <a:pt x="248" y="0"/>
                  </a:lnTo>
                  <a:lnTo>
                    <a:pt x="0" y="0"/>
                  </a:lnTo>
                  <a:close/>
                </a:path>
              </a:pathLst>
            </a:custGeom>
            <a:solidFill>
              <a:srgbClr val="FFFFFF"/>
            </a:solidFill>
            <a:ln w="4751" cap="flat">
              <a:noFill/>
              <a:prstDash val="solid"/>
              <a:miter/>
            </a:ln>
          </p:spPr>
          <p:txBody>
            <a:bodyPr rtlCol="0" anchor="ctr"/>
            <a:lstStyle/>
            <a:p>
              <a:endParaRPr lang="ru-RU"/>
            </a:p>
          </p:txBody>
        </p:sp>
        <p:sp>
          <p:nvSpPr>
            <p:cNvPr id="271" name="Полилиния: фигура 270">
              <a:extLst>
                <a:ext uri="{FF2B5EF4-FFF2-40B4-BE49-F238E27FC236}">
                  <a16:creationId xmlns:a16="http://schemas.microsoft.com/office/drawing/2014/main" id="{563A99EB-4456-48B1-AA25-94CCCF03773B}"/>
                </a:ext>
              </a:extLst>
            </p:cNvPr>
            <p:cNvSpPr/>
            <p:nvPr/>
          </p:nvSpPr>
          <p:spPr>
            <a:xfrm>
              <a:off x="4641070" y="5729876"/>
              <a:ext cx="5472" cy="32571"/>
            </a:xfrm>
            <a:custGeom>
              <a:avLst/>
              <a:gdLst>
                <a:gd name="connsiteX0" fmla="*/ 0 w 5472"/>
                <a:gd name="connsiteY0" fmla="*/ 0 h 32571"/>
                <a:gd name="connsiteX1" fmla="*/ 5472 w 5472"/>
                <a:gd name="connsiteY1" fmla="*/ 0 h 32571"/>
                <a:gd name="connsiteX2" fmla="*/ 5472 w 5472"/>
                <a:gd name="connsiteY2" fmla="*/ 32571 h 32571"/>
                <a:gd name="connsiteX3" fmla="*/ 0 w 5472"/>
                <a:gd name="connsiteY3" fmla="*/ 32571 h 32571"/>
                <a:gd name="connsiteX4" fmla="*/ 0 w 5472"/>
                <a:gd name="connsiteY4" fmla="*/ 0 h 32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2" h="32571">
                  <a:moveTo>
                    <a:pt x="0" y="0"/>
                  </a:moveTo>
                  <a:lnTo>
                    <a:pt x="5472" y="0"/>
                  </a:lnTo>
                  <a:lnTo>
                    <a:pt x="5472" y="32571"/>
                  </a:lnTo>
                  <a:lnTo>
                    <a:pt x="0" y="32571"/>
                  </a:lnTo>
                  <a:lnTo>
                    <a:pt x="0" y="0"/>
                  </a:lnTo>
                  <a:close/>
                </a:path>
              </a:pathLst>
            </a:custGeom>
            <a:solidFill>
              <a:srgbClr val="FFFFFF"/>
            </a:solidFill>
            <a:ln w="4751" cap="flat">
              <a:noFill/>
              <a:prstDash val="solid"/>
              <a:miter/>
            </a:ln>
          </p:spPr>
          <p:txBody>
            <a:bodyPr rtlCol="0" anchor="ctr"/>
            <a:lstStyle/>
            <a:p>
              <a:endParaRPr lang="ru-RU"/>
            </a:p>
          </p:txBody>
        </p:sp>
        <p:sp>
          <p:nvSpPr>
            <p:cNvPr id="272" name="Полилиния: фигура 271">
              <a:extLst>
                <a:ext uri="{FF2B5EF4-FFF2-40B4-BE49-F238E27FC236}">
                  <a16:creationId xmlns:a16="http://schemas.microsoft.com/office/drawing/2014/main" id="{EE6D57D6-D67C-4689-A2C6-FC67D5E69EE5}"/>
                </a:ext>
              </a:extLst>
            </p:cNvPr>
            <p:cNvSpPr/>
            <p:nvPr/>
          </p:nvSpPr>
          <p:spPr>
            <a:xfrm>
              <a:off x="4649524" y="5729876"/>
              <a:ext cx="13177" cy="32819"/>
            </a:xfrm>
            <a:custGeom>
              <a:avLst/>
              <a:gdLst>
                <a:gd name="connsiteX0" fmla="*/ 0 w 13177"/>
                <a:gd name="connsiteY0" fmla="*/ 0 h 32819"/>
                <a:gd name="connsiteX1" fmla="*/ 13178 w 13177"/>
                <a:gd name="connsiteY1" fmla="*/ 0 h 32819"/>
                <a:gd name="connsiteX2" fmla="*/ 13178 w 13177"/>
                <a:gd name="connsiteY2" fmla="*/ 4476 h 32819"/>
                <a:gd name="connsiteX3" fmla="*/ 5467 w 13177"/>
                <a:gd name="connsiteY3" fmla="*/ 4476 h 32819"/>
                <a:gd name="connsiteX4" fmla="*/ 5467 w 13177"/>
                <a:gd name="connsiteY4" fmla="*/ 13924 h 32819"/>
                <a:gd name="connsiteX5" fmla="*/ 10939 w 13177"/>
                <a:gd name="connsiteY5" fmla="*/ 13924 h 32819"/>
                <a:gd name="connsiteX6" fmla="*/ 10939 w 13177"/>
                <a:gd name="connsiteY6" fmla="*/ 18399 h 32819"/>
                <a:gd name="connsiteX7" fmla="*/ 5467 w 13177"/>
                <a:gd name="connsiteY7" fmla="*/ 18399 h 32819"/>
                <a:gd name="connsiteX8" fmla="*/ 5467 w 13177"/>
                <a:gd name="connsiteY8" fmla="*/ 28344 h 32819"/>
                <a:gd name="connsiteX9" fmla="*/ 13178 w 13177"/>
                <a:gd name="connsiteY9" fmla="*/ 28344 h 32819"/>
                <a:gd name="connsiteX10" fmla="*/ 13178 w 13177"/>
                <a:gd name="connsiteY10" fmla="*/ 32820 h 32819"/>
                <a:gd name="connsiteX11" fmla="*/ 0 w 13177"/>
                <a:gd name="connsiteY11" fmla="*/ 32820 h 32819"/>
                <a:gd name="connsiteX12" fmla="*/ 0 w 13177"/>
                <a:gd name="connsiteY12" fmla="*/ 0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7" h="32819">
                  <a:moveTo>
                    <a:pt x="0" y="0"/>
                  </a:moveTo>
                  <a:lnTo>
                    <a:pt x="13178" y="0"/>
                  </a:lnTo>
                  <a:lnTo>
                    <a:pt x="13178" y="4476"/>
                  </a:lnTo>
                  <a:lnTo>
                    <a:pt x="5467" y="4476"/>
                  </a:lnTo>
                  <a:lnTo>
                    <a:pt x="5467" y="13924"/>
                  </a:lnTo>
                  <a:lnTo>
                    <a:pt x="10939" y="13924"/>
                  </a:lnTo>
                  <a:lnTo>
                    <a:pt x="10939" y="18399"/>
                  </a:lnTo>
                  <a:lnTo>
                    <a:pt x="5467" y="18399"/>
                  </a:lnTo>
                  <a:lnTo>
                    <a:pt x="5467" y="28344"/>
                  </a:lnTo>
                  <a:lnTo>
                    <a:pt x="13178" y="28344"/>
                  </a:lnTo>
                  <a:lnTo>
                    <a:pt x="13178" y="32820"/>
                  </a:lnTo>
                  <a:lnTo>
                    <a:pt x="0" y="32820"/>
                  </a:lnTo>
                  <a:lnTo>
                    <a:pt x="0" y="0"/>
                  </a:lnTo>
                  <a:close/>
                </a:path>
              </a:pathLst>
            </a:custGeom>
            <a:solidFill>
              <a:srgbClr val="FFFFFF"/>
            </a:solidFill>
            <a:ln w="4751" cap="flat">
              <a:noFill/>
              <a:prstDash val="solid"/>
              <a:miter/>
            </a:ln>
          </p:spPr>
          <p:txBody>
            <a:bodyPr rtlCol="0" anchor="ctr"/>
            <a:lstStyle/>
            <a:p>
              <a:endParaRPr lang="ru-RU"/>
            </a:p>
          </p:txBody>
        </p:sp>
        <p:sp>
          <p:nvSpPr>
            <p:cNvPr id="273" name="Полилиния: фигура 272">
              <a:extLst>
                <a:ext uri="{FF2B5EF4-FFF2-40B4-BE49-F238E27FC236}">
                  <a16:creationId xmlns:a16="http://schemas.microsoft.com/office/drawing/2014/main" id="{5C282895-97C1-4B21-B7ED-E2B653E7A4C9}"/>
                </a:ext>
              </a:extLst>
            </p:cNvPr>
            <p:cNvSpPr/>
            <p:nvPr/>
          </p:nvSpPr>
          <p:spPr>
            <a:xfrm>
              <a:off x="4664940" y="5729376"/>
              <a:ext cx="16159" cy="33813"/>
            </a:xfrm>
            <a:custGeom>
              <a:avLst/>
              <a:gdLst>
                <a:gd name="connsiteX0" fmla="*/ 0 w 16159"/>
                <a:gd name="connsiteY0" fmla="*/ 26106 h 33813"/>
                <a:gd name="connsiteX1" fmla="*/ 0 w 16159"/>
                <a:gd name="connsiteY1" fmla="*/ 21631 h 33813"/>
                <a:gd name="connsiteX2" fmla="*/ 5220 w 16159"/>
                <a:gd name="connsiteY2" fmla="*/ 21631 h 33813"/>
                <a:gd name="connsiteX3" fmla="*/ 5220 w 16159"/>
                <a:gd name="connsiteY3" fmla="*/ 26106 h 33813"/>
                <a:gd name="connsiteX4" fmla="*/ 7953 w 16159"/>
                <a:gd name="connsiteY4" fmla="*/ 29090 h 33813"/>
                <a:gd name="connsiteX5" fmla="*/ 10444 w 16159"/>
                <a:gd name="connsiteY5" fmla="*/ 26106 h 33813"/>
                <a:gd name="connsiteX6" fmla="*/ 10444 w 16159"/>
                <a:gd name="connsiteY6" fmla="*/ 24863 h 33813"/>
                <a:gd name="connsiteX7" fmla="*/ 7953 w 16159"/>
                <a:gd name="connsiteY7" fmla="*/ 20139 h 33813"/>
                <a:gd name="connsiteX8" fmla="*/ 4724 w 16159"/>
                <a:gd name="connsiteY8" fmla="*/ 16907 h 33813"/>
                <a:gd name="connsiteX9" fmla="*/ 248 w 16159"/>
                <a:gd name="connsiteY9" fmla="*/ 8205 h 33813"/>
                <a:gd name="connsiteX10" fmla="*/ 248 w 16159"/>
                <a:gd name="connsiteY10" fmla="*/ 7210 h 33813"/>
                <a:gd name="connsiteX11" fmla="*/ 7953 w 16159"/>
                <a:gd name="connsiteY11" fmla="*/ 0 h 33813"/>
                <a:gd name="connsiteX12" fmla="*/ 15664 w 16159"/>
                <a:gd name="connsiteY12" fmla="*/ 7459 h 33813"/>
                <a:gd name="connsiteX13" fmla="*/ 15664 w 16159"/>
                <a:gd name="connsiteY13" fmla="*/ 10194 h 33813"/>
                <a:gd name="connsiteX14" fmla="*/ 10692 w 16159"/>
                <a:gd name="connsiteY14" fmla="*/ 10194 h 33813"/>
                <a:gd name="connsiteX15" fmla="*/ 10692 w 16159"/>
                <a:gd name="connsiteY15" fmla="*/ 7459 h 33813"/>
                <a:gd name="connsiteX16" fmla="*/ 8206 w 16159"/>
                <a:gd name="connsiteY16" fmla="*/ 4724 h 33813"/>
                <a:gd name="connsiteX17" fmla="*/ 5720 w 16159"/>
                <a:gd name="connsiteY17" fmla="*/ 7459 h 33813"/>
                <a:gd name="connsiteX18" fmla="*/ 5720 w 16159"/>
                <a:gd name="connsiteY18" fmla="*/ 8205 h 33813"/>
                <a:gd name="connsiteX19" fmla="*/ 8206 w 16159"/>
                <a:gd name="connsiteY19" fmla="*/ 12680 h 33813"/>
                <a:gd name="connsiteX20" fmla="*/ 11687 w 16159"/>
                <a:gd name="connsiteY20" fmla="*/ 16161 h 33813"/>
                <a:gd name="connsiteX21" fmla="*/ 16159 w 16159"/>
                <a:gd name="connsiteY21" fmla="*/ 24615 h 33813"/>
                <a:gd name="connsiteX22" fmla="*/ 16159 w 16159"/>
                <a:gd name="connsiteY22" fmla="*/ 26106 h 33813"/>
                <a:gd name="connsiteX23" fmla="*/ 8206 w 16159"/>
                <a:gd name="connsiteY23" fmla="*/ 33814 h 33813"/>
                <a:gd name="connsiteX24" fmla="*/ 0 w 16159"/>
                <a:gd name="connsiteY24" fmla="*/ 26106 h 3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159" h="33813">
                  <a:moveTo>
                    <a:pt x="0" y="26106"/>
                  </a:moveTo>
                  <a:lnTo>
                    <a:pt x="0" y="21631"/>
                  </a:lnTo>
                  <a:lnTo>
                    <a:pt x="5220" y="21631"/>
                  </a:lnTo>
                  <a:lnTo>
                    <a:pt x="5220" y="26106"/>
                  </a:lnTo>
                  <a:cubicBezTo>
                    <a:pt x="5220" y="27847"/>
                    <a:pt x="5967" y="29090"/>
                    <a:pt x="7953" y="29090"/>
                  </a:cubicBezTo>
                  <a:cubicBezTo>
                    <a:pt x="9696" y="29090"/>
                    <a:pt x="10444" y="27847"/>
                    <a:pt x="10444" y="26106"/>
                  </a:cubicBezTo>
                  <a:lnTo>
                    <a:pt x="10444" y="24863"/>
                  </a:lnTo>
                  <a:cubicBezTo>
                    <a:pt x="10444" y="22874"/>
                    <a:pt x="9696" y="21879"/>
                    <a:pt x="7953" y="20139"/>
                  </a:cubicBezTo>
                  <a:lnTo>
                    <a:pt x="4724" y="16907"/>
                  </a:lnTo>
                  <a:cubicBezTo>
                    <a:pt x="1491" y="13923"/>
                    <a:pt x="248" y="11934"/>
                    <a:pt x="248" y="8205"/>
                  </a:cubicBezTo>
                  <a:lnTo>
                    <a:pt x="248" y="7210"/>
                  </a:lnTo>
                  <a:cubicBezTo>
                    <a:pt x="248" y="3232"/>
                    <a:pt x="2486" y="0"/>
                    <a:pt x="7953" y="0"/>
                  </a:cubicBezTo>
                  <a:cubicBezTo>
                    <a:pt x="13425" y="0"/>
                    <a:pt x="15664" y="2735"/>
                    <a:pt x="15664" y="7459"/>
                  </a:cubicBezTo>
                  <a:lnTo>
                    <a:pt x="15664" y="10194"/>
                  </a:lnTo>
                  <a:lnTo>
                    <a:pt x="10692" y="10194"/>
                  </a:lnTo>
                  <a:lnTo>
                    <a:pt x="10692" y="7459"/>
                  </a:lnTo>
                  <a:cubicBezTo>
                    <a:pt x="10692" y="5470"/>
                    <a:pt x="9944" y="4724"/>
                    <a:pt x="8206" y="4724"/>
                  </a:cubicBezTo>
                  <a:cubicBezTo>
                    <a:pt x="6710" y="4724"/>
                    <a:pt x="5720" y="5470"/>
                    <a:pt x="5720" y="7459"/>
                  </a:cubicBezTo>
                  <a:lnTo>
                    <a:pt x="5720" y="8205"/>
                  </a:lnTo>
                  <a:cubicBezTo>
                    <a:pt x="5720" y="9945"/>
                    <a:pt x="6710" y="11188"/>
                    <a:pt x="8206" y="12680"/>
                  </a:cubicBezTo>
                  <a:lnTo>
                    <a:pt x="11687" y="16161"/>
                  </a:lnTo>
                  <a:cubicBezTo>
                    <a:pt x="14669" y="19144"/>
                    <a:pt x="16159" y="21134"/>
                    <a:pt x="16159" y="24615"/>
                  </a:cubicBezTo>
                  <a:lnTo>
                    <a:pt x="16159" y="26106"/>
                  </a:lnTo>
                  <a:cubicBezTo>
                    <a:pt x="16159" y="30581"/>
                    <a:pt x="13673" y="33814"/>
                    <a:pt x="8206" y="33814"/>
                  </a:cubicBezTo>
                  <a:cubicBezTo>
                    <a:pt x="2238" y="33565"/>
                    <a:pt x="0" y="30333"/>
                    <a:pt x="0" y="26106"/>
                  </a:cubicBezTo>
                  <a:close/>
                </a:path>
              </a:pathLst>
            </a:custGeom>
            <a:solidFill>
              <a:srgbClr val="FFFFFF"/>
            </a:solidFill>
            <a:ln w="4751" cap="flat">
              <a:noFill/>
              <a:prstDash val="solid"/>
              <a:miter/>
            </a:ln>
          </p:spPr>
          <p:txBody>
            <a:bodyPr rtlCol="0" anchor="ctr"/>
            <a:lstStyle/>
            <a:p>
              <a:endParaRPr lang="ru-RU"/>
            </a:p>
          </p:txBody>
        </p:sp>
        <p:sp>
          <p:nvSpPr>
            <p:cNvPr id="274" name="Полилиния: фигура 273">
              <a:extLst>
                <a:ext uri="{FF2B5EF4-FFF2-40B4-BE49-F238E27FC236}">
                  <a16:creationId xmlns:a16="http://schemas.microsoft.com/office/drawing/2014/main" id="{296F6B4A-638B-4438-BBA3-55229E5F34BA}"/>
                </a:ext>
              </a:extLst>
            </p:cNvPr>
            <p:cNvSpPr/>
            <p:nvPr/>
          </p:nvSpPr>
          <p:spPr>
            <a:xfrm>
              <a:off x="3919537" y="5648325"/>
              <a:ext cx="400050" cy="400050"/>
            </a:xfrm>
            <a:custGeom>
              <a:avLst/>
              <a:gdLst>
                <a:gd name="connsiteX0" fmla="*/ 400050 w 400050"/>
                <a:gd name="connsiteY0" fmla="*/ 0 h 400050"/>
                <a:gd name="connsiteX1" fmla="*/ 0 w 400050"/>
                <a:gd name="connsiteY1" fmla="*/ 0 h 400050"/>
                <a:gd name="connsiteX2" fmla="*/ 0 w 400050"/>
                <a:gd name="connsiteY2" fmla="*/ 400050 h 400050"/>
                <a:gd name="connsiteX3" fmla="*/ 400050 w 400050"/>
                <a:gd name="connsiteY3" fmla="*/ 400050 h 400050"/>
                <a:gd name="connsiteX4" fmla="*/ 400050 w 400050"/>
                <a:gd name="connsiteY4" fmla="*/ 0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0" h="400050">
                  <a:moveTo>
                    <a:pt x="400050" y="0"/>
                  </a:moveTo>
                  <a:lnTo>
                    <a:pt x="0" y="0"/>
                  </a:lnTo>
                  <a:lnTo>
                    <a:pt x="0" y="400050"/>
                  </a:lnTo>
                  <a:lnTo>
                    <a:pt x="400050" y="400050"/>
                  </a:lnTo>
                  <a:lnTo>
                    <a:pt x="400050" y="0"/>
                  </a:lnTo>
                  <a:close/>
                </a:path>
              </a:pathLst>
            </a:custGeom>
            <a:noFill/>
            <a:ln w="4751" cap="flat">
              <a:solidFill>
                <a:srgbClr val="FFFFFF"/>
              </a:solidFill>
              <a:prstDash val="solid"/>
              <a:miter/>
            </a:ln>
          </p:spPr>
          <p:txBody>
            <a:bodyPr rtlCol="0" anchor="ctr"/>
            <a:lstStyle/>
            <a:p>
              <a:endParaRPr lang="ru-RU"/>
            </a:p>
          </p:txBody>
        </p:sp>
        <p:sp>
          <p:nvSpPr>
            <p:cNvPr id="275" name="Полилиния: фигура 274">
              <a:extLst>
                <a:ext uri="{FF2B5EF4-FFF2-40B4-BE49-F238E27FC236}">
                  <a16:creationId xmlns:a16="http://schemas.microsoft.com/office/drawing/2014/main" id="{3863C7A9-E09A-43F2-BBFC-1414173A7A24}"/>
                </a:ext>
              </a:extLst>
            </p:cNvPr>
            <p:cNvSpPr/>
            <p:nvPr/>
          </p:nvSpPr>
          <p:spPr>
            <a:xfrm>
              <a:off x="3960562" y="5681890"/>
              <a:ext cx="34062" cy="80556"/>
            </a:xfrm>
            <a:custGeom>
              <a:avLst/>
              <a:gdLst>
                <a:gd name="connsiteX0" fmla="*/ 0 w 34062"/>
                <a:gd name="connsiteY0" fmla="*/ 10940 h 80556"/>
                <a:gd name="connsiteX1" fmla="*/ 20885 w 34062"/>
                <a:gd name="connsiteY1" fmla="*/ 10940 h 80556"/>
                <a:gd name="connsiteX2" fmla="*/ 2984 w 34062"/>
                <a:gd name="connsiteY2" fmla="*/ 80557 h 80556"/>
                <a:gd name="connsiteX3" fmla="*/ 16410 w 34062"/>
                <a:gd name="connsiteY3" fmla="*/ 80557 h 80556"/>
                <a:gd name="connsiteX4" fmla="*/ 34063 w 34062"/>
                <a:gd name="connsiteY4" fmla="*/ 12432 h 80556"/>
                <a:gd name="connsiteX5" fmla="*/ 34063 w 34062"/>
                <a:gd name="connsiteY5" fmla="*/ 0 h 80556"/>
                <a:gd name="connsiteX6" fmla="*/ 0 w 34062"/>
                <a:gd name="connsiteY6" fmla="*/ 0 h 80556"/>
                <a:gd name="connsiteX7" fmla="*/ 0 w 34062"/>
                <a:gd name="connsiteY7" fmla="*/ 10940 h 8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62" h="80556">
                  <a:moveTo>
                    <a:pt x="0" y="10940"/>
                  </a:moveTo>
                  <a:lnTo>
                    <a:pt x="20885" y="10940"/>
                  </a:lnTo>
                  <a:lnTo>
                    <a:pt x="2984" y="80557"/>
                  </a:lnTo>
                  <a:lnTo>
                    <a:pt x="16410" y="80557"/>
                  </a:lnTo>
                  <a:lnTo>
                    <a:pt x="34063" y="12432"/>
                  </a:lnTo>
                  <a:lnTo>
                    <a:pt x="34063" y="0"/>
                  </a:lnTo>
                  <a:lnTo>
                    <a:pt x="0" y="0"/>
                  </a:lnTo>
                  <a:lnTo>
                    <a:pt x="0" y="10940"/>
                  </a:lnTo>
                  <a:close/>
                </a:path>
              </a:pathLst>
            </a:custGeom>
            <a:solidFill>
              <a:srgbClr val="FFFFFF"/>
            </a:solidFill>
            <a:ln w="4751" cap="flat">
              <a:noFill/>
              <a:prstDash val="solid"/>
              <a:miter/>
            </a:ln>
          </p:spPr>
          <p:txBody>
            <a:bodyPr rtlCol="0" anchor="ctr"/>
            <a:lstStyle/>
            <a:p>
              <a:endParaRPr lang="ru-RU"/>
            </a:p>
          </p:txBody>
        </p:sp>
        <p:sp>
          <p:nvSpPr>
            <p:cNvPr id="276" name="Полилиния: фигура 275">
              <a:extLst>
                <a:ext uri="{FF2B5EF4-FFF2-40B4-BE49-F238E27FC236}">
                  <a16:creationId xmlns:a16="http://schemas.microsoft.com/office/drawing/2014/main" id="{E02D3D19-A353-42AC-94EF-6A5A6777CA50}"/>
                </a:ext>
              </a:extLst>
            </p:cNvPr>
            <p:cNvSpPr/>
            <p:nvPr/>
          </p:nvSpPr>
          <p:spPr>
            <a:xfrm>
              <a:off x="4032913" y="5681890"/>
              <a:ext cx="18647" cy="32570"/>
            </a:xfrm>
            <a:custGeom>
              <a:avLst/>
              <a:gdLst>
                <a:gd name="connsiteX0" fmla="*/ 0 w 18647"/>
                <a:gd name="connsiteY0" fmla="*/ 32571 h 32570"/>
                <a:gd name="connsiteX1" fmla="*/ 6216 w 18647"/>
                <a:gd name="connsiteY1" fmla="*/ 0 h 32570"/>
                <a:gd name="connsiteX2" fmla="*/ 12432 w 18647"/>
                <a:gd name="connsiteY2" fmla="*/ 0 h 32570"/>
                <a:gd name="connsiteX3" fmla="*/ 18648 w 18647"/>
                <a:gd name="connsiteY3" fmla="*/ 32571 h 32570"/>
                <a:gd name="connsiteX4" fmla="*/ 12929 w 18647"/>
                <a:gd name="connsiteY4" fmla="*/ 32571 h 32570"/>
                <a:gd name="connsiteX5" fmla="*/ 11934 w 18647"/>
                <a:gd name="connsiteY5" fmla="*/ 26604 h 32570"/>
                <a:gd name="connsiteX6" fmla="*/ 6216 w 18647"/>
                <a:gd name="connsiteY6" fmla="*/ 26604 h 32570"/>
                <a:gd name="connsiteX7" fmla="*/ 5222 w 18647"/>
                <a:gd name="connsiteY7" fmla="*/ 32571 h 32570"/>
                <a:gd name="connsiteX8" fmla="*/ 0 w 18647"/>
                <a:gd name="connsiteY8" fmla="*/ 32571 h 32570"/>
                <a:gd name="connsiteX9" fmla="*/ 6962 w 18647"/>
                <a:gd name="connsiteY9" fmla="*/ 22128 h 32570"/>
                <a:gd name="connsiteX10" fmla="*/ 11437 w 18647"/>
                <a:gd name="connsiteY10" fmla="*/ 22128 h 32570"/>
                <a:gd name="connsiteX11" fmla="*/ 9200 w 18647"/>
                <a:gd name="connsiteY11" fmla="*/ 8951 h 32570"/>
                <a:gd name="connsiteX12" fmla="*/ 6962 w 18647"/>
                <a:gd name="connsiteY12" fmla="*/ 22128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47" h="32570">
                  <a:moveTo>
                    <a:pt x="0" y="32571"/>
                  </a:moveTo>
                  <a:lnTo>
                    <a:pt x="6216" y="0"/>
                  </a:lnTo>
                  <a:lnTo>
                    <a:pt x="12432" y="0"/>
                  </a:lnTo>
                  <a:lnTo>
                    <a:pt x="18648" y="32571"/>
                  </a:lnTo>
                  <a:lnTo>
                    <a:pt x="12929" y="32571"/>
                  </a:lnTo>
                  <a:lnTo>
                    <a:pt x="11934" y="26604"/>
                  </a:lnTo>
                  <a:lnTo>
                    <a:pt x="6216" y="26604"/>
                  </a:lnTo>
                  <a:lnTo>
                    <a:pt x="5222" y="32571"/>
                  </a:lnTo>
                  <a:lnTo>
                    <a:pt x="0" y="32571"/>
                  </a:lnTo>
                  <a:close/>
                  <a:moveTo>
                    <a:pt x="6962" y="22128"/>
                  </a:moveTo>
                  <a:lnTo>
                    <a:pt x="11437" y="22128"/>
                  </a:lnTo>
                  <a:lnTo>
                    <a:pt x="9200" y="8951"/>
                  </a:lnTo>
                  <a:lnTo>
                    <a:pt x="6962" y="22128"/>
                  </a:lnTo>
                  <a:close/>
                </a:path>
              </a:pathLst>
            </a:custGeom>
            <a:solidFill>
              <a:srgbClr val="FFFFFF"/>
            </a:solidFill>
            <a:ln w="4751" cap="flat">
              <a:noFill/>
              <a:prstDash val="solid"/>
              <a:miter/>
            </a:ln>
          </p:spPr>
          <p:txBody>
            <a:bodyPr rtlCol="0" anchor="ctr"/>
            <a:lstStyle/>
            <a:p>
              <a:endParaRPr lang="ru-RU"/>
            </a:p>
          </p:txBody>
        </p:sp>
        <p:sp>
          <p:nvSpPr>
            <p:cNvPr id="277" name="Полилиния: фигура 276">
              <a:extLst>
                <a:ext uri="{FF2B5EF4-FFF2-40B4-BE49-F238E27FC236}">
                  <a16:creationId xmlns:a16="http://schemas.microsoft.com/office/drawing/2014/main" id="{53A2DB0D-CBFD-4CA8-82F4-F3A0BF77212C}"/>
                </a:ext>
              </a:extLst>
            </p:cNvPr>
            <p:cNvSpPr/>
            <p:nvPr/>
          </p:nvSpPr>
          <p:spPr>
            <a:xfrm>
              <a:off x="4053799" y="5681635"/>
              <a:ext cx="12928" cy="32819"/>
            </a:xfrm>
            <a:custGeom>
              <a:avLst/>
              <a:gdLst>
                <a:gd name="connsiteX0" fmla="*/ 0 w 12928"/>
                <a:gd name="connsiteY0" fmla="*/ 0 h 32819"/>
                <a:gd name="connsiteX1" fmla="*/ 12929 w 12928"/>
                <a:gd name="connsiteY1" fmla="*/ 0 h 32819"/>
                <a:gd name="connsiteX2" fmla="*/ 12929 w 12928"/>
                <a:gd name="connsiteY2" fmla="*/ 4475 h 32819"/>
                <a:gd name="connsiteX3" fmla="*/ 5470 w 12928"/>
                <a:gd name="connsiteY3" fmla="*/ 4475 h 32819"/>
                <a:gd name="connsiteX4" fmla="*/ 5470 w 12928"/>
                <a:gd name="connsiteY4" fmla="*/ 13923 h 32819"/>
                <a:gd name="connsiteX5" fmla="*/ 10940 w 12928"/>
                <a:gd name="connsiteY5" fmla="*/ 13923 h 32819"/>
                <a:gd name="connsiteX6" fmla="*/ 10940 w 12928"/>
                <a:gd name="connsiteY6" fmla="*/ 18399 h 32819"/>
                <a:gd name="connsiteX7" fmla="*/ 5470 w 12928"/>
                <a:gd name="connsiteY7" fmla="*/ 18399 h 32819"/>
                <a:gd name="connsiteX8" fmla="*/ 5470 w 12928"/>
                <a:gd name="connsiteY8" fmla="*/ 32820 h 32819"/>
                <a:gd name="connsiteX9" fmla="*/ 0 w 12928"/>
                <a:gd name="connsiteY9" fmla="*/ 32820 h 32819"/>
                <a:gd name="connsiteX10" fmla="*/ 0 w 12928"/>
                <a:gd name="connsiteY10" fmla="*/ 0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28" h="32819">
                  <a:moveTo>
                    <a:pt x="0" y="0"/>
                  </a:moveTo>
                  <a:lnTo>
                    <a:pt x="12929" y="0"/>
                  </a:lnTo>
                  <a:lnTo>
                    <a:pt x="12929" y="4475"/>
                  </a:lnTo>
                  <a:lnTo>
                    <a:pt x="5470" y="4475"/>
                  </a:lnTo>
                  <a:lnTo>
                    <a:pt x="5470" y="13923"/>
                  </a:lnTo>
                  <a:lnTo>
                    <a:pt x="10940" y="13923"/>
                  </a:lnTo>
                  <a:lnTo>
                    <a:pt x="10940" y="18399"/>
                  </a:lnTo>
                  <a:lnTo>
                    <a:pt x="5470" y="18399"/>
                  </a:lnTo>
                  <a:lnTo>
                    <a:pt x="5470" y="32820"/>
                  </a:lnTo>
                  <a:lnTo>
                    <a:pt x="0" y="32820"/>
                  </a:lnTo>
                  <a:lnTo>
                    <a:pt x="0" y="0"/>
                  </a:lnTo>
                  <a:close/>
                </a:path>
              </a:pathLst>
            </a:custGeom>
            <a:solidFill>
              <a:srgbClr val="FFFFFF"/>
            </a:solidFill>
            <a:ln w="4751" cap="flat">
              <a:noFill/>
              <a:prstDash val="solid"/>
              <a:miter/>
            </a:ln>
          </p:spPr>
          <p:txBody>
            <a:bodyPr rtlCol="0" anchor="ctr"/>
            <a:lstStyle/>
            <a:p>
              <a:endParaRPr lang="ru-RU"/>
            </a:p>
          </p:txBody>
        </p:sp>
        <p:sp>
          <p:nvSpPr>
            <p:cNvPr id="278" name="Полилиния: фигура 277">
              <a:extLst>
                <a:ext uri="{FF2B5EF4-FFF2-40B4-BE49-F238E27FC236}">
                  <a16:creationId xmlns:a16="http://schemas.microsoft.com/office/drawing/2014/main" id="{0F6A9C3E-3E8A-49D3-9FC9-BB43ED932112}"/>
                </a:ext>
              </a:extLst>
            </p:cNvPr>
            <p:cNvSpPr/>
            <p:nvPr/>
          </p:nvSpPr>
          <p:spPr>
            <a:xfrm>
              <a:off x="4068717" y="5681635"/>
              <a:ext cx="12928" cy="32819"/>
            </a:xfrm>
            <a:custGeom>
              <a:avLst/>
              <a:gdLst>
                <a:gd name="connsiteX0" fmla="*/ 0 w 12928"/>
                <a:gd name="connsiteY0" fmla="*/ 0 h 32819"/>
                <a:gd name="connsiteX1" fmla="*/ 12929 w 12928"/>
                <a:gd name="connsiteY1" fmla="*/ 0 h 32819"/>
                <a:gd name="connsiteX2" fmla="*/ 12929 w 12928"/>
                <a:gd name="connsiteY2" fmla="*/ 4475 h 32819"/>
                <a:gd name="connsiteX3" fmla="*/ 5470 w 12928"/>
                <a:gd name="connsiteY3" fmla="*/ 4475 h 32819"/>
                <a:gd name="connsiteX4" fmla="*/ 5470 w 12928"/>
                <a:gd name="connsiteY4" fmla="*/ 13923 h 32819"/>
                <a:gd name="connsiteX5" fmla="*/ 10940 w 12928"/>
                <a:gd name="connsiteY5" fmla="*/ 13923 h 32819"/>
                <a:gd name="connsiteX6" fmla="*/ 10940 w 12928"/>
                <a:gd name="connsiteY6" fmla="*/ 18399 h 32819"/>
                <a:gd name="connsiteX7" fmla="*/ 5470 w 12928"/>
                <a:gd name="connsiteY7" fmla="*/ 18399 h 32819"/>
                <a:gd name="connsiteX8" fmla="*/ 5470 w 12928"/>
                <a:gd name="connsiteY8" fmla="*/ 32820 h 32819"/>
                <a:gd name="connsiteX9" fmla="*/ 0 w 12928"/>
                <a:gd name="connsiteY9" fmla="*/ 32820 h 32819"/>
                <a:gd name="connsiteX10" fmla="*/ 0 w 12928"/>
                <a:gd name="connsiteY10" fmla="*/ 0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28" h="32819">
                  <a:moveTo>
                    <a:pt x="0" y="0"/>
                  </a:moveTo>
                  <a:lnTo>
                    <a:pt x="12929" y="0"/>
                  </a:lnTo>
                  <a:lnTo>
                    <a:pt x="12929" y="4475"/>
                  </a:lnTo>
                  <a:lnTo>
                    <a:pt x="5470" y="4475"/>
                  </a:lnTo>
                  <a:lnTo>
                    <a:pt x="5470" y="13923"/>
                  </a:lnTo>
                  <a:lnTo>
                    <a:pt x="10940" y="13923"/>
                  </a:lnTo>
                  <a:lnTo>
                    <a:pt x="10940" y="18399"/>
                  </a:lnTo>
                  <a:lnTo>
                    <a:pt x="5470" y="18399"/>
                  </a:lnTo>
                  <a:lnTo>
                    <a:pt x="5470" y="32820"/>
                  </a:lnTo>
                  <a:lnTo>
                    <a:pt x="0" y="32820"/>
                  </a:lnTo>
                  <a:lnTo>
                    <a:pt x="0" y="0"/>
                  </a:lnTo>
                  <a:close/>
                </a:path>
              </a:pathLst>
            </a:custGeom>
            <a:solidFill>
              <a:srgbClr val="FFFFFF"/>
            </a:solidFill>
            <a:ln w="4751" cap="flat">
              <a:noFill/>
              <a:prstDash val="solid"/>
              <a:miter/>
            </a:ln>
          </p:spPr>
          <p:txBody>
            <a:bodyPr rtlCol="0" anchor="ctr"/>
            <a:lstStyle/>
            <a:p>
              <a:endParaRPr lang="ru-RU"/>
            </a:p>
          </p:txBody>
        </p:sp>
        <p:sp>
          <p:nvSpPr>
            <p:cNvPr id="279" name="Полилиния: фигура 278">
              <a:extLst>
                <a:ext uri="{FF2B5EF4-FFF2-40B4-BE49-F238E27FC236}">
                  <a16:creationId xmlns:a16="http://schemas.microsoft.com/office/drawing/2014/main" id="{B7325CE3-E4E2-406D-B3F7-919332DEC2F4}"/>
                </a:ext>
              </a:extLst>
            </p:cNvPr>
            <p:cNvSpPr/>
            <p:nvPr/>
          </p:nvSpPr>
          <p:spPr>
            <a:xfrm>
              <a:off x="4083386" y="5681390"/>
              <a:ext cx="16658" cy="33316"/>
            </a:xfrm>
            <a:custGeom>
              <a:avLst/>
              <a:gdLst>
                <a:gd name="connsiteX0" fmla="*/ 0 w 16658"/>
                <a:gd name="connsiteY0" fmla="*/ 24615 h 33316"/>
                <a:gd name="connsiteX1" fmla="*/ 0 w 16658"/>
                <a:gd name="connsiteY1" fmla="*/ 8702 h 33316"/>
                <a:gd name="connsiteX2" fmla="*/ 8205 w 16658"/>
                <a:gd name="connsiteY2" fmla="*/ 0 h 33316"/>
                <a:gd name="connsiteX3" fmla="*/ 16658 w 16658"/>
                <a:gd name="connsiteY3" fmla="*/ 8702 h 33316"/>
                <a:gd name="connsiteX4" fmla="*/ 16658 w 16658"/>
                <a:gd name="connsiteY4" fmla="*/ 24615 h 33316"/>
                <a:gd name="connsiteX5" fmla="*/ 8205 w 16658"/>
                <a:gd name="connsiteY5" fmla="*/ 33317 h 33316"/>
                <a:gd name="connsiteX6" fmla="*/ 0 w 16658"/>
                <a:gd name="connsiteY6" fmla="*/ 24615 h 33316"/>
                <a:gd name="connsiteX7" fmla="*/ 10940 w 16658"/>
                <a:gd name="connsiteY7" fmla="*/ 25360 h 33316"/>
                <a:gd name="connsiteX8" fmla="*/ 10940 w 16658"/>
                <a:gd name="connsiteY8" fmla="*/ 7708 h 33316"/>
                <a:gd name="connsiteX9" fmla="*/ 8205 w 16658"/>
                <a:gd name="connsiteY9" fmla="*/ 4227 h 33316"/>
                <a:gd name="connsiteX10" fmla="*/ 5470 w 16658"/>
                <a:gd name="connsiteY10" fmla="*/ 7708 h 33316"/>
                <a:gd name="connsiteX11" fmla="*/ 5470 w 16658"/>
                <a:gd name="connsiteY11" fmla="*/ 25360 h 33316"/>
                <a:gd name="connsiteX12" fmla="*/ 8205 w 16658"/>
                <a:gd name="connsiteY12" fmla="*/ 28841 h 33316"/>
                <a:gd name="connsiteX13" fmla="*/ 10940 w 16658"/>
                <a:gd name="connsiteY13" fmla="*/ 25360 h 3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658" h="33316">
                  <a:moveTo>
                    <a:pt x="0" y="24615"/>
                  </a:moveTo>
                  <a:lnTo>
                    <a:pt x="0" y="8702"/>
                  </a:lnTo>
                  <a:cubicBezTo>
                    <a:pt x="0" y="3481"/>
                    <a:pt x="2487" y="0"/>
                    <a:pt x="8205" y="0"/>
                  </a:cubicBezTo>
                  <a:cubicBezTo>
                    <a:pt x="13923" y="0"/>
                    <a:pt x="16658" y="3730"/>
                    <a:pt x="16658" y="8702"/>
                  </a:cubicBezTo>
                  <a:lnTo>
                    <a:pt x="16658" y="24615"/>
                  </a:lnTo>
                  <a:cubicBezTo>
                    <a:pt x="16658" y="29587"/>
                    <a:pt x="14172" y="33317"/>
                    <a:pt x="8205" y="33317"/>
                  </a:cubicBezTo>
                  <a:cubicBezTo>
                    <a:pt x="2487" y="33317"/>
                    <a:pt x="0" y="29587"/>
                    <a:pt x="0" y="24615"/>
                  </a:cubicBezTo>
                  <a:close/>
                  <a:moveTo>
                    <a:pt x="10940" y="25360"/>
                  </a:moveTo>
                  <a:lnTo>
                    <a:pt x="10940" y="7708"/>
                  </a:lnTo>
                  <a:cubicBezTo>
                    <a:pt x="10940" y="5719"/>
                    <a:pt x="10194" y="4227"/>
                    <a:pt x="8205" y="4227"/>
                  </a:cubicBezTo>
                  <a:cubicBezTo>
                    <a:pt x="6216" y="4227"/>
                    <a:pt x="5470" y="5719"/>
                    <a:pt x="5470" y="7708"/>
                  </a:cubicBezTo>
                  <a:lnTo>
                    <a:pt x="5470" y="25360"/>
                  </a:lnTo>
                  <a:cubicBezTo>
                    <a:pt x="5470" y="27350"/>
                    <a:pt x="6216" y="28841"/>
                    <a:pt x="8205" y="28841"/>
                  </a:cubicBezTo>
                  <a:cubicBezTo>
                    <a:pt x="10194" y="28841"/>
                    <a:pt x="10940" y="27350"/>
                    <a:pt x="10940" y="25360"/>
                  </a:cubicBezTo>
                  <a:close/>
                </a:path>
              </a:pathLst>
            </a:custGeom>
            <a:solidFill>
              <a:srgbClr val="FFFFFF"/>
            </a:solidFill>
            <a:ln w="4751" cap="flat">
              <a:noFill/>
              <a:prstDash val="solid"/>
              <a:miter/>
            </a:ln>
          </p:spPr>
          <p:txBody>
            <a:bodyPr rtlCol="0" anchor="ctr"/>
            <a:lstStyle/>
            <a:p>
              <a:endParaRPr lang="ru-RU"/>
            </a:p>
          </p:txBody>
        </p:sp>
        <p:sp>
          <p:nvSpPr>
            <p:cNvPr id="280" name="Полилиния: фигура 279">
              <a:extLst>
                <a:ext uri="{FF2B5EF4-FFF2-40B4-BE49-F238E27FC236}">
                  <a16:creationId xmlns:a16="http://schemas.microsoft.com/office/drawing/2014/main" id="{4D67397C-953C-48E0-9901-0FFFCDBB0ED3}"/>
                </a:ext>
              </a:extLst>
            </p:cNvPr>
            <p:cNvSpPr/>
            <p:nvPr/>
          </p:nvSpPr>
          <p:spPr>
            <a:xfrm>
              <a:off x="4102779" y="5681890"/>
              <a:ext cx="16161" cy="32570"/>
            </a:xfrm>
            <a:custGeom>
              <a:avLst/>
              <a:gdLst>
                <a:gd name="connsiteX0" fmla="*/ 5470 w 16161"/>
                <a:gd name="connsiteY0" fmla="*/ 17653 h 32570"/>
                <a:gd name="connsiteX1" fmla="*/ 5470 w 16161"/>
                <a:gd name="connsiteY1" fmla="*/ 32571 h 32570"/>
                <a:gd name="connsiteX2" fmla="*/ 0 w 16161"/>
                <a:gd name="connsiteY2" fmla="*/ 32571 h 32570"/>
                <a:gd name="connsiteX3" fmla="*/ 0 w 16161"/>
                <a:gd name="connsiteY3" fmla="*/ 0 h 32570"/>
                <a:gd name="connsiteX4" fmla="*/ 7956 w 16161"/>
                <a:gd name="connsiteY4" fmla="*/ 0 h 32570"/>
                <a:gd name="connsiteX5" fmla="*/ 15415 w 16161"/>
                <a:gd name="connsiteY5" fmla="*/ 7210 h 32570"/>
                <a:gd name="connsiteX6" fmla="*/ 15415 w 16161"/>
                <a:gd name="connsiteY6" fmla="*/ 11437 h 32570"/>
                <a:gd name="connsiteX7" fmla="*/ 10939 w 16161"/>
                <a:gd name="connsiteY7" fmla="*/ 17653 h 32570"/>
                <a:gd name="connsiteX8" fmla="*/ 16161 w 16161"/>
                <a:gd name="connsiteY8" fmla="*/ 32571 h 32570"/>
                <a:gd name="connsiteX9" fmla="*/ 10442 w 16161"/>
                <a:gd name="connsiteY9" fmla="*/ 32571 h 32570"/>
                <a:gd name="connsiteX10" fmla="*/ 5470 w 16161"/>
                <a:gd name="connsiteY10" fmla="*/ 17653 h 32570"/>
                <a:gd name="connsiteX11" fmla="*/ 5470 w 16161"/>
                <a:gd name="connsiteY11" fmla="*/ 4227 h 32570"/>
                <a:gd name="connsiteX12" fmla="*/ 5470 w 16161"/>
                <a:gd name="connsiteY12" fmla="*/ 14421 h 32570"/>
                <a:gd name="connsiteX13" fmla="*/ 7210 w 16161"/>
                <a:gd name="connsiteY13" fmla="*/ 14421 h 32570"/>
                <a:gd name="connsiteX14" fmla="*/ 9945 w 16161"/>
                <a:gd name="connsiteY14" fmla="*/ 11686 h 32570"/>
                <a:gd name="connsiteX15" fmla="*/ 9945 w 16161"/>
                <a:gd name="connsiteY15" fmla="*/ 6962 h 32570"/>
                <a:gd name="connsiteX16" fmla="*/ 7210 w 16161"/>
                <a:gd name="connsiteY16" fmla="*/ 4227 h 32570"/>
                <a:gd name="connsiteX17" fmla="*/ 5470 w 16161"/>
                <a:gd name="connsiteY17" fmla="*/ 4227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161" h="32570">
                  <a:moveTo>
                    <a:pt x="5470" y="17653"/>
                  </a:moveTo>
                  <a:lnTo>
                    <a:pt x="5470" y="32571"/>
                  </a:lnTo>
                  <a:lnTo>
                    <a:pt x="0" y="32571"/>
                  </a:lnTo>
                  <a:lnTo>
                    <a:pt x="0" y="0"/>
                  </a:lnTo>
                  <a:lnTo>
                    <a:pt x="7956" y="0"/>
                  </a:lnTo>
                  <a:cubicBezTo>
                    <a:pt x="13426" y="0"/>
                    <a:pt x="15415" y="2735"/>
                    <a:pt x="15415" y="7210"/>
                  </a:cubicBezTo>
                  <a:lnTo>
                    <a:pt x="15415" y="11437"/>
                  </a:lnTo>
                  <a:cubicBezTo>
                    <a:pt x="15415" y="14918"/>
                    <a:pt x="14172" y="16907"/>
                    <a:pt x="10939" y="17653"/>
                  </a:cubicBezTo>
                  <a:lnTo>
                    <a:pt x="16161" y="32571"/>
                  </a:lnTo>
                  <a:lnTo>
                    <a:pt x="10442" y="32571"/>
                  </a:lnTo>
                  <a:lnTo>
                    <a:pt x="5470" y="17653"/>
                  </a:lnTo>
                  <a:close/>
                  <a:moveTo>
                    <a:pt x="5470" y="4227"/>
                  </a:moveTo>
                  <a:lnTo>
                    <a:pt x="5470" y="14421"/>
                  </a:lnTo>
                  <a:lnTo>
                    <a:pt x="7210" y="14421"/>
                  </a:lnTo>
                  <a:cubicBezTo>
                    <a:pt x="9199" y="14421"/>
                    <a:pt x="9945" y="13426"/>
                    <a:pt x="9945" y="11686"/>
                  </a:cubicBezTo>
                  <a:lnTo>
                    <a:pt x="9945" y="6962"/>
                  </a:lnTo>
                  <a:cubicBezTo>
                    <a:pt x="9945" y="5221"/>
                    <a:pt x="9199" y="4227"/>
                    <a:pt x="7210" y="4227"/>
                  </a:cubicBezTo>
                  <a:lnTo>
                    <a:pt x="5470" y="4227"/>
                  </a:lnTo>
                  <a:close/>
                </a:path>
              </a:pathLst>
            </a:custGeom>
            <a:solidFill>
              <a:srgbClr val="FFFFFF"/>
            </a:solidFill>
            <a:ln w="4751" cap="flat">
              <a:noFill/>
              <a:prstDash val="solid"/>
              <a:miter/>
            </a:ln>
          </p:spPr>
          <p:txBody>
            <a:bodyPr rtlCol="0" anchor="ctr"/>
            <a:lstStyle/>
            <a:p>
              <a:endParaRPr lang="ru-RU"/>
            </a:p>
          </p:txBody>
        </p:sp>
        <p:sp>
          <p:nvSpPr>
            <p:cNvPr id="281" name="Полилиния: фигура 280">
              <a:extLst>
                <a:ext uri="{FF2B5EF4-FFF2-40B4-BE49-F238E27FC236}">
                  <a16:creationId xmlns:a16="http://schemas.microsoft.com/office/drawing/2014/main" id="{8278D531-AFB7-4E4E-8D2F-B33CA8E10C55}"/>
                </a:ext>
              </a:extLst>
            </p:cNvPr>
            <p:cNvSpPr/>
            <p:nvPr/>
          </p:nvSpPr>
          <p:spPr>
            <a:xfrm>
              <a:off x="4121178" y="5681876"/>
              <a:ext cx="16409" cy="32582"/>
            </a:xfrm>
            <a:custGeom>
              <a:avLst/>
              <a:gdLst>
                <a:gd name="connsiteX0" fmla="*/ 16410 w 16409"/>
                <a:gd name="connsiteY0" fmla="*/ 8714 h 32582"/>
                <a:gd name="connsiteX1" fmla="*/ 16410 w 16409"/>
                <a:gd name="connsiteY1" fmla="*/ 23880 h 32582"/>
                <a:gd name="connsiteX2" fmla="*/ 8453 w 16409"/>
                <a:gd name="connsiteY2" fmla="*/ 32583 h 32582"/>
                <a:gd name="connsiteX3" fmla="*/ 0 w 16409"/>
                <a:gd name="connsiteY3" fmla="*/ 32583 h 32582"/>
                <a:gd name="connsiteX4" fmla="*/ 0 w 16409"/>
                <a:gd name="connsiteY4" fmla="*/ 12 h 32582"/>
                <a:gd name="connsiteX5" fmla="*/ 8453 w 16409"/>
                <a:gd name="connsiteY5" fmla="*/ 12 h 32582"/>
                <a:gd name="connsiteX6" fmla="*/ 16410 w 16409"/>
                <a:gd name="connsiteY6" fmla="*/ 8714 h 32582"/>
                <a:gd name="connsiteX7" fmla="*/ 7708 w 16409"/>
                <a:gd name="connsiteY7" fmla="*/ 28107 h 32582"/>
                <a:gd name="connsiteX8" fmla="*/ 10940 w 16409"/>
                <a:gd name="connsiteY8" fmla="*/ 24875 h 32582"/>
                <a:gd name="connsiteX9" fmla="*/ 10940 w 16409"/>
                <a:gd name="connsiteY9" fmla="*/ 7719 h 32582"/>
                <a:gd name="connsiteX10" fmla="*/ 7708 w 16409"/>
                <a:gd name="connsiteY10" fmla="*/ 4487 h 32582"/>
                <a:gd name="connsiteX11" fmla="*/ 5470 w 16409"/>
                <a:gd name="connsiteY11" fmla="*/ 4487 h 32582"/>
                <a:gd name="connsiteX12" fmla="*/ 5470 w 16409"/>
                <a:gd name="connsiteY12" fmla="*/ 28107 h 32582"/>
                <a:gd name="connsiteX13" fmla="*/ 7708 w 16409"/>
                <a:gd name="connsiteY13" fmla="*/ 28107 h 32582"/>
                <a:gd name="connsiteX14" fmla="*/ 7708 w 16409"/>
                <a:gd name="connsiteY14" fmla="*/ 28107 h 3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409" h="32582">
                  <a:moveTo>
                    <a:pt x="16410" y="8714"/>
                  </a:moveTo>
                  <a:lnTo>
                    <a:pt x="16410" y="23880"/>
                  </a:lnTo>
                  <a:cubicBezTo>
                    <a:pt x="16410" y="28853"/>
                    <a:pt x="14421" y="32583"/>
                    <a:pt x="8453" y="32583"/>
                  </a:cubicBezTo>
                  <a:lnTo>
                    <a:pt x="0" y="32583"/>
                  </a:lnTo>
                  <a:lnTo>
                    <a:pt x="0" y="12"/>
                  </a:lnTo>
                  <a:lnTo>
                    <a:pt x="8453" y="12"/>
                  </a:lnTo>
                  <a:cubicBezTo>
                    <a:pt x="14421" y="-237"/>
                    <a:pt x="16410" y="3493"/>
                    <a:pt x="16410" y="8714"/>
                  </a:cubicBezTo>
                  <a:close/>
                  <a:moveTo>
                    <a:pt x="7708" y="28107"/>
                  </a:moveTo>
                  <a:cubicBezTo>
                    <a:pt x="9945" y="28107"/>
                    <a:pt x="10940" y="26864"/>
                    <a:pt x="10940" y="24875"/>
                  </a:cubicBezTo>
                  <a:lnTo>
                    <a:pt x="10940" y="7719"/>
                  </a:lnTo>
                  <a:cubicBezTo>
                    <a:pt x="10940" y="5730"/>
                    <a:pt x="10194" y="4487"/>
                    <a:pt x="7708" y="4487"/>
                  </a:cubicBezTo>
                  <a:lnTo>
                    <a:pt x="5470" y="4487"/>
                  </a:lnTo>
                  <a:lnTo>
                    <a:pt x="5470" y="28107"/>
                  </a:lnTo>
                  <a:lnTo>
                    <a:pt x="7708" y="28107"/>
                  </a:lnTo>
                  <a:lnTo>
                    <a:pt x="7708" y="28107"/>
                  </a:lnTo>
                  <a:close/>
                </a:path>
              </a:pathLst>
            </a:custGeom>
            <a:solidFill>
              <a:srgbClr val="FFFFFF"/>
            </a:solidFill>
            <a:ln w="4751" cap="flat">
              <a:noFill/>
              <a:prstDash val="solid"/>
              <a:miter/>
            </a:ln>
          </p:spPr>
          <p:txBody>
            <a:bodyPr rtlCol="0" anchor="ctr"/>
            <a:lstStyle/>
            <a:p>
              <a:endParaRPr lang="ru-RU"/>
            </a:p>
          </p:txBody>
        </p:sp>
        <p:sp>
          <p:nvSpPr>
            <p:cNvPr id="282" name="Полилиния: фигура 281">
              <a:extLst>
                <a:ext uri="{FF2B5EF4-FFF2-40B4-BE49-F238E27FC236}">
                  <a16:creationId xmlns:a16="http://schemas.microsoft.com/office/drawing/2014/main" id="{9FF1AF38-36B5-4D74-ACC0-26688A41357A}"/>
                </a:ext>
              </a:extLst>
            </p:cNvPr>
            <p:cNvSpPr/>
            <p:nvPr/>
          </p:nvSpPr>
          <p:spPr>
            <a:xfrm>
              <a:off x="4138831" y="5681890"/>
              <a:ext cx="18647" cy="32570"/>
            </a:xfrm>
            <a:custGeom>
              <a:avLst/>
              <a:gdLst>
                <a:gd name="connsiteX0" fmla="*/ 0 w 18647"/>
                <a:gd name="connsiteY0" fmla="*/ 32571 h 32570"/>
                <a:gd name="connsiteX1" fmla="*/ 6216 w 18647"/>
                <a:gd name="connsiteY1" fmla="*/ 0 h 32570"/>
                <a:gd name="connsiteX2" fmla="*/ 12432 w 18647"/>
                <a:gd name="connsiteY2" fmla="*/ 0 h 32570"/>
                <a:gd name="connsiteX3" fmla="*/ 18648 w 18647"/>
                <a:gd name="connsiteY3" fmla="*/ 32571 h 32570"/>
                <a:gd name="connsiteX4" fmla="*/ 13177 w 18647"/>
                <a:gd name="connsiteY4" fmla="*/ 32571 h 32570"/>
                <a:gd name="connsiteX5" fmla="*/ 12183 w 18647"/>
                <a:gd name="connsiteY5" fmla="*/ 26604 h 32570"/>
                <a:gd name="connsiteX6" fmla="*/ 6465 w 18647"/>
                <a:gd name="connsiteY6" fmla="*/ 26604 h 32570"/>
                <a:gd name="connsiteX7" fmla="*/ 5470 w 18647"/>
                <a:gd name="connsiteY7" fmla="*/ 32571 h 32570"/>
                <a:gd name="connsiteX8" fmla="*/ 0 w 18647"/>
                <a:gd name="connsiteY8" fmla="*/ 32571 h 32570"/>
                <a:gd name="connsiteX9" fmla="*/ 6962 w 18647"/>
                <a:gd name="connsiteY9" fmla="*/ 22128 h 32570"/>
                <a:gd name="connsiteX10" fmla="*/ 11437 w 18647"/>
                <a:gd name="connsiteY10" fmla="*/ 22128 h 32570"/>
                <a:gd name="connsiteX11" fmla="*/ 9199 w 18647"/>
                <a:gd name="connsiteY11" fmla="*/ 8951 h 32570"/>
                <a:gd name="connsiteX12" fmla="*/ 6962 w 18647"/>
                <a:gd name="connsiteY12" fmla="*/ 22128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47" h="32570">
                  <a:moveTo>
                    <a:pt x="0" y="32571"/>
                  </a:moveTo>
                  <a:lnTo>
                    <a:pt x="6216" y="0"/>
                  </a:lnTo>
                  <a:lnTo>
                    <a:pt x="12432" y="0"/>
                  </a:lnTo>
                  <a:lnTo>
                    <a:pt x="18648" y="32571"/>
                  </a:lnTo>
                  <a:lnTo>
                    <a:pt x="13177" y="32571"/>
                  </a:lnTo>
                  <a:lnTo>
                    <a:pt x="12183" y="26604"/>
                  </a:lnTo>
                  <a:lnTo>
                    <a:pt x="6465" y="26604"/>
                  </a:lnTo>
                  <a:lnTo>
                    <a:pt x="5470" y="32571"/>
                  </a:lnTo>
                  <a:lnTo>
                    <a:pt x="0" y="32571"/>
                  </a:lnTo>
                  <a:close/>
                  <a:moveTo>
                    <a:pt x="6962" y="22128"/>
                  </a:moveTo>
                  <a:lnTo>
                    <a:pt x="11437" y="22128"/>
                  </a:lnTo>
                  <a:lnTo>
                    <a:pt x="9199" y="8951"/>
                  </a:lnTo>
                  <a:lnTo>
                    <a:pt x="6962" y="22128"/>
                  </a:lnTo>
                  <a:close/>
                </a:path>
              </a:pathLst>
            </a:custGeom>
            <a:solidFill>
              <a:srgbClr val="FFFFFF"/>
            </a:solidFill>
            <a:ln w="4751" cap="flat">
              <a:noFill/>
              <a:prstDash val="solid"/>
              <a:miter/>
            </a:ln>
          </p:spPr>
          <p:txBody>
            <a:bodyPr rtlCol="0" anchor="ctr"/>
            <a:lstStyle/>
            <a:p>
              <a:endParaRPr lang="ru-RU"/>
            </a:p>
          </p:txBody>
        </p:sp>
        <p:sp>
          <p:nvSpPr>
            <p:cNvPr id="283" name="Полилиния: фигура 282">
              <a:extLst>
                <a:ext uri="{FF2B5EF4-FFF2-40B4-BE49-F238E27FC236}">
                  <a16:creationId xmlns:a16="http://schemas.microsoft.com/office/drawing/2014/main" id="{90DFB27A-4363-4E75-A8A4-E3ABE3C92CEE}"/>
                </a:ext>
              </a:extLst>
            </p:cNvPr>
            <p:cNvSpPr/>
            <p:nvPr/>
          </p:nvSpPr>
          <p:spPr>
            <a:xfrm>
              <a:off x="4159716" y="5681635"/>
              <a:ext cx="15912" cy="32571"/>
            </a:xfrm>
            <a:custGeom>
              <a:avLst/>
              <a:gdLst>
                <a:gd name="connsiteX0" fmla="*/ 0 w 15912"/>
                <a:gd name="connsiteY0" fmla="*/ 0 h 32571"/>
                <a:gd name="connsiteX1" fmla="*/ 7956 w 15912"/>
                <a:gd name="connsiteY1" fmla="*/ 0 h 32571"/>
                <a:gd name="connsiteX2" fmla="*/ 15167 w 15912"/>
                <a:gd name="connsiteY2" fmla="*/ 7210 h 32571"/>
                <a:gd name="connsiteX3" fmla="*/ 15167 w 15912"/>
                <a:gd name="connsiteY3" fmla="*/ 10443 h 32571"/>
                <a:gd name="connsiteX4" fmla="*/ 11934 w 15912"/>
                <a:gd name="connsiteY4" fmla="*/ 15664 h 32571"/>
                <a:gd name="connsiteX5" fmla="*/ 15912 w 15912"/>
                <a:gd name="connsiteY5" fmla="*/ 21134 h 32571"/>
                <a:gd name="connsiteX6" fmla="*/ 15912 w 15912"/>
                <a:gd name="connsiteY6" fmla="*/ 25361 h 32571"/>
                <a:gd name="connsiteX7" fmla="*/ 8453 w 15912"/>
                <a:gd name="connsiteY7" fmla="*/ 32571 h 32571"/>
                <a:gd name="connsiteX8" fmla="*/ 0 w 15912"/>
                <a:gd name="connsiteY8" fmla="*/ 32571 h 32571"/>
                <a:gd name="connsiteX9" fmla="*/ 0 w 15912"/>
                <a:gd name="connsiteY9" fmla="*/ 0 h 32571"/>
                <a:gd name="connsiteX10" fmla="*/ 5470 w 15912"/>
                <a:gd name="connsiteY10" fmla="*/ 13923 h 32571"/>
                <a:gd name="connsiteX11" fmla="*/ 7459 w 15912"/>
                <a:gd name="connsiteY11" fmla="*/ 13923 h 32571"/>
                <a:gd name="connsiteX12" fmla="*/ 9945 w 15912"/>
                <a:gd name="connsiteY12" fmla="*/ 11188 h 32571"/>
                <a:gd name="connsiteX13" fmla="*/ 9945 w 15912"/>
                <a:gd name="connsiteY13" fmla="*/ 7210 h 32571"/>
                <a:gd name="connsiteX14" fmla="*/ 7210 w 15912"/>
                <a:gd name="connsiteY14" fmla="*/ 4475 h 32571"/>
                <a:gd name="connsiteX15" fmla="*/ 5221 w 15912"/>
                <a:gd name="connsiteY15" fmla="*/ 4475 h 32571"/>
                <a:gd name="connsiteX16" fmla="*/ 5221 w 15912"/>
                <a:gd name="connsiteY16" fmla="*/ 13923 h 32571"/>
                <a:gd name="connsiteX17" fmla="*/ 5470 w 15912"/>
                <a:gd name="connsiteY17" fmla="*/ 13923 h 32571"/>
                <a:gd name="connsiteX18" fmla="*/ 5470 w 15912"/>
                <a:gd name="connsiteY18" fmla="*/ 18150 h 32571"/>
                <a:gd name="connsiteX19" fmla="*/ 5470 w 15912"/>
                <a:gd name="connsiteY19" fmla="*/ 28344 h 32571"/>
                <a:gd name="connsiteX20" fmla="*/ 7956 w 15912"/>
                <a:gd name="connsiteY20" fmla="*/ 28344 h 32571"/>
                <a:gd name="connsiteX21" fmla="*/ 10691 w 15912"/>
                <a:gd name="connsiteY21" fmla="*/ 25609 h 32571"/>
                <a:gd name="connsiteX22" fmla="*/ 10691 w 15912"/>
                <a:gd name="connsiteY22" fmla="*/ 20637 h 32571"/>
                <a:gd name="connsiteX23" fmla="*/ 7956 w 15912"/>
                <a:gd name="connsiteY23" fmla="*/ 17902 h 32571"/>
                <a:gd name="connsiteX24" fmla="*/ 5470 w 15912"/>
                <a:gd name="connsiteY24" fmla="*/ 17902 h 32571"/>
                <a:gd name="connsiteX25" fmla="*/ 5470 w 15912"/>
                <a:gd name="connsiteY25" fmla="*/ 18150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912" h="32571">
                  <a:moveTo>
                    <a:pt x="0" y="0"/>
                  </a:moveTo>
                  <a:lnTo>
                    <a:pt x="7956" y="0"/>
                  </a:lnTo>
                  <a:cubicBezTo>
                    <a:pt x="13426" y="0"/>
                    <a:pt x="15167" y="2486"/>
                    <a:pt x="15167" y="7210"/>
                  </a:cubicBezTo>
                  <a:lnTo>
                    <a:pt x="15167" y="10443"/>
                  </a:lnTo>
                  <a:cubicBezTo>
                    <a:pt x="15167" y="13178"/>
                    <a:pt x="14172" y="14918"/>
                    <a:pt x="11934" y="15664"/>
                  </a:cubicBezTo>
                  <a:cubicBezTo>
                    <a:pt x="14669" y="16410"/>
                    <a:pt x="15912" y="18150"/>
                    <a:pt x="15912" y="21134"/>
                  </a:cubicBezTo>
                  <a:lnTo>
                    <a:pt x="15912" y="25361"/>
                  </a:lnTo>
                  <a:cubicBezTo>
                    <a:pt x="15912" y="30085"/>
                    <a:pt x="13923" y="32571"/>
                    <a:pt x="8453" y="32571"/>
                  </a:cubicBezTo>
                  <a:lnTo>
                    <a:pt x="0" y="32571"/>
                  </a:lnTo>
                  <a:lnTo>
                    <a:pt x="0" y="0"/>
                  </a:lnTo>
                  <a:close/>
                  <a:moveTo>
                    <a:pt x="5470" y="13923"/>
                  </a:moveTo>
                  <a:lnTo>
                    <a:pt x="7459" y="13923"/>
                  </a:lnTo>
                  <a:cubicBezTo>
                    <a:pt x="9199" y="13923"/>
                    <a:pt x="9945" y="12929"/>
                    <a:pt x="9945" y="11188"/>
                  </a:cubicBezTo>
                  <a:lnTo>
                    <a:pt x="9945" y="7210"/>
                  </a:lnTo>
                  <a:cubicBezTo>
                    <a:pt x="9945" y="5470"/>
                    <a:pt x="9199" y="4475"/>
                    <a:pt x="7210" y="4475"/>
                  </a:cubicBezTo>
                  <a:lnTo>
                    <a:pt x="5221" y="4475"/>
                  </a:lnTo>
                  <a:lnTo>
                    <a:pt x="5221" y="13923"/>
                  </a:lnTo>
                  <a:lnTo>
                    <a:pt x="5470" y="13923"/>
                  </a:lnTo>
                  <a:close/>
                  <a:moveTo>
                    <a:pt x="5470" y="18150"/>
                  </a:moveTo>
                  <a:lnTo>
                    <a:pt x="5470" y="28344"/>
                  </a:lnTo>
                  <a:lnTo>
                    <a:pt x="7956" y="28344"/>
                  </a:lnTo>
                  <a:cubicBezTo>
                    <a:pt x="9696" y="28344"/>
                    <a:pt x="10691" y="27349"/>
                    <a:pt x="10691" y="25609"/>
                  </a:cubicBezTo>
                  <a:lnTo>
                    <a:pt x="10691" y="20637"/>
                  </a:lnTo>
                  <a:cubicBezTo>
                    <a:pt x="10691" y="18896"/>
                    <a:pt x="9945" y="17902"/>
                    <a:pt x="7956" y="17902"/>
                  </a:cubicBezTo>
                  <a:lnTo>
                    <a:pt x="5470" y="17902"/>
                  </a:lnTo>
                  <a:lnTo>
                    <a:pt x="5470" y="18150"/>
                  </a:lnTo>
                  <a:close/>
                </a:path>
              </a:pathLst>
            </a:custGeom>
            <a:solidFill>
              <a:srgbClr val="FFFFFF"/>
            </a:solidFill>
            <a:ln w="4751" cap="flat">
              <a:noFill/>
              <a:prstDash val="solid"/>
              <a:miter/>
            </a:ln>
          </p:spPr>
          <p:txBody>
            <a:bodyPr rtlCol="0" anchor="ctr"/>
            <a:lstStyle/>
            <a:p>
              <a:endParaRPr lang="ru-RU"/>
            </a:p>
          </p:txBody>
        </p:sp>
        <p:sp>
          <p:nvSpPr>
            <p:cNvPr id="284" name="Полилиния: фигура 283">
              <a:extLst>
                <a:ext uri="{FF2B5EF4-FFF2-40B4-BE49-F238E27FC236}">
                  <a16:creationId xmlns:a16="http://schemas.microsoft.com/office/drawing/2014/main" id="{373A44A3-0A33-4CD0-9BA5-8C9DA6F0114D}"/>
                </a:ext>
              </a:extLst>
            </p:cNvPr>
            <p:cNvSpPr/>
            <p:nvPr/>
          </p:nvSpPr>
          <p:spPr>
            <a:xfrm>
              <a:off x="4178115" y="5681635"/>
              <a:ext cx="11934" cy="32571"/>
            </a:xfrm>
            <a:custGeom>
              <a:avLst/>
              <a:gdLst>
                <a:gd name="connsiteX0" fmla="*/ 0 w 11934"/>
                <a:gd name="connsiteY0" fmla="*/ 0 h 32571"/>
                <a:gd name="connsiteX1" fmla="*/ 5470 w 11934"/>
                <a:gd name="connsiteY1" fmla="*/ 0 h 32571"/>
                <a:gd name="connsiteX2" fmla="*/ 5470 w 11934"/>
                <a:gd name="connsiteY2" fmla="*/ 28096 h 32571"/>
                <a:gd name="connsiteX3" fmla="*/ 11934 w 11934"/>
                <a:gd name="connsiteY3" fmla="*/ 28096 h 32571"/>
                <a:gd name="connsiteX4" fmla="*/ 11934 w 11934"/>
                <a:gd name="connsiteY4" fmla="*/ 32571 h 32571"/>
                <a:gd name="connsiteX5" fmla="*/ 0 w 11934"/>
                <a:gd name="connsiteY5" fmla="*/ 32571 h 32571"/>
                <a:gd name="connsiteX6" fmla="*/ 0 w 11934"/>
                <a:gd name="connsiteY6" fmla="*/ 0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34" h="32571">
                  <a:moveTo>
                    <a:pt x="0" y="0"/>
                  </a:moveTo>
                  <a:lnTo>
                    <a:pt x="5470" y="0"/>
                  </a:lnTo>
                  <a:lnTo>
                    <a:pt x="5470" y="28096"/>
                  </a:lnTo>
                  <a:lnTo>
                    <a:pt x="11934" y="28096"/>
                  </a:lnTo>
                  <a:lnTo>
                    <a:pt x="11934" y="32571"/>
                  </a:lnTo>
                  <a:lnTo>
                    <a:pt x="0" y="32571"/>
                  </a:lnTo>
                  <a:lnTo>
                    <a:pt x="0" y="0"/>
                  </a:lnTo>
                  <a:close/>
                </a:path>
              </a:pathLst>
            </a:custGeom>
            <a:solidFill>
              <a:srgbClr val="FFFFFF"/>
            </a:solidFill>
            <a:ln w="4751" cap="flat">
              <a:noFill/>
              <a:prstDash val="solid"/>
              <a:miter/>
            </a:ln>
          </p:spPr>
          <p:txBody>
            <a:bodyPr rtlCol="0" anchor="ctr"/>
            <a:lstStyle/>
            <a:p>
              <a:endParaRPr lang="ru-RU"/>
            </a:p>
          </p:txBody>
        </p:sp>
        <p:sp>
          <p:nvSpPr>
            <p:cNvPr id="285" name="Полилиния: фигура 284">
              <a:extLst>
                <a:ext uri="{FF2B5EF4-FFF2-40B4-BE49-F238E27FC236}">
                  <a16:creationId xmlns:a16="http://schemas.microsoft.com/office/drawing/2014/main" id="{AA96DC6F-E4C0-43F0-B747-AC458205AD40}"/>
                </a:ext>
              </a:extLst>
            </p:cNvPr>
            <p:cNvSpPr/>
            <p:nvPr/>
          </p:nvSpPr>
          <p:spPr>
            <a:xfrm>
              <a:off x="4192535" y="5681635"/>
              <a:ext cx="13177" cy="32819"/>
            </a:xfrm>
            <a:custGeom>
              <a:avLst/>
              <a:gdLst>
                <a:gd name="connsiteX0" fmla="*/ 0 w 13177"/>
                <a:gd name="connsiteY0" fmla="*/ 0 h 32819"/>
                <a:gd name="connsiteX1" fmla="*/ 13177 w 13177"/>
                <a:gd name="connsiteY1" fmla="*/ 0 h 32819"/>
                <a:gd name="connsiteX2" fmla="*/ 13177 w 13177"/>
                <a:gd name="connsiteY2" fmla="*/ 4475 h 32819"/>
                <a:gd name="connsiteX3" fmla="*/ 5470 w 13177"/>
                <a:gd name="connsiteY3" fmla="*/ 4475 h 32819"/>
                <a:gd name="connsiteX4" fmla="*/ 5470 w 13177"/>
                <a:gd name="connsiteY4" fmla="*/ 13923 h 32819"/>
                <a:gd name="connsiteX5" fmla="*/ 10940 w 13177"/>
                <a:gd name="connsiteY5" fmla="*/ 13923 h 32819"/>
                <a:gd name="connsiteX6" fmla="*/ 10940 w 13177"/>
                <a:gd name="connsiteY6" fmla="*/ 18399 h 32819"/>
                <a:gd name="connsiteX7" fmla="*/ 5470 w 13177"/>
                <a:gd name="connsiteY7" fmla="*/ 18399 h 32819"/>
                <a:gd name="connsiteX8" fmla="*/ 5470 w 13177"/>
                <a:gd name="connsiteY8" fmla="*/ 28344 h 32819"/>
                <a:gd name="connsiteX9" fmla="*/ 13177 w 13177"/>
                <a:gd name="connsiteY9" fmla="*/ 28344 h 32819"/>
                <a:gd name="connsiteX10" fmla="*/ 13177 w 13177"/>
                <a:gd name="connsiteY10" fmla="*/ 32820 h 32819"/>
                <a:gd name="connsiteX11" fmla="*/ 0 w 13177"/>
                <a:gd name="connsiteY11" fmla="*/ 32820 h 32819"/>
                <a:gd name="connsiteX12" fmla="*/ 0 w 13177"/>
                <a:gd name="connsiteY12" fmla="*/ 0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7" h="32819">
                  <a:moveTo>
                    <a:pt x="0" y="0"/>
                  </a:moveTo>
                  <a:lnTo>
                    <a:pt x="13177" y="0"/>
                  </a:lnTo>
                  <a:lnTo>
                    <a:pt x="13177" y="4475"/>
                  </a:lnTo>
                  <a:lnTo>
                    <a:pt x="5470" y="4475"/>
                  </a:lnTo>
                  <a:lnTo>
                    <a:pt x="5470" y="13923"/>
                  </a:lnTo>
                  <a:lnTo>
                    <a:pt x="10940" y="13923"/>
                  </a:lnTo>
                  <a:lnTo>
                    <a:pt x="10940" y="18399"/>
                  </a:lnTo>
                  <a:lnTo>
                    <a:pt x="5470" y="18399"/>
                  </a:lnTo>
                  <a:lnTo>
                    <a:pt x="5470" y="28344"/>
                  </a:lnTo>
                  <a:lnTo>
                    <a:pt x="13177" y="28344"/>
                  </a:lnTo>
                  <a:lnTo>
                    <a:pt x="13177" y="32820"/>
                  </a:lnTo>
                  <a:lnTo>
                    <a:pt x="0" y="32820"/>
                  </a:lnTo>
                  <a:lnTo>
                    <a:pt x="0" y="0"/>
                  </a:lnTo>
                  <a:close/>
                </a:path>
              </a:pathLst>
            </a:custGeom>
            <a:solidFill>
              <a:srgbClr val="FFFFFF"/>
            </a:solidFill>
            <a:ln w="4751" cap="flat">
              <a:noFill/>
              <a:prstDash val="solid"/>
              <a:miter/>
            </a:ln>
          </p:spPr>
          <p:txBody>
            <a:bodyPr rtlCol="0" anchor="ctr"/>
            <a:lstStyle/>
            <a:p>
              <a:endParaRPr lang="ru-RU"/>
            </a:p>
          </p:txBody>
        </p:sp>
        <p:sp>
          <p:nvSpPr>
            <p:cNvPr id="286" name="Полилиния: фигура 285">
              <a:extLst>
                <a:ext uri="{FF2B5EF4-FFF2-40B4-BE49-F238E27FC236}">
                  <a16:creationId xmlns:a16="http://schemas.microsoft.com/office/drawing/2014/main" id="{B074A9C9-7936-4564-86AB-20F3AFB967CD}"/>
                </a:ext>
              </a:extLst>
            </p:cNvPr>
            <p:cNvSpPr/>
            <p:nvPr/>
          </p:nvSpPr>
          <p:spPr>
            <a:xfrm>
              <a:off x="4212426" y="5681890"/>
              <a:ext cx="18647" cy="32570"/>
            </a:xfrm>
            <a:custGeom>
              <a:avLst/>
              <a:gdLst>
                <a:gd name="connsiteX0" fmla="*/ 0 w 18647"/>
                <a:gd name="connsiteY0" fmla="*/ 32571 h 32570"/>
                <a:gd name="connsiteX1" fmla="*/ 6216 w 18647"/>
                <a:gd name="connsiteY1" fmla="*/ 0 h 32570"/>
                <a:gd name="connsiteX2" fmla="*/ 12432 w 18647"/>
                <a:gd name="connsiteY2" fmla="*/ 0 h 32570"/>
                <a:gd name="connsiteX3" fmla="*/ 18648 w 18647"/>
                <a:gd name="connsiteY3" fmla="*/ 32571 h 32570"/>
                <a:gd name="connsiteX4" fmla="*/ 12929 w 18647"/>
                <a:gd name="connsiteY4" fmla="*/ 32571 h 32570"/>
                <a:gd name="connsiteX5" fmla="*/ 11934 w 18647"/>
                <a:gd name="connsiteY5" fmla="*/ 26604 h 32570"/>
                <a:gd name="connsiteX6" fmla="*/ 6216 w 18647"/>
                <a:gd name="connsiteY6" fmla="*/ 26604 h 32570"/>
                <a:gd name="connsiteX7" fmla="*/ 5221 w 18647"/>
                <a:gd name="connsiteY7" fmla="*/ 32571 h 32570"/>
                <a:gd name="connsiteX8" fmla="*/ 0 w 18647"/>
                <a:gd name="connsiteY8" fmla="*/ 32571 h 32570"/>
                <a:gd name="connsiteX9" fmla="*/ 6713 w 18647"/>
                <a:gd name="connsiteY9" fmla="*/ 22128 h 32570"/>
                <a:gd name="connsiteX10" fmla="*/ 11189 w 18647"/>
                <a:gd name="connsiteY10" fmla="*/ 22128 h 32570"/>
                <a:gd name="connsiteX11" fmla="*/ 8951 w 18647"/>
                <a:gd name="connsiteY11" fmla="*/ 8951 h 32570"/>
                <a:gd name="connsiteX12" fmla="*/ 6713 w 18647"/>
                <a:gd name="connsiteY12" fmla="*/ 22128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47" h="32570">
                  <a:moveTo>
                    <a:pt x="0" y="32571"/>
                  </a:moveTo>
                  <a:lnTo>
                    <a:pt x="6216" y="0"/>
                  </a:lnTo>
                  <a:lnTo>
                    <a:pt x="12432" y="0"/>
                  </a:lnTo>
                  <a:lnTo>
                    <a:pt x="18648" y="32571"/>
                  </a:lnTo>
                  <a:lnTo>
                    <a:pt x="12929" y="32571"/>
                  </a:lnTo>
                  <a:lnTo>
                    <a:pt x="11934" y="26604"/>
                  </a:lnTo>
                  <a:lnTo>
                    <a:pt x="6216" y="26604"/>
                  </a:lnTo>
                  <a:lnTo>
                    <a:pt x="5221" y="32571"/>
                  </a:lnTo>
                  <a:lnTo>
                    <a:pt x="0" y="32571"/>
                  </a:lnTo>
                  <a:close/>
                  <a:moveTo>
                    <a:pt x="6713" y="22128"/>
                  </a:moveTo>
                  <a:lnTo>
                    <a:pt x="11189" y="22128"/>
                  </a:lnTo>
                  <a:lnTo>
                    <a:pt x="8951" y="8951"/>
                  </a:lnTo>
                  <a:lnTo>
                    <a:pt x="6713" y="22128"/>
                  </a:lnTo>
                  <a:close/>
                </a:path>
              </a:pathLst>
            </a:custGeom>
            <a:solidFill>
              <a:srgbClr val="FFFFFF"/>
            </a:solidFill>
            <a:ln w="4751" cap="flat">
              <a:noFill/>
              <a:prstDash val="solid"/>
              <a:miter/>
            </a:ln>
          </p:spPr>
          <p:txBody>
            <a:bodyPr rtlCol="0" anchor="ctr"/>
            <a:lstStyle/>
            <a:p>
              <a:endParaRPr lang="ru-RU"/>
            </a:p>
          </p:txBody>
        </p:sp>
        <p:sp>
          <p:nvSpPr>
            <p:cNvPr id="287" name="Полилиния: фигура 286">
              <a:extLst>
                <a:ext uri="{FF2B5EF4-FFF2-40B4-BE49-F238E27FC236}">
                  <a16:creationId xmlns:a16="http://schemas.microsoft.com/office/drawing/2014/main" id="{1AF1D04C-B00A-43D1-B39F-4C041C239C38}"/>
                </a:ext>
              </a:extLst>
            </p:cNvPr>
            <p:cNvSpPr/>
            <p:nvPr/>
          </p:nvSpPr>
          <p:spPr>
            <a:xfrm>
              <a:off x="4232814" y="5681890"/>
              <a:ext cx="15912" cy="32570"/>
            </a:xfrm>
            <a:custGeom>
              <a:avLst/>
              <a:gdLst>
                <a:gd name="connsiteX0" fmla="*/ 4724 w 15912"/>
                <a:gd name="connsiteY0" fmla="*/ 11934 h 32570"/>
                <a:gd name="connsiteX1" fmla="*/ 4724 w 15912"/>
                <a:gd name="connsiteY1" fmla="*/ 32571 h 32570"/>
                <a:gd name="connsiteX2" fmla="*/ 0 w 15912"/>
                <a:gd name="connsiteY2" fmla="*/ 32571 h 32570"/>
                <a:gd name="connsiteX3" fmla="*/ 0 w 15912"/>
                <a:gd name="connsiteY3" fmla="*/ 0 h 32570"/>
                <a:gd name="connsiteX4" fmla="*/ 5470 w 15912"/>
                <a:gd name="connsiteY4" fmla="*/ 0 h 32570"/>
                <a:gd name="connsiteX5" fmla="*/ 11437 w 15912"/>
                <a:gd name="connsiteY5" fmla="*/ 18647 h 32570"/>
                <a:gd name="connsiteX6" fmla="*/ 11437 w 15912"/>
                <a:gd name="connsiteY6" fmla="*/ 0 h 32570"/>
                <a:gd name="connsiteX7" fmla="*/ 15912 w 15912"/>
                <a:gd name="connsiteY7" fmla="*/ 0 h 32570"/>
                <a:gd name="connsiteX8" fmla="*/ 15912 w 15912"/>
                <a:gd name="connsiteY8" fmla="*/ 32571 h 32570"/>
                <a:gd name="connsiteX9" fmla="*/ 11189 w 15912"/>
                <a:gd name="connsiteY9" fmla="*/ 32571 h 32570"/>
                <a:gd name="connsiteX10" fmla="*/ 4724 w 15912"/>
                <a:gd name="connsiteY10" fmla="*/ 11934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12" h="32570">
                  <a:moveTo>
                    <a:pt x="4724" y="11934"/>
                  </a:moveTo>
                  <a:lnTo>
                    <a:pt x="4724" y="32571"/>
                  </a:lnTo>
                  <a:lnTo>
                    <a:pt x="0" y="32571"/>
                  </a:lnTo>
                  <a:lnTo>
                    <a:pt x="0" y="0"/>
                  </a:lnTo>
                  <a:lnTo>
                    <a:pt x="5470" y="0"/>
                  </a:lnTo>
                  <a:lnTo>
                    <a:pt x="11437" y="18647"/>
                  </a:lnTo>
                  <a:lnTo>
                    <a:pt x="11437" y="0"/>
                  </a:lnTo>
                  <a:lnTo>
                    <a:pt x="15912" y="0"/>
                  </a:lnTo>
                  <a:lnTo>
                    <a:pt x="15912" y="32571"/>
                  </a:lnTo>
                  <a:lnTo>
                    <a:pt x="11189" y="32571"/>
                  </a:lnTo>
                  <a:lnTo>
                    <a:pt x="4724" y="11934"/>
                  </a:lnTo>
                  <a:close/>
                </a:path>
              </a:pathLst>
            </a:custGeom>
            <a:solidFill>
              <a:srgbClr val="FFFFFF"/>
            </a:solidFill>
            <a:ln w="4751" cap="flat">
              <a:noFill/>
              <a:prstDash val="solid"/>
              <a:miter/>
            </a:ln>
          </p:spPr>
          <p:txBody>
            <a:bodyPr rtlCol="0" anchor="ctr"/>
            <a:lstStyle/>
            <a:p>
              <a:endParaRPr lang="ru-RU"/>
            </a:p>
          </p:txBody>
        </p:sp>
        <p:sp>
          <p:nvSpPr>
            <p:cNvPr id="288" name="Полилиния: фигура 287">
              <a:extLst>
                <a:ext uri="{FF2B5EF4-FFF2-40B4-BE49-F238E27FC236}">
                  <a16:creationId xmlns:a16="http://schemas.microsoft.com/office/drawing/2014/main" id="{EC6AF666-0DE6-46BC-A994-2CEB4C5F2461}"/>
                </a:ext>
              </a:extLst>
            </p:cNvPr>
            <p:cNvSpPr/>
            <p:nvPr/>
          </p:nvSpPr>
          <p:spPr>
            <a:xfrm>
              <a:off x="4251958" y="5681876"/>
              <a:ext cx="16410" cy="32582"/>
            </a:xfrm>
            <a:custGeom>
              <a:avLst/>
              <a:gdLst>
                <a:gd name="connsiteX0" fmla="*/ 16410 w 16410"/>
                <a:gd name="connsiteY0" fmla="*/ 8714 h 32582"/>
                <a:gd name="connsiteX1" fmla="*/ 16410 w 16410"/>
                <a:gd name="connsiteY1" fmla="*/ 23880 h 32582"/>
                <a:gd name="connsiteX2" fmla="*/ 8454 w 16410"/>
                <a:gd name="connsiteY2" fmla="*/ 32583 h 32582"/>
                <a:gd name="connsiteX3" fmla="*/ 0 w 16410"/>
                <a:gd name="connsiteY3" fmla="*/ 32583 h 32582"/>
                <a:gd name="connsiteX4" fmla="*/ 0 w 16410"/>
                <a:gd name="connsiteY4" fmla="*/ 12 h 32582"/>
                <a:gd name="connsiteX5" fmla="*/ 8454 w 16410"/>
                <a:gd name="connsiteY5" fmla="*/ 12 h 32582"/>
                <a:gd name="connsiteX6" fmla="*/ 16410 w 16410"/>
                <a:gd name="connsiteY6" fmla="*/ 8714 h 32582"/>
                <a:gd name="connsiteX7" fmla="*/ 7708 w 16410"/>
                <a:gd name="connsiteY7" fmla="*/ 28107 h 32582"/>
                <a:gd name="connsiteX8" fmla="*/ 10940 w 16410"/>
                <a:gd name="connsiteY8" fmla="*/ 24875 h 32582"/>
                <a:gd name="connsiteX9" fmla="*/ 10940 w 16410"/>
                <a:gd name="connsiteY9" fmla="*/ 7719 h 32582"/>
                <a:gd name="connsiteX10" fmla="*/ 7708 w 16410"/>
                <a:gd name="connsiteY10" fmla="*/ 4487 h 32582"/>
                <a:gd name="connsiteX11" fmla="*/ 5470 w 16410"/>
                <a:gd name="connsiteY11" fmla="*/ 4487 h 32582"/>
                <a:gd name="connsiteX12" fmla="*/ 5470 w 16410"/>
                <a:gd name="connsiteY12" fmla="*/ 28107 h 32582"/>
                <a:gd name="connsiteX13" fmla="*/ 7708 w 16410"/>
                <a:gd name="connsiteY13" fmla="*/ 28107 h 32582"/>
                <a:gd name="connsiteX14" fmla="*/ 7708 w 16410"/>
                <a:gd name="connsiteY14" fmla="*/ 28107 h 3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410" h="32582">
                  <a:moveTo>
                    <a:pt x="16410" y="8714"/>
                  </a:moveTo>
                  <a:lnTo>
                    <a:pt x="16410" y="23880"/>
                  </a:lnTo>
                  <a:cubicBezTo>
                    <a:pt x="16410" y="28853"/>
                    <a:pt x="14421" y="32583"/>
                    <a:pt x="8454" y="32583"/>
                  </a:cubicBezTo>
                  <a:lnTo>
                    <a:pt x="0" y="32583"/>
                  </a:lnTo>
                  <a:lnTo>
                    <a:pt x="0" y="12"/>
                  </a:lnTo>
                  <a:lnTo>
                    <a:pt x="8454" y="12"/>
                  </a:lnTo>
                  <a:cubicBezTo>
                    <a:pt x="14172" y="-237"/>
                    <a:pt x="16410" y="3493"/>
                    <a:pt x="16410" y="8714"/>
                  </a:cubicBezTo>
                  <a:close/>
                  <a:moveTo>
                    <a:pt x="7708" y="28107"/>
                  </a:moveTo>
                  <a:cubicBezTo>
                    <a:pt x="9946" y="28107"/>
                    <a:pt x="10940" y="26864"/>
                    <a:pt x="10940" y="24875"/>
                  </a:cubicBezTo>
                  <a:lnTo>
                    <a:pt x="10940" y="7719"/>
                  </a:lnTo>
                  <a:cubicBezTo>
                    <a:pt x="10940" y="5730"/>
                    <a:pt x="10194" y="4487"/>
                    <a:pt x="7708" y="4487"/>
                  </a:cubicBezTo>
                  <a:lnTo>
                    <a:pt x="5470" y="4487"/>
                  </a:lnTo>
                  <a:lnTo>
                    <a:pt x="5470" y="28107"/>
                  </a:lnTo>
                  <a:lnTo>
                    <a:pt x="7708" y="28107"/>
                  </a:lnTo>
                  <a:lnTo>
                    <a:pt x="7708" y="28107"/>
                  </a:lnTo>
                  <a:close/>
                </a:path>
              </a:pathLst>
            </a:custGeom>
            <a:solidFill>
              <a:srgbClr val="FFFFFF"/>
            </a:solidFill>
            <a:ln w="4751" cap="flat">
              <a:noFill/>
              <a:prstDash val="solid"/>
              <a:miter/>
            </a:ln>
          </p:spPr>
          <p:txBody>
            <a:bodyPr rtlCol="0" anchor="ctr"/>
            <a:lstStyle/>
            <a:p>
              <a:endParaRPr lang="ru-RU"/>
            </a:p>
          </p:txBody>
        </p:sp>
        <p:sp>
          <p:nvSpPr>
            <p:cNvPr id="289" name="Полилиния: фигура 288">
              <a:extLst>
                <a:ext uri="{FF2B5EF4-FFF2-40B4-BE49-F238E27FC236}">
                  <a16:creationId xmlns:a16="http://schemas.microsoft.com/office/drawing/2014/main" id="{1BF8A22B-CD5C-4AF1-8B48-B3F65FF7264C}"/>
                </a:ext>
              </a:extLst>
            </p:cNvPr>
            <p:cNvSpPr/>
            <p:nvPr/>
          </p:nvSpPr>
          <p:spPr>
            <a:xfrm>
              <a:off x="4033908" y="5729629"/>
              <a:ext cx="15912" cy="33565"/>
            </a:xfrm>
            <a:custGeom>
              <a:avLst/>
              <a:gdLst>
                <a:gd name="connsiteX0" fmla="*/ 0 w 15912"/>
                <a:gd name="connsiteY0" fmla="*/ 24366 h 33565"/>
                <a:gd name="connsiteX1" fmla="*/ 0 w 15912"/>
                <a:gd name="connsiteY1" fmla="*/ 8702 h 33565"/>
                <a:gd name="connsiteX2" fmla="*/ 8205 w 15912"/>
                <a:gd name="connsiteY2" fmla="*/ 0 h 33565"/>
                <a:gd name="connsiteX3" fmla="*/ 15912 w 15912"/>
                <a:gd name="connsiteY3" fmla="*/ 8205 h 33565"/>
                <a:gd name="connsiteX4" fmla="*/ 15912 w 15912"/>
                <a:gd name="connsiteY4" fmla="*/ 11934 h 33565"/>
                <a:gd name="connsiteX5" fmla="*/ 10940 w 15912"/>
                <a:gd name="connsiteY5" fmla="*/ 11934 h 33565"/>
                <a:gd name="connsiteX6" fmla="*/ 10940 w 15912"/>
                <a:gd name="connsiteY6" fmla="*/ 7708 h 33565"/>
                <a:gd name="connsiteX7" fmla="*/ 8205 w 15912"/>
                <a:gd name="connsiteY7" fmla="*/ 4475 h 33565"/>
                <a:gd name="connsiteX8" fmla="*/ 5470 w 15912"/>
                <a:gd name="connsiteY8" fmla="*/ 7956 h 33565"/>
                <a:gd name="connsiteX9" fmla="*/ 5470 w 15912"/>
                <a:gd name="connsiteY9" fmla="*/ 25360 h 33565"/>
                <a:gd name="connsiteX10" fmla="*/ 8205 w 15912"/>
                <a:gd name="connsiteY10" fmla="*/ 28841 h 33565"/>
                <a:gd name="connsiteX11" fmla="*/ 10940 w 15912"/>
                <a:gd name="connsiteY11" fmla="*/ 25609 h 33565"/>
                <a:gd name="connsiteX12" fmla="*/ 10940 w 15912"/>
                <a:gd name="connsiteY12" fmla="*/ 19642 h 33565"/>
                <a:gd name="connsiteX13" fmla="*/ 15912 w 15912"/>
                <a:gd name="connsiteY13" fmla="*/ 19642 h 33565"/>
                <a:gd name="connsiteX14" fmla="*/ 15912 w 15912"/>
                <a:gd name="connsiteY14" fmla="*/ 25360 h 33565"/>
                <a:gd name="connsiteX15" fmla="*/ 8205 w 15912"/>
                <a:gd name="connsiteY15" fmla="*/ 33565 h 33565"/>
                <a:gd name="connsiteX16" fmla="*/ 0 w 15912"/>
                <a:gd name="connsiteY16" fmla="*/ 24366 h 3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912" h="33565">
                  <a:moveTo>
                    <a:pt x="0" y="24366"/>
                  </a:moveTo>
                  <a:lnTo>
                    <a:pt x="0" y="8702"/>
                  </a:lnTo>
                  <a:cubicBezTo>
                    <a:pt x="0" y="3730"/>
                    <a:pt x="2487" y="0"/>
                    <a:pt x="8205" y="0"/>
                  </a:cubicBezTo>
                  <a:cubicBezTo>
                    <a:pt x="14172" y="0"/>
                    <a:pt x="15912" y="3481"/>
                    <a:pt x="15912" y="8205"/>
                  </a:cubicBezTo>
                  <a:lnTo>
                    <a:pt x="15912" y="11934"/>
                  </a:lnTo>
                  <a:lnTo>
                    <a:pt x="10940" y="11934"/>
                  </a:lnTo>
                  <a:lnTo>
                    <a:pt x="10940" y="7708"/>
                  </a:lnTo>
                  <a:cubicBezTo>
                    <a:pt x="10940" y="5718"/>
                    <a:pt x="10194" y="4475"/>
                    <a:pt x="8205" y="4475"/>
                  </a:cubicBezTo>
                  <a:cubicBezTo>
                    <a:pt x="6216" y="4475"/>
                    <a:pt x="5470" y="5967"/>
                    <a:pt x="5470" y="7956"/>
                  </a:cubicBezTo>
                  <a:lnTo>
                    <a:pt x="5470" y="25360"/>
                  </a:lnTo>
                  <a:cubicBezTo>
                    <a:pt x="5470" y="27350"/>
                    <a:pt x="6216" y="28841"/>
                    <a:pt x="8205" y="28841"/>
                  </a:cubicBezTo>
                  <a:cubicBezTo>
                    <a:pt x="10194" y="28841"/>
                    <a:pt x="10940" y="27598"/>
                    <a:pt x="10940" y="25609"/>
                  </a:cubicBezTo>
                  <a:lnTo>
                    <a:pt x="10940" y="19642"/>
                  </a:lnTo>
                  <a:lnTo>
                    <a:pt x="15912" y="19642"/>
                  </a:lnTo>
                  <a:lnTo>
                    <a:pt x="15912" y="25360"/>
                  </a:lnTo>
                  <a:cubicBezTo>
                    <a:pt x="15912" y="30084"/>
                    <a:pt x="13924" y="33565"/>
                    <a:pt x="8205" y="33565"/>
                  </a:cubicBezTo>
                  <a:cubicBezTo>
                    <a:pt x="2237" y="33068"/>
                    <a:pt x="0" y="29338"/>
                    <a:pt x="0" y="24366"/>
                  </a:cubicBezTo>
                  <a:close/>
                </a:path>
              </a:pathLst>
            </a:custGeom>
            <a:solidFill>
              <a:srgbClr val="FFFFFF"/>
            </a:solidFill>
            <a:ln w="4751" cap="flat">
              <a:noFill/>
              <a:prstDash val="solid"/>
              <a:miter/>
            </a:ln>
          </p:spPr>
          <p:txBody>
            <a:bodyPr rtlCol="0" anchor="ctr"/>
            <a:lstStyle/>
            <a:p>
              <a:endParaRPr lang="ru-RU"/>
            </a:p>
          </p:txBody>
        </p:sp>
        <p:sp>
          <p:nvSpPr>
            <p:cNvPr id="290" name="Полилиния: фигура 289">
              <a:extLst>
                <a:ext uri="{FF2B5EF4-FFF2-40B4-BE49-F238E27FC236}">
                  <a16:creationId xmlns:a16="http://schemas.microsoft.com/office/drawing/2014/main" id="{AB5B90BE-CE07-4F52-8496-1BD99942D137}"/>
                </a:ext>
              </a:extLst>
            </p:cNvPr>
            <p:cNvSpPr/>
            <p:nvPr/>
          </p:nvSpPr>
          <p:spPr>
            <a:xfrm>
              <a:off x="4053052" y="5729873"/>
              <a:ext cx="11934" cy="32571"/>
            </a:xfrm>
            <a:custGeom>
              <a:avLst/>
              <a:gdLst>
                <a:gd name="connsiteX0" fmla="*/ 0 w 11934"/>
                <a:gd name="connsiteY0" fmla="*/ 0 h 32571"/>
                <a:gd name="connsiteX1" fmla="*/ 5470 w 11934"/>
                <a:gd name="connsiteY1" fmla="*/ 0 h 32571"/>
                <a:gd name="connsiteX2" fmla="*/ 5470 w 11934"/>
                <a:gd name="connsiteY2" fmla="*/ 28096 h 32571"/>
                <a:gd name="connsiteX3" fmla="*/ 11934 w 11934"/>
                <a:gd name="connsiteY3" fmla="*/ 28096 h 32571"/>
                <a:gd name="connsiteX4" fmla="*/ 11934 w 11934"/>
                <a:gd name="connsiteY4" fmla="*/ 32571 h 32571"/>
                <a:gd name="connsiteX5" fmla="*/ 0 w 11934"/>
                <a:gd name="connsiteY5" fmla="*/ 32571 h 32571"/>
                <a:gd name="connsiteX6" fmla="*/ 0 w 11934"/>
                <a:gd name="connsiteY6" fmla="*/ 0 h 32571"/>
                <a:gd name="connsiteX7" fmla="*/ 0 w 11934"/>
                <a:gd name="connsiteY7" fmla="*/ 0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4" h="32571">
                  <a:moveTo>
                    <a:pt x="0" y="0"/>
                  </a:moveTo>
                  <a:lnTo>
                    <a:pt x="5470" y="0"/>
                  </a:lnTo>
                  <a:lnTo>
                    <a:pt x="5470" y="28096"/>
                  </a:lnTo>
                  <a:lnTo>
                    <a:pt x="11934" y="28096"/>
                  </a:lnTo>
                  <a:lnTo>
                    <a:pt x="11934" y="32571"/>
                  </a:lnTo>
                  <a:lnTo>
                    <a:pt x="0" y="32571"/>
                  </a:lnTo>
                  <a:lnTo>
                    <a:pt x="0" y="0"/>
                  </a:lnTo>
                  <a:lnTo>
                    <a:pt x="0" y="0"/>
                  </a:lnTo>
                  <a:close/>
                </a:path>
              </a:pathLst>
            </a:custGeom>
            <a:solidFill>
              <a:srgbClr val="FFFFFF"/>
            </a:solidFill>
            <a:ln w="4751" cap="flat">
              <a:noFill/>
              <a:prstDash val="solid"/>
              <a:miter/>
            </a:ln>
          </p:spPr>
          <p:txBody>
            <a:bodyPr rtlCol="0" anchor="ctr"/>
            <a:lstStyle/>
            <a:p>
              <a:endParaRPr lang="ru-RU"/>
            </a:p>
          </p:txBody>
        </p:sp>
        <p:sp>
          <p:nvSpPr>
            <p:cNvPr id="291" name="Полилиния: фигура 290">
              <a:extLst>
                <a:ext uri="{FF2B5EF4-FFF2-40B4-BE49-F238E27FC236}">
                  <a16:creationId xmlns:a16="http://schemas.microsoft.com/office/drawing/2014/main" id="{5214AD8B-1324-43F0-BD0A-DD141447B69E}"/>
                </a:ext>
              </a:extLst>
            </p:cNvPr>
            <p:cNvSpPr/>
            <p:nvPr/>
          </p:nvSpPr>
          <p:spPr>
            <a:xfrm>
              <a:off x="4068220" y="5729873"/>
              <a:ext cx="12928" cy="32571"/>
            </a:xfrm>
            <a:custGeom>
              <a:avLst/>
              <a:gdLst>
                <a:gd name="connsiteX0" fmla="*/ 0 w 12928"/>
                <a:gd name="connsiteY0" fmla="*/ 0 h 32571"/>
                <a:gd name="connsiteX1" fmla="*/ 12929 w 12928"/>
                <a:gd name="connsiteY1" fmla="*/ 0 h 32571"/>
                <a:gd name="connsiteX2" fmla="*/ 12929 w 12928"/>
                <a:gd name="connsiteY2" fmla="*/ 4476 h 32571"/>
                <a:gd name="connsiteX3" fmla="*/ 5470 w 12928"/>
                <a:gd name="connsiteY3" fmla="*/ 4476 h 32571"/>
                <a:gd name="connsiteX4" fmla="*/ 5470 w 12928"/>
                <a:gd name="connsiteY4" fmla="*/ 13675 h 32571"/>
                <a:gd name="connsiteX5" fmla="*/ 10940 w 12928"/>
                <a:gd name="connsiteY5" fmla="*/ 13675 h 32571"/>
                <a:gd name="connsiteX6" fmla="*/ 10940 w 12928"/>
                <a:gd name="connsiteY6" fmla="*/ 18150 h 32571"/>
                <a:gd name="connsiteX7" fmla="*/ 5470 w 12928"/>
                <a:gd name="connsiteY7" fmla="*/ 18150 h 32571"/>
                <a:gd name="connsiteX8" fmla="*/ 5470 w 12928"/>
                <a:gd name="connsiteY8" fmla="*/ 28096 h 32571"/>
                <a:gd name="connsiteX9" fmla="*/ 12929 w 12928"/>
                <a:gd name="connsiteY9" fmla="*/ 28096 h 32571"/>
                <a:gd name="connsiteX10" fmla="*/ 12929 w 12928"/>
                <a:gd name="connsiteY10" fmla="*/ 32571 h 32571"/>
                <a:gd name="connsiteX11" fmla="*/ 0 w 12928"/>
                <a:gd name="connsiteY11" fmla="*/ 32571 h 32571"/>
                <a:gd name="connsiteX12" fmla="*/ 0 w 12928"/>
                <a:gd name="connsiteY12" fmla="*/ 0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28" h="32571">
                  <a:moveTo>
                    <a:pt x="0" y="0"/>
                  </a:moveTo>
                  <a:lnTo>
                    <a:pt x="12929" y="0"/>
                  </a:lnTo>
                  <a:lnTo>
                    <a:pt x="12929" y="4476"/>
                  </a:lnTo>
                  <a:lnTo>
                    <a:pt x="5470" y="4476"/>
                  </a:lnTo>
                  <a:lnTo>
                    <a:pt x="5470" y="13675"/>
                  </a:lnTo>
                  <a:lnTo>
                    <a:pt x="10940" y="13675"/>
                  </a:lnTo>
                  <a:lnTo>
                    <a:pt x="10940" y="18150"/>
                  </a:lnTo>
                  <a:lnTo>
                    <a:pt x="5470" y="18150"/>
                  </a:lnTo>
                  <a:lnTo>
                    <a:pt x="5470" y="28096"/>
                  </a:lnTo>
                  <a:lnTo>
                    <a:pt x="12929" y="28096"/>
                  </a:lnTo>
                  <a:lnTo>
                    <a:pt x="12929" y="32571"/>
                  </a:lnTo>
                  <a:lnTo>
                    <a:pt x="0" y="32571"/>
                  </a:lnTo>
                  <a:lnTo>
                    <a:pt x="0" y="0"/>
                  </a:lnTo>
                  <a:close/>
                </a:path>
              </a:pathLst>
            </a:custGeom>
            <a:solidFill>
              <a:srgbClr val="FFFFFF"/>
            </a:solidFill>
            <a:ln w="4751" cap="flat">
              <a:noFill/>
              <a:prstDash val="solid"/>
              <a:miter/>
            </a:ln>
          </p:spPr>
          <p:txBody>
            <a:bodyPr rtlCol="0" anchor="ctr"/>
            <a:lstStyle/>
            <a:p>
              <a:endParaRPr lang="ru-RU"/>
            </a:p>
          </p:txBody>
        </p:sp>
        <p:sp>
          <p:nvSpPr>
            <p:cNvPr id="292" name="Полилиния: фигура 291">
              <a:extLst>
                <a:ext uri="{FF2B5EF4-FFF2-40B4-BE49-F238E27FC236}">
                  <a16:creationId xmlns:a16="http://schemas.microsoft.com/office/drawing/2014/main" id="{04D110FA-7DF9-454E-8D0A-05EC6FF783DB}"/>
                </a:ext>
              </a:extLst>
            </p:cNvPr>
            <p:cNvSpPr/>
            <p:nvPr/>
          </p:nvSpPr>
          <p:spPr>
            <a:xfrm>
              <a:off x="4083635" y="5729873"/>
              <a:ext cx="18647" cy="32571"/>
            </a:xfrm>
            <a:custGeom>
              <a:avLst/>
              <a:gdLst>
                <a:gd name="connsiteX0" fmla="*/ 0 w 18647"/>
                <a:gd name="connsiteY0" fmla="*/ 32571 h 32571"/>
                <a:gd name="connsiteX1" fmla="*/ 6216 w 18647"/>
                <a:gd name="connsiteY1" fmla="*/ 0 h 32571"/>
                <a:gd name="connsiteX2" fmla="*/ 12432 w 18647"/>
                <a:gd name="connsiteY2" fmla="*/ 0 h 32571"/>
                <a:gd name="connsiteX3" fmla="*/ 18648 w 18647"/>
                <a:gd name="connsiteY3" fmla="*/ 32571 h 32571"/>
                <a:gd name="connsiteX4" fmla="*/ 12929 w 18647"/>
                <a:gd name="connsiteY4" fmla="*/ 32571 h 32571"/>
                <a:gd name="connsiteX5" fmla="*/ 11934 w 18647"/>
                <a:gd name="connsiteY5" fmla="*/ 26604 h 32571"/>
                <a:gd name="connsiteX6" fmla="*/ 6216 w 18647"/>
                <a:gd name="connsiteY6" fmla="*/ 26604 h 32571"/>
                <a:gd name="connsiteX7" fmla="*/ 5221 w 18647"/>
                <a:gd name="connsiteY7" fmla="*/ 32571 h 32571"/>
                <a:gd name="connsiteX8" fmla="*/ 0 w 18647"/>
                <a:gd name="connsiteY8" fmla="*/ 32571 h 32571"/>
                <a:gd name="connsiteX9" fmla="*/ 6962 w 18647"/>
                <a:gd name="connsiteY9" fmla="*/ 22128 h 32571"/>
                <a:gd name="connsiteX10" fmla="*/ 11437 w 18647"/>
                <a:gd name="connsiteY10" fmla="*/ 22128 h 32571"/>
                <a:gd name="connsiteX11" fmla="*/ 9199 w 18647"/>
                <a:gd name="connsiteY11" fmla="*/ 8951 h 32571"/>
                <a:gd name="connsiteX12" fmla="*/ 6962 w 18647"/>
                <a:gd name="connsiteY12" fmla="*/ 22128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47" h="32571">
                  <a:moveTo>
                    <a:pt x="0" y="32571"/>
                  </a:moveTo>
                  <a:lnTo>
                    <a:pt x="6216" y="0"/>
                  </a:lnTo>
                  <a:lnTo>
                    <a:pt x="12432" y="0"/>
                  </a:lnTo>
                  <a:lnTo>
                    <a:pt x="18648" y="32571"/>
                  </a:lnTo>
                  <a:lnTo>
                    <a:pt x="12929" y="32571"/>
                  </a:lnTo>
                  <a:lnTo>
                    <a:pt x="11934" y="26604"/>
                  </a:lnTo>
                  <a:lnTo>
                    <a:pt x="6216" y="26604"/>
                  </a:lnTo>
                  <a:lnTo>
                    <a:pt x="5221" y="32571"/>
                  </a:lnTo>
                  <a:lnTo>
                    <a:pt x="0" y="32571"/>
                  </a:lnTo>
                  <a:close/>
                  <a:moveTo>
                    <a:pt x="6962" y="22128"/>
                  </a:moveTo>
                  <a:lnTo>
                    <a:pt x="11437" y="22128"/>
                  </a:lnTo>
                  <a:lnTo>
                    <a:pt x="9199" y="8951"/>
                  </a:lnTo>
                  <a:lnTo>
                    <a:pt x="6962" y="22128"/>
                  </a:lnTo>
                  <a:close/>
                </a:path>
              </a:pathLst>
            </a:custGeom>
            <a:solidFill>
              <a:srgbClr val="FFFFFF"/>
            </a:solidFill>
            <a:ln w="4751" cap="flat">
              <a:noFill/>
              <a:prstDash val="solid"/>
              <a:miter/>
            </a:ln>
          </p:spPr>
          <p:txBody>
            <a:bodyPr rtlCol="0" anchor="ctr"/>
            <a:lstStyle/>
            <a:p>
              <a:endParaRPr lang="ru-RU"/>
            </a:p>
          </p:txBody>
        </p:sp>
        <p:sp>
          <p:nvSpPr>
            <p:cNvPr id="293" name="Полилиния: фигура 292">
              <a:extLst>
                <a:ext uri="{FF2B5EF4-FFF2-40B4-BE49-F238E27FC236}">
                  <a16:creationId xmlns:a16="http://schemas.microsoft.com/office/drawing/2014/main" id="{547E5819-921C-457C-9702-7AD8B117BEE4}"/>
                </a:ext>
              </a:extLst>
            </p:cNvPr>
            <p:cNvSpPr/>
            <p:nvPr/>
          </p:nvSpPr>
          <p:spPr>
            <a:xfrm>
              <a:off x="4105017" y="5729873"/>
              <a:ext cx="15912" cy="32571"/>
            </a:xfrm>
            <a:custGeom>
              <a:avLst/>
              <a:gdLst>
                <a:gd name="connsiteX0" fmla="*/ 4724 w 15912"/>
                <a:gd name="connsiteY0" fmla="*/ 12183 h 32571"/>
                <a:gd name="connsiteX1" fmla="*/ 4724 w 15912"/>
                <a:gd name="connsiteY1" fmla="*/ 32571 h 32571"/>
                <a:gd name="connsiteX2" fmla="*/ 0 w 15912"/>
                <a:gd name="connsiteY2" fmla="*/ 32571 h 32571"/>
                <a:gd name="connsiteX3" fmla="*/ 0 w 15912"/>
                <a:gd name="connsiteY3" fmla="*/ 0 h 32571"/>
                <a:gd name="connsiteX4" fmla="*/ 5470 w 15912"/>
                <a:gd name="connsiteY4" fmla="*/ 0 h 32571"/>
                <a:gd name="connsiteX5" fmla="*/ 11437 w 15912"/>
                <a:gd name="connsiteY5" fmla="*/ 18648 h 32571"/>
                <a:gd name="connsiteX6" fmla="*/ 11437 w 15912"/>
                <a:gd name="connsiteY6" fmla="*/ 0 h 32571"/>
                <a:gd name="connsiteX7" fmla="*/ 15912 w 15912"/>
                <a:gd name="connsiteY7" fmla="*/ 0 h 32571"/>
                <a:gd name="connsiteX8" fmla="*/ 15912 w 15912"/>
                <a:gd name="connsiteY8" fmla="*/ 32571 h 32571"/>
                <a:gd name="connsiteX9" fmla="*/ 11188 w 15912"/>
                <a:gd name="connsiteY9" fmla="*/ 32571 h 32571"/>
                <a:gd name="connsiteX10" fmla="*/ 4724 w 15912"/>
                <a:gd name="connsiteY10" fmla="*/ 12183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12" h="32571">
                  <a:moveTo>
                    <a:pt x="4724" y="12183"/>
                  </a:moveTo>
                  <a:lnTo>
                    <a:pt x="4724" y="32571"/>
                  </a:lnTo>
                  <a:lnTo>
                    <a:pt x="0" y="32571"/>
                  </a:lnTo>
                  <a:lnTo>
                    <a:pt x="0" y="0"/>
                  </a:lnTo>
                  <a:lnTo>
                    <a:pt x="5470" y="0"/>
                  </a:lnTo>
                  <a:lnTo>
                    <a:pt x="11437" y="18648"/>
                  </a:lnTo>
                  <a:lnTo>
                    <a:pt x="11437" y="0"/>
                  </a:lnTo>
                  <a:lnTo>
                    <a:pt x="15912" y="0"/>
                  </a:lnTo>
                  <a:lnTo>
                    <a:pt x="15912" y="32571"/>
                  </a:lnTo>
                  <a:lnTo>
                    <a:pt x="11188" y="32571"/>
                  </a:lnTo>
                  <a:lnTo>
                    <a:pt x="4724" y="12183"/>
                  </a:lnTo>
                  <a:close/>
                </a:path>
              </a:pathLst>
            </a:custGeom>
            <a:solidFill>
              <a:srgbClr val="FFFFFF"/>
            </a:solidFill>
            <a:ln w="4751" cap="flat">
              <a:noFill/>
              <a:prstDash val="solid"/>
              <a:miter/>
            </a:ln>
          </p:spPr>
          <p:txBody>
            <a:bodyPr rtlCol="0" anchor="ctr"/>
            <a:lstStyle/>
            <a:p>
              <a:endParaRPr lang="ru-RU"/>
            </a:p>
          </p:txBody>
        </p:sp>
        <p:sp>
          <p:nvSpPr>
            <p:cNvPr id="294" name="Полилиния: фигура 293">
              <a:extLst>
                <a:ext uri="{FF2B5EF4-FFF2-40B4-BE49-F238E27FC236}">
                  <a16:creationId xmlns:a16="http://schemas.microsoft.com/office/drawing/2014/main" id="{E5AF3A24-1B2A-423F-BAE1-69761EDE093A}"/>
                </a:ext>
              </a:extLst>
            </p:cNvPr>
            <p:cNvSpPr/>
            <p:nvPr/>
          </p:nvSpPr>
          <p:spPr>
            <a:xfrm>
              <a:off x="4135599" y="5729873"/>
              <a:ext cx="12928" cy="32571"/>
            </a:xfrm>
            <a:custGeom>
              <a:avLst/>
              <a:gdLst>
                <a:gd name="connsiteX0" fmla="*/ 0 w 12928"/>
                <a:gd name="connsiteY0" fmla="*/ 0 h 32571"/>
                <a:gd name="connsiteX1" fmla="*/ 12929 w 12928"/>
                <a:gd name="connsiteY1" fmla="*/ 0 h 32571"/>
                <a:gd name="connsiteX2" fmla="*/ 12929 w 12928"/>
                <a:gd name="connsiteY2" fmla="*/ 4476 h 32571"/>
                <a:gd name="connsiteX3" fmla="*/ 5470 w 12928"/>
                <a:gd name="connsiteY3" fmla="*/ 4476 h 32571"/>
                <a:gd name="connsiteX4" fmla="*/ 5470 w 12928"/>
                <a:gd name="connsiteY4" fmla="*/ 13675 h 32571"/>
                <a:gd name="connsiteX5" fmla="*/ 10940 w 12928"/>
                <a:gd name="connsiteY5" fmla="*/ 13675 h 32571"/>
                <a:gd name="connsiteX6" fmla="*/ 10940 w 12928"/>
                <a:gd name="connsiteY6" fmla="*/ 18150 h 32571"/>
                <a:gd name="connsiteX7" fmla="*/ 5470 w 12928"/>
                <a:gd name="connsiteY7" fmla="*/ 18150 h 32571"/>
                <a:gd name="connsiteX8" fmla="*/ 5470 w 12928"/>
                <a:gd name="connsiteY8" fmla="*/ 28096 h 32571"/>
                <a:gd name="connsiteX9" fmla="*/ 12929 w 12928"/>
                <a:gd name="connsiteY9" fmla="*/ 28096 h 32571"/>
                <a:gd name="connsiteX10" fmla="*/ 12929 w 12928"/>
                <a:gd name="connsiteY10" fmla="*/ 32571 h 32571"/>
                <a:gd name="connsiteX11" fmla="*/ 0 w 12928"/>
                <a:gd name="connsiteY11" fmla="*/ 32571 h 32571"/>
                <a:gd name="connsiteX12" fmla="*/ 0 w 12928"/>
                <a:gd name="connsiteY12" fmla="*/ 0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28" h="32571">
                  <a:moveTo>
                    <a:pt x="0" y="0"/>
                  </a:moveTo>
                  <a:lnTo>
                    <a:pt x="12929" y="0"/>
                  </a:lnTo>
                  <a:lnTo>
                    <a:pt x="12929" y="4476"/>
                  </a:lnTo>
                  <a:lnTo>
                    <a:pt x="5470" y="4476"/>
                  </a:lnTo>
                  <a:lnTo>
                    <a:pt x="5470" y="13675"/>
                  </a:lnTo>
                  <a:lnTo>
                    <a:pt x="10940" y="13675"/>
                  </a:lnTo>
                  <a:lnTo>
                    <a:pt x="10940" y="18150"/>
                  </a:lnTo>
                  <a:lnTo>
                    <a:pt x="5470" y="18150"/>
                  </a:lnTo>
                  <a:lnTo>
                    <a:pt x="5470" y="28096"/>
                  </a:lnTo>
                  <a:lnTo>
                    <a:pt x="12929" y="28096"/>
                  </a:lnTo>
                  <a:lnTo>
                    <a:pt x="12929" y="32571"/>
                  </a:lnTo>
                  <a:lnTo>
                    <a:pt x="0" y="32571"/>
                  </a:lnTo>
                  <a:lnTo>
                    <a:pt x="0" y="0"/>
                  </a:lnTo>
                  <a:close/>
                </a:path>
              </a:pathLst>
            </a:custGeom>
            <a:solidFill>
              <a:srgbClr val="FFFFFF"/>
            </a:solidFill>
            <a:ln w="4751" cap="flat">
              <a:noFill/>
              <a:prstDash val="solid"/>
              <a:miter/>
            </a:ln>
          </p:spPr>
          <p:txBody>
            <a:bodyPr rtlCol="0" anchor="ctr"/>
            <a:lstStyle/>
            <a:p>
              <a:endParaRPr lang="ru-RU"/>
            </a:p>
          </p:txBody>
        </p:sp>
        <p:sp>
          <p:nvSpPr>
            <p:cNvPr id="295" name="Полилиния: фигура 294">
              <a:extLst>
                <a:ext uri="{FF2B5EF4-FFF2-40B4-BE49-F238E27FC236}">
                  <a16:creationId xmlns:a16="http://schemas.microsoft.com/office/drawing/2014/main" id="{0A46A01C-68C4-4BBF-9112-4C0E2A79183A}"/>
                </a:ext>
              </a:extLst>
            </p:cNvPr>
            <p:cNvSpPr/>
            <p:nvPr/>
          </p:nvSpPr>
          <p:spPr>
            <a:xfrm>
              <a:off x="4151760" y="5729873"/>
              <a:ext cx="15912" cy="32571"/>
            </a:xfrm>
            <a:custGeom>
              <a:avLst/>
              <a:gdLst>
                <a:gd name="connsiteX0" fmla="*/ 4724 w 15912"/>
                <a:gd name="connsiteY0" fmla="*/ 12183 h 32571"/>
                <a:gd name="connsiteX1" fmla="*/ 4724 w 15912"/>
                <a:gd name="connsiteY1" fmla="*/ 32571 h 32571"/>
                <a:gd name="connsiteX2" fmla="*/ 0 w 15912"/>
                <a:gd name="connsiteY2" fmla="*/ 32571 h 32571"/>
                <a:gd name="connsiteX3" fmla="*/ 0 w 15912"/>
                <a:gd name="connsiteY3" fmla="*/ 0 h 32571"/>
                <a:gd name="connsiteX4" fmla="*/ 5470 w 15912"/>
                <a:gd name="connsiteY4" fmla="*/ 0 h 32571"/>
                <a:gd name="connsiteX5" fmla="*/ 11437 w 15912"/>
                <a:gd name="connsiteY5" fmla="*/ 18648 h 32571"/>
                <a:gd name="connsiteX6" fmla="*/ 11437 w 15912"/>
                <a:gd name="connsiteY6" fmla="*/ 0 h 32571"/>
                <a:gd name="connsiteX7" fmla="*/ 15912 w 15912"/>
                <a:gd name="connsiteY7" fmla="*/ 0 h 32571"/>
                <a:gd name="connsiteX8" fmla="*/ 15912 w 15912"/>
                <a:gd name="connsiteY8" fmla="*/ 32571 h 32571"/>
                <a:gd name="connsiteX9" fmla="*/ 11189 w 15912"/>
                <a:gd name="connsiteY9" fmla="*/ 32571 h 32571"/>
                <a:gd name="connsiteX10" fmla="*/ 4724 w 15912"/>
                <a:gd name="connsiteY10" fmla="*/ 12183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12" h="32571">
                  <a:moveTo>
                    <a:pt x="4724" y="12183"/>
                  </a:moveTo>
                  <a:lnTo>
                    <a:pt x="4724" y="32571"/>
                  </a:lnTo>
                  <a:lnTo>
                    <a:pt x="0" y="32571"/>
                  </a:lnTo>
                  <a:lnTo>
                    <a:pt x="0" y="0"/>
                  </a:lnTo>
                  <a:lnTo>
                    <a:pt x="5470" y="0"/>
                  </a:lnTo>
                  <a:lnTo>
                    <a:pt x="11437" y="18648"/>
                  </a:lnTo>
                  <a:lnTo>
                    <a:pt x="11437" y="0"/>
                  </a:lnTo>
                  <a:lnTo>
                    <a:pt x="15912" y="0"/>
                  </a:lnTo>
                  <a:lnTo>
                    <a:pt x="15912" y="32571"/>
                  </a:lnTo>
                  <a:lnTo>
                    <a:pt x="11189" y="32571"/>
                  </a:lnTo>
                  <a:lnTo>
                    <a:pt x="4724" y="12183"/>
                  </a:lnTo>
                  <a:close/>
                </a:path>
              </a:pathLst>
            </a:custGeom>
            <a:solidFill>
              <a:srgbClr val="FFFFFF"/>
            </a:solidFill>
            <a:ln w="4751" cap="flat">
              <a:noFill/>
              <a:prstDash val="solid"/>
              <a:miter/>
            </a:ln>
          </p:spPr>
          <p:txBody>
            <a:bodyPr rtlCol="0" anchor="ctr"/>
            <a:lstStyle/>
            <a:p>
              <a:endParaRPr lang="ru-RU"/>
            </a:p>
          </p:txBody>
        </p:sp>
        <p:sp>
          <p:nvSpPr>
            <p:cNvPr id="296" name="Полилиния: фигура 295">
              <a:extLst>
                <a:ext uri="{FF2B5EF4-FFF2-40B4-BE49-F238E27FC236}">
                  <a16:creationId xmlns:a16="http://schemas.microsoft.com/office/drawing/2014/main" id="{F2200D4C-A26C-4F3D-897E-720752385AB4}"/>
                </a:ext>
              </a:extLst>
            </p:cNvPr>
            <p:cNvSpPr/>
            <p:nvPr/>
          </p:nvSpPr>
          <p:spPr>
            <a:xfrm>
              <a:off x="4171153" y="5729873"/>
              <a:ext cx="12928" cy="32571"/>
            </a:xfrm>
            <a:custGeom>
              <a:avLst/>
              <a:gdLst>
                <a:gd name="connsiteX0" fmla="*/ 0 w 12928"/>
                <a:gd name="connsiteY0" fmla="*/ 0 h 32571"/>
                <a:gd name="connsiteX1" fmla="*/ 12929 w 12928"/>
                <a:gd name="connsiteY1" fmla="*/ 0 h 32571"/>
                <a:gd name="connsiteX2" fmla="*/ 12929 w 12928"/>
                <a:gd name="connsiteY2" fmla="*/ 4476 h 32571"/>
                <a:gd name="connsiteX3" fmla="*/ 5470 w 12928"/>
                <a:gd name="connsiteY3" fmla="*/ 4476 h 32571"/>
                <a:gd name="connsiteX4" fmla="*/ 5470 w 12928"/>
                <a:gd name="connsiteY4" fmla="*/ 13675 h 32571"/>
                <a:gd name="connsiteX5" fmla="*/ 10940 w 12928"/>
                <a:gd name="connsiteY5" fmla="*/ 13675 h 32571"/>
                <a:gd name="connsiteX6" fmla="*/ 10940 w 12928"/>
                <a:gd name="connsiteY6" fmla="*/ 18150 h 32571"/>
                <a:gd name="connsiteX7" fmla="*/ 5470 w 12928"/>
                <a:gd name="connsiteY7" fmla="*/ 18150 h 32571"/>
                <a:gd name="connsiteX8" fmla="*/ 5470 w 12928"/>
                <a:gd name="connsiteY8" fmla="*/ 28096 h 32571"/>
                <a:gd name="connsiteX9" fmla="*/ 12929 w 12928"/>
                <a:gd name="connsiteY9" fmla="*/ 28096 h 32571"/>
                <a:gd name="connsiteX10" fmla="*/ 12929 w 12928"/>
                <a:gd name="connsiteY10" fmla="*/ 32571 h 32571"/>
                <a:gd name="connsiteX11" fmla="*/ 0 w 12928"/>
                <a:gd name="connsiteY11" fmla="*/ 32571 h 32571"/>
                <a:gd name="connsiteX12" fmla="*/ 0 w 12928"/>
                <a:gd name="connsiteY12" fmla="*/ 0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28" h="32571">
                  <a:moveTo>
                    <a:pt x="0" y="0"/>
                  </a:moveTo>
                  <a:lnTo>
                    <a:pt x="12929" y="0"/>
                  </a:lnTo>
                  <a:lnTo>
                    <a:pt x="12929" y="4476"/>
                  </a:lnTo>
                  <a:lnTo>
                    <a:pt x="5470" y="4476"/>
                  </a:lnTo>
                  <a:lnTo>
                    <a:pt x="5470" y="13675"/>
                  </a:lnTo>
                  <a:lnTo>
                    <a:pt x="10940" y="13675"/>
                  </a:lnTo>
                  <a:lnTo>
                    <a:pt x="10940" y="18150"/>
                  </a:lnTo>
                  <a:lnTo>
                    <a:pt x="5470" y="18150"/>
                  </a:lnTo>
                  <a:lnTo>
                    <a:pt x="5470" y="28096"/>
                  </a:lnTo>
                  <a:lnTo>
                    <a:pt x="12929" y="28096"/>
                  </a:lnTo>
                  <a:lnTo>
                    <a:pt x="12929" y="32571"/>
                  </a:lnTo>
                  <a:lnTo>
                    <a:pt x="0" y="32571"/>
                  </a:lnTo>
                  <a:lnTo>
                    <a:pt x="0" y="0"/>
                  </a:lnTo>
                  <a:close/>
                </a:path>
              </a:pathLst>
            </a:custGeom>
            <a:solidFill>
              <a:srgbClr val="FFFFFF"/>
            </a:solidFill>
            <a:ln w="4751" cap="flat">
              <a:noFill/>
              <a:prstDash val="solid"/>
              <a:miter/>
            </a:ln>
          </p:spPr>
          <p:txBody>
            <a:bodyPr rtlCol="0" anchor="ctr"/>
            <a:lstStyle/>
            <a:p>
              <a:endParaRPr lang="ru-RU"/>
            </a:p>
          </p:txBody>
        </p:sp>
        <p:sp>
          <p:nvSpPr>
            <p:cNvPr id="297" name="Полилиния: фигура 296">
              <a:extLst>
                <a:ext uri="{FF2B5EF4-FFF2-40B4-BE49-F238E27FC236}">
                  <a16:creationId xmlns:a16="http://schemas.microsoft.com/office/drawing/2014/main" id="{6F98430A-B4DA-4F2C-84EE-22EBC3986A74}"/>
                </a:ext>
              </a:extLst>
            </p:cNvPr>
            <p:cNvSpPr/>
            <p:nvPr/>
          </p:nvSpPr>
          <p:spPr>
            <a:xfrm>
              <a:off x="4187563" y="5729873"/>
              <a:ext cx="16161" cy="32571"/>
            </a:xfrm>
            <a:custGeom>
              <a:avLst/>
              <a:gdLst>
                <a:gd name="connsiteX0" fmla="*/ 5470 w 16161"/>
                <a:gd name="connsiteY0" fmla="*/ 17653 h 32571"/>
                <a:gd name="connsiteX1" fmla="*/ 5470 w 16161"/>
                <a:gd name="connsiteY1" fmla="*/ 32571 h 32571"/>
                <a:gd name="connsiteX2" fmla="*/ 0 w 16161"/>
                <a:gd name="connsiteY2" fmla="*/ 32571 h 32571"/>
                <a:gd name="connsiteX3" fmla="*/ 0 w 16161"/>
                <a:gd name="connsiteY3" fmla="*/ 0 h 32571"/>
                <a:gd name="connsiteX4" fmla="*/ 7956 w 16161"/>
                <a:gd name="connsiteY4" fmla="*/ 0 h 32571"/>
                <a:gd name="connsiteX5" fmla="*/ 15415 w 16161"/>
                <a:gd name="connsiteY5" fmla="*/ 7210 h 32571"/>
                <a:gd name="connsiteX6" fmla="*/ 15415 w 16161"/>
                <a:gd name="connsiteY6" fmla="*/ 11437 h 32571"/>
                <a:gd name="connsiteX7" fmla="*/ 10940 w 16161"/>
                <a:gd name="connsiteY7" fmla="*/ 17653 h 32571"/>
                <a:gd name="connsiteX8" fmla="*/ 16161 w 16161"/>
                <a:gd name="connsiteY8" fmla="*/ 32323 h 32571"/>
                <a:gd name="connsiteX9" fmla="*/ 10443 w 16161"/>
                <a:gd name="connsiteY9" fmla="*/ 32323 h 32571"/>
                <a:gd name="connsiteX10" fmla="*/ 5470 w 16161"/>
                <a:gd name="connsiteY10" fmla="*/ 17653 h 32571"/>
                <a:gd name="connsiteX11" fmla="*/ 5470 w 16161"/>
                <a:gd name="connsiteY11" fmla="*/ 4476 h 32571"/>
                <a:gd name="connsiteX12" fmla="*/ 5470 w 16161"/>
                <a:gd name="connsiteY12" fmla="*/ 14669 h 32571"/>
                <a:gd name="connsiteX13" fmla="*/ 7210 w 16161"/>
                <a:gd name="connsiteY13" fmla="*/ 14669 h 32571"/>
                <a:gd name="connsiteX14" fmla="*/ 9946 w 16161"/>
                <a:gd name="connsiteY14" fmla="*/ 11935 h 32571"/>
                <a:gd name="connsiteX15" fmla="*/ 9946 w 16161"/>
                <a:gd name="connsiteY15" fmla="*/ 7210 h 32571"/>
                <a:gd name="connsiteX16" fmla="*/ 7210 w 16161"/>
                <a:gd name="connsiteY16" fmla="*/ 4476 h 32571"/>
                <a:gd name="connsiteX17" fmla="*/ 5470 w 16161"/>
                <a:gd name="connsiteY17" fmla="*/ 4476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161" h="32571">
                  <a:moveTo>
                    <a:pt x="5470" y="17653"/>
                  </a:moveTo>
                  <a:lnTo>
                    <a:pt x="5470" y="32571"/>
                  </a:lnTo>
                  <a:lnTo>
                    <a:pt x="0" y="32571"/>
                  </a:lnTo>
                  <a:lnTo>
                    <a:pt x="0" y="0"/>
                  </a:lnTo>
                  <a:lnTo>
                    <a:pt x="7956" y="0"/>
                  </a:lnTo>
                  <a:cubicBezTo>
                    <a:pt x="13426" y="0"/>
                    <a:pt x="15415" y="2735"/>
                    <a:pt x="15415" y="7210"/>
                  </a:cubicBezTo>
                  <a:lnTo>
                    <a:pt x="15415" y="11437"/>
                  </a:lnTo>
                  <a:cubicBezTo>
                    <a:pt x="15415" y="14918"/>
                    <a:pt x="14172" y="16907"/>
                    <a:pt x="10940" y="17653"/>
                  </a:cubicBezTo>
                  <a:lnTo>
                    <a:pt x="16161" y="32323"/>
                  </a:lnTo>
                  <a:lnTo>
                    <a:pt x="10443" y="32323"/>
                  </a:lnTo>
                  <a:lnTo>
                    <a:pt x="5470" y="17653"/>
                  </a:lnTo>
                  <a:close/>
                  <a:moveTo>
                    <a:pt x="5470" y="4476"/>
                  </a:moveTo>
                  <a:lnTo>
                    <a:pt x="5470" y="14669"/>
                  </a:lnTo>
                  <a:lnTo>
                    <a:pt x="7210" y="14669"/>
                  </a:lnTo>
                  <a:cubicBezTo>
                    <a:pt x="9199" y="14669"/>
                    <a:pt x="9946" y="13675"/>
                    <a:pt x="9946" y="11935"/>
                  </a:cubicBezTo>
                  <a:lnTo>
                    <a:pt x="9946" y="7210"/>
                  </a:lnTo>
                  <a:cubicBezTo>
                    <a:pt x="9946" y="5470"/>
                    <a:pt x="9199" y="4476"/>
                    <a:pt x="7210" y="4476"/>
                  </a:cubicBezTo>
                  <a:lnTo>
                    <a:pt x="5470" y="4476"/>
                  </a:lnTo>
                  <a:close/>
                </a:path>
              </a:pathLst>
            </a:custGeom>
            <a:solidFill>
              <a:srgbClr val="FFFFFF"/>
            </a:solidFill>
            <a:ln w="4751" cap="flat">
              <a:noFill/>
              <a:prstDash val="solid"/>
              <a:miter/>
            </a:ln>
          </p:spPr>
          <p:txBody>
            <a:bodyPr rtlCol="0" anchor="ctr"/>
            <a:lstStyle/>
            <a:p>
              <a:endParaRPr lang="ru-RU"/>
            </a:p>
          </p:txBody>
        </p:sp>
        <p:sp>
          <p:nvSpPr>
            <p:cNvPr id="298" name="Полилиния: фигура 297">
              <a:extLst>
                <a:ext uri="{FF2B5EF4-FFF2-40B4-BE49-F238E27FC236}">
                  <a16:creationId xmlns:a16="http://schemas.microsoft.com/office/drawing/2014/main" id="{228C7EEA-FE67-429B-A42F-1B738D12B6B2}"/>
                </a:ext>
              </a:extLst>
            </p:cNvPr>
            <p:cNvSpPr/>
            <p:nvPr/>
          </p:nvSpPr>
          <p:spPr>
            <a:xfrm>
              <a:off x="4206211" y="5729873"/>
              <a:ext cx="16161" cy="33068"/>
            </a:xfrm>
            <a:custGeom>
              <a:avLst/>
              <a:gdLst>
                <a:gd name="connsiteX0" fmla="*/ 8453 w 16161"/>
                <a:gd name="connsiteY0" fmla="*/ 15167 h 33068"/>
                <a:gd name="connsiteX1" fmla="*/ 16161 w 16161"/>
                <a:gd name="connsiteY1" fmla="*/ 15167 h 33068"/>
                <a:gd name="connsiteX2" fmla="*/ 16161 w 16161"/>
                <a:gd name="connsiteY2" fmla="*/ 32571 h 33068"/>
                <a:gd name="connsiteX3" fmla="*/ 12183 w 16161"/>
                <a:gd name="connsiteY3" fmla="*/ 32571 h 33068"/>
                <a:gd name="connsiteX4" fmla="*/ 12183 w 16161"/>
                <a:gd name="connsiteY4" fmla="*/ 29090 h 33068"/>
                <a:gd name="connsiteX5" fmla="*/ 6961 w 16161"/>
                <a:gd name="connsiteY5" fmla="*/ 33068 h 33068"/>
                <a:gd name="connsiteX6" fmla="*/ 0 w 16161"/>
                <a:gd name="connsiteY6" fmla="*/ 24366 h 33068"/>
                <a:gd name="connsiteX7" fmla="*/ 0 w 16161"/>
                <a:gd name="connsiteY7" fmla="*/ 8703 h 33068"/>
                <a:gd name="connsiteX8" fmla="*/ 8205 w 16161"/>
                <a:gd name="connsiteY8" fmla="*/ 0 h 33068"/>
                <a:gd name="connsiteX9" fmla="*/ 15912 w 16161"/>
                <a:gd name="connsiteY9" fmla="*/ 8205 h 33068"/>
                <a:gd name="connsiteX10" fmla="*/ 15912 w 16161"/>
                <a:gd name="connsiteY10" fmla="*/ 11189 h 33068"/>
                <a:gd name="connsiteX11" fmla="*/ 10939 w 16161"/>
                <a:gd name="connsiteY11" fmla="*/ 11189 h 33068"/>
                <a:gd name="connsiteX12" fmla="*/ 10939 w 16161"/>
                <a:gd name="connsiteY12" fmla="*/ 7957 h 33068"/>
                <a:gd name="connsiteX13" fmla="*/ 8205 w 16161"/>
                <a:gd name="connsiteY13" fmla="*/ 4724 h 33068"/>
                <a:gd name="connsiteX14" fmla="*/ 5470 w 16161"/>
                <a:gd name="connsiteY14" fmla="*/ 8205 h 33068"/>
                <a:gd name="connsiteX15" fmla="*/ 5470 w 16161"/>
                <a:gd name="connsiteY15" fmla="*/ 25609 h 33068"/>
                <a:gd name="connsiteX16" fmla="*/ 8205 w 16161"/>
                <a:gd name="connsiteY16" fmla="*/ 29090 h 33068"/>
                <a:gd name="connsiteX17" fmla="*/ 10939 w 16161"/>
                <a:gd name="connsiteY17" fmla="*/ 25858 h 33068"/>
                <a:gd name="connsiteX18" fmla="*/ 10939 w 16161"/>
                <a:gd name="connsiteY18" fmla="*/ 20140 h 33068"/>
                <a:gd name="connsiteX19" fmla="*/ 8453 w 16161"/>
                <a:gd name="connsiteY19" fmla="*/ 20140 h 33068"/>
                <a:gd name="connsiteX20" fmla="*/ 8453 w 16161"/>
                <a:gd name="connsiteY20" fmla="*/ 15167 h 3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161" h="33068">
                  <a:moveTo>
                    <a:pt x="8453" y="15167"/>
                  </a:moveTo>
                  <a:lnTo>
                    <a:pt x="16161" y="15167"/>
                  </a:lnTo>
                  <a:lnTo>
                    <a:pt x="16161" y="32571"/>
                  </a:lnTo>
                  <a:lnTo>
                    <a:pt x="12183" y="32571"/>
                  </a:lnTo>
                  <a:lnTo>
                    <a:pt x="12183" y="29090"/>
                  </a:lnTo>
                  <a:cubicBezTo>
                    <a:pt x="11437" y="31577"/>
                    <a:pt x="9945" y="33068"/>
                    <a:pt x="6961" y="33068"/>
                  </a:cubicBezTo>
                  <a:cubicBezTo>
                    <a:pt x="2237" y="33068"/>
                    <a:pt x="0" y="29339"/>
                    <a:pt x="0" y="24366"/>
                  </a:cubicBezTo>
                  <a:lnTo>
                    <a:pt x="0" y="8703"/>
                  </a:lnTo>
                  <a:cubicBezTo>
                    <a:pt x="0" y="3730"/>
                    <a:pt x="2486" y="0"/>
                    <a:pt x="8205" y="0"/>
                  </a:cubicBezTo>
                  <a:cubicBezTo>
                    <a:pt x="14172" y="0"/>
                    <a:pt x="15912" y="3481"/>
                    <a:pt x="15912" y="8205"/>
                  </a:cubicBezTo>
                  <a:lnTo>
                    <a:pt x="15912" y="11189"/>
                  </a:lnTo>
                  <a:lnTo>
                    <a:pt x="10939" y="11189"/>
                  </a:lnTo>
                  <a:lnTo>
                    <a:pt x="10939" y="7957"/>
                  </a:lnTo>
                  <a:cubicBezTo>
                    <a:pt x="10939" y="5967"/>
                    <a:pt x="10194" y="4724"/>
                    <a:pt x="8205" y="4724"/>
                  </a:cubicBezTo>
                  <a:cubicBezTo>
                    <a:pt x="6216" y="4724"/>
                    <a:pt x="5470" y="6216"/>
                    <a:pt x="5470" y="8205"/>
                  </a:cubicBezTo>
                  <a:lnTo>
                    <a:pt x="5470" y="25609"/>
                  </a:lnTo>
                  <a:cubicBezTo>
                    <a:pt x="5470" y="27599"/>
                    <a:pt x="6216" y="29090"/>
                    <a:pt x="8205" y="29090"/>
                  </a:cubicBezTo>
                  <a:cubicBezTo>
                    <a:pt x="9945" y="29090"/>
                    <a:pt x="10939" y="28096"/>
                    <a:pt x="10939" y="25858"/>
                  </a:cubicBezTo>
                  <a:lnTo>
                    <a:pt x="10939" y="20140"/>
                  </a:lnTo>
                  <a:lnTo>
                    <a:pt x="8453" y="20140"/>
                  </a:lnTo>
                  <a:lnTo>
                    <a:pt x="8453" y="15167"/>
                  </a:lnTo>
                  <a:close/>
                </a:path>
              </a:pathLst>
            </a:custGeom>
            <a:solidFill>
              <a:srgbClr val="FFFFFF"/>
            </a:solidFill>
            <a:ln w="4751" cap="flat">
              <a:noFill/>
              <a:prstDash val="solid"/>
              <a:miter/>
            </a:ln>
          </p:spPr>
          <p:txBody>
            <a:bodyPr rtlCol="0" anchor="ctr"/>
            <a:lstStyle/>
            <a:p>
              <a:endParaRPr lang="ru-RU"/>
            </a:p>
          </p:txBody>
        </p:sp>
        <p:sp>
          <p:nvSpPr>
            <p:cNvPr id="299" name="Полилиния: фигура 298">
              <a:extLst>
                <a:ext uri="{FF2B5EF4-FFF2-40B4-BE49-F238E27FC236}">
                  <a16:creationId xmlns:a16="http://schemas.microsoft.com/office/drawing/2014/main" id="{B3C5BFA8-3E69-461C-B172-97A92C15DA9C}"/>
                </a:ext>
              </a:extLst>
            </p:cNvPr>
            <p:cNvSpPr/>
            <p:nvPr/>
          </p:nvSpPr>
          <p:spPr>
            <a:xfrm>
              <a:off x="4225107" y="5729873"/>
              <a:ext cx="17404" cy="32571"/>
            </a:xfrm>
            <a:custGeom>
              <a:avLst/>
              <a:gdLst>
                <a:gd name="connsiteX0" fmla="*/ 11686 w 17404"/>
                <a:gd name="connsiteY0" fmla="*/ 20140 h 32571"/>
                <a:gd name="connsiteX1" fmla="*/ 11686 w 17404"/>
                <a:gd name="connsiteY1" fmla="*/ 32571 h 32571"/>
                <a:gd name="connsiteX2" fmla="*/ 6216 w 17404"/>
                <a:gd name="connsiteY2" fmla="*/ 32571 h 32571"/>
                <a:gd name="connsiteX3" fmla="*/ 6216 w 17404"/>
                <a:gd name="connsiteY3" fmla="*/ 20140 h 32571"/>
                <a:gd name="connsiteX4" fmla="*/ 0 w 17404"/>
                <a:gd name="connsiteY4" fmla="*/ 0 h 32571"/>
                <a:gd name="connsiteX5" fmla="*/ 5719 w 17404"/>
                <a:gd name="connsiteY5" fmla="*/ 0 h 32571"/>
                <a:gd name="connsiteX6" fmla="*/ 8951 w 17404"/>
                <a:gd name="connsiteY6" fmla="*/ 12432 h 32571"/>
                <a:gd name="connsiteX7" fmla="*/ 12183 w 17404"/>
                <a:gd name="connsiteY7" fmla="*/ 0 h 32571"/>
                <a:gd name="connsiteX8" fmla="*/ 17405 w 17404"/>
                <a:gd name="connsiteY8" fmla="*/ 0 h 32571"/>
                <a:gd name="connsiteX9" fmla="*/ 11686 w 17404"/>
                <a:gd name="connsiteY9" fmla="*/ 20140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04" h="32571">
                  <a:moveTo>
                    <a:pt x="11686" y="20140"/>
                  </a:moveTo>
                  <a:lnTo>
                    <a:pt x="11686" y="32571"/>
                  </a:lnTo>
                  <a:lnTo>
                    <a:pt x="6216" y="32571"/>
                  </a:lnTo>
                  <a:lnTo>
                    <a:pt x="6216" y="20140"/>
                  </a:lnTo>
                  <a:lnTo>
                    <a:pt x="0" y="0"/>
                  </a:lnTo>
                  <a:lnTo>
                    <a:pt x="5719" y="0"/>
                  </a:lnTo>
                  <a:lnTo>
                    <a:pt x="8951" y="12432"/>
                  </a:lnTo>
                  <a:lnTo>
                    <a:pt x="12183" y="0"/>
                  </a:lnTo>
                  <a:lnTo>
                    <a:pt x="17405" y="0"/>
                  </a:lnTo>
                  <a:lnTo>
                    <a:pt x="11686" y="20140"/>
                  </a:lnTo>
                  <a:close/>
                </a:path>
              </a:pathLst>
            </a:custGeom>
            <a:solidFill>
              <a:srgbClr val="FFFFFF"/>
            </a:solidFill>
            <a:ln w="4751" cap="flat">
              <a:noFill/>
              <a:prstDash val="solid"/>
              <a:miter/>
            </a:ln>
          </p:spPr>
          <p:txBody>
            <a:bodyPr rtlCol="0" anchor="ctr"/>
            <a:lstStyle/>
            <a:p>
              <a:endParaRPr lang="ru-RU"/>
            </a:p>
          </p:txBody>
        </p:sp>
        <p:sp>
          <p:nvSpPr>
            <p:cNvPr id="300" name="Полилиния: фигура 299">
              <a:extLst>
                <a:ext uri="{FF2B5EF4-FFF2-40B4-BE49-F238E27FC236}">
                  <a16:creationId xmlns:a16="http://schemas.microsoft.com/office/drawing/2014/main" id="{A6BF84B3-1176-4E85-BE67-BC2187645353}"/>
                </a:ext>
              </a:extLst>
            </p:cNvPr>
            <p:cNvSpPr/>
            <p:nvPr/>
          </p:nvSpPr>
          <p:spPr>
            <a:xfrm>
              <a:off x="4115441" y="5967817"/>
              <a:ext cx="9466" cy="34559"/>
            </a:xfrm>
            <a:custGeom>
              <a:avLst/>
              <a:gdLst>
                <a:gd name="connsiteX0" fmla="*/ 4743 w 9466"/>
                <a:gd name="connsiteY0" fmla="*/ 34560 h 34559"/>
                <a:gd name="connsiteX1" fmla="*/ 9467 w 9466"/>
                <a:gd name="connsiteY1" fmla="*/ 30084 h 34559"/>
                <a:gd name="connsiteX2" fmla="*/ 9467 w 9466"/>
                <a:gd name="connsiteY2" fmla="*/ 4475 h 34559"/>
                <a:gd name="connsiteX3" fmla="*/ 4743 w 9466"/>
                <a:gd name="connsiteY3" fmla="*/ 0 h 34559"/>
                <a:gd name="connsiteX4" fmla="*/ 19 w 9466"/>
                <a:gd name="connsiteY4" fmla="*/ 4475 h 34559"/>
                <a:gd name="connsiteX5" fmla="*/ 19 w 9466"/>
                <a:gd name="connsiteY5" fmla="*/ 30084 h 34559"/>
                <a:gd name="connsiteX6" fmla="*/ 4743 w 9466"/>
                <a:gd name="connsiteY6" fmla="*/ 34560 h 34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66" h="34559">
                  <a:moveTo>
                    <a:pt x="4743" y="34560"/>
                  </a:moveTo>
                  <a:cubicBezTo>
                    <a:pt x="7478" y="34560"/>
                    <a:pt x="9467" y="32322"/>
                    <a:pt x="9467" y="30084"/>
                  </a:cubicBezTo>
                  <a:lnTo>
                    <a:pt x="9467" y="4475"/>
                  </a:lnTo>
                  <a:cubicBezTo>
                    <a:pt x="9467" y="2237"/>
                    <a:pt x="7229" y="0"/>
                    <a:pt x="4743" y="0"/>
                  </a:cubicBezTo>
                  <a:cubicBezTo>
                    <a:pt x="2008" y="0"/>
                    <a:pt x="19" y="2486"/>
                    <a:pt x="19" y="4475"/>
                  </a:cubicBezTo>
                  <a:lnTo>
                    <a:pt x="19" y="30084"/>
                  </a:lnTo>
                  <a:cubicBezTo>
                    <a:pt x="-230" y="32074"/>
                    <a:pt x="2008" y="34560"/>
                    <a:pt x="4743" y="34560"/>
                  </a:cubicBezTo>
                  <a:close/>
                </a:path>
              </a:pathLst>
            </a:custGeom>
            <a:solidFill>
              <a:srgbClr val="FFFFFF"/>
            </a:solidFill>
            <a:ln w="4751" cap="flat">
              <a:noFill/>
              <a:prstDash val="solid"/>
              <a:miter/>
            </a:ln>
          </p:spPr>
          <p:txBody>
            <a:bodyPr rtlCol="0" anchor="ctr"/>
            <a:lstStyle/>
            <a:p>
              <a:endParaRPr lang="ru-RU"/>
            </a:p>
          </p:txBody>
        </p:sp>
        <p:sp>
          <p:nvSpPr>
            <p:cNvPr id="301" name="Полилиния: фигура 300">
              <a:extLst>
                <a:ext uri="{FF2B5EF4-FFF2-40B4-BE49-F238E27FC236}">
                  <a16:creationId xmlns:a16="http://schemas.microsoft.com/office/drawing/2014/main" id="{23935BDC-6CA4-4A0B-9B8A-D9C7F5347A60}"/>
                </a:ext>
              </a:extLst>
            </p:cNvPr>
            <p:cNvSpPr/>
            <p:nvPr/>
          </p:nvSpPr>
          <p:spPr>
            <a:xfrm>
              <a:off x="4061009" y="5842004"/>
              <a:ext cx="117354" cy="117354"/>
            </a:xfrm>
            <a:custGeom>
              <a:avLst/>
              <a:gdLst>
                <a:gd name="connsiteX0" fmla="*/ 58677 w 117354"/>
                <a:gd name="connsiteY0" fmla="*/ 0 h 117354"/>
                <a:gd name="connsiteX1" fmla="*/ 0 w 117354"/>
                <a:gd name="connsiteY1" fmla="*/ 58677 h 117354"/>
                <a:gd name="connsiteX2" fmla="*/ 58677 w 117354"/>
                <a:gd name="connsiteY2" fmla="*/ 117355 h 117354"/>
                <a:gd name="connsiteX3" fmla="*/ 117355 w 117354"/>
                <a:gd name="connsiteY3" fmla="*/ 58677 h 117354"/>
                <a:gd name="connsiteX4" fmla="*/ 58677 w 117354"/>
                <a:gd name="connsiteY4" fmla="*/ 0 h 117354"/>
                <a:gd name="connsiteX5" fmla="*/ 54202 w 117354"/>
                <a:gd name="connsiteY5" fmla="*/ 23372 h 117354"/>
                <a:gd name="connsiteX6" fmla="*/ 58677 w 117354"/>
                <a:gd name="connsiteY6" fmla="*/ 19393 h 117354"/>
                <a:gd name="connsiteX7" fmla="*/ 62904 w 117354"/>
                <a:gd name="connsiteY7" fmla="*/ 23372 h 117354"/>
                <a:gd name="connsiteX8" fmla="*/ 62904 w 117354"/>
                <a:gd name="connsiteY8" fmla="*/ 43511 h 117354"/>
                <a:gd name="connsiteX9" fmla="*/ 58677 w 117354"/>
                <a:gd name="connsiteY9" fmla="*/ 47489 h 117354"/>
                <a:gd name="connsiteX10" fmla="*/ 54202 w 117354"/>
                <a:gd name="connsiteY10" fmla="*/ 43511 h 117354"/>
                <a:gd name="connsiteX11" fmla="*/ 54202 w 117354"/>
                <a:gd name="connsiteY11" fmla="*/ 23372 h 117354"/>
                <a:gd name="connsiteX12" fmla="*/ 58677 w 117354"/>
                <a:gd name="connsiteY12" fmla="*/ 88762 h 117354"/>
                <a:gd name="connsiteX13" fmla="*/ 28096 w 117354"/>
                <a:gd name="connsiteY13" fmla="*/ 58180 h 117354"/>
                <a:gd name="connsiteX14" fmla="*/ 49478 w 117354"/>
                <a:gd name="connsiteY14" fmla="*/ 29090 h 117354"/>
                <a:gd name="connsiteX15" fmla="*/ 49478 w 117354"/>
                <a:gd name="connsiteY15" fmla="*/ 40527 h 117354"/>
                <a:gd name="connsiteX16" fmla="*/ 38538 w 117354"/>
                <a:gd name="connsiteY16" fmla="*/ 58180 h 117354"/>
                <a:gd name="connsiteX17" fmla="*/ 58429 w 117354"/>
                <a:gd name="connsiteY17" fmla="*/ 78071 h 117354"/>
                <a:gd name="connsiteX18" fmla="*/ 78319 w 117354"/>
                <a:gd name="connsiteY18" fmla="*/ 58180 h 117354"/>
                <a:gd name="connsiteX19" fmla="*/ 67380 w 117354"/>
                <a:gd name="connsiteY19" fmla="*/ 40278 h 117354"/>
                <a:gd name="connsiteX20" fmla="*/ 67380 w 117354"/>
                <a:gd name="connsiteY20" fmla="*/ 28841 h 117354"/>
                <a:gd name="connsiteX21" fmla="*/ 88762 w 117354"/>
                <a:gd name="connsiteY21" fmla="*/ 57932 h 117354"/>
                <a:gd name="connsiteX22" fmla="*/ 58677 w 117354"/>
                <a:gd name="connsiteY22" fmla="*/ 88762 h 11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7354" h="117354">
                  <a:moveTo>
                    <a:pt x="58677" y="0"/>
                  </a:moveTo>
                  <a:cubicBezTo>
                    <a:pt x="26355" y="0"/>
                    <a:pt x="0" y="26355"/>
                    <a:pt x="0" y="58677"/>
                  </a:cubicBezTo>
                  <a:cubicBezTo>
                    <a:pt x="0" y="90999"/>
                    <a:pt x="26355" y="117355"/>
                    <a:pt x="58677" y="117355"/>
                  </a:cubicBezTo>
                  <a:cubicBezTo>
                    <a:pt x="91000" y="117355"/>
                    <a:pt x="117355" y="90999"/>
                    <a:pt x="117355" y="58677"/>
                  </a:cubicBezTo>
                  <a:cubicBezTo>
                    <a:pt x="117106" y="26355"/>
                    <a:pt x="91000" y="0"/>
                    <a:pt x="58677" y="0"/>
                  </a:cubicBezTo>
                  <a:close/>
                  <a:moveTo>
                    <a:pt x="54202" y="23372"/>
                  </a:moveTo>
                  <a:cubicBezTo>
                    <a:pt x="54202" y="21382"/>
                    <a:pt x="56191" y="19393"/>
                    <a:pt x="58677" y="19393"/>
                  </a:cubicBezTo>
                  <a:cubicBezTo>
                    <a:pt x="61164" y="19393"/>
                    <a:pt x="62904" y="21631"/>
                    <a:pt x="62904" y="23372"/>
                  </a:cubicBezTo>
                  <a:lnTo>
                    <a:pt x="62904" y="43511"/>
                  </a:lnTo>
                  <a:cubicBezTo>
                    <a:pt x="62904" y="45499"/>
                    <a:pt x="60915" y="47489"/>
                    <a:pt x="58677" y="47489"/>
                  </a:cubicBezTo>
                  <a:cubicBezTo>
                    <a:pt x="56191" y="47489"/>
                    <a:pt x="54202" y="45251"/>
                    <a:pt x="54202" y="43511"/>
                  </a:cubicBezTo>
                  <a:lnTo>
                    <a:pt x="54202" y="23372"/>
                  </a:lnTo>
                  <a:close/>
                  <a:moveTo>
                    <a:pt x="58677" y="88762"/>
                  </a:moveTo>
                  <a:cubicBezTo>
                    <a:pt x="41770" y="88762"/>
                    <a:pt x="28096" y="75087"/>
                    <a:pt x="28096" y="58180"/>
                  </a:cubicBezTo>
                  <a:cubicBezTo>
                    <a:pt x="28096" y="44505"/>
                    <a:pt x="37047" y="32819"/>
                    <a:pt x="49478" y="29090"/>
                  </a:cubicBezTo>
                  <a:lnTo>
                    <a:pt x="49478" y="40527"/>
                  </a:lnTo>
                  <a:cubicBezTo>
                    <a:pt x="43013" y="43759"/>
                    <a:pt x="38538" y="50473"/>
                    <a:pt x="38538" y="58180"/>
                  </a:cubicBezTo>
                  <a:cubicBezTo>
                    <a:pt x="38538" y="69120"/>
                    <a:pt x="47489" y="78071"/>
                    <a:pt x="58429" y="78071"/>
                  </a:cubicBezTo>
                  <a:cubicBezTo>
                    <a:pt x="69369" y="78071"/>
                    <a:pt x="78319" y="69120"/>
                    <a:pt x="78319" y="58180"/>
                  </a:cubicBezTo>
                  <a:cubicBezTo>
                    <a:pt x="78319" y="50473"/>
                    <a:pt x="73844" y="43759"/>
                    <a:pt x="67380" y="40278"/>
                  </a:cubicBezTo>
                  <a:lnTo>
                    <a:pt x="67380" y="28841"/>
                  </a:lnTo>
                  <a:cubicBezTo>
                    <a:pt x="79811" y="32571"/>
                    <a:pt x="88762" y="44256"/>
                    <a:pt x="88762" y="57932"/>
                  </a:cubicBezTo>
                  <a:cubicBezTo>
                    <a:pt x="89011" y="75087"/>
                    <a:pt x="75336" y="88762"/>
                    <a:pt x="58677" y="88762"/>
                  </a:cubicBezTo>
                  <a:close/>
                </a:path>
              </a:pathLst>
            </a:custGeom>
            <a:solidFill>
              <a:srgbClr val="FFFFFF"/>
            </a:solidFill>
            <a:ln w="4751" cap="flat">
              <a:noFill/>
              <a:prstDash val="solid"/>
              <a:miter/>
            </a:ln>
          </p:spPr>
          <p:txBody>
            <a:bodyPr rtlCol="0" anchor="ctr"/>
            <a:lstStyle/>
            <a:p>
              <a:endParaRPr lang="ru-RU"/>
            </a:p>
          </p:txBody>
        </p:sp>
        <p:sp>
          <p:nvSpPr>
            <p:cNvPr id="302" name="Полилиния: фигура 301">
              <a:extLst>
                <a:ext uri="{FF2B5EF4-FFF2-40B4-BE49-F238E27FC236}">
                  <a16:creationId xmlns:a16="http://schemas.microsoft.com/office/drawing/2014/main" id="{69F045AE-1C79-437F-8268-1B98FD4A16E6}"/>
                </a:ext>
              </a:extLst>
            </p:cNvPr>
            <p:cNvSpPr/>
            <p:nvPr/>
          </p:nvSpPr>
          <p:spPr>
            <a:xfrm>
              <a:off x="4017498" y="5895461"/>
              <a:ext cx="34808" cy="9466"/>
            </a:xfrm>
            <a:custGeom>
              <a:avLst/>
              <a:gdLst>
                <a:gd name="connsiteX0" fmla="*/ 34809 w 34808"/>
                <a:gd name="connsiteY0" fmla="*/ 4724 h 9466"/>
                <a:gd name="connsiteX1" fmla="*/ 30333 w 34808"/>
                <a:gd name="connsiteY1" fmla="*/ 0 h 9466"/>
                <a:gd name="connsiteX2" fmla="*/ 4475 w 34808"/>
                <a:gd name="connsiteY2" fmla="*/ 0 h 9466"/>
                <a:gd name="connsiteX3" fmla="*/ 0 w 34808"/>
                <a:gd name="connsiteY3" fmla="*/ 4724 h 9466"/>
                <a:gd name="connsiteX4" fmla="*/ 4475 w 34808"/>
                <a:gd name="connsiteY4" fmla="*/ 9448 h 9466"/>
                <a:gd name="connsiteX5" fmla="*/ 30085 w 34808"/>
                <a:gd name="connsiteY5" fmla="*/ 9448 h 9466"/>
                <a:gd name="connsiteX6" fmla="*/ 34809 w 34808"/>
                <a:gd name="connsiteY6" fmla="*/ 4724 h 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08" h="9466">
                  <a:moveTo>
                    <a:pt x="34809" y="4724"/>
                  </a:moveTo>
                  <a:cubicBezTo>
                    <a:pt x="34809" y="1989"/>
                    <a:pt x="32571" y="0"/>
                    <a:pt x="30333" y="0"/>
                  </a:cubicBezTo>
                  <a:lnTo>
                    <a:pt x="4475" y="0"/>
                  </a:lnTo>
                  <a:cubicBezTo>
                    <a:pt x="2238" y="0"/>
                    <a:pt x="0" y="2237"/>
                    <a:pt x="0" y="4724"/>
                  </a:cubicBezTo>
                  <a:cubicBezTo>
                    <a:pt x="0" y="7459"/>
                    <a:pt x="2487" y="9448"/>
                    <a:pt x="4475" y="9448"/>
                  </a:cubicBezTo>
                  <a:lnTo>
                    <a:pt x="30085" y="9448"/>
                  </a:lnTo>
                  <a:cubicBezTo>
                    <a:pt x="32323" y="9696"/>
                    <a:pt x="34809" y="7459"/>
                    <a:pt x="34809" y="4724"/>
                  </a:cubicBezTo>
                  <a:close/>
                </a:path>
              </a:pathLst>
            </a:custGeom>
            <a:solidFill>
              <a:srgbClr val="FFFFFF"/>
            </a:solidFill>
            <a:ln w="4751" cap="flat">
              <a:noFill/>
              <a:prstDash val="solid"/>
              <a:miter/>
            </a:ln>
          </p:spPr>
          <p:txBody>
            <a:bodyPr rtlCol="0" anchor="ctr"/>
            <a:lstStyle/>
            <a:p>
              <a:endParaRPr lang="ru-RU"/>
            </a:p>
          </p:txBody>
        </p:sp>
        <p:sp>
          <p:nvSpPr>
            <p:cNvPr id="303" name="Полилиния: фигура 302">
              <a:extLst>
                <a:ext uri="{FF2B5EF4-FFF2-40B4-BE49-F238E27FC236}">
                  <a16:creationId xmlns:a16="http://schemas.microsoft.com/office/drawing/2014/main" id="{EDB361BF-65C0-4EE7-B929-6E2935723F56}"/>
                </a:ext>
              </a:extLst>
            </p:cNvPr>
            <p:cNvSpPr/>
            <p:nvPr/>
          </p:nvSpPr>
          <p:spPr>
            <a:xfrm>
              <a:off x="4187066" y="5895461"/>
              <a:ext cx="34559" cy="9466"/>
            </a:xfrm>
            <a:custGeom>
              <a:avLst/>
              <a:gdLst>
                <a:gd name="connsiteX0" fmla="*/ 34560 w 34559"/>
                <a:gd name="connsiteY0" fmla="*/ 4724 h 9466"/>
                <a:gd name="connsiteX1" fmla="*/ 30084 w 34559"/>
                <a:gd name="connsiteY1" fmla="*/ 0 h 9466"/>
                <a:gd name="connsiteX2" fmla="*/ 4475 w 34559"/>
                <a:gd name="connsiteY2" fmla="*/ 0 h 9466"/>
                <a:gd name="connsiteX3" fmla="*/ 0 w 34559"/>
                <a:gd name="connsiteY3" fmla="*/ 4724 h 9466"/>
                <a:gd name="connsiteX4" fmla="*/ 4475 w 34559"/>
                <a:gd name="connsiteY4" fmla="*/ 9448 h 9466"/>
                <a:gd name="connsiteX5" fmla="*/ 30084 w 34559"/>
                <a:gd name="connsiteY5" fmla="*/ 9448 h 9466"/>
                <a:gd name="connsiteX6" fmla="*/ 34560 w 34559"/>
                <a:gd name="connsiteY6" fmla="*/ 4724 h 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59" h="9466">
                  <a:moveTo>
                    <a:pt x="34560" y="4724"/>
                  </a:moveTo>
                  <a:cubicBezTo>
                    <a:pt x="34560" y="1989"/>
                    <a:pt x="32322" y="0"/>
                    <a:pt x="30084" y="0"/>
                  </a:cubicBezTo>
                  <a:lnTo>
                    <a:pt x="4475" y="0"/>
                  </a:lnTo>
                  <a:cubicBezTo>
                    <a:pt x="2237" y="0"/>
                    <a:pt x="0" y="2237"/>
                    <a:pt x="0" y="4724"/>
                  </a:cubicBezTo>
                  <a:cubicBezTo>
                    <a:pt x="0" y="7459"/>
                    <a:pt x="2486" y="9448"/>
                    <a:pt x="4475" y="9448"/>
                  </a:cubicBezTo>
                  <a:lnTo>
                    <a:pt x="30084" y="9448"/>
                  </a:lnTo>
                  <a:cubicBezTo>
                    <a:pt x="32322" y="9696"/>
                    <a:pt x="34560" y="7459"/>
                    <a:pt x="34560" y="4724"/>
                  </a:cubicBezTo>
                  <a:close/>
                </a:path>
              </a:pathLst>
            </a:custGeom>
            <a:solidFill>
              <a:srgbClr val="FFFFFF"/>
            </a:solidFill>
            <a:ln w="4751" cap="flat">
              <a:noFill/>
              <a:prstDash val="solid"/>
              <a:miter/>
            </a:ln>
          </p:spPr>
          <p:txBody>
            <a:bodyPr rtlCol="0" anchor="ctr"/>
            <a:lstStyle/>
            <a:p>
              <a:endParaRPr lang="ru-RU"/>
            </a:p>
          </p:txBody>
        </p:sp>
        <p:sp>
          <p:nvSpPr>
            <p:cNvPr id="304" name="Полилиния: фигура 303">
              <a:extLst>
                <a:ext uri="{FF2B5EF4-FFF2-40B4-BE49-F238E27FC236}">
                  <a16:creationId xmlns:a16="http://schemas.microsoft.com/office/drawing/2014/main" id="{A3B37E36-DD4A-4372-B691-93E2077D6ACE}"/>
                </a:ext>
              </a:extLst>
            </p:cNvPr>
            <p:cNvSpPr/>
            <p:nvPr/>
          </p:nvSpPr>
          <p:spPr>
            <a:xfrm>
              <a:off x="4114944" y="5798248"/>
              <a:ext cx="9467" cy="34560"/>
            </a:xfrm>
            <a:custGeom>
              <a:avLst/>
              <a:gdLst>
                <a:gd name="connsiteX0" fmla="*/ 4743 w 9467"/>
                <a:gd name="connsiteY0" fmla="*/ 34560 h 34560"/>
                <a:gd name="connsiteX1" fmla="*/ 9467 w 9467"/>
                <a:gd name="connsiteY1" fmla="*/ 30085 h 34560"/>
                <a:gd name="connsiteX2" fmla="*/ 9467 w 9467"/>
                <a:gd name="connsiteY2" fmla="*/ 4475 h 34560"/>
                <a:gd name="connsiteX3" fmla="*/ 4743 w 9467"/>
                <a:gd name="connsiteY3" fmla="*/ 0 h 34560"/>
                <a:gd name="connsiteX4" fmla="*/ 19 w 9467"/>
                <a:gd name="connsiteY4" fmla="*/ 4475 h 34560"/>
                <a:gd name="connsiteX5" fmla="*/ 19 w 9467"/>
                <a:gd name="connsiteY5" fmla="*/ 30085 h 34560"/>
                <a:gd name="connsiteX6" fmla="*/ 4743 w 9467"/>
                <a:gd name="connsiteY6" fmla="*/ 34560 h 3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67" h="34560">
                  <a:moveTo>
                    <a:pt x="4743" y="34560"/>
                  </a:moveTo>
                  <a:cubicBezTo>
                    <a:pt x="7478" y="34560"/>
                    <a:pt x="9467" y="32322"/>
                    <a:pt x="9467" y="30085"/>
                  </a:cubicBezTo>
                  <a:lnTo>
                    <a:pt x="9467" y="4475"/>
                  </a:lnTo>
                  <a:cubicBezTo>
                    <a:pt x="9467" y="2237"/>
                    <a:pt x="7229" y="0"/>
                    <a:pt x="4743" y="0"/>
                  </a:cubicBezTo>
                  <a:cubicBezTo>
                    <a:pt x="2008" y="0"/>
                    <a:pt x="19" y="2486"/>
                    <a:pt x="19" y="4475"/>
                  </a:cubicBezTo>
                  <a:lnTo>
                    <a:pt x="19" y="30085"/>
                  </a:lnTo>
                  <a:cubicBezTo>
                    <a:pt x="-230" y="32322"/>
                    <a:pt x="2008" y="34560"/>
                    <a:pt x="4743" y="34560"/>
                  </a:cubicBezTo>
                  <a:close/>
                </a:path>
              </a:pathLst>
            </a:custGeom>
            <a:solidFill>
              <a:srgbClr val="FFFFFF"/>
            </a:solidFill>
            <a:ln w="4751" cap="flat">
              <a:noFill/>
              <a:prstDash val="solid"/>
              <a:miter/>
            </a:ln>
          </p:spPr>
          <p:txBody>
            <a:bodyPr rtlCol="0" anchor="ctr"/>
            <a:lstStyle/>
            <a:p>
              <a:endParaRPr lang="ru-RU"/>
            </a:p>
          </p:txBody>
        </p:sp>
        <p:sp>
          <p:nvSpPr>
            <p:cNvPr id="305" name="Полилиния: фигура 304">
              <a:extLst>
                <a:ext uri="{FF2B5EF4-FFF2-40B4-BE49-F238E27FC236}">
                  <a16:creationId xmlns:a16="http://schemas.microsoft.com/office/drawing/2014/main" id="{92C42B08-217D-4CF1-8D94-EE377AD90E45}"/>
                </a:ext>
              </a:extLst>
            </p:cNvPr>
            <p:cNvSpPr/>
            <p:nvPr/>
          </p:nvSpPr>
          <p:spPr>
            <a:xfrm>
              <a:off x="4030618" y="5847245"/>
              <a:ext cx="31195" cy="22046"/>
            </a:xfrm>
            <a:custGeom>
              <a:avLst/>
              <a:gdLst>
                <a:gd name="connsiteX0" fmla="*/ 30640 w 31195"/>
                <a:gd name="connsiteY0" fmla="*/ 19625 h 22046"/>
                <a:gd name="connsiteX1" fmla="*/ 29148 w 31195"/>
                <a:gd name="connsiteY1" fmla="*/ 13160 h 22046"/>
                <a:gd name="connsiteX2" fmla="*/ 6771 w 31195"/>
                <a:gd name="connsiteY2" fmla="*/ 480 h 22046"/>
                <a:gd name="connsiteX3" fmla="*/ 555 w 31195"/>
                <a:gd name="connsiteY3" fmla="*/ 2469 h 22046"/>
                <a:gd name="connsiteX4" fmla="*/ 2047 w 31195"/>
                <a:gd name="connsiteY4" fmla="*/ 8934 h 22046"/>
                <a:gd name="connsiteX5" fmla="*/ 24424 w 31195"/>
                <a:gd name="connsiteY5" fmla="*/ 21614 h 22046"/>
                <a:gd name="connsiteX6" fmla="*/ 30640 w 31195"/>
                <a:gd name="connsiteY6" fmla="*/ 19625 h 2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95" h="22046">
                  <a:moveTo>
                    <a:pt x="30640" y="19625"/>
                  </a:moveTo>
                  <a:cubicBezTo>
                    <a:pt x="31883" y="17387"/>
                    <a:pt x="30889" y="14155"/>
                    <a:pt x="29148" y="13160"/>
                  </a:cubicBezTo>
                  <a:lnTo>
                    <a:pt x="6771" y="480"/>
                  </a:lnTo>
                  <a:cubicBezTo>
                    <a:pt x="4782" y="-514"/>
                    <a:pt x="1798" y="-17"/>
                    <a:pt x="555" y="2469"/>
                  </a:cubicBezTo>
                  <a:cubicBezTo>
                    <a:pt x="-688" y="4707"/>
                    <a:pt x="307" y="7939"/>
                    <a:pt x="2047" y="8934"/>
                  </a:cubicBezTo>
                  <a:lnTo>
                    <a:pt x="24424" y="21614"/>
                  </a:lnTo>
                  <a:cubicBezTo>
                    <a:pt x="26164" y="22609"/>
                    <a:pt x="29148" y="21863"/>
                    <a:pt x="30640" y="19625"/>
                  </a:cubicBezTo>
                  <a:close/>
                </a:path>
              </a:pathLst>
            </a:custGeom>
            <a:solidFill>
              <a:srgbClr val="FFFFFF"/>
            </a:solidFill>
            <a:ln w="4751" cap="flat">
              <a:noFill/>
              <a:prstDash val="solid"/>
              <a:miter/>
            </a:ln>
          </p:spPr>
          <p:txBody>
            <a:bodyPr rtlCol="0" anchor="ctr"/>
            <a:lstStyle/>
            <a:p>
              <a:endParaRPr lang="ru-RU"/>
            </a:p>
          </p:txBody>
        </p:sp>
        <p:sp>
          <p:nvSpPr>
            <p:cNvPr id="306" name="Полилиния: фигура 305">
              <a:extLst>
                <a:ext uri="{FF2B5EF4-FFF2-40B4-BE49-F238E27FC236}">
                  <a16:creationId xmlns:a16="http://schemas.microsoft.com/office/drawing/2014/main" id="{E274BFC3-4EBF-4B89-B5D0-8C581D63EA4D}"/>
                </a:ext>
              </a:extLst>
            </p:cNvPr>
            <p:cNvSpPr/>
            <p:nvPr/>
          </p:nvSpPr>
          <p:spPr>
            <a:xfrm>
              <a:off x="4177560" y="5931282"/>
              <a:ext cx="31195" cy="22046"/>
            </a:xfrm>
            <a:custGeom>
              <a:avLst/>
              <a:gdLst>
                <a:gd name="connsiteX0" fmla="*/ 30640 w 31195"/>
                <a:gd name="connsiteY0" fmla="*/ 19625 h 22046"/>
                <a:gd name="connsiteX1" fmla="*/ 29148 w 31195"/>
                <a:gd name="connsiteY1" fmla="*/ 13160 h 22046"/>
                <a:gd name="connsiteX2" fmla="*/ 6771 w 31195"/>
                <a:gd name="connsiteY2" fmla="*/ 480 h 22046"/>
                <a:gd name="connsiteX3" fmla="*/ 556 w 31195"/>
                <a:gd name="connsiteY3" fmla="*/ 2469 h 22046"/>
                <a:gd name="connsiteX4" fmla="*/ 2047 w 31195"/>
                <a:gd name="connsiteY4" fmla="*/ 8934 h 22046"/>
                <a:gd name="connsiteX5" fmla="*/ 24424 w 31195"/>
                <a:gd name="connsiteY5" fmla="*/ 21614 h 22046"/>
                <a:gd name="connsiteX6" fmla="*/ 30640 w 31195"/>
                <a:gd name="connsiteY6" fmla="*/ 19625 h 2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95" h="22046">
                  <a:moveTo>
                    <a:pt x="30640" y="19625"/>
                  </a:moveTo>
                  <a:cubicBezTo>
                    <a:pt x="31883" y="17387"/>
                    <a:pt x="30888" y="14155"/>
                    <a:pt x="29148" y="13160"/>
                  </a:cubicBezTo>
                  <a:lnTo>
                    <a:pt x="6771" y="480"/>
                  </a:lnTo>
                  <a:cubicBezTo>
                    <a:pt x="4782" y="-514"/>
                    <a:pt x="1799" y="-17"/>
                    <a:pt x="556" y="2469"/>
                  </a:cubicBezTo>
                  <a:cubicBezTo>
                    <a:pt x="-688" y="4707"/>
                    <a:pt x="307" y="7939"/>
                    <a:pt x="2047" y="8934"/>
                  </a:cubicBezTo>
                  <a:lnTo>
                    <a:pt x="24424" y="21614"/>
                  </a:lnTo>
                  <a:cubicBezTo>
                    <a:pt x="26165" y="22609"/>
                    <a:pt x="29397" y="21863"/>
                    <a:pt x="30640" y="19625"/>
                  </a:cubicBezTo>
                  <a:close/>
                </a:path>
              </a:pathLst>
            </a:custGeom>
            <a:solidFill>
              <a:srgbClr val="FFFFFF"/>
            </a:solidFill>
            <a:ln w="4751" cap="flat">
              <a:noFill/>
              <a:prstDash val="solid"/>
              <a:miter/>
            </a:ln>
          </p:spPr>
          <p:txBody>
            <a:bodyPr rtlCol="0" anchor="ctr"/>
            <a:lstStyle/>
            <a:p>
              <a:endParaRPr lang="ru-RU"/>
            </a:p>
          </p:txBody>
        </p:sp>
        <p:sp>
          <p:nvSpPr>
            <p:cNvPr id="307" name="Полилиния: фигура 306">
              <a:extLst>
                <a:ext uri="{FF2B5EF4-FFF2-40B4-BE49-F238E27FC236}">
                  <a16:creationId xmlns:a16="http://schemas.microsoft.com/office/drawing/2014/main" id="{1B1BD7C3-6F52-4AC5-B93D-0D9E8B0D2C3A}"/>
                </a:ext>
              </a:extLst>
            </p:cNvPr>
            <p:cNvSpPr/>
            <p:nvPr/>
          </p:nvSpPr>
          <p:spPr>
            <a:xfrm>
              <a:off x="4150582" y="5811122"/>
              <a:ext cx="22046" cy="31195"/>
            </a:xfrm>
            <a:custGeom>
              <a:avLst/>
              <a:gdLst>
                <a:gd name="connsiteX0" fmla="*/ 2421 w 22046"/>
                <a:gd name="connsiteY0" fmla="*/ 30640 h 31195"/>
                <a:gd name="connsiteX1" fmla="*/ 8886 w 22046"/>
                <a:gd name="connsiteY1" fmla="*/ 29148 h 31195"/>
                <a:gd name="connsiteX2" fmla="*/ 21566 w 22046"/>
                <a:gd name="connsiteY2" fmla="*/ 6771 h 31195"/>
                <a:gd name="connsiteX3" fmla="*/ 19577 w 22046"/>
                <a:gd name="connsiteY3" fmla="*/ 555 h 31195"/>
                <a:gd name="connsiteX4" fmla="*/ 13113 w 22046"/>
                <a:gd name="connsiteY4" fmla="*/ 2047 h 31195"/>
                <a:gd name="connsiteX5" fmla="*/ 432 w 22046"/>
                <a:gd name="connsiteY5" fmla="*/ 24424 h 31195"/>
                <a:gd name="connsiteX6" fmla="*/ 2421 w 22046"/>
                <a:gd name="connsiteY6" fmla="*/ 30640 h 3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6" h="31195">
                  <a:moveTo>
                    <a:pt x="2421" y="30640"/>
                  </a:moveTo>
                  <a:cubicBezTo>
                    <a:pt x="4659" y="31883"/>
                    <a:pt x="7642" y="30889"/>
                    <a:pt x="8886" y="29148"/>
                  </a:cubicBezTo>
                  <a:lnTo>
                    <a:pt x="21566" y="6771"/>
                  </a:lnTo>
                  <a:cubicBezTo>
                    <a:pt x="22560" y="4782"/>
                    <a:pt x="22063" y="1799"/>
                    <a:pt x="19577" y="555"/>
                  </a:cubicBezTo>
                  <a:cubicBezTo>
                    <a:pt x="17339" y="-688"/>
                    <a:pt x="14107" y="307"/>
                    <a:pt x="13113" y="2047"/>
                  </a:cubicBezTo>
                  <a:lnTo>
                    <a:pt x="432" y="24424"/>
                  </a:lnTo>
                  <a:cubicBezTo>
                    <a:pt x="-563" y="26165"/>
                    <a:pt x="184" y="29397"/>
                    <a:pt x="2421" y="30640"/>
                  </a:cubicBezTo>
                  <a:close/>
                </a:path>
              </a:pathLst>
            </a:custGeom>
            <a:solidFill>
              <a:srgbClr val="FFFFFF"/>
            </a:solidFill>
            <a:ln w="4751" cap="flat">
              <a:noFill/>
              <a:prstDash val="solid"/>
              <a:miter/>
            </a:ln>
          </p:spPr>
          <p:txBody>
            <a:bodyPr rtlCol="0" anchor="ctr"/>
            <a:lstStyle/>
            <a:p>
              <a:endParaRPr lang="ru-RU"/>
            </a:p>
          </p:txBody>
        </p:sp>
        <p:sp>
          <p:nvSpPr>
            <p:cNvPr id="308" name="Полилиния: фигура 307">
              <a:extLst>
                <a:ext uri="{FF2B5EF4-FFF2-40B4-BE49-F238E27FC236}">
                  <a16:creationId xmlns:a16="http://schemas.microsoft.com/office/drawing/2014/main" id="{608A3F09-A6BA-49DD-A18F-986A06ECA304}"/>
                </a:ext>
              </a:extLst>
            </p:cNvPr>
            <p:cNvSpPr/>
            <p:nvPr/>
          </p:nvSpPr>
          <p:spPr>
            <a:xfrm>
              <a:off x="4066496" y="5958060"/>
              <a:ext cx="22094" cy="31195"/>
            </a:xfrm>
            <a:custGeom>
              <a:avLst/>
              <a:gdLst>
                <a:gd name="connsiteX0" fmla="*/ 2469 w 22094"/>
                <a:gd name="connsiteY0" fmla="*/ 30640 h 31195"/>
                <a:gd name="connsiteX1" fmla="*/ 8934 w 22094"/>
                <a:gd name="connsiteY1" fmla="*/ 29148 h 31195"/>
                <a:gd name="connsiteX2" fmla="*/ 21614 w 22094"/>
                <a:gd name="connsiteY2" fmla="*/ 6771 h 31195"/>
                <a:gd name="connsiteX3" fmla="*/ 19625 w 22094"/>
                <a:gd name="connsiteY3" fmla="*/ 556 h 31195"/>
                <a:gd name="connsiteX4" fmla="*/ 13160 w 22094"/>
                <a:gd name="connsiteY4" fmla="*/ 2047 h 31195"/>
                <a:gd name="connsiteX5" fmla="*/ 480 w 22094"/>
                <a:gd name="connsiteY5" fmla="*/ 24424 h 31195"/>
                <a:gd name="connsiteX6" fmla="*/ 2469 w 22094"/>
                <a:gd name="connsiteY6" fmla="*/ 30640 h 3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4" h="31195">
                  <a:moveTo>
                    <a:pt x="2469" y="30640"/>
                  </a:moveTo>
                  <a:cubicBezTo>
                    <a:pt x="4707" y="31883"/>
                    <a:pt x="7691" y="30888"/>
                    <a:pt x="8934" y="29148"/>
                  </a:cubicBezTo>
                  <a:lnTo>
                    <a:pt x="21614" y="6771"/>
                  </a:lnTo>
                  <a:cubicBezTo>
                    <a:pt x="22609" y="4782"/>
                    <a:pt x="22111" y="1799"/>
                    <a:pt x="19625" y="556"/>
                  </a:cubicBezTo>
                  <a:cubicBezTo>
                    <a:pt x="17388" y="-688"/>
                    <a:pt x="14155" y="307"/>
                    <a:pt x="13160" y="2047"/>
                  </a:cubicBezTo>
                  <a:lnTo>
                    <a:pt x="480" y="24424"/>
                  </a:lnTo>
                  <a:cubicBezTo>
                    <a:pt x="-514" y="26413"/>
                    <a:pt x="-17" y="29397"/>
                    <a:pt x="2469" y="30640"/>
                  </a:cubicBezTo>
                  <a:close/>
                </a:path>
              </a:pathLst>
            </a:custGeom>
            <a:solidFill>
              <a:srgbClr val="FFFFFF"/>
            </a:solidFill>
            <a:ln w="4751" cap="flat">
              <a:noFill/>
              <a:prstDash val="solid"/>
              <a:miter/>
            </a:ln>
          </p:spPr>
          <p:txBody>
            <a:bodyPr rtlCol="0" anchor="ctr"/>
            <a:lstStyle/>
            <a:p>
              <a:endParaRPr lang="ru-RU"/>
            </a:p>
          </p:txBody>
        </p:sp>
        <p:sp>
          <p:nvSpPr>
            <p:cNvPr id="309" name="Полилиния: фигура 308">
              <a:extLst>
                <a:ext uri="{FF2B5EF4-FFF2-40B4-BE49-F238E27FC236}">
                  <a16:creationId xmlns:a16="http://schemas.microsoft.com/office/drawing/2014/main" id="{872ABA3D-5BD2-432E-A693-90F4AE676D73}"/>
                </a:ext>
              </a:extLst>
            </p:cNvPr>
            <p:cNvSpPr/>
            <p:nvPr/>
          </p:nvSpPr>
          <p:spPr>
            <a:xfrm>
              <a:off x="4066544" y="5810959"/>
              <a:ext cx="21998" cy="31530"/>
            </a:xfrm>
            <a:custGeom>
              <a:avLst/>
              <a:gdLst>
                <a:gd name="connsiteX0" fmla="*/ 19577 w 21998"/>
                <a:gd name="connsiteY0" fmla="*/ 30803 h 31530"/>
                <a:gd name="connsiteX1" fmla="*/ 21566 w 21998"/>
                <a:gd name="connsiteY1" fmla="*/ 24587 h 31530"/>
                <a:gd name="connsiteX2" fmla="*/ 8886 w 21998"/>
                <a:gd name="connsiteY2" fmla="*/ 2210 h 31530"/>
                <a:gd name="connsiteX3" fmla="*/ 2421 w 21998"/>
                <a:gd name="connsiteY3" fmla="*/ 718 h 31530"/>
                <a:gd name="connsiteX4" fmla="*/ 432 w 21998"/>
                <a:gd name="connsiteY4" fmla="*/ 7183 h 31530"/>
                <a:gd name="connsiteX5" fmla="*/ 13113 w 21998"/>
                <a:gd name="connsiteY5" fmla="*/ 29560 h 31530"/>
                <a:gd name="connsiteX6" fmla="*/ 19577 w 21998"/>
                <a:gd name="connsiteY6" fmla="*/ 30803 h 3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98" h="31530">
                  <a:moveTo>
                    <a:pt x="19577" y="30803"/>
                  </a:moveTo>
                  <a:cubicBezTo>
                    <a:pt x="21815" y="29560"/>
                    <a:pt x="22561" y="26328"/>
                    <a:pt x="21566" y="24587"/>
                  </a:cubicBezTo>
                  <a:lnTo>
                    <a:pt x="8886" y="2210"/>
                  </a:lnTo>
                  <a:cubicBezTo>
                    <a:pt x="7891" y="221"/>
                    <a:pt x="4659" y="-773"/>
                    <a:pt x="2421" y="718"/>
                  </a:cubicBezTo>
                  <a:cubicBezTo>
                    <a:pt x="184" y="1962"/>
                    <a:pt x="-562" y="5194"/>
                    <a:pt x="432" y="7183"/>
                  </a:cubicBezTo>
                  <a:lnTo>
                    <a:pt x="13113" y="29560"/>
                  </a:lnTo>
                  <a:cubicBezTo>
                    <a:pt x="14107" y="31300"/>
                    <a:pt x="17091" y="32294"/>
                    <a:pt x="19577" y="30803"/>
                  </a:cubicBezTo>
                  <a:close/>
                </a:path>
              </a:pathLst>
            </a:custGeom>
            <a:solidFill>
              <a:srgbClr val="FFFFFF"/>
            </a:solidFill>
            <a:ln w="4751" cap="flat">
              <a:noFill/>
              <a:prstDash val="solid"/>
              <a:miter/>
            </a:ln>
          </p:spPr>
          <p:txBody>
            <a:bodyPr rtlCol="0" anchor="ctr"/>
            <a:lstStyle/>
            <a:p>
              <a:endParaRPr lang="ru-RU"/>
            </a:p>
          </p:txBody>
        </p:sp>
        <p:sp>
          <p:nvSpPr>
            <p:cNvPr id="310" name="Полилиния: фигура 309">
              <a:extLst>
                <a:ext uri="{FF2B5EF4-FFF2-40B4-BE49-F238E27FC236}">
                  <a16:creationId xmlns:a16="http://schemas.microsoft.com/office/drawing/2014/main" id="{78F0CD62-DB3E-4502-AF17-4B285BBF435B}"/>
                </a:ext>
              </a:extLst>
            </p:cNvPr>
            <p:cNvSpPr/>
            <p:nvPr/>
          </p:nvSpPr>
          <p:spPr>
            <a:xfrm>
              <a:off x="4150831" y="5957899"/>
              <a:ext cx="21998" cy="31365"/>
            </a:xfrm>
            <a:custGeom>
              <a:avLst/>
              <a:gdLst>
                <a:gd name="connsiteX0" fmla="*/ 19577 w 21998"/>
                <a:gd name="connsiteY0" fmla="*/ 30803 h 31365"/>
                <a:gd name="connsiteX1" fmla="*/ 21566 w 21998"/>
                <a:gd name="connsiteY1" fmla="*/ 24587 h 31365"/>
                <a:gd name="connsiteX2" fmla="*/ 8886 w 21998"/>
                <a:gd name="connsiteY2" fmla="*/ 2210 h 31365"/>
                <a:gd name="connsiteX3" fmla="*/ 2421 w 21998"/>
                <a:gd name="connsiteY3" fmla="*/ 719 h 31365"/>
                <a:gd name="connsiteX4" fmla="*/ 432 w 21998"/>
                <a:gd name="connsiteY4" fmla="*/ 7183 h 31365"/>
                <a:gd name="connsiteX5" fmla="*/ 13113 w 21998"/>
                <a:gd name="connsiteY5" fmla="*/ 29560 h 31365"/>
                <a:gd name="connsiteX6" fmla="*/ 19577 w 21998"/>
                <a:gd name="connsiteY6" fmla="*/ 30803 h 3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98" h="31365">
                  <a:moveTo>
                    <a:pt x="19577" y="30803"/>
                  </a:moveTo>
                  <a:cubicBezTo>
                    <a:pt x="21815" y="29560"/>
                    <a:pt x="22561" y="26327"/>
                    <a:pt x="21566" y="24587"/>
                  </a:cubicBezTo>
                  <a:lnTo>
                    <a:pt x="8886" y="2210"/>
                  </a:lnTo>
                  <a:cubicBezTo>
                    <a:pt x="7891" y="221"/>
                    <a:pt x="4659" y="-774"/>
                    <a:pt x="2421" y="719"/>
                  </a:cubicBezTo>
                  <a:cubicBezTo>
                    <a:pt x="184" y="1962"/>
                    <a:pt x="-562" y="5194"/>
                    <a:pt x="432" y="7183"/>
                  </a:cubicBezTo>
                  <a:lnTo>
                    <a:pt x="13113" y="29560"/>
                  </a:lnTo>
                  <a:cubicBezTo>
                    <a:pt x="14356" y="31051"/>
                    <a:pt x="17340" y="32046"/>
                    <a:pt x="19577" y="30803"/>
                  </a:cubicBezTo>
                  <a:close/>
                </a:path>
              </a:pathLst>
            </a:custGeom>
            <a:solidFill>
              <a:srgbClr val="FFFFFF"/>
            </a:solidFill>
            <a:ln w="4751" cap="flat">
              <a:noFill/>
              <a:prstDash val="solid"/>
              <a:miter/>
            </a:ln>
          </p:spPr>
          <p:txBody>
            <a:bodyPr rtlCol="0" anchor="ctr"/>
            <a:lstStyle/>
            <a:p>
              <a:endParaRPr lang="ru-RU"/>
            </a:p>
          </p:txBody>
        </p:sp>
        <p:sp>
          <p:nvSpPr>
            <p:cNvPr id="311" name="Полилиния: фигура 310">
              <a:extLst>
                <a:ext uri="{FF2B5EF4-FFF2-40B4-BE49-F238E27FC236}">
                  <a16:creationId xmlns:a16="http://schemas.microsoft.com/office/drawing/2014/main" id="{3EC3124D-EFCE-48F0-9D0B-38D3403E78A5}"/>
                </a:ext>
              </a:extLst>
            </p:cNvPr>
            <p:cNvSpPr/>
            <p:nvPr/>
          </p:nvSpPr>
          <p:spPr>
            <a:xfrm>
              <a:off x="4177303" y="5847048"/>
              <a:ext cx="31366" cy="21998"/>
            </a:xfrm>
            <a:custGeom>
              <a:avLst/>
              <a:gdLst>
                <a:gd name="connsiteX0" fmla="*/ 563 w 31366"/>
                <a:gd name="connsiteY0" fmla="*/ 19577 h 21998"/>
                <a:gd name="connsiteX1" fmla="*/ 6779 w 31366"/>
                <a:gd name="connsiteY1" fmla="*/ 21566 h 21998"/>
                <a:gd name="connsiteX2" fmla="*/ 29156 w 31366"/>
                <a:gd name="connsiteY2" fmla="*/ 8886 h 21998"/>
                <a:gd name="connsiteX3" fmla="*/ 30648 w 31366"/>
                <a:gd name="connsiteY3" fmla="*/ 2421 h 21998"/>
                <a:gd name="connsiteX4" fmla="*/ 24183 w 31366"/>
                <a:gd name="connsiteY4" fmla="*/ 432 h 21998"/>
                <a:gd name="connsiteX5" fmla="*/ 1807 w 31366"/>
                <a:gd name="connsiteY5" fmla="*/ 13112 h 21998"/>
                <a:gd name="connsiteX6" fmla="*/ 563 w 31366"/>
                <a:gd name="connsiteY6" fmla="*/ 19577 h 2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66" h="21998">
                  <a:moveTo>
                    <a:pt x="563" y="19577"/>
                  </a:moveTo>
                  <a:cubicBezTo>
                    <a:pt x="1807" y="21815"/>
                    <a:pt x="5039" y="22561"/>
                    <a:pt x="6779" y="21566"/>
                  </a:cubicBezTo>
                  <a:lnTo>
                    <a:pt x="29156" y="8886"/>
                  </a:lnTo>
                  <a:cubicBezTo>
                    <a:pt x="31145" y="7891"/>
                    <a:pt x="32140" y="4659"/>
                    <a:pt x="30648" y="2421"/>
                  </a:cubicBezTo>
                  <a:cubicBezTo>
                    <a:pt x="29405" y="184"/>
                    <a:pt x="26172" y="-562"/>
                    <a:pt x="24183" y="432"/>
                  </a:cubicBezTo>
                  <a:lnTo>
                    <a:pt x="1807" y="13112"/>
                  </a:lnTo>
                  <a:cubicBezTo>
                    <a:pt x="314" y="14356"/>
                    <a:pt x="-680" y="17339"/>
                    <a:pt x="563" y="19577"/>
                  </a:cubicBezTo>
                  <a:close/>
                </a:path>
              </a:pathLst>
            </a:custGeom>
            <a:solidFill>
              <a:srgbClr val="FFFFFF"/>
            </a:solidFill>
            <a:ln w="4751" cap="flat">
              <a:noFill/>
              <a:prstDash val="solid"/>
              <a:miter/>
            </a:ln>
          </p:spPr>
          <p:txBody>
            <a:bodyPr rtlCol="0" anchor="ctr"/>
            <a:lstStyle/>
            <a:p>
              <a:endParaRPr lang="ru-RU"/>
            </a:p>
          </p:txBody>
        </p:sp>
        <p:sp>
          <p:nvSpPr>
            <p:cNvPr id="312" name="Полилиния: фигура 311">
              <a:extLst>
                <a:ext uri="{FF2B5EF4-FFF2-40B4-BE49-F238E27FC236}">
                  <a16:creationId xmlns:a16="http://schemas.microsoft.com/office/drawing/2014/main" id="{B87643EF-98AD-40D3-BB0C-A16DA4945E79}"/>
                </a:ext>
              </a:extLst>
            </p:cNvPr>
            <p:cNvSpPr/>
            <p:nvPr/>
          </p:nvSpPr>
          <p:spPr>
            <a:xfrm>
              <a:off x="4030445" y="5931584"/>
              <a:ext cx="31530" cy="21998"/>
            </a:xfrm>
            <a:custGeom>
              <a:avLst/>
              <a:gdLst>
                <a:gd name="connsiteX0" fmla="*/ 728 w 31530"/>
                <a:gd name="connsiteY0" fmla="*/ 19577 h 21998"/>
                <a:gd name="connsiteX1" fmla="*/ 6944 w 31530"/>
                <a:gd name="connsiteY1" fmla="*/ 21566 h 21998"/>
                <a:gd name="connsiteX2" fmla="*/ 29320 w 31530"/>
                <a:gd name="connsiteY2" fmla="*/ 8886 h 21998"/>
                <a:gd name="connsiteX3" fmla="*/ 30812 w 31530"/>
                <a:gd name="connsiteY3" fmla="*/ 2421 h 21998"/>
                <a:gd name="connsiteX4" fmla="*/ 24348 w 31530"/>
                <a:gd name="connsiteY4" fmla="*/ 432 h 21998"/>
                <a:gd name="connsiteX5" fmla="*/ 1971 w 31530"/>
                <a:gd name="connsiteY5" fmla="*/ 13112 h 21998"/>
                <a:gd name="connsiteX6" fmla="*/ 728 w 31530"/>
                <a:gd name="connsiteY6" fmla="*/ 19577 h 2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30" h="21998">
                  <a:moveTo>
                    <a:pt x="728" y="19577"/>
                  </a:moveTo>
                  <a:cubicBezTo>
                    <a:pt x="1971" y="21814"/>
                    <a:pt x="5203" y="22561"/>
                    <a:pt x="6944" y="21566"/>
                  </a:cubicBezTo>
                  <a:lnTo>
                    <a:pt x="29320" y="8886"/>
                  </a:lnTo>
                  <a:cubicBezTo>
                    <a:pt x="31310" y="7891"/>
                    <a:pt x="32304" y="4659"/>
                    <a:pt x="30812" y="2421"/>
                  </a:cubicBezTo>
                  <a:cubicBezTo>
                    <a:pt x="29569" y="184"/>
                    <a:pt x="26337" y="-562"/>
                    <a:pt x="24348" y="432"/>
                  </a:cubicBezTo>
                  <a:lnTo>
                    <a:pt x="1971" y="13112"/>
                  </a:lnTo>
                  <a:cubicBezTo>
                    <a:pt x="230" y="14107"/>
                    <a:pt x="-764" y="17339"/>
                    <a:pt x="728" y="19577"/>
                  </a:cubicBezTo>
                  <a:close/>
                </a:path>
              </a:pathLst>
            </a:custGeom>
            <a:solidFill>
              <a:srgbClr val="FFFFFF"/>
            </a:solidFill>
            <a:ln w="4751" cap="flat">
              <a:noFill/>
              <a:prstDash val="solid"/>
              <a:miter/>
            </a:ln>
          </p:spPr>
          <p:txBody>
            <a:bodyPr rtlCol="0" anchor="ctr"/>
            <a:lstStyle/>
            <a:p>
              <a:endParaRPr lang="ru-RU"/>
            </a:p>
          </p:txBody>
        </p:sp>
      </p:grpSp>
      <p:grpSp>
        <p:nvGrpSpPr>
          <p:cNvPr id="147" name="Группа 146">
            <a:extLst>
              <a:ext uri="{FF2B5EF4-FFF2-40B4-BE49-F238E27FC236}">
                <a16:creationId xmlns:a16="http://schemas.microsoft.com/office/drawing/2014/main" id="{7740275E-9164-4753-A800-F0549147CAEF}"/>
              </a:ext>
            </a:extLst>
          </p:cNvPr>
          <p:cNvGrpSpPr/>
          <p:nvPr userDrawn="1"/>
        </p:nvGrpSpPr>
        <p:grpSpPr>
          <a:xfrm>
            <a:off x="10072687" y="5648325"/>
            <a:ext cx="800352" cy="400050"/>
            <a:chOff x="10072687" y="5648325"/>
            <a:chExt cx="800352" cy="400050"/>
          </a:xfrm>
        </p:grpSpPr>
        <p:sp>
          <p:nvSpPr>
            <p:cNvPr id="100" name="Полилиния: фигура 99">
              <a:extLst>
                <a:ext uri="{FF2B5EF4-FFF2-40B4-BE49-F238E27FC236}">
                  <a16:creationId xmlns:a16="http://schemas.microsoft.com/office/drawing/2014/main" id="{2513E50C-A855-4BEA-858B-805A10EB8C87}"/>
                </a:ext>
              </a:extLst>
            </p:cNvPr>
            <p:cNvSpPr/>
            <p:nvPr/>
          </p:nvSpPr>
          <p:spPr>
            <a:xfrm>
              <a:off x="10072687" y="5648325"/>
              <a:ext cx="400050" cy="400050"/>
            </a:xfrm>
            <a:custGeom>
              <a:avLst/>
              <a:gdLst>
                <a:gd name="connsiteX0" fmla="*/ 400050 w 400050"/>
                <a:gd name="connsiteY0" fmla="*/ 0 h 400050"/>
                <a:gd name="connsiteX1" fmla="*/ 0 w 400050"/>
                <a:gd name="connsiteY1" fmla="*/ 0 h 400050"/>
                <a:gd name="connsiteX2" fmla="*/ 0 w 400050"/>
                <a:gd name="connsiteY2" fmla="*/ 400050 h 400050"/>
                <a:gd name="connsiteX3" fmla="*/ 400050 w 400050"/>
                <a:gd name="connsiteY3" fmla="*/ 400050 h 400050"/>
                <a:gd name="connsiteX4" fmla="*/ 400050 w 400050"/>
                <a:gd name="connsiteY4" fmla="*/ 0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0" h="400050">
                  <a:moveTo>
                    <a:pt x="400050" y="0"/>
                  </a:moveTo>
                  <a:lnTo>
                    <a:pt x="0" y="0"/>
                  </a:lnTo>
                  <a:lnTo>
                    <a:pt x="0" y="400050"/>
                  </a:lnTo>
                  <a:lnTo>
                    <a:pt x="400050" y="400050"/>
                  </a:lnTo>
                  <a:lnTo>
                    <a:pt x="400050" y="0"/>
                  </a:lnTo>
                  <a:close/>
                </a:path>
              </a:pathLst>
            </a:custGeom>
            <a:noFill/>
            <a:ln w="4763" cap="flat">
              <a:solidFill>
                <a:srgbClr val="FFFFFF"/>
              </a:solidFill>
              <a:prstDash val="solid"/>
              <a:miter/>
            </a:ln>
          </p:spPr>
          <p:txBody>
            <a:bodyPr rtlCol="0" anchor="ctr"/>
            <a:lstStyle/>
            <a:p>
              <a:endParaRPr lang="ru-RU"/>
            </a:p>
          </p:txBody>
        </p:sp>
        <p:sp>
          <p:nvSpPr>
            <p:cNvPr id="101" name="Полилиния: фигура 100">
              <a:extLst>
                <a:ext uri="{FF2B5EF4-FFF2-40B4-BE49-F238E27FC236}">
                  <a16:creationId xmlns:a16="http://schemas.microsoft.com/office/drawing/2014/main" id="{41EB7382-D27F-44FF-9DE7-98236BF9BF9F}"/>
                </a:ext>
              </a:extLst>
            </p:cNvPr>
            <p:cNvSpPr/>
            <p:nvPr/>
          </p:nvSpPr>
          <p:spPr>
            <a:xfrm>
              <a:off x="10112468" y="5681890"/>
              <a:ext cx="38040" cy="81551"/>
            </a:xfrm>
            <a:custGeom>
              <a:avLst/>
              <a:gdLst>
                <a:gd name="connsiteX0" fmla="*/ 24117 w 38040"/>
                <a:gd name="connsiteY0" fmla="*/ 25609 h 81551"/>
                <a:gd name="connsiteX1" fmla="*/ 12680 w 38040"/>
                <a:gd name="connsiteY1" fmla="*/ 31079 h 81551"/>
                <a:gd name="connsiteX2" fmla="*/ 12680 w 38040"/>
                <a:gd name="connsiteY2" fmla="*/ 10940 h 81551"/>
                <a:gd name="connsiteX3" fmla="*/ 36052 w 38040"/>
                <a:gd name="connsiteY3" fmla="*/ 10940 h 81551"/>
                <a:gd name="connsiteX4" fmla="*/ 36052 w 38040"/>
                <a:gd name="connsiteY4" fmla="*/ 0 h 81551"/>
                <a:gd name="connsiteX5" fmla="*/ 249 w 38040"/>
                <a:gd name="connsiteY5" fmla="*/ 0 h 81551"/>
                <a:gd name="connsiteX6" fmla="*/ 249 w 38040"/>
                <a:gd name="connsiteY6" fmla="*/ 45500 h 81551"/>
                <a:gd name="connsiteX7" fmla="*/ 12680 w 38040"/>
                <a:gd name="connsiteY7" fmla="*/ 45500 h 81551"/>
                <a:gd name="connsiteX8" fmla="*/ 12680 w 38040"/>
                <a:gd name="connsiteY8" fmla="*/ 43760 h 81551"/>
                <a:gd name="connsiteX9" fmla="*/ 18647 w 38040"/>
                <a:gd name="connsiteY9" fmla="*/ 36300 h 81551"/>
                <a:gd name="connsiteX10" fmla="*/ 24366 w 38040"/>
                <a:gd name="connsiteY10" fmla="*/ 43511 h 81551"/>
                <a:gd name="connsiteX11" fmla="*/ 24366 w 38040"/>
                <a:gd name="connsiteY11" fmla="*/ 62904 h 81551"/>
                <a:gd name="connsiteX12" fmla="*/ 18647 w 38040"/>
                <a:gd name="connsiteY12" fmla="*/ 70114 h 81551"/>
                <a:gd name="connsiteX13" fmla="*/ 12431 w 38040"/>
                <a:gd name="connsiteY13" fmla="*/ 62158 h 81551"/>
                <a:gd name="connsiteX14" fmla="*/ 12431 w 38040"/>
                <a:gd name="connsiteY14" fmla="*/ 52213 h 81551"/>
                <a:gd name="connsiteX15" fmla="*/ 0 w 38040"/>
                <a:gd name="connsiteY15" fmla="*/ 52213 h 81551"/>
                <a:gd name="connsiteX16" fmla="*/ 0 w 38040"/>
                <a:gd name="connsiteY16" fmla="*/ 61412 h 81551"/>
                <a:gd name="connsiteX17" fmla="*/ 18647 w 38040"/>
                <a:gd name="connsiteY17" fmla="*/ 81551 h 81551"/>
                <a:gd name="connsiteX18" fmla="*/ 38041 w 38040"/>
                <a:gd name="connsiteY18" fmla="*/ 63153 h 81551"/>
                <a:gd name="connsiteX19" fmla="*/ 38041 w 38040"/>
                <a:gd name="connsiteY19" fmla="*/ 43511 h 81551"/>
                <a:gd name="connsiteX20" fmla="*/ 24117 w 38040"/>
                <a:gd name="connsiteY20" fmla="*/ 25609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040" h="81551">
                  <a:moveTo>
                    <a:pt x="24117" y="25609"/>
                  </a:moveTo>
                  <a:cubicBezTo>
                    <a:pt x="18647" y="25609"/>
                    <a:pt x="14918" y="27598"/>
                    <a:pt x="12680" y="31079"/>
                  </a:cubicBezTo>
                  <a:lnTo>
                    <a:pt x="12680" y="10940"/>
                  </a:lnTo>
                  <a:lnTo>
                    <a:pt x="36052" y="10940"/>
                  </a:lnTo>
                  <a:lnTo>
                    <a:pt x="36052" y="0"/>
                  </a:lnTo>
                  <a:lnTo>
                    <a:pt x="249" y="0"/>
                  </a:lnTo>
                  <a:lnTo>
                    <a:pt x="249" y="45500"/>
                  </a:lnTo>
                  <a:lnTo>
                    <a:pt x="12680" y="45500"/>
                  </a:lnTo>
                  <a:lnTo>
                    <a:pt x="12680" y="43760"/>
                  </a:lnTo>
                  <a:cubicBezTo>
                    <a:pt x="12680" y="39035"/>
                    <a:pt x="14918" y="36300"/>
                    <a:pt x="18647" y="36300"/>
                  </a:cubicBezTo>
                  <a:cubicBezTo>
                    <a:pt x="22874" y="36300"/>
                    <a:pt x="24366" y="39284"/>
                    <a:pt x="24366" y="43511"/>
                  </a:cubicBezTo>
                  <a:lnTo>
                    <a:pt x="24366" y="62904"/>
                  </a:lnTo>
                  <a:cubicBezTo>
                    <a:pt x="24366" y="67131"/>
                    <a:pt x="22874" y="70114"/>
                    <a:pt x="18647" y="70114"/>
                  </a:cubicBezTo>
                  <a:cubicBezTo>
                    <a:pt x="13924" y="70114"/>
                    <a:pt x="12431" y="67131"/>
                    <a:pt x="12431" y="62158"/>
                  </a:cubicBezTo>
                  <a:lnTo>
                    <a:pt x="12431" y="52213"/>
                  </a:lnTo>
                  <a:lnTo>
                    <a:pt x="0" y="52213"/>
                  </a:lnTo>
                  <a:lnTo>
                    <a:pt x="0" y="61412"/>
                  </a:lnTo>
                  <a:cubicBezTo>
                    <a:pt x="0" y="73595"/>
                    <a:pt x="4973" y="81551"/>
                    <a:pt x="18647" y="81551"/>
                  </a:cubicBezTo>
                  <a:cubicBezTo>
                    <a:pt x="32322" y="81551"/>
                    <a:pt x="38041" y="74341"/>
                    <a:pt x="38041" y="63153"/>
                  </a:cubicBezTo>
                  <a:lnTo>
                    <a:pt x="38041" y="43511"/>
                  </a:lnTo>
                  <a:cubicBezTo>
                    <a:pt x="37792" y="30582"/>
                    <a:pt x="31328" y="25609"/>
                    <a:pt x="24117" y="25609"/>
                  </a:cubicBezTo>
                  <a:close/>
                </a:path>
              </a:pathLst>
            </a:custGeom>
            <a:solidFill>
              <a:srgbClr val="FFFFFF"/>
            </a:solidFill>
            <a:ln w="4763" cap="flat">
              <a:noFill/>
              <a:prstDash val="solid"/>
              <a:miter/>
            </a:ln>
          </p:spPr>
          <p:txBody>
            <a:bodyPr rtlCol="0" anchor="ctr"/>
            <a:lstStyle/>
            <a:p>
              <a:endParaRPr lang="ru-RU"/>
            </a:p>
          </p:txBody>
        </p:sp>
        <p:sp>
          <p:nvSpPr>
            <p:cNvPr id="102" name="Полилиния: фигура 101">
              <a:extLst>
                <a:ext uri="{FF2B5EF4-FFF2-40B4-BE49-F238E27FC236}">
                  <a16:creationId xmlns:a16="http://schemas.microsoft.com/office/drawing/2014/main" id="{1E17C347-F8C8-4B49-84E5-7D2508561053}"/>
                </a:ext>
              </a:extLst>
            </p:cNvPr>
            <p:cNvSpPr/>
            <p:nvPr/>
          </p:nvSpPr>
          <p:spPr>
            <a:xfrm>
              <a:off x="10206949" y="5799746"/>
              <a:ext cx="157881" cy="213327"/>
            </a:xfrm>
            <a:custGeom>
              <a:avLst/>
              <a:gdLst>
                <a:gd name="connsiteX0" fmla="*/ 157136 w 157881"/>
                <a:gd name="connsiteY0" fmla="*/ 0 h 213327"/>
                <a:gd name="connsiteX1" fmla="*/ 107409 w 157881"/>
                <a:gd name="connsiteY1" fmla="*/ 0 h 213327"/>
                <a:gd name="connsiteX2" fmla="*/ 106663 w 157881"/>
                <a:gd name="connsiteY2" fmla="*/ 746 h 213327"/>
                <a:gd name="connsiteX3" fmla="*/ 106663 w 157881"/>
                <a:gd name="connsiteY3" fmla="*/ 17156 h 213327"/>
                <a:gd name="connsiteX4" fmla="*/ 107409 w 157881"/>
                <a:gd name="connsiteY4" fmla="*/ 17902 h 213327"/>
                <a:gd name="connsiteX5" fmla="*/ 127300 w 157881"/>
                <a:gd name="connsiteY5" fmla="*/ 17902 h 213327"/>
                <a:gd name="connsiteX6" fmla="*/ 105420 w 157881"/>
                <a:gd name="connsiteY6" fmla="*/ 39781 h 213327"/>
                <a:gd name="connsiteX7" fmla="*/ 65141 w 157881"/>
                <a:gd name="connsiteY7" fmla="*/ 25858 h 213327"/>
                <a:gd name="connsiteX8" fmla="*/ 0 w 157881"/>
                <a:gd name="connsiteY8" fmla="*/ 91000 h 213327"/>
                <a:gd name="connsiteX9" fmla="*/ 56688 w 157881"/>
                <a:gd name="connsiteY9" fmla="*/ 155644 h 213327"/>
                <a:gd name="connsiteX10" fmla="*/ 56688 w 157881"/>
                <a:gd name="connsiteY10" fmla="*/ 174789 h 213327"/>
                <a:gd name="connsiteX11" fmla="*/ 37046 w 157881"/>
                <a:gd name="connsiteY11" fmla="*/ 174789 h 213327"/>
                <a:gd name="connsiteX12" fmla="*/ 36300 w 157881"/>
                <a:gd name="connsiteY12" fmla="*/ 175535 h 213327"/>
                <a:gd name="connsiteX13" fmla="*/ 36300 w 157881"/>
                <a:gd name="connsiteY13" fmla="*/ 193188 h 213327"/>
                <a:gd name="connsiteX14" fmla="*/ 37046 w 157881"/>
                <a:gd name="connsiteY14" fmla="*/ 193934 h 213327"/>
                <a:gd name="connsiteX15" fmla="*/ 56688 w 157881"/>
                <a:gd name="connsiteY15" fmla="*/ 193934 h 213327"/>
                <a:gd name="connsiteX16" fmla="*/ 56688 w 157881"/>
                <a:gd name="connsiteY16" fmla="*/ 212581 h 213327"/>
                <a:gd name="connsiteX17" fmla="*/ 57434 w 157881"/>
                <a:gd name="connsiteY17" fmla="*/ 213327 h 213327"/>
                <a:gd name="connsiteX18" fmla="*/ 75087 w 157881"/>
                <a:gd name="connsiteY18" fmla="*/ 213327 h 213327"/>
                <a:gd name="connsiteX19" fmla="*/ 75833 w 157881"/>
                <a:gd name="connsiteY19" fmla="*/ 212581 h 213327"/>
                <a:gd name="connsiteX20" fmla="*/ 75833 w 157881"/>
                <a:gd name="connsiteY20" fmla="*/ 193934 h 213327"/>
                <a:gd name="connsiteX21" fmla="*/ 95475 w 157881"/>
                <a:gd name="connsiteY21" fmla="*/ 193934 h 213327"/>
                <a:gd name="connsiteX22" fmla="*/ 96221 w 157881"/>
                <a:gd name="connsiteY22" fmla="*/ 193188 h 213327"/>
                <a:gd name="connsiteX23" fmla="*/ 96221 w 157881"/>
                <a:gd name="connsiteY23" fmla="*/ 175535 h 213327"/>
                <a:gd name="connsiteX24" fmla="*/ 95475 w 157881"/>
                <a:gd name="connsiteY24" fmla="*/ 174789 h 213327"/>
                <a:gd name="connsiteX25" fmla="*/ 75833 w 157881"/>
                <a:gd name="connsiteY25" fmla="*/ 174789 h 213327"/>
                <a:gd name="connsiteX26" fmla="*/ 75833 w 157881"/>
                <a:gd name="connsiteY26" fmla="*/ 155396 h 213327"/>
                <a:gd name="connsiteX27" fmla="*/ 130283 w 157881"/>
                <a:gd name="connsiteY27" fmla="*/ 91249 h 213327"/>
                <a:gd name="connsiteX28" fmla="*/ 118349 w 157881"/>
                <a:gd name="connsiteY28" fmla="*/ 53705 h 213327"/>
                <a:gd name="connsiteX29" fmla="*/ 139980 w 157881"/>
                <a:gd name="connsiteY29" fmla="*/ 32074 h 213327"/>
                <a:gd name="connsiteX30" fmla="*/ 139980 w 157881"/>
                <a:gd name="connsiteY30" fmla="*/ 50473 h 213327"/>
                <a:gd name="connsiteX31" fmla="*/ 140726 w 157881"/>
                <a:gd name="connsiteY31" fmla="*/ 51218 h 213327"/>
                <a:gd name="connsiteX32" fmla="*/ 157136 w 157881"/>
                <a:gd name="connsiteY32" fmla="*/ 51218 h 213327"/>
                <a:gd name="connsiteX33" fmla="*/ 157882 w 157881"/>
                <a:gd name="connsiteY33" fmla="*/ 50473 h 213327"/>
                <a:gd name="connsiteX34" fmla="*/ 157882 w 157881"/>
                <a:gd name="connsiteY34" fmla="*/ 746 h 213327"/>
                <a:gd name="connsiteX35" fmla="*/ 157136 w 157881"/>
                <a:gd name="connsiteY35" fmla="*/ 0 h 213327"/>
                <a:gd name="connsiteX36" fmla="*/ 65141 w 157881"/>
                <a:gd name="connsiteY36" fmla="*/ 138986 h 213327"/>
                <a:gd name="connsiteX37" fmla="*/ 17155 w 157881"/>
                <a:gd name="connsiteY37" fmla="*/ 91000 h 213327"/>
                <a:gd name="connsiteX38" fmla="*/ 65141 w 157881"/>
                <a:gd name="connsiteY38" fmla="*/ 43013 h 213327"/>
                <a:gd name="connsiteX39" fmla="*/ 113128 w 157881"/>
                <a:gd name="connsiteY39" fmla="*/ 91000 h 213327"/>
                <a:gd name="connsiteX40" fmla="*/ 65141 w 157881"/>
                <a:gd name="connsiteY40" fmla="*/ 138986 h 21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7881" h="213327">
                  <a:moveTo>
                    <a:pt x="157136" y="0"/>
                  </a:moveTo>
                  <a:lnTo>
                    <a:pt x="107409" y="0"/>
                  </a:lnTo>
                  <a:cubicBezTo>
                    <a:pt x="107161" y="0"/>
                    <a:pt x="106663" y="249"/>
                    <a:pt x="106663" y="746"/>
                  </a:cubicBezTo>
                  <a:lnTo>
                    <a:pt x="106663" y="17156"/>
                  </a:lnTo>
                  <a:cubicBezTo>
                    <a:pt x="106663" y="17405"/>
                    <a:pt x="106912" y="17902"/>
                    <a:pt x="107409" y="17902"/>
                  </a:cubicBezTo>
                  <a:lnTo>
                    <a:pt x="127300" y="17902"/>
                  </a:lnTo>
                  <a:lnTo>
                    <a:pt x="105420" y="39781"/>
                  </a:lnTo>
                  <a:cubicBezTo>
                    <a:pt x="94232" y="31079"/>
                    <a:pt x="80308" y="25858"/>
                    <a:pt x="65141" y="25858"/>
                  </a:cubicBezTo>
                  <a:cubicBezTo>
                    <a:pt x="29338" y="25858"/>
                    <a:pt x="0" y="55196"/>
                    <a:pt x="0" y="91000"/>
                  </a:cubicBezTo>
                  <a:cubicBezTo>
                    <a:pt x="0" y="124068"/>
                    <a:pt x="24863" y="151417"/>
                    <a:pt x="56688" y="155644"/>
                  </a:cubicBezTo>
                  <a:lnTo>
                    <a:pt x="56688" y="174789"/>
                  </a:lnTo>
                  <a:lnTo>
                    <a:pt x="37046" y="174789"/>
                  </a:lnTo>
                  <a:cubicBezTo>
                    <a:pt x="36797" y="174789"/>
                    <a:pt x="36300" y="175038"/>
                    <a:pt x="36300" y="175535"/>
                  </a:cubicBezTo>
                  <a:lnTo>
                    <a:pt x="36300" y="193188"/>
                  </a:lnTo>
                  <a:cubicBezTo>
                    <a:pt x="36300" y="193437"/>
                    <a:pt x="36549" y="193934"/>
                    <a:pt x="37046" y="193934"/>
                  </a:cubicBezTo>
                  <a:lnTo>
                    <a:pt x="56688" y="193934"/>
                  </a:lnTo>
                  <a:lnTo>
                    <a:pt x="56688" y="212581"/>
                  </a:lnTo>
                  <a:cubicBezTo>
                    <a:pt x="56688" y="212830"/>
                    <a:pt x="56937" y="213327"/>
                    <a:pt x="57434" y="213327"/>
                  </a:cubicBezTo>
                  <a:lnTo>
                    <a:pt x="75087" y="213327"/>
                  </a:lnTo>
                  <a:cubicBezTo>
                    <a:pt x="75336" y="213327"/>
                    <a:pt x="75833" y="213079"/>
                    <a:pt x="75833" y="212581"/>
                  </a:cubicBezTo>
                  <a:lnTo>
                    <a:pt x="75833" y="193934"/>
                  </a:lnTo>
                  <a:lnTo>
                    <a:pt x="95475" y="193934"/>
                  </a:lnTo>
                  <a:cubicBezTo>
                    <a:pt x="95723" y="193934"/>
                    <a:pt x="96221" y="193685"/>
                    <a:pt x="96221" y="193188"/>
                  </a:cubicBezTo>
                  <a:lnTo>
                    <a:pt x="96221" y="175535"/>
                  </a:lnTo>
                  <a:cubicBezTo>
                    <a:pt x="96221" y="175286"/>
                    <a:pt x="95972" y="174789"/>
                    <a:pt x="95475" y="174789"/>
                  </a:cubicBezTo>
                  <a:lnTo>
                    <a:pt x="75833" y="174789"/>
                  </a:lnTo>
                  <a:lnTo>
                    <a:pt x="75833" y="155396"/>
                  </a:lnTo>
                  <a:cubicBezTo>
                    <a:pt x="106663" y="150423"/>
                    <a:pt x="130283" y="123571"/>
                    <a:pt x="130283" y="91249"/>
                  </a:cubicBezTo>
                  <a:cubicBezTo>
                    <a:pt x="130283" y="77325"/>
                    <a:pt x="125808" y="64396"/>
                    <a:pt x="118349" y="53705"/>
                  </a:cubicBezTo>
                  <a:lnTo>
                    <a:pt x="139980" y="32074"/>
                  </a:lnTo>
                  <a:lnTo>
                    <a:pt x="139980" y="50473"/>
                  </a:lnTo>
                  <a:cubicBezTo>
                    <a:pt x="139980" y="50721"/>
                    <a:pt x="140229" y="51218"/>
                    <a:pt x="140726" y="51218"/>
                  </a:cubicBezTo>
                  <a:lnTo>
                    <a:pt x="157136" y="51218"/>
                  </a:lnTo>
                  <a:cubicBezTo>
                    <a:pt x="157384" y="51218"/>
                    <a:pt x="157882" y="50970"/>
                    <a:pt x="157882" y="50473"/>
                  </a:cubicBezTo>
                  <a:lnTo>
                    <a:pt x="157882" y="746"/>
                  </a:lnTo>
                  <a:cubicBezTo>
                    <a:pt x="157882" y="249"/>
                    <a:pt x="157633" y="0"/>
                    <a:pt x="157136" y="0"/>
                  </a:cubicBezTo>
                  <a:close/>
                  <a:moveTo>
                    <a:pt x="65141" y="138986"/>
                  </a:moveTo>
                  <a:cubicBezTo>
                    <a:pt x="38787" y="138986"/>
                    <a:pt x="17155" y="117355"/>
                    <a:pt x="17155" y="91000"/>
                  </a:cubicBezTo>
                  <a:cubicBezTo>
                    <a:pt x="17155" y="64645"/>
                    <a:pt x="38538" y="43013"/>
                    <a:pt x="65141" y="43013"/>
                  </a:cubicBezTo>
                  <a:cubicBezTo>
                    <a:pt x="91497" y="43013"/>
                    <a:pt x="113128" y="64396"/>
                    <a:pt x="113128" y="91000"/>
                  </a:cubicBezTo>
                  <a:cubicBezTo>
                    <a:pt x="113128" y="117355"/>
                    <a:pt x="91497" y="138986"/>
                    <a:pt x="65141" y="138986"/>
                  </a:cubicBezTo>
                  <a:close/>
                </a:path>
              </a:pathLst>
            </a:custGeom>
            <a:solidFill>
              <a:srgbClr val="FFFFFF"/>
            </a:solidFill>
            <a:ln w="4763" cap="flat">
              <a:noFill/>
              <a:prstDash val="solid"/>
              <a:miter/>
            </a:ln>
          </p:spPr>
          <p:txBody>
            <a:bodyPr rtlCol="0" anchor="ctr"/>
            <a:lstStyle/>
            <a:p>
              <a:endParaRPr lang="ru-RU"/>
            </a:p>
          </p:txBody>
        </p:sp>
        <p:sp>
          <p:nvSpPr>
            <p:cNvPr id="103" name="Полилиния: фигура 102">
              <a:extLst>
                <a:ext uri="{FF2B5EF4-FFF2-40B4-BE49-F238E27FC236}">
                  <a16:creationId xmlns:a16="http://schemas.microsoft.com/office/drawing/2014/main" id="{FFFB3E52-6469-4FC1-AA1C-377DE657C218}"/>
                </a:ext>
              </a:extLst>
            </p:cNvPr>
            <p:cNvSpPr/>
            <p:nvPr/>
          </p:nvSpPr>
          <p:spPr>
            <a:xfrm>
              <a:off x="10243000" y="5871104"/>
              <a:ext cx="59672" cy="15166"/>
            </a:xfrm>
            <a:custGeom>
              <a:avLst/>
              <a:gdLst>
                <a:gd name="connsiteX0" fmla="*/ 58926 w 59672"/>
                <a:gd name="connsiteY0" fmla="*/ 0 h 15166"/>
                <a:gd name="connsiteX1" fmla="*/ 746 w 59672"/>
                <a:gd name="connsiteY1" fmla="*/ 0 h 15166"/>
                <a:gd name="connsiteX2" fmla="*/ 0 w 59672"/>
                <a:gd name="connsiteY2" fmla="*/ 497 h 15166"/>
                <a:gd name="connsiteX3" fmla="*/ 0 w 59672"/>
                <a:gd name="connsiteY3" fmla="*/ 14669 h 15166"/>
                <a:gd name="connsiteX4" fmla="*/ 746 w 59672"/>
                <a:gd name="connsiteY4" fmla="*/ 15167 h 15166"/>
                <a:gd name="connsiteX5" fmla="*/ 58926 w 59672"/>
                <a:gd name="connsiteY5" fmla="*/ 15167 h 15166"/>
                <a:gd name="connsiteX6" fmla="*/ 59672 w 59672"/>
                <a:gd name="connsiteY6" fmla="*/ 14669 h 15166"/>
                <a:gd name="connsiteX7" fmla="*/ 59672 w 59672"/>
                <a:gd name="connsiteY7" fmla="*/ 497 h 15166"/>
                <a:gd name="connsiteX8" fmla="*/ 58926 w 59672"/>
                <a:gd name="connsiteY8" fmla="*/ 0 h 1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72" h="15166">
                  <a:moveTo>
                    <a:pt x="58926" y="0"/>
                  </a:moveTo>
                  <a:lnTo>
                    <a:pt x="746" y="0"/>
                  </a:lnTo>
                  <a:cubicBezTo>
                    <a:pt x="497" y="0"/>
                    <a:pt x="0" y="249"/>
                    <a:pt x="0" y="497"/>
                  </a:cubicBezTo>
                  <a:lnTo>
                    <a:pt x="0" y="14669"/>
                  </a:lnTo>
                  <a:cubicBezTo>
                    <a:pt x="0" y="14918"/>
                    <a:pt x="249" y="15167"/>
                    <a:pt x="746" y="15167"/>
                  </a:cubicBezTo>
                  <a:lnTo>
                    <a:pt x="58926" y="15167"/>
                  </a:lnTo>
                  <a:cubicBezTo>
                    <a:pt x="59175" y="15167"/>
                    <a:pt x="59672" y="14918"/>
                    <a:pt x="59672" y="14669"/>
                  </a:cubicBezTo>
                  <a:lnTo>
                    <a:pt x="59672" y="497"/>
                  </a:lnTo>
                  <a:cubicBezTo>
                    <a:pt x="59423" y="249"/>
                    <a:pt x="59175" y="0"/>
                    <a:pt x="58926" y="0"/>
                  </a:cubicBezTo>
                  <a:close/>
                </a:path>
              </a:pathLst>
            </a:custGeom>
            <a:solidFill>
              <a:srgbClr val="FFFFFF"/>
            </a:solidFill>
            <a:ln w="4763" cap="flat">
              <a:noFill/>
              <a:prstDash val="solid"/>
              <a:miter/>
            </a:ln>
          </p:spPr>
          <p:txBody>
            <a:bodyPr rtlCol="0" anchor="ctr"/>
            <a:lstStyle/>
            <a:p>
              <a:endParaRPr lang="ru-RU"/>
            </a:p>
          </p:txBody>
        </p:sp>
        <p:sp>
          <p:nvSpPr>
            <p:cNvPr id="104" name="Полилиния: фигура 103">
              <a:extLst>
                <a:ext uri="{FF2B5EF4-FFF2-40B4-BE49-F238E27FC236}">
                  <a16:creationId xmlns:a16="http://schemas.microsoft.com/office/drawing/2014/main" id="{59A5A23F-E0DC-484C-BDD8-188DF44D2EB8}"/>
                </a:ext>
              </a:extLst>
            </p:cNvPr>
            <p:cNvSpPr/>
            <p:nvPr/>
          </p:nvSpPr>
          <p:spPr>
            <a:xfrm>
              <a:off x="10243000" y="5896212"/>
              <a:ext cx="59672" cy="15166"/>
            </a:xfrm>
            <a:custGeom>
              <a:avLst/>
              <a:gdLst>
                <a:gd name="connsiteX0" fmla="*/ 58926 w 59672"/>
                <a:gd name="connsiteY0" fmla="*/ 0 h 15166"/>
                <a:gd name="connsiteX1" fmla="*/ 746 w 59672"/>
                <a:gd name="connsiteY1" fmla="*/ 0 h 15166"/>
                <a:gd name="connsiteX2" fmla="*/ 0 w 59672"/>
                <a:gd name="connsiteY2" fmla="*/ 497 h 15166"/>
                <a:gd name="connsiteX3" fmla="*/ 0 w 59672"/>
                <a:gd name="connsiteY3" fmla="*/ 14669 h 15166"/>
                <a:gd name="connsiteX4" fmla="*/ 746 w 59672"/>
                <a:gd name="connsiteY4" fmla="*/ 15167 h 15166"/>
                <a:gd name="connsiteX5" fmla="*/ 58926 w 59672"/>
                <a:gd name="connsiteY5" fmla="*/ 15167 h 15166"/>
                <a:gd name="connsiteX6" fmla="*/ 59672 w 59672"/>
                <a:gd name="connsiteY6" fmla="*/ 14669 h 15166"/>
                <a:gd name="connsiteX7" fmla="*/ 59672 w 59672"/>
                <a:gd name="connsiteY7" fmla="*/ 497 h 15166"/>
                <a:gd name="connsiteX8" fmla="*/ 58926 w 59672"/>
                <a:gd name="connsiteY8" fmla="*/ 0 h 1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72" h="15166">
                  <a:moveTo>
                    <a:pt x="58926" y="0"/>
                  </a:moveTo>
                  <a:lnTo>
                    <a:pt x="746" y="0"/>
                  </a:lnTo>
                  <a:cubicBezTo>
                    <a:pt x="497" y="0"/>
                    <a:pt x="0" y="249"/>
                    <a:pt x="0" y="497"/>
                  </a:cubicBezTo>
                  <a:lnTo>
                    <a:pt x="0" y="14669"/>
                  </a:lnTo>
                  <a:cubicBezTo>
                    <a:pt x="0" y="14918"/>
                    <a:pt x="249" y="15167"/>
                    <a:pt x="746" y="15167"/>
                  </a:cubicBezTo>
                  <a:lnTo>
                    <a:pt x="58926" y="15167"/>
                  </a:lnTo>
                  <a:cubicBezTo>
                    <a:pt x="59175" y="15167"/>
                    <a:pt x="59672" y="14918"/>
                    <a:pt x="59672" y="14669"/>
                  </a:cubicBezTo>
                  <a:lnTo>
                    <a:pt x="59672" y="497"/>
                  </a:lnTo>
                  <a:cubicBezTo>
                    <a:pt x="59423" y="249"/>
                    <a:pt x="59175" y="0"/>
                    <a:pt x="58926" y="0"/>
                  </a:cubicBezTo>
                  <a:close/>
                </a:path>
              </a:pathLst>
            </a:custGeom>
            <a:solidFill>
              <a:srgbClr val="FFFFFF"/>
            </a:solidFill>
            <a:ln w="4763" cap="flat">
              <a:noFill/>
              <a:prstDash val="solid"/>
              <a:miter/>
            </a:ln>
          </p:spPr>
          <p:txBody>
            <a:bodyPr rtlCol="0" anchor="ctr"/>
            <a:lstStyle/>
            <a:p>
              <a:endParaRPr lang="ru-RU"/>
            </a:p>
          </p:txBody>
        </p:sp>
        <p:sp>
          <p:nvSpPr>
            <p:cNvPr id="105" name="Полилиния: фигура 104">
              <a:extLst>
                <a:ext uri="{FF2B5EF4-FFF2-40B4-BE49-F238E27FC236}">
                  <a16:creationId xmlns:a16="http://schemas.microsoft.com/office/drawing/2014/main" id="{CEDDC9FA-A877-41C8-BA4A-694E3D4C3BDC}"/>
                </a:ext>
              </a:extLst>
            </p:cNvPr>
            <p:cNvSpPr/>
            <p:nvPr/>
          </p:nvSpPr>
          <p:spPr>
            <a:xfrm>
              <a:off x="10187058" y="5729876"/>
              <a:ext cx="13177" cy="32819"/>
            </a:xfrm>
            <a:custGeom>
              <a:avLst/>
              <a:gdLst>
                <a:gd name="connsiteX0" fmla="*/ 0 w 13177"/>
                <a:gd name="connsiteY0" fmla="*/ 0 h 32819"/>
                <a:gd name="connsiteX1" fmla="*/ 13177 w 13177"/>
                <a:gd name="connsiteY1" fmla="*/ 0 h 32819"/>
                <a:gd name="connsiteX2" fmla="*/ 13177 w 13177"/>
                <a:gd name="connsiteY2" fmla="*/ 4475 h 32819"/>
                <a:gd name="connsiteX3" fmla="*/ 5470 w 13177"/>
                <a:gd name="connsiteY3" fmla="*/ 4475 h 32819"/>
                <a:gd name="connsiteX4" fmla="*/ 5470 w 13177"/>
                <a:gd name="connsiteY4" fmla="*/ 13924 h 32819"/>
                <a:gd name="connsiteX5" fmla="*/ 10940 w 13177"/>
                <a:gd name="connsiteY5" fmla="*/ 13924 h 32819"/>
                <a:gd name="connsiteX6" fmla="*/ 10940 w 13177"/>
                <a:gd name="connsiteY6" fmla="*/ 18399 h 32819"/>
                <a:gd name="connsiteX7" fmla="*/ 5470 w 13177"/>
                <a:gd name="connsiteY7" fmla="*/ 18399 h 32819"/>
                <a:gd name="connsiteX8" fmla="*/ 5470 w 13177"/>
                <a:gd name="connsiteY8" fmla="*/ 28344 h 32819"/>
                <a:gd name="connsiteX9" fmla="*/ 13177 w 13177"/>
                <a:gd name="connsiteY9" fmla="*/ 28344 h 32819"/>
                <a:gd name="connsiteX10" fmla="*/ 13177 w 13177"/>
                <a:gd name="connsiteY10" fmla="*/ 32820 h 32819"/>
                <a:gd name="connsiteX11" fmla="*/ 0 w 13177"/>
                <a:gd name="connsiteY11" fmla="*/ 32820 h 32819"/>
                <a:gd name="connsiteX12" fmla="*/ 0 w 13177"/>
                <a:gd name="connsiteY12" fmla="*/ 0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7" h="32819">
                  <a:moveTo>
                    <a:pt x="0" y="0"/>
                  </a:moveTo>
                  <a:lnTo>
                    <a:pt x="13177" y="0"/>
                  </a:lnTo>
                  <a:lnTo>
                    <a:pt x="13177" y="4475"/>
                  </a:lnTo>
                  <a:lnTo>
                    <a:pt x="5470" y="4475"/>
                  </a:lnTo>
                  <a:lnTo>
                    <a:pt x="5470" y="13924"/>
                  </a:lnTo>
                  <a:lnTo>
                    <a:pt x="10940" y="13924"/>
                  </a:lnTo>
                  <a:lnTo>
                    <a:pt x="10940" y="18399"/>
                  </a:lnTo>
                  <a:lnTo>
                    <a:pt x="5470" y="18399"/>
                  </a:lnTo>
                  <a:lnTo>
                    <a:pt x="5470" y="28344"/>
                  </a:lnTo>
                  <a:lnTo>
                    <a:pt x="13177" y="28344"/>
                  </a:lnTo>
                  <a:lnTo>
                    <a:pt x="13177" y="32820"/>
                  </a:lnTo>
                  <a:lnTo>
                    <a:pt x="0" y="32820"/>
                  </a:lnTo>
                  <a:lnTo>
                    <a:pt x="0" y="0"/>
                  </a:lnTo>
                  <a:close/>
                </a:path>
              </a:pathLst>
            </a:custGeom>
            <a:solidFill>
              <a:srgbClr val="FFFFFF"/>
            </a:solidFill>
            <a:ln w="4763" cap="flat">
              <a:noFill/>
              <a:prstDash val="solid"/>
              <a:miter/>
            </a:ln>
          </p:spPr>
          <p:txBody>
            <a:bodyPr rtlCol="0" anchor="ctr"/>
            <a:lstStyle/>
            <a:p>
              <a:endParaRPr lang="ru-RU"/>
            </a:p>
          </p:txBody>
        </p:sp>
        <p:sp>
          <p:nvSpPr>
            <p:cNvPr id="106" name="Полилиния: фигура 105">
              <a:extLst>
                <a:ext uri="{FF2B5EF4-FFF2-40B4-BE49-F238E27FC236}">
                  <a16:creationId xmlns:a16="http://schemas.microsoft.com/office/drawing/2014/main" id="{6A188D22-E730-4C70-BB34-D852A03E96F4}"/>
                </a:ext>
              </a:extLst>
            </p:cNvPr>
            <p:cNvSpPr/>
            <p:nvPr/>
          </p:nvSpPr>
          <p:spPr>
            <a:xfrm>
              <a:off x="10202722" y="5729376"/>
              <a:ext cx="16658" cy="37046"/>
            </a:xfrm>
            <a:custGeom>
              <a:avLst/>
              <a:gdLst>
                <a:gd name="connsiteX0" fmla="*/ 6216 w 16658"/>
                <a:gd name="connsiteY0" fmla="*/ 35306 h 37046"/>
                <a:gd name="connsiteX1" fmla="*/ 6216 w 16658"/>
                <a:gd name="connsiteY1" fmla="*/ 33068 h 37046"/>
                <a:gd name="connsiteX2" fmla="*/ 0 w 16658"/>
                <a:gd name="connsiteY2" fmla="*/ 24615 h 37046"/>
                <a:gd name="connsiteX3" fmla="*/ 0 w 16658"/>
                <a:gd name="connsiteY3" fmla="*/ 8702 h 37046"/>
                <a:gd name="connsiteX4" fmla="*/ 8205 w 16658"/>
                <a:gd name="connsiteY4" fmla="*/ 0 h 37046"/>
                <a:gd name="connsiteX5" fmla="*/ 16658 w 16658"/>
                <a:gd name="connsiteY5" fmla="*/ 8702 h 37046"/>
                <a:gd name="connsiteX6" fmla="*/ 16658 w 16658"/>
                <a:gd name="connsiteY6" fmla="*/ 24615 h 37046"/>
                <a:gd name="connsiteX7" fmla="*/ 12680 w 16658"/>
                <a:gd name="connsiteY7" fmla="*/ 32322 h 37046"/>
                <a:gd name="connsiteX8" fmla="*/ 16658 w 16658"/>
                <a:gd name="connsiteY8" fmla="*/ 33068 h 37046"/>
                <a:gd name="connsiteX9" fmla="*/ 16658 w 16658"/>
                <a:gd name="connsiteY9" fmla="*/ 37046 h 37046"/>
                <a:gd name="connsiteX10" fmla="*/ 6216 w 16658"/>
                <a:gd name="connsiteY10" fmla="*/ 35306 h 37046"/>
                <a:gd name="connsiteX11" fmla="*/ 10939 w 16658"/>
                <a:gd name="connsiteY11" fmla="*/ 25858 h 37046"/>
                <a:gd name="connsiteX12" fmla="*/ 10939 w 16658"/>
                <a:gd name="connsiteY12" fmla="*/ 7956 h 37046"/>
                <a:gd name="connsiteX13" fmla="*/ 8205 w 16658"/>
                <a:gd name="connsiteY13" fmla="*/ 4475 h 37046"/>
                <a:gd name="connsiteX14" fmla="*/ 5470 w 16658"/>
                <a:gd name="connsiteY14" fmla="*/ 7956 h 37046"/>
                <a:gd name="connsiteX15" fmla="*/ 5470 w 16658"/>
                <a:gd name="connsiteY15" fmla="*/ 25858 h 37046"/>
                <a:gd name="connsiteX16" fmla="*/ 8205 w 16658"/>
                <a:gd name="connsiteY16" fmla="*/ 29338 h 37046"/>
                <a:gd name="connsiteX17" fmla="*/ 10939 w 16658"/>
                <a:gd name="connsiteY17" fmla="*/ 25858 h 3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658" h="37046">
                  <a:moveTo>
                    <a:pt x="6216" y="35306"/>
                  </a:moveTo>
                  <a:lnTo>
                    <a:pt x="6216" y="33068"/>
                  </a:lnTo>
                  <a:cubicBezTo>
                    <a:pt x="1740" y="32322"/>
                    <a:pt x="0" y="29090"/>
                    <a:pt x="0" y="24615"/>
                  </a:cubicBezTo>
                  <a:lnTo>
                    <a:pt x="0" y="8702"/>
                  </a:lnTo>
                  <a:cubicBezTo>
                    <a:pt x="0" y="3480"/>
                    <a:pt x="2486" y="0"/>
                    <a:pt x="8205" y="0"/>
                  </a:cubicBezTo>
                  <a:cubicBezTo>
                    <a:pt x="13923" y="0"/>
                    <a:pt x="16658" y="3730"/>
                    <a:pt x="16658" y="8702"/>
                  </a:cubicBezTo>
                  <a:lnTo>
                    <a:pt x="16658" y="24615"/>
                  </a:lnTo>
                  <a:cubicBezTo>
                    <a:pt x="16658" y="28095"/>
                    <a:pt x="15415" y="31079"/>
                    <a:pt x="12680" y="32322"/>
                  </a:cubicBezTo>
                  <a:lnTo>
                    <a:pt x="16658" y="33068"/>
                  </a:lnTo>
                  <a:lnTo>
                    <a:pt x="16658" y="37046"/>
                  </a:lnTo>
                  <a:lnTo>
                    <a:pt x="6216" y="35306"/>
                  </a:lnTo>
                  <a:close/>
                  <a:moveTo>
                    <a:pt x="10939" y="25858"/>
                  </a:moveTo>
                  <a:lnTo>
                    <a:pt x="10939" y="7956"/>
                  </a:lnTo>
                  <a:cubicBezTo>
                    <a:pt x="10939" y="5967"/>
                    <a:pt x="10194" y="4475"/>
                    <a:pt x="8205" y="4475"/>
                  </a:cubicBezTo>
                  <a:cubicBezTo>
                    <a:pt x="6216" y="4475"/>
                    <a:pt x="5470" y="5967"/>
                    <a:pt x="5470" y="7956"/>
                  </a:cubicBezTo>
                  <a:lnTo>
                    <a:pt x="5470" y="25858"/>
                  </a:lnTo>
                  <a:cubicBezTo>
                    <a:pt x="5470" y="27847"/>
                    <a:pt x="6216" y="29338"/>
                    <a:pt x="8205" y="29338"/>
                  </a:cubicBezTo>
                  <a:cubicBezTo>
                    <a:pt x="10194" y="29090"/>
                    <a:pt x="10939" y="27847"/>
                    <a:pt x="10939" y="25858"/>
                  </a:cubicBezTo>
                  <a:close/>
                </a:path>
              </a:pathLst>
            </a:custGeom>
            <a:solidFill>
              <a:srgbClr val="FFFFFF"/>
            </a:solidFill>
            <a:ln w="4763" cap="flat">
              <a:noFill/>
              <a:prstDash val="solid"/>
              <a:miter/>
            </a:ln>
          </p:spPr>
          <p:txBody>
            <a:bodyPr rtlCol="0" anchor="ctr"/>
            <a:lstStyle/>
            <a:p>
              <a:endParaRPr lang="ru-RU"/>
            </a:p>
          </p:txBody>
        </p:sp>
        <p:sp>
          <p:nvSpPr>
            <p:cNvPr id="107" name="Полилиния: фигура 106">
              <a:extLst>
                <a:ext uri="{FF2B5EF4-FFF2-40B4-BE49-F238E27FC236}">
                  <a16:creationId xmlns:a16="http://schemas.microsoft.com/office/drawing/2014/main" id="{86C4D7E4-1998-466D-903B-11E56744553A}"/>
                </a:ext>
              </a:extLst>
            </p:cNvPr>
            <p:cNvSpPr/>
            <p:nvPr/>
          </p:nvSpPr>
          <p:spPr>
            <a:xfrm>
              <a:off x="10222861" y="5729876"/>
              <a:ext cx="15912" cy="33068"/>
            </a:xfrm>
            <a:custGeom>
              <a:avLst/>
              <a:gdLst>
                <a:gd name="connsiteX0" fmla="*/ 15912 w 15912"/>
                <a:gd name="connsiteY0" fmla="*/ 0 h 33068"/>
                <a:gd name="connsiteX1" fmla="*/ 15912 w 15912"/>
                <a:gd name="connsiteY1" fmla="*/ 24615 h 33068"/>
                <a:gd name="connsiteX2" fmla="*/ 8205 w 15912"/>
                <a:gd name="connsiteY2" fmla="*/ 33068 h 33068"/>
                <a:gd name="connsiteX3" fmla="*/ 0 w 15912"/>
                <a:gd name="connsiteY3" fmla="*/ 24615 h 33068"/>
                <a:gd name="connsiteX4" fmla="*/ 0 w 15912"/>
                <a:gd name="connsiteY4" fmla="*/ 0 h 33068"/>
                <a:gd name="connsiteX5" fmla="*/ 5470 w 15912"/>
                <a:gd name="connsiteY5" fmla="*/ 0 h 33068"/>
                <a:gd name="connsiteX6" fmla="*/ 5470 w 15912"/>
                <a:gd name="connsiteY6" fmla="*/ 25361 h 33068"/>
                <a:gd name="connsiteX7" fmla="*/ 8205 w 15912"/>
                <a:gd name="connsiteY7" fmla="*/ 28593 h 33068"/>
                <a:gd name="connsiteX8" fmla="*/ 10940 w 15912"/>
                <a:gd name="connsiteY8" fmla="*/ 25361 h 33068"/>
                <a:gd name="connsiteX9" fmla="*/ 10940 w 15912"/>
                <a:gd name="connsiteY9" fmla="*/ 0 h 33068"/>
                <a:gd name="connsiteX10" fmla="*/ 15912 w 15912"/>
                <a:gd name="connsiteY10" fmla="*/ 0 h 3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12" h="33068">
                  <a:moveTo>
                    <a:pt x="15912" y="0"/>
                  </a:moveTo>
                  <a:lnTo>
                    <a:pt x="15912" y="24615"/>
                  </a:lnTo>
                  <a:cubicBezTo>
                    <a:pt x="15912" y="29588"/>
                    <a:pt x="13675" y="33068"/>
                    <a:pt x="8205" y="33068"/>
                  </a:cubicBezTo>
                  <a:cubicBezTo>
                    <a:pt x="2486" y="33068"/>
                    <a:pt x="0" y="29836"/>
                    <a:pt x="0" y="24615"/>
                  </a:cubicBezTo>
                  <a:lnTo>
                    <a:pt x="0" y="0"/>
                  </a:lnTo>
                  <a:lnTo>
                    <a:pt x="5470" y="0"/>
                  </a:lnTo>
                  <a:lnTo>
                    <a:pt x="5470" y="25361"/>
                  </a:lnTo>
                  <a:cubicBezTo>
                    <a:pt x="5470" y="27350"/>
                    <a:pt x="6216" y="28593"/>
                    <a:pt x="8205" y="28593"/>
                  </a:cubicBezTo>
                  <a:cubicBezTo>
                    <a:pt x="10194" y="28593"/>
                    <a:pt x="10940" y="27350"/>
                    <a:pt x="10940" y="25361"/>
                  </a:cubicBezTo>
                  <a:lnTo>
                    <a:pt x="10940" y="0"/>
                  </a:lnTo>
                  <a:lnTo>
                    <a:pt x="15912" y="0"/>
                  </a:lnTo>
                  <a:close/>
                </a:path>
              </a:pathLst>
            </a:custGeom>
            <a:solidFill>
              <a:srgbClr val="FFFFFF"/>
            </a:solidFill>
            <a:ln w="4763" cap="flat">
              <a:noFill/>
              <a:prstDash val="solid"/>
              <a:miter/>
            </a:ln>
          </p:spPr>
          <p:txBody>
            <a:bodyPr rtlCol="0" anchor="ctr"/>
            <a:lstStyle/>
            <a:p>
              <a:endParaRPr lang="ru-RU"/>
            </a:p>
          </p:txBody>
        </p:sp>
        <p:sp>
          <p:nvSpPr>
            <p:cNvPr id="108" name="Полилиния: фигура 107">
              <a:extLst>
                <a:ext uri="{FF2B5EF4-FFF2-40B4-BE49-F238E27FC236}">
                  <a16:creationId xmlns:a16="http://schemas.microsoft.com/office/drawing/2014/main" id="{5979C358-7C8B-4BC7-AEB0-C984BCF7483D}"/>
                </a:ext>
              </a:extLst>
            </p:cNvPr>
            <p:cNvSpPr/>
            <p:nvPr/>
          </p:nvSpPr>
          <p:spPr>
            <a:xfrm>
              <a:off x="10241508" y="5729876"/>
              <a:ext cx="18647" cy="32571"/>
            </a:xfrm>
            <a:custGeom>
              <a:avLst/>
              <a:gdLst>
                <a:gd name="connsiteX0" fmla="*/ 0 w 18647"/>
                <a:gd name="connsiteY0" fmla="*/ 32571 h 32571"/>
                <a:gd name="connsiteX1" fmla="*/ 6216 w 18647"/>
                <a:gd name="connsiteY1" fmla="*/ 0 h 32571"/>
                <a:gd name="connsiteX2" fmla="*/ 12432 w 18647"/>
                <a:gd name="connsiteY2" fmla="*/ 0 h 32571"/>
                <a:gd name="connsiteX3" fmla="*/ 18648 w 18647"/>
                <a:gd name="connsiteY3" fmla="*/ 32571 h 32571"/>
                <a:gd name="connsiteX4" fmla="*/ 12929 w 18647"/>
                <a:gd name="connsiteY4" fmla="*/ 32571 h 32571"/>
                <a:gd name="connsiteX5" fmla="*/ 11934 w 18647"/>
                <a:gd name="connsiteY5" fmla="*/ 26604 h 32571"/>
                <a:gd name="connsiteX6" fmla="*/ 6216 w 18647"/>
                <a:gd name="connsiteY6" fmla="*/ 26604 h 32571"/>
                <a:gd name="connsiteX7" fmla="*/ 5221 w 18647"/>
                <a:gd name="connsiteY7" fmla="*/ 32571 h 32571"/>
                <a:gd name="connsiteX8" fmla="*/ 0 w 18647"/>
                <a:gd name="connsiteY8" fmla="*/ 32571 h 32571"/>
                <a:gd name="connsiteX9" fmla="*/ 6962 w 18647"/>
                <a:gd name="connsiteY9" fmla="*/ 22128 h 32571"/>
                <a:gd name="connsiteX10" fmla="*/ 11437 w 18647"/>
                <a:gd name="connsiteY10" fmla="*/ 22128 h 32571"/>
                <a:gd name="connsiteX11" fmla="*/ 9199 w 18647"/>
                <a:gd name="connsiteY11" fmla="*/ 8951 h 32571"/>
                <a:gd name="connsiteX12" fmla="*/ 6962 w 18647"/>
                <a:gd name="connsiteY12" fmla="*/ 22128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47" h="32571">
                  <a:moveTo>
                    <a:pt x="0" y="32571"/>
                  </a:moveTo>
                  <a:lnTo>
                    <a:pt x="6216" y="0"/>
                  </a:lnTo>
                  <a:lnTo>
                    <a:pt x="12432" y="0"/>
                  </a:lnTo>
                  <a:lnTo>
                    <a:pt x="18648" y="32571"/>
                  </a:lnTo>
                  <a:lnTo>
                    <a:pt x="12929" y="32571"/>
                  </a:lnTo>
                  <a:lnTo>
                    <a:pt x="11934" y="26604"/>
                  </a:lnTo>
                  <a:lnTo>
                    <a:pt x="6216" y="26604"/>
                  </a:lnTo>
                  <a:lnTo>
                    <a:pt x="5221" y="32571"/>
                  </a:lnTo>
                  <a:lnTo>
                    <a:pt x="0" y="32571"/>
                  </a:lnTo>
                  <a:close/>
                  <a:moveTo>
                    <a:pt x="6962" y="22128"/>
                  </a:moveTo>
                  <a:lnTo>
                    <a:pt x="11437" y="22128"/>
                  </a:lnTo>
                  <a:lnTo>
                    <a:pt x="9199" y="8951"/>
                  </a:lnTo>
                  <a:lnTo>
                    <a:pt x="6962" y="22128"/>
                  </a:lnTo>
                  <a:close/>
                </a:path>
              </a:pathLst>
            </a:custGeom>
            <a:solidFill>
              <a:srgbClr val="FFFFFF"/>
            </a:solidFill>
            <a:ln w="4763" cap="flat">
              <a:noFill/>
              <a:prstDash val="solid"/>
              <a:miter/>
            </a:ln>
          </p:spPr>
          <p:txBody>
            <a:bodyPr rtlCol="0" anchor="ctr"/>
            <a:lstStyle/>
            <a:p>
              <a:endParaRPr lang="ru-RU"/>
            </a:p>
          </p:txBody>
        </p:sp>
        <p:sp>
          <p:nvSpPr>
            <p:cNvPr id="109" name="Полилиния: фигура 108">
              <a:extLst>
                <a:ext uri="{FF2B5EF4-FFF2-40B4-BE49-F238E27FC236}">
                  <a16:creationId xmlns:a16="http://schemas.microsoft.com/office/drawing/2014/main" id="{068882A6-C09A-4050-BE45-A7C129A712D2}"/>
                </a:ext>
              </a:extLst>
            </p:cNvPr>
            <p:cNvSpPr/>
            <p:nvPr/>
          </p:nvSpPr>
          <p:spPr>
            <a:xfrm>
              <a:off x="10262890" y="5729876"/>
              <a:ext cx="11934" cy="32571"/>
            </a:xfrm>
            <a:custGeom>
              <a:avLst/>
              <a:gdLst>
                <a:gd name="connsiteX0" fmla="*/ 0 w 11934"/>
                <a:gd name="connsiteY0" fmla="*/ 0 h 32571"/>
                <a:gd name="connsiteX1" fmla="*/ 5470 w 11934"/>
                <a:gd name="connsiteY1" fmla="*/ 0 h 32571"/>
                <a:gd name="connsiteX2" fmla="*/ 5470 w 11934"/>
                <a:gd name="connsiteY2" fmla="*/ 28096 h 32571"/>
                <a:gd name="connsiteX3" fmla="*/ 11934 w 11934"/>
                <a:gd name="connsiteY3" fmla="*/ 28096 h 32571"/>
                <a:gd name="connsiteX4" fmla="*/ 11934 w 11934"/>
                <a:gd name="connsiteY4" fmla="*/ 32571 h 32571"/>
                <a:gd name="connsiteX5" fmla="*/ 0 w 11934"/>
                <a:gd name="connsiteY5" fmla="*/ 32571 h 32571"/>
                <a:gd name="connsiteX6" fmla="*/ 0 w 11934"/>
                <a:gd name="connsiteY6" fmla="*/ 0 h 32571"/>
                <a:gd name="connsiteX7" fmla="*/ 0 w 11934"/>
                <a:gd name="connsiteY7" fmla="*/ 0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4" h="32571">
                  <a:moveTo>
                    <a:pt x="0" y="0"/>
                  </a:moveTo>
                  <a:lnTo>
                    <a:pt x="5470" y="0"/>
                  </a:lnTo>
                  <a:lnTo>
                    <a:pt x="5470" y="28096"/>
                  </a:lnTo>
                  <a:lnTo>
                    <a:pt x="11934" y="28096"/>
                  </a:lnTo>
                  <a:lnTo>
                    <a:pt x="11934" y="32571"/>
                  </a:lnTo>
                  <a:lnTo>
                    <a:pt x="0" y="32571"/>
                  </a:lnTo>
                  <a:lnTo>
                    <a:pt x="0" y="0"/>
                  </a:lnTo>
                  <a:lnTo>
                    <a:pt x="0" y="0"/>
                  </a:lnTo>
                  <a:close/>
                </a:path>
              </a:pathLst>
            </a:custGeom>
            <a:solidFill>
              <a:srgbClr val="FFFFFF"/>
            </a:solidFill>
            <a:ln w="4763" cap="flat">
              <a:noFill/>
              <a:prstDash val="solid"/>
              <a:miter/>
            </a:ln>
          </p:spPr>
          <p:txBody>
            <a:bodyPr rtlCol="0" anchor="ctr"/>
            <a:lstStyle/>
            <a:p>
              <a:endParaRPr lang="ru-RU"/>
            </a:p>
          </p:txBody>
        </p:sp>
        <p:sp>
          <p:nvSpPr>
            <p:cNvPr id="110" name="Полилиния: фигура 109">
              <a:extLst>
                <a:ext uri="{FF2B5EF4-FFF2-40B4-BE49-F238E27FC236}">
                  <a16:creationId xmlns:a16="http://schemas.microsoft.com/office/drawing/2014/main" id="{D27096FF-F264-40F2-9B9E-91552128EA1A}"/>
                </a:ext>
              </a:extLst>
            </p:cNvPr>
            <p:cNvSpPr/>
            <p:nvPr/>
          </p:nvSpPr>
          <p:spPr>
            <a:xfrm>
              <a:off x="10277809" y="5729876"/>
              <a:ext cx="5469" cy="32571"/>
            </a:xfrm>
            <a:custGeom>
              <a:avLst/>
              <a:gdLst>
                <a:gd name="connsiteX0" fmla="*/ 0 w 5469"/>
                <a:gd name="connsiteY0" fmla="*/ 0 h 32571"/>
                <a:gd name="connsiteX1" fmla="*/ 5470 w 5469"/>
                <a:gd name="connsiteY1" fmla="*/ 0 h 32571"/>
                <a:gd name="connsiteX2" fmla="*/ 5470 w 5469"/>
                <a:gd name="connsiteY2" fmla="*/ 32571 h 32571"/>
                <a:gd name="connsiteX3" fmla="*/ 0 w 5469"/>
                <a:gd name="connsiteY3" fmla="*/ 32571 h 32571"/>
                <a:gd name="connsiteX4" fmla="*/ 0 w 5469"/>
                <a:gd name="connsiteY4" fmla="*/ 0 h 32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9" h="32571">
                  <a:moveTo>
                    <a:pt x="0" y="0"/>
                  </a:moveTo>
                  <a:lnTo>
                    <a:pt x="5470" y="0"/>
                  </a:lnTo>
                  <a:lnTo>
                    <a:pt x="5470" y="32571"/>
                  </a:lnTo>
                  <a:lnTo>
                    <a:pt x="0" y="32571"/>
                  </a:lnTo>
                  <a:lnTo>
                    <a:pt x="0" y="0"/>
                  </a:lnTo>
                  <a:close/>
                </a:path>
              </a:pathLst>
            </a:custGeom>
            <a:solidFill>
              <a:srgbClr val="FFFFFF"/>
            </a:solidFill>
            <a:ln w="4763" cap="flat">
              <a:noFill/>
              <a:prstDash val="solid"/>
              <a:miter/>
            </a:ln>
          </p:spPr>
          <p:txBody>
            <a:bodyPr rtlCol="0" anchor="ctr"/>
            <a:lstStyle/>
            <a:p>
              <a:endParaRPr lang="ru-RU"/>
            </a:p>
          </p:txBody>
        </p:sp>
        <p:sp>
          <p:nvSpPr>
            <p:cNvPr id="111" name="Полилиния: фигура 110">
              <a:extLst>
                <a:ext uri="{FF2B5EF4-FFF2-40B4-BE49-F238E27FC236}">
                  <a16:creationId xmlns:a16="http://schemas.microsoft.com/office/drawing/2014/main" id="{11D624FC-4A1A-4461-9F12-91F26F34AF42}"/>
                </a:ext>
              </a:extLst>
            </p:cNvPr>
            <p:cNvSpPr/>
            <p:nvPr/>
          </p:nvSpPr>
          <p:spPr>
            <a:xfrm>
              <a:off x="10286262" y="5729876"/>
              <a:ext cx="14669" cy="32571"/>
            </a:xfrm>
            <a:custGeom>
              <a:avLst/>
              <a:gdLst>
                <a:gd name="connsiteX0" fmla="*/ 0 w 14669"/>
                <a:gd name="connsiteY0" fmla="*/ 0 h 32571"/>
                <a:gd name="connsiteX1" fmla="*/ 14669 w 14669"/>
                <a:gd name="connsiteY1" fmla="*/ 0 h 32571"/>
                <a:gd name="connsiteX2" fmla="*/ 14669 w 14669"/>
                <a:gd name="connsiteY2" fmla="*/ 4475 h 32571"/>
                <a:gd name="connsiteX3" fmla="*/ 10194 w 14669"/>
                <a:gd name="connsiteY3" fmla="*/ 4475 h 32571"/>
                <a:gd name="connsiteX4" fmla="*/ 10194 w 14669"/>
                <a:gd name="connsiteY4" fmla="*/ 32571 h 32571"/>
                <a:gd name="connsiteX5" fmla="*/ 4724 w 14669"/>
                <a:gd name="connsiteY5" fmla="*/ 32571 h 32571"/>
                <a:gd name="connsiteX6" fmla="*/ 4724 w 14669"/>
                <a:gd name="connsiteY6" fmla="*/ 4475 h 32571"/>
                <a:gd name="connsiteX7" fmla="*/ 249 w 14669"/>
                <a:gd name="connsiteY7" fmla="*/ 4475 h 32571"/>
                <a:gd name="connsiteX8" fmla="*/ 249 w 14669"/>
                <a:gd name="connsiteY8" fmla="*/ 0 h 32571"/>
                <a:gd name="connsiteX9" fmla="*/ 0 w 14669"/>
                <a:gd name="connsiteY9" fmla="*/ 0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69" h="32571">
                  <a:moveTo>
                    <a:pt x="0" y="0"/>
                  </a:moveTo>
                  <a:lnTo>
                    <a:pt x="14669" y="0"/>
                  </a:lnTo>
                  <a:lnTo>
                    <a:pt x="14669" y="4475"/>
                  </a:lnTo>
                  <a:lnTo>
                    <a:pt x="10194" y="4475"/>
                  </a:lnTo>
                  <a:lnTo>
                    <a:pt x="10194" y="32571"/>
                  </a:lnTo>
                  <a:lnTo>
                    <a:pt x="4724" y="32571"/>
                  </a:lnTo>
                  <a:lnTo>
                    <a:pt x="4724" y="4475"/>
                  </a:lnTo>
                  <a:lnTo>
                    <a:pt x="249" y="4475"/>
                  </a:lnTo>
                  <a:lnTo>
                    <a:pt x="249" y="0"/>
                  </a:lnTo>
                  <a:lnTo>
                    <a:pt x="0" y="0"/>
                  </a:lnTo>
                  <a:close/>
                </a:path>
              </a:pathLst>
            </a:custGeom>
            <a:solidFill>
              <a:srgbClr val="FFFFFF"/>
            </a:solidFill>
            <a:ln w="4763" cap="flat">
              <a:noFill/>
              <a:prstDash val="solid"/>
              <a:miter/>
            </a:ln>
          </p:spPr>
          <p:txBody>
            <a:bodyPr rtlCol="0" anchor="ctr"/>
            <a:lstStyle/>
            <a:p>
              <a:endParaRPr lang="ru-RU"/>
            </a:p>
          </p:txBody>
        </p:sp>
        <p:sp>
          <p:nvSpPr>
            <p:cNvPr id="112" name="Полилиния: фигура 111">
              <a:extLst>
                <a:ext uri="{FF2B5EF4-FFF2-40B4-BE49-F238E27FC236}">
                  <a16:creationId xmlns:a16="http://schemas.microsoft.com/office/drawing/2014/main" id="{1254A363-3587-4CA6-A226-F0FF42D91D1E}"/>
                </a:ext>
              </a:extLst>
            </p:cNvPr>
            <p:cNvSpPr/>
            <p:nvPr/>
          </p:nvSpPr>
          <p:spPr>
            <a:xfrm>
              <a:off x="10302921" y="5729876"/>
              <a:ext cx="17404" cy="32571"/>
            </a:xfrm>
            <a:custGeom>
              <a:avLst/>
              <a:gdLst>
                <a:gd name="connsiteX0" fmla="*/ 11686 w 17404"/>
                <a:gd name="connsiteY0" fmla="*/ 20140 h 32571"/>
                <a:gd name="connsiteX1" fmla="*/ 11686 w 17404"/>
                <a:gd name="connsiteY1" fmla="*/ 32571 h 32571"/>
                <a:gd name="connsiteX2" fmla="*/ 6216 w 17404"/>
                <a:gd name="connsiteY2" fmla="*/ 32571 h 32571"/>
                <a:gd name="connsiteX3" fmla="*/ 6216 w 17404"/>
                <a:gd name="connsiteY3" fmla="*/ 20140 h 32571"/>
                <a:gd name="connsiteX4" fmla="*/ 0 w 17404"/>
                <a:gd name="connsiteY4" fmla="*/ 0 h 32571"/>
                <a:gd name="connsiteX5" fmla="*/ 5719 w 17404"/>
                <a:gd name="connsiteY5" fmla="*/ 0 h 32571"/>
                <a:gd name="connsiteX6" fmla="*/ 8951 w 17404"/>
                <a:gd name="connsiteY6" fmla="*/ 12432 h 32571"/>
                <a:gd name="connsiteX7" fmla="*/ 12183 w 17404"/>
                <a:gd name="connsiteY7" fmla="*/ 0 h 32571"/>
                <a:gd name="connsiteX8" fmla="*/ 17405 w 17404"/>
                <a:gd name="connsiteY8" fmla="*/ 0 h 32571"/>
                <a:gd name="connsiteX9" fmla="*/ 11686 w 17404"/>
                <a:gd name="connsiteY9" fmla="*/ 20140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04" h="32571">
                  <a:moveTo>
                    <a:pt x="11686" y="20140"/>
                  </a:moveTo>
                  <a:lnTo>
                    <a:pt x="11686" y="32571"/>
                  </a:lnTo>
                  <a:lnTo>
                    <a:pt x="6216" y="32571"/>
                  </a:lnTo>
                  <a:lnTo>
                    <a:pt x="6216" y="20140"/>
                  </a:lnTo>
                  <a:lnTo>
                    <a:pt x="0" y="0"/>
                  </a:lnTo>
                  <a:lnTo>
                    <a:pt x="5719" y="0"/>
                  </a:lnTo>
                  <a:lnTo>
                    <a:pt x="8951" y="12432"/>
                  </a:lnTo>
                  <a:lnTo>
                    <a:pt x="12183" y="0"/>
                  </a:lnTo>
                  <a:lnTo>
                    <a:pt x="17405" y="0"/>
                  </a:lnTo>
                  <a:lnTo>
                    <a:pt x="11686" y="20140"/>
                  </a:lnTo>
                  <a:close/>
                </a:path>
              </a:pathLst>
            </a:custGeom>
            <a:solidFill>
              <a:srgbClr val="FFFFFF"/>
            </a:solidFill>
            <a:ln w="4763" cap="flat">
              <a:noFill/>
              <a:prstDash val="solid"/>
              <a:miter/>
            </a:ln>
          </p:spPr>
          <p:txBody>
            <a:bodyPr rtlCol="0" anchor="ctr"/>
            <a:lstStyle/>
            <a:p>
              <a:endParaRPr lang="ru-RU"/>
            </a:p>
          </p:txBody>
        </p:sp>
        <p:sp>
          <p:nvSpPr>
            <p:cNvPr id="113" name="Полилиния: фигура 112">
              <a:extLst>
                <a:ext uri="{FF2B5EF4-FFF2-40B4-BE49-F238E27FC236}">
                  <a16:creationId xmlns:a16="http://schemas.microsoft.com/office/drawing/2014/main" id="{B0462517-1EEF-46FB-94EC-8117ACA42274}"/>
                </a:ext>
              </a:extLst>
            </p:cNvPr>
            <p:cNvSpPr/>
            <p:nvPr/>
          </p:nvSpPr>
          <p:spPr>
            <a:xfrm>
              <a:off x="10186809" y="5681646"/>
              <a:ext cx="16161" cy="33316"/>
            </a:xfrm>
            <a:custGeom>
              <a:avLst/>
              <a:gdLst>
                <a:gd name="connsiteX0" fmla="*/ 8454 w 16161"/>
                <a:gd name="connsiteY0" fmla="*/ 15415 h 33316"/>
                <a:gd name="connsiteX1" fmla="*/ 16162 w 16161"/>
                <a:gd name="connsiteY1" fmla="*/ 15415 h 33316"/>
                <a:gd name="connsiteX2" fmla="*/ 16162 w 16161"/>
                <a:gd name="connsiteY2" fmla="*/ 32819 h 33316"/>
                <a:gd name="connsiteX3" fmla="*/ 12183 w 16161"/>
                <a:gd name="connsiteY3" fmla="*/ 32819 h 33316"/>
                <a:gd name="connsiteX4" fmla="*/ 12183 w 16161"/>
                <a:gd name="connsiteY4" fmla="*/ 29339 h 33316"/>
                <a:gd name="connsiteX5" fmla="*/ 6962 w 16161"/>
                <a:gd name="connsiteY5" fmla="*/ 33317 h 33316"/>
                <a:gd name="connsiteX6" fmla="*/ 0 w 16161"/>
                <a:gd name="connsiteY6" fmla="*/ 24615 h 33316"/>
                <a:gd name="connsiteX7" fmla="*/ 0 w 16161"/>
                <a:gd name="connsiteY7" fmla="*/ 8702 h 33316"/>
                <a:gd name="connsiteX8" fmla="*/ 8205 w 16161"/>
                <a:gd name="connsiteY8" fmla="*/ 0 h 33316"/>
                <a:gd name="connsiteX9" fmla="*/ 16162 w 16161"/>
                <a:gd name="connsiteY9" fmla="*/ 8205 h 33316"/>
                <a:gd name="connsiteX10" fmla="*/ 16162 w 16161"/>
                <a:gd name="connsiteY10" fmla="*/ 11189 h 33316"/>
                <a:gd name="connsiteX11" fmla="*/ 11189 w 16161"/>
                <a:gd name="connsiteY11" fmla="*/ 11189 h 33316"/>
                <a:gd name="connsiteX12" fmla="*/ 11189 w 16161"/>
                <a:gd name="connsiteY12" fmla="*/ 7956 h 33316"/>
                <a:gd name="connsiteX13" fmla="*/ 8454 w 16161"/>
                <a:gd name="connsiteY13" fmla="*/ 4724 h 33316"/>
                <a:gd name="connsiteX14" fmla="*/ 5719 w 16161"/>
                <a:gd name="connsiteY14" fmla="*/ 8205 h 33316"/>
                <a:gd name="connsiteX15" fmla="*/ 5719 w 16161"/>
                <a:gd name="connsiteY15" fmla="*/ 25858 h 33316"/>
                <a:gd name="connsiteX16" fmla="*/ 8454 w 16161"/>
                <a:gd name="connsiteY16" fmla="*/ 29339 h 33316"/>
                <a:gd name="connsiteX17" fmla="*/ 11189 w 16161"/>
                <a:gd name="connsiteY17" fmla="*/ 26106 h 33316"/>
                <a:gd name="connsiteX18" fmla="*/ 11189 w 16161"/>
                <a:gd name="connsiteY18" fmla="*/ 20388 h 33316"/>
                <a:gd name="connsiteX19" fmla="*/ 8703 w 16161"/>
                <a:gd name="connsiteY19" fmla="*/ 20388 h 33316"/>
                <a:gd name="connsiteX20" fmla="*/ 8703 w 16161"/>
                <a:gd name="connsiteY20" fmla="*/ 15415 h 33316"/>
                <a:gd name="connsiteX21" fmla="*/ 8454 w 16161"/>
                <a:gd name="connsiteY21" fmla="*/ 15415 h 3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61" h="33316">
                  <a:moveTo>
                    <a:pt x="8454" y="15415"/>
                  </a:moveTo>
                  <a:lnTo>
                    <a:pt x="16162" y="15415"/>
                  </a:lnTo>
                  <a:lnTo>
                    <a:pt x="16162" y="32819"/>
                  </a:lnTo>
                  <a:lnTo>
                    <a:pt x="12183" y="32819"/>
                  </a:lnTo>
                  <a:lnTo>
                    <a:pt x="12183" y="29339"/>
                  </a:lnTo>
                  <a:cubicBezTo>
                    <a:pt x="11438" y="31825"/>
                    <a:pt x="9946" y="33317"/>
                    <a:pt x="6962" y="33317"/>
                  </a:cubicBezTo>
                  <a:cubicBezTo>
                    <a:pt x="2238" y="33317"/>
                    <a:pt x="0" y="29587"/>
                    <a:pt x="0" y="24615"/>
                  </a:cubicBezTo>
                  <a:lnTo>
                    <a:pt x="0" y="8702"/>
                  </a:lnTo>
                  <a:cubicBezTo>
                    <a:pt x="0" y="3481"/>
                    <a:pt x="2486" y="0"/>
                    <a:pt x="8205" y="0"/>
                  </a:cubicBezTo>
                  <a:cubicBezTo>
                    <a:pt x="14172" y="0"/>
                    <a:pt x="16162" y="3481"/>
                    <a:pt x="16162" y="8205"/>
                  </a:cubicBezTo>
                  <a:lnTo>
                    <a:pt x="16162" y="11189"/>
                  </a:lnTo>
                  <a:lnTo>
                    <a:pt x="11189" y="11189"/>
                  </a:lnTo>
                  <a:lnTo>
                    <a:pt x="11189" y="7956"/>
                  </a:lnTo>
                  <a:cubicBezTo>
                    <a:pt x="11189" y="5967"/>
                    <a:pt x="10443" y="4724"/>
                    <a:pt x="8454" y="4724"/>
                  </a:cubicBezTo>
                  <a:cubicBezTo>
                    <a:pt x="6465" y="4724"/>
                    <a:pt x="5719" y="6216"/>
                    <a:pt x="5719" y="8205"/>
                  </a:cubicBezTo>
                  <a:lnTo>
                    <a:pt x="5719" y="25858"/>
                  </a:lnTo>
                  <a:cubicBezTo>
                    <a:pt x="5719" y="27847"/>
                    <a:pt x="6465" y="29339"/>
                    <a:pt x="8454" y="29339"/>
                  </a:cubicBezTo>
                  <a:cubicBezTo>
                    <a:pt x="10194" y="29339"/>
                    <a:pt x="11189" y="28344"/>
                    <a:pt x="11189" y="26106"/>
                  </a:cubicBezTo>
                  <a:lnTo>
                    <a:pt x="11189" y="20388"/>
                  </a:lnTo>
                  <a:lnTo>
                    <a:pt x="8703" y="20388"/>
                  </a:lnTo>
                  <a:lnTo>
                    <a:pt x="8703" y="15415"/>
                  </a:lnTo>
                  <a:lnTo>
                    <a:pt x="8454" y="15415"/>
                  </a:lnTo>
                  <a:close/>
                </a:path>
              </a:pathLst>
            </a:custGeom>
            <a:solidFill>
              <a:srgbClr val="FFFFFF"/>
            </a:solidFill>
            <a:ln w="4763" cap="flat">
              <a:noFill/>
              <a:prstDash val="solid"/>
              <a:miter/>
            </a:ln>
          </p:spPr>
          <p:txBody>
            <a:bodyPr rtlCol="0" anchor="ctr"/>
            <a:lstStyle/>
            <a:p>
              <a:endParaRPr lang="ru-RU"/>
            </a:p>
          </p:txBody>
        </p:sp>
        <p:sp>
          <p:nvSpPr>
            <p:cNvPr id="114" name="Полилиния: фигура 113">
              <a:extLst>
                <a:ext uri="{FF2B5EF4-FFF2-40B4-BE49-F238E27FC236}">
                  <a16:creationId xmlns:a16="http://schemas.microsoft.com/office/drawing/2014/main" id="{41BE3760-0DFA-42A0-B6C4-1F670186B913}"/>
                </a:ext>
              </a:extLst>
            </p:cNvPr>
            <p:cNvSpPr/>
            <p:nvPr/>
          </p:nvSpPr>
          <p:spPr>
            <a:xfrm>
              <a:off x="10206700" y="5681890"/>
              <a:ext cx="13177" cy="32819"/>
            </a:xfrm>
            <a:custGeom>
              <a:avLst/>
              <a:gdLst>
                <a:gd name="connsiteX0" fmla="*/ 0 w 13177"/>
                <a:gd name="connsiteY0" fmla="*/ 0 h 32819"/>
                <a:gd name="connsiteX1" fmla="*/ 13177 w 13177"/>
                <a:gd name="connsiteY1" fmla="*/ 0 h 32819"/>
                <a:gd name="connsiteX2" fmla="*/ 13177 w 13177"/>
                <a:gd name="connsiteY2" fmla="*/ 4475 h 32819"/>
                <a:gd name="connsiteX3" fmla="*/ 5470 w 13177"/>
                <a:gd name="connsiteY3" fmla="*/ 4475 h 32819"/>
                <a:gd name="connsiteX4" fmla="*/ 5470 w 13177"/>
                <a:gd name="connsiteY4" fmla="*/ 13923 h 32819"/>
                <a:gd name="connsiteX5" fmla="*/ 10940 w 13177"/>
                <a:gd name="connsiteY5" fmla="*/ 13923 h 32819"/>
                <a:gd name="connsiteX6" fmla="*/ 10940 w 13177"/>
                <a:gd name="connsiteY6" fmla="*/ 18399 h 32819"/>
                <a:gd name="connsiteX7" fmla="*/ 5470 w 13177"/>
                <a:gd name="connsiteY7" fmla="*/ 18399 h 32819"/>
                <a:gd name="connsiteX8" fmla="*/ 5470 w 13177"/>
                <a:gd name="connsiteY8" fmla="*/ 28344 h 32819"/>
                <a:gd name="connsiteX9" fmla="*/ 13177 w 13177"/>
                <a:gd name="connsiteY9" fmla="*/ 28344 h 32819"/>
                <a:gd name="connsiteX10" fmla="*/ 13177 w 13177"/>
                <a:gd name="connsiteY10" fmla="*/ 32820 h 32819"/>
                <a:gd name="connsiteX11" fmla="*/ 0 w 13177"/>
                <a:gd name="connsiteY11" fmla="*/ 32820 h 32819"/>
                <a:gd name="connsiteX12" fmla="*/ 0 w 13177"/>
                <a:gd name="connsiteY12" fmla="*/ 0 h 32819"/>
                <a:gd name="connsiteX13" fmla="*/ 0 w 13177"/>
                <a:gd name="connsiteY13" fmla="*/ 0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77" h="32819">
                  <a:moveTo>
                    <a:pt x="0" y="0"/>
                  </a:moveTo>
                  <a:lnTo>
                    <a:pt x="13177" y="0"/>
                  </a:lnTo>
                  <a:lnTo>
                    <a:pt x="13177" y="4475"/>
                  </a:lnTo>
                  <a:lnTo>
                    <a:pt x="5470" y="4475"/>
                  </a:lnTo>
                  <a:lnTo>
                    <a:pt x="5470" y="13923"/>
                  </a:lnTo>
                  <a:lnTo>
                    <a:pt x="10940" y="13923"/>
                  </a:lnTo>
                  <a:lnTo>
                    <a:pt x="10940" y="18399"/>
                  </a:lnTo>
                  <a:lnTo>
                    <a:pt x="5470" y="18399"/>
                  </a:lnTo>
                  <a:lnTo>
                    <a:pt x="5470" y="28344"/>
                  </a:lnTo>
                  <a:lnTo>
                    <a:pt x="13177" y="28344"/>
                  </a:lnTo>
                  <a:lnTo>
                    <a:pt x="13177" y="32820"/>
                  </a:lnTo>
                  <a:lnTo>
                    <a:pt x="0" y="32820"/>
                  </a:lnTo>
                  <a:lnTo>
                    <a:pt x="0" y="0"/>
                  </a:lnTo>
                  <a:lnTo>
                    <a:pt x="0" y="0"/>
                  </a:lnTo>
                  <a:close/>
                </a:path>
              </a:pathLst>
            </a:custGeom>
            <a:solidFill>
              <a:srgbClr val="FFFFFF"/>
            </a:solidFill>
            <a:ln w="4763" cap="flat">
              <a:noFill/>
              <a:prstDash val="solid"/>
              <a:miter/>
            </a:ln>
          </p:spPr>
          <p:txBody>
            <a:bodyPr rtlCol="0" anchor="ctr"/>
            <a:lstStyle/>
            <a:p>
              <a:endParaRPr lang="ru-RU"/>
            </a:p>
          </p:txBody>
        </p:sp>
        <p:sp>
          <p:nvSpPr>
            <p:cNvPr id="115" name="Полилиния: фигура 114">
              <a:extLst>
                <a:ext uri="{FF2B5EF4-FFF2-40B4-BE49-F238E27FC236}">
                  <a16:creationId xmlns:a16="http://schemas.microsoft.com/office/drawing/2014/main" id="{2C9E22A2-7A97-4519-87D9-D8C8FC61BDF2}"/>
                </a:ext>
              </a:extLst>
            </p:cNvPr>
            <p:cNvSpPr/>
            <p:nvPr/>
          </p:nvSpPr>
          <p:spPr>
            <a:xfrm>
              <a:off x="10223109" y="5681890"/>
              <a:ext cx="15912" cy="32819"/>
            </a:xfrm>
            <a:custGeom>
              <a:avLst/>
              <a:gdLst>
                <a:gd name="connsiteX0" fmla="*/ 4724 w 15912"/>
                <a:gd name="connsiteY0" fmla="*/ 12183 h 32819"/>
                <a:gd name="connsiteX1" fmla="*/ 4724 w 15912"/>
                <a:gd name="connsiteY1" fmla="*/ 32820 h 32819"/>
                <a:gd name="connsiteX2" fmla="*/ 0 w 15912"/>
                <a:gd name="connsiteY2" fmla="*/ 32820 h 32819"/>
                <a:gd name="connsiteX3" fmla="*/ 0 w 15912"/>
                <a:gd name="connsiteY3" fmla="*/ 0 h 32819"/>
                <a:gd name="connsiteX4" fmla="*/ 5470 w 15912"/>
                <a:gd name="connsiteY4" fmla="*/ 0 h 32819"/>
                <a:gd name="connsiteX5" fmla="*/ 11437 w 15912"/>
                <a:gd name="connsiteY5" fmla="*/ 18647 h 32819"/>
                <a:gd name="connsiteX6" fmla="*/ 11437 w 15912"/>
                <a:gd name="connsiteY6" fmla="*/ 0 h 32819"/>
                <a:gd name="connsiteX7" fmla="*/ 15912 w 15912"/>
                <a:gd name="connsiteY7" fmla="*/ 0 h 32819"/>
                <a:gd name="connsiteX8" fmla="*/ 15912 w 15912"/>
                <a:gd name="connsiteY8" fmla="*/ 32571 h 32819"/>
                <a:gd name="connsiteX9" fmla="*/ 11189 w 15912"/>
                <a:gd name="connsiteY9" fmla="*/ 32571 h 32819"/>
                <a:gd name="connsiteX10" fmla="*/ 4724 w 15912"/>
                <a:gd name="connsiteY10" fmla="*/ 12183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12" h="32819">
                  <a:moveTo>
                    <a:pt x="4724" y="12183"/>
                  </a:moveTo>
                  <a:lnTo>
                    <a:pt x="4724" y="32820"/>
                  </a:lnTo>
                  <a:lnTo>
                    <a:pt x="0" y="32820"/>
                  </a:lnTo>
                  <a:lnTo>
                    <a:pt x="0" y="0"/>
                  </a:lnTo>
                  <a:lnTo>
                    <a:pt x="5470" y="0"/>
                  </a:lnTo>
                  <a:lnTo>
                    <a:pt x="11437" y="18647"/>
                  </a:lnTo>
                  <a:lnTo>
                    <a:pt x="11437" y="0"/>
                  </a:lnTo>
                  <a:lnTo>
                    <a:pt x="15912" y="0"/>
                  </a:lnTo>
                  <a:lnTo>
                    <a:pt x="15912" y="32571"/>
                  </a:lnTo>
                  <a:lnTo>
                    <a:pt x="11189" y="32571"/>
                  </a:lnTo>
                  <a:lnTo>
                    <a:pt x="4724" y="12183"/>
                  </a:lnTo>
                  <a:close/>
                </a:path>
              </a:pathLst>
            </a:custGeom>
            <a:solidFill>
              <a:srgbClr val="FFFFFF"/>
            </a:solidFill>
            <a:ln w="4763" cap="flat">
              <a:noFill/>
              <a:prstDash val="solid"/>
              <a:miter/>
            </a:ln>
          </p:spPr>
          <p:txBody>
            <a:bodyPr rtlCol="0" anchor="ctr"/>
            <a:lstStyle/>
            <a:p>
              <a:endParaRPr lang="ru-RU"/>
            </a:p>
          </p:txBody>
        </p:sp>
        <p:sp>
          <p:nvSpPr>
            <p:cNvPr id="116" name="Полилиния: фигура 115">
              <a:extLst>
                <a:ext uri="{FF2B5EF4-FFF2-40B4-BE49-F238E27FC236}">
                  <a16:creationId xmlns:a16="http://schemas.microsoft.com/office/drawing/2014/main" id="{CE60DA92-E20C-42F7-BBD7-43281FFEC5AC}"/>
                </a:ext>
              </a:extLst>
            </p:cNvPr>
            <p:cNvSpPr/>
            <p:nvPr/>
          </p:nvSpPr>
          <p:spPr>
            <a:xfrm>
              <a:off x="10242751" y="5681890"/>
              <a:ext cx="16409" cy="32570"/>
            </a:xfrm>
            <a:custGeom>
              <a:avLst/>
              <a:gdLst>
                <a:gd name="connsiteX0" fmla="*/ 16410 w 16409"/>
                <a:gd name="connsiteY0" fmla="*/ 8702 h 32570"/>
                <a:gd name="connsiteX1" fmla="*/ 16410 w 16409"/>
                <a:gd name="connsiteY1" fmla="*/ 23869 h 32570"/>
                <a:gd name="connsiteX2" fmla="*/ 8453 w 16409"/>
                <a:gd name="connsiteY2" fmla="*/ 32571 h 32570"/>
                <a:gd name="connsiteX3" fmla="*/ 0 w 16409"/>
                <a:gd name="connsiteY3" fmla="*/ 32571 h 32570"/>
                <a:gd name="connsiteX4" fmla="*/ 0 w 16409"/>
                <a:gd name="connsiteY4" fmla="*/ 0 h 32570"/>
                <a:gd name="connsiteX5" fmla="*/ 8453 w 16409"/>
                <a:gd name="connsiteY5" fmla="*/ 0 h 32570"/>
                <a:gd name="connsiteX6" fmla="*/ 16410 w 16409"/>
                <a:gd name="connsiteY6" fmla="*/ 8702 h 32570"/>
                <a:gd name="connsiteX7" fmla="*/ 7956 w 16409"/>
                <a:gd name="connsiteY7" fmla="*/ 28096 h 32570"/>
                <a:gd name="connsiteX8" fmla="*/ 11189 w 16409"/>
                <a:gd name="connsiteY8" fmla="*/ 24863 h 32570"/>
                <a:gd name="connsiteX9" fmla="*/ 11189 w 16409"/>
                <a:gd name="connsiteY9" fmla="*/ 7708 h 32570"/>
                <a:gd name="connsiteX10" fmla="*/ 7956 w 16409"/>
                <a:gd name="connsiteY10" fmla="*/ 4475 h 32570"/>
                <a:gd name="connsiteX11" fmla="*/ 5718 w 16409"/>
                <a:gd name="connsiteY11" fmla="*/ 4475 h 32570"/>
                <a:gd name="connsiteX12" fmla="*/ 5718 w 16409"/>
                <a:gd name="connsiteY12" fmla="*/ 28096 h 32570"/>
                <a:gd name="connsiteX13" fmla="*/ 7956 w 16409"/>
                <a:gd name="connsiteY13" fmla="*/ 28096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09" h="32570">
                  <a:moveTo>
                    <a:pt x="16410" y="8702"/>
                  </a:moveTo>
                  <a:lnTo>
                    <a:pt x="16410" y="23869"/>
                  </a:lnTo>
                  <a:cubicBezTo>
                    <a:pt x="16410" y="28841"/>
                    <a:pt x="14421" y="32571"/>
                    <a:pt x="8453" y="32571"/>
                  </a:cubicBezTo>
                  <a:lnTo>
                    <a:pt x="0" y="32571"/>
                  </a:lnTo>
                  <a:lnTo>
                    <a:pt x="0" y="0"/>
                  </a:lnTo>
                  <a:lnTo>
                    <a:pt x="8453" y="0"/>
                  </a:lnTo>
                  <a:cubicBezTo>
                    <a:pt x="14421" y="0"/>
                    <a:pt x="16410" y="3730"/>
                    <a:pt x="16410" y="8702"/>
                  </a:cubicBezTo>
                  <a:close/>
                  <a:moveTo>
                    <a:pt x="7956" y="28096"/>
                  </a:moveTo>
                  <a:cubicBezTo>
                    <a:pt x="10194" y="28096"/>
                    <a:pt x="11189" y="26852"/>
                    <a:pt x="11189" y="24863"/>
                  </a:cubicBezTo>
                  <a:lnTo>
                    <a:pt x="11189" y="7708"/>
                  </a:lnTo>
                  <a:cubicBezTo>
                    <a:pt x="11189" y="5719"/>
                    <a:pt x="10443" y="4475"/>
                    <a:pt x="7956" y="4475"/>
                  </a:cubicBezTo>
                  <a:lnTo>
                    <a:pt x="5718" y="4475"/>
                  </a:lnTo>
                  <a:lnTo>
                    <a:pt x="5718" y="28096"/>
                  </a:lnTo>
                  <a:lnTo>
                    <a:pt x="7956" y="28096"/>
                  </a:lnTo>
                  <a:close/>
                </a:path>
              </a:pathLst>
            </a:custGeom>
            <a:solidFill>
              <a:srgbClr val="FFFFFF"/>
            </a:solidFill>
            <a:ln w="4763" cap="flat">
              <a:noFill/>
              <a:prstDash val="solid"/>
              <a:miter/>
            </a:ln>
          </p:spPr>
          <p:txBody>
            <a:bodyPr rtlCol="0" anchor="ctr"/>
            <a:lstStyle/>
            <a:p>
              <a:endParaRPr lang="ru-RU"/>
            </a:p>
          </p:txBody>
        </p:sp>
        <p:sp>
          <p:nvSpPr>
            <p:cNvPr id="117" name="Полилиния: фигура 116">
              <a:extLst>
                <a:ext uri="{FF2B5EF4-FFF2-40B4-BE49-F238E27FC236}">
                  <a16:creationId xmlns:a16="http://schemas.microsoft.com/office/drawing/2014/main" id="{3A0F0133-6B07-43EB-8FBB-F72A7801EC38}"/>
                </a:ext>
              </a:extLst>
            </p:cNvPr>
            <p:cNvSpPr/>
            <p:nvPr/>
          </p:nvSpPr>
          <p:spPr>
            <a:xfrm>
              <a:off x="10262890" y="5681890"/>
              <a:ext cx="13177" cy="32819"/>
            </a:xfrm>
            <a:custGeom>
              <a:avLst/>
              <a:gdLst>
                <a:gd name="connsiteX0" fmla="*/ 0 w 13177"/>
                <a:gd name="connsiteY0" fmla="*/ 0 h 32819"/>
                <a:gd name="connsiteX1" fmla="*/ 13178 w 13177"/>
                <a:gd name="connsiteY1" fmla="*/ 0 h 32819"/>
                <a:gd name="connsiteX2" fmla="*/ 13178 w 13177"/>
                <a:gd name="connsiteY2" fmla="*/ 4475 h 32819"/>
                <a:gd name="connsiteX3" fmla="*/ 5470 w 13177"/>
                <a:gd name="connsiteY3" fmla="*/ 4475 h 32819"/>
                <a:gd name="connsiteX4" fmla="*/ 5470 w 13177"/>
                <a:gd name="connsiteY4" fmla="*/ 13923 h 32819"/>
                <a:gd name="connsiteX5" fmla="*/ 10940 w 13177"/>
                <a:gd name="connsiteY5" fmla="*/ 13923 h 32819"/>
                <a:gd name="connsiteX6" fmla="*/ 10940 w 13177"/>
                <a:gd name="connsiteY6" fmla="*/ 18399 h 32819"/>
                <a:gd name="connsiteX7" fmla="*/ 5470 w 13177"/>
                <a:gd name="connsiteY7" fmla="*/ 18399 h 32819"/>
                <a:gd name="connsiteX8" fmla="*/ 5470 w 13177"/>
                <a:gd name="connsiteY8" fmla="*/ 28344 h 32819"/>
                <a:gd name="connsiteX9" fmla="*/ 13178 w 13177"/>
                <a:gd name="connsiteY9" fmla="*/ 28344 h 32819"/>
                <a:gd name="connsiteX10" fmla="*/ 13178 w 13177"/>
                <a:gd name="connsiteY10" fmla="*/ 32820 h 32819"/>
                <a:gd name="connsiteX11" fmla="*/ 0 w 13177"/>
                <a:gd name="connsiteY11" fmla="*/ 32820 h 32819"/>
                <a:gd name="connsiteX12" fmla="*/ 0 w 13177"/>
                <a:gd name="connsiteY12" fmla="*/ 0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7" h="32819">
                  <a:moveTo>
                    <a:pt x="0" y="0"/>
                  </a:moveTo>
                  <a:lnTo>
                    <a:pt x="13178" y="0"/>
                  </a:lnTo>
                  <a:lnTo>
                    <a:pt x="13178" y="4475"/>
                  </a:lnTo>
                  <a:lnTo>
                    <a:pt x="5470" y="4475"/>
                  </a:lnTo>
                  <a:lnTo>
                    <a:pt x="5470" y="13923"/>
                  </a:lnTo>
                  <a:lnTo>
                    <a:pt x="10940" y="13923"/>
                  </a:lnTo>
                  <a:lnTo>
                    <a:pt x="10940" y="18399"/>
                  </a:lnTo>
                  <a:lnTo>
                    <a:pt x="5470" y="18399"/>
                  </a:lnTo>
                  <a:lnTo>
                    <a:pt x="5470" y="28344"/>
                  </a:lnTo>
                  <a:lnTo>
                    <a:pt x="13178" y="28344"/>
                  </a:lnTo>
                  <a:lnTo>
                    <a:pt x="13178" y="32820"/>
                  </a:lnTo>
                  <a:lnTo>
                    <a:pt x="0" y="32820"/>
                  </a:lnTo>
                  <a:lnTo>
                    <a:pt x="0" y="0"/>
                  </a:lnTo>
                  <a:close/>
                </a:path>
              </a:pathLst>
            </a:custGeom>
            <a:solidFill>
              <a:srgbClr val="FFFFFF"/>
            </a:solidFill>
            <a:ln w="4763" cap="flat">
              <a:noFill/>
              <a:prstDash val="solid"/>
              <a:miter/>
            </a:ln>
          </p:spPr>
          <p:txBody>
            <a:bodyPr rtlCol="0" anchor="ctr"/>
            <a:lstStyle/>
            <a:p>
              <a:endParaRPr lang="ru-RU"/>
            </a:p>
          </p:txBody>
        </p:sp>
        <p:sp>
          <p:nvSpPr>
            <p:cNvPr id="118" name="Полилиния: фигура 117">
              <a:extLst>
                <a:ext uri="{FF2B5EF4-FFF2-40B4-BE49-F238E27FC236}">
                  <a16:creationId xmlns:a16="http://schemas.microsoft.com/office/drawing/2014/main" id="{5627933D-46B8-4035-BB1C-B45783690095}"/>
                </a:ext>
              </a:extLst>
            </p:cNvPr>
            <p:cNvSpPr/>
            <p:nvPr/>
          </p:nvSpPr>
          <p:spPr>
            <a:xfrm>
              <a:off x="10279300" y="5681890"/>
              <a:ext cx="16161" cy="32570"/>
            </a:xfrm>
            <a:custGeom>
              <a:avLst/>
              <a:gdLst>
                <a:gd name="connsiteX0" fmla="*/ 5718 w 16161"/>
                <a:gd name="connsiteY0" fmla="*/ 17653 h 32570"/>
                <a:gd name="connsiteX1" fmla="*/ 5718 w 16161"/>
                <a:gd name="connsiteY1" fmla="*/ 32571 h 32570"/>
                <a:gd name="connsiteX2" fmla="*/ 0 w 16161"/>
                <a:gd name="connsiteY2" fmla="*/ 32571 h 32570"/>
                <a:gd name="connsiteX3" fmla="*/ 0 w 16161"/>
                <a:gd name="connsiteY3" fmla="*/ 0 h 32570"/>
                <a:gd name="connsiteX4" fmla="*/ 7956 w 16161"/>
                <a:gd name="connsiteY4" fmla="*/ 0 h 32570"/>
                <a:gd name="connsiteX5" fmla="*/ 15415 w 16161"/>
                <a:gd name="connsiteY5" fmla="*/ 7210 h 32570"/>
                <a:gd name="connsiteX6" fmla="*/ 15415 w 16161"/>
                <a:gd name="connsiteY6" fmla="*/ 11437 h 32570"/>
                <a:gd name="connsiteX7" fmla="*/ 10940 w 16161"/>
                <a:gd name="connsiteY7" fmla="*/ 17653 h 32570"/>
                <a:gd name="connsiteX8" fmla="*/ 16161 w 16161"/>
                <a:gd name="connsiteY8" fmla="*/ 32571 h 32570"/>
                <a:gd name="connsiteX9" fmla="*/ 10443 w 16161"/>
                <a:gd name="connsiteY9" fmla="*/ 32571 h 32570"/>
                <a:gd name="connsiteX10" fmla="*/ 5718 w 16161"/>
                <a:gd name="connsiteY10" fmla="*/ 17653 h 32570"/>
                <a:gd name="connsiteX11" fmla="*/ 5718 w 16161"/>
                <a:gd name="connsiteY11" fmla="*/ 4475 h 32570"/>
                <a:gd name="connsiteX12" fmla="*/ 5718 w 16161"/>
                <a:gd name="connsiteY12" fmla="*/ 14669 h 32570"/>
                <a:gd name="connsiteX13" fmla="*/ 7459 w 16161"/>
                <a:gd name="connsiteY13" fmla="*/ 14669 h 32570"/>
                <a:gd name="connsiteX14" fmla="*/ 10194 w 16161"/>
                <a:gd name="connsiteY14" fmla="*/ 11935 h 32570"/>
                <a:gd name="connsiteX15" fmla="*/ 10194 w 16161"/>
                <a:gd name="connsiteY15" fmla="*/ 7210 h 32570"/>
                <a:gd name="connsiteX16" fmla="*/ 7459 w 16161"/>
                <a:gd name="connsiteY16" fmla="*/ 4475 h 32570"/>
                <a:gd name="connsiteX17" fmla="*/ 5718 w 16161"/>
                <a:gd name="connsiteY17" fmla="*/ 4475 h 32570"/>
                <a:gd name="connsiteX18" fmla="*/ 5718 w 16161"/>
                <a:gd name="connsiteY18" fmla="*/ 4475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61" h="32570">
                  <a:moveTo>
                    <a:pt x="5718" y="17653"/>
                  </a:moveTo>
                  <a:lnTo>
                    <a:pt x="5718" y="32571"/>
                  </a:lnTo>
                  <a:lnTo>
                    <a:pt x="0" y="32571"/>
                  </a:lnTo>
                  <a:lnTo>
                    <a:pt x="0" y="0"/>
                  </a:lnTo>
                  <a:lnTo>
                    <a:pt x="7956" y="0"/>
                  </a:lnTo>
                  <a:cubicBezTo>
                    <a:pt x="13426" y="0"/>
                    <a:pt x="15415" y="2735"/>
                    <a:pt x="15415" y="7210"/>
                  </a:cubicBezTo>
                  <a:lnTo>
                    <a:pt x="15415" y="11437"/>
                  </a:lnTo>
                  <a:cubicBezTo>
                    <a:pt x="15415" y="14918"/>
                    <a:pt x="14172" y="16907"/>
                    <a:pt x="10940" y="17653"/>
                  </a:cubicBezTo>
                  <a:lnTo>
                    <a:pt x="16161" y="32571"/>
                  </a:lnTo>
                  <a:lnTo>
                    <a:pt x="10443" y="32571"/>
                  </a:lnTo>
                  <a:lnTo>
                    <a:pt x="5718" y="17653"/>
                  </a:lnTo>
                  <a:close/>
                  <a:moveTo>
                    <a:pt x="5718" y="4475"/>
                  </a:moveTo>
                  <a:lnTo>
                    <a:pt x="5718" y="14669"/>
                  </a:lnTo>
                  <a:lnTo>
                    <a:pt x="7459" y="14669"/>
                  </a:lnTo>
                  <a:cubicBezTo>
                    <a:pt x="9448" y="14669"/>
                    <a:pt x="10194" y="13675"/>
                    <a:pt x="10194" y="11935"/>
                  </a:cubicBezTo>
                  <a:lnTo>
                    <a:pt x="10194" y="7210"/>
                  </a:lnTo>
                  <a:cubicBezTo>
                    <a:pt x="10194" y="5470"/>
                    <a:pt x="9448" y="4475"/>
                    <a:pt x="7459" y="4475"/>
                  </a:cubicBezTo>
                  <a:lnTo>
                    <a:pt x="5718" y="4475"/>
                  </a:lnTo>
                  <a:lnTo>
                    <a:pt x="5718" y="4475"/>
                  </a:lnTo>
                  <a:close/>
                </a:path>
              </a:pathLst>
            </a:custGeom>
            <a:solidFill>
              <a:srgbClr val="FFFFFF"/>
            </a:solidFill>
            <a:ln w="4763" cap="flat">
              <a:noFill/>
              <a:prstDash val="solid"/>
              <a:miter/>
            </a:ln>
          </p:spPr>
          <p:txBody>
            <a:bodyPr rtlCol="0" anchor="ctr"/>
            <a:lstStyle/>
            <a:p>
              <a:endParaRPr lang="ru-RU"/>
            </a:p>
          </p:txBody>
        </p:sp>
        <p:sp>
          <p:nvSpPr>
            <p:cNvPr id="119" name="Полилиния: фигура 118">
              <a:extLst>
                <a:ext uri="{FF2B5EF4-FFF2-40B4-BE49-F238E27FC236}">
                  <a16:creationId xmlns:a16="http://schemas.microsoft.com/office/drawing/2014/main" id="{7D30742C-9AC7-42C8-84C8-6B80BE1B7F9D}"/>
                </a:ext>
              </a:extLst>
            </p:cNvPr>
            <p:cNvSpPr/>
            <p:nvPr/>
          </p:nvSpPr>
          <p:spPr>
            <a:xfrm>
              <a:off x="10472988" y="5648325"/>
              <a:ext cx="400051" cy="400050"/>
            </a:xfrm>
            <a:custGeom>
              <a:avLst/>
              <a:gdLst>
                <a:gd name="connsiteX0" fmla="*/ 400051 w 400051"/>
                <a:gd name="connsiteY0" fmla="*/ 0 h 400050"/>
                <a:gd name="connsiteX1" fmla="*/ 0 w 400051"/>
                <a:gd name="connsiteY1" fmla="*/ 0 h 400050"/>
                <a:gd name="connsiteX2" fmla="*/ 0 w 400051"/>
                <a:gd name="connsiteY2" fmla="*/ 400050 h 400050"/>
                <a:gd name="connsiteX3" fmla="*/ 400051 w 400051"/>
                <a:gd name="connsiteY3" fmla="*/ 400050 h 400050"/>
                <a:gd name="connsiteX4" fmla="*/ 400051 w 400051"/>
                <a:gd name="connsiteY4" fmla="*/ 0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1" h="400050">
                  <a:moveTo>
                    <a:pt x="400051" y="0"/>
                  </a:moveTo>
                  <a:lnTo>
                    <a:pt x="0" y="0"/>
                  </a:lnTo>
                  <a:lnTo>
                    <a:pt x="0" y="400050"/>
                  </a:lnTo>
                  <a:lnTo>
                    <a:pt x="400051" y="400050"/>
                  </a:lnTo>
                  <a:lnTo>
                    <a:pt x="400051" y="0"/>
                  </a:lnTo>
                  <a:close/>
                </a:path>
              </a:pathLst>
            </a:custGeom>
            <a:noFill/>
            <a:ln w="4763" cap="flat">
              <a:solidFill>
                <a:srgbClr val="FFFFFF"/>
              </a:solidFill>
              <a:prstDash val="solid"/>
              <a:miter/>
            </a:ln>
          </p:spPr>
          <p:txBody>
            <a:bodyPr rtlCol="0" anchor="ctr"/>
            <a:lstStyle/>
            <a:p>
              <a:endParaRPr lang="ru-RU"/>
            </a:p>
          </p:txBody>
        </p:sp>
        <p:sp>
          <p:nvSpPr>
            <p:cNvPr id="120" name="Полилиния: фигура 119">
              <a:extLst>
                <a:ext uri="{FF2B5EF4-FFF2-40B4-BE49-F238E27FC236}">
                  <a16:creationId xmlns:a16="http://schemas.microsoft.com/office/drawing/2014/main" id="{0BCCCD8F-54CA-45CD-959B-675CF9AFE6B9}"/>
                </a:ext>
              </a:extLst>
            </p:cNvPr>
            <p:cNvSpPr/>
            <p:nvPr/>
          </p:nvSpPr>
          <p:spPr>
            <a:xfrm>
              <a:off x="10501829" y="5681646"/>
              <a:ext cx="23371" cy="80805"/>
            </a:xfrm>
            <a:custGeom>
              <a:avLst/>
              <a:gdLst>
                <a:gd name="connsiteX0" fmla="*/ 9697 w 23371"/>
                <a:gd name="connsiteY0" fmla="*/ 19145 h 80805"/>
                <a:gd name="connsiteX1" fmla="*/ 9697 w 23371"/>
                <a:gd name="connsiteY1" fmla="*/ 80805 h 80805"/>
                <a:gd name="connsiteX2" fmla="*/ 23372 w 23371"/>
                <a:gd name="connsiteY2" fmla="*/ 80805 h 80805"/>
                <a:gd name="connsiteX3" fmla="*/ 23372 w 23371"/>
                <a:gd name="connsiteY3" fmla="*/ 0 h 80805"/>
                <a:gd name="connsiteX4" fmla="*/ 12432 w 23371"/>
                <a:gd name="connsiteY4" fmla="*/ 0 h 80805"/>
                <a:gd name="connsiteX5" fmla="*/ 0 w 23371"/>
                <a:gd name="connsiteY5" fmla="*/ 14670 h 80805"/>
                <a:gd name="connsiteX6" fmla="*/ 0 w 23371"/>
                <a:gd name="connsiteY6" fmla="*/ 28841 h 80805"/>
                <a:gd name="connsiteX7" fmla="*/ 9448 w 23371"/>
                <a:gd name="connsiteY7" fmla="*/ 19145 h 80805"/>
                <a:gd name="connsiteX8" fmla="*/ 9697 w 23371"/>
                <a:gd name="connsiteY8" fmla="*/ 19145 h 80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71" h="80805">
                  <a:moveTo>
                    <a:pt x="9697" y="19145"/>
                  </a:moveTo>
                  <a:lnTo>
                    <a:pt x="9697" y="80805"/>
                  </a:lnTo>
                  <a:lnTo>
                    <a:pt x="23372" y="80805"/>
                  </a:lnTo>
                  <a:lnTo>
                    <a:pt x="23372" y="0"/>
                  </a:lnTo>
                  <a:lnTo>
                    <a:pt x="12432" y="0"/>
                  </a:lnTo>
                  <a:lnTo>
                    <a:pt x="0" y="14670"/>
                  </a:lnTo>
                  <a:lnTo>
                    <a:pt x="0" y="28841"/>
                  </a:lnTo>
                  <a:lnTo>
                    <a:pt x="9448" y="19145"/>
                  </a:lnTo>
                  <a:lnTo>
                    <a:pt x="9697" y="19145"/>
                  </a:lnTo>
                  <a:close/>
                </a:path>
              </a:pathLst>
            </a:custGeom>
            <a:solidFill>
              <a:srgbClr val="FFFFFF"/>
            </a:solidFill>
            <a:ln w="4763" cap="flat">
              <a:noFill/>
              <a:prstDash val="solid"/>
              <a:miter/>
            </a:ln>
          </p:spPr>
          <p:txBody>
            <a:bodyPr rtlCol="0" anchor="ctr"/>
            <a:lstStyle/>
            <a:p>
              <a:endParaRPr lang="ru-RU"/>
            </a:p>
          </p:txBody>
        </p:sp>
        <p:sp>
          <p:nvSpPr>
            <p:cNvPr id="121" name="Полилиния: фигура 120">
              <a:extLst>
                <a:ext uri="{FF2B5EF4-FFF2-40B4-BE49-F238E27FC236}">
                  <a16:creationId xmlns:a16="http://schemas.microsoft.com/office/drawing/2014/main" id="{ED68F50E-1AF9-497D-8894-2B4322CF122A}"/>
                </a:ext>
              </a:extLst>
            </p:cNvPr>
            <p:cNvSpPr/>
            <p:nvPr/>
          </p:nvSpPr>
          <p:spPr>
            <a:xfrm>
              <a:off x="10534649" y="5680646"/>
              <a:ext cx="40029" cy="82794"/>
            </a:xfrm>
            <a:custGeom>
              <a:avLst/>
              <a:gdLst>
                <a:gd name="connsiteX0" fmla="*/ 40030 w 40029"/>
                <a:gd name="connsiteY0" fmla="*/ 60915 h 82794"/>
                <a:gd name="connsiteX1" fmla="*/ 40030 w 40029"/>
                <a:gd name="connsiteY1" fmla="*/ 21880 h 82794"/>
                <a:gd name="connsiteX2" fmla="*/ 19889 w 40029"/>
                <a:gd name="connsiteY2" fmla="*/ 0 h 82794"/>
                <a:gd name="connsiteX3" fmla="*/ 0 w 40029"/>
                <a:gd name="connsiteY3" fmla="*/ 21880 h 82794"/>
                <a:gd name="connsiteX4" fmla="*/ 0 w 40029"/>
                <a:gd name="connsiteY4" fmla="*/ 60915 h 82794"/>
                <a:gd name="connsiteX5" fmla="*/ 19889 w 40029"/>
                <a:gd name="connsiteY5" fmla="*/ 82795 h 82794"/>
                <a:gd name="connsiteX6" fmla="*/ 40030 w 40029"/>
                <a:gd name="connsiteY6" fmla="*/ 60915 h 82794"/>
                <a:gd name="connsiteX7" fmla="*/ 13426 w 40029"/>
                <a:gd name="connsiteY7" fmla="*/ 63153 h 82794"/>
                <a:gd name="connsiteX8" fmla="*/ 13426 w 40029"/>
                <a:gd name="connsiteY8" fmla="*/ 19890 h 82794"/>
                <a:gd name="connsiteX9" fmla="*/ 19889 w 40029"/>
                <a:gd name="connsiteY9" fmla="*/ 11437 h 82794"/>
                <a:gd name="connsiteX10" fmla="*/ 26357 w 40029"/>
                <a:gd name="connsiteY10" fmla="*/ 19890 h 82794"/>
                <a:gd name="connsiteX11" fmla="*/ 26357 w 40029"/>
                <a:gd name="connsiteY11" fmla="*/ 63153 h 82794"/>
                <a:gd name="connsiteX12" fmla="*/ 19889 w 40029"/>
                <a:gd name="connsiteY12" fmla="*/ 71606 h 82794"/>
                <a:gd name="connsiteX13" fmla="*/ 13426 w 40029"/>
                <a:gd name="connsiteY13" fmla="*/ 63153 h 82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29" h="82794">
                  <a:moveTo>
                    <a:pt x="40030" y="60915"/>
                  </a:moveTo>
                  <a:lnTo>
                    <a:pt x="40030" y="21880"/>
                  </a:lnTo>
                  <a:cubicBezTo>
                    <a:pt x="40030" y="9199"/>
                    <a:pt x="33815" y="0"/>
                    <a:pt x="19889" y="0"/>
                  </a:cubicBezTo>
                  <a:cubicBezTo>
                    <a:pt x="6216" y="0"/>
                    <a:pt x="0" y="9199"/>
                    <a:pt x="0" y="21880"/>
                  </a:cubicBezTo>
                  <a:lnTo>
                    <a:pt x="0" y="60915"/>
                  </a:lnTo>
                  <a:cubicBezTo>
                    <a:pt x="0" y="73347"/>
                    <a:pt x="6216" y="82795"/>
                    <a:pt x="19889" y="82795"/>
                  </a:cubicBezTo>
                  <a:cubicBezTo>
                    <a:pt x="33567" y="82795"/>
                    <a:pt x="40030" y="73595"/>
                    <a:pt x="40030" y="60915"/>
                  </a:cubicBezTo>
                  <a:close/>
                  <a:moveTo>
                    <a:pt x="13426" y="63153"/>
                  </a:moveTo>
                  <a:lnTo>
                    <a:pt x="13426" y="19890"/>
                  </a:lnTo>
                  <a:cubicBezTo>
                    <a:pt x="13426" y="14918"/>
                    <a:pt x="15165" y="11437"/>
                    <a:pt x="19889" y="11437"/>
                  </a:cubicBezTo>
                  <a:cubicBezTo>
                    <a:pt x="24614" y="11437"/>
                    <a:pt x="26357" y="14918"/>
                    <a:pt x="26357" y="19890"/>
                  </a:cubicBezTo>
                  <a:lnTo>
                    <a:pt x="26357" y="63153"/>
                  </a:lnTo>
                  <a:cubicBezTo>
                    <a:pt x="26357" y="68126"/>
                    <a:pt x="24614" y="71606"/>
                    <a:pt x="19889" y="71606"/>
                  </a:cubicBezTo>
                  <a:cubicBezTo>
                    <a:pt x="15165" y="71357"/>
                    <a:pt x="13426" y="68126"/>
                    <a:pt x="13426" y="63153"/>
                  </a:cubicBezTo>
                  <a:close/>
                </a:path>
              </a:pathLst>
            </a:custGeom>
            <a:solidFill>
              <a:srgbClr val="FFFFFF"/>
            </a:solidFill>
            <a:ln w="4763" cap="flat">
              <a:noFill/>
              <a:prstDash val="solid"/>
              <a:miter/>
            </a:ln>
          </p:spPr>
          <p:txBody>
            <a:bodyPr rtlCol="0" anchor="ctr"/>
            <a:lstStyle/>
            <a:p>
              <a:endParaRPr lang="ru-RU"/>
            </a:p>
          </p:txBody>
        </p:sp>
        <p:sp>
          <p:nvSpPr>
            <p:cNvPr id="122" name="Полилиния: фигура 121">
              <a:extLst>
                <a:ext uri="{FF2B5EF4-FFF2-40B4-BE49-F238E27FC236}">
                  <a16:creationId xmlns:a16="http://schemas.microsoft.com/office/drawing/2014/main" id="{E11E320B-F833-4849-A522-35D5855441B9}"/>
                </a:ext>
              </a:extLst>
            </p:cNvPr>
            <p:cNvSpPr/>
            <p:nvPr/>
          </p:nvSpPr>
          <p:spPr>
            <a:xfrm>
              <a:off x="10600534" y="5681635"/>
              <a:ext cx="16163" cy="32571"/>
            </a:xfrm>
            <a:custGeom>
              <a:avLst/>
              <a:gdLst>
                <a:gd name="connsiteX0" fmla="*/ 5472 w 16163"/>
                <a:gd name="connsiteY0" fmla="*/ 17653 h 32571"/>
                <a:gd name="connsiteX1" fmla="*/ 5472 w 16163"/>
                <a:gd name="connsiteY1" fmla="*/ 32571 h 32571"/>
                <a:gd name="connsiteX2" fmla="*/ 0 w 16163"/>
                <a:gd name="connsiteY2" fmla="*/ 32571 h 32571"/>
                <a:gd name="connsiteX3" fmla="*/ 0 w 16163"/>
                <a:gd name="connsiteY3" fmla="*/ 0 h 32571"/>
                <a:gd name="connsiteX4" fmla="*/ 7958 w 16163"/>
                <a:gd name="connsiteY4" fmla="*/ 0 h 32571"/>
                <a:gd name="connsiteX5" fmla="*/ 15416 w 16163"/>
                <a:gd name="connsiteY5" fmla="*/ 7210 h 32571"/>
                <a:gd name="connsiteX6" fmla="*/ 15416 w 16163"/>
                <a:gd name="connsiteY6" fmla="*/ 11437 h 32571"/>
                <a:gd name="connsiteX7" fmla="*/ 10944 w 16163"/>
                <a:gd name="connsiteY7" fmla="*/ 17653 h 32571"/>
                <a:gd name="connsiteX8" fmla="*/ 16164 w 16163"/>
                <a:gd name="connsiteY8" fmla="*/ 32571 h 32571"/>
                <a:gd name="connsiteX9" fmla="*/ 10444 w 16163"/>
                <a:gd name="connsiteY9" fmla="*/ 32571 h 32571"/>
                <a:gd name="connsiteX10" fmla="*/ 5472 w 16163"/>
                <a:gd name="connsiteY10" fmla="*/ 17653 h 32571"/>
                <a:gd name="connsiteX11" fmla="*/ 5472 w 16163"/>
                <a:gd name="connsiteY11" fmla="*/ 4475 h 32571"/>
                <a:gd name="connsiteX12" fmla="*/ 5472 w 16163"/>
                <a:gd name="connsiteY12" fmla="*/ 14669 h 32571"/>
                <a:gd name="connsiteX13" fmla="*/ 7210 w 16163"/>
                <a:gd name="connsiteY13" fmla="*/ 14669 h 32571"/>
                <a:gd name="connsiteX14" fmla="*/ 9949 w 16163"/>
                <a:gd name="connsiteY14" fmla="*/ 11934 h 32571"/>
                <a:gd name="connsiteX15" fmla="*/ 9949 w 16163"/>
                <a:gd name="connsiteY15" fmla="*/ 7210 h 32571"/>
                <a:gd name="connsiteX16" fmla="*/ 7210 w 16163"/>
                <a:gd name="connsiteY16" fmla="*/ 4475 h 32571"/>
                <a:gd name="connsiteX17" fmla="*/ 5472 w 16163"/>
                <a:gd name="connsiteY17" fmla="*/ 4475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163" h="32571">
                  <a:moveTo>
                    <a:pt x="5472" y="17653"/>
                  </a:moveTo>
                  <a:lnTo>
                    <a:pt x="5472" y="32571"/>
                  </a:lnTo>
                  <a:lnTo>
                    <a:pt x="0" y="32571"/>
                  </a:lnTo>
                  <a:lnTo>
                    <a:pt x="0" y="0"/>
                  </a:lnTo>
                  <a:lnTo>
                    <a:pt x="7958" y="0"/>
                  </a:lnTo>
                  <a:cubicBezTo>
                    <a:pt x="13430" y="0"/>
                    <a:pt x="15416" y="2735"/>
                    <a:pt x="15416" y="7210"/>
                  </a:cubicBezTo>
                  <a:lnTo>
                    <a:pt x="15416" y="11437"/>
                  </a:lnTo>
                  <a:cubicBezTo>
                    <a:pt x="15416" y="14918"/>
                    <a:pt x="14173" y="16907"/>
                    <a:pt x="10944" y="17653"/>
                  </a:cubicBezTo>
                  <a:lnTo>
                    <a:pt x="16164" y="32571"/>
                  </a:lnTo>
                  <a:lnTo>
                    <a:pt x="10444" y="32571"/>
                  </a:lnTo>
                  <a:lnTo>
                    <a:pt x="5472" y="17653"/>
                  </a:lnTo>
                  <a:close/>
                  <a:moveTo>
                    <a:pt x="5472" y="4475"/>
                  </a:moveTo>
                  <a:lnTo>
                    <a:pt x="5472" y="14669"/>
                  </a:lnTo>
                  <a:lnTo>
                    <a:pt x="7210" y="14669"/>
                  </a:lnTo>
                  <a:cubicBezTo>
                    <a:pt x="9201" y="14669"/>
                    <a:pt x="9949" y="13675"/>
                    <a:pt x="9949" y="11934"/>
                  </a:cubicBezTo>
                  <a:lnTo>
                    <a:pt x="9949" y="7210"/>
                  </a:lnTo>
                  <a:cubicBezTo>
                    <a:pt x="9949" y="5470"/>
                    <a:pt x="9201" y="4475"/>
                    <a:pt x="7210" y="4475"/>
                  </a:cubicBezTo>
                  <a:lnTo>
                    <a:pt x="5472" y="4475"/>
                  </a:lnTo>
                  <a:close/>
                </a:path>
              </a:pathLst>
            </a:custGeom>
            <a:solidFill>
              <a:srgbClr val="FFFFFF"/>
            </a:solidFill>
            <a:ln w="4763" cap="flat">
              <a:noFill/>
              <a:prstDash val="solid"/>
              <a:miter/>
            </a:ln>
          </p:spPr>
          <p:txBody>
            <a:bodyPr rtlCol="0" anchor="ctr"/>
            <a:lstStyle/>
            <a:p>
              <a:endParaRPr lang="ru-RU"/>
            </a:p>
          </p:txBody>
        </p:sp>
        <p:sp>
          <p:nvSpPr>
            <p:cNvPr id="123" name="Полилиния: фигура 122">
              <a:extLst>
                <a:ext uri="{FF2B5EF4-FFF2-40B4-BE49-F238E27FC236}">
                  <a16:creationId xmlns:a16="http://schemas.microsoft.com/office/drawing/2014/main" id="{E2F21BBB-92B4-4FDF-9D4A-EA4374258D75}"/>
                </a:ext>
              </a:extLst>
            </p:cNvPr>
            <p:cNvSpPr/>
            <p:nvPr/>
          </p:nvSpPr>
          <p:spPr>
            <a:xfrm>
              <a:off x="10619679" y="5681635"/>
              <a:ext cx="13177" cy="32819"/>
            </a:xfrm>
            <a:custGeom>
              <a:avLst/>
              <a:gdLst>
                <a:gd name="connsiteX0" fmla="*/ 0 w 13177"/>
                <a:gd name="connsiteY0" fmla="*/ 0 h 32819"/>
                <a:gd name="connsiteX1" fmla="*/ 13178 w 13177"/>
                <a:gd name="connsiteY1" fmla="*/ 0 h 32819"/>
                <a:gd name="connsiteX2" fmla="*/ 13178 w 13177"/>
                <a:gd name="connsiteY2" fmla="*/ 4475 h 32819"/>
                <a:gd name="connsiteX3" fmla="*/ 5472 w 13177"/>
                <a:gd name="connsiteY3" fmla="*/ 4475 h 32819"/>
                <a:gd name="connsiteX4" fmla="*/ 5472 w 13177"/>
                <a:gd name="connsiteY4" fmla="*/ 13923 h 32819"/>
                <a:gd name="connsiteX5" fmla="*/ 10939 w 13177"/>
                <a:gd name="connsiteY5" fmla="*/ 13923 h 32819"/>
                <a:gd name="connsiteX6" fmla="*/ 10939 w 13177"/>
                <a:gd name="connsiteY6" fmla="*/ 18399 h 32819"/>
                <a:gd name="connsiteX7" fmla="*/ 5472 w 13177"/>
                <a:gd name="connsiteY7" fmla="*/ 18399 h 32819"/>
                <a:gd name="connsiteX8" fmla="*/ 5472 w 13177"/>
                <a:gd name="connsiteY8" fmla="*/ 28344 h 32819"/>
                <a:gd name="connsiteX9" fmla="*/ 13178 w 13177"/>
                <a:gd name="connsiteY9" fmla="*/ 28344 h 32819"/>
                <a:gd name="connsiteX10" fmla="*/ 13178 w 13177"/>
                <a:gd name="connsiteY10" fmla="*/ 32820 h 32819"/>
                <a:gd name="connsiteX11" fmla="*/ 0 w 13177"/>
                <a:gd name="connsiteY11" fmla="*/ 32820 h 32819"/>
                <a:gd name="connsiteX12" fmla="*/ 0 w 13177"/>
                <a:gd name="connsiteY12" fmla="*/ 0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7" h="32819">
                  <a:moveTo>
                    <a:pt x="0" y="0"/>
                  </a:moveTo>
                  <a:lnTo>
                    <a:pt x="13178" y="0"/>
                  </a:lnTo>
                  <a:lnTo>
                    <a:pt x="13178" y="4475"/>
                  </a:lnTo>
                  <a:lnTo>
                    <a:pt x="5472" y="4475"/>
                  </a:lnTo>
                  <a:lnTo>
                    <a:pt x="5472" y="13923"/>
                  </a:lnTo>
                  <a:lnTo>
                    <a:pt x="10939" y="13923"/>
                  </a:lnTo>
                  <a:lnTo>
                    <a:pt x="10939" y="18399"/>
                  </a:lnTo>
                  <a:lnTo>
                    <a:pt x="5472" y="18399"/>
                  </a:lnTo>
                  <a:lnTo>
                    <a:pt x="5472" y="28344"/>
                  </a:lnTo>
                  <a:lnTo>
                    <a:pt x="13178" y="28344"/>
                  </a:lnTo>
                  <a:lnTo>
                    <a:pt x="13178" y="32820"/>
                  </a:lnTo>
                  <a:lnTo>
                    <a:pt x="0" y="32820"/>
                  </a:lnTo>
                  <a:lnTo>
                    <a:pt x="0" y="0"/>
                  </a:lnTo>
                  <a:close/>
                </a:path>
              </a:pathLst>
            </a:custGeom>
            <a:solidFill>
              <a:srgbClr val="FFFFFF"/>
            </a:solidFill>
            <a:ln w="4763" cap="flat">
              <a:noFill/>
              <a:prstDash val="solid"/>
              <a:miter/>
            </a:ln>
          </p:spPr>
          <p:txBody>
            <a:bodyPr rtlCol="0" anchor="ctr"/>
            <a:lstStyle/>
            <a:p>
              <a:endParaRPr lang="ru-RU"/>
            </a:p>
          </p:txBody>
        </p:sp>
        <p:sp>
          <p:nvSpPr>
            <p:cNvPr id="124" name="Полилиния: фигура 123">
              <a:extLst>
                <a:ext uri="{FF2B5EF4-FFF2-40B4-BE49-F238E27FC236}">
                  <a16:creationId xmlns:a16="http://schemas.microsoft.com/office/drawing/2014/main" id="{19ABF1C2-6F5E-4DBC-8773-A1AA0C07C69C}"/>
                </a:ext>
              </a:extLst>
            </p:cNvPr>
            <p:cNvSpPr/>
            <p:nvPr/>
          </p:nvSpPr>
          <p:spPr>
            <a:xfrm>
              <a:off x="10635095" y="5681876"/>
              <a:ext cx="16411" cy="32582"/>
            </a:xfrm>
            <a:custGeom>
              <a:avLst/>
              <a:gdLst>
                <a:gd name="connsiteX0" fmla="*/ 16412 w 16411"/>
                <a:gd name="connsiteY0" fmla="*/ 8714 h 32582"/>
                <a:gd name="connsiteX1" fmla="*/ 16412 w 16411"/>
                <a:gd name="connsiteY1" fmla="*/ 23880 h 32582"/>
                <a:gd name="connsiteX2" fmla="*/ 8453 w 16411"/>
                <a:gd name="connsiteY2" fmla="*/ 32583 h 32582"/>
                <a:gd name="connsiteX3" fmla="*/ 0 w 16411"/>
                <a:gd name="connsiteY3" fmla="*/ 32583 h 32582"/>
                <a:gd name="connsiteX4" fmla="*/ 0 w 16411"/>
                <a:gd name="connsiteY4" fmla="*/ 12 h 32582"/>
                <a:gd name="connsiteX5" fmla="*/ 8453 w 16411"/>
                <a:gd name="connsiteY5" fmla="*/ 12 h 32582"/>
                <a:gd name="connsiteX6" fmla="*/ 16412 w 16411"/>
                <a:gd name="connsiteY6" fmla="*/ 8714 h 32582"/>
                <a:gd name="connsiteX7" fmla="*/ 7706 w 16411"/>
                <a:gd name="connsiteY7" fmla="*/ 28107 h 32582"/>
                <a:gd name="connsiteX8" fmla="*/ 10939 w 16411"/>
                <a:gd name="connsiteY8" fmla="*/ 24875 h 32582"/>
                <a:gd name="connsiteX9" fmla="*/ 10939 w 16411"/>
                <a:gd name="connsiteY9" fmla="*/ 7719 h 32582"/>
                <a:gd name="connsiteX10" fmla="*/ 7706 w 16411"/>
                <a:gd name="connsiteY10" fmla="*/ 4487 h 32582"/>
                <a:gd name="connsiteX11" fmla="*/ 5472 w 16411"/>
                <a:gd name="connsiteY11" fmla="*/ 4487 h 32582"/>
                <a:gd name="connsiteX12" fmla="*/ 5472 w 16411"/>
                <a:gd name="connsiteY12" fmla="*/ 28107 h 32582"/>
                <a:gd name="connsiteX13" fmla="*/ 7706 w 16411"/>
                <a:gd name="connsiteY13" fmla="*/ 28107 h 32582"/>
                <a:gd name="connsiteX14" fmla="*/ 7706 w 16411"/>
                <a:gd name="connsiteY14" fmla="*/ 28107 h 3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411" h="32582">
                  <a:moveTo>
                    <a:pt x="16412" y="8714"/>
                  </a:moveTo>
                  <a:lnTo>
                    <a:pt x="16412" y="23880"/>
                  </a:lnTo>
                  <a:cubicBezTo>
                    <a:pt x="16412" y="28853"/>
                    <a:pt x="14421" y="32583"/>
                    <a:pt x="8453" y="32583"/>
                  </a:cubicBezTo>
                  <a:lnTo>
                    <a:pt x="0" y="32583"/>
                  </a:lnTo>
                  <a:lnTo>
                    <a:pt x="0" y="12"/>
                  </a:lnTo>
                  <a:lnTo>
                    <a:pt x="8453" y="12"/>
                  </a:lnTo>
                  <a:cubicBezTo>
                    <a:pt x="14421" y="-237"/>
                    <a:pt x="16412" y="3493"/>
                    <a:pt x="16412" y="8714"/>
                  </a:cubicBezTo>
                  <a:close/>
                  <a:moveTo>
                    <a:pt x="7706" y="28107"/>
                  </a:moveTo>
                  <a:cubicBezTo>
                    <a:pt x="9944" y="28107"/>
                    <a:pt x="10939" y="26864"/>
                    <a:pt x="10939" y="24875"/>
                  </a:cubicBezTo>
                  <a:lnTo>
                    <a:pt x="10939" y="7719"/>
                  </a:lnTo>
                  <a:cubicBezTo>
                    <a:pt x="10939" y="5730"/>
                    <a:pt x="10197" y="4487"/>
                    <a:pt x="7706" y="4487"/>
                  </a:cubicBezTo>
                  <a:lnTo>
                    <a:pt x="5472" y="4487"/>
                  </a:lnTo>
                  <a:lnTo>
                    <a:pt x="5472" y="28107"/>
                  </a:lnTo>
                  <a:lnTo>
                    <a:pt x="7706" y="28107"/>
                  </a:lnTo>
                  <a:lnTo>
                    <a:pt x="7706" y="28107"/>
                  </a:lnTo>
                  <a:close/>
                </a:path>
              </a:pathLst>
            </a:custGeom>
            <a:solidFill>
              <a:srgbClr val="FFFFFF"/>
            </a:solidFill>
            <a:ln w="4763" cap="flat">
              <a:noFill/>
              <a:prstDash val="solid"/>
              <a:miter/>
            </a:ln>
          </p:spPr>
          <p:txBody>
            <a:bodyPr rtlCol="0" anchor="ctr"/>
            <a:lstStyle/>
            <a:p>
              <a:endParaRPr lang="ru-RU"/>
            </a:p>
          </p:txBody>
        </p:sp>
        <p:sp>
          <p:nvSpPr>
            <p:cNvPr id="125" name="Полилиния: фигура 124">
              <a:extLst>
                <a:ext uri="{FF2B5EF4-FFF2-40B4-BE49-F238E27FC236}">
                  <a16:creationId xmlns:a16="http://schemas.microsoft.com/office/drawing/2014/main" id="{63B32465-3A4B-492C-A2D4-EC49F67BF316}"/>
                </a:ext>
              </a:extLst>
            </p:cNvPr>
            <p:cNvSpPr/>
            <p:nvPr/>
          </p:nvSpPr>
          <p:spPr>
            <a:xfrm>
              <a:off x="10655236" y="5681635"/>
              <a:ext cx="15911" cy="33068"/>
            </a:xfrm>
            <a:custGeom>
              <a:avLst/>
              <a:gdLst>
                <a:gd name="connsiteX0" fmla="*/ 15912 w 15911"/>
                <a:gd name="connsiteY0" fmla="*/ 0 h 33068"/>
                <a:gd name="connsiteX1" fmla="*/ 15912 w 15911"/>
                <a:gd name="connsiteY1" fmla="*/ 24615 h 33068"/>
                <a:gd name="connsiteX2" fmla="*/ 8206 w 15911"/>
                <a:gd name="connsiteY2" fmla="*/ 33068 h 33068"/>
                <a:gd name="connsiteX3" fmla="*/ 0 w 15911"/>
                <a:gd name="connsiteY3" fmla="*/ 24615 h 33068"/>
                <a:gd name="connsiteX4" fmla="*/ 0 w 15911"/>
                <a:gd name="connsiteY4" fmla="*/ 0 h 33068"/>
                <a:gd name="connsiteX5" fmla="*/ 5467 w 15911"/>
                <a:gd name="connsiteY5" fmla="*/ 0 h 33068"/>
                <a:gd name="connsiteX6" fmla="*/ 5467 w 15911"/>
                <a:gd name="connsiteY6" fmla="*/ 25361 h 33068"/>
                <a:gd name="connsiteX7" fmla="*/ 8206 w 15911"/>
                <a:gd name="connsiteY7" fmla="*/ 28593 h 33068"/>
                <a:gd name="connsiteX8" fmla="*/ 10939 w 15911"/>
                <a:gd name="connsiteY8" fmla="*/ 25361 h 33068"/>
                <a:gd name="connsiteX9" fmla="*/ 10939 w 15911"/>
                <a:gd name="connsiteY9" fmla="*/ 0 h 33068"/>
                <a:gd name="connsiteX10" fmla="*/ 15912 w 15911"/>
                <a:gd name="connsiteY10" fmla="*/ 0 h 3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11" h="33068">
                  <a:moveTo>
                    <a:pt x="15912" y="0"/>
                  </a:moveTo>
                  <a:lnTo>
                    <a:pt x="15912" y="24615"/>
                  </a:lnTo>
                  <a:cubicBezTo>
                    <a:pt x="15912" y="29587"/>
                    <a:pt x="13673" y="33068"/>
                    <a:pt x="8206" y="33068"/>
                  </a:cubicBezTo>
                  <a:cubicBezTo>
                    <a:pt x="2486" y="33068"/>
                    <a:pt x="0" y="29836"/>
                    <a:pt x="0" y="24615"/>
                  </a:cubicBezTo>
                  <a:lnTo>
                    <a:pt x="0" y="0"/>
                  </a:lnTo>
                  <a:lnTo>
                    <a:pt x="5467" y="0"/>
                  </a:lnTo>
                  <a:lnTo>
                    <a:pt x="5467" y="25361"/>
                  </a:lnTo>
                  <a:cubicBezTo>
                    <a:pt x="5467" y="27349"/>
                    <a:pt x="6215" y="28593"/>
                    <a:pt x="8206" y="28593"/>
                  </a:cubicBezTo>
                  <a:cubicBezTo>
                    <a:pt x="10192" y="28593"/>
                    <a:pt x="10939" y="27349"/>
                    <a:pt x="10939" y="25361"/>
                  </a:cubicBezTo>
                  <a:lnTo>
                    <a:pt x="10939" y="0"/>
                  </a:lnTo>
                  <a:lnTo>
                    <a:pt x="15912" y="0"/>
                  </a:lnTo>
                  <a:close/>
                </a:path>
              </a:pathLst>
            </a:custGeom>
            <a:solidFill>
              <a:srgbClr val="FFFFFF"/>
            </a:solidFill>
            <a:ln w="4763" cap="flat">
              <a:noFill/>
              <a:prstDash val="solid"/>
              <a:miter/>
            </a:ln>
          </p:spPr>
          <p:txBody>
            <a:bodyPr rtlCol="0" anchor="ctr"/>
            <a:lstStyle/>
            <a:p>
              <a:endParaRPr lang="ru-RU"/>
            </a:p>
          </p:txBody>
        </p:sp>
        <p:sp>
          <p:nvSpPr>
            <p:cNvPr id="126" name="Полилиния: фигура 125">
              <a:extLst>
                <a:ext uri="{FF2B5EF4-FFF2-40B4-BE49-F238E27FC236}">
                  <a16:creationId xmlns:a16="http://schemas.microsoft.com/office/drawing/2014/main" id="{B661D7A7-D574-4C6B-8169-91716BF7BB77}"/>
                </a:ext>
              </a:extLst>
            </p:cNvPr>
            <p:cNvSpPr/>
            <p:nvPr/>
          </p:nvSpPr>
          <p:spPr>
            <a:xfrm>
              <a:off x="10674629" y="5681390"/>
              <a:ext cx="15911" cy="34062"/>
            </a:xfrm>
            <a:custGeom>
              <a:avLst/>
              <a:gdLst>
                <a:gd name="connsiteX0" fmla="*/ 0 w 15911"/>
                <a:gd name="connsiteY0" fmla="*/ 24615 h 34062"/>
                <a:gd name="connsiteX1" fmla="*/ 0 w 15911"/>
                <a:gd name="connsiteY1" fmla="*/ 8702 h 34062"/>
                <a:gd name="connsiteX2" fmla="*/ 8206 w 15911"/>
                <a:gd name="connsiteY2" fmla="*/ 0 h 34062"/>
                <a:gd name="connsiteX3" fmla="*/ 15912 w 15911"/>
                <a:gd name="connsiteY3" fmla="*/ 8205 h 34062"/>
                <a:gd name="connsiteX4" fmla="*/ 15912 w 15911"/>
                <a:gd name="connsiteY4" fmla="*/ 12183 h 34062"/>
                <a:gd name="connsiteX5" fmla="*/ 10939 w 15911"/>
                <a:gd name="connsiteY5" fmla="*/ 12183 h 34062"/>
                <a:gd name="connsiteX6" fmla="*/ 10939 w 15911"/>
                <a:gd name="connsiteY6" fmla="*/ 7956 h 34062"/>
                <a:gd name="connsiteX7" fmla="*/ 8206 w 15911"/>
                <a:gd name="connsiteY7" fmla="*/ 4724 h 34062"/>
                <a:gd name="connsiteX8" fmla="*/ 5472 w 15911"/>
                <a:gd name="connsiteY8" fmla="*/ 8205 h 34062"/>
                <a:gd name="connsiteX9" fmla="*/ 5472 w 15911"/>
                <a:gd name="connsiteY9" fmla="*/ 25858 h 34062"/>
                <a:gd name="connsiteX10" fmla="*/ 8206 w 15911"/>
                <a:gd name="connsiteY10" fmla="*/ 29339 h 34062"/>
                <a:gd name="connsiteX11" fmla="*/ 10939 w 15911"/>
                <a:gd name="connsiteY11" fmla="*/ 26106 h 34062"/>
                <a:gd name="connsiteX12" fmla="*/ 10939 w 15911"/>
                <a:gd name="connsiteY12" fmla="*/ 20139 h 34062"/>
                <a:gd name="connsiteX13" fmla="*/ 15912 w 15911"/>
                <a:gd name="connsiteY13" fmla="*/ 20139 h 34062"/>
                <a:gd name="connsiteX14" fmla="*/ 15912 w 15911"/>
                <a:gd name="connsiteY14" fmla="*/ 25858 h 34062"/>
                <a:gd name="connsiteX15" fmla="*/ 8206 w 15911"/>
                <a:gd name="connsiteY15" fmla="*/ 34062 h 34062"/>
                <a:gd name="connsiteX16" fmla="*/ 0 w 15911"/>
                <a:gd name="connsiteY16" fmla="*/ 24615 h 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911" h="34062">
                  <a:moveTo>
                    <a:pt x="0" y="24615"/>
                  </a:moveTo>
                  <a:lnTo>
                    <a:pt x="0" y="8702"/>
                  </a:lnTo>
                  <a:cubicBezTo>
                    <a:pt x="0" y="3481"/>
                    <a:pt x="2486" y="0"/>
                    <a:pt x="8206" y="0"/>
                  </a:cubicBezTo>
                  <a:cubicBezTo>
                    <a:pt x="14173" y="0"/>
                    <a:pt x="15912" y="3481"/>
                    <a:pt x="15912" y="8205"/>
                  </a:cubicBezTo>
                  <a:lnTo>
                    <a:pt x="15912" y="12183"/>
                  </a:lnTo>
                  <a:lnTo>
                    <a:pt x="10939" y="12183"/>
                  </a:lnTo>
                  <a:lnTo>
                    <a:pt x="10939" y="7956"/>
                  </a:lnTo>
                  <a:cubicBezTo>
                    <a:pt x="10939" y="5967"/>
                    <a:pt x="10197" y="4724"/>
                    <a:pt x="8206" y="4724"/>
                  </a:cubicBezTo>
                  <a:cubicBezTo>
                    <a:pt x="6215" y="4724"/>
                    <a:pt x="5472" y="6216"/>
                    <a:pt x="5472" y="8205"/>
                  </a:cubicBezTo>
                  <a:lnTo>
                    <a:pt x="5472" y="25858"/>
                  </a:lnTo>
                  <a:cubicBezTo>
                    <a:pt x="5472" y="27847"/>
                    <a:pt x="6215" y="29339"/>
                    <a:pt x="8206" y="29339"/>
                  </a:cubicBezTo>
                  <a:cubicBezTo>
                    <a:pt x="10197" y="29339"/>
                    <a:pt x="10939" y="28096"/>
                    <a:pt x="10939" y="26106"/>
                  </a:cubicBezTo>
                  <a:lnTo>
                    <a:pt x="10939" y="20139"/>
                  </a:lnTo>
                  <a:lnTo>
                    <a:pt x="15912" y="20139"/>
                  </a:lnTo>
                  <a:lnTo>
                    <a:pt x="15912" y="25858"/>
                  </a:lnTo>
                  <a:cubicBezTo>
                    <a:pt x="15912" y="30582"/>
                    <a:pt x="13926" y="34062"/>
                    <a:pt x="8206" y="34062"/>
                  </a:cubicBezTo>
                  <a:cubicBezTo>
                    <a:pt x="2486" y="33317"/>
                    <a:pt x="0" y="29587"/>
                    <a:pt x="0" y="24615"/>
                  </a:cubicBezTo>
                  <a:close/>
                </a:path>
              </a:pathLst>
            </a:custGeom>
            <a:solidFill>
              <a:srgbClr val="FFFFFF"/>
            </a:solidFill>
            <a:ln w="4763" cap="flat">
              <a:noFill/>
              <a:prstDash val="solid"/>
              <a:miter/>
            </a:ln>
          </p:spPr>
          <p:txBody>
            <a:bodyPr rtlCol="0" anchor="ctr"/>
            <a:lstStyle/>
            <a:p>
              <a:endParaRPr lang="ru-RU"/>
            </a:p>
          </p:txBody>
        </p:sp>
        <p:sp>
          <p:nvSpPr>
            <p:cNvPr id="127" name="Полилиния: фигура 126">
              <a:extLst>
                <a:ext uri="{FF2B5EF4-FFF2-40B4-BE49-F238E27FC236}">
                  <a16:creationId xmlns:a16="http://schemas.microsoft.com/office/drawing/2014/main" id="{3A2228C2-3574-470A-975F-22E0E0B8337F}"/>
                </a:ext>
              </a:extLst>
            </p:cNvPr>
            <p:cNvSpPr/>
            <p:nvPr/>
          </p:nvSpPr>
          <p:spPr>
            <a:xfrm>
              <a:off x="10694269" y="5681635"/>
              <a:ext cx="13177" cy="32819"/>
            </a:xfrm>
            <a:custGeom>
              <a:avLst/>
              <a:gdLst>
                <a:gd name="connsiteX0" fmla="*/ 0 w 13177"/>
                <a:gd name="connsiteY0" fmla="*/ 0 h 32819"/>
                <a:gd name="connsiteX1" fmla="*/ 13178 w 13177"/>
                <a:gd name="connsiteY1" fmla="*/ 0 h 32819"/>
                <a:gd name="connsiteX2" fmla="*/ 13178 w 13177"/>
                <a:gd name="connsiteY2" fmla="*/ 4475 h 32819"/>
                <a:gd name="connsiteX3" fmla="*/ 5472 w 13177"/>
                <a:gd name="connsiteY3" fmla="*/ 4475 h 32819"/>
                <a:gd name="connsiteX4" fmla="*/ 5472 w 13177"/>
                <a:gd name="connsiteY4" fmla="*/ 13923 h 32819"/>
                <a:gd name="connsiteX5" fmla="*/ 10939 w 13177"/>
                <a:gd name="connsiteY5" fmla="*/ 13923 h 32819"/>
                <a:gd name="connsiteX6" fmla="*/ 10939 w 13177"/>
                <a:gd name="connsiteY6" fmla="*/ 18399 h 32819"/>
                <a:gd name="connsiteX7" fmla="*/ 5472 w 13177"/>
                <a:gd name="connsiteY7" fmla="*/ 18399 h 32819"/>
                <a:gd name="connsiteX8" fmla="*/ 5472 w 13177"/>
                <a:gd name="connsiteY8" fmla="*/ 28344 h 32819"/>
                <a:gd name="connsiteX9" fmla="*/ 13178 w 13177"/>
                <a:gd name="connsiteY9" fmla="*/ 28344 h 32819"/>
                <a:gd name="connsiteX10" fmla="*/ 13178 w 13177"/>
                <a:gd name="connsiteY10" fmla="*/ 32820 h 32819"/>
                <a:gd name="connsiteX11" fmla="*/ 0 w 13177"/>
                <a:gd name="connsiteY11" fmla="*/ 32820 h 32819"/>
                <a:gd name="connsiteX12" fmla="*/ 0 w 13177"/>
                <a:gd name="connsiteY12" fmla="*/ 0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7" h="32819">
                  <a:moveTo>
                    <a:pt x="0" y="0"/>
                  </a:moveTo>
                  <a:lnTo>
                    <a:pt x="13178" y="0"/>
                  </a:lnTo>
                  <a:lnTo>
                    <a:pt x="13178" y="4475"/>
                  </a:lnTo>
                  <a:lnTo>
                    <a:pt x="5472" y="4475"/>
                  </a:lnTo>
                  <a:lnTo>
                    <a:pt x="5472" y="13923"/>
                  </a:lnTo>
                  <a:lnTo>
                    <a:pt x="10939" y="13923"/>
                  </a:lnTo>
                  <a:lnTo>
                    <a:pt x="10939" y="18399"/>
                  </a:lnTo>
                  <a:lnTo>
                    <a:pt x="5472" y="18399"/>
                  </a:lnTo>
                  <a:lnTo>
                    <a:pt x="5472" y="28344"/>
                  </a:lnTo>
                  <a:lnTo>
                    <a:pt x="13178" y="28344"/>
                  </a:lnTo>
                  <a:lnTo>
                    <a:pt x="13178" y="32820"/>
                  </a:lnTo>
                  <a:lnTo>
                    <a:pt x="0" y="32820"/>
                  </a:lnTo>
                  <a:lnTo>
                    <a:pt x="0" y="0"/>
                  </a:lnTo>
                  <a:close/>
                </a:path>
              </a:pathLst>
            </a:custGeom>
            <a:solidFill>
              <a:srgbClr val="FFFFFF"/>
            </a:solidFill>
            <a:ln w="4763" cap="flat">
              <a:noFill/>
              <a:prstDash val="solid"/>
              <a:miter/>
            </a:ln>
          </p:spPr>
          <p:txBody>
            <a:bodyPr rtlCol="0" anchor="ctr"/>
            <a:lstStyle/>
            <a:p>
              <a:endParaRPr lang="ru-RU"/>
            </a:p>
          </p:txBody>
        </p:sp>
        <p:sp>
          <p:nvSpPr>
            <p:cNvPr id="128" name="Полилиния: фигура 127">
              <a:extLst>
                <a:ext uri="{FF2B5EF4-FFF2-40B4-BE49-F238E27FC236}">
                  <a16:creationId xmlns:a16="http://schemas.microsoft.com/office/drawing/2014/main" id="{1D54A77E-F6DA-462C-B9DF-CB62273BB418}"/>
                </a:ext>
              </a:extLst>
            </p:cNvPr>
            <p:cNvSpPr/>
            <p:nvPr/>
          </p:nvSpPr>
          <p:spPr>
            <a:xfrm>
              <a:off x="10710681" y="5681876"/>
              <a:ext cx="16411" cy="32582"/>
            </a:xfrm>
            <a:custGeom>
              <a:avLst/>
              <a:gdLst>
                <a:gd name="connsiteX0" fmla="*/ 16412 w 16411"/>
                <a:gd name="connsiteY0" fmla="*/ 8714 h 32582"/>
                <a:gd name="connsiteX1" fmla="*/ 16412 w 16411"/>
                <a:gd name="connsiteY1" fmla="*/ 23880 h 32582"/>
                <a:gd name="connsiteX2" fmla="*/ 8453 w 16411"/>
                <a:gd name="connsiteY2" fmla="*/ 32583 h 32582"/>
                <a:gd name="connsiteX3" fmla="*/ 0 w 16411"/>
                <a:gd name="connsiteY3" fmla="*/ 32583 h 32582"/>
                <a:gd name="connsiteX4" fmla="*/ 0 w 16411"/>
                <a:gd name="connsiteY4" fmla="*/ 12 h 32582"/>
                <a:gd name="connsiteX5" fmla="*/ 8453 w 16411"/>
                <a:gd name="connsiteY5" fmla="*/ 12 h 32582"/>
                <a:gd name="connsiteX6" fmla="*/ 16412 w 16411"/>
                <a:gd name="connsiteY6" fmla="*/ 8714 h 32582"/>
                <a:gd name="connsiteX7" fmla="*/ 7958 w 16411"/>
                <a:gd name="connsiteY7" fmla="*/ 28107 h 32582"/>
                <a:gd name="connsiteX8" fmla="*/ 11187 w 16411"/>
                <a:gd name="connsiteY8" fmla="*/ 24875 h 32582"/>
                <a:gd name="connsiteX9" fmla="*/ 11187 w 16411"/>
                <a:gd name="connsiteY9" fmla="*/ 7719 h 32582"/>
                <a:gd name="connsiteX10" fmla="*/ 7958 w 16411"/>
                <a:gd name="connsiteY10" fmla="*/ 4487 h 32582"/>
                <a:gd name="connsiteX11" fmla="*/ 5720 w 16411"/>
                <a:gd name="connsiteY11" fmla="*/ 4487 h 32582"/>
                <a:gd name="connsiteX12" fmla="*/ 5720 w 16411"/>
                <a:gd name="connsiteY12" fmla="*/ 28107 h 32582"/>
                <a:gd name="connsiteX13" fmla="*/ 7958 w 16411"/>
                <a:gd name="connsiteY13" fmla="*/ 28107 h 32582"/>
                <a:gd name="connsiteX14" fmla="*/ 7958 w 16411"/>
                <a:gd name="connsiteY14" fmla="*/ 28107 h 3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411" h="32582">
                  <a:moveTo>
                    <a:pt x="16412" y="8714"/>
                  </a:moveTo>
                  <a:lnTo>
                    <a:pt x="16412" y="23880"/>
                  </a:lnTo>
                  <a:cubicBezTo>
                    <a:pt x="16412" y="28853"/>
                    <a:pt x="14421" y="32583"/>
                    <a:pt x="8453" y="32583"/>
                  </a:cubicBezTo>
                  <a:lnTo>
                    <a:pt x="0" y="32583"/>
                  </a:lnTo>
                  <a:lnTo>
                    <a:pt x="0" y="12"/>
                  </a:lnTo>
                  <a:lnTo>
                    <a:pt x="8453" y="12"/>
                  </a:lnTo>
                  <a:cubicBezTo>
                    <a:pt x="14421" y="-237"/>
                    <a:pt x="16412" y="3493"/>
                    <a:pt x="16412" y="8714"/>
                  </a:cubicBezTo>
                  <a:close/>
                  <a:moveTo>
                    <a:pt x="7958" y="28107"/>
                  </a:moveTo>
                  <a:cubicBezTo>
                    <a:pt x="10192" y="28107"/>
                    <a:pt x="11187" y="26864"/>
                    <a:pt x="11187" y="24875"/>
                  </a:cubicBezTo>
                  <a:lnTo>
                    <a:pt x="11187" y="7719"/>
                  </a:lnTo>
                  <a:cubicBezTo>
                    <a:pt x="11187" y="5730"/>
                    <a:pt x="10444" y="4487"/>
                    <a:pt x="7958" y="4487"/>
                  </a:cubicBezTo>
                  <a:lnTo>
                    <a:pt x="5720" y="4487"/>
                  </a:lnTo>
                  <a:lnTo>
                    <a:pt x="5720" y="28107"/>
                  </a:lnTo>
                  <a:lnTo>
                    <a:pt x="7958" y="28107"/>
                  </a:lnTo>
                  <a:lnTo>
                    <a:pt x="7958" y="28107"/>
                  </a:lnTo>
                  <a:close/>
                </a:path>
              </a:pathLst>
            </a:custGeom>
            <a:solidFill>
              <a:srgbClr val="FFFFFF"/>
            </a:solidFill>
            <a:ln w="4763" cap="flat">
              <a:noFill/>
              <a:prstDash val="solid"/>
              <a:miter/>
            </a:ln>
          </p:spPr>
          <p:txBody>
            <a:bodyPr rtlCol="0" anchor="ctr"/>
            <a:lstStyle/>
            <a:p>
              <a:endParaRPr lang="ru-RU"/>
            </a:p>
          </p:txBody>
        </p:sp>
        <p:sp>
          <p:nvSpPr>
            <p:cNvPr id="129" name="Полилиния: фигура 128">
              <a:extLst>
                <a:ext uri="{FF2B5EF4-FFF2-40B4-BE49-F238E27FC236}">
                  <a16:creationId xmlns:a16="http://schemas.microsoft.com/office/drawing/2014/main" id="{89E2F81E-EA4D-496A-BBAB-8B3467326355}"/>
                </a:ext>
              </a:extLst>
            </p:cNvPr>
            <p:cNvSpPr/>
            <p:nvPr/>
          </p:nvSpPr>
          <p:spPr>
            <a:xfrm>
              <a:off x="10600534" y="5729129"/>
              <a:ext cx="5472" cy="32570"/>
            </a:xfrm>
            <a:custGeom>
              <a:avLst/>
              <a:gdLst>
                <a:gd name="connsiteX0" fmla="*/ 0 w 5472"/>
                <a:gd name="connsiteY0" fmla="*/ 0 h 32570"/>
                <a:gd name="connsiteX1" fmla="*/ 5472 w 5472"/>
                <a:gd name="connsiteY1" fmla="*/ 0 h 32570"/>
                <a:gd name="connsiteX2" fmla="*/ 5472 w 5472"/>
                <a:gd name="connsiteY2" fmla="*/ 32571 h 32570"/>
                <a:gd name="connsiteX3" fmla="*/ 0 w 5472"/>
                <a:gd name="connsiteY3" fmla="*/ 32571 h 32570"/>
                <a:gd name="connsiteX4" fmla="*/ 0 w 5472"/>
                <a:gd name="connsiteY4" fmla="*/ 0 h 32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2" h="32570">
                  <a:moveTo>
                    <a:pt x="0" y="0"/>
                  </a:moveTo>
                  <a:lnTo>
                    <a:pt x="5472" y="0"/>
                  </a:lnTo>
                  <a:lnTo>
                    <a:pt x="5472" y="32571"/>
                  </a:lnTo>
                  <a:lnTo>
                    <a:pt x="0" y="32571"/>
                  </a:lnTo>
                  <a:lnTo>
                    <a:pt x="0" y="0"/>
                  </a:lnTo>
                  <a:close/>
                </a:path>
              </a:pathLst>
            </a:custGeom>
            <a:solidFill>
              <a:srgbClr val="FFFFFF"/>
            </a:solidFill>
            <a:ln w="4763" cap="flat">
              <a:noFill/>
              <a:prstDash val="solid"/>
              <a:miter/>
            </a:ln>
          </p:spPr>
          <p:txBody>
            <a:bodyPr rtlCol="0" anchor="ctr"/>
            <a:lstStyle/>
            <a:p>
              <a:endParaRPr lang="ru-RU"/>
            </a:p>
          </p:txBody>
        </p:sp>
        <p:sp>
          <p:nvSpPr>
            <p:cNvPr id="130" name="Полилиния: фигура 129">
              <a:extLst>
                <a:ext uri="{FF2B5EF4-FFF2-40B4-BE49-F238E27FC236}">
                  <a16:creationId xmlns:a16="http://schemas.microsoft.com/office/drawing/2014/main" id="{8BA10856-57EF-48FA-AB7F-8D8B340A84C2}"/>
                </a:ext>
              </a:extLst>
            </p:cNvPr>
            <p:cNvSpPr/>
            <p:nvPr/>
          </p:nvSpPr>
          <p:spPr>
            <a:xfrm>
              <a:off x="10609487" y="5729385"/>
              <a:ext cx="15911" cy="32570"/>
            </a:xfrm>
            <a:custGeom>
              <a:avLst/>
              <a:gdLst>
                <a:gd name="connsiteX0" fmla="*/ 4724 w 15911"/>
                <a:gd name="connsiteY0" fmla="*/ 11934 h 32570"/>
                <a:gd name="connsiteX1" fmla="*/ 4724 w 15911"/>
                <a:gd name="connsiteY1" fmla="*/ 32571 h 32570"/>
                <a:gd name="connsiteX2" fmla="*/ 0 w 15911"/>
                <a:gd name="connsiteY2" fmla="*/ 32571 h 32570"/>
                <a:gd name="connsiteX3" fmla="*/ 0 w 15911"/>
                <a:gd name="connsiteY3" fmla="*/ 0 h 32570"/>
                <a:gd name="connsiteX4" fmla="*/ 5467 w 15911"/>
                <a:gd name="connsiteY4" fmla="*/ 0 h 32570"/>
                <a:gd name="connsiteX5" fmla="*/ 11435 w 15911"/>
                <a:gd name="connsiteY5" fmla="*/ 18648 h 32570"/>
                <a:gd name="connsiteX6" fmla="*/ 11435 w 15911"/>
                <a:gd name="connsiteY6" fmla="*/ 0 h 32570"/>
                <a:gd name="connsiteX7" fmla="*/ 15912 w 15911"/>
                <a:gd name="connsiteY7" fmla="*/ 0 h 32570"/>
                <a:gd name="connsiteX8" fmla="*/ 15912 w 15911"/>
                <a:gd name="connsiteY8" fmla="*/ 32571 h 32570"/>
                <a:gd name="connsiteX9" fmla="*/ 11187 w 15911"/>
                <a:gd name="connsiteY9" fmla="*/ 32571 h 32570"/>
                <a:gd name="connsiteX10" fmla="*/ 4724 w 15911"/>
                <a:gd name="connsiteY10" fmla="*/ 11934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11" h="32570">
                  <a:moveTo>
                    <a:pt x="4724" y="11934"/>
                  </a:moveTo>
                  <a:lnTo>
                    <a:pt x="4724" y="32571"/>
                  </a:lnTo>
                  <a:lnTo>
                    <a:pt x="0" y="32571"/>
                  </a:lnTo>
                  <a:lnTo>
                    <a:pt x="0" y="0"/>
                  </a:lnTo>
                  <a:lnTo>
                    <a:pt x="5467" y="0"/>
                  </a:lnTo>
                  <a:lnTo>
                    <a:pt x="11435" y="18648"/>
                  </a:lnTo>
                  <a:lnTo>
                    <a:pt x="11435" y="0"/>
                  </a:lnTo>
                  <a:lnTo>
                    <a:pt x="15912" y="0"/>
                  </a:lnTo>
                  <a:lnTo>
                    <a:pt x="15912" y="32571"/>
                  </a:lnTo>
                  <a:lnTo>
                    <a:pt x="11187" y="32571"/>
                  </a:lnTo>
                  <a:lnTo>
                    <a:pt x="4724" y="11934"/>
                  </a:lnTo>
                  <a:close/>
                </a:path>
              </a:pathLst>
            </a:custGeom>
            <a:solidFill>
              <a:srgbClr val="FFFFFF"/>
            </a:solidFill>
            <a:ln w="4763" cap="flat">
              <a:noFill/>
              <a:prstDash val="solid"/>
              <a:miter/>
            </a:ln>
          </p:spPr>
          <p:txBody>
            <a:bodyPr rtlCol="0" anchor="ctr"/>
            <a:lstStyle/>
            <a:p>
              <a:endParaRPr lang="ru-RU"/>
            </a:p>
          </p:txBody>
        </p:sp>
        <p:sp>
          <p:nvSpPr>
            <p:cNvPr id="131" name="Полилиния: фигура 130">
              <a:extLst>
                <a:ext uri="{FF2B5EF4-FFF2-40B4-BE49-F238E27FC236}">
                  <a16:creationId xmlns:a16="http://schemas.microsoft.com/office/drawing/2014/main" id="{F1327898-6A5E-449A-AE39-B5CC5AA32657}"/>
                </a:ext>
              </a:extLst>
            </p:cNvPr>
            <p:cNvSpPr/>
            <p:nvPr/>
          </p:nvSpPr>
          <p:spPr>
            <a:xfrm>
              <a:off x="10628633" y="5729129"/>
              <a:ext cx="13177" cy="32819"/>
            </a:xfrm>
            <a:custGeom>
              <a:avLst/>
              <a:gdLst>
                <a:gd name="connsiteX0" fmla="*/ 0 w 13177"/>
                <a:gd name="connsiteY0" fmla="*/ 0 h 32819"/>
                <a:gd name="connsiteX1" fmla="*/ 13178 w 13177"/>
                <a:gd name="connsiteY1" fmla="*/ 0 h 32819"/>
                <a:gd name="connsiteX2" fmla="*/ 13178 w 13177"/>
                <a:gd name="connsiteY2" fmla="*/ 4475 h 32819"/>
                <a:gd name="connsiteX3" fmla="*/ 5467 w 13177"/>
                <a:gd name="connsiteY3" fmla="*/ 4475 h 32819"/>
                <a:gd name="connsiteX4" fmla="*/ 5467 w 13177"/>
                <a:gd name="connsiteY4" fmla="*/ 13923 h 32819"/>
                <a:gd name="connsiteX5" fmla="*/ 10939 w 13177"/>
                <a:gd name="connsiteY5" fmla="*/ 13923 h 32819"/>
                <a:gd name="connsiteX6" fmla="*/ 10939 w 13177"/>
                <a:gd name="connsiteY6" fmla="*/ 18399 h 32819"/>
                <a:gd name="connsiteX7" fmla="*/ 5467 w 13177"/>
                <a:gd name="connsiteY7" fmla="*/ 18399 h 32819"/>
                <a:gd name="connsiteX8" fmla="*/ 5467 w 13177"/>
                <a:gd name="connsiteY8" fmla="*/ 28344 h 32819"/>
                <a:gd name="connsiteX9" fmla="*/ 13178 w 13177"/>
                <a:gd name="connsiteY9" fmla="*/ 28344 h 32819"/>
                <a:gd name="connsiteX10" fmla="*/ 13178 w 13177"/>
                <a:gd name="connsiteY10" fmla="*/ 32819 h 32819"/>
                <a:gd name="connsiteX11" fmla="*/ 0 w 13177"/>
                <a:gd name="connsiteY11" fmla="*/ 32819 h 32819"/>
                <a:gd name="connsiteX12" fmla="*/ 0 w 13177"/>
                <a:gd name="connsiteY12" fmla="*/ 0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7" h="32819">
                  <a:moveTo>
                    <a:pt x="0" y="0"/>
                  </a:moveTo>
                  <a:lnTo>
                    <a:pt x="13178" y="0"/>
                  </a:lnTo>
                  <a:lnTo>
                    <a:pt x="13178" y="4475"/>
                  </a:lnTo>
                  <a:lnTo>
                    <a:pt x="5467" y="4475"/>
                  </a:lnTo>
                  <a:lnTo>
                    <a:pt x="5467" y="13923"/>
                  </a:lnTo>
                  <a:lnTo>
                    <a:pt x="10939" y="13923"/>
                  </a:lnTo>
                  <a:lnTo>
                    <a:pt x="10939" y="18399"/>
                  </a:lnTo>
                  <a:lnTo>
                    <a:pt x="5467" y="18399"/>
                  </a:lnTo>
                  <a:lnTo>
                    <a:pt x="5467" y="28344"/>
                  </a:lnTo>
                  <a:lnTo>
                    <a:pt x="13178" y="28344"/>
                  </a:lnTo>
                  <a:lnTo>
                    <a:pt x="13178" y="32819"/>
                  </a:lnTo>
                  <a:lnTo>
                    <a:pt x="0" y="32819"/>
                  </a:lnTo>
                  <a:lnTo>
                    <a:pt x="0" y="0"/>
                  </a:lnTo>
                  <a:close/>
                </a:path>
              </a:pathLst>
            </a:custGeom>
            <a:solidFill>
              <a:srgbClr val="FFFFFF"/>
            </a:solidFill>
            <a:ln w="4763" cap="flat">
              <a:noFill/>
              <a:prstDash val="solid"/>
              <a:miter/>
            </a:ln>
          </p:spPr>
          <p:txBody>
            <a:bodyPr rtlCol="0" anchor="ctr"/>
            <a:lstStyle/>
            <a:p>
              <a:endParaRPr lang="ru-RU"/>
            </a:p>
          </p:txBody>
        </p:sp>
        <p:sp>
          <p:nvSpPr>
            <p:cNvPr id="132" name="Полилиния: фигура 131">
              <a:extLst>
                <a:ext uri="{FF2B5EF4-FFF2-40B4-BE49-F238E27FC236}">
                  <a16:creationId xmlns:a16="http://schemas.microsoft.com/office/drawing/2014/main" id="{161739D9-B4BF-4F18-B9D1-2FF1C62590F1}"/>
                </a:ext>
              </a:extLst>
            </p:cNvPr>
            <p:cNvSpPr/>
            <p:nvPr/>
          </p:nvSpPr>
          <p:spPr>
            <a:xfrm>
              <a:off x="10643796" y="5728885"/>
              <a:ext cx="16659" cy="37046"/>
            </a:xfrm>
            <a:custGeom>
              <a:avLst/>
              <a:gdLst>
                <a:gd name="connsiteX0" fmla="*/ 6220 w 16659"/>
                <a:gd name="connsiteY0" fmla="*/ 35306 h 37046"/>
                <a:gd name="connsiteX1" fmla="*/ 6220 w 16659"/>
                <a:gd name="connsiteY1" fmla="*/ 33068 h 37046"/>
                <a:gd name="connsiteX2" fmla="*/ 0 w 16659"/>
                <a:gd name="connsiteY2" fmla="*/ 24615 h 37046"/>
                <a:gd name="connsiteX3" fmla="*/ 0 w 16659"/>
                <a:gd name="connsiteY3" fmla="*/ 8702 h 37046"/>
                <a:gd name="connsiteX4" fmla="*/ 8206 w 16659"/>
                <a:gd name="connsiteY4" fmla="*/ 0 h 37046"/>
                <a:gd name="connsiteX5" fmla="*/ 16659 w 16659"/>
                <a:gd name="connsiteY5" fmla="*/ 8702 h 37046"/>
                <a:gd name="connsiteX6" fmla="*/ 16659 w 16659"/>
                <a:gd name="connsiteY6" fmla="*/ 24615 h 37046"/>
                <a:gd name="connsiteX7" fmla="*/ 12683 w 16659"/>
                <a:gd name="connsiteY7" fmla="*/ 32323 h 37046"/>
                <a:gd name="connsiteX8" fmla="*/ 16659 w 16659"/>
                <a:gd name="connsiteY8" fmla="*/ 33068 h 37046"/>
                <a:gd name="connsiteX9" fmla="*/ 16659 w 16659"/>
                <a:gd name="connsiteY9" fmla="*/ 37047 h 37046"/>
                <a:gd name="connsiteX10" fmla="*/ 6220 w 16659"/>
                <a:gd name="connsiteY10" fmla="*/ 35306 h 37046"/>
                <a:gd name="connsiteX11" fmla="*/ 11192 w 16659"/>
                <a:gd name="connsiteY11" fmla="*/ 25858 h 37046"/>
                <a:gd name="connsiteX12" fmla="*/ 11192 w 16659"/>
                <a:gd name="connsiteY12" fmla="*/ 7956 h 37046"/>
                <a:gd name="connsiteX13" fmla="*/ 8453 w 16659"/>
                <a:gd name="connsiteY13" fmla="*/ 4475 h 37046"/>
                <a:gd name="connsiteX14" fmla="*/ 5720 w 16659"/>
                <a:gd name="connsiteY14" fmla="*/ 7956 h 37046"/>
                <a:gd name="connsiteX15" fmla="*/ 5720 w 16659"/>
                <a:gd name="connsiteY15" fmla="*/ 25858 h 37046"/>
                <a:gd name="connsiteX16" fmla="*/ 8453 w 16659"/>
                <a:gd name="connsiteY16" fmla="*/ 29339 h 37046"/>
                <a:gd name="connsiteX17" fmla="*/ 11192 w 16659"/>
                <a:gd name="connsiteY17" fmla="*/ 25858 h 3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659" h="37046">
                  <a:moveTo>
                    <a:pt x="6220" y="35306"/>
                  </a:moveTo>
                  <a:lnTo>
                    <a:pt x="6220" y="33068"/>
                  </a:lnTo>
                  <a:cubicBezTo>
                    <a:pt x="1743" y="32323"/>
                    <a:pt x="0" y="29090"/>
                    <a:pt x="0" y="24615"/>
                  </a:cubicBezTo>
                  <a:lnTo>
                    <a:pt x="0" y="8702"/>
                  </a:lnTo>
                  <a:cubicBezTo>
                    <a:pt x="0" y="3481"/>
                    <a:pt x="2491" y="0"/>
                    <a:pt x="8206" y="0"/>
                  </a:cubicBezTo>
                  <a:cubicBezTo>
                    <a:pt x="13926" y="0"/>
                    <a:pt x="16659" y="3730"/>
                    <a:pt x="16659" y="8702"/>
                  </a:cubicBezTo>
                  <a:lnTo>
                    <a:pt x="16659" y="24615"/>
                  </a:lnTo>
                  <a:cubicBezTo>
                    <a:pt x="16659" y="28095"/>
                    <a:pt x="15416" y="31079"/>
                    <a:pt x="12683" y="32323"/>
                  </a:cubicBezTo>
                  <a:lnTo>
                    <a:pt x="16659" y="33068"/>
                  </a:lnTo>
                  <a:lnTo>
                    <a:pt x="16659" y="37047"/>
                  </a:lnTo>
                  <a:lnTo>
                    <a:pt x="6220" y="35306"/>
                  </a:lnTo>
                  <a:close/>
                  <a:moveTo>
                    <a:pt x="11192" y="25858"/>
                  </a:moveTo>
                  <a:lnTo>
                    <a:pt x="11192" y="7956"/>
                  </a:lnTo>
                  <a:cubicBezTo>
                    <a:pt x="11192" y="5967"/>
                    <a:pt x="10444" y="4475"/>
                    <a:pt x="8453" y="4475"/>
                  </a:cubicBezTo>
                  <a:cubicBezTo>
                    <a:pt x="6467" y="4475"/>
                    <a:pt x="5720" y="5967"/>
                    <a:pt x="5720" y="7956"/>
                  </a:cubicBezTo>
                  <a:lnTo>
                    <a:pt x="5720" y="25858"/>
                  </a:lnTo>
                  <a:cubicBezTo>
                    <a:pt x="5720" y="27847"/>
                    <a:pt x="6467" y="29339"/>
                    <a:pt x="8453" y="29339"/>
                  </a:cubicBezTo>
                  <a:cubicBezTo>
                    <a:pt x="10444" y="29090"/>
                    <a:pt x="11192" y="27598"/>
                    <a:pt x="11192" y="25858"/>
                  </a:cubicBezTo>
                  <a:close/>
                </a:path>
              </a:pathLst>
            </a:custGeom>
            <a:solidFill>
              <a:srgbClr val="FFFFFF"/>
            </a:solidFill>
            <a:ln w="4763" cap="flat">
              <a:noFill/>
              <a:prstDash val="solid"/>
              <a:miter/>
            </a:ln>
          </p:spPr>
          <p:txBody>
            <a:bodyPr rtlCol="0" anchor="ctr"/>
            <a:lstStyle/>
            <a:p>
              <a:endParaRPr lang="ru-RU"/>
            </a:p>
          </p:txBody>
        </p:sp>
        <p:sp>
          <p:nvSpPr>
            <p:cNvPr id="133" name="Полилиния: фигура 132">
              <a:extLst>
                <a:ext uri="{FF2B5EF4-FFF2-40B4-BE49-F238E27FC236}">
                  <a16:creationId xmlns:a16="http://schemas.microsoft.com/office/drawing/2014/main" id="{AF097E38-11D6-4A08-B569-7AD948C6BC28}"/>
                </a:ext>
              </a:extLst>
            </p:cNvPr>
            <p:cNvSpPr/>
            <p:nvPr/>
          </p:nvSpPr>
          <p:spPr>
            <a:xfrm>
              <a:off x="10663689" y="5729129"/>
              <a:ext cx="15911" cy="33067"/>
            </a:xfrm>
            <a:custGeom>
              <a:avLst/>
              <a:gdLst>
                <a:gd name="connsiteX0" fmla="*/ 15912 w 15911"/>
                <a:gd name="connsiteY0" fmla="*/ 0 h 33067"/>
                <a:gd name="connsiteX1" fmla="*/ 15912 w 15911"/>
                <a:gd name="connsiteY1" fmla="*/ 24615 h 33067"/>
                <a:gd name="connsiteX2" fmla="*/ 8206 w 15911"/>
                <a:gd name="connsiteY2" fmla="*/ 33068 h 33067"/>
                <a:gd name="connsiteX3" fmla="*/ 0 w 15911"/>
                <a:gd name="connsiteY3" fmla="*/ 24615 h 33067"/>
                <a:gd name="connsiteX4" fmla="*/ 0 w 15911"/>
                <a:gd name="connsiteY4" fmla="*/ 0 h 33067"/>
                <a:gd name="connsiteX5" fmla="*/ 5472 w 15911"/>
                <a:gd name="connsiteY5" fmla="*/ 0 h 33067"/>
                <a:gd name="connsiteX6" fmla="*/ 5472 w 15911"/>
                <a:gd name="connsiteY6" fmla="*/ 25360 h 33067"/>
                <a:gd name="connsiteX7" fmla="*/ 8206 w 15911"/>
                <a:gd name="connsiteY7" fmla="*/ 28593 h 33067"/>
                <a:gd name="connsiteX8" fmla="*/ 10939 w 15911"/>
                <a:gd name="connsiteY8" fmla="*/ 25360 h 33067"/>
                <a:gd name="connsiteX9" fmla="*/ 10939 w 15911"/>
                <a:gd name="connsiteY9" fmla="*/ 0 h 33067"/>
                <a:gd name="connsiteX10" fmla="*/ 15912 w 15911"/>
                <a:gd name="connsiteY10" fmla="*/ 0 h 3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11" h="33067">
                  <a:moveTo>
                    <a:pt x="15912" y="0"/>
                  </a:moveTo>
                  <a:lnTo>
                    <a:pt x="15912" y="24615"/>
                  </a:lnTo>
                  <a:cubicBezTo>
                    <a:pt x="15912" y="29587"/>
                    <a:pt x="13673" y="33068"/>
                    <a:pt x="8206" y="33068"/>
                  </a:cubicBezTo>
                  <a:cubicBezTo>
                    <a:pt x="2486" y="33068"/>
                    <a:pt x="0" y="29836"/>
                    <a:pt x="0" y="24615"/>
                  </a:cubicBezTo>
                  <a:lnTo>
                    <a:pt x="0" y="0"/>
                  </a:lnTo>
                  <a:lnTo>
                    <a:pt x="5472" y="0"/>
                  </a:lnTo>
                  <a:lnTo>
                    <a:pt x="5472" y="25360"/>
                  </a:lnTo>
                  <a:cubicBezTo>
                    <a:pt x="5472" y="27350"/>
                    <a:pt x="6215" y="28593"/>
                    <a:pt x="8206" y="28593"/>
                  </a:cubicBezTo>
                  <a:cubicBezTo>
                    <a:pt x="10192" y="28593"/>
                    <a:pt x="10939" y="27350"/>
                    <a:pt x="10939" y="25360"/>
                  </a:cubicBezTo>
                  <a:lnTo>
                    <a:pt x="10939" y="0"/>
                  </a:lnTo>
                  <a:lnTo>
                    <a:pt x="15912" y="0"/>
                  </a:lnTo>
                  <a:close/>
                </a:path>
              </a:pathLst>
            </a:custGeom>
            <a:solidFill>
              <a:srgbClr val="FFFFFF"/>
            </a:solidFill>
            <a:ln w="4763" cap="flat">
              <a:noFill/>
              <a:prstDash val="solid"/>
              <a:miter/>
            </a:ln>
          </p:spPr>
          <p:txBody>
            <a:bodyPr rtlCol="0" anchor="ctr"/>
            <a:lstStyle/>
            <a:p>
              <a:endParaRPr lang="ru-RU"/>
            </a:p>
          </p:txBody>
        </p:sp>
        <p:sp>
          <p:nvSpPr>
            <p:cNvPr id="134" name="Полилиния: фигура 133">
              <a:extLst>
                <a:ext uri="{FF2B5EF4-FFF2-40B4-BE49-F238E27FC236}">
                  <a16:creationId xmlns:a16="http://schemas.microsoft.com/office/drawing/2014/main" id="{235EF6DF-6853-4C82-A23A-3D498C88266D}"/>
                </a:ext>
              </a:extLst>
            </p:cNvPr>
            <p:cNvSpPr/>
            <p:nvPr/>
          </p:nvSpPr>
          <p:spPr>
            <a:xfrm>
              <a:off x="10681344" y="5729385"/>
              <a:ext cx="18645" cy="32570"/>
            </a:xfrm>
            <a:custGeom>
              <a:avLst/>
              <a:gdLst>
                <a:gd name="connsiteX0" fmla="*/ 0 w 18645"/>
                <a:gd name="connsiteY0" fmla="*/ 32571 h 32570"/>
                <a:gd name="connsiteX1" fmla="*/ 6215 w 18645"/>
                <a:gd name="connsiteY1" fmla="*/ 0 h 32570"/>
                <a:gd name="connsiteX2" fmla="*/ 12430 w 18645"/>
                <a:gd name="connsiteY2" fmla="*/ 0 h 32570"/>
                <a:gd name="connsiteX3" fmla="*/ 18645 w 18645"/>
                <a:gd name="connsiteY3" fmla="*/ 32571 h 32570"/>
                <a:gd name="connsiteX4" fmla="*/ 12925 w 18645"/>
                <a:gd name="connsiteY4" fmla="*/ 32571 h 32570"/>
                <a:gd name="connsiteX5" fmla="*/ 11930 w 18645"/>
                <a:gd name="connsiteY5" fmla="*/ 26604 h 32570"/>
                <a:gd name="connsiteX6" fmla="*/ 6215 w 18645"/>
                <a:gd name="connsiteY6" fmla="*/ 26604 h 32570"/>
                <a:gd name="connsiteX7" fmla="*/ 5220 w 18645"/>
                <a:gd name="connsiteY7" fmla="*/ 32571 h 32570"/>
                <a:gd name="connsiteX8" fmla="*/ 0 w 18645"/>
                <a:gd name="connsiteY8" fmla="*/ 32571 h 32570"/>
                <a:gd name="connsiteX9" fmla="*/ 6958 w 18645"/>
                <a:gd name="connsiteY9" fmla="*/ 22128 h 32570"/>
                <a:gd name="connsiteX10" fmla="*/ 11435 w 18645"/>
                <a:gd name="connsiteY10" fmla="*/ 22128 h 32570"/>
                <a:gd name="connsiteX11" fmla="*/ 9196 w 18645"/>
                <a:gd name="connsiteY11" fmla="*/ 8951 h 32570"/>
                <a:gd name="connsiteX12" fmla="*/ 6958 w 18645"/>
                <a:gd name="connsiteY12" fmla="*/ 22128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45" h="32570">
                  <a:moveTo>
                    <a:pt x="0" y="32571"/>
                  </a:moveTo>
                  <a:lnTo>
                    <a:pt x="6215" y="0"/>
                  </a:lnTo>
                  <a:lnTo>
                    <a:pt x="12430" y="0"/>
                  </a:lnTo>
                  <a:lnTo>
                    <a:pt x="18645" y="32571"/>
                  </a:lnTo>
                  <a:lnTo>
                    <a:pt x="12925" y="32571"/>
                  </a:lnTo>
                  <a:lnTo>
                    <a:pt x="11930" y="26604"/>
                  </a:lnTo>
                  <a:lnTo>
                    <a:pt x="6215" y="26604"/>
                  </a:lnTo>
                  <a:lnTo>
                    <a:pt x="5220" y="32571"/>
                  </a:lnTo>
                  <a:lnTo>
                    <a:pt x="0" y="32571"/>
                  </a:lnTo>
                  <a:close/>
                  <a:moveTo>
                    <a:pt x="6958" y="22128"/>
                  </a:moveTo>
                  <a:lnTo>
                    <a:pt x="11435" y="22128"/>
                  </a:lnTo>
                  <a:lnTo>
                    <a:pt x="9196" y="8951"/>
                  </a:lnTo>
                  <a:lnTo>
                    <a:pt x="6958" y="22128"/>
                  </a:lnTo>
                  <a:close/>
                </a:path>
              </a:pathLst>
            </a:custGeom>
            <a:solidFill>
              <a:srgbClr val="FFFFFF"/>
            </a:solidFill>
            <a:ln w="4763" cap="flat">
              <a:noFill/>
              <a:prstDash val="solid"/>
              <a:miter/>
            </a:ln>
          </p:spPr>
          <p:txBody>
            <a:bodyPr rtlCol="0" anchor="ctr"/>
            <a:lstStyle/>
            <a:p>
              <a:endParaRPr lang="ru-RU"/>
            </a:p>
          </p:txBody>
        </p:sp>
        <p:sp>
          <p:nvSpPr>
            <p:cNvPr id="135" name="Полилиния: фигура 134">
              <a:extLst>
                <a:ext uri="{FF2B5EF4-FFF2-40B4-BE49-F238E27FC236}">
                  <a16:creationId xmlns:a16="http://schemas.microsoft.com/office/drawing/2014/main" id="{9AA0F959-0036-4493-9D74-CAF56E4CEE73}"/>
                </a:ext>
              </a:extLst>
            </p:cNvPr>
            <p:cNvSpPr/>
            <p:nvPr/>
          </p:nvSpPr>
          <p:spPr>
            <a:xfrm>
              <a:off x="10702228" y="5729129"/>
              <a:ext cx="11934" cy="32819"/>
            </a:xfrm>
            <a:custGeom>
              <a:avLst/>
              <a:gdLst>
                <a:gd name="connsiteX0" fmla="*/ 0 w 11934"/>
                <a:gd name="connsiteY0" fmla="*/ 0 h 32819"/>
                <a:gd name="connsiteX1" fmla="*/ 5467 w 11934"/>
                <a:gd name="connsiteY1" fmla="*/ 0 h 32819"/>
                <a:gd name="connsiteX2" fmla="*/ 5467 w 11934"/>
                <a:gd name="connsiteY2" fmla="*/ 28344 h 32819"/>
                <a:gd name="connsiteX3" fmla="*/ 11935 w 11934"/>
                <a:gd name="connsiteY3" fmla="*/ 28344 h 32819"/>
                <a:gd name="connsiteX4" fmla="*/ 11935 w 11934"/>
                <a:gd name="connsiteY4" fmla="*/ 32819 h 32819"/>
                <a:gd name="connsiteX5" fmla="*/ 0 w 11934"/>
                <a:gd name="connsiteY5" fmla="*/ 32819 h 32819"/>
                <a:gd name="connsiteX6" fmla="*/ 0 w 11934"/>
                <a:gd name="connsiteY6" fmla="*/ 0 h 32819"/>
                <a:gd name="connsiteX7" fmla="*/ 0 w 11934"/>
                <a:gd name="connsiteY7" fmla="*/ 0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4" h="32819">
                  <a:moveTo>
                    <a:pt x="0" y="0"/>
                  </a:moveTo>
                  <a:lnTo>
                    <a:pt x="5467" y="0"/>
                  </a:lnTo>
                  <a:lnTo>
                    <a:pt x="5467" y="28344"/>
                  </a:lnTo>
                  <a:lnTo>
                    <a:pt x="11935" y="28344"/>
                  </a:lnTo>
                  <a:lnTo>
                    <a:pt x="11935" y="32819"/>
                  </a:lnTo>
                  <a:lnTo>
                    <a:pt x="0" y="32819"/>
                  </a:lnTo>
                  <a:lnTo>
                    <a:pt x="0" y="0"/>
                  </a:lnTo>
                  <a:lnTo>
                    <a:pt x="0" y="0"/>
                  </a:lnTo>
                  <a:close/>
                </a:path>
              </a:pathLst>
            </a:custGeom>
            <a:solidFill>
              <a:srgbClr val="FFFFFF"/>
            </a:solidFill>
            <a:ln w="4763" cap="flat">
              <a:noFill/>
              <a:prstDash val="solid"/>
              <a:miter/>
            </a:ln>
          </p:spPr>
          <p:txBody>
            <a:bodyPr rtlCol="0" anchor="ctr"/>
            <a:lstStyle/>
            <a:p>
              <a:endParaRPr lang="ru-RU"/>
            </a:p>
          </p:txBody>
        </p:sp>
        <p:sp>
          <p:nvSpPr>
            <p:cNvPr id="136" name="Полилиния: фигура 135">
              <a:extLst>
                <a:ext uri="{FF2B5EF4-FFF2-40B4-BE49-F238E27FC236}">
                  <a16:creationId xmlns:a16="http://schemas.microsoft.com/office/drawing/2014/main" id="{E50DC48D-C60A-4E8B-8879-FFE85D1D6128}"/>
                </a:ext>
              </a:extLst>
            </p:cNvPr>
            <p:cNvSpPr/>
            <p:nvPr/>
          </p:nvSpPr>
          <p:spPr>
            <a:xfrm>
              <a:off x="10716648" y="5729129"/>
              <a:ext cx="5467" cy="32570"/>
            </a:xfrm>
            <a:custGeom>
              <a:avLst/>
              <a:gdLst>
                <a:gd name="connsiteX0" fmla="*/ 0 w 5467"/>
                <a:gd name="connsiteY0" fmla="*/ 0 h 32570"/>
                <a:gd name="connsiteX1" fmla="*/ 5467 w 5467"/>
                <a:gd name="connsiteY1" fmla="*/ 0 h 32570"/>
                <a:gd name="connsiteX2" fmla="*/ 5467 w 5467"/>
                <a:gd name="connsiteY2" fmla="*/ 32571 h 32570"/>
                <a:gd name="connsiteX3" fmla="*/ 0 w 5467"/>
                <a:gd name="connsiteY3" fmla="*/ 32571 h 32570"/>
                <a:gd name="connsiteX4" fmla="*/ 0 w 5467"/>
                <a:gd name="connsiteY4" fmla="*/ 0 h 32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 h="32570">
                  <a:moveTo>
                    <a:pt x="0" y="0"/>
                  </a:moveTo>
                  <a:lnTo>
                    <a:pt x="5467" y="0"/>
                  </a:lnTo>
                  <a:lnTo>
                    <a:pt x="5467" y="32571"/>
                  </a:lnTo>
                  <a:lnTo>
                    <a:pt x="0" y="32571"/>
                  </a:lnTo>
                  <a:lnTo>
                    <a:pt x="0" y="0"/>
                  </a:lnTo>
                  <a:close/>
                </a:path>
              </a:pathLst>
            </a:custGeom>
            <a:solidFill>
              <a:srgbClr val="FFFFFF"/>
            </a:solidFill>
            <a:ln w="4763" cap="flat">
              <a:noFill/>
              <a:prstDash val="solid"/>
              <a:miter/>
            </a:ln>
          </p:spPr>
          <p:txBody>
            <a:bodyPr rtlCol="0" anchor="ctr"/>
            <a:lstStyle/>
            <a:p>
              <a:endParaRPr lang="ru-RU"/>
            </a:p>
          </p:txBody>
        </p:sp>
        <p:sp>
          <p:nvSpPr>
            <p:cNvPr id="137" name="Полилиния: фигура 136">
              <a:extLst>
                <a:ext uri="{FF2B5EF4-FFF2-40B4-BE49-F238E27FC236}">
                  <a16:creationId xmlns:a16="http://schemas.microsoft.com/office/drawing/2014/main" id="{7417D87F-924B-417E-995B-706D0DFBBD75}"/>
                </a:ext>
              </a:extLst>
            </p:cNvPr>
            <p:cNvSpPr/>
            <p:nvPr/>
          </p:nvSpPr>
          <p:spPr>
            <a:xfrm>
              <a:off x="10724854" y="5729129"/>
              <a:ext cx="14668" cy="32570"/>
            </a:xfrm>
            <a:custGeom>
              <a:avLst/>
              <a:gdLst>
                <a:gd name="connsiteX0" fmla="*/ 0 w 14668"/>
                <a:gd name="connsiteY0" fmla="*/ 0 h 32570"/>
                <a:gd name="connsiteX1" fmla="*/ 14669 w 14668"/>
                <a:gd name="connsiteY1" fmla="*/ 0 h 32570"/>
                <a:gd name="connsiteX2" fmla="*/ 14669 w 14668"/>
                <a:gd name="connsiteY2" fmla="*/ 4475 h 32570"/>
                <a:gd name="connsiteX3" fmla="*/ 10192 w 14668"/>
                <a:gd name="connsiteY3" fmla="*/ 4475 h 32570"/>
                <a:gd name="connsiteX4" fmla="*/ 10192 w 14668"/>
                <a:gd name="connsiteY4" fmla="*/ 32571 h 32570"/>
                <a:gd name="connsiteX5" fmla="*/ 4724 w 14668"/>
                <a:gd name="connsiteY5" fmla="*/ 32571 h 32570"/>
                <a:gd name="connsiteX6" fmla="*/ 4724 w 14668"/>
                <a:gd name="connsiteY6" fmla="*/ 4475 h 32570"/>
                <a:gd name="connsiteX7" fmla="*/ 248 w 14668"/>
                <a:gd name="connsiteY7" fmla="*/ 4475 h 32570"/>
                <a:gd name="connsiteX8" fmla="*/ 248 w 14668"/>
                <a:gd name="connsiteY8" fmla="*/ 0 h 32570"/>
                <a:gd name="connsiteX9" fmla="*/ 0 w 14668"/>
                <a:gd name="connsiteY9" fmla="*/ 0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68" h="32570">
                  <a:moveTo>
                    <a:pt x="0" y="0"/>
                  </a:moveTo>
                  <a:lnTo>
                    <a:pt x="14669" y="0"/>
                  </a:lnTo>
                  <a:lnTo>
                    <a:pt x="14669" y="4475"/>
                  </a:lnTo>
                  <a:lnTo>
                    <a:pt x="10192" y="4475"/>
                  </a:lnTo>
                  <a:lnTo>
                    <a:pt x="10192" y="32571"/>
                  </a:lnTo>
                  <a:lnTo>
                    <a:pt x="4724" y="32571"/>
                  </a:lnTo>
                  <a:lnTo>
                    <a:pt x="4724" y="4475"/>
                  </a:lnTo>
                  <a:lnTo>
                    <a:pt x="248" y="4475"/>
                  </a:lnTo>
                  <a:lnTo>
                    <a:pt x="248" y="0"/>
                  </a:lnTo>
                  <a:lnTo>
                    <a:pt x="0" y="0"/>
                  </a:lnTo>
                  <a:close/>
                </a:path>
              </a:pathLst>
            </a:custGeom>
            <a:solidFill>
              <a:srgbClr val="FFFFFF"/>
            </a:solidFill>
            <a:ln w="4763" cap="flat">
              <a:noFill/>
              <a:prstDash val="solid"/>
              <a:miter/>
            </a:ln>
          </p:spPr>
          <p:txBody>
            <a:bodyPr rtlCol="0" anchor="ctr"/>
            <a:lstStyle/>
            <a:p>
              <a:endParaRPr lang="ru-RU"/>
            </a:p>
          </p:txBody>
        </p:sp>
        <p:sp>
          <p:nvSpPr>
            <p:cNvPr id="138" name="Полилиния: фигура 137">
              <a:extLst>
                <a:ext uri="{FF2B5EF4-FFF2-40B4-BE49-F238E27FC236}">
                  <a16:creationId xmlns:a16="http://schemas.microsoft.com/office/drawing/2014/main" id="{D9823D46-A5AD-43AF-8302-3D978E0A64C9}"/>
                </a:ext>
              </a:extLst>
            </p:cNvPr>
            <p:cNvSpPr/>
            <p:nvPr/>
          </p:nvSpPr>
          <p:spPr>
            <a:xfrm>
              <a:off x="10742009" y="5729129"/>
              <a:ext cx="5467" cy="32570"/>
            </a:xfrm>
            <a:custGeom>
              <a:avLst/>
              <a:gdLst>
                <a:gd name="connsiteX0" fmla="*/ 0 w 5467"/>
                <a:gd name="connsiteY0" fmla="*/ 0 h 32570"/>
                <a:gd name="connsiteX1" fmla="*/ 5467 w 5467"/>
                <a:gd name="connsiteY1" fmla="*/ 0 h 32570"/>
                <a:gd name="connsiteX2" fmla="*/ 5467 w 5467"/>
                <a:gd name="connsiteY2" fmla="*/ 32571 h 32570"/>
                <a:gd name="connsiteX3" fmla="*/ 0 w 5467"/>
                <a:gd name="connsiteY3" fmla="*/ 32571 h 32570"/>
                <a:gd name="connsiteX4" fmla="*/ 0 w 5467"/>
                <a:gd name="connsiteY4" fmla="*/ 0 h 32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 h="32570">
                  <a:moveTo>
                    <a:pt x="0" y="0"/>
                  </a:moveTo>
                  <a:lnTo>
                    <a:pt x="5467" y="0"/>
                  </a:lnTo>
                  <a:lnTo>
                    <a:pt x="5467" y="32571"/>
                  </a:lnTo>
                  <a:lnTo>
                    <a:pt x="0" y="32571"/>
                  </a:lnTo>
                  <a:lnTo>
                    <a:pt x="0" y="0"/>
                  </a:lnTo>
                  <a:close/>
                </a:path>
              </a:pathLst>
            </a:custGeom>
            <a:solidFill>
              <a:srgbClr val="FFFFFF"/>
            </a:solidFill>
            <a:ln w="4763" cap="flat">
              <a:noFill/>
              <a:prstDash val="solid"/>
              <a:miter/>
            </a:ln>
          </p:spPr>
          <p:txBody>
            <a:bodyPr rtlCol="0" anchor="ctr"/>
            <a:lstStyle/>
            <a:p>
              <a:endParaRPr lang="ru-RU"/>
            </a:p>
          </p:txBody>
        </p:sp>
        <p:sp>
          <p:nvSpPr>
            <p:cNvPr id="139" name="Полилиния: фигура 138">
              <a:extLst>
                <a:ext uri="{FF2B5EF4-FFF2-40B4-BE49-F238E27FC236}">
                  <a16:creationId xmlns:a16="http://schemas.microsoft.com/office/drawing/2014/main" id="{ECB27229-3EFF-4068-AEE1-E4E7B8526F00}"/>
                </a:ext>
              </a:extLst>
            </p:cNvPr>
            <p:cNvSpPr/>
            <p:nvPr/>
          </p:nvSpPr>
          <p:spPr>
            <a:xfrm>
              <a:off x="10750462" y="5729129"/>
              <a:ext cx="13177" cy="32819"/>
            </a:xfrm>
            <a:custGeom>
              <a:avLst/>
              <a:gdLst>
                <a:gd name="connsiteX0" fmla="*/ 0 w 13177"/>
                <a:gd name="connsiteY0" fmla="*/ 0 h 32819"/>
                <a:gd name="connsiteX1" fmla="*/ 13178 w 13177"/>
                <a:gd name="connsiteY1" fmla="*/ 0 h 32819"/>
                <a:gd name="connsiteX2" fmla="*/ 13178 w 13177"/>
                <a:gd name="connsiteY2" fmla="*/ 4475 h 32819"/>
                <a:gd name="connsiteX3" fmla="*/ 5467 w 13177"/>
                <a:gd name="connsiteY3" fmla="*/ 4475 h 32819"/>
                <a:gd name="connsiteX4" fmla="*/ 5467 w 13177"/>
                <a:gd name="connsiteY4" fmla="*/ 13923 h 32819"/>
                <a:gd name="connsiteX5" fmla="*/ 10939 w 13177"/>
                <a:gd name="connsiteY5" fmla="*/ 13923 h 32819"/>
                <a:gd name="connsiteX6" fmla="*/ 10939 w 13177"/>
                <a:gd name="connsiteY6" fmla="*/ 18399 h 32819"/>
                <a:gd name="connsiteX7" fmla="*/ 5467 w 13177"/>
                <a:gd name="connsiteY7" fmla="*/ 18399 h 32819"/>
                <a:gd name="connsiteX8" fmla="*/ 5467 w 13177"/>
                <a:gd name="connsiteY8" fmla="*/ 28344 h 32819"/>
                <a:gd name="connsiteX9" fmla="*/ 13178 w 13177"/>
                <a:gd name="connsiteY9" fmla="*/ 28344 h 32819"/>
                <a:gd name="connsiteX10" fmla="*/ 13178 w 13177"/>
                <a:gd name="connsiteY10" fmla="*/ 32819 h 32819"/>
                <a:gd name="connsiteX11" fmla="*/ 0 w 13177"/>
                <a:gd name="connsiteY11" fmla="*/ 32819 h 32819"/>
                <a:gd name="connsiteX12" fmla="*/ 0 w 13177"/>
                <a:gd name="connsiteY12" fmla="*/ 0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7" h="32819">
                  <a:moveTo>
                    <a:pt x="0" y="0"/>
                  </a:moveTo>
                  <a:lnTo>
                    <a:pt x="13178" y="0"/>
                  </a:lnTo>
                  <a:lnTo>
                    <a:pt x="13178" y="4475"/>
                  </a:lnTo>
                  <a:lnTo>
                    <a:pt x="5467" y="4475"/>
                  </a:lnTo>
                  <a:lnTo>
                    <a:pt x="5467" y="13923"/>
                  </a:lnTo>
                  <a:lnTo>
                    <a:pt x="10939" y="13923"/>
                  </a:lnTo>
                  <a:lnTo>
                    <a:pt x="10939" y="18399"/>
                  </a:lnTo>
                  <a:lnTo>
                    <a:pt x="5467" y="18399"/>
                  </a:lnTo>
                  <a:lnTo>
                    <a:pt x="5467" y="28344"/>
                  </a:lnTo>
                  <a:lnTo>
                    <a:pt x="13178" y="28344"/>
                  </a:lnTo>
                  <a:lnTo>
                    <a:pt x="13178" y="32819"/>
                  </a:lnTo>
                  <a:lnTo>
                    <a:pt x="0" y="32819"/>
                  </a:lnTo>
                  <a:lnTo>
                    <a:pt x="0" y="0"/>
                  </a:lnTo>
                  <a:close/>
                </a:path>
              </a:pathLst>
            </a:custGeom>
            <a:solidFill>
              <a:srgbClr val="FFFFFF"/>
            </a:solidFill>
            <a:ln w="4763" cap="flat">
              <a:noFill/>
              <a:prstDash val="solid"/>
              <a:miter/>
            </a:ln>
          </p:spPr>
          <p:txBody>
            <a:bodyPr rtlCol="0" anchor="ctr"/>
            <a:lstStyle/>
            <a:p>
              <a:endParaRPr lang="ru-RU"/>
            </a:p>
          </p:txBody>
        </p:sp>
        <p:sp>
          <p:nvSpPr>
            <p:cNvPr id="140" name="Полилиния: фигура 139">
              <a:extLst>
                <a:ext uri="{FF2B5EF4-FFF2-40B4-BE49-F238E27FC236}">
                  <a16:creationId xmlns:a16="http://schemas.microsoft.com/office/drawing/2014/main" id="{F4B3F6E2-0EE3-4A42-A1F4-A0D095FF78F6}"/>
                </a:ext>
              </a:extLst>
            </p:cNvPr>
            <p:cNvSpPr/>
            <p:nvPr/>
          </p:nvSpPr>
          <p:spPr>
            <a:xfrm>
              <a:off x="10765878" y="5728885"/>
              <a:ext cx="16159" cy="33814"/>
            </a:xfrm>
            <a:custGeom>
              <a:avLst/>
              <a:gdLst>
                <a:gd name="connsiteX0" fmla="*/ 0 w 16159"/>
                <a:gd name="connsiteY0" fmla="*/ 26107 h 33814"/>
                <a:gd name="connsiteX1" fmla="*/ 0 w 16159"/>
                <a:gd name="connsiteY1" fmla="*/ 21631 h 33814"/>
                <a:gd name="connsiteX2" fmla="*/ 5220 w 16159"/>
                <a:gd name="connsiteY2" fmla="*/ 21631 h 33814"/>
                <a:gd name="connsiteX3" fmla="*/ 5220 w 16159"/>
                <a:gd name="connsiteY3" fmla="*/ 26107 h 33814"/>
                <a:gd name="connsiteX4" fmla="*/ 7953 w 16159"/>
                <a:gd name="connsiteY4" fmla="*/ 29090 h 33814"/>
                <a:gd name="connsiteX5" fmla="*/ 10439 w 16159"/>
                <a:gd name="connsiteY5" fmla="*/ 26107 h 33814"/>
                <a:gd name="connsiteX6" fmla="*/ 10439 w 16159"/>
                <a:gd name="connsiteY6" fmla="*/ 24864 h 33814"/>
                <a:gd name="connsiteX7" fmla="*/ 7953 w 16159"/>
                <a:gd name="connsiteY7" fmla="*/ 20139 h 33814"/>
                <a:gd name="connsiteX8" fmla="*/ 4724 w 16159"/>
                <a:gd name="connsiteY8" fmla="*/ 16907 h 33814"/>
                <a:gd name="connsiteX9" fmla="*/ 248 w 16159"/>
                <a:gd name="connsiteY9" fmla="*/ 8205 h 33814"/>
                <a:gd name="connsiteX10" fmla="*/ 248 w 16159"/>
                <a:gd name="connsiteY10" fmla="*/ 7210 h 33814"/>
                <a:gd name="connsiteX11" fmla="*/ 7953 w 16159"/>
                <a:gd name="connsiteY11" fmla="*/ 0 h 33814"/>
                <a:gd name="connsiteX12" fmla="*/ 15664 w 16159"/>
                <a:gd name="connsiteY12" fmla="*/ 7459 h 33814"/>
                <a:gd name="connsiteX13" fmla="*/ 15664 w 16159"/>
                <a:gd name="connsiteY13" fmla="*/ 10194 h 33814"/>
                <a:gd name="connsiteX14" fmla="*/ 10692 w 16159"/>
                <a:gd name="connsiteY14" fmla="*/ 10194 h 33814"/>
                <a:gd name="connsiteX15" fmla="*/ 10692 w 16159"/>
                <a:gd name="connsiteY15" fmla="*/ 7459 h 33814"/>
                <a:gd name="connsiteX16" fmla="*/ 8206 w 16159"/>
                <a:gd name="connsiteY16" fmla="*/ 4724 h 33814"/>
                <a:gd name="connsiteX17" fmla="*/ 5715 w 16159"/>
                <a:gd name="connsiteY17" fmla="*/ 7459 h 33814"/>
                <a:gd name="connsiteX18" fmla="*/ 5715 w 16159"/>
                <a:gd name="connsiteY18" fmla="*/ 8205 h 33814"/>
                <a:gd name="connsiteX19" fmla="*/ 8206 w 16159"/>
                <a:gd name="connsiteY19" fmla="*/ 12681 h 33814"/>
                <a:gd name="connsiteX20" fmla="*/ 11682 w 16159"/>
                <a:gd name="connsiteY20" fmla="*/ 16161 h 33814"/>
                <a:gd name="connsiteX21" fmla="*/ 16159 w 16159"/>
                <a:gd name="connsiteY21" fmla="*/ 24615 h 33814"/>
                <a:gd name="connsiteX22" fmla="*/ 16159 w 16159"/>
                <a:gd name="connsiteY22" fmla="*/ 26107 h 33814"/>
                <a:gd name="connsiteX23" fmla="*/ 8206 w 16159"/>
                <a:gd name="connsiteY23" fmla="*/ 33814 h 33814"/>
                <a:gd name="connsiteX24" fmla="*/ 0 w 16159"/>
                <a:gd name="connsiteY24" fmla="*/ 26107 h 3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159" h="33814">
                  <a:moveTo>
                    <a:pt x="0" y="26107"/>
                  </a:moveTo>
                  <a:lnTo>
                    <a:pt x="0" y="21631"/>
                  </a:lnTo>
                  <a:lnTo>
                    <a:pt x="5220" y="21631"/>
                  </a:lnTo>
                  <a:lnTo>
                    <a:pt x="5220" y="26107"/>
                  </a:lnTo>
                  <a:cubicBezTo>
                    <a:pt x="5220" y="27847"/>
                    <a:pt x="5967" y="29090"/>
                    <a:pt x="7953" y="29090"/>
                  </a:cubicBezTo>
                  <a:cubicBezTo>
                    <a:pt x="9696" y="29090"/>
                    <a:pt x="10439" y="27847"/>
                    <a:pt x="10439" y="26107"/>
                  </a:cubicBezTo>
                  <a:lnTo>
                    <a:pt x="10439" y="24864"/>
                  </a:lnTo>
                  <a:cubicBezTo>
                    <a:pt x="10439" y="22874"/>
                    <a:pt x="9696" y="21880"/>
                    <a:pt x="7953" y="20139"/>
                  </a:cubicBezTo>
                  <a:lnTo>
                    <a:pt x="4724" y="16907"/>
                  </a:lnTo>
                  <a:cubicBezTo>
                    <a:pt x="1491" y="13924"/>
                    <a:pt x="248" y="11934"/>
                    <a:pt x="248" y="8205"/>
                  </a:cubicBezTo>
                  <a:lnTo>
                    <a:pt x="248" y="7210"/>
                  </a:lnTo>
                  <a:cubicBezTo>
                    <a:pt x="248" y="3232"/>
                    <a:pt x="2734" y="0"/>
                    <a:pt x="7953" y="0"/>
                  </a:cubicBezTo>
                  <a:cubicBezTo>
                    <a:pt x="13425" y="0"/>
                    <a:pt x="15664" y="2735"/>
                    <a:pt x="15664" y="7459"/>
                  </a:cubicBezTo>
                  <a:lnTo>
                    <a:pt x="15664" y="10194"/>
                  </a:lnTo>
                  <a:lnTo>
                    <a:pt x="10692" y="10194"/>
                  </a:lnTo>
                  <a:lnTo>
                    <a:pt x="10692" y="7459"/>
                  </a:lnTo>
                  <a:cubicBezTo>
                    <a:pt x="10692" y="5470"/>
                    <a:pt x="9944" y="4724"/>
                    <a:pt x="8206" y="4724"/>
                  </a:cubicBezTo>
                  <a:cubicBezTo>
                    <a:pt x="6710" y="4724"/>
                    <a:pt x="5715" y="5470"/>
                    <a:pt x="5715" y="7459"/>
                  </a:cubicBezTo>
                  <a:lnTo>
                    <a:pt x="5715" y="8205"/>
                  </a:lnTo>
                  <a:cubicBezTo>
                    <a:pt x="5715" y="9946"/>
                    <a:pt x="6710" y="11189"/>
                    <a:pt x="8206" y="12681"/>
                  </a:cubicBezTo>
                  <a:lnTo>
                    <a:pt x="11682" y="16161"/>
                  </a:lnTo>
                  <a:cubicBezTo>
                    <a:pt x="14669" y="19145"/>
                    <a:pt x="16159" y="21134"/>
                    <a:pt x="16159" y="24615"/>
                  </a:cubicBezTo>
                  <a:lnTo>
                    <a:pt x="16159" y="26107"/>
                  </a:lnTo>
                  <a:cubicBezTo>
                    <a:pt x="16159" y="30582"/>
                    <a:pt x="13673" y="33814"/>
                    <a:pt x="8206" y="33814"/>
                  </a:cubicBezTo>
                  <a:cubicBezTo>
                    <a:pt x="2238" y="33317"/>
                    <a:pt x="0" y="30333"/>
                    <a:pt x="0" y="26107"/>
                  </a:cubicBezTo>
                  <a:close/>
                </a:path>
              </a:pathLst>
            </a:custGeom>
            <a:solidFill>
              <a:srgbClr val="FFFFFF"/>
            </a:solidFill>
            <a:ln w="4763" cap="flat">
              <a:noFill/>
              <a:prstDash val="solid"/>
              <a:miter/>
            </a:ln>
          </p:spPr>
          <p:txBody>
            <a:bodyPr rtlCol="0" anchor="ctr"/>
            <a:lstStyle/>
            <a:p>
              <a:endParaRPr lang="ru-RU"/>
            </a:p>
          </p:txBody>
        </p:sp>
        <p:sp>
          <p:nvSpPr>
            <p:cNvPr id="141" name="Полилиния: фигура 140">
              <a:extLst>
                <a:ext uri="{FF2B5EF4-FFF2-40B4-BE49-F238E27FC236}">
                  <a16:creationId xmlns:a16="http://schemas.microsoft.com/office/drawing/2014/main" id="{CAEDCEE3-99C2-4E56-BB7D-4288F5222757}"/>
                </a:ext>
              </a:extLst>
            </p:cNvPr>
            <p:cNvSpPr/>
            <p:nvPr/>
          </p:nvSpPr>
          <p:spPr>
            <a:xfrm>
              <a:off x="10567220" y="5866877"/>
              <a:ext cx="37542" cy="75087"/>
            </a:xfrm>
            <a:custGeom>
              <a:avLst/>
              <a:gdLst>
                <a:gd name="connsiteX0" fmla="*/ 37543 w 37542"/>
                <a:gd name="connsiteY0" fmla="*/ 0 h 75087"/>
                <a:gd name="connsiteX1" fmla="*/ 0 w 37542"/>
                <a:gd name="connsiteY1" fmla="*/ 37544 h 75087"/>
                <a:gd name="connsiteX2" fmla="*/ 37543 w 37542"/>
                <a:gd name="connsiteY2" fmla="*/ 75087 h 75087"/>
                <a:gd name="connsiteX3" fmla="*/ 37543 w 37542"/>
                <a:gd name="connsiteY3" fmla="*/ 0 h 75087"/>
              </a:gdLst>
              <a:ahLst/>
              <a:cxnLst>
                <a:cxn ang="0">
                  <a:pos x="connsiteX0" y="connsiteY0"/>
                </a:cxn>
                <a:cxn ang="0">
                  <a:pos x="connsiteX1" y="connsiteY1"/>
                </a:cxn>
                <a:cxn ang="0">
                  <a:pos x="connsiteX2" y="connsiteY2"/>
                </a:cxn>
                <a:cxn ang="0">
                  <a:pos x="connsiteX3" y="connsiteY3"/>
                </a:cxn>
              </a:cxnLst>
              <a:rect l="l" t="t" r="r" b="b"/>
              <a:pathLst>
                <a:path w="37542" h="75087">
                  <a:moveTo>
                    <a:pt x="37543" y="0"/>
                  </a:moveTo>
                  <a:lnTo>
                    <a:pt x="0" y="37544"/>
                  </a:lnTo>
                  <a:lnTo>
                    <a:pt x="37543" y="75087"/>
                  </a:lnTo>
                  <a:lnTo>
                    <a:pt x="37543" y="0"/>
                  </a:lnTo>
                  <a:close/>
                </a:path>
              </a:pathLst>
            </a:custGeom>
            <a:solidFill>
              <a:srgbClr val="FFFFFF"/>
            </a:solidFill>
            <a:ln w="4763" cap="flat">
              <a:noFill/>
              <a:prstDash val="solid"/>
              <a:miter/>
            </a:ln>
          </p:spPr>
          <p:txBody>
            <a:bodyPr rtlCol="0" anchor="ctr"/>
            <a:lstStyle/>
            <a:p>
              <a:endParaRPr lang="ru-RU"/>
            </a:p>
          </p:txBody>
        </p:sp>
        <p:sp>
          <p:nvSpPr>
            <p:cNvPr id="142" name="Полилиния: фигура 141">
              <a:extLst>
                <a:ext uri="{FF2B5EF4-FFF2-40B4-BE49-F238E27FC236}">
                  <a16:creationId xmlns:a16="http://schemas.microsoft.com/office/drawing/2014/main" id="{F951AE83-F9C8-42EF-9448-D10A3F79B845}"/>
                </a:ext>
              </a:extLst>
            </p:cNvPr>
            <p:cNvSpPr/>
            <p:nvPr/>
          </p:nvSpPr>
          <p:spPr>
            <a:xfrm>
              <a:off x="10741013" y="5866877"/>
              <a:ext cx="37795" cy="75087"/>
            </a:xfrm>
            <a:custGeom>
              <a:avLst/>
              <a:gdLst>
                <a:gd name="connsiteX0" fmla="*/ 0 w 37795"/>
                <a:gd name="connsiteY0" fmla="*/ 75087 h 75087"/>
                <a:gd name="connsiteX1" fmla="*/ 37795 w 37795"/>
                <a:gd name="connsiteY1" fmla="*/ 37544 h 75087"/>
                <a:gd name="connsiteX2" fmla="*/ 0 w 37795"/>
                <a:gd name="connsiteY2" fmla="*/ 0 h 75087"/>
                <a:gd name="connsiteX3" fmla="*/ 0 w 37795"/>
                <a:gd name="connsiteY3" fmla="*/ 75087 h 75087"/>
              </a:gdLst>
              <a:ahLst/>
              <a:cxnLst>
                <a:cxn ang="0">
                  <a:pos x="connsiteX0" y="connsiteY0"/>
                </a:cxn>
                <a:cxn ang="0">
                  <a:pos x="connsiteX1" y="connsiteY1"/>
                </a:cxn>
                <a:cxn ang="0">
                  <a:pos x="connsiteX2" y="connsiteY2"/>
                </a:cxn>
                <a:cxn ang="0">
                  <a:pos x="connsiteX3" y="connsiteY3"/>
                </a:cxn>
              </a:cxnLst>
              <a:rect l="l" t="t" r="r" b="b"/>
              <a:pathLst>
                <a:path w="37795" h="75087">
                  <a:moveTo>
                    <a:pt x="0" y="75087"/>
                  </a:moveTo>
                  <a:lnTo>
                    <a:pt x="37795" y="37544"/>
                  </a:lnTo>
                  <a:lnTo>
                    <a:pt x="0" y="0"/>
                  </a:lnTo>
                  <a:lnTo>
                    <a:pt x="0" y="75087"/>
                  </a:lnTo>
                  <a:close/>
                </a:path>
              </a:pathLst>
            </a:custGeom>
            <a:solidFill>
              <a:srgbClr val="FFFFFF"/>
            </a:solidFill>
            <a:ln w="4763" cap="flat">
              <a:noFill/>
              <a:prstDash val="solid"/>
              <a:miter/>
            </a:ln>
          </p:spPr>
          <p:txBody>
            <a:bodyPr rtlCol="0" anchor="ctr"/>
            <a:lstStyle/>
            <a:p>
              <a:endParaRPr lang="ru-RU"/>
            </a:p>
          </p:txBody>
        </p:sp>
        <p:sp>
          <p:nvSpPr>
            <p:cNvPr id="143" name="Полилиния: фигура 142">
              <a:extLst>
                <a:ext uri="{FF2B5EF4-FFF2-40B4-BE49-F238E27FC236}">
                  <a16:creationId xmlns:a16="http://schemas.microsoft.com/office/drawing/2014/main" id="{4E509C9E-4D0D-40CB-B18E-67C0B3E5DA78}"/>
                </a:ext>
              </a:extLst>
            </p:cNvPr>
            <p:cNvSpPr/>
            <p:nvPr/>
          </p:nvSpPr>
          <p:spPr>
            <a:xfrm>
              <a:off x="10635348" y="5798749"/>
              <a:ext cx="75333" cy="37791"/>
            </a:xfrm>
            <a:custGeom>
              <a:avLst/>
              <a:gdLst>
                <a:gd name="connsiteX0" fmla="*/ 75333 w 75333"/>
                <a:gd name="connsiteY0" fmla="*/ 37792 h 37791"/>
                <a:gd name="connsiteX1" fmla="*/ 37543 w 75333"/>
                <a:gd name="connsiteY1" fmla="*/ 0 h 37791"/>
                <a:gd name="connsiteX2" fmla="*/ 0 w 75333"/>
                <a:gd name="connsiteY2" fmla="*/ 37792 h 37791"/>
                <a:gd name="connsiteX3" fmla="*/ 75333 w 75333"/>
                <a:gd name="connsiteY3" fmla="*/ 37792 h 37791"/>
              </a:gdLst>
              <a:ahLst/>
              <a:cxnLst>
                <a:cxn ang="0">
                  <a:pos x="connsiteX0" y="connsiteY0"/>
                </a:cxn>
                <a:cxn ang="0">
                  <a:pos x="connsiteX1" y="connsiteY1"/>
                </a:cxn>
                <a:cxn ang="0">
                  <a:pos x="connsiteX2" y="connsiteY2"/>
                </a:cxn>
                <a:cxn ang="0">
                  <a:pos x="connsiteX3" y="connsiteY3"/>
                </a:cxn>
              </a:cxnLst>
              <a:rect l="l" t="t" r="r" b="b"/>
              <a:pathLst>
                <a:path w="75333" h="37791">
                  <a:moveTo>
                    <a:pt x="75333" y="37792"/>
                  </a:moveTo>
                  <a:lnTo>
                    <a:pt x="37543" y="0"/>
                  </a:lnTo>
                  <a:lnTo>
                    <a:pt x="0" y="37792"/>
                  </a:lnTo>
                  <a:lnTo>
                    <a:pt x="75333" y="37792"/>
                  </a:lnTo>
                  <a:close/>
                </a:path>
              </a:pathLst>
            </a:custGeom>
            <a:solidFill>
              <a:srgbClr val="FFFFFF"/>
            </a:solidFill>
            <a:ln w="4763" cap="flat">
              <a:noFill/>
              <a:prstDash val="solid"/>
              <a:miter/>
            </a:ln>
          </p:spPr>
          <p:txBody>
            <a:bodyPr rtlCol="0" anchor="ctr"/>
            <a:lstStyle/>
            <a:p>
              <a:endParaRPr lang="ru-RU"/>
            </a:p>
          </p:txBody>
        </p:sp>
        <p:sp>
          <p:nvSpPr>
            <p:cNvPr id="144" name="Полилиния: фигура 143">
              <a:extLst>
                <a:ext uri="{FF2B5EF4-FFF2-40B4-BE49-F238E27FC236}">
                  <a16:creationId xmlns:a16="http://schemas.microsoft.com/office/drawing/2014/main" id="{337DB751-30F5-4955-B0FC-1051F525ADEB}"/>
                </a:ext>
              </a:extLst>
            </p:cNvPr>
            <p:cNvSpPr/>
            <p:nvPr/>
          </p:nvSpPr>
          <p:spPr>
            <a:xfrm>
              <a:off x="10635348" y="5972547"/>
              <a:ext cx="75333" cy="37543"/>
            </a:xfrm>
            <a:custGeom>
              <a:avLst/>
              <a:gdLst>
                <a:gd name="connsiteX0" fmla="*/ 0 w 75333"/>
                <a:gd name="connsiteY0" fmla="*/ 0 h 37543"/>
                <a:gd name="connsiteX1" fmla="*/ 37543 w 75333"/>
                <a:gd name="connsiteY1" fmla="*/ 37544 h 37543"/>
                <a:gd name="connsiteX2" fmla="*/ 75333 w 75333"/>
                <a:gd name="connsiteY2" fmla="*/ 0 h 37543"/>
                <a:gd name="connsiteX3" fmla="*/ 0 w 75333"/>
                <a:gd name="connsiteY3" fmla="*/ 0 h 37543"/>
              </a:gdLst>
              <a:ahLst/>
              <a:cxnLst>
                <a:cxn ang="0">
                  <a:pos x="connsiteX0" y="connsiteY0"/>
                </a:cxn>
                <a:cxn ang="0">
                  <a:pos x="connsiteX1" y="connsiteY1"/>
                </a:cxn>
                <a:cxn ang="0">
                  <a:pos x="connsiteX2" y="connsiteY2"/>
                </a:cxn>
                <a:cxn ang="0">
                  <a:pos x="connsiteX3" y="connsiteY3"/>
                </a:cxn>
              </a:cxnLst>
              <a:rect l="l" t="t" r="r" b="b"/>
              <a:pathLst>
                <a:path w="75333" h="37543">
                  <a:moveTo>
                    <a:pt x="0" y="0"/>
                  </a:moveTo>
                  <a:lnTo>
                    <a:pt x="37543" y="37544"/>
                  </a:lnTo>
                  <a:lnTo>
                    <a:pt x="75333" y="0"/>
                  </a:lnTo>
                  <a:lnTo>
                    <a:pt x="0" y="0"/>
                  </a:lnTo>
                  <a:close/>
                </a:path>
              </a:pathLst>
            </a:custGeom>
            <a:solidFill>
              <a:srgbClr val="FFFFFF"/>
            </a:solidFill>
            <a:ln w="4763" cap="flat">
              <a:noFill/>
              <a:prstDash val="solid"/>
              <a:miter/>
            </a:ln>
          </p:spPr>
          <p:txBody>
            <a:bodyPr rtlCol="0" anchor="ctr"/>
            <a:lstStyle/>
            <a:p>
              <a:endParaRPr lang="ru-RU"/>
            </a:p>
          </p:txBody>
        </p:sp>
        <p:sp>
          <p:nvSpPr>
            <p:cNvPr id="145" name="Полилиния: фигура 144">
              <a:extLst>
                <a:ext uri="{FF2B5EF4-FFF2-40B4-BE49-F238E27FC236}">
                  <a16:creationId xmlns:a16="http://schemas.microsoft.com/office/drawing/2014/main" id="{785E7EFB-375F-48DC-BED2-83053D99A975}"/>
                </a:ext>
              </a:extLst>
            </p:cNvPr>
            <p:cNvSpPr/>
            <p:nvPr/>
          </p:nvSpPr>
          <p:spPr>
            <a:xfrm>
              <a:off x="10632114" y="5869363"/>
              <a:ext cx="81800" cy="22625"/>
            </a:xfrm>
            <a:custGeom>
              <a:avLst/>
              <a:gdLst>
                <a:gd name="connsiteX0" fmla="*/ 81801 w 81800"/>
                <a:gd name="connsiteY0" fmla="*/ 0 h 22625"/>
                <a:gd name="connsiteX1" fmla="*/ 0 w 81800"/>
                <a:gd name="connsiteY1" fmla="*/ 0 h 22625"/>
                <a:gd name="connsiteX2" fmla="*/ 0 w 81800"/>
                <a:gd name="connsiteY2" fmla="*/ 22626 h 22625"/>
                <a:gd name="connsiteX3" fmla="*/ 81801 w 81800"/>
                <a:gd name="connsiteY3" fmla="*/ 22626 h 22625"/>
                <a:gd name="connsiteX4" fmla="*/ 81801 w 81800"/>
                <a:gd name="connsiteY4" fmla="*/ 0 h 22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800" h="22625">
                  <a:moveTo>
                    <a:pt x="81801" y="0"/>
                  </a:moveTo>
                  <a:lnTo>
                    <a:pt x="0" y="0"/>
                  </a:lnTo>
                  <a:lnTo>
                    <a:pt x="0" y="22626"/>
                  </a:lnTo>
                  <a:lnTo>
                    <a:pt x="81801" y="22626"/>
                  </a:lnTo>
                  <a:lnTo>
                    <a:pt x="81801" y="0"/>
                  </a:lnTo>
                  <a:close/>
                </a:path>
              </a:pathLst>
            </a:custGeom>
            <a:solidFill>
              <a:srgbClr val="FFFFFF"/>
            </a:solidFill>
            <a:ln w="4763" cap="flat">
              <a:noFill/>
              <a:prstDash val="solid"/>
              <a:miter/>
            </a:ln>
          </p:spPr>
          <p:txBody>
            <a:bodyPr rtlCol="0" anchor="ctr"/>
            <a:lstStyle/>
            <a:p>
              <a:endParaRPr lang="ru-RU"/>
            </a:p>
          </p:txBody>
        </p:sp>
        <p:sp>
          <p:nvSpPr>
            <p:cNvPr id="146" name="Полилиния: фигура 145">
              <a:extLst>
                <a:ext uri="{FF2B5EF4-FFF2-40B4-BE49-F238E27FC236}">
                  <a16:creationId xmlns:a16="http://schemas.microsoft.com/office/drawing/2014/main" id="{8F895A3F-12BA-4FBE-AF93-27848F0B16CB}"/>
                </a:ext>
              </a:extLst>
            </p:cNvPr>
            <p:cNvSpPr/>
            <p:nvPr/>
          </p:nvSpPr>
          <p:spPr>
            <a:xfrm>
              <a:off x="10632114" y="5916104"/>
              <a:ext cx="81800" cy="23620"/>
            </a:xfrm>
            <a:custGeom>
              <a:avLst/>
              <a:gdLst>
                <a:gd name="connsiteX0" fmla="*/ 81801 w 81800"/>
                <a:gd name="connsiteY0" fmla="*/ 0 h 23620"/>
                <a:gd name="connsiteX1" fmla="*/ 0 w 81800"/>
                <a:gd name="connsiteY1" fmla="*/ 0 h 23620"/>
                <a:gd name="connsiteX2" fmla="*/ 0 w 81800"/>
                <a:gd name="connsiteY2" fmla="*/ 23620 h 23620"/>
                <a:gd name="connsiteX3" fmla="*/ 81801 w 81800"/>
                <a:gd name="connsiteY3" fmla="*/ 23620 h 23620"/>
                <a:gd name="connsiteX4" fmla="*/ 81801 w 81800"/>
                <a:gd name="connsiteY4" fmla="*/ 0 h 2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800" h="23620">
                  <a:moveTo>
                    <a:pt x="81801" y="0"/>
                  </a:moveTo>
                  <a:lnTo>
                    <a:pt x="0" y="0"/>
                  </a:lnTo>
                  <a:lnTo>
                    <a:pt x="0" y="23620"/>
                  </a:lnTo>
                  <a:lnTo>
                    <a:pt x="81801" y="23620"/>
                  </a:lnTo>
                  <a:lnTo>
                    <a:pt x="81801" y="0"/>
                  </a:lnTo>
                  <a:close/>
                </a:path>
              </a:pathLst>
            </a:custGeom>
            <a:solidFill>
              <a:srgbClr val="FFFFFF"/>
            </a:solidFill>
            <a:ln w="4763" cap="flat">
              <a:noFill/>
              <a:prstDash val="solid"/>
              <a:miter/>
            </a:ln>
          </p:spPr>
          <p:txBody>
            <a:bodyPr rtlCol="0" anchor="ctr"/>
            <a:lstStyle/>
            <a:p>
              <a:endParaRPr lang="ru-RU"/>
            </a:p>
          </p:txBody>
        </p:sp>
      </p:grpSp>
      <p:sp>
        <p:nvSpPr>
          <p:cNvPr id="60" name="Полилиния: фигура 59">
            <a:extLst>
              <a:ext uri="{FF2B5EF4-FFF2-40B4-BE49-F238E27FC236}">
                <a16:creationId xmlns:a16="http://schemas.microsoft.com/office/drawing/2014/main" id="{5A810596-54F7-44FC-8AE8-B3939954641B}"/>
              </a:ext>
            </a:extLst>
          </p:cNvPr>
          <p:cNvSpPr/>
          <p:nvPr/>
        </p:nvSpPr>
        <p:spPr>
          <a:xfrm>
            <a:off x="1847850" y="3348037"/>
            <a:ext cx="1666875" cy="4762"/>
          </a:xfrm>
          <a:custGeom>
            <a:avLst/>
            <a:gdLst>
              <a:gd name="connsiteX0" fmla="*/ 0 w 1666875"/>
              <a:gd name="connsiteY0" fmla="*/ 0 h 4762"/>
              <a:gd name="connsiteX1" fmla="*/ 1666875 w 1666875"/>
              <a:gd name="connsiteY1" fmla="*/ 0 h 4762"/>
            </a:gdLst>
            <a:ahLst/>
            <a:cxnLst>
              <a:cxn ang="0">
                <a:pos x="connsiteX0" y="connsiteY0"/>
              </a:cxn>
              <a:cxn ang="0">
                <a:pos x="connsiteX1" y="connsiteY1"/>
              </a:cxn>
            </a:cxnLst>
            <a:rect l="l" t="t" r="r" b="b"/>
            <a:pathLst>
              <a:path w="1666875" h="4762">
                <a:moveTo>
                  <a:pt x="0" y="0"/>
                </a:moveTo>
                <a:lnTo>
                  <a:pt x="1666875" y="0"/>
                </a:lnTo>
              </a:path>
            </a:pathLst>
          </a:custGeom>
          <a:noFill/>
          <a:ln w="4763" cap="flat">
            <a:solidFill>
              <a:srgbClr val="FFFFFF">
                <a:alpha val="60000"/>
              </a:srgbClr>
            </a:solidFill>
            <a:prstDash val="solid"/>
            <a:miter/>
          </a:ln>
        </p:spPr>
        <p:txBody>
          <a:bodyPr rtlCol="0" anchor="ctr"/>
          <a:lstStyle/>
          <a:p>
            <a:endParaRPr lang="ru-RU"/>
          </a:p>
        </p:txBody>
      </p:sp>
      <p:sp>
        <p:nvSpPr>
          <p:cNvPr id="51" name="Полилиния: фигура 50">
            <a:extLst>
              <a:ext uri="{FF2B5EF4-FFF2-40B4-BE49-F238E27FC236}">
                <a16:creationId xmlns:a16="http://schemas.microsoft.com/office/drawing/2014/main" id="{66533750-238C-41E4-A789-8C56BD7E3E95}"/>
              </a:ext>
            </a:extLst>
          </p:cNvPr>
          <p:cNvSpPr/>
          <p:nvPr/>
        </p:nvSpPr>
        <p:spPr>
          <a:xfrm>
            <a:off x="4591050" y="3348037"/>
            <a:ext cx="1666875" cy="4762"/>
          </a:xfrm>
          <a:custGeom>
            <a:avLst/>
            <a:gdLst>
              <a:gd name="connsiteX0" fmla="*/ 0 w 1666875"/>
              <a:gd name="connsiteY0" fmla="*/ 0 h 4762"/>
              <a:gd name="connsiteX1" fmla="*/ 1666875 w 1666875"/>
              <a:gd name="connsiteY1" fmla="*/ 0 h 4762"/>
            </a:gdLst>
            <a:ahLst/>
            <a:cxnLst>
              <a:cxn ang="0">
                <a:pos x="connsiteX0" y="connsiteY0"/>
              </a:cxn>
              <a:cxn ang="0">
                <a:pos x="connsiteX1" y="connsiteY1"/>
              </a:cxn>
            </a:cxnLst>
            <a:rect l="l" t="t" r="r" b="b"/>
            <a:pathLst>
              <a:path w="1666875" h="4762">
                <a:moveTo>
                  <a:pt x="0" y="0"/>
                </a:moveTo>
                <a:lnTo>
                  <a:pt x="1666875" y="0"/>
                </a:lnTo>
              </a:path>
            </a:pathLst>
          </a:custGeom>
          <a:noFill/>
          <a:ln w="4763" cap="flat">
            <a:solidFill>
              <a:srgbClr val="FFFFFF">
                <a:alpha val="60000"/>
              </a:srgbClr>
            </a:solidFill>
            <a:prstDash val="solid"/>
            <a:miter/>
          </a:ln>
        </p:spPr>
        <p:txBody>
          <a:bodyPr rtlCol="0" anchor="ctr"/>
          <a:lstStyle/>
          <a:p>
            <a:endParaRPr lang="ru-RU"/>
          </a:p>
        </p:txBody>
      </p:sp>
      <p:sp>
        <p:nvSpPr>
          <p:cNvPr id="47" name="Полилиния: фигура 46">
            <a:extLst>
              <a:ext uri="{FF2B5EF4-FFF2-40B4-BE49-F238E27FC236}">
                <a16:creationId xmlns:a16="http://schemas.microsoft.com/office/drawing/2014/main" id="{CBA3ED02-DE99-4C3C-8556-EE45C599004F}"/>
              </a:ext>
            </a:extLst>
          </p:cNvPr>
          <p:cNvSpPr/>
          <p:nvPr/>
        </p:nvSpPr>
        <p:spPr>
          <a:xfrm>
            <a:off x="7339013" y="3348037"/>
            <a:ext cx="1666875" cy="4762"/>
          </a:xfrm>
          <a:custGeom>
            <a:avLst/>
            <a:gdLst>
              <a:gd name="connsiteX0" fmla="*/ 0 w 1666875"/>
              <a:gd name="connsiteY0" fmla="*/ 0 h 4762"/>
              <a:gd name="connsiteX1" fmla="*/ 1666875 w 1666875"/>
              <a:gd name="connsiteY1" fmla="*/ 0 h 4762"/>
            </a:gdLst>
            <a:ahLst/>
            <a:cxnLst>
              <a:cxn ang="0">
                <a:pos x="connsiteX0" y="connsiteY0"/>
              </a:cxn>
              <a:cxn ang="0">
                <a:pos x="connsiteX1" y="connsiteY1"/>
              </a:cxn>
            </a:cxnLst>
            <a:rect l="l" t="t" r="r" b="b"/>
            <a:pathLst>
              <a:path w="1666875" h="4762">
                <a:moveTo>
                  <a:pt x="0" y="0"/>
                </a:moveTo>
                <a:lnTo>
                  <a:pt x="1666875" y="0"/>
                </a:lnTo>
              </a:path>
            </a:pathLst>
          </a:custGeom>
          <a:noFill/>
          <a:ln w="4763" cap="flat">
            <a:solidFill>
              <a:srgbClr val="FFFFFF">
                <a:alpha val="60000"/>
              </a:srgbClr>
            </a:solidFill>
            <a:prstDash val="solid"/>
            <a:miter/>
          </a:ln>
        </p:spPr>
        <p:txBody>
          <a:bodyPr rtlCol="0" anchor="ctr"/>
          <a:lstStyle/>
          <a:p>
            <a:endParaRPr lang="ru-RU"/>
          </a:p>
        </p:txBody>
      </p:sp>
      <p:sp>
        <p:nvSpPr>
          <p:cNvPr id="43" name="Полилиния: фигура 42">
            <a:extLst>
              <a:ext uri="{FF2B5EF4-FFF2-40B4-BE49-F238E27FC236}">
                <a16:creationId xmlns:a16="http://schemas.microsoft.com/office/drawing/2014/main" id="{E8A73A4A-1790-464D-AD6C-80D81D37D461}"/>
              </a:ext>
            </a:extLst>
          </p:cNvPr>
          <p:cNvSpPr/>
          <p:nvPr/>
        </p:nvSpPr>
        <p:spPr>
          <a:xfrm>
            <a:off x="10072688" y="3348037"/>
            <a:ext cx="1666875" cy="4762"/>
          </a:xfrm>
          <a:custGeom>
            <a:avLst/>
            <a:gdLst>
              <a:gd name="connsiteX0" fmla="*/ 0 w 1666875"/>
              <a:gd name="connsiteY0" fmla="*/ 0 h 4762"/>
              <a:gd name="connsiteX1" fmla="*/ 1666875 w 1666875"/>
              <a:gd name="connsiteY1" fmla="*/ 0 h 4762"/>
            </a:gdLst>
            <a:ahLst/>
            <a:cxnLst>
              <a:cxn ang="0">
                <a:pos x="connsiteX0" y="connsiteY0"/>
              </a:cxn>
              <a:cxn ang="0">
                <a:pos x="connsiteX1" y="connsiteY1"/>
              </a:cxn>
            </a:cxnLst>
            <a:rect l="l" t="t" r="r" b="b"/>
            <a:pathLst>
              <a:path w="1666875" h="4762">
                <a:moveTo>
                  <a:pt x="0" y="0"/>
                </a:moveTo>
                <a:lnTo>
                  <a:pt x="1666875" y="0"/>
                </a:lnTo>
              </a:path>
            </a:pathLst>
          </a:custGeom>
          <a:noFill/>
          <a:ln w="4763" cap="flat">
            <a:solidFill>
              <a:srgbClr val="FFFFFF">
                <a:alpha val="60000"/>
              </a:srgbClr>
            </a:solidFill>
            <a:prstDash val="solid"/>
            <a:miter/>
          </a:ln>
        </p:spPr>
        <p:txBody>
          <a:bodyPr rtlCol="0" anchor="ctr"/>
          <a:lstStyle/>
          <a:p>
            <a:endParaRPr lang="ru-RU"/>
          </a:p>
        </p:txBody>
      </p:sp>
      <p:grpSp>
        <p:nvGrpSpPr>
          <p:cNvPr id="378" name="Группа 377">
            <a:extLst>
              <a:ext uri="{FF2B5EF4-FFF2-40B4-BE49-F238E27FC236}">
                <a16:creationId xmlns:a16="http://schemas.microsoft.com/office/drawing/2014/main" id="{0802C1F1-BEEC-438B-8546-9DD767B46827}"/>
              </a:ext>
            </a:extLst>
          </p:cNvPr>
          <p:cNvGrpSpPr/>
          <p:nvPr userDrawn="1"/>
        </p:nvGrpSpPr>
        <p:grpSpPr>
          <a:xfrm>
            <a:off x="428625" y="3204181"/>
            <a:ext cx="508272" cy="341133"/>
            <a:chOff x="428625" y="3204181"/>
            <a:chExt cx="508272" cy="341133"/>
          </a:xfrm>
        </p:grpSpPr>
        <p:sp>
          <p:nvSpPr>
            <p:cNvPr id="374" name="Полилиния: фигура 373">
              <a:extLst>
                <a:ext uri="{FF2B5EF4-FFF2-40B4-BE49-F238E27FC236}">
                  <a16:creationId xmlns:a16="http://schemas.microsoft.com/office/drawing/2014/main" id="{E6F7C41C-9711-42C6-B5F8-9F24C2FE9604}"/>
                </a:ext>
              </a:extLst>
            </p:cNvPr>
            <p:cNvSpPr/>
            <p:nvPr/>
          </p:nvSpPr>
          <p:spPr>
            <a:xfrm>
              <a:off x="628625" y="3360209"/>
              <a:ext cx="164539" cy="182033"/>
            </a:xfrm>
            <a:custGeom>
              <a:avLst/>
              <a:gdLst>
                <a:gd name="connsiteX0" fmla="*/ 120095 w 164539"/>
                <a:gd name="connsiteY0" fmla="*/ 182034 h 182033"/>
                <a:gd name="connsiteX1" fmla="*/ 82270 w 164539"/>
                <a:gd name="connsiteY1" fmla="*/ 119385 h 182033"/>
                <a:gd name="connsiteX2" fmla="*/ 45390 w 164539"/>
                <a:gd name="connsiteY2" fmla="*/ 182034 h 182033"/>
                <a:gd name="connsiteX3" fmla="*/ 1182 w 164539"/>
                <a:gd name="connsiteY3" fmla="*/ 182034 h 182033"/>
                <a:gd name="connsiteX4" fmla="*/ 57920 w 164539"/>
                <a:gd name="connsiteY4" fmla="*/ 87470 h 182033"/>
                <a:gd name="connsiteX5" fmla="*/ 0 w 164539"/>
                <a:gd name="connsiteY5" fmla="*/ 0 h 182033"/>
                <a:gd name="connsiteX6" fmla="*/ 46100 w 164539"/>
                <a:gd name="connsiteY6" fmla="*/ 0 h 182033"/>
                <a:gd name="connsiteX7" fmla="*/ 83215 w 164539"/>
                <a:gd name="connsiteY7" fmla="*/ 58393 h 182033"/>
                <a:gd name="connsiteX8" fmla="*/ 118676 w 164539"/>
                <a:gd name="connsiteY8" fmla="*/ 0 h 182033"/>
                <a:gd name="connsiteX9" fmla="*/ 162885 w 164539"/>
                <a:gd name="connsiteY9" fmla="*/ 0 h 182033"/>
                <a:gd name="connsiteX10" fmla="*/ 105910 w 164539"/>
                <a:gd name="connsiteY10" fmla="*/ 90544 h 182033"/>
                <a:gd name="connsiteX11" fmla="*/ 164540 w 164539"/>
                <a:gd name="connsiteY11" fmla="*/ 182034 h 182033"/>
                <a:gd name="connsiteX12" fmla="*/ 120095 w 164539"/>
                <a:gd name="connsiteY12" fmla="*/ 182034 h 182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539" h="182033">
                  <a:moveTo>
                    <a:pt x="120095" y="182034"/>
                  </a:moveTo>
                  <a:lnTo>
                    <a:pt x="82270" y="119385"/>
                  </a:lnTo>
                  <a:lnTo>
                    <a:pt x="45390" y="182034"/>
                  </a:lnTo>
                  <a:lnTo>
                    <a:pt x="1182" y="182034"/>
                  </a:lnTo>
                  <a:lnTo>
                    <a:pt x="57920" y="87470"/>
                  </a:lnTo>
                  <a:lnTo>
                    <a:pt x="0" y="0"/>
                  </a:lnTo>
                  <a:lnTo>
                    <a:pt x="46100" y="0"/>
                  </a:lnTo>
                  <a:lnTo>
                    <a:pt x="83215" y="58393"/>
                  </a:lnTo>
                  <a:lnTo>
                    <a:pt x="118676" y="0"/>
                  </a:lnTo>
                  <a:lnTo>
                    <a:pt x="162885" y="0"/>
                  </a:lnTo>
                  <a:lnTo>
                    <a:pt x="105910" y="90544"/>
                  </a:lnTo>
                  <a:lnTo>
                    <a:pt x="164540" y="182034"/>
                  </a:lnTo>
                  <a:lnTo>
                    <a:pt x="120095" y="182034"/>
                  </a:lnTo>
                  <a:close/>
                </a:path>
              </a:pathLst>
            </a:custGeom>
            <a:solidFill>
              <a:srgbClr val="222429"/>
            </a:solidFill>
            <a:ln w="4763" cap="flat">
              <a:noFill/>
              <a:prstDash val="solid"/>
              <a:miter/>
            </a:ln>
          </p:spPr>
          <p:txBody>
            <a:bodyPr rtlCol="0" anchor="ctr"/>
            <a:lstStyle/>
            <a:p>
              <a:endParaRPr lang="ru-RU"/>
            </a:p>
          </p:txBody>
        </p:sp>
        <p:sp>
          <p:nvSpPr>
            <p:cNvPr id="375" name="Полилиния: фигура 374">
              <a:extLst>
                <a:ext uri="{FF2B5EF4-FFF2-40B4-BE49-F238E27FC236}">
                  <a16:creationId xmlns:a16="http://schemas.microsoft.com/office/drawing/2014/main" id="{98A84BD3-1C03-4F3C-9336-D2E026629427}"/>
                </a:ext>
              </a:extLst>
            </p:cNvPr>
            <p:cNvSpPr/>
            <p:nvPr/>
          </p:nvSpPr>
          <p:spPr>
            <a:xfrm>
              <a:off x="800019" y="3359971"/>
              <a:ext cx="136878" cy="185343"/>
            </a:xfrm>
            <a:custGeom>
              <a:avLst/>
              <a:gdLst>
                <a:gd name="connsiteX0" fmla="*/ 136878 w 136878"/>
                <a:gd name="connsiteY0" fmla="*/ 120331 h 185343"/>
                <a:gd name="connsiteX1" fmla="*/ 67139 w 136878"/>
                <a:gd name="connsiteY1" fmla="*/ 185343 h 185343"/>
                <a:gd name="connsiteX2" fmla="*/ 0 w 136878"/>
                <a:gd name="connsiteY2" fmla="*/ 124114 h 185343"/>
                <a:gd name="connsiteX3" fmla="*/ 37825 w 136878"/>
                <a:gd name="connsiteY3" fmla="*/ 124114 h 185343"/>
                <a:gd name="connsiteX4" fmla="*/ 70922 w 136878"/>
                <a:gd name="connsiteY4" fmla="*/ 150118 h 185343"/>
                <a:gd name="connsiteX5" fmla="*/ 99291 w 136878"/>
                <a:gd name="connsiteY5" fmla="*/ 119622 h 185343"/>
                <a:gd name="connsiteX6" fmla="*/ 67612 w 136878"/>
                <a:gd name="connsiteY6" fmla="*/ 90544 h 185343"/>
                <a:gd name="connsiteX7" fmla="*/ 37352 w 136878"/>
                <a:gd name="connsiteY7" fmla="*/ 105674 h 185343"/>
                <a:gd name="connsiteX8" fmla="*/ 1182 w 136878"/>
                <a:gd name="connsiteY8" fmla="*/ 105674 h 185343"/>
                <a:gd name="connsiteX9" fmla="*/ 13711 w 136878"/>
                <a:gd name="connsiteY9" fmla="*/ 0 h 185343"/>
                <a:gd name="connsiteX10" fmla="*/ 132154 w 136878"/>
                <a:gd name="connsiteY10" fmla="*/ 0 h 185343"/>
                <a:gd name="connsiteX11" fmla="*/ 128134 w 136878"/>
                <a:gd name="connsiteY11" fmla="*/ 35461 h 185343"/>
                <a:gd name="connsiteX12" fmla="*/ 43262 w 136878"/>
                <a:gd name="connsiteY12" fmla="*/ 35461 h 185343"/>
                <a:gd name="connsiteX13" fmla="*/ 39953 w 136878"/>
                <a:gd name="connsiteY13" fmla="*/ 70449 h 185343"/>
                <a:gd name="connsiteX14" fmla="*/ 75887 w 136878"/>
                <a:gd name="connsiteY14" fmla="*/ 60047 h 185343"/>
                <a:gd name="connsiteX15" fmla="*/ 136878 w 136878"/>
                <a:gd name="connsiteY15" fmla="*/ 120331 h 18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6878" h="185343">
                  <a:moveTo>
                    <a:pt x="136878" y="120331"/>
                  </a:moveTo>
                  <a:cubicBezTo>
                    <a:pt x="136878" y="160284"/>
                    <a:pt x="106617" y="185343"/>
                    <a:pt x="67139" y="185343"/>
                  </a:cubicBezTo>
                  <a:cubicBezTo>
                    <a:pt x="32387" y="185343"/>
                    <a:pt x="2837" y="166194"/>
                    <a:pt x="0" y="124114"/>
                  </a:cubicBezTo>
                  <a:lnTo>
                    <a:pt x="37825" y="124114"/>
                  </a:lnTo>
                  <a:cubicBezTo>
                    <a:pt x="40426" y="142317"/>
                    <a:pt x="55083" y="150118"/>
                    <a:pt x="70922" y="150118"/>
                  </a:cubicBezTo>
                  <a:cubicBezTo>
                    <a:pt x="90780" y="150118"/>
                    <a:pt x="99291" y="136879"/>
                    <a:pt x="99291" y="119622"/>
                  </a:cubicBezTo>
                  <a:cubicBezTo>
                    <a:pt x="99291" y="101655"/>
                    <a:pt x="86052" y="90544"/>
                    <a:pt x="67612" y="90544"/>
                  </a:cubicBezTo>
                  <a:cubicBezTo>
                    <a:pt x="52246" y="90544"/>
                    <a:pt x="42081" y="97873"/>
                    <a:pt x="37352" y="105674"/>
                  </a:cubicBezTo>
                  <a:lnTo>
                    <a:pt x="1182" y="105674"/>
                  </a:lnTo>
                  <a:lnTo>
                    <a:pt x="13711" y="0"/>
                  </a:lnTo>
                  <a:lnTo>
                    <a:pt x="132154" y="0"/>
                  </a:lnTo>
                  <a:lnTo>
                    <a:pt x="128134" y="35461"/>
                  </a:lnTo>
                  <a:lnTo>
                    <a:pt x="43262" y="35461"/>
                  </a:lnTo>
                  <a:lnTo>
                    <a:pt x="39953" y="70449"/>
                  </a:lnTo>
                  <a:cubicBezTo>
                    <a:pt x="39953" y="70449"/>
                    <a:pt x="48936" y="60047"/>
                    <a:pt x="75887" y="60047"/>
                  </a:cubicBezTo>
                  <a:cubicBezTo>
                    <a:pt x="108513" y="60047"/>
                    <a:pt x="136878" y="81797"/>
                    <a:pt x="136878" y="120331"/>
                  </a:cubicBezTo>
                  <a:close/>
                </a:path>
              </a:pathLst>
            </a:custGeom>
            <a:solidFill>
              <a:srgbClr val="222429"/>
            </a:solidFill>
            <a:ln w="4763" cap="flat">
              <a:noFill/>
              <a:prstDash val="solid"/>
              <a:miter/>
            </a:ln>
          </p:spPr>
          <p:txBody>
            <a:bodyPr rtlCol="0" anchor="ctr"/>
            <a:lstStyle/>
            <a:p>
              <a:endParaRPr lang="ru-RU"/>
            </a:p>
          </p:txBody>
        </p:sp>
        <p:sp>
          <p:nvSpPr>
            <p:cNvPr id="376" name="Полилиния: фигура 375">
              <a:extLst>
                <a:ext uri="{FF2B5EF4-FFF2-40B4-BE49-F238E27FC236}">
                  <a16:creationId xmlns:a16="http://schemas.microsoft.com/office/drawing/2014/main" id="{5E76152B-B65D-4C87-9AEE-11938ED307E5}"/>
                </a:ext>
              </a:extLst>
            </p:cNvPr>
            <p:cNvSpPr/>
            <p:nvPr/>
          </p:nvSpPr>
          <p:spPr>
            <a:xfrm>
              <a:off x="428625" y="3204181"/>
              <a:ext cx="376124" cy="337140"/>
            </a:xfrm>
            <a:custGeom>
              <a:avLst/>
              <a:gdLst>
                <a:gd name="connsiteX0" fmla="*/ 375887 w 376124"/>
                <a:gd name="connsiteY0" fmla="*/ 133334 h 337140"/>
                <a:gd name="connsiteX1" fmla="*/ 159811 w 376124"/>
                <a:gd name="connsiteY1" fmla="*/ 0 h 337140"/>
                <a:gd name="connsiteX2" fmla="*/ 0 w 376124"/>
                <a:gd name="connsiteY2" fmla="*/ 0 h 337140"/>
                <a:gd name="connsiteX3" fmla="*/ 21749 w 376124"/>
                <a:gd name="connsiteY3" fmla="*/ 146572 h 337140"/>
                <a:gd name="connsiteX4" fmla="*/ 178251 w 376124"/>
                <a:gd name="connsiteY4" fmla="*/ 337117 h 337140"/>
                <a:gd name="connsiteX5" fmla="*/ 181561 w 376124"/>
                <a:gd name="connsiteY5" fmla="*/ 334280 h 337140"/>
                <a:gd name="connsiteX6" fmla="*/ 179670 w 376124"/>
                <a:gd name="connsiteY6" fmla="*/ 331679 h 337140"/>
                <a:gd name="connsiteX7" fmla="*/ 99291 w 376124"/>
                <a:gd name="connsiteY7" fmla="*/ 138771 h 337140"/>
                <a:gd name="connsiteX8" fmla="*/ 89362 w 376124"/>
                <a:gd name="connsiteY8" fmla="*/ 71868 h 337140"/>
                <a:gd name="connsiteX9" fmla="*/ 180615 w 376124"/>
                <a:gd name="connsiteY9" fmla="*/ 71868 h 337140"/>
                <a:gd name="connsiteX10" fmla="*/ 370687 w 376124"/>
                <a:gd name="connsiteY10" fmla="*/ 135461 h 337140"/>
                <a:gd name="connsiteX11" fmla="*/ 373287 w 376124"/>
                <a:gd name="connsiteY11" fmla="*/ 137116 h 337140"/>
                <a:gd name="connsiteX12" fmla="*/ 376124 w 376124"/>
                <a:gd name="connsiteY12" fmla="*/ 134279 h 337140"/>
                <a:gd name="connsiteX13" fmla="*/ 375887 w 376124"/>
                <a:gd name="connsiteY13" fmla="*/ 133334 h 337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6124" h="337140">
                  <a:moveTo>
                    <a:pt x="375887" y="133334"/>
                  </a:moveTo>
                  <a:cubicBezTo>
                    <a:pt x="355793" y="55083"/>
                    <a:pt x="291963" y="0"/>
                    <a:pt x="159811" y="0"/>
                  </a:cubicBezTo>
                  <a:lnTo>
                    <a:pt x="0" y="0"/>
                  </a:lnTo>
                  <a:lnTo>
                    <a:pt x="21749" y="146572"/>
                  </a:lnTo>
                  <a:cubicBezTo>
                    <a:pt x="38062" y="278961"/>
                    <a:pt x="88653" y="321514"/>
                    <a:pt x="178251" y="337117"/>
                  </a:cubicBezTo>
                  <a:cubicBezTo>
                    <a:pt x="178724" y="337117"/>
                    <a:pt x="181561" y="337590"/>
                    <a:pt x="181561" y="334280"/>
                  </a:cubicBezTo>
                  <a:cubicBezTo>
                    <a:pt x="181561" y="333098"/>
                    <a:pt x="180852" y="332152"/>
                    <a:pt x="179670" y="331679"/>
                  </a:cubicBezTo>
                  <a:cubicBezTo>
                    <a:pt x="119149" y="306148"/>
                    <a:pt x="112294" y="222696"/>
                    <a:pt x="99291" y="138771"/>
                  </a:cubicBezTo>
                  <a:lnTo>
                    <a:pt x="89362" y="71868"/>
                  </a:lnTo>
                  <a:lnTo>
                    <a:pt x="180615" y="71868"/>
                  </a:lnTo>
                  <a:cubicBezTo>
                    <a:pt x="264776" y="71868"/>
                    <a:pt x="329552" y="70450"/>
                    <a:pt x="370687" y="135461"/>
                  </a:cubicBezTo>
                  <a:cubicBezTo>
                    <a:pt x="371396" y="136407"/>
                    <a:pt x="372342" y="137116"/>
                    <a:pt x="373287" y="137116"/>
                  </a:cubicBezTo>
                  <a:cubicBezTo>
                    <a:pt x="374942" y="137116"/>
                    <a:pt x="376124" y="135934"/>
                    <a:pt x="376124" y="134279"/>
                  </a:cubicBezTo>
                  <a:cubicBezTo>
                    <a:pt x="376124" y="133807"/>
                    <a:pt x="375887" y="133570"/>
                    <a:pt x="375887" y="133334"/>
                  </a:cubicBezTo>
                  <a:close/>
                </a:path>
              </a:pathLst>
            </a:custGeom>
            <a:solidFill>
              <a:srgbClr val="5FAF2D"/>
            </a:solidFill>
            <a:ln w="4763" cap="flat">
              <a:noFill/>
              <a:prstDash val="solid"/>
              <a:miter/>
            </a:ln>
          </p:spPr>
          <p:txBody>
            <a:bodyPr rtlCol="0" anchor="ctr"/>
            <a:lstStyle/>
            <a:p>
              <a:endParaRPr lang="ru-RU"/>
            </a:p>
          </p:txBody>
        </p:sp>
      </p:grpSp>
      <p:sp>
        <p:nvSpPr>
          <p:cNvPr id="18" name="Object17">
            <a:extLst>
              <a:ext uri="{FF2B5EF4-FFF2-40B4-BE49-F238E27FC236}">
                <a16:creationId xmlns:a16="http://schemas.microsoft.com/office/drawing/2014/main" id="{B6EDBEED-BE4D-418D-8168-A99859AD710C}"/>
              </a:ext>
            </a:extLst>
          </p:cNvPr>
          <p:cNvSpPr/>
          <p:nvPr/>
        </p:nvSpPr>
        <p:spPr>
          <a:xfrm>
            <a:off x="519113" y="3626514"/>
            <a:ext cx="492779" cy="141194"/>
          </a:xfrm>
          <a:prstGeom prst="rect">
            <a:avLst/>
          </a:prstGeom>
          <a:noFill/>
          <a:ln/>
        </p:spPr>
        <p:txBody>
          <a:bodyPr wrap="square" lIns="0" tIns="0" rIns="0" bIns="0" rtlCol="0" anchor="t"/>
          <a:lstStyle/>
          <a:p>
            <a:pPr>
              <a:lnSpc>
                <a:spcPct val="100000"/>
              </a:lnSpc>
              <a:spcAft>
                <a:spcPts val="494"/>
              </a:spcAft>
            </a:pPr>
            <a:r>
              <a:rPr lang="en-US" sz="1000" kern="0" spc="30" dirty="0">
                <a:solidFill>
                  <a:srgbClr val="222429"/>
                </a:solidFill>
                <a:latin typeface="Open Sans SemiBold" pitchFamily="34" charset="0"/>
                <a:ea typeface="Open Sans SemiBold" pitchFamily="34" charset="-122"/>
                <a:cs typeface="Open Sans SemiBold" pitchFamily="34" charset="-120"/>
              </a:rPr>
              <a:t>GOALS</a:t>
            </a:r>
            <a:endParaRPr lang="en-US" sz="1000" dirty="0">
              <a:solidFill>
                <a:srgbClr val="222429"/>
              </a:solidFill>
            </a:endParaRPr>
          </a:p>
        </p:txBody>
      </p:sp>
      <p:grpSp>
        <p:nvGrpSpPr>
          <p:cNvPr id="27" name="Группа 26">
            <a:extLst>
              <a:ext uri="{FF2B5EF4-FFF2-40B4-BE49-F238E27FC236}">
                <a16:creationId xmlns:a16="http://schemas.microsoft.com/office/drawing/2014/main" id="{6D60A5D9-6E8B-4352-B240-98C01671A5D0}"/>
              </a:ext>
            </a:extLst>
          </p:cNvPr>
          <p:cNvGrpSpPr/>
          <p:nvPr/>
        </p:nvGrpSpPr>
        <p:grpSpPr>
          <a:xfrm>
            <a:off x="428627" y="238125"/>
            <a:ext cx="802726" cy="244915"/>
            <a:chOff x="428627" y="238125"/>
            <a:chExt cx="802726" cy="244915"/>
          </a:xfrm>
          <a:solidFill>
            <a:schemeClr val="bg1"/>
          </a:solidFill>
        </p:grpSpPr>
        <p:sp>
          <p:nvSpPr>
            <p:cNvPr id="28" name="Полилиния: фигура 27">
              <a:extLst>
                <a:ext uri="{FF2B5EF4-FFF2-40B4-BE49-F238E27FC236}">
                  <a16:creationId xmlns:a16="http://schemas.microsoft.com/office/drawing/2014/main" id="{84567507-69F0-48F3-B415-01363CE5202C}"/>
                </a:ext>
              </a:extLst>
            </p:cNvPr>
            <p:cNvSpPr/>
            <p:nvPr/>
          </p:nvSpPr>
          <p:spPr>
            <a:xfrm>
              <a:off x="548263" y="331338"/>
              <a:ext cx="98407" cy="109280"/>
            </a:xfrm>
            <a:custGeom>
              <a:avLst/>
              <a:gdLst>
                <a:gd name="connsiteX0" fmla="*/ 72038 w 98407"/>
                <a:gd name="connsiteY0" fmla="*/ 109281 h 109280"/>
                <a:gd name="connsiteX1" fmla="*/ 49525 w 98407"/>
                <a:gd name="connsiteY1" fmla="*/ 71354 h 109280"/>
                <a:gd name="connsiteX2" fmla="*/ 27013 w 98407"/>
                <a:gd name="connsiteY2" fmla="*/ 109281 h 109280"/>
                <a:gd name="connsiteX3" fmla="*/ 643 w 98407"/>
                <a:gd name="connsiteY3" fmla="*/ 109281 h 109280"/>
                <a:gd name="connsiteX4" fmla="*/ 34733 w 98407"/>
                <a:gd name="connsiteY4" fmla="*/ 52712 h 109280"/>
                <a:gd name="connsiteX5" fmla="*/ 0 w 98407"/>
                <a:gd name="connsiteY5" fmla="*/ 0 h 109280"/>
                <a:gd name="connsiteX6" fmla="*/ 27656 w 98407"/>
                <a:gd name="connsiteY6" fmla="*/ 0 h 109280"/>
                <a:gd name="connsiteX7" fmla="*/ 50168 w 98407"/>
                <a:gd name="connsiteY7" fmla="*/ 35355 h 109280"/>
                <a:gd name="connsiteX8" fmla="*/ 71395 w 98407"/>
                <a:gd name="connsiteY8" fmla="*/ 0 h 109280"/>
                <a:gd name="connsiteX9" fmla="*/ 97765 w 98407"/>
                <a:gd name="connsiteY9" fmla="*/ 0 h 109280"/>
                <a:gd name="connsiteX10" fmla="*/ 63675 w 98407"/>
                <a:gd name="connsiteY10" fmla="*/ 53998 h 109280"/>
                <a:gd name="connsiteX11" fmla="*/ 98408 w 98407"/>
                <a:gd name="connsiteY11" fmla="*/ 109281 h 109280"/>
                <a:gd name="connsiteX12" fmla="*/ 72038 w 98407"/>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07" h="109280">
                  <a:moveTo>
                    <a:pt x="72038" y="109281"/>
                  </a:moveTo>
                  <a:lnTo>
                    <a:pt x="49525" y="71354"/>
                  </a:lnTo>
                  <a:lnTo>
                    <a:pt x="27013" y="109281"/>
                  </a:lnTo>
                  <a:lnTo>
                    <a:pt x="643" y="109281"/>
                  </a:lnTo>
                  <a:lnTo>
                    <a:pt x="34733" y="52712"/>
                  </a:lnTo>
                  <a:lnTo>
                    <a:pt x="0" y="0"/>
                  </a:lnTo>
                  <a:lnTo>
                    <a:pt x="27656" y="0"/>
                  </a:lnTo>
                  <a:lnTo>
                    <a:pt x="50168" y="35355"/>
                  </a:lnTo>
                  <a:lnTo>
                    <a:pt x="71395" y="0"/>
                  </a:lnTo>
                  <a:lnTo>
                    <a:pt x="97765" y="0"/>
                  </a:lnTo>
                  <a:lnTo>
                    <a:pt x="63675" y="53998"/>
                  </a:lnTo>
                  <a:lnTo>
                    <a:pt x="98408" y="109281"/>
                  </a:lnTo>
                  <a:lnTo>
                    <a:pt x="72038" y="109281"/>
                  </a:lnTo>
                  <a:close/>
                </a:path>
              </a:pathLst>
            </a:custGeom>
            <a:grpFill/>
            <a:ln w="4763" cap="flat">
              <a:noFill/>
              <a:prstDash val="solid"/>
              <a:miter/>
            </a:ln>
          </p:spPr>
          <p:txBody>
            <a:bodyPr rtlCol="0" anchor="ctr"/>
            <a:lstStyle/>
            <a:p>
              <a:endParaRPr lang="ru-RU">
                <a:solidFill>
                  <a:schemeClr val="bg1"/>
                </a:solidFill>
              </a:endParaRPr>
            </a:p>
          </p:txBody>
        </p:sp>
        <p:sp>
          <p:nvSpPr>
            <p:cNvPr id="29" name="Полилиния: фигура 28">
              <a:extLst>
                <a:ext uri="{FF2B5EF4-FFF2-40B4-BE49-F238E27FC236}">
                  <a16:creationId xmlns:a16="http://schemas.microsoft.com/office/drawing/2014/main" id="{53A0C63E-98CE-49E3-8DD0-6BA9DB9FB13B}"/>
                </a:ext>
              </a:extLst>
            </p:cNvPr>
            <p:cNvSpPr/>
            <p:nvPr/>
          </p:nvSpPr>
          <p:spPr>
            <a:xfrm>
              <a:off x="651181" y="331979"/>
              <a:ext cx="81686" cy="110566"/>
            </a:xfrm>
            <a:custGeom>
              <a:avLst/>
              <a:gdLst>
                <a:gd name="connsiteX0" fmla="*/ 81686 w 81686"/>
                <a:gd name="connsiteY0" fmla="*/ 71354 h 110566"/>
                <a:gd name="connsiteX1" fmla="*/ 39881 w 81686"/>
                <a:gd name="connsiteY1" fmla="*/ 110567 h 110566"/>
                <a:gd name="connsiteX2" fmla="*/ 0 w 81686"/>
                <a:gd name="connsiteY2" fmla="*/ 73925 h 110566"/>
                <a:gd name="connsiteX3" fmla="*/ 22512 w 81686"/>
                <a:gd name="connsiteY3" fmla="*/ 73925 h 110566"/>
                <a:gd name="connsiteX4" fmla="*/ 42453 w 81686"/>
                <a:gd name="connsiteY4" fmla="*/ 89354 h 110566"/>
                <a:gd name="connsiteX5" fmla="*/ 59174 w 81686"/>
                <a:gd name="connsiteY5" fmla="*/ 71354 h 110566"/>
                <a:gd name="connsiteX6" fmla="*/ 39881 w 81686"/>
                <a:gd name="connsiteY6" fmla="*/ 53998 h 110566"/>
                <a:gd name="connsiteX7" fmla="*/ 21869 w 81686"/>
                <a:gd name="connsiteY7" fmla="*/ 62997 h 110566"/>
                <a:gd name="connsiteX8" fmla="*/ 0 w 81686"/>
                <a:gd name="connsiteY8" fmla="*/ 62997 h 110566"/>
                <a:gd name="connsiteX9" fmla="*/ 7720 w 81686"/>
                <a:gd name="connsiteY9" fmla="*/ 0 h 110566"/>
                <a:gd name="connsiteX10" fmla="*/ 78472 w 81686"/>
                <a:gd name="connsiteY10" fmla="*/ 0 h 110566"/>
                <a:gd name="connsiteX11" fmla="*/ 75900 w 81686"/>
                <a:gd name="connsiteY11" fmla="*/ 21214 h 110566"/>
                <a:gd name="connsiteX12" fmla="*/ 25084 w 81686"/>
                <a:gd name="connsiteY12" fmla="*/ 21214 h 110566"/>
                <a:gd name="connsiteX13" fmla="*/ 23155 w 81686"/>
                <a:gd name="connsiteY13" fmla="*/ 42427 h 110566"/>
                <a:gd name="connsiteX14" fmla="*/ 44382 w 81686"/>
                <a:gd name="connsiteY14" fmla="*/ 35999 h 110566"/>
                <a:gd name="connsiteX15" fmla="*/ 81686 w 81686"/>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86" h="110566">
                  <a:moveTo>
                    <a:pt x="81686" y="71354"/>
                  </a:moveTo>
                  <a:cubicBezTo>
                    <a:pt x="81686" y="95139"/>
                    <a:pt x="63679" y="110567"/>
                    <a:pt x="39881" y="110567"/>
                  </a:cubicBezTo>
                  <a:cubicBezTo>
                    <a:pt x="19298" y="110567"/>
                    <a:pt x="1286" y="98996"/>
                    <a:pt x="0" y="73925"/>
                  </a:cubicBezTo>
                  <a:lnTo>
                    <a:pt x="22512" y="73925"/>
                  </a:lnTo>
                  <a:cubicBezTo>
                    <a:pt x="23798" y="84853"/>
                    <a:pt x="32804" y="89354"/>
                    <a:pt x="42453" y="89354"/>
                  </a:cubicBezTo>
                  <a:cubicBezTo>
                    <a:pt x="54031" y="89354"/>
                    <a:pt x="59174" y="81639"/>
                    <a:pt x="59174" y="71354"/>
                  </a:cubicBezTo>
                  <a:cubicBezTo>
                    <a:pt x="59174" y="60426"/>
                    <a:pt x="51459" y="53998"/>
                    <a:pt x="39881" y="53998"/>
                  </a:cubicBezTo>
                  <a:cubicBezTo>
                    <a:pt x="30875" y="53998"/>
                    <a:pt x="24441" y="58498"/>
                    <a:pt x="21869" y="62997"/>
                  </a:cubicBezTo>
                  <a:lnTo>
                    <a:pt x="0" y="62997"/>
                  </a:lnTo>
                  <a:lnTo>
                    <a:pt x="7720" y="0"/>
                  </a:lnTo>
                  <a:lnTo>
                    <a:pt x="78472" y="0"/>
                  </a:lnTo>
                  <a:lnTo>
                    <a:pt x="75900" y="21214"/>
                  </a:lnTo>
                  <a:lnTo>
                    <a:pt x="25084" y="21214"/>
                  </a:lnTo>
                  <a:lnTo>
                    <a:pt x="23155" y="42427"/>
                  </a:lnTo>
                  <a:cubicBezTo>
                    <a:pt x="23155" y="42427"/>
                    <a:pt x="28299" y="35999"/>
                    <a:pt x="44382" y="35999"/>
                  </a:cubicBezTo>
                  <a:cubicBezTo>
                    <a:pt x="64965" y="35356"/>
                    <a:pt x="81686" y="48212"/>
                    <a:pt x="81686" y="71354"/>
                  </a:cubicBezTo>
                  <a:close/>
                </a:path>
              </a:pathLst>
            </a:custGeom>
            <a:grpFill/>
            <a:ln w="4763" cap="flat">
              <a:noFill/>
              <a:prstDash val="solid"/>
              <a:miter/>
            </a:ln>
          </p:spPr>
          <p:txBody>
            <a:bodyPr rtlCol="0" anchor="ctr"/>
            <a:lstStyle/>
            <a:p>
              <a:endParaRPr lang="ru-RU">
                <a:solidFill>
                  <a:schemeClr val="bg1"/>
                </a:solidFill>
              </a:endParaRPr>
            </a:p>
          </p:txBody>
        </p:sp>
        <p:sp>
          <p:nvSpPr>
            <p:cNvPr id="30" name="Полилиния: фигура 29">
              <a:extLst>
                <a:ext uri="{FF2B5EF4-FFF2-40B4-BE49-F238E27FC236}">
                  <a16:creationId xmlns:a16="http://schemas.microsoft.com/office/drawing/2014/main" id="{E3474EF9-315D-4716-9ACC-3D36706D1821}"/>
                </a:ext>
              </a:extLst>
            </p:cNvPr>
            <p:cNvSpPr/>
            <p:nvPr/>
          </p:nvSpPr>
          <p:spPr>
            <a:xfrm>
              <a:off x="428627" y="238125"/>
              <a:ext cx="225125" cy="201848"/>
            </a:xfrm>
            <a:custGeom>
              <a:avLst/>
              <a:gdLst>
                <a:gd name="connsiteX0" fmla="*/ 225126 w 225125"/>
                <a:gd name="connsiteY0" fmla="*/ 79711 h 201848"/>
                <a:gd name="connsiteX1" fmla="*/ 95838 w 225125"/>
                <a:gd name="connsiteY1" fmla="*/ 0 h 201848"/>
                <a:gd name="connsiteX2" fmla="*/ 0 w 225125"/>
                <a:gd name="connsiteY2" fmla="*/ 0 h 201848"/>
                <a:gd name="connsiteX3" fmla="*/ 12864 w 225125"/>
                <a:gd name="connsiteY3" fmla="*/ 87425 h 201848"/>
                <a:gd name="connsiteX4" fmla="*/ 106773 w 225125"/>
                <a:gd name="connsiteY4" fmla="*/ 201849 h 201848"/>
                <a:gd name="connsiteX5" fmla="*/ 108702 w 225125"/>
                <a:gd name="connsiteY5" fmla="*/ 199920 h 201848"/>
                <a:gd name="connsiteX6" fmla="*/ 107416 w 225125"/>
                <a:gd name="connsiteY6" fmla="*/ 198634 h 201848"/>
                <a:gd name="connsiteX7" fmla="*/ 59176 w 225125"/>
                <a:gd name="connsiteY7" fmla="*/ 82925 h 201848"/>
                <a:gd name="connsiteX8" fmla="*/ 53385 w 225125"/>
                <a:gd name="connsiteY8" fmla="*/ 43070 h 201848"/>
                <a:gd name="connsiteX9" fmla="*/ 108059 w 225125"/>
                <a:gd name="connsiteY9" fmla="*/ 43070 h 201848"/>
                <a:gd name="connsiteX10" fmla="*/ 221906 w 225125"/>
                <a:gd name="connsiteY10" fmla="*/ 80996 h 201848"/>
                <a:gd name="connsiteX11" fmla="*/ 223192 w 225125"/>
                <a:gd name="connsiteY11" fmla="*/ 81639 h 201848"/>
                <a:gd name="connsiteX12" fmla="*/ 225126 w 225125"/>
                <a:gd name="connsiteY12" fmla="*/ 79711 h 201848"/>
                <a:gd name="connsiteX13" fmla="*/ 225126 w 225125"/>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5" h="201848">
                  <a:moveTo>
                    <a:pt x="225126" y="79711"/>
                  </a:moveTo>
                  <a:cubicBezTo>
                    <a:pt x="212905" y="32784"/>
                    <a:pt x="174953" y="0"/>
                    <a:pt x="95838" y="0"/>
                  </a:cubicBezTo>
                  <a:lnTo>
                    <a:pt x="0" y="0"/>
                  </a:lnTo>
                  <a:lnTo>
                    <a:pt x="12864" y="87425"/>
                  </a:lnTo>
                  <a:cubicBezTo>
                    <a:pt x="22512" y="167136"/>
                    <a:pt x="52742" y="192206"/>
                    <a:pt x="106773" y="201849"/>
                  </a:cubicBezTo>
                  <a:cubicBezTo>
                    <a:pt x="106773" y="201849"/>
                    <a:pt x="108702" y="201849"/>
                    <a:pt x="108702" y="199920"/>
                  </a:cubicBezTo>
                  <a:cubicBezTo>
                    <a:pt x="108702" y="199277"/>
                    <a:pt x="108059" y="198634"/>
                    <a:pt x="107416" y="198634"/>
                  </a:cubicBezTo>
                  <a:cubicBezTo>
                    <a:pt x="71397" y="183206"/>
                    <a:pt x="66892" y="133709"/>
                    <a:pt x="59176" y="82925"/>
                  </a:cubicBezTo>
                  <a:lnTo>
                    <a:pt x="53385" y="43070"/>
                  </a:lnTo>
                  <a:lnTo>
                    <a:pt x="108059" y="43070"/>
                  </a:lnTo>
                  <a:cubicBezTo>
                    <a:pt x="158232" y="43070"/>
                    <a:pt x="197465" y="42427"/>
                    <a:pt x="221906" y="80996"/>
                  </a:cubicBezTo>
                  <a:cubicBezTo>
                    <a:pt x="222549" y="81639"/>
                    <a:pt x="222549" y="81639"/>
                    <a:pt x="223192" y="81639"/>
                  </a:cubicBezTo>
                  <a:cubicBezTo>
                    <a:pt x="224483" y="82282"/>
                    <a:pt x="225126" y="80996"/>
                    <a:pt x="225126" y="79711"/>
                  </a:cubicBezTo>
                  <a:cubicBezTo>
                    <a:pt x="225126" y="80354"/>
                    <a:pt x="225126" y="79711"/>
                    <a:pt x="225126" y="79711"/>
                  </a:cubicBezTo>
                  <a:close/>
                </a:path>
              </a:pathLst>
            </a:custGeom>
            <a:grpFill/>
            <a:ln w="4763" cap="flat">
              <a:noFill/>
              <a:prstDash val="solid"/>
              <a:miter/>
            </a:ln>
          </p:spPr>
          <p:txBody>
            <a:bodyPr rtlCol="0" anchor="ctr"/>
            <a:lstStyle/>
            <a:p>
              <a:endParaRPr lang="ru-RU">
                <a:solidFill>
                  <a:schemeClr val="bg1"/>
                </a:solidFill>
              </a:endParaRPr>
            </a:p>
          </p:txBody>
        </p:sp>
        <p:sp>
          <p:nvSpPr>
            <p:cNvPr id="31" name="Полилиния: фигура 30">
              <a:extLst>
                <a:ext uri="{FF2B5EF4-FFF2-40B4-BE49-F238E27FC236}">
                  <a16:creationId xmlns:a16="http://schemas.microsoft.com/office/drawing/2014/main" id="{3292DF7B-E9CF-436D-ABED-FE28E7700435}"/>
                </a:ext>
              </a:extLst>
            </p:cNvPr>
            <p:cNvSpPr/>
            <p:nvPr/>
          </p:nvSpPr>
          <p:spPr>
            <a:xfrm>
              <a:off x="750236" y="326836"/>
              <a:ext cx="112708" cy="116994"/>
            </a:xfrm>
            <a:custGeom>
              <a:avLst/>
              <a:gdLst>
                <a:gd name="connsiteX0" fmla="*/ 112562 w 112708"/>
                <a:gd name="connsiteY0" fmla="*/ 56569 h 116994"/>
                <a:gd name="connsiteX1" fmla="*/ 57245 w 112708"/>
                <a:gd name="connsiteY1" fmla="*/ 116995 h 116994"/>
                <a:gd name="connsiteX2" fmla="*/ 0 w 112708"/>
                <a:gd name="connsiteY2" fmla="*/ 58497 h 116994"/>
                <a:gd name="connsiteX3" fmla="*/ 57888 w 112708"/>
                <a:gd name="connsiteY3" fmla="*/ 0 h 116994"/>
                <a:gd name="connsiteX4" fmla="*/ 111276 w 112708"/>
                <a:gd name="connsiteY4" fmla="*/ 37284 h 116994"/>
                <a:gd name="connsiteX5" fmla="*/ 97122 w 112708"/>
                <a:gd name="connsiteY5" fmla="*/ 37284 h 116994"/>
                <a:gd name="connsiteX6" fmla="*/ 57888 w 112708"/>
                <a:gd name="connsiteY6" fmla="*/ 12856 h 116994"/>
                <a:gd name="connsiteX7" fmla="*/ 13506 w 112708"/>
                <a:gd name="connsiteY7" fmla="*/ 58497 h 116994"/>
                <a:gd name="connsiteX8" fmla="*/ 57888 w 112708"/>
                <a:gd name="connsiteY8" fmla="*/ 104138 h 116994"/>
                <a:gd name="connsiteX9" fmla="*/ 99055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48" y="116995"/>
                    <a:pt x="57245" y="116995"/>
                  </a:cubicBezTo>
                  <a:cubicBezTo>
                    <a:pt x="25084" y="116995"/>
                    <a:pt x="0" y="92567"/>
                    <a:pt x="0" y="58497"/>
                  </a:cubicBezTo>
                  <a:cubicBezTo>
                    <a:pt x="0" y="25070"/>
                    <a:pt x="25084" y="0"/>
                    <a:pt x="57888" y="0"/>
                  </a:cubicBezTo>
                  <a:cubicBezTo>
                    <a:pt x="83615" y="0"/>
                    <a:pt x="103556" y="14785"/>
                    <a:pt x="111276" y="37284"/>
                  </a:cubicBezTo>
                  <a:lnTo>
                    <a:pt x="97122" y="37284"/>
                  </a:lnTo>
                  <a:cubicBezTo>
                    <a:pt x="90049" y="22499"/>
                    <a:pt x="75900" y="12856"/>
                    <a:pt x="57888" y="12856"/>
                  </a:cubicBezTo>
                  <a:cubicBezTo>
                    <a:pt x="32161" y="12856"/>
                    <a:pt x="13506" y="32141"/>
                    <a:pt x="13506" y="58497"/>
                  </a:cubicBezTo>
                  <a:cubicBezTo>
                    <a:pt x="13506" y="84211"/>
                    <a:pt x="31518" y="104138"/>
                    <a:pt x="57888" y="104138"/>
                  </a:cubicBezTo>
                  <a:cubicBezTo>
                    <a:pt x="80401" y="104138"/>
                    <a:pt x="97122" y="89996"/>
                    <a:pt x="99055" y="67497"/>
                  </a:cubicBezTo>
                  <a:lnTo>
                    <a:pt x="55316" y="67497"/>
                  </a:lnTo>
                  <a:lnTo>
                    <a:pt x="55316" y="55926"/>
                  </a:lnTo>
                  <a:lnTo>
                    <a:pt x="112562" y="56569"/>
                  </a:lnTo>
                  <a:close/>
                </a:path>
              </a:pathLst>
            </a:custGeom>
            <a:grpFill/>
            <a:ln w="4763" cap="flat">
              <a:noFill/>
              <a:prstDash val="solid"/>
              <a:miter/>
            </a:ln>
          </p:spPr>
          <p:txBody>
            <a:bodyPr rtlCol="0" anchor="ctr"/>
            <a:lstStyle/>
            <a:p>
              <a:endParaRPr lang="ru-RU">
                <a:solidFill>
                  <a:schemeClr val="bg1"/>
                </a:solidFill>
              </a:endParaRPr>
            </a:p>
          </p:txBody>
        </p:sp>
        <p:sp>
          <p:nvSpPr>
            <p:cNvPr id="32" name="Полилиния: фигура 31">
              <a:extLst>
                <a:ext uri="{FF2B5EF4-FFF2-40B4-BE49-F238E27FC236}">
                  <a16:creationId xmlns:a16="http://schemas.microsoft.com/office/drawing/2014/main" id="{D4D8C015-7476-4CE9-9AF2-729903D2C7C6}"/>
                </a:ext>
              </a:extLst>
            </p:cNvPr>
            <p:cNvSpPr/>
            <p:nvPr/>
          </p:nvSpPr>
          <p:spPr>
            <a:xfrm>
              <a:off x="880805" y="351903"/>
              <a:ext cx="50811" cy="89353"/>
            </a:xfrm>
            <a:custGeom>
              <a:avLst/>
              <a:gdLst>
                <a:gd name="connsiteX0" fmla="*/ 50811 w 50811"/>
                <a:gd name="connsiteY0" fmla="*/ 0 h 89353"/>
                <a:gd name="connsiteX1" fmla="*/ 50811 w 50811"/>
                <a:gd name="connsiteY1" fmla="*/ 13499 h 89353"/>
                <a:gd name="connsiteX2" fmla="*/ 45025 w 50811"/>
                <a:gd name="connsiteY2" fmla="*/ 12857 h 89353"/>
                <a:gd name="connsiteX3" fmla="*/ 13506 w 50811"/>
                <a:gd name="connsiteY3" fmla="*/ 47569 h 89353"/>
                <a:gd name="connsiteX4" fmla="*/ 13506 w 50811"/>
                <a:gd name="connsiteY4" fmla="*/ 89354 h 89353"/>
                <a:gd name="connsiteX5" fmla="*/ 0 w 50811"/>
                <a:gd name="connsiteY5" fmla="*/ 89354 h 89353"/>
                <a:gd name="connsiteX6" fmla="*/ 0 w 50811"/>
                <a:gd name="connsiteY6" fmla="*/ 1929 h 89353"/>
                <a:gd name="connsiteX7" fmla="*/ 13506 w 50811"/>
                <a:gd name="connsiteY7" fmla="*/ 1929 h 89353"/>
                <a:gd name="connsiteX8" fmla="*/ 13506 w 50811"/>
                <a:gd name="connsiteY8" fmla="*/ 21857 h 89353"/>
                <a:gd name="connsiteX9" fmla="*/ 45025 w 50811"/>
                <a:gd name="connsiteY9" fmla="*/ 0 h 89353"/>
                <a:gd name="connsiteX10" fmla="*/ 50811 w 50811"/>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1" h="89353">
                  <a:moveTo>
                    <a:pt x="50811" y="0"/>
                  </a:moveTo>
                  <a:lnTo>
                    <a:pt x="50811" y="13499"/>
                  </a:lnTo>
                  <a:cubicBezTo>
                    <a:pt x="49525" y="13499"/>
                    <a:pt x="47596" y="12857"/>
                    <a:pt x="45025" y="12857"/>
                  </a:cubicBezTo>
                  <a:cubicBezTo>
                    <a:pt x="26370" y="12857"/>
                    <a:pt x="13506" y="25070"/>
                    <a:pt x="13506" y="47569"/>
                  </a:cubicBezTo>
                  <a:lnTo>
                    <a:pt x="13506" y="89354"/>
                  </a:lnTo>
                  <a:lnTo>
                    <a:pt x="0" y="89354"/>
                  </a:lnTo>
                  <a:lnTo>
                    <a:pt x="0" y="1929"/>
                  </a:lnTo>
                  <a:lnTo>
                    <a:pt x="13506" y="1929"/>
                  </a:lnTo>
                  <a:lnTo>
                    <a:pt x="13506" y="21857"/>
                  </a:lnTo>
                  <a:cubicBezTo>
                    <a:pt x="18650" y="8357"/>
                    <a:pt x="29585" y="0"/>
                    <a:pt x="45025" y="0"/>
                  </a:cubicBezTo>
                  <a:cubicBezTo>
                    <a:pt x="47596" y="0"/>
                    <a:pt x="49525" y="0"/>
                    <a:pt x="50811" y="0"/>
                  </a:cubicBezTo>
                  <a:close/>
                </a:path>
              </a:pathLst>
            </a:custGeom>
            <a:grpFill/>
            <a:ln w="4763" cap="flat">
              <a:noFill/>
              <a:prstDash val="solid"/>
              <a:miter/>
            </a:ln>
          </p:spPr>
          <p:txBody>
            <a:bodyPr rtlCol="0" anchor="ctr"/>
            <a:lstStyle/>
            <a:p>
              <a:endParaRPr lang="ru-RU">
                <a:solidFill>
                  <a:schemeClr val="bg1"/>
                </a:solidFill>
              </a:endParaRPr>
            </a:p>
          </p:txBody>
        </p:sp>
        <p:sp>
          <p:nvSpPr>
            <p:cNvPr id="33" name="Полилиния: фигура 32">
              <a:extLst>
                <a:ext uri="{FF2B5EF4-FFF2-40B4-BE49-F238E27FC236}">
                  <a16:creationId xmlns:a16="http://schemas.microsoft.com/office/drawing/2014/main" id="{CBEC6F29-B09A-4204-9FDB-630755218F5C}"/>
                </a:ext>
              </a:extLst>
            </p:cNvPr>
            <p:cNvSpPr/>
            <p:nvPr/>
          </p:nvSpPr>
          <p:spPr>
            <a:xfrm>
              <a:off x="938693"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6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41" y="92568"/>
                    <a:pt x="0" y="72640"/>
                    <a:pt x="0" y="46284"/>
                  </a:cubicBezTo>
                  <a:cubicBezTo>
                    <a:pt x="0" y="19928"/>
                    <a:pt x="20584" y="0"/>
                    <a:pt x="45668" y="0"/>
                  </a:cubicBezTo>
                  <a:cubicBezTo>
                    <a:pt x="70752" y="0"/>
                    <a:pt x="91335" y="19285"/>
                    <a:pt x="91335" y="46284"/>
                  </a:cubicBezTo>
                  <a:close/>
                  <a:moveTo>
                    <a:pt x="12864" y="46284"/>
                  </a:moveTo>
                  <a:cubicBezTo>
                    <a:pt x="12864" y="65569"/>
                    <a:pt x="27013" y="79711"/>
                    <a:pt x="45025" y="79711"/>
                  </a:cubicBezTo>
                  <a:cubicBezTo>
                    <a:pt x="63036" y="79711"/>
                    <a:pt x="77186" y="65569"/>
                    <a:pt x="77186" y="46284"/>
                  </a:cubicBezTo>
                  <a:cubicBezTo>
                    <a:pt x="77186" y="26999"/>
                    <a:pt x="63036" y="12857"/>
                    <a:pt x="45025" y="12857"/>
                  </a:cubicBezTo>
                  <a:cubicBezTo>
                    <a:pt x="27661" y="12857"/>
                    <a:pt x="12864" y="26356"/>
                    <a:pt x="12864" y="46284"/>
                  </a:cubicBezTo>
                  <a:close/>
                </a:path>
              </a:pathLst>
            </a:custGeom>
            <a:grpFill/>
            <a:ln w="4763" cap="flat">
              <a:noFill/>
              <a:prstDash val="solid"/>
              <a:miter/>
            </a:ln>
          </p:spPr>
          <p:txBody>
            <a:bodyPr rtlCol="0" anchor="ctr"/>
            <a:lstStyle/>
            <a:p>
              <a:endParaRPr lang="ru-RU">
                <a:solidFill>
                  <a:schemeClr val="bg1"/>
                </a:solidFill>
              </a:endParaRPr>
            </a:p>
          </p:txBody>
        </p:sp>
        <p:sp>
          <p:nvSpPr>
            <p:cNvPr id="34" name="Полилиния: фигура 33">
              <a:extLst>
                <a:ext uri="{FF2B5EF4-FFF2-40B4-BE49-F238E27FC236}">
                  <a16:creationId xmlns:a16="http://schemas.microsoft.com/office/drawing/2014/main" id="{253A8E38-4141-4020-8F18-A660E249589C}"/>
                </a:ext>
              </a:extLst>
            </p:cNvPr>
            <p:cNvSpPr/>
            <p:nvPr/>
          </p:nvSpPr>
          <p:spPr>
            <a:xfrm>
              <a:off x="1046111" y="353838"/>
              <a:ext cx="76542" cy="90638"/>
            </a:xfrm>
            <a:custGeom>
              <a:avLst/>
              <a:gdLst>
                <a:gd name="connsiteX0" fmla="*/ 76543 w 76542"/>
                <a:gd name="connsiteY0" fmla="*/ 0 h 90638"/>
                <a:gd name="connsiteX1" fmla="*/ 76543 w 76542"/>
                <a:gd name="connsiteY1" fmla="*/ 88710 h 90638"/>
                <a:gd name="connsiteX2" fmla="*/ 63032 w 76542"/>
                <a:gd name="connsiteY2" fmla="*/ 88710 h 90638"/>
                <a:gd name="connsiteX3" fmla="*/ 63032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2 w 76542"/>
                <a:gd name="connsiteY10" fmla="*/ 45641 h 90638"/>
                <a:gd name="connsiteX11" fmla="*/ 63032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2" y="88710"/>
                  </a:lnTo>
                  <a:lnTo>
                    <a:pt x="63032" y="71354"/>
                  </a:lnTo>
                  <a:cubicBezTo>
                    <a:pt x="57245" y="82925"/>
                    <a:pt x="46953"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0" y="77782"/>
                    <a:pt x="63032" y="64926"/>
                    <a:pt x="63032" y="45641"/>
                  </a:cubicBezTo>
                  <a:lnTo>
                    <a:pt x="63032" y="0"/>
                  </a:lnTo>
                  <a:lnTo>
                    <a:pt x="76543" y="0"/>
                  </a:lnTo>
                  <a:close/>
                </a:path>
              </a:pathLst>
            </a:custGeom>
            <a:grpFill/>
            <a:ln w="4763" cap="flat">
              <a:noFill/>
              <a:prstDash val="solid"/>
              <a:miter/>
            </a:ln>
          </p:spPr>
          <p:txBody>
            <a:bodyPr rtlCol="0" anchor="ctr"/>
            <a:lstStyle/>
            <a:p>
              <a:endParaRPr lang="ru-RU">
                <a:solidFill>
                  <a:schemeClr val="bg1"/>
                </a:solidFill>
              </a:endParaRPr>
            </a:p>
          </p:txBody>
        </p:sp>
        <p:sp>
          <p:nvSpPr>
            <p:cNvPr id="35" name="Полилиния: фигура 34">
              <a:extLst>
                <a:ext uri="{FF2B5EF4-FFF2-40B4-BE49-F238E27FC236}">
                  <a16:creationId xmlns:a16="http://schemas.microsoft.com/office/drawing/2014/main" id="{E81B5B12-0DF9-49A6-B587-8D7E924C4B56}"/>
                </a:ext>
              </a:extLst>
            </p:cNvPr>
            <p:cNvSpPr/>
            <p:nvPr/>
          </p:nvSpPr>
          <p:spPr>
            <a:xfrm>
              <a:off x="1142595" y="351903"/>
              <a:ext cx="88758" cy="131137"/>
            </a:xfrm>
            <a:custGeom>
              <a:avLst/>
              <a:gdLst>
                <a:gd name="connsiteX0" fmla="*/ 88759 w 88758"/>
                <a:gd name="connsiteY0" fmla="*/ 46284 h 131137"/>
                <a:gd name="connsiteX1" fmla="*/ 46954 w 88758"/>
                <a:gd name="connsiteY1" fmla="*/ 92568 h 131137"/>
                <a:gd name="connsiteX2" fmla="*/ 12864 w 88758"/>
                <a:gd name="connsiteY2" fmla="*/ 72640 h 131137"/>
                <a:gd name="connsiteX3" fmla="*/ 12864 w 88758"/>
                <a:gd name="connsiteY3" fmla="*/ 131137 h 131137"/>
                <a:gd name="connsiteX4" fmla="*/ 0 w 88758"/>
                <a:gd name="connsiteY4" fmla="*/ 131137 h 131137"/>
                <a:gd name="connsiteX5" fmla="*/ 0 w 88758"/>
                <a:gd name="connsiteY5" fmla="*/ 1929 h 131137"/>
                <a:gd name="connsiteX6" fmla="*/ 13507 w 88758"/>
                <a:gd name="connsiteY6" fmla="*/ 1929 h 131137"/>
                <a:gd name="connsiteX7" fmla="*/ 13507 w 88758"/>
                <a:gd name="connsiteY7" fmla="*/ 19928 h 131137"/>
                <a:gd name="connsiteX8" fmla="*/ 47596 w 88758"/>
                <a:gd name="connsiteY8" fmla="*/ 0 h 131137"/>
                <a:gd name="connsiteX9" fmla="*/ 88759 w 88758"/>
                <a:gd name="connsiteY9" fmla="*/ 46284 h 131137"/>
                <a:gd name="connsiteX10" fmla="*/ 75252 w 88758"/>
                <a:gd name="connsiteY10" fmla="*/ 46284 h 131137"/>
                <a:gd name="connsiteX11" fmla="*/ 44382 w 88758"/>
                <a:gd name="connsiteY11" fmla="*/ 12857 h 131137"/>
                <a:gd name="connsiteX12" fmla="*/ 12221 w 88758"/>
                <a:gd name="connsiteY12" fmla="*/ 46284 h 131137"/>
                <a:gd name="connsiteX13" fmla="*/ 44382 w 88758"/>
                <a:gd name="connsiteY13" fmla="*/ 79711 h 131137"/>
                <a:gd name="connsiteX14" fmla="*/ 75252 w 88758"/>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58" h="131137">
                  <a:moveTo>
                    <a:pt x="88759" y="46284"/>
                  </a:moveTo>
                  <a:cubicBezTo>
                    <a:pt x="88759" y="73282"/>
                    <a:pt x="71395" y="92568"/>
                    <a:pt x="46954" y="92568"/>
                  </a:cubicBezTo>
                  <a:cubicBezTo>
                    <a:pt x="31513" y="92568"/>
                    <a:pt x="19936" y="84853"/>
                    <a:pt x="12864" y="72640"/>
                  </a:cubicBezTo>
                  <a:lnTo>
                    <a:pt x="12864" y="131137"/>
                  </a:lnTo>
                  <a:lnTo>
                    <a:pt x="0" y="131137"/>
                  </a:lnTo>
                  <a:lnTo>
                    <a:pt x="0" y="1929"/>
                  </a:lnTo>
                  <a:lnTo>
                    <a:pt x="13507" y="1929"/>
                  </a:lnTo>
                  <a:lnTo>
                    <a:pt x="13507" y="19928"/>
                  </a:lnTo>
                  <a:cubicBezTo>
                    <a:pt x="20579" y="7714"/>
                    <a:pt x="32156" y="0"/>
                    <a:pt x="47596" y="0"/>
                  </a:cubicBezTo>
                  <a:cubicBezTo>
                    <a:pt x="71395" y="0"/>
                    <a:pt x="88759" y="19285"/>
                    <a:pt x="88759" y="46284"/>
                  </a:cubicBezTo>
                  <a:close/>
                  <a:moveTo>
                    <a:pt x="75252" y="46284"/>
                  </a:moveTo>
                  <a:cubicBezTo>
                    <a:pt x="75252" y="26999"/>
                    <a:pt x="62389" y="12857"/>
                    <a:pt x="44382" y="12857"/>
                  </a:cubicBezTo>
                  <a:cubicBezTo>
                    <a:pt x="26370" y="12857"/>
                    <a:pt x="12221" y="26999"/>
                    <a:pt x="12221" y="46284"/>
                  </a:cubicBezTo>
                  <a:cubicBezTo>
                    <a:pt x="12221" y="65569"/>
                    <a:pt x="25727" y="79711"/>
                    <a:pt x="44382" y="79711"/>
                  </a:cubicBezTo>
                  <a:cubicBezTo>
                    <a:pt x="63032" y="79711"/>
                    <a:pt x="75252" y="65569"/>
                    <a:pt x="75252" y="46284"/>
                  </a:cubicBezTo>
                  <a:close/>
                </a:path>
              </a:pathLst>
            </a:custGeom>
            <a:grpFill/>
            <a:ln w="4763" cap="flat">
              <a:noFill/>
              <a:prstDash val="solid"/>
              <a:miter/>
            </a:ln>
          </p:spPr>
          <p:txBody>
            <a:bodyPr rtlCol="0" anchor="ctr"/>
            <a:lstStyle/>
            <a:p>
              <a:endParaRPr lang="ru-RU">
                <a:solidFill>
                  <a:schemeClr val="bg1"/>
                </a:solidFill>
              </a:endParaRPr>
            </a:p>
          </p:txBody>
        </p:sp>
      </p:grpSp>
      <p:sp>
        <p:nvSpPr>
          <p:cNvPr id="36" name="Текст 10">
            <a:extLst>
              <a:ext uri="{FF2B5EF4-FFF2-40B4-BE49-F238E27FC236}">
                <a16:creationId xmlns:a16="http://schemas.microsoft.com/office/drawing/2014/main" id="{16E835B0-7936-41A8-AE95-FF6A7C6504BE}"/>
              </a:ext>
            </a:extLst>
          </p:cNvPr>
          <p:cNvSpPr>
            <a:spLocks noGrp="1"/>
          </p:cNvSpPr>
          <p:nvPr>
            <p:ph type="body" sz="quarter" idx="40" hasCustomPrompt="1"/>
          </p:nvPr>
        </p:nvSpPr>
        <p:spPr>
          <a:xfrm>
            <a:off x="336627" y="683259"/>
            <a:ext cx="9731298" cy="455931"/>
          </a:xfrm>
          <a:prstGeom prst="rect">
            <a:avLst/>
          </a:prstGeom>
        </p:spPr>
        <p:txBody>
          <a:bodyPr/>
          <a:lstStyle>
            <a:lvl1pPr marL="0" indent="0">
              <a:lnSpc>
                <a:spcPts val="3200"/>
              </a:lnSpc>
              <a:spcBef>
                <a:spcPts val="0"/>
              </a:spcBef>
              <a:buNone/>
              <a:defRPr sz="3600" spc="-100" baseline="0">
                <a:ln w="12700">
                  <a:noFill/>
                </a:ln>
                <a:solidFill>
                  <a:schemeClr val="bg1"/>
                </a:solidFill>
                <a:latin typeface="+mj-lt"/>
              </a:defRPr>
            </a:lvl1pPr>
          </a:lstStyle>
          <a:p>
            <a:pPr lvl="0"/>
            <a:r>
              <a:rPr lang="en-US" dirty="0"/>
              <a:t>X5 Sustainable Development</a:t>
            </a:r>
          </a:p>
        </p:txBody>
      </p:sp>
      <p:sp>
        <p:nvSpPr>
          <p:cNvPr id="379" name="Текст 21">
            <a:extLst>
              <a:ext uri="{FF2B5EF4-FFF2-40B4-BE49-F238E27FC236}">
                <a16:creationId xmlns:a16="http://schemas.microsoft.com/office/drawing/2014/main" id="{B2FFE00B-BD21-43F8-A368-89453766D7C0}"/>
              </a:ext>
            </a:extLst>
          </p:cNvPr>
          <p:cNvSpPr>
            <a:spLocks noGrp="1"/>
          </p:cNvSpPr>
          <p:nvPr>
            <p:ph type="body" sz="quarter" idx="43" hasCustomPrompt="1"/>
          </p:nvPr>
        </p:nvSpPr>
        <p:spPr>
          <a:xfrm>
            <a:off x="1761878" y="3700463"/>
            <a:ext cx="1752847" cy="750443"/>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en-US" dirty="0"/>
              <a:t>Support local communities through increased social investments and charitable </a:t>
            </a:r>
            <a:r>
              <a:rPr lang="en-US" dirty="0" err="1"/>
              <a:t>programmes</a:t>
            </a:r>
            <a:endParaRPr lang="ru-RU" dirty="0"/>
          </a:p>
        </p:txBody>
      </p:sp>
      <p:sp>
        <p:nvSpPr>
          <p:cNvPr id="380" name="Текст 21">
            <a:extLst>
              <a:ext uri="{FF2B5EF4-FFF2-40B4-BE49-F238E27FC236}">
                <a16:creationId xmlns:a16="http://schemas.microsoft.com/office/drawing/2014/main" id="{4DBC3296-F430-4AD3-B1CB-CF63130C3EA0}"/>
              </a:ext>
            </a:extLst>
          </p:cNvPr>
          <p:cNvSpPr>
            <a:spLocks noGrp="1"/>
          </p:cNvSpPr>
          <p:nvPr>
            <p:ph type="body" sz="quarter" idx="20" hasCustomPrompt="1"/>
          </p:nvPr>
        </p:nvSpPr>
        <p:spPr>
          <a:xfrm>
            <a:off x="1761879" y="3388859"/>
            <a:ext cx="1762372" cy="302208"/>
          </a:xfrm>
          <a:prstGeom prst="rect">
            <a:avLst/>
          </a:prstGeom>
        </p:spPr>
        <p:txBody>
          <a:bodyPr/>
          <a:lstStyle>
            <a:lvl1pPr marL="0" indent="0">
              <a:lnSpc>
                <a:spcPct val="100000"/>
              </a:lnSpc>
              <a:buNone/>
              <a:defRPr sz="1300" spc="-20" baseline="0">
                <a:solidFill>
                  <a:schemeClr val="bg1"/>
                </a:solidFill>
              </a:defRPr>
            </a:lvl1pPr>
            <a:lvl2pPr>
              <a:defRPr sz="1400"/>
            </a:lvl2pPr>
            <a:lvl3pPr>
              <a:defRPr sz="1400"/>
            </a:lvl3pPr>
            <a:lvl4pPr>
              <a:defRPr sz="1400"/>
            </a:lvl4pPr>
            <a:lvl5pPr>
              <a:defRPr sz="1400"/>
            </a:lvl5pPr>
          </a:lstStyle>
          <a:p>
            <a:pPr lvl="0"/>
            <a:r>
              <a:rPr lang="en-US" dirty="0"/>
              <a:t>Community</a:t>
            </a:r>
          </a:p>
        </p:txBody>
      </p:sp>
      <p:sp>
        <p:nvSpPr>
          <p:cNvPr id="384" name="Текст 21">
            <a:extLst>
              <a:ext uri="{FF2B5EF4-FFF2-40B4-BE49-F238E27FC236}">
                <a16:creationId xmlns:a16="http://schemas.microsoft.com/office/drawing/2014/main" id="{C29B1603-627B-4B07-A22E-3512CB94AED4}"/>
              </a:ext>
            </a:extLst>
          </p:cNvPr>
          <p:cNvSpPr>
            <a:spLocks noGrp="1"/>
          </p:cNvSpPr>
          <p:nvPr>
            <p:ph type="body" sz="quarter" idx="44" hasCustomPrompt="1"/>
          </p:nvPr>
        </p:nvSpPr>
        <p:spPr>
          <a:xfrm>
            <a:off x="4492965" y="3700463"/>
            <a:ext cx="1752847" cy="754176"/>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en-US" dirty="0"/>
              <a:t>Promote responsible consumption and use of resources</a:t>
            </a:r>
            <a:endParaRPr lang="ru-RU" dirty="0"/>
          </a:p>
        </p:txBody>
      </p:sp>
      <p:sp>
        <p:nvSpPr>
          <p:cNvPr id="385" name="Текст 21">
            <a:extLst>
              <a:ext uri="{FF2B5EF4-FFF2-40B4-BE49-F238E27FC236}">
                <a16:creationId xmlns:a16="http://schemas.microsoft.com/office/drawing/2014/main" id="{82954610-926E-488A-989D-061DBD1DE783}"/>
              </a:ext>
            </a:extLst>
          </p:cNvPr>
          <p:cNvSpPr>
            <a:spLocks noGrp="1"/>
          </p:cNvSpPr>
          <p:nvPr>
            <p:ph type="body" sz="quarter" idx="45" hasCustomPrompt="1"/>
          </p:nvPr>
        </p:nvSpPr>
        <p:spPr>
          <a:xfrm>
            <a:off x="4492966" y="3388859"/>
            <a:ext cx="1762372" cy="302208"/>
          </a:xfrm>
          <a:prstGeom prst="rect">
            <a:avLst/>
          </a:prstGeom>
        </p:spPr>
        <p:txBody>
          <a:bodyPr/>
          <a:lstStyle>
            <a:lvl1pPr marL="0" indent="0">
              <a:lnSpc>
                <a:spcPct val="100000"/>
              </a:lnSpc>
              <a:buNone/>
              <a:defRPr sz="1300" spc="-20" baseline="0">
                <a:solidFill>
                  <a:schemeClr val="bg1"/>
                </a:solidFill>
              </a:defRPr>
            </a:lvl1pPr>
            <a:lvl2pPr>
              <a:defRPr sz="1400"/>
            </a:lvl2pPr>
            <a:lvl3pPr>
              <a:defRPr sz="1400"/>
            </a:lvl3pPr>
            <a:lvl4pPr>
              <a:defRPr sz="1400"/>
            </a:lvl4pPr>
            <a:lvl5pPr>
              <a:defRPr sz="1400"/>
            </a:lvl5pPr>
          </a:lstStyle>
          <a:p>
            <a:pPr lvl="0"/>
            <a:r>
              <a:rPr lang="en-US" dirty="0"/>
              <a:t>Planet</a:t>
            </a:r>
            <a:endParaRPr lang="ru-RU" dirty="0"/>
          </a:p>
        </p:txBody>
      </p:sp>
      <p:sp>
        <p:nvSpPr>
          <p:cNvPr id="386" name="Текст 21">
            <a:extLst>
              <a:ext uri="{FF2B5EF4-FFF2-40B4-BE49-F238E27FC236}">
                <a16:creationId xmlns:a16="http://schemas.microsoft.com/office/drawing/2014/main" id="{E0BC52AA-4BFF-4BD7-8879-234D681AE1E0}"/>
              </a:ext>
            </a:extLst>
          </p:cNvPr>
          <p:cNvSpPr>
            <a:spLocks noGrp="1"/>
          </p:cNvSpPr>
          <p:nvPr>
            <p:ph type="body" sz="quarter" idx="46" hasCustomPrompt="1"/>
          </p:nvPr>
        </p:nvSpPr>
        <p:spPr>
          <a:xfrm>
            <a:off x="7239926" y="3700463"/>
            <a:ext cx="1752847" cy="750443"/>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en-US" dirty="0"/>
              <a:t>Ensure the availability of wide selection of quality and healthy products to promote</a:t>
            </a:r>
            <a:br>
              <a:rPr lang="en-US" dirty="0"/>
            </a:br>
            <a:r>
              <a:rPr lang="en-US" dirty="0"/>
              <a:t>healthy lifestyles</a:t>
            </a:r>
            <a:endParaRPr lang="ru-RU" dirty="0"/>
          </a:p>
        </p:txBody>
      </p:sp>
      <p:sp>
        <p:nvSpPr>
          <p:cNvPr id="387" name="Текст 21">
            <a:extLst>
              <a:ext uri="{FF2B5EF4-FFF2-40B4-BE49-F238E27FC236}">
                <a16:creationId xmlns:a16="http://schemas.microsoft.com/office/drawing/2014/main" id="{881CE0F6-6601-464B-85A2-1200D538BC17}"/>
              </a:ext>
            </a:extLst>
          </p:cNvPr>
          <p:cNvSpPr>
            <a:spLocks noGrp="1"/>
          </p:cNvSpPr>
          <p:nvPr>
            <p:ph type="body" sz="quarter" idx="47" hasCustomPrompt="1"/>
          </p:nvPr>
        </p:nvSpPr>
        <p:spPr>
          <a:xfrm>
            <a:off x="7239927" y="3388859"/>
            <a:ext cx="1762372" cy="302208"/>
          </a:xfrm>
          <a:prstGeom prst="rect">
            <a:avLst/>
          </a:prstGeom>
        </p:spPr>
        <p:txBody>
          <a:bodyPr/>
          <a:lstStyle>
            <a:lvl1pPr marL="0" indent="0">
              <a:lnSpc>
                <a:spcPct val="100000"/>
              </a:lnSpc>
              <a:buNone/>
              <a:defRPr sz="1300" spc="-20" baseline="0">
                <a:solidFill>
                  <a:schemeClr val="bg1"/>
                </a:solidFill>
              </a:defRPr>
            </a:lvl1pPr>
            <a:lvl2pPr>
              <a:defRPr sz="1400"/>
            </a:lvl2pPr>
            <a:lvl3pPr>
              <a:defRPr sz="1400"/>
            </a:lvl3pPr>
            <a:lvl4pPr>
              <a:defRPr sz="1400"/>
            </a:lvl4pPr>
            <a:lvl5pPr>
              <a:defRPr sz="1400"/>
            </a:lvl5pPr>
          </a:lstStyle>
          <a:p>
            <a:pPr lvl="0"/>
            <a:r>
              <a:rPr lang="en-US" dirty="0"/>
              <a:t>Health</a:t>
            </a:r>
            <a:endParaRPr lang="ru-RU" dirty="0"/>
          </a:p>
        </p:txBody>
      </p:sp>
      <p:sp>
        <p:nvSpPr>
          <p:cNvPr id="391" name="Текст 21">
            <a:extLst>
              <a:ext uri="{FF2B5EF4-FFF2-40B4-BE49-F238E27FC236}">
                <a16:creationId xmlns:a16="http://schemas.microsoft.com/office/drawing/2014/main" id="{F4947DF6-F9A0-419B-A38A-74CF15E7D0BD}"/>
              </a:ext>
            </a:extLst>
          </p:cNvPr>
          <p:cNvSpPr>
            <a:spLocks noGrp="1"/>
          </p:cNvSpPr>
          <p:nvPr>
            <p:ph type="body" sz="quarter" idx="48" hasCustomPrompt="1"/>
          </p:nvPr>
        </p:nvSpPr>
        <p:spPr>
          <a:xfrm>
            <a:off x="9985970" y="3700463"/>
            <a:ext cx="1752847" cy="810601"/>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en-US" dirty="0"/>
              <a:t>Ensure decent working conditions and equal opportunities for all employees</a:t>
            </a:r>
            <a:endParaRPr lang="ru-RU" dirty="0"/>
          </a:p>
        </p:txBody>
      </p:sp>
      <p:sp>
        <p:nvSpPr>
          <p:cNvPr id="392" name="Текст 21">
            <a:extLst>
              <a:ext uri="{FF2B5EF4-FFF2-40B4-BE49-F238E27FC236}">
                <a16:creationId xmlns:a16="http://schemas.microsoft.com/office/drawing/2014/main" id="{E7D78D9F-3F3C-4AB3-BA6C-C656554BC264}"/>
              </a:ext>
            </a:extLst>
          </p:cNvPr>
          <p:cNvSpPr>
            <a:spLocks noGrp="1"/>
          </p:cNvSpPr>
          <p:nvPr>
            <p:ph type="body" sz="quarter" idx="49" hasCustomPrompt="1"/>
          </p:nvPr>
        </p:nvSpPr>
        <p:spPr>
          <a:xfrm>
            <a:off x="9985971" y="3388859"/>
            <a:ext cx="1762372" cy="302208"/>
          </a:xfrm>
          <a:prstGeom prst="rect">
            <a:avLst/>
          </a:prstGeom>
        </p:spPr>
        <p:txBody>
          <a:bodyPr/>
          <a:lstStyle>
            <a:lvl1pPr marL="0" indent="0">
              <a:lnSpc>
                <a:spcPct val="100000"/>
              </a:lnSpc>
              <a:buNone/>
              <a:defRPr sz="1300" spc="-20" baseline="0">
                <a:solidFill>
                  <a:schemeClr val="bg1"/>
                </a:solidFill>
              </a:defRPr>
            </a:lvl1pPr>
            <a:lvl2pPr>
              <a:defRPr sz="1400"/>
            </a:lvl2pPr>
            <a:lvl3pPr>
              <a:defRPr sz="1400"/>
            </a:lvl3pPr>
            <a:lvl4pPr>
              <a:defRPr sz="1400"/>
            </a:lvl4pPr>
            <a:lvl5pPr>
              <a:defRPr sz="1400"/>
            </a:lvl5pPr>
          </a:lstStyle>
          <a:p>
            <a:pPr lvl="0"/>
            <a:r>
              <a:rPr lang="en-US" dirty="0"/>
              <a:t>People</a:t>
            </a:r>
            <a:endParaRPr lang="ru-RU" dirty="0"/>
          </a:p>
        </p:txBody>
      </p:sp>
      <p:sp>
        <p:nvSpPr>
          <p:cNvPr id="355" name="Овал 354">
            <a:extLst>
              <a:ext uri="{FF2B5EF4-FFF2-40B4-BE49-F238E27FC236}">
                <a16:creationId xmlns:a16="http://schemas.microsoft.com/office/drawing/2014/main" id="{2FA80E8A-2648-4815-B616-2E23FCF5804A}"/>
              </a:ext>
            </a:extLst>
          </p:cNvPr>
          <p:cNvSpPr/>
          <p:nvPr userDrawn="1"/>
        </p:nvSpPr>
        <p:spPr>
          <a:xfrm>
            <a:off x="11668125" y="238125"/>
            <a:ext cx="285750" cy="285750"/>
          </a:xfrm>
          <a:prstGeom prst="ellipse">
            <a:avLst/>
          </a:prstGeom>
          <a:solidFill>
            <a:schemeClr val="bg1"/>
          </a:solidFill>
          <a:ln w="4763" cap="flat">
            <a:noFill/>
            <a:prstDash val="solid"/>
            <a:miter/>
          </a:ln>
        </p:spPr>
        <p:txBody>
          <a:bodyPr rtlCol="0" anchor="ctr"/>
          <a:lstStyle/>
          <a:p>
            <a:endParaRPr lang="ru-RU"/>
          </a:p>
        </p:txBody>
      </p:sp>
      <p:sp>
        <p:nvSpPr>
          <p:cNvPr id="373" name="Номер слайда 6">
            <a:extLst>
              <a:ext uri="{FF2B5EF4-FFF2-40B4-BE49-F238E27FC236}">
                <a16:creationId xmlns:a16="http://schemas.microsoft.com/office/drawing/2014/main" id="{8D2E0383-BA00-4C0F-B663-844A15C25A68}"/>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
        <p:nvSpPr>
          <p:cNvPr id="377" name="Рисунок 376">
            <a:extLst>
              <a:ext uri="{FF2B5EF4-FFF2-40B4-BE49-F238E27FC236}">
                <a16:creationId xmlns:a16="http://schemas.microsoft.com/office/drawing/2014/main" id="{E21C05D8-539A-4B4E-B7B7-8D6BD0FCC054}"/>
              </a:ext>
            </a:extLst>
          </p:cNvPr>
          <p:cNvSpPr>
            <a:spLocks noGrp="1"/>
          </p:cNvSpPr>
          <p:nvPr>
            <p:ph type="pic" sz="quarter" idx="17" hasCustomPrompt="1"/>
          </p:nvPr>
        </p:nvSpPr>
        <p:spPr>
          <a:xfrm>
            <a:off x="1851399" y="2734030"/>
            <a:ext cx="520666" cy="520666"/>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noFill/>
        </p:spPr>
        <p:txBody>
          <a:bodyPr wrap="square">
            <a:noAutofit/>
          </a:bodyPr>
          <a:lstStyle>
            <a:lvl1pPr marL="0" indent="0" algn="ctr">
              <a:buNone/>
              <a:defRPr sz="800">
                <a:solidFill>
                  <a:schemeClr val="bg1"/>
                </a:solidFill>
              </a:defRPr>
            </a:lvl1pPr>
          </a:lstStyle>
          <a:p>
            <a:r>
              <a:rPr lang="en-US"/>
              <a:t>ico</a:t>
            </a:r>
            <a:endParaRPr lang="ru-RU" dirty="0"/>
          </a:p>
        </p:txBody>
      </p:sp>
      <p:sp>
        <p:nvSpPr>
          <p:cNvPr id="381" name="Рисунок 380">
            <a:extLst>
              <a:ext uri="{FF2B5EF4-FFF2-40B4-BE49-F238E27FC236}">
                <a16:creationId xmlns:a16="http://schemas.microsoft.com/office/drawing/2014/main" id="{7474CC23-A94B-4EF9-80FB-CDF88CE97078}"/>
              </a:ext>
            </a:extLst>
          </p:cNvPr>
          <p:cNvSpPr>
            <a:spLocks noGrp="1"/>
          </p:cNvSpPr>
          <p:nvPr>
            <p:ph type="pic" sz="quarter" idx="50" hasCustomPrompt="1"/>
          </p:nvPr>
        </p:nvSpPr>
        <p:spPr>
          <a:xfrm>
            <a:off x="4592989" y="2734030"/>
            <a:ext cx="520666" cy="520666"/>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noFill/>
        </p:spPr>
        <p:txBody>
          <a:bodyPr wrap="square">
            <a:noAutofit/>
          </a:bodyPr>
          <a:lstStyle>
            <a:lvl1pPr marL="0" indent="0" algn="ctr">
              <a:buNone/>
              <a:defRPr sz="800">
                <a:solidFill>
                  <a:schemeClr val="bg1"/>
                </a:solidFill>
              </a:defRPr>
            </a:lvl1pPr>
          </a:lstStyle>
          <a:p>
            <a:r>
              <a:rPr lang="en-US"/>
              <a:t>ico</a:t>
            </a:r>
            <a:endParaRPr lang="ru-RU" dirty="0"/>
          </a:p>
        </p:txBody>
      </p:sp>
      <p:sp>
        <p:nvSpPr>
          <p:cNvPr id="382" name="Рисунок 381">
            <a:extLst>
              <a:ext uri="{FF2B5EF4-FFF2-40B4-BE49-F238E27FC236}">
                <a16:creationId xmlns:a16="http://schemas.microsoft.com/office/drawing/2014/main" id="{E1BFE149-9321-4E9F-B041-B38000B7EC83}"/>
              </a:ext>
            </a:extLst>
          </p:cNvPr>
          <p:cNvSpPr>
            <a:spLocks noGrp="1"/>
          </p:cNvSpPr>
          <p:nvPr>
            <p:ph type="pic" sz="quarter" idx="51" hasCustomPrompt="1"/>
          </p:nvPr>
        </p:nvSpPr>
        <p:spPr>
          <a:xfrm>
            <a:off x="7328968" y="2734030"/>
            <a:ext cx="520666" cy="520666"/>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noFill/>
        </p:spPr>
        <p:txBody>
          <a:bodyPr wrap="square">
            <a:noAutofit/>
          </a:bodyPr>
          <a:lstStyle>
            <a:lvl1pPr marL="0" indent="0" algn="ctr">
              <a:buNone/>
              <a:defRPr sz="800">
                <a:solidFill>
                  <a:schemeClr val="bg1"/>
                </a:solidFill>
              </a:defRPr>
            </a:lvl1pPr>
          </a:lstStyle>
          <a:p>
            <a:r>
              <a:rPr lang="en-US"/>
              <a:t>ico</a:t>
            </a:r>
            <a:endParaRPr lang="ru-RU" dirty="0"/>
          </a:p>
        </p:txBody>
      </p:sp>
      <p:sp>
        <p:nvSpPr>
          <p:cNvPr id="383" name="Рисунок 382">
            <a:extLst>
              <a:ext uri="{FF2B5EF4-FFF2-40B4-BE49-F238E27FC236}">
                <a16:creationId xmlns:a16="http://schemas.microsoft.com/office/drawing/2014/main" id="{BAFEC462-0ABA-4971-856C-C40582658851}"/>
              </a:ext>
            </a:extLst>
          </p:cNvPr>
          <p:cNvSpPr>
            <a:spLocks noGrp="1"/>
          </p:cNvSpPr>
          <p:nvPr>
            <p:ph type="pic" sz="quarter" idx="52" hasCustomPrompt="1"/>
          </p:nvPr>
        </p:nvSpPr>
        <p:spPr>
          <a:xfrm>
            <a:off x="10064947" y="2734030"/>
            <a:ext cx="520666" cy="520666"/>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noFill/>
        </p:spPr>
        <p:txBody>
          <a:bodyPr wrap="square">
            <a:noAutofit/>
          </a:bodyPr>
          <a:lstStyle>
            <a:lvl1pPr marL="0" indent="0" algn="ctr">
              <a:buNone/>
              <a:defRPr sz="800">
                <a:solidFill>
                  <a:schemeClr val="bg1"/>
                </a:solidFill>
              </a:defRPr>
            </a:lvl1pPr>
          </a:lstStyle>
          <a:p>
            <a:r>
              <a:rPr lang="en-US"/>
              <a:t>ico</a:t>
            </a:r>
            <a:endParaRPr lang="ru-RU" dirty="0"/>
          </a:p>
        </p:txBody>
      </p:sp>
    </p:spTree>
    <p:extLst>
      <p:ext uri="{BB962C8B-B14F-4D97-AF65-F5344CB8AC3E}">
        <p14:creationId xmlns:p14="http://schemas.microsoft.com/office/powerpoint/2010/main" val="34727601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Устойчивое развитие X5 2">
    <p:spTree>
      <p:nvGrpSpPr>
        <p:cNvPr id="1" name=""/>
        <p:cNvGrpSpPr/>
        <p:nvPr/>
      </p:nvGrpSpPr>
      <p:grpSpPr>
        <a:xfrm>
          <a:off x="0" y="0"/>
          <a:ext cx="0" cy="0"/>
          <a:chOff x="0" y="0"/>
          <a:chExt cx="0" cy="0"/>
        </a:xfrm>
      </p:grpSpPr>
      <p:pic>
        <p:nvPicPr>
          <p:cNvPr id="2" name="Object 1" descr="preencoded.png">
            <a:extLst>
              <a:ext uri="{FF2B5EF4-FFF2-40B4-BE49-F238E27FC236}">
                <a16:creationId xmlns:a16="http://schemas.microsoft.com/office/drawing/2014/main" id="{12D565A3-92DF-4D5D-8835-92B1B72918A5}"/>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0" y="0"/>
            <a:ext cx="12192000" cy="6858000"/>
          </a:xfrm>
          <a:prstGeom prst="rect">
            <a:avLst/>
          </a:prstGeom>
        </p:spPr>
      </p:pic>
      <p:pic>
        <p:nvPicPr>
          <p:cNvPr id="3" name="Object 2" descr="preencoded.png">
            <a:extLst>
              <a:ext uri="{FF2B5EF4-FFF2-40B4-BE49-F238E27FC236}">
                <a16:creationId xmlns:a16="http://schemas.microsoft.com/office/drawing/2014/main" id="{16D986E6-8B3F-4B78-B42F-D6B955EE5220}"/>
              </a:ext>
            </a:extLst>
          </p:cNvPr>
          <p:cNvPicPr>
            <a:picLocks noChangeAspect="1"/>
          </p:cNvPicPr>
          <p:nvPr userDrawn="1"/>
        </p:nvPicPr>
        <p:blipFill>
          <a:blip r:embed="rId4">
            <a:extLst>
              <a:ext uri="{96DAC541-7B7A-43D3-8B79-37D633B846F1}">
                <asvg:svgBlip xmlns="" xmlns:asvg="http://schemas.microsoft.com/office/drawing/2016/SVG/main" r:embed="rId5"/>
              </a:ext>
            </a:extLst>
          </a:blip>
          <a:srcRect/>
          <a:stretch/>
        </p:blipFill>
        <p:spPr>
          <a:xfrm>
            <a:off x="0" y="0"/>
            <a:ext cx="12192000" cy="6858000"/>
          </a:xfrm>
          <a:prstGeom prst="rect">
            <a:avLst/>
          </a:prstGeom>
        </p:spPr>
      </p:pic>
      <p:grpSp>
        <p:nvGrpSpPr>
          <p:cNvPr id="372" name="Группа 371">
            <a:extLst>
              <a:ext uri="{FF2B5EF4-FFF2-40B4-BE49-F238E27FC236}">
                <a16:creationId xmlns:a16="http://schemas.microsoft.com/office/drawing/2014/main" id="{45E6FF90-CAEE-46C6-8011-9D65D07A0C98}"/>
              </a:ext>
            </a:extLst>
          </p:cNvPr>
          <p:cNvGrpSpPr/>
          <p:nvPr userDrawn="1"/>
        </p:nvGrpSpPr>
        <p:grpSpPr>
          <a:xfrm>
            <a:off x="1847850" y="4714875"/>
            <a:ext cx="666750" cy="666750"/>
            <a:chOff x="1847850" y="4714875"/>
            <a:chExt cx="666750" cy="666750"/>
          </a:xfrm>
        </p:grpSpPr>
        <p:sp>
          <p:nvSpPr>
            <p:cNvPr id="356" name="Полилиния: фигура 355">
              <a:extLst>
                <a:ext uri="{FF2B5EF4-FFF2-40B4-BE49-F238E27FC236}">
                  <a16:creationId xmlns:a16="http://schemas.microsoft.com/office/drawing/2014/main" id="{62FDACFE-79A2-4ADB-A65E-B9CEA624C1BE}"/>
                </a:ext>
              </a:extLst>
            </p:cNvPr>
            <p:cNvSpPr/>
            <p:nvPr/>
          </p:nvSpPr>
          <p:spPr>
            <a:xfrm>
              <a:off x="1847850" y="4714875"/>
              <a:ext cx="666750" cy="666750"/>
            </a:xfrm>
            <a:custGeom>
              <a:avLst/>
              <a:gdLst>
                <a:gd name="connsiteX0" fmla="*/ 666750 w 666750"/>
                <a:gd name="connsiteY0" fmla="*/ 0 h 666750"/>
                <a:gd name="connsiteX1" fmla="*/ 0 w 666750"/>
                <a:gd name="connsiteY1" fmla="*/ 0 h 666750"/>
                <a:gd name="connsiteX2" fmla="*/ 0 w 666750"/>
                <a:gd name="connsiteY2" fmla="*/ 666750 h 666750"/>
                <a:gd name="connsiteX3" fmla="*/ 666750 w 666750"/>
                <a:gd name="connsiteY3" fmla="*/ 666750 h 666750"/>
                <a:gd name="connsiteX4" fmla="*/ 666750 w 666750"/>
                <a:gd name="connsiteY4" fmla="*/ 0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0" h="666750">
                  <a:moveTo>
                    <a:pt x="666750" y="0"/>
                  </a:moveTo>
                  <a:lnTo>
                    <a:pt x="0" y="0"/>
                  </a:lnTo>
                  <a:lnTo>
                    <a:pt x="0" y="666750"/>
                  </a:lnTo>
                  <a:lnTo>
                    <a:pt x="666750" y="666750"/>
                  </a:lnTo>
                  <a:lnTo>
                    <a:pt x="666750" y="0"/>
                  </a:lnTo>
                  <a:close/>
                </a:path>
              </a:pathLst>
            </a:custGeom>
            <a:noFill/>
            <a:ln w="4763" cap="flat">
              <a:solidFill>
                <a:srgbClr val="FFFFFF"/>
              </a:solidFill>
              <a:prstDash val="solid"/>
              <a:miter/>
            </a:ln>
          </p:spPr>
          <p:txBody>
            <a:bodyPr rtlCol="0" anchor="ctr"/>
            <a:lstStyle/>
            <a:p>
              <a:endParaRPr lang="ru-RU"/>
            </a:p>
          </p:txBody>
        </p:sp>
        <p:sp>
          <p:nvSpPr>
            <p:cNvPr id="357" name="Полилиния: фигура 356">
              <a:extLst>
                <a:ext uri="{FF2B5EF4-FFF2-40B4-BE49-F238E27FC236}">
                  <a16:creationId xmlns:a16="http://schemas.microsoft.com/office/drawing/2014/main" id="{E7EAEF99-84AF-42B0-B4C1-EC81A790935F}"/>
                </a:ext>
              </a:extLst>
            </p:cNvPr>
            <p:cNvSpPr/>
            <p:nvPr/>
          </p:nvSpPr>
          <p:spPr>
            <a:xfrm>
              <a:off x="1913738" y="4769157"/>
              <a:ext cx="59671" cy="136333"/>
            </a:xfrm>
            <a:custGeom>
              <a:avLst/>
              <a:gdLst>
                <a:gd name="connsiteX0" fmla="*/ 58843 w 59671"/>
                <a:gd name="connsiteY0" fmla="*/ 117687 h 136333"/>
                <a:gd name="connsiteX1" fmla="*/ 21548 w 59671"/>
                <a:gd name="connsiteY1" fmla="*/ 117687 h 136333"/>
                <a:gd name="connsiteX2" fmla="*/ 21548 w 59671"/>
                <a:gd name="connsiteY2" fmla="*/ 111471 h 136333"/>
                <a:gd name="connsiteX3" fmla="*/ 31079 w 59671"/>
                <a:gd name="connsiteY3" fmla="*/ 90751 h 136333"/>
                <a:gd name="connsiteX4" fmla="*/ 45583 w 59671"/>
                <a:gd name="connsiteY4" fmla="*/ 75419 h 136333"/>
                <a:gd name="connsiteX5" fmla="*/ 59672 w 59671"/>
                <a:gd name="connsiteY5" fmla="*/ 41439 h 136333"/>
                <a:gd name="connsiteX6" fmla="*/ 59672 w 59671"/>
                <a:gd name="connsiteY6" fmla="*/ 28179 h 136333"/>
                <a:gd name="connsiteX7" fmla="*/ 30250 w 59671"/>
                <a:gd name="connsiteY7" fmla="*/ 0 h 136333"/>
                <a:gd name="connsiteX8" fmla="*/ 414 w 59671"/>
                <a:gd name="connsiteY8" fmla="*/ 29422 h 136333"/>
                <a:gd name="connsiteX9" fmla="*/ 414 w 59671"/>
                <a:gd name="connsiteY9" fmla="*/ 45583 h 136333"/>
                <a:gd name="connsiteX10" fmla="*/ 21134 w 59671"/>
                <a:gd name="connsiteY10" fmla="*/ 45583 h 136333"/>
                <a:gd name="connsiteX11" fmla="*/ 21134 w 59671"/>
                <a:gd name="connsiteY11" fmla="*/ 28593 h 136333"/>
                <a:gd name="connsiteX12" fmla="*/ 29836 w 59671"/>
                <a:gd name="connsiteY12" fmla="*/ 18233 h 136333"/>
                <a:gd name="connsiteX13" fmla="*/ 38124 w 59671"/>
                <a:gd name="connsiteY13" fmla="*/ 28179 h 136333"/>
                <a:gd name="connsiteX14" fmla="*/ 38124 w 59671"/>
                <a:gd name="connsiteY14" fmla="*/ 39367 h 136333"/>
                <a:gd name="connsiteX15" fmla="*/ 29836 w 59671"/>
                <a:gd name="connsiteY15" fmla="*/ 62573 h 136333"/>
                <a:gd name="connsiteX16" fmla="*/ 16990 w 59671"/>
                <a:gd name="connsiteY16" fmla="*/ 76248 h 136333"/>
                <a:gd name="connsiteX17" fmla="*/ 0 w 59671"/>
                <a:gd name="connsiteY17" fmla="*/ 111471 h 136333"/>
                <a:gd name="connsiteX18" fmla="*/ 0 w 59671"/>
                <a:gd name="connsiteY18" fmla="*/ 136334 h 136333"/>
                <a:gd name="connsiteX19" fmla="*/ 58843 w 59671"/>
                <a:gd name="connsiteY19" fmla="*/ 136334 h 136333"/>
                <a:gd name="connsiteX20" fmla="*/ 58843 w 59671"/>
                <a:gd name="connsiteY20" fmla="*/ 117687 h 1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671" h="136333">
                  <a:moveTo>
                    <a:pt x="58843" y="117687"/>
                  </a:moveTo>
                  <a:lnTo>
                    <a:pt x="21548" y="117687"/>
                  </a:lnTo>
                  <a:lnTo>
                    <a:pt x="21548" y="111471"/>
                  </a:lnTo>
                  <a:cubicBezTo>
                    <a:pt x="21548" y="101111"/>
                    <a:pt x="25278" y="96967"/>
                    <a:pt x="31079" y="90751"/>
                  </a:cubicBezTo>
                  <a:lnTo>
                    <a:pt x="45583" y="75419"/>
                  </a:lnTo>
                  <a:cubicBezTo>
                    <a:pt x="57186" y="62987"/>
                    <a:pt x="59672" y="55114"/>
                    <a:pt x="59672" y="41439"/>
                  </a:cubicBezTo>
                  <a:lnTo>
                    <a:pt x="59672" y="28179"/>
                  </a:lnTo>
                  <a:cubicBezTo>
                    <a:pt x="59672" y="9117"/>
                    <a:pt x="50555" y="0"/>
                    <a:pt x="30250" y="0"/>
                  </a:cubicBezTo>
                  <a:cubicBezTo>
                    <a:pt x="10360" y="0"/>
                    <a:pt x="414" y="10360"/>
                    <a:pt x="414" y="29422"/>
                  </a:cubicBezTo>
                  <a:lnTo>
                    <a:pt x="414" y="45583"/>
                  </a:lnTo>
                  <a:lnTo>
                    <a:pt x="21134" y="45583"/>
                  </a:lnTo>
                  <a:lnTo>
                    <a:pt x="21134" y="28593"/>
                  </a:lnTo>
                  <a:cubicBezTo>
                    <a:pt x="21134" y="20305"/>
                    <a:pt x="25278" y="18233"/>
                    <a:pt x="29836" y="18233"/>
                  </a:cubicBezTo>
                  <a:cubicBezTo>
                    <a:pt x="34394" y="18233"/>
                    <a:pt x="38124" y="19891"/>
                    <a:pt x="38124" y="28179"/>
                  </a:cubicBezTo>
                  <a:lnTo>
                    <a:pt x="38124" y="39367"/>
                  </a:lnTo>
                  <a:cubicBezTo>
                    <a:pt x="38124" y="50555"/>
                    <a:pt x="37295" y="54699"/>
                    <a:pt x="29836" y="62573"/>
                  </a:cubicBezTo>
                  <a:lnTo>
                    <a:pt x="16990" y="76248"/>
                  </a:lnTo>
                  <a:cubicBezTo>
                    <a:pt x="4558" y="89508"/>
                    <a:pt x="0" y="98210"/>
                    <a:pt x="0" y="111471"/>
                  </a:cubicBezTo>
                  <a:lnTo>
                    <a:pt x="0" y="136334"/>
                  </a:lnTo>
                  <a:lnTo>
                    <a:pt x="58843" y="136334"/>
                  </a:lnTo>
                  <a:lnTo>
                    <a:pt x="58843" y="117687"/>
                  </a:lnTo>
                  <a:close/>
                </a:path>
              </a:pathLst>
            </a:custGeom>
            <a:solidFill>
              <a:srgbClr val="FFFFFF"/>
            </a:solidFill>
            <a:ln w="4763" cap="flat">
              <a:noFill/>
              <a:prstDash val="solid"/>
              <a:miter/>
            </a:ln>
          </p:spPr>
          <p:txBody>
            <a:bodyPr rtlCol="0" anchor="ctr"/>
            <a:lstStyle/>
            <a:p>
              <a:endParaRPr lang="ru-RU"/>
            </a:p>
          </p:txBody>
        </p:sp>
        <p:sp>
          <p:nvSpPr>
            <p:cNvPr id="358" name="Полилиния: фигура 357">
              <a:extLst>
                <a:ext uri="{FF2B5EF4-FFF2-40B4-BE49-F238E27FC236}">
                  <a16:creationId xmlns:a16="http://schemas.microsoft.com/office/drawing/2014/main" id="{A2E1CD1B-579F-4E94-A4BC-BE07B6217B9A}"/>
                </a:ext>
              </a:extLst>
            </p:cNvPr>
            <p:cNvSpPr/>
            <p:nvPr/>
          </p:nvSpPr>
          <p:spPr>
            <a:xfrm>
              <a:off x="2001173" y="5143353"/>
              <a:ext cx="359273" cy="152494"/>
            </a:xfrm>
            <a:custGeom>
              <a:avLst/>
              <a:gdLst>
                <a:gd name="connsiteX0" fmla="*/ 121830 w 359273"/>
                <a:gd name="connsiteY0" fmla="*/ 137992 h 152494"/>
                <a:gd name="connsiteX1" fmla="*/ 121830 w 359273"/>
                <a:gd name="connsiteY1" fmla="*/ 147522 h 152494"/>
                <a:gd name="connsiteX2" fmla="*/ 121830 w 359273"/>
                <a:gd name="connsiteY2" fmla="*/ 147937 h 152494"/>
                <a:gd name="connsiteX3" fmla="*/ 121830 w 359273"/>
                <a:gd name="connsiteY3" fmla="*/ 148351 h 152494"/>
                <a:gd name="connsiteX4" fmla="*/ 125974 w 359273"/>
                <a:gd name="connsiteY4" fmla="*/ 152494 h 152494"/>
                <a:gd name="connsiteX5" fmla="*/ 236615 w 359273"/>
                <a:gd name="connsiteY5" fmla="*/ 152494 h 152494"/>
                <a:gd name="connsiteX6" fmla="*/ 240760 w 359273"/>
                <a:gd name="connsiteY6" fmla="*/ 147937 h 152494"/>
                <a:gd name="connsiteX7" fmla="*/ 240760 w 359273"/>
                <a:gd name="connsiteY7" fmla="*/ 137164 h 152494"/>
                <a:gd name="connsiteX8" fmla="*/ 359274 w 359273"/>
                <a:gd name="connsiteY8" fmla="*/ 5387 h 152494"/>
                <a:gd name="connsiteX9" fmla="*/ 359274 w 359273"/>
                <a:gd name="connsiteY9" fmla="*/ 4973 h 152494"/>
                <a:gd name="connsiteX10" fmla="*/ 359274 w 359273"/>
                <a:gd name="connsiteY10" fmla="*/ 4559 h 152494"/>
                <a:gd name="connsiteX11" fmla="*/ 354716 w 359273"/>
                <a:gd name="connsiteY11" fmla="*/ 0 h 152494"/>
                <a:gd name="connsiteX12" fmla="*/ 6216 w 359273"/>
                <a:gd name="connsiteY12" fmla="*/ 0 h 152494"/>
                <a:gd name="connsiteX13" fmla="*/ 4558 w 359273"/>
                <a:gd name="connsiteY13" fmla="*/ 0 h 152494"/>
                <a:gd name="connsiteX14" fmla="*/ 0 w 359273"/>
                <a:gd name="connsiteY14" fmla="*/ 4559 h 152494"/>
                <a:gd name="connsiteX15" fmla="*/ 414 w 359273"/>
                <a:gd name="connsiteY15" fmla="*/ 6630 h 152494"/>
                <a:gd name="connsiteX16" fmla="*/ 121830 w 359273"/>
                <a:gd name="connsiteY16" fmla="*/ 137992 h 15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9273" h="152494">
                  <a:moveTo>
                    <a:pt x="121830" y="137992"/>
                  </a:moveTo>
                  <a:lnTo>
                    <a:pt x="121830" y="147522"/>
                  </a:lnTo>
                  <a:cubicBezTo>
                    <a:pt x="121830" y="147522"/>
                    <a:pt x="121830" y="147522"/>
                    <a:pt x="121830" y="147937"/>
                  </a:cubicBezTo>
                  <a:cubicBezTo>
                    <a:pt x="121830" y="147937"/>
                    <a:pt x="121830" y="147937"/>
                    <a:pt x="121830" y="148351"/>
                  </a:cubicBezTo>
                  <a:cubicBezTo>
                    <a:pt x="121830" y="150837"/>
                    <a:pt x="123902" y="152494"/>
                    <a:pt x="125974" y="152494"/>
                  </a:cubicBezTo>
                  <a:lnTo>
                    <a:pt x="236615" y="152494"/>
                  </a:lnTo>
                  <a:cubicBezTo>
                    <a:pt x="239102" y="152494"/>
                    <a:pt x="240760" y="150423"/>
                    <a:pt x="240760" y="147937"/>
                  </a:cubicBezTo>
                  <a:lnTo>
                    <a:pt x="240760" y="137164"/>
                  </a:lnTo>
                  <a:cubicBezTo>
                    <a:pt x="302503" y="116856"/>
                    <a:pt x="348916" y="66717"/>
                    <a:pt x="359274" y="5387"/>
                  </a:cubicBezTo>
                  <a:lnTo>
                    <a:pt x="359274" y="4973"/>
                  </a:lnTo>
                  <a:cubicBezTo>
                    <a:pt x="359274" y="4559"/>
                    <a:pt x="359274" y="4559"/>
                    <a:pt x="359274" y="4559"/>
                  </a:cubicBezTo>
                  <a:cubicBezTo>
                    <a:pt x="359274" y="2072"/>
                    <a:pt x="357202" y="0"/>
                    <a:pt x="354716" y="0"/>
                  </a:cubicBezTo>
                  <a:lnTo>
                    <a:pt x="6216" y="0"/>
                  </a:lnTo>
                  <a:lnTo>
                    <a:pt x="4558" y="0"/>
                  </a:lnTo>
                  <a:cubicBezTo>
                    <a:pt x="2072" y="0"/>
                    <a:pt x="0" y="2072"/>
                    <a:pt x="0" y="4559"/>
                  </a:cubicBezTo>
                  <a:lnTo>
                    <a:pt x="414" y="6630"/>
                  </a:lnTo>
                  <a:cubicBezTo>
                    <a:pt x="11189" y="68374"/>
                    <a:pt x="58843" y="118514"/>
                    <a:pt x="121830" y="137992"/>
                  </a:cubicBezTo>
                  <a:close/>
                </a:path>
              </a:pathLst>
            </a:custGeom>
            <a:solidFill>
              <a:srgbClr val="FFFFFF"/>
            </a:solidFill>
            <a:ln w="4763" cap="flat">
              <a:noFill/>
              <a:prstDash val="solid"/>
              <a:miter/>
            </a:ln>
          </p:spPr>
          <p:txBody>
            <a:bodyPr rtlCol="0" anchor="ctr"/>
            <a:lstStyle/>
            <a:p>
              <a:endParaRPr lang="ru-RU"/>
            </a:p>
          </p:txBody>
        </p:sp>
        <p:sp>
          <p:nvSpPr>
            <p:cNvPr id="359" name="Полилиния: фигура 358">
              <a:extLst>
                <a:ext uri="{FF2B5EF4-FFF2-40B4-BE49-F238E27FC236}">
                  <a16:creationId xmlns:a16="http://schemas.microsoft.com/office/drawing/2014/main" id="{474C5B29-3469-4369-BE92-AE0F8C7D858F}"/>
                </a:ext>
              </a:extLst>
            </p:cNvPr>
            <p:cNvSpPr/>
            <p:nvPr/>
          </p:nvSpPr>
          <p:spPr>
            <a:xfrm>
              <a:off x="2226235" y="4989298"/>
              <a:ext cx="52217" cy="139551"/>
            </a:xfrm>
            <a:custGeom>
              <a:avLst/>
              <a:gdLst>
                <a:gd name="connsiteX0" fmla="*/ 15698 w 52217"/>
                <a:gd name="connsiteY0" fmla="*/ 4461 h 139551"/>
                <a:gd name="connsiteX1" fmla="*/ 16527 w 52217"/>
                <a:gd name="connsiteY1" fmla="*/ 94798 h 139551"/>
                <a:gd name="connsiteX2" fmla="*/ 26887 w 52217"/>
                <a:gd name="connsiteY2" fmla="*/ 139551 h 139551"/>
                <a:gd name="connsiteX3" fmla="*/ 50093 w 52217"/>
                <a:gd name="connsiteY3" fmla="*/ 139551 h 139551"/>
                <a:gd name="connsiteX4" fmla="*/ 33932 w 52217"/>
                <a:gd name="connsiteY4" fmla="*/ 83195 h 139551"/>
                <a:gd name="connsiteX5" fmla="*/ 34760 w 52217"/>
                <a:gd name="connsiteY5" fmla="*/ 14407 h 139551"/>
                <a:gd name="connsiteX6" fmla="*/ 31031 w 52217"/>
                <a:gd name="connsiteY6" fmla="*/ 1560 h 139551"/>
                <a:gd name="connsiteX7" fmla="*/ 15698 w 52217"/>
                <a:gd name="connsiteY7" fmla="*/ 4461 h 13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7" h="139551">
                  <a:moveTo>
                    <a:pt x="15698" y="4461"/>
                  </a:moveTo>
                  <a:cubicBezTo>
                    <a:pt x="14455" y="6533"/>
                    <a:pt x="-19525" y="55431"/>
                    <a:pt x="16527" y="94798"/>
                  </a:cubicBezTo>
                  <a:cubicBezTo>
                    <a:pt x="33103" y="113031"/>
                    <a:pt x="31445" y="128778"/>
                    <a:pt x="26887" y="139551"/>
                  </a:cubicBezTo>
                  <a:lnTo>
                    <a:pt x="50093" y="139551"/>
                  </a:lnTo>
                  <a:cubicBezTo>
                    <a:pt x="54651" y="123805"/>
                    <a:pt x="52993" y="103500"/>
                    <a:pt x="33932" y="83195"/>
                  </a:cubicBezTo>
                  <a:cubicBezTo>
                    <a:pt x="7411" y="54188"/>
                    <a:pt x="34346" y="14821"/>
                    <a:pt x="34760" y="14407"/>
                  </a:cubicBezTo>
                  <a:cubicBezTo>
                    <a:pt x="38075" y="9848"/>
                    <a:pt x="36418" y="4047"/>
                    <a:pt x="31031" y="1560"/>
                  </a:cubicBezTo>
                  <a:cubicBezTo>
                    <a:pt x="26058" y="-1340"/>
                    <a:pt x="19014" y="-97"/>
                    <a:pt x="15698" y="4461"/>
                  </a:cubicBezTo>
                  <a:close/>
                </a:path>
              </a:pathLst>
            </a:custGeom>
            <a:solidFill>
              <a:srgbClr val="FFFFFF"/>
            </a:solidFill>
            <a:ln w="4763" cap="flat">
              <a:noFill/>
              <a:prstDash val="solid"/>
              <a:miter/>
            </a:ln>
          </p:spPr>
          <p:txBody>
            <a:bodyPr rtlCol="0" anchor="ctr"/>
            <a:lstStyle/>
            <a:p>
              <a:endParaRPr lang="ru-RU"/>
            </a:p>
          </p:txBody>
        </p:sp>
        <p:sp>
          <p:nvSpPr>
            <p:cNvPr id="360" name="Полилиния: фигура 359">
              <a:extLst>
                <a:ext uri="{FF2B5EF4-FFF2-40B4-BE49-F238E27FC236}">
                  <a16:creationId xmlns:a16="http://schemas.microsoft.com/office/drawing/2014/main" id="{8EC48504-6F99-4B03-8B18-AAEBF88D337C}"/>
                </a:ext>
              </a:extLst>
            </p:cNvPr>
            <p:cNvSpPr/>
            <p:nvPr/>
          </p:nvSpPr>
          <p:spPr>
            <a:xfrm>
              <a:off x="2156520" y="4989598"/>
              <a:ext cx="52314" cy="139249"/>
            </a:xfrm>
            <a:custGeom>
              <a:avLst/>
              <a:gdLst>
                <a:gd name="connsiteX0" fmla="*/ 26984 w 52314"/>
                <a:gd name="connsiteY0" fmla="*/ 139250 h 139249"/>
                <a:gd name="connsiteX1" fmla="*/ 50190 w 52314"/>
                <a:gd name="connsiteY1" fmla="*/ 139250 h 139249"/>
                <a:gd name="connsiteX2" fmla="*/ 34029 w 52314"/>
                <a:gd name="connsiteY2" fmla="*/ 82893 h 139249"/>
                <a:gd name="connsiteX3" fmla="*/ 34857 w 52314"/>
                <a:gd name="connsiteY3" fmla="*/ 14105 h 139249"/>
                <a:gd name="connsiteX4" fmla="*/ 31128 w 52314"/>
                <a:gd name="connsiteY4" fmla="*/ 1259 h 139249"/>
                <a:gd name="connsiteX5" fmla="*/ 15796 w 52314"/>
                <a:gd name="connsiteY5" fmla="*/ 4574 h 139249"/>
                <a:gd name="connsiteX6" fmla="*/ 16624 w 52314"/>
                <a:gd name="connsiteY6" fmla="*/ 94910 h 139249"/>
                <a:gd name="connsiteX7" fmla="*/ 26984 w 52314"/>
                <a:gd name="connsiteY7" fmla="*/ 139250 h 13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4" h="139249">
                  <a:moveTo>
                    <a:pt x="26984" y="139250"/>
                  </a:moveTo>
                  <a:lnTo>
                    <a:pt x="50190" y="139250"/>
                  </a:lnTo>
                  <a:cubicBezTo>
                    <a:pt x="54748" y="123503"/>
                    <a:pt x="53090" y="103198"/>
                    <a:pt x="34029" y="82893"/>
                  </a:cubicBezTo>
                  <a:cubicBezTo>
                    <a:pt x="7508" y="53886"/>
                    <a:pt x="34443" y="14519"/>
                    <a:pt x="34857" y="14105"/>
                  </a:cubicBezTo>
                  <a:cubicBezTo>
                    <a:pt x="38172" y="9546"/>
                    <a:pt x="36515" y="3745"/>
                    <a:pt x="31128" y="1259"/>
                  </a:cubicBezTo>
                  <a:cubicBezTo>
                    <a:pt x="25741" y="-1227"/>
                    <a:pt x="19110" y="16"/>
                    <a:pt x="15796" y="4574"/>
                  </a:cubicBezTo>
                  <a:cubicBezTo>
                    <a:pt x="14138" y="6646"/>
                    <a:pt x="-19428" y="55544"/>
                    <a:pt x="16624" y="94910"/>
                  </a:cubicBezTo>
                  <a:cubicBezTo>
                    <a:pt x="33200" y="112315"/>
                    <a:pt x="31542" y="128476"/>
                    <a:pt x="26984" y="139250"/>
                  </a:cubicBezTo>
                  <a:close/>
                </a:path>
              </a:pathLst>
            </a:custGeom>
            <a:solidFill>
              <a:srgbClr val="FFFFFF"/>
            </a:solidFill>
            <a:ln w="4763" cap="flat">
              <a:noFill/>
              <a:prstDash val="solid"/>
              <a:miter/>
            </a:ln>
          </p:spPr>
          <p:txBody>
            <a:bodyPr rtlCol="0" anchor="ctr"/>
            <a:lstStyle/>
            <a:p>
              <a:endParaRPr lang="ru-RU"/>
            </a:p>
          </p:txBody>
        </p:sp>
        <p:sp>
          <p:nvSpPr>
            <p:cNvPr id="361" name="Полилиния: фигура 360">
              <a:extLst>
                <a:ext uri="{FF2B5EF4-FFF2-40B4-BE49-F238E27FC236}">
                  <a16:creationId xmlns:a16="http://schemas.microsoft.com/office/drawing/2014/main" id="{C4BB1DED-9E08-4E26-8F89-1AA4B2F95ADE}"/>
                </a:ext>
              </a:extLst>
            </p:cNvPr>
            <p:cNvSpPr/>
            <p:nvPr/>
          </p:nvSpPr>
          <p:spPr>
            <a:xfrm>
              <a:off x="2086903" y="4989298"/>
              <a:ext cx="52313" cy="139551"/>
            </a:xfrm>
            <a:custGeom>
              <a:avLst/>
              <a:gdLst>
                <a:gd name="connsiteX0" fmla="*/ 15795 w 52313"/>
                <a:gd name="connsiteY0" fmla="*/ 4461 h 139551"/>
                <a:gd name="connsiteX1" fmla="*/ 16624 w 52313"/>
                <a:gd name="connsiteY1" fmla="*/ 94798 h 139551"/>
                <a:gd name="connsiteX2" fmla="*/ 26984 w 52313"/>
                <a:gd name="connsiteY2" fmla="*/ 139551 h 139551"/>
                <a:gd name="connsiteX3" fmla="*/ 50189 w 52313"/>
                <a:gd name="connsiteY3" fmla="*/ 139551 h 139551"/>
                <a:gd name="connsiteX4" fmla="*/ 34028 w 52313"/>
                <a:gd name="connsiteY4" fmla="*/ 83195 h 139551"/>
                <a:gd name="connsiteX5" fmla="*/ 34857 w 52313"/>
                <a:gd name="connsiteY5" fmla="*/ 14407 h 139551"/>
                <a:gd name="connsiteX6" fmla="*/ 31127 w 52313"/>
                <a:gd name="connsiteY6" fmla="*/ 1560 h 139551"/>
                <a:gd name="connsiteX7" fmla="*/ 15795 w 52313"/>
                <a:gd name="connsiteY7" fmla="*/ 4461 h 13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3" h="139551">
                  <a:moveTo>
                    <a:pt x="15795" y="4461"/>
                  </a:moveTo>
                  <a:cubicBezTo>
                    <a:pt x="14138" y="6533"/>
                    <a:pt x="-19427" y="55431"/>
                    <a:pt x="16624" y="94798"/>
                  </a:cubicBezTo>
                  <a:cubicBezTo>
                    <a:pt x="33200" y="113031"/>
                    <a:pt x="31542" y="128778"/>
                    <a:pt x="26984" y="139551"/>
                  </a:cubicBezTo>
                  <a:lnTo>
                    <a:pt x="50189" y="139551"/>
                  </a:lnTo>
                  <a:cubicBezTo>
                    <a:pt x="54748" y="123805"/>
                    <a:pt x="53090" y="103500"/>
                    <a:pt x="34028" y="83195"/>
                  </a:cubicBezTo>
                  <a:cubicBezTo>
                    <a:pt x="7507" y="54188"/>
                    <a:pt x="34443" y="14821"/>
                    <a:pt x="34857" y="14407"/>
                  </a:cubicBezTo>
                  <a:cubicBezTo>
                    <a:pt x="38172" y="9848"/>
                    <a:pt x="36515" y="4047"/>
                    <a:pt x="31127" y="1560"/>
                  </a:cubicBezTo>
                  <a:cubicBezTo>
                    <a:pt x="25741" y="-1340"/>
                    <a:pt x="18696" y="-97"/>
                    <a:pt x="15795" y="4461"/>
                  </a:cubicBezTo>
                  <a:close/>
                </a:path>
              </a:pathLst>
            </a:custGeom>
            <a:solidFill>
              <a:srgbClr val="FFFFFF"/>
            </a:solidFill>
            <a:ln w="4763" cap="flat">
              <a:noFill/>
              <a:prstDash val="solid"/>
              <a:miter/>
            </a:ln>
          </p:spPr>
          <p:txBody>
            <a:bodyPr rtlCol="0" anchor="ctr"/>
            <a:lstStyle/>
            <a:p>
              <a:endParaRPr lang="ru-RU"/>
            </a:p>
          </p:txBody>
        </p:sp>
        <p:sp>
          <p:nvSpPr>
            <p:cNvPr id="362" name="Полилиния: фигура 361">
              <a:extLst>
                <a:ext uri="{FF2B5EF4-FFF2-40B4-BE49-F238E27FC236}">
                  <a16:creationId xmlns:a16="http://schemas.microsoft.com/office/drawing/2014/main" id="{7FDE2933-0E32-41B2-8F3B-AAE82070AA8A}"/>
                </a:ext>
              </a:extLst>
            </p:cNvPr>
            <p:cNvSpPr/>
            <p:nvPr/>
          </p:nvSpPr>
          <p:spPr>
            <a:xfrm>
              <a:off x="2037640" y="4770818"/>
              <a:ext cx="24034" cy="54284"/>
            </a:xfrm>
            <a:custGeom>
              <a:avLst/>
              <a:gdLst>
                <a:gd name="connsiteX0" fmla="*/ 9531 w 24034"/>
                <a:gd name="connsiteY0" fmla="*/ 46826 h 54284"/>
                <a:gd name="connsiteX1" fmla="*/ 23620 w 24034"/>
                <a:gd name="connsiteY1" fmla="*/ 46826 h 54284"/>
                <a:gd name="connsiteX2" fmla="*/ 23620 w 24034"/>
                <a:gd name="connsiteY2" fmla="*/ 54285 h 54284"/>
                <a:gd name="connsiteX3" fmla="*/ 0 w 24034"/>
                <a:gd name="connsiteY3" fmla="*/ 54285 h 54284"/>
                <a:gd name="connsiteX4" fmla="*/ 0 w 24034"/>
                <a:gd name="connsiteY4" fmla="*/ 46826 h 54284"/>
                <a:gd name="connsiteX5" fmla="*/ 14504 w 24034"/>
                <a:gd name="connsiteY5" fmla="*/ 7459 h 54284"/>
                <a:gd name="connsiteX6" fmla="*/ 1243 w 24034"/>
                <a:gd name="connsiteY6" fmla="*/ 7459 h 54284"/>
                <a:gd name="connsiteX7" fmla="*/ 1243 w 24034"/>
                <a:gd name="connsiteY7" fmla="*/ 0 h 54284"/>
                <a:gd name="connsiteX8" fmla="*/ 24034 w 24034"/>
                <a:gd name="connsiteY8" fmla="*/ 0 h 54284"/>
                <a:gd name="connsiteX9" fmla="*/ 24034 w 24034"/>
                <a:gd name="connsiteY9" fmla="*/ 7459 h 54284"/>
                <a:gd name="connsiteX10" fmla="*/ 9531 w 24034"/>
                <a:gd name="connsiteY10" fmla="*/ 46826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34" h="54284">
                  <a:moveTo>
                    <a:pt x="9531" y="46826"/>
                  </a:moveTo>
                  <a:lnTo>
                    <a:pt x="23620" y="46826"/>
                  </a:lnTo>
                  <a:lnTo>
                    <a:pt x="23620" y="54285"/>
                  </a:lnTo>
                  <a:lnTo>
                    <a:pt x="0" y="54285"/>
                  </a:lnTo>
                  <a:lnTo>
                    <a:pt x="0" y="46826"/>
                  </a:lnTo>
                  <a:lnTo>
                    <a:pt x="14504" y="7459"/>
                  </a:lnTo>
                  <a:lnTo>
                    <a:pt x="1243" y="7459"/>
                  </a:lnTo>
                  <a:lnTo>
                    <a:pt x="1243" y="0"/>
                  </a:lnTo>
                  <a:lnTo>
                    <a:pt x="24034" y="0"/>
                  </a:lnTo>
                  <a:lnTo>
                    <a:pt x="24034" y="7459"/>
                  </a:lnTo>
                  <a:lnTo>
                    <a:pt x="9531" y="46826"/>
                  </a:lnTo>
                  <a:close/>
                </a:path>
              </a:pathLst>
            </a:custGeom>
            <a:solidFill>
              <a:srgbClr val="FFFFFF"/>
            </a:solidFill>
            <a:ln w="4763" cap="flat">
              <a:noFill/>
              <a:prstDash val="solid"/>
              <a:miter/>
            </a:ln>
          </p:spPr>
          <p:txBody>
            <a:bodyPr rtlCol="0" anchor="ctr"/>
            <a:lstStyle/>
            <a:p>
              <a:endParaRPr lang="ru-RU"/>
            </a:p>
          </p:txBody>
        </p:sp>
        <p:sp>
          <p:nvSpPr>
            <p:cNvPr id="363" name="Полилиния: фигура 362">
              <a:extLst>
                <a:ext uri="{FF2B5EF4-FFF2-40B4-BE49-F238E27FC236}">
                  <a16:creationId xmlns:a16="http://schemas.microsoft.com/office/drawing/2014/main" id="{C010FA0D-2225-4BB3-939F-D9E217CF507C}"/>
                </a:ext>
              </a:extLst>
            </p:cNvPr>
            <p:cNvSpPr/>
            <p:nvPr/>
          </p:nvSpPr>
          <p:spPr>
            <a:xfrm>
              <a:off x="2067061" y="4770818"/>
              <a:ext cx="21962" cy="54699"/>
            </a:xfrm>
            <a:custGeom>
              <a:avLst/>
              <a:gdLst>
                <a:gd name="connsiteX0" fmla="*/ 0 w 21962"/>
                <a:gd name="connsiteY0" fmla="*/ 0 h 54699"/>
                <a:gd name="connsiteX1" fmla="*/ 21963 w 21962"/>
                <a:gd name="connsiteY1" fmla="*/ 0 h 54699"/>
                <a:gd name="connsiteX2" fmla="*/ 21963 w 21962"/>
                <a:gd name="connsiteY2" fmla="*/ 7459 h 54699"/>
                <a:gd name="connsiteX3" fmla="*/ 9117 w 21962"/>
                <a:gd name="connsiteY3" fmla="*/ 7459 h 54699"/>
                <a:gd name="connsiteX4" fmla="*/ 9117 w 21962"/>
                <a:gd name="connsiteY4" fmla="*/ 23206 h 54699"/>
                <a:gd name="connsiteX5" fmla="*/ 18233 w 21962"/>
                <a:gd name="connsiteY5" fmla="*/ 23206 h 54699"/>
                <a:gd name="connsiteX6" fmla="*/ 18233 w 21962"/>
                <a:gd name="connsiteY6" fmla="*/ 30665 h 54699"/>
                <a:gd name="connsiteX7" fmla="*/ 9117 w 21962"/>
                <a:gd name="connsiteY7" fmla="*/ 30665 h 54699"/>
                <a:gd name="connsiteX8" fmla="*/ 9117 w 21962"/>
                <a:gd name="connsiteY8" fmla="*/ 47240 h 54699"/>
                <a:gd name="connsiteX9" fmla="*/ 21963 w 21962"/>
                <a:gd name="connsiteY9" fmla="*/ 47240 h 54699"/>
                <a:gd name="connsiteX10" fmla="*/ 21963 w 21962"/>
                <a:gd name="connsiteY10" fmla="*/ 54699 h 54699"/>
                <a:gd name="connsiteX11" fmla="*/ 0 w 21962"/>
                <a:gd name="connsiteY11" fmla="*/ 54699 h 54699"/>
                <a:gd name="connsiteX12" fmla="*/ 0 w 21962"/>
                <a:gd name="connsiteY12" fmla="*/ 0 h 54699"/>
                <a:gd name="connsiteX13" fmla="*/ 0 w 21962"/>
                <a:gd name="connsiteY13" fmla="*/ 0 h 5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2" h="54699">
                  <a:moveTo>
                    <a:pt x="0" y="0"/>
                  </a:moveTo>
                  <a:lnTo>
                    <a:pt x="21963" y="0"/>
                  </a:lnTo>
                  <a:lnTo>
                    <a:pt x="21963" y="7459"/>
                  </a:lnTo>
                  <a:lnTo>
                    <a:pt x="9117" y="7459"/>
                  </a:lnTo>
                  <a:lnTo>
                    <a:pt x="9117" y="23206"/>
                  </a:lnTo>
                  <a:lnTo>
                    <a:pt x="18233" y="23206"/>
                  </a:lnTo>
                  <a:lnTo>
                    <a:pt x="18233" y="30665"/>
                  </a:lnTo>
                  <a:lnTo>
                    <a:pt x="9117" y="30665"/>
                  </a:lnTo>
                  <a:lnTo>
                    <a:pt x="9117" y="47240"/>
                  </a:lnTo>
                  <a:lnTo>
                    <a:pt x="21963" y="47240"/>
                  </a:lnTo>
                  <a:lnTo>
                    <a:pt x="21963" y="54699"/>
                  </a:lnTo>
                  <a:lnTo>
                    <a:pt x="0" y="54699"/>
                  </a:lnTo>
                  <a:lnTo>
                    <a:pt x="0" y="0"/>
                  </a:lnTo>
                  <a:lnTo>
                    <a:pt x="0" y="0"/>
                  </a:lnTo>
                  <a:close/>
                </a:path>
              </a:pathLst>
            </a:custGeom>
            <a:solidFill>
              <a:srgbClr val="FFFFFF"/>
            </a:solidFill>
            <a:ln w="4763" cap="flat">
              <a:noFill/>
              <a:prstDash val="solid"/>
              <a:miter/>
            </a:ln>
          </p:spPr>
          <p:txBody>
            <a:bodyPr rtlCol="0" anchor="ctr"/>
            <a:lstStyle/>
            <a:p>
              <a:endParaRPr lang="ru-RU"/>
            </a:p>
          </p:txBody>
        </p:sp>
        <p:sp>
          <p:nvSpPr>
            <p:cNvPr id="364" name="Полилиния: фигура 363">
              <a:extLst>
                <a:ext uri="{FF2B5EF4-FFF2-40B4-BE49-F238E27FC236}">
                  <a16:creationId xmlns:a16="http://schemas.microsoft.com/office/drawing/2014/main" id="{3C952D7E-E5DA-4851-8398-F05FD4878A3B}"/>
                </a:ext>
              </a:extLst>
            </p:cNvPr>
            <p:cNvSpPr/>
            <p:nvPr/>
          </p:nvSpPr>
          <p:spPr>
            <a:xfrm>
              <a:off x="2094826" y="4770818"/>
              <a:ext cx="26935" cy="54284"/>
            </a:xfrm>
            <a:custGeom>
              <a:avLst/>
              <a:gdLst>
                <a:gd name="connsiteX0" fmla="*/ 9116 w 26935"/>
                <a:gd name="connsiteY0" fmla="*/ 29421 h 54284"/>
                <a:gd name="connsiteX1" fmla="*/ 9116 w 26935"/>
                <a:gd name="connsiteY1" fmla="*/ 54285 h 54284"/>
                <a:gd name="connsiteX2" fmla="*/ 0 w 26935"/>
                <a:gd name="connsiteY2" fmla="*/ 54285 h 54284"/>
                <a:gd name="connsiteX3" fmla="*/ 0 w 26935"/>
                <a:gd name="connsiteY3" fmla="*/ 0 h 54284"/>
                <a:gd name="connsiteX4" fmla="*/ 13260 w 26935"/>
                <a:gd name="connsiteY4" fmla="*/ 0 h 54284"/>
                <a:gd name="connsiteX5" fmla="*/ 25692 w 26935"/>
                <a:gd name="connsiteY5" fmla="*/ 12017 h 54284"/>
                <a:gd name="connsiteX6" fmla="*/ 25692 w 26935"/>
                <a:gd name="connsiteY6" fmla="*/ 19062 h 54284"/>
                <a:gd name="connsiteX7" fmla="*/ 18233 w 26935"/>
                <a:gd name="connsiteY7" fmla="*/ 29421 h 54284"/>
                <a:gd name="connsiteX8" fmla="*/ 26935 w 26935"/>
                <a:gd name="connsiteY8" fmla="*/ 54285 h 54284"/>
                <a:gd name="connsiteX9" fmla="*/ 17404 w 26935"/>
                <a:gd name="connsiteY9" fmla="*/ 54285 h 54284"/>
                <a:gd name="connsiteX10" fmla="*/ 9116 w 26935"/>
                <a:gd name="connsiteY10" fmla="*/ 29421 h 54284"/>
                <a:gd name="connsiteX11" fmla="*/ 9116 w 26935"/>
                <a:gd name="connsiteY11" fmla="*/ 7459 h 54284"/>
                <a:gd name="connsiteX12" fmla="*/ 9116 w 26935"/>
                <a:gd name="connsiteY12" fmla="*/ 24449 h 54284"/>
                <a:gd name="connsiteX13" fmla="*/ 12017 w 26935"/>
                <a:gd name="connsiteY13" fmla="*/ 24449 h 54284"/>
                <a:gd name="connsiteX14" fmla="*/ 16575 w 26935"/>
                <a:gd name="connsiteY14" fmla="*/ 19891 h 54284"/>
                <a:gd name="connsiteX15" fmla="*/ 16575 w 26935"/>
                <a:gd name="connsiteY15" fmla="*/ 12017 h 54284"/>
                <a:gd name="connsiteX16" fmla="*/ 12017 w 26935"/>
                <a:gd name="connsiteY16" fmla="*/ 7459 h 54284"/>
                <a:gd name="connsiteX17" fmla="*/ 9116 w 26935"/>
                <a:gd name="connsiteY17" fmla="*/ 7459 h 54284"/>
                <a:gd name="connsiteX18" fmla="*/ 9116 w 26935"/>
                <a:gd name="connsiteY18" fmla="*/ 7459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935" h="54284">
                  <a:moveTo>
                    <a:pt x="9116" y="29421"/>
                  </a:moveTo>
                  <a:lnTo>
                    <a:pt x="9116" y="54285"/>
                  </a:lnTo>
                  <a:lnTo>
                    <a:pt x="0" y="54285"/>
                  </a:lnTo>
                  <a:lnTo>
                    <a:pt x="0" y="0"/>
                  </a:lnTo>
                  <a:lnTo>
                    <a:pt x="13260" y="0"/>
                  </a:lnTo>
                  <a:cubicBezTo>
                    <a:pt x="22377" y="0"/>
                    <a:pt x="25692" y="4558"/>
                    <a:pt x="25692" y="12017"/>
                  </a:cubicBezTo>
                  <a:lnTo>
                    <a:pt x="25692" y="19062"/>
                  </a:lnTo>
                  <a:cubicBezTo>
                    <a:pt x="25692" y="24863"/>
                    <a:pt x="23620" y="28178"/>
                    <a:pt x="18233" y="29421"/>
                  </a:cubicBezTo>
                  <a:lnTo>
                    <a:pt x="26935" y="54285"/>
                  </a:lnTo>
                  <a:lnTo>
                    <a:pt x="17404" y="54285"/>
                  </a:lnTo>
                  <a:lnTo>
                    <a:pt x="9116" y="29421"/>
                  </a:lnTo>
                  <a:close/>
                  <a:moveTo>
                    <a:pt x="9116" y="7459"/>
                  </a:moveTo>
                  <a:lnTo>
                    <a:pt x="9116" y="24449"/>
                  </a:lnTo>
                  <a:lnTo>
                    <a:pt x="12017" y="24449"/>
                  </a:lnTo>
                  <a:cubicBezTo>
                    <a:pt x="15332" y="24449"/>
                    <a:pt x="16575" y="22791"/>
                    <a:pt x="16575" y="19891"/>
                  </a:cubicBezTo>
                  <a:lnTo>
                    <a:pt x="16575" y="12017"/>
                  </a:lnTo>
                  <a:cubicBezTo>
                    <a:pt x="16575" y="9116"/>
                    <a:pt x="15332" y="7459"/>
                    <a:pt x="12017" y="7459"/>
                  </a:cubicBezTo>
                  <a:lnTo>
                    <a:pt x="9116" y="7459"/>
                  </a:lnTo>
                  <a:lnTo>
                    <a:pt x="9116" y="7459"/>
                  </a:lnTo>
                  <a:close/>
                </a:path>
              </a:pathLst>
            </a:custGeom>
            <a:solidFill>
              <a:srgbClr val="FFFFFF"/>
            </a:solidFill>
            <a:ln w="4763" cap="flat">
              <a:noFill/>
              <a:prstDash val="solid"/>
              <a:miter/>
            </a:ln>
          </p:spPr>
          <p:txBody>
            <a:bodyPr rtlCol="0" anchor="ctr"/>
            <a:lstStyle/>
            <a:p>
              <a:endParaRPr lang="ru-RU"/>
            </a:p>
          </p:txBody>
        </p:sp>
        <p:sp>
          <p:nvSpPr>
            <p:cNvPr id="365" name="Полилиния: фигура 364">
              <a:extLst>
                <a:ext uri="{FF2B5EF4-FFF2-40B4-BE49-F238E27FC236}">
                  <a16:creationId xmlns:a16="http://schemas.microsoft.com/office/drawing/2014/main" id="{D576EA23-C535-47EC-B72B-50459BC8053D}"/>
                </a:ext>
              </a:extLst>
            </p:cNvPr>
            <p:cNvSpPr/>
            <p:nvPr/>
          </p:nvSpPr>
          <p:spPr>
            <a:xfrm>
              <a:off x="2126319" y="4769988"/>
              <a:ext cx="27763" cy="55547"/>
            </a:xfrm>
            <a:custGeom>
              <a:avLst/>
              <a:gdLst>
                <a:gd name="connsiteX0" fmla="*/ 0 w 27763"/>
                <a:gd name="connsiteY0" fmla="*/ 41024 h 55547"/>
                <a:gd name="connsiteX1" fmla="*/ 0 w 27763"/>
                <a:gd name="connsiteY1" fmla="*/ 14503 h 55547"/>
                <a:gd name="connsiteX2" fmla="*/ 13675 w 27763"/>
                <a:gd name="connsiteY2" fmla="*/ 0 h 55547"/>
                <a:gd name="connsiteX3" fmla="*/ 27764 w 27763"/>
                <a:gd name="connsiteY3" fmla="*/ 14503 h 55547"/>
                <a:gd name="connsiteX4" fmla="*/ 27764 w 27763"/>
                <a:gd name="connsiteY4" fmla="*/ 41024 h 55547"/>
                <a:gd name="connsiteX5" fmla="*/ 13675 w 27763"/>
                <a:gd name="connsiteY5" fmla="*/ 55528 h 55547"/>
                <a:gd name="connsiteX6" fmla="*/ 0 w 27763"/>
                <a:gd name="connsiteY6" fmla="*/ 41024 h 55547"/>
                <a:gd name="connsiteX7" fmla="*/ 18648 w 27763"/>
                <a:gd name="connsiteY7" fmla="*/ 42682 h 55547"/>
                <a:gd name="connsiteX8" fmla="*/ 18648 w 27763"/>
                <a:gd name="connsiteY8" fmla="*/ 13260 h 55547"/>
                <a:gd name="connsiteX9" fmla="*/ 14089 w 27763"/>
                <a:gd name="connsiteY9" fmla="*/ 7459 h 55547"/>
                <a:gd name="connsiteX10" fmla="*/ 9531 w 27763"/>
                <a:gd name="connsiteY10" fmla="*/ 13260 h 55547"/>
                <a:gd name="connsiteX11" fmla="*/ 9531 w 27763"/>
                <a:gd name="connsiteY11" fmla="*/ 42682 h 55547"/>
                <a:gd name="connsiteX12" fmla="*/ 14089 w 27763"/>
                <a:gd name="connsiteY12" fmla="*/ 48483 h 55547"/>
                <a:gd name="connsiteX13" fmla="*/ 18648 w 27763"/>
                <a:gd name="connsiteY13" fmla="*/ 42682 h 5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63" h="55547">
                  <a:moveTo>
                    <a:pt x="0" y="41024"/>
                  </a:moveTo>
                  <a:lnTo>
                    <a:pt x="0" y="14503"/>
                  </a:lnTo>
                  <a:cubicBezTo>
                    <a:pt x="0" y="5801"/>
                    <a:pt x="4144" y="0"/>
                    <a:pt x="13675" y="0"/>
                  </a:cubicBezTo>
                  <a:cubicBezTo>
                    <a:pt x="23206" y="0"/>
                    <a:pt x="27764" y="6216"/>
                    <a:pt x="27764" y="14503"/>
                  </a:cubicBezTo>
                  <a:lnTo>
                    <a:pt x="27764" y="41024"/>
                  </a:lnTo>
                  <a:cubicBezTo>
                    <a:pt x="27764" y="49312"/>
                    <a:pt x="23620" y="55528"/>
                    <a:pt x="13675" y="55528"/>
                  </a:cubicBezTo>
                  <a:cubicBezTo>
                    <a:pt x="4558" y="55942"/>
                    <a:pt x="0" y="49726"/>
                    <a:pt x="0" y="41024"/>
                  </a:cubicBezTo>
                  <a:close/>
                  <a:moveTo>
                    <a:pt x="18648" y="42682"/>
                  </a:moveTo>
                  <a:lnTo>
                    <a:pt x="18648" y="13260"/>
                  </a:lnTo>
                  <a:cubicBezTo>
                    <a:pt x="18648" y="9945"/>
                    <a:pt x="17404" y="7459"/>
                    <a:pt x="14089" y="7459"/>
                  </a:cubicBezTo>
                  <a:cubicBezTo>
                    <a:pt x="10774" y="7459"/>
                    <a:pt x="9531" y="9945"/>
                    <a:pt x="9531" y="13260"/>
                  </a:cubicBezTo>
                  <a:lnTo>
                    <a:pt x="9531" y="42682"/>
                  </a:lnTo>
                  <a:cubicBezTo>
                    <a:pt x="9531" y="45997"/>
                    <a:pt x="10774" y="48483"/>
                    <a:pt x="14089" y="48483"/>
                  </a:cubicBezTo>
                  <a:cubicBezTo>
                    <a:pt x="17404" y="48483"/>
                    <a:pt x="18648" y="45997"/>
                    <a:pt x="18648" y="42682"/>
                  </a:cubicBezTo>
                  <a:close/>
                </a:path>
              </a:pathLst>
            </a:custGeom>
            <a:solidFill>
              <a:srgbClr val="FFFFFF"/>
            </a:solidFill>
            <a:ln w="4763" cap="flat">
              <a:noFill/>
              <a:prstDash val="solid"/>
              <a:miter/>
            </a:ln>
          </p:spPr>
          <p:txBody>
            <a:bodyPr rtlCol="0" anchor="ctr"/>
            <a:lstStyle/>
            <a:p>
              <a:endParaRPr lang="ru-RU"/>
            </a:p>
          </p:txBody>
        </p:sp>
        <p:sp>
          <p:nvSpPr>
            <p:cNvPr id="366" name="Полилиния: фигура 365">
              <a:extLst>
                <a:ext uri="{FF2B5EF4-FFF2-40B4-BE49-F238E27FC236}">
                  <a16:creationId xmlns:a16="http://schemas.microsoft.com/office/drawing/2014/main" id="{64156AE2-C23F-41ED-8809-2B51474FB7AA}"/>
                </a:ext>
              </a:extLst>
            </p:cNvPr>
            <p:cNvSpPr/>
            <p:nvPr/>
          </p:nvSpPr>
          <p:spPr>
            <a:xfrm>
              <a:off x="2038054" y="4850795"/>
              <a:ext cx="26935" cy="54284"/>
            </a:xfrm>
            <a:custGeom>
              <a:avLst/>
              <a:gdLst>
                <a:gd name="connsiteX0" fmla="*/ 17818 w 26935"/>
                <a:gd name="connsiteY0" fmla="*/ 30250 h 54284"/>
                <a:gd name="connsiteX1" fmla="*/ 9116 w 26935"/>
                <a:gd name="connsiteY1" fmla="*/ 30250 h 54284"/>
                <a:gd name="connsiteX2" fmla="*/ 9116 w 26935"/>
                <a:gd name="connsiteY2" fmla="*/ 54284 h 54284"/>
                <a:gd name="connsiteX3" fmla="*/ 0 w 26935"/>
                <a:gd name="connsiteY3" fmla="*/ 54284 h 54284"/>
                <a:gd name="connsiteX4" fmla="*/ 0 w 26935"/>
                <a:gd name="connsiteY4" fmla="*/ 0 h 54284"/>
                <a:gd name="connsiteX5" fmla="*/ 9116 w 26935"/>
                <a:gd name="connsiteY5" fmla="*/ 0 h 54284"/>
                <a:gd name="connsiteX6" fmla="*/ 9116 w 26935"/>
                <a:gd name="connsiteY6" fmla="*/ 23205 h 54284"/>
                <a:gd name="connsiteX7" fmla="*/ 17818 w 26935"/>
                <a:gd name="connsiteY7" fmla="*/ 23205 h 54284"/>
                <a:gd name="connsiteX8" fmla="*/ 17818 w 26935"/>
                <a:gd name="connsiteY8" fmla="*/ 0 h 54284"/>
                <a:gd name="connsiteX9" fmla="*/ 26935 w 26935"/>
                <a:gd name="connsiteY9" fmla="*/ 0 h 54284"/>
                <a:gd name="connsiteX10" fmla="*/ 26935 w 26935"/>
                <a:gd name="connsiteY10" fmla="*/ 54284 h 54284"/>
                <a:gd name="connsiteX11" fmla="*/ 17818 w 26935"/>
                <a:gd name="connsiteY11" fmla="*/ 54284 h 54284"/>
                <a:gd name="connsiteX12" fmla="*/ 17818 w 26935"/>
                <a:gd name="connsiteY12" fmla="*/ 30250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35" h="54284">
                  <a:moveTo>
                    <a:pt x="17818" y="30250"/>
                  </a:moveTo>
                  <a:lnTo>
                    <a:pt x="9116" y="30250"/>
                  </a:lnTo>
                  <a:lnTo>
                    <a:pt x="9116" y="54284"/>
                  </a:lnTo>
                  <a:lnTo>
                    <a:pt x="0" y="54284"/>
                  </a:lnTo>
                  <a:lnTo>
                    <a:pt x="0" y="0"/>
                  </a:lnTo>
                  <a:lnTo>
                    <a:pt x="9116" y="0"/>
                  </a:lnTo>
                  <a:lnTo>
                    <a:pt x="9116" y="23205"/>
                  </a:lnTo>
                  <a:lnTo>
                    <a:pt x="17818" y="23205"/>
                  </a:lnTo>
                  <a:lnTo>
                    <a:pt x="17818" y="0"/>
                  </a:lnTo>
                  <a:lnTo>
                    <a:pt x="26935" y="0"/>
                  </a:lnTo>
                  <a:lnTo>
                    <a:pt x="26935" y="54284"/>
                  </a:lnTo>
                  <a:lnTo>
                    <a:pt x="17818" y="54284"/>
                  </a:lnTo>
                  <a:lnTo>
                    <a:pt x="17818" y="30250"/>
                  </a:lnTo>
                  <a:close/>
                </a:path>
              </a:pathLst>
            </a:custGeom>
            <a:solidFill>
              <a:srgbClr val="FFFFFF"/>
            </a:solidFill>
            <a:ln w="4763" cap="flat">
              <a:noFill/>
              <a:prstDash val="solid"/>
              <a:miter/>
            </a:ln>
          </p:spPr>
          <p:txBody>
            <a:bodyPr rtlCol="0" anchor="ctr"/>
            <a:lstStyle/>
            <a:p>
              <a:endParaRPr lang="ru-RU"/>
            </a:p>
          </p:txBody>
        </p:sp>
        <p:sp>
          <p:nvSpPr>
            <p:cNvPr id="367" name="Полилиния: фигура 366">
              <a:extLst>
                <a:ext uri="{FF2B5EF4-FFF2-40B4-BE49-F238E27FC236}">
                  <a16:creationId xmlns:a16="http://schemas.microsoft.com/office/drawing/2014/main" id="{267A952B-4976-4685-8D49-83CB12DA4671}"/>
                </a:ext>
              </a:extLst>
            </p:cNvPr>
            <p:cNvSpPr/>
            <p:nvPr/>
          </p:nvSpPr>
          <p:spPr>
            <a:xfrm>
              <a:off x="2071205" y="4850795"/>
              <a:ext cx="26520" cy="55113"/>
            </a:xfrm>
            <a:custGeom>
              <a:avLst/>
              <a:gdLst>
                <a:gd name="connsiteX0" fmla="*/ 26521 w 26520"/>
                <a:gd name="connsiteY0" fmla="*/ 0 h 55113"/>
                <a:gd name="connsiteX1" fmla="*/ 26521 w 26520"/>
                <a:gd name="connsiteY1" fmla="*/ 41024 h 55113"/>
                <a:gd name="connsiteX2" fmla="*/ 13675 w 26520"/>
                <a:gd name="connsiteY2" fmla="*/ 55114 h 55113"/>
                <a:gd name="connsiteX3" fmla="*/ 0 w 26520"/>
                <a:gd name="connsiteY3" fmla="*/ 41024 h 55113"/>
                <a:gd name="connsiteX4" fmla="*/ 0 w 26520"/>
                <a:gd name="connsiteY4" fmla="*/ 0 h 55113"/>
                <a:gd name="connsiteX5" fmla="*/ 9116 w 26520"/>
                <a:gd name="connsiteY5" fmla="*/ 0 h 55113"/>
                <a:gd name="connsiteX6" fmla="*/ 9116 w 26520"/>
                <a:gd name="connsiteY6" fmla="*/ 42267 h 55113"/>
                <a:gd name="connsiteX7" fmla="*/ 13675 w 26520"/>
                <a:gd name="connsiteY7" fmla="*/ 47655 h 55113"/>
                <a:gd name="connsiteX8" fmla="*/ 18233 w 26520"/>
                <a:gd name="connsiteY8" fmla="*/ 42267 h 55113"/>
                <a:gd name="connsiteX9" fmla="*/ 18233 w 26520"/>
                <a:gd name="connsiteY9" fmla="*/ 0 h 55113"/>
                <a:gd name="connsiteX10" fmla="*/ 26521 w 26520"/>
                <a:gd name="connsiteY10" fmla="*/ 0 h 5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20" h="55113">
                  <a:moveTo>
                    <a:pt x="26521" y="0"/>
                  </a:moveTo>
                  <a:lnTo>
                    <a:pt x="26521" y="41024"/>
                  </a:lnTo>
                  <a:cubicBezTo>
                    <a:pt x="26521" y="49312"/>
                    <a:pt x="22791" y="55114"/>
                    <a:pt x="13675" y="55114"/>
                  </a:cubicBezTo>
                  <a:cubicBezTo>
                    <a:pt x="4144" y="55114"/>
                    <a:pt x="0" y="49726"/>
                    <a:pt x="0" y="41024"/>
                  </a:cubicBezTo>
                  <a:lnTo>
                    <a:pt x="0" y="0"/>
                  </a:lnTo>
                  <a:lnTo>
                    <a:pt x="9116" y="0"/>
                  </a:lnTo>
                  <a:lnTo>
                    <a:pt x="9116" y="42267"/>
                  </a:lnTo>
                  <a:cubicBezTo>
                    <a:pt x="9116" y="45582"/>
                    <a:pt x="10359" y="47655"/>
                    <a:pt x="13675" y="47655"/>
                  </a:cubicBezTo>
                  <a:cubicBezTo>
                    <a:pt x="16990" y="47655"/>
                    <a:pt x="18233" y="45582"/>
                    <a:pt x="18233" y="42267"/>
                  </a:cubicBezTo>
                  <a:lnTo>
                    <a:pt x="18233" y="0"/>
                  </a:lnTo>
                  <a:lnTo>
                    <a:pt x="26521" y="0"/>
                  </a:lnTo>
                  <a:close/>
                </a:path>
              </a:pathLst>
            </a:custGeom>
            <a:solidFill>
              <a:srgbClr val="FFFFFF"/>
            </a:solidFill>
            <a:ln w="4763" cap="flat">
              <a:noFill/>
              <a:prstDash val="solid"/>
              <a:miter/>
            </a:ln>
          </p:spPr>
          <p:txBody>
            <a:bodyPr rtlCol="0" anchor="ctr"/>
            <a:lstStyle/>
            <a:p>
              <a:endParaRPr lang="ru-RU"/>
            </a:p>
          </p:txBody>
        </p:sp>
        <p:sp>
          <p:nvSpPr>
            <p:cNvPr id="368" name="Полилиния: фигура 367">
              <a:extLst>
                <a:ext uri="{FF2B5EF4-FFF2-40B4-BE49-F238E27FC236}">
                  <a16:creationId xmlns:a16="http://schemas.microsoft.com/office/drawing/2014/main" id="{07ECBAE4-9D6E-4485-AD52-D0B2A8D2C0FF}"/>
                </a:ext>
              </a:extLst>
            </p:cNvPr>
            <p:cNvSpPr/>
            <p:nvPr/>
          </p:nvSpPr>
          <p:spPr>
            <a:xfrm>
              <a:off x="2103942" y="4850795"/>
              <a:ext cx="26520" cy="54284"/>
            </a:xfrm>
            <a:custGeom>
              <a:avLst/>
              <a:gdLst>
                <a:gd name="connsiteX0" fmla="*/ 7873 w 26520"/>
                <a:gd name="connsiteY0" fmla="*/ 19891 h 54284"/>
                <a:gd name="connsiteX1" fmla="*/ 7873 w 26520"/>
                <a:gd name="connsiteY1" fmla="*/ 54284 h 54284"/>
                <a:gd name="connsiteX2" fmla="*/ 0 w 26520"/>
                <a:gd name="connsiteY2" fmla="*/ 54284 h 54284"/>
                <a:gd name="connsiteX3" fmla="*/ 0 w 26520"/>
                <a:gd name="connsiteY3" fmla="*/ 0 h 54284"/>
                <a:gd name="connsiteX4" fmla="*/ 9116 w 26520"/>
                <a:gd name="connsiteY4" fmla="*/ 0 h 54284"/>
                <a:gd name="connsiteX5" fmla="*/ 19062 w 26520"/>
                <a:gd name="connsiteY5" fmla="*/ 31079 h 54284"/>
                <a:gd name="connsiteX6" fmla="*/ 19062 w 26520"/>
                <a:gd name="connsiteY6" fmla="*/ 0 h 54284"/>
                <a:gd name="connsiteX7" fmla="*/ 26521 w 26520"/>
                <a:gd name="connsiteY7" fmla="*/ 0 h 54284"/>
                <a:gd name="connsiteX8" fmla="*/ 26521 w 26520"/>
                <a:gd name="connsiteY8" fmla="*/ 54284 h 54284"/>
                <a:gd name="connsiteX9" fmla="*/ 18648 w 26520"/>
                <a:gd name="connsiteY9" fmla="*/ 54284 h 54284"/>
                <a:gd name="connsiteX10" fmla="*/ 7873 w 26520"/>
                <a:gd name="connsiteY10" fmla="*/ 19891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20" h="54284">
                  <a:moveTo>
                    <a:pt x="7873" y="19891"/>
                  </a:moveTo>
                  <a:lnTo>
                    <a:pt x="7873" y="54284"/>
                  </a:lnTo>
                  <a:lnTo>
                    <a:pt x="0" y="54284"/>
                  </a:lnTo>
                  <a:lnTo>
                    <a:pt x="0" y="0"/>
                  </a:lnTo>
                  <a:lnTo>
                    <a:pt x="9116" y="0"/>
                  </a:lnTo>
                  <a:lnTo>
                    <a:pt x="19062" y="31079"/>
                  </a:lnTo>
                  <a:lnTo>
                    <a:pt x="19062" y="0"/>
                  </a:lnTo>
                  <a:lnTo>
                    <a:pt x="26521" y="0"/>
                  </a:lnTo>
                  <a:lnTo>
                    <a:pt x="26521" y="54284"/>
                  </a:lnTo>
                  <a:lnTo>
                    <a:pt x="18648" y="54284"/>
                  </a:lnTo>
                  <a:lnTo>
                    <a:pt x="7873" y="19891"/>
                  </a:lnTo>
                  <a:close/>
                </a:path>
              </a:pathLst>
            </a:custGeom>
            <a:solidFill>
              <a:srgbClr val="FFFFFF"/>
            </a:solidFill>
            <a:ln w="4763" cap="flat">
              <a:noFill/>
              <a:prstDash val="solid"/>
              <a:miter/>
            </a:ln>
          </p:spPr>
          <p:txBody>
            <a:bodyPr rtlCol="0" anchor="ctr"/>
            <a:lstStyle/>
            <a:p>
              <a:endParaRPr lang="ru-RU"/>
            </a:p>
          </p:txBody>
        </p:sp>
        <p:sp>
          <p:nvSpPr>
            <p:cNvPr id="369" name="Полилиния: фигура 368">
              <a:extLst>
                <a:ext uri="{FF2B5EF4-FFF2-40B4-BE49-F238E27FC236}">
                  <a16:creationId xmlns:a16="http://schemas.microsoft.com/office/drawing/2014/main" id="{8EAA9179-B8E6-438B-9A68-8DEC134CB154}"/>
                </a:ext>
              </a:extLst>
            </p:cNvPr>
            <p:cNvSpPr/>
            <p:nvPr/>
          </p:nvSpPr>
          <p:spPr>
            <a:xfrm>
              <a:off x="2136264" y="4850381"/>
              <a:ext cx="26935" cy="55528"/>
            </a:xfrm>
            <a:custGeom>
              <a:avLst/>
              <a:gdLst>
                <a:gd name="connsiteX0" fmla="*/ 14089 w 26935"/>
                <a:gd name="connsiteY0" fmla="*/ 25692 h 55528"/>
                <a:gd name="connsiteX1" fmla="*/ 26935 w 26935"/>
                <a:gd name="connsiteY1" fmla="*/ 25692 h 55528"/>
                <a:gd name="connsiteX2" fmla="*/ 26935 w 26935"/>
                <a:gd name="connsiteY2" fmla="*/ 54699 h 55528"/>
                <a:gd name="connsiteX3" fmla="*/ 20305 w 26935"/>
                <a:gd name="connsiteY3" fmla="*/ 54699 h 55528"/>
                <a:gd name="connsiteX4" fmla="*/ 20305 w 26935"/>
                <a:gd name="connsiteY4" fmla="*/ 48898 h 55528"/>
                <a:gd name="connsiteX5" fmla="*/ 11603 w 26935"/>
                <a:gd name="connsiteY5" fmla="*/ 55528 h 55528"/>
                <a:gd name="connsiteX6" fmla="*/ 0 w 26935"/>
                <a:gd name="connsiteY6" fmla="*/ 41025 h 55528"/>
                <a:gd name="connsiteX7" fmla="*/ 0 w 26935"/>
                <a:gd name="connsiteY7" fmla="*/ 14504 h 55528"/>
                <a:gd name="connsiteX8" fmla="*/ 13675 w 26935"/>
                <a:gd name="connsiteY8" fmla="*/ 0 h 55528"/>
                <a:gd name="connsiteX9" fmla="*/ 26935 w 26935"/>
                <a:gd name="connsiteY9" fmla="*/ 13675 h 55528"/>
                <a:gd name="connsiteX10" fmla="*/ 26935 w 26935"/>
                <a:gd name="connsiteY10" fmla="*/ 18648 h 55528"/>
                <a:gd name="connsiteX11" fmla="*/ 18648 w 26935"/>
                <a:gd name="connsiteY11" fmla="*/ 18648 h 55528"/>
                <a:gd name="connsiteX12" fmla="*/ 18648 w 26935"/>
                <a:gd name="connsiteY12" fmla="*/ 13261 h 55528"/>
                <a:gd name="connsiteX13" fmla="*/ 14089 w 26935"/>
                <a:gd name="connsiteY13" fmla="*/ 7873 h 55528"/>
                <a:gd name="connsiteX14" fmla="*/ 9531 w 26935"/>
                <a:gd name="connsiteY14" fmla="*/ 13675 h 55528"/>
                <a:gd name="connsiteX15" fmla="*/ 9531 w 26935"/>
                <a:gd name="connsiteY15" fmla="*/ 43096 h 55528"/>
                <a:gd name="connsiteX16" fmla="*/ 14089 w 26935"/>
                <a:gd name="connsiteY16" fmla="*/ 48898 h 55528"/>
                <a:gd name="connsiteX17" fmla="*/ 18648 w 26935"/>
                <a:gd name="connsiteY17" fmla="*/ 43511 h 55528"/>
                <a:gd name="connsiteX18" fmla="*/ 18648 w 26935"/>
                <a:gd name="connsiteY18" fmla="*/ 33980 h 55528"/>
                <a:gd name="connsiteX19" fmla="*/ 14504 w 26935"/>
                <a:gd name="connsiteY19" fmla="*/ 33980 h 55528"/>
                <a:gd name="connsiteX20" fmla="*/ 14504 w 26935"/>
                <a:gd name="connsiteY20" fmla="*/ 25692 h 55528"/>
                <a:gd name="connsiteX21" fmla="*/ 14089 w 26935"/>
                <a:gd name="connsiteY21" fmla="*/ 25692 h 5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935" h="55528">
                  <a:moveTo>
                    <a:pt x="14089" y="25692"/>
                  </a:moveTo>
                  <a:lnTo>
                    <a:pt x="26935" y="25692"/>
                  </a:lnTo>
                  <a:lnTo>
                    <a:pt x="26935" y="54699"/>
                  </a:lnTo>
                  <a:lnTo>
                    <a:pt x="20305" y="54699"/>
                  </a:lnTo>
                  <a:lnTo>
                    <a:pt x="20305" y="48898"/>
                  </a:lnTo>
                  <a:cubicBezTo>
                    <a:pt x="19062" y="53042"/>
                    <a:pt x="16575" y="55528"/>
                    <a:pt x="11603" y="55528"/>
                  </a:cubicBezTo>
                  <a:cubicBezTo>
                    <a:pt x="3730" y="55528"/>
                    <a:pt x="0" y="49312"/>
                    <a:pt x="0" y="41025"/>
                  </a:cubicBezTo>
                  <a:lnTo>
                    <a:pt x="0" y="14504"/>
                  </a:lnTo>
                  <a:cubicBezTo>
                    <a:pt x="0" y="5802"/>
                    <a:pt x="4144" y="0"/>
                    <a:pt x="13675" y="0"/>
                  </a:cubicBezTo>
                  <a:cubicBezTo>
                    <a:pt x="23620" y="0"/>
                    <a:pt x="26935" y="5802"/>
                    <a:pt x="26935" y="13675"/>
                  </a:cubicBezTo>
                  <a:lnTo>
                    <a:pt x="26935" y="18648"/>
                  </a:lnTo>
                  <a:lnTo>
                    <a:pt x="18648" y="18648"/>
                  </a:lnTo>
                  <a:lnTo>
                    <a:pt x="18648" y="13261"/>
                  </a:lnTo>
                  <a:cubicBezTo>
                    <a:pt x="18648" y="9946"/>
                    <a:pt x="17405" y="7873"/>
                    <a:pt x="14089" y="7873"/>
                  </a:cubicBezTo>
                  <a:cubicBezTo>
                    <a:pt x="10774" y="7873"/>
                    <a:pt x="9531" y="10360"/>
                    <a:pt x="9531" y="13675"/>
                  </a:cubicBezTo>
                  <a:lnTo>
                    <a:pt x="9531" y="43096"/>
                  </a:lnTo>
                  <a:cubicBezTo>
                    <a:pt x="9531" y="46412"/>
                    <a:pt x="10774" y="48898"/>
                    <a:pt x="14089" y="48898"/>
                  </a:cubicBezTo>
                  <a:cubicBezTo>
                    <a:pt x="16990" y="48898"/>
                    <a:pt x="18648" y="47240"/>
                    <a:pt x="18648" y="43511"/>
                  </a:cubicBezTo>
                  <a:lnTo>
                    <a:pt x="18648" y="33980"/>
                  </a:lnTo>
                  <a:lnTo>
                    <a:pt x="14504" y="33980"/>
                  </a:lnTo>
                  <a:lnTo>
                    <a:pt x="14504" y="25692"/>
                  </a:lnTo>
                  <a:lnTo>
                    <a:pt x="14089" y="25692"/>
                  </a:lnTo>
                  <a:close/>
                </a:path>
              </a:pathLst>
            </a:custGeom>
            <a:solidFill>
              <a:srgbClr val="FFFFFF"/>
            </a:solidFill>
            <a:ln w="4763" cap="flat">
              <a:noFill/>
              <a:prstDash val="solid"/>
              <a:miter/>
            </a:ln>
          </p:spPr>
          <p:txBody>
            <a:bodyPr rtlCol="0" anchor="ctr"/>
            <a:lstStyle/>
            <a:p>
              <a:endParaRPr lang="ru-RU"/>
            </a:p>
          </p:txBody>
        </p:sp>
        <p:sp>
          <p:nvSpPr>
            <p:cNvPr id="370" name="Полилиния: фигура 369">
              <a:extLst>
                <a:ext uri="{FF2B5EF4-FFF2-40B4-BE49-F238E27FC236}">
                  <a16:creationId xmlns:a16="http://schemas.microsoft.com/office/drawing/2014/main" id="{68C8846D-FCD7-4255-BB7E-0D7AB4E76A22}"/>
                </a:ext>
              </a:extLst>
            </p:cNvPr>
            <p:cNvSpPr/>
            <p:nvPr/>
          </p:nvSpPr>
          <p:spPr>
            <a:xfrm>
              <a:off x="2169415" y="4850795"/>
              <a:ext cx="21962" cy="54698"/>
            </a:xfrm>
            <a:custGeom>
              <a:avLst/>
              <a:gdLst>
                <a:gd name="connsiteX0" fmla="*/ 0 w 21962"/>
                <a:gd name="connsiteY0" fmla="*/ 0 h 54698"/>
                <a:gd name="connsiteX1" fmla="*/ 21963 w 21962"/>
                <a:gd name="connsiteY1" fmla="*/ 0 h 54698"/>
                <a:gd name="connsiteX2" fmla="*/ 21963 w 21962"/>
                <a:gd name="connsiteY2" fmla="*/ 7459 h 54698"/>
                <a:gd name="connsiteX3" fmla="*/ 9116 w 21962"/>
                <a:gd name="connsiteY3" fmla="*/ 7459 h 54698"/>
                <a:gd name="connsiteX4" fmla="*/ 9116 w 21962"/>
                <a:gd name="connsiteY4" fmla="*/ 23205 h 54698"/>
                <a:gd name="connsiteX5" fmla="*/ 18233 w 21962"/>
                <a:gd name="connsiteY5" fmla="*/ 23205 h 54698"/>
                <a:gd name="connsiteX6" fmla="*/ 18233 w 21962"/>
                <a:gd name="connsiteY6" fmla="*/ 30664 h 54698"/>
                <a:gd name="connsiteX7" fmla="*/ 9116 w 21962"/>
                <a:gd name="connsiteY7" fmla="*/ 30664 h 54698"/>
                <a:gd name="connsiteX8" fmla="*/ 9116 w 21962"/>
                <a:gd name="connsiteY8" fmla="*/ 47240 h 54698"/>
                <a:gd name="connsiteX9" fmla="*/ 21963 w 21962"/>
                <a:gd name="connsiteY9" fmla="*/ 47240 h 54698"/>
                <a:gd name="connsiteX10" fmla="*/ 21963 w 21962"/>
                <a:gd name="connsiteY10" fmla="*/ 54699 h 54698"/>
                <a:gd name="connsiteX11" fmla="*/ 0 w 21962"/>
                <a:gd name="connsiteY11" fmla="*/ 54699 h 54698"/>
                <a:gd name="connsiteX12" fmla="*/ 0 w 21962"/>
                <a:gd name="connsiteY12" fmla="*/ 0 h 5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62" h="54698">
                  <a:moveTo>
                    <a:pt x="0" y="0"/>
                  </a:moveTo>
                  <a:lnTo>
                    <a:pt x="21963" y="0"/>
                  </a:lnTo>
                  <a:lnTo>
                    <a:pt x="21963" y="7459"/>
                  </a:lnTo>
                  <a:lnTo>
                    <a:pt x="9116" y="7459"/>
                  </a:lnTo>
                  <a:lnTo>
                    <a:pt x="9116" y="23205"/>
                  </a:lnTo>
                  <a:lnTo>
                    <a:pt x="18233" y="23205"/>
                  </a:lnTo>
                  <a:lnTo>
                    <a:pt x="18233" y="30664"/>
                  </a:lnTo>
                  <a:lnTo>
                    <a:pt x="9116" y="30664"/>
                  </a:lnTo>
                  <a:lnTo>
                    <a:pt x="9116" y="47240"/>
                  </a:lnTo>
                  <a:lnTo>
                    <a:pt x="21963" y="47240"/>
                  </a:lnTo>
                  <a:lnTo>
                    <a:pt x="21963" y="54699"/>
                  </a:lnTo>
                  <a:lnTo>
                    <a:pt x="0" y="54699"/>
                  </a:lnTo>
                  <a:lnTo>
                    <a:pt x="0" y="0"/>
                  </a:lnTo>
                  <a:close/>
                </a:path>
              </a:pathLst>
            </a:custGeom>
            <a:solidFill>
              <a:srgbClr val="FFFFFF"/>
            </a:solidFill>
            <a:ln w="4763" cap="flat">
              <a:noFill/>
              <a:prstDash val="solid"/>
              <a:miter/>
            </a:ln>
          </p:spPr>
          <p:txBody>
            <a:bodyPr rtlCol="0" anchor="ctr"/>
            <a:lstStyle/>
            <a:p>
              <a:endParaRPr lang="ru-RU"/>
            </a:p>
          </p:txBody>
        </p:sp>
        <p:sp>
          <p:nvSpPr>
            <p:cNvPr id="371" name="Полилиния: фигура 370">
              <a:extLst>
                <a:ext uri="{FF2B5EF4-FFF2-40B4-BE49-F238E27FC236}">
                  <a16:creationId xmlns:a16="http://schemas.microsoft.com/office/drawing/2014/main" id="{979E43CD-9B53-4F60-86B1-8707E25CC405}"/>
                </a:ext>
              </a:extLst>
            </p:cNvPr>
            <p:cNvSpPr/>
            <p:nvPr/>
          </p:nvSpPr>
          <p:spPr>
            <a:xfrm>
              <a:off x="2197179" y="4850795"/>
              <a:ext cx="26935" cy="54284"/>
            </a:xfrm>
            <a:custGeom>
              <a:avLst/>
              <a:gdLst>
                <a:gd name="connsiteX0" fmla="*/ 9116 w 26935"/>
                <a:gd name="connsiteY0" fmla="*/ 29421 h 54284"/>
                <a:gd name="connsiteX1" fmla="*/ 9116 w 26935"/>
                <a:gd name="connsiteY1" fmla="*/ 54284 h 54284"/>
                <a:gd name="connsiteX2" fmla="*/ 0 w 26935"/>
                <a:gd name="connsiteY2" fmla="*/ 54284 h 54284"/>
                <a:gd name="connsiteX3" fmla="*/ 0 w 26935"/>
                <a:gd name="connsiteY3" fmla="*/ 0 h 54284"/>
                <a:gd name="connsiteX4" fmla="*/ 13260 w 26935"/>
                <a:gd name="connsiteY4" fmla="*/ 0 h 54284"/>
                <a:gd name="connsiteX5" fmla="*/ 25692 w 26935"/>
                <a:gd name="connsiteY5" fmla="*/ 12017 h 54284"/>
                <a:gd name="connsiteX6" fmla="*/ 25692 w 26935"/>
                <a:gd name="connsiteY6" fmla="*/ 19061 h 54284"/>
                <a:gd name="connsiteX7" fmla="*/ 18233 w 26935"/>
                <a:gd name="connsiteY7" fmla="*/ 29421 h 54284"/>
                <a:gd name="connsiteX8" fmla="*/ 26935 w 26935"/>
                <a:gd name="connsiteY8" fmla="*/ 54284 h 54284"/>
                <a:gd name="connsiteX9" fmla="*/ 17404 w 26935"/>
                <a:gd name="connsiteY9" fmla="*/ 54284 h 54284"/>
                <a:gd name="connsiteX10" fmla="*/ 9116 w 26935"/>
                <a:gd name="connsiteY10" fmla="*/ 29421 h 54284"/>
                <a:gd name="connsiteX11" fmla="*/ 9116 w 26935"/>
                <a:gd name="connsiteY11" fmla="*/ 7459 h 54284"/>
                <a:gd name="connsiteX12" fmla="*/ 9116 w 26935"/>
                <a:gd name="connsiteY12" fmla="*/ 24449 h 54284"/>
                <a:gd name="connsiteX13" fmla="*/ 12017 w 26935"/>
                <a:gd name="connsiteY13" fmla="*/ 24449 h 54284"/>
                <a:gd name="connsiteX14" fmla="*/ 16575 w 26935"/>
                <a:gd name="connsiteY14" fmla="*/ 19891 h 54284"/>
                <a:gd name="connsiteX15" fmla="*/ 16575 w 26935"/>
                <a:gd name="connsiteY15" fmla="*/ 12017 h 54284"/>
                <a:gd name="connsiteX16" fmla="*/ 12017 w 26935"/>
                <a:gd name="connsiteY16" fmla="*/ 7459 h 54284"/>
                <a:gd name="connsiteX17" fmla="*/ 9116 w 26935"/>
                <a:gd name="connsiteY17" fmla="*/ 7459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935" h="54284">
                  <a:moveTo>
                    <a:pt x="9116" y="29421"/>
                  </a:moveTo>
                  <a:lnTo>
                    <a:pt x="9116" y="54284"/>
                  </a:lnTo>
                  <a:lnTo>
                    <a:pt x="0" y="54284"/>
                  </a:lnTo>
                  <a:lnTo>
                    <a:pt x="0" y="0"/>
                  </a:lnTo>
                  <a:lnTo>
                    <a:pt x="13260" y="0"/>
                  </a:lnTo>
                  <a:cubicBezTo>
                    <a:pt x="22377" y="0"/>
                    <a:pt x="25692" y="4558"/>
                    <a:pt x="25692" y="12017"/>
                  </a:cubicBezTo>
                  <a:lnTo>
                    <a:pt x="25692" y="19061"/>
                  </a:lnTo>
                  <a:cubicBezTo>
                    <a:pt x="25692" y="24863"/>
                    <a:pt x="23620" y="28178"/>
                    <a:pt x="18233" y="29421"/>
                  </a:cubicBezTo>
                  <a:lnTo>
                    <a:pt x="26935" y="54284"/>
                  </a:lnTo>
                  <a:lnTo>
                    <a:pt x="17404" y="54284"/>
                  </a:lnTo>
                  <a:lnTo>
                    <a:pt x="9116" y="29421"/>
                  </a:lnTo>
                  <a:close/>
                  <a:moveTo>
                    <a:pt x="9116" y="7459"/>
                  </a:moveTo>
                  <a:lnTo>
                    <a:pt x="9116" y="24449"/>
                  </a:lnTo>
                  <a:lnTo>
                    <a:pt x="12017" y="24449"/>
                  </a:lnTo>
                  <a:cubicBezTo>
                    <a:pt x="15332" y="24449"/>
                    <a:pt x="16575" y="22791"/>
                    <a:pt x="16575" y="19891"/>
                  </a:cubicBezTo>
                  <a:lnTo>
                    <a:pt x="16575" y="12017"/>
                  </a:lnTo>
                  <a:cubicBezTo>
                    <a:pt x="16575" y="9116"/>
                    <a:pt x="15332" y="7459"/>
                    <a:pt x="12017" y="7459"/>
                  </a:cubicBezTo>
                  <a:lnTo>
                    <a:pt x="9116" y="7459"/>
                  </a:lnTo>
                  <a:close/>
                </a:path>
              </a:pathLst>
            </a:custGeom>
            <a:solidFill>
              <a:srgbClr val="FFFFFF"/>
            </a:solidFill>
            <a:ln w="4763" cap="flat">
              <a:noFill/>
              <a:prstDash val="solid"/>
              <a:miter/>
            </a:ln>
          </p:spPr>
          <p:txBody>
            <a:bodyPr rtlCol="0" anchor="ctr"/>
            <a:lstStyle/>
            <a:p>
              <a:endParaRPr lang="ru-RU"/>
            </a:p>
          </p:txBody>
        </p:sp>
      </p:grpSp>
      <p:grpSp>
        <p:nvGrpSpPr>
          <p:cNvPr id="354" name="Группа 353">
            <a:extLst>
              <a:ext uri="{FF2B5EF4-FFF2-40B4-BE49-F238E27FC236}">
                <a16:creationId xmlns:a16="http://schemas.microsoft.com/office/drawing/2014/main" id="{6AE50EC9-B8CF-4412-975B-36BC2A4A2569}"/>
              </a:ext>
            </a:extLst>
          </p:cNvPr>
          <p:cNvGrpSpPr/>
          <p:nvPr userDrawn="1"/>
        </p:nvGrpSpPr>
        <p:grpSpPr>
          <a:xfrm>
            <a:off x="4591050" y="4714875"/>
            <a:ext cx="666750" cy="666750"/>
            <a:chOff x="4591050" y="4714875"/>
            <a:chExt cx="666750" cy="666750"/>
          </a:xfrm>
        </p:grpSpPr>
        <p:sp>
          <p:nvSpPr>
            <p:cNvPr id="315" name="Полилиния: фигура 314">
              <a:extLst>
                <a:ext uri="{FF2B5EF4-FFF2-40B4-BE49-F238E27FC236}">
                  <a16:creationId xmlns:a16="http://schemas.microsoft.com/office/drawing/2014/main" id="{59417F3F-3462-4A64-A004-8F7D7714BFB3}"/>
                </a:ext>
              </a:extLst>
            </p:cNvPr>
            <p:cNvSpPr/>
            <p:nvPr/>
          </p:nvSpPr>
          <p:spPr>
            <a:xfrm>
              <a:off x="4591050" y="4714875"/>
              <a:ext cx="666750" cy="666750"/>
            </a:xfrm>
            <a:custGeom>
              <a:avLst/>
              <a:gdLst>
                <a:gd name="connsiteX0" fmla="*/ 666750 w 666750"/>
                <a:gd name="connsiteY0" fmla="*/ 0 h 666750"/>
                <a:gd name="connsiteX1" fmla="*/ 0 w 666750"/>
                <a:gd name="connsiteY1" fmla="*/ 0 h 666750"/>
                <a:gd name="connsiteX2" fmla="*/ 0 w 666750"/>
                <a:gd name="connsiteY2" fmla="*/ 666750 h 666750"/>
                <a:gd name="connsiteX3" fmla="*/ 666750 w 666750"/>
                <a:gd name="connsiteY3" fmla="*/ 666750 h 666750"/>
                <a:gd name="connsiteX4" fmla="*/ 666750 w 666750"/>
                <a:gd name="connsiteY4" fmla="*/ 0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0" h="666750">
                  <a:moveTo>
                    <a:pt x="666750" y="0"/>
                  </a:moveTo>
                  <a:lnTo>
                    <a:pt x="0" y="0"/>
                  </a:lnTo>
                  <a:lnTo>
                    <a:pt x="0" y="666750"/>
                  </a:lnTo>
                  <a:lnTo>
                    <a:pt x="666750" y="666750"/>
                  </a:lnTo>
                  <a:lnTo>
                    <a:pt x="666750" y="0"/>
                  </a:lnTo>
                  <a:close/>
                </a:path>
              </a:pathLst>
            </a:custGeom>
            <a:noFill/>
            <a:ln w="4763" cap="flat">
              <a:solidFill>
                <a:srgbClr val="FFFFFF"/>
              </a:solidFill>
              <a:prstDash val="solid"/>
              <a:miter/>
            </a:ln>
          </p:spPr>
          <p:txBody>
            <a:bodyPr rtlCol="0" anchor="ctr"/>
            <a:lstStyle/>
            <a:p>
              <a:endParaRPr lang="ru-RU"/>
            </a:p>
          </p:txBody>
        </p:sp>
        <p:sp>
          <p:nvSpPr>
            <p:cNvPr id="316" name="Полилиния: фигура 315">
              <a:extLst>
                <a:ext uri="{FF2B5EF4-FFF2-40B4-BE49-F238E27FC236}">
                  <a16:creationId xmlns:a16="http://schemas.microsoft.com/office/drawing/2014/main" id="{20130DF7-D11C-4A93-8395-82535751781C}"/>
                </a:ext>
              </a:extLst>
            </p:cNvPr>
            <p:cNvSpPr/>
            <p:nvPr/>
          </p:nvSpPr>
          <p:spPr>
            <a:xfrm>
              <a:off x="4641605" y="4770818"/>
              <a:ext cx="38538" cy="134261"/>
            </a:xfrm>
            <a:custGeom>
              <a:avLst/>
              <a:gdLst>
                <a:gd name="connsiteX0" fmla="*/ 15747 w 38538"/>
                <a:gd name="connsiteY0" fmla="*/ 31493 h 134261"/>
                <a:gd name="connsiteX1" fmla="*/ 16162 w 38538"/>
                <a:gd name="connsiteY1" fmla="*/ 31493 h 134261"/>
                <a:gd name="connsiteX2" fmla="*/ 16162 w 38538"/>
                <a:gd name="connsiteY2" fmla="*/ 134262 h 134261"/>
                <a:gd name="connsiteX3" fmla="*/ 38538 w 38538"/>
                <a:gd name="connsiteY3" fmla="*/ 134262 h 134261"/>
                <a:gd name="connsiteX4" fmla="*/ 38538 w 38538"/>
                <a:gd name="connsiteY4" fmla="*/ 0 h 134261"/>
                <a:gd name="connsiteX5" fmla="*/ 20720 w 38538"/>
                <a:gd name="connsiteY5" fmla="*/ 0 h 134261"/>
                <a:gd name="connsiteX6" fmla="*/ 0 w 38538"/>
                <a:gd name="connsiteY6" fmla="*/ 24449 h 134261"/>
                <a:gd name="connsiteX7" fmla="*/ 0 w 38538"/>
                <a:gd name="connsiteY7" fmla="*/ 48069 h 134261"/>
                <a:gd name="connsiteX8" fmla="*/ 15747 w 38538"/>
                <a:gd name="connsiteY8" fmla="*/ 31493 h 13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38" h="134261">
                  <a:moveTo>
                    <a:pt x="15747" y="31493"/>
                  </a:moveTo>
                  <a:lnTo>
                    <a:pt x="16162" y="31493"/>
                  </a:lnTo>
                  <a:lnTo>
                    <a:pt x="16162" y="134262"/>
                  </a:lnTo>
                  <a:lnTo>
                    <a:pt x="38538" y="134262"/>
                  </a:lnTo>
                  <a:lnTo>
                    <a:pt x="38538" y="0"/>
                  </a:lnTo>
                  <a:lnTo>
                    <a:pt x="20720" y="0"/>
                  </a:lnTo>
                  <a:lnTo>
                    <a:pt x="0" y="24449"/>
                  </a:lnTo>
                  <a:lnTo>
                    <a:pt x="0" y="48069"/>
                  </a:lnTo>
                  <a:lnTo>
                    <a:pt x="15747" y="31493"/>
                  </a:lnTo>
                  <a:close/>
                </a:path>
              </a:pathLst>
            </a:custGeom>
            <a:solidFill>
              <a:srgbClr val="FFFFFF"/>
            </a:solidFill>
            <a:ln w="4763" cap="flat">
              <a:noFill/>
              <a:prstDash val="solid"/>
              <a:miter/>
            </a:ln>
          </p:spPr>
          <p:txBody>
            <a:bodyPr rtlCol="0" anchor="ctr"/>
            <a:lstStyle/>
            <a:p>
              <a:endParaRPr lang="ru-RU"/>
            </a:p>
          </p:txBody>
        </p:sp>
        <p:sp>
          <p:nvSpPr>
            <p:cNvPr id="317" name="Полилиния: фигура 316">
              <a:extLst>
                <a:ext uri="{FF2B5EF4-FFF2-40B4-BE49-F238E27FC236}">
                  <a16:creationId xmlns:a16="http://schemas.microsoft.com/office/drawing/2014/main" id="{4A1D81AD-82A2-4A0D-9ED0-E08F494A0F5A}"/>
                </a:ext>
              </a:extLst>
            </p:cNvPr>
            <p:cNvSpPr/>
            <p:nvPr/>
          </p:nvSpPr>
          <p:spPr>
            <a:xfrm>
              <a:off x="4693404" y="4769157"/>
              <a:ext cx="59671" cy="136333"/>
            </a:xfrm>
            <a:custGeom>
              <a:avLst/>
              <a:gdLst>
                <a:gd name="connsiteX0" fmla="*/ 414 w 59671"/>
                <a:gd name="connsiteY0" fmla="*/ 29422 h 136333"/>
                <a:gd name="connsiteX1" fmla="*/ 414 w 59671"/>
                <a:gd name="connsiteY1" fmla="*/ 45583 h 136333"/>
                <a:gd name="connsiteX2" fmla="*/ 21134 w 59671"/>
                <a:gd name="connsiteY2" fmla="*/ 45583 h 136333"/>
                <a:gd name="connsiteX3" fmla="*/ 21134 w 59671"/>
                <a:gd name="connsiteY3" fmla="*/ 28593 h 136333"/>
                <a:gd name="connsiteX4" fmla="*/ 29836 w 59671"/>
                <a:gd name="connsiteY4" fmla="*/ 18233 h 136333"/>
                <a:gd name="connsiteX5" fmla="*/ 38124 w 59671"/>
                <a:gd name="connsiteY5" fmla="*/ 28179 h 136333"/>
                <a:gd name="connsiteX6" fmla="*/ 38124 w 59671"/>
                <a:gd name="connsiteY6" fmla="*/ 39367 h 136333"/>
                <a:gd name="connsiteX7" fmla="*/ 29836 w 59671"/>
                <a:gd name="connsiteY7" fmla="*/ 62573 h 136333"/>
                <a:gd name="connsiteX8" fmla="*/ 16990 w 59671"/>
                <a:gd name="connsiteY8" fmla="*/ 76248 h 136333"/>
                <a:gd name="connsiteX9" fmla="*/ 0 w 59671"/>
                <a:gd name="connsiteY9" fmla="*/ 111471 h 136333"/>
                <a:gd name="connsiteX10" fmla="*/ 0 w 59671"/>
                <a:gd name="connsiteY10" fmla="*/ 136334 h 136333"/>
                <a:gd name="connsiteX11" fmla="*/ 58843 w 59671"/>
                <a:gd name="connsiteY11" fmla="*/ 136334 h 136333"/>
                <a:gd name="connsiteX12" fmla="*/ 58843 w 59671"/>
                <a:gd name="connsiteY12" fmla="*/ 117687 h 136333"/>
                <a:gd name="connsiteX13" fmla="*/ 21548 w 59671"/>
                <a:gd name="connsiteY13" fmla="*/ 117687 h 136333"/>
                <a:gd name="connsiteX14" fmla="*/ 21548 w 59671"/>
                <a:gd name="connsiteY14" fmla="*/ 111471 h 136333"/>
                <a:gd name="connsiteX15" fmla="*/ 31079 w 59671"/>
                <a:gd name="connsiteY15" fmla="*/ 90751 h 136333"/>
                <a:gd name="connsiteX16" fmla="*/ 45582 w 59671"/>
                <a:gd name="connsiteY16" fmla="*/ 75419 h 136333"/>
                <a:gd name="connsiteX17" fmla="*/ 59672 w 59671"/>
                <a:gd name="connsiteY17" fmla="*/ 41439 h 136333"/>
                <a:gd name="connsiteX18" fmla="*/ 59672 w 59671"/>
                <a:gd name="connsiteY18" fmla="*/ 28179 h 136333"/>
                <a:gd name="connsiteX19" fmla="*/ 30250 w 59671"/>
                <a:gd name="connsiteY19" fmla="*/ 0 h 136333"/>
                <a:gd name="connsiteX20" fmla="*/ 414 w 59671"/>
                <a:gd name="connsiteY20" fmla="*/ 29422 h 1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671" h="136333">
                  <a:moveTo>
                    <a:pt x="414" y="29422"/>
                  </a:moveTo>
                  <a:lnTo>
                    <a:pt x="414" y="45583"/>
                  </a:lnTo>
                  <a:lnTo>
                    <a:pt x="21134" y="45583"/>
                  </a:lnTo>
                  <a:lnTo>
                    <a:pt x="21134" y="28593"/>
                  </a:lnTo>
                  <a:cubicBezTo>
                    <a:pt x="21134" y="20305"/>
                    <a:pt x="25277" y="18233"/>
                    <a:pt x="29836" y="18233"/>
                  </a:cubicBezTo>
                  <a:cubicBezTo>
                    <a:pt x="34394" y="18233"/>
                    <a:pt x="38124" y="19891"/>
                    <a:pt x="38124" y="28179"/>
                  </a:cubicBezTo>
                  <a:lnTo>
                    <a:pt x="38124" y="39367"/>
                  </a:lnTo>
                  <a:cubicBezTo>
                    <a:pt x="38124" y="50555"/>
                    <a:pt x="37295" y="54699"/>
                    <a:pt x="29836" y="62573"/>
                  </a:cubicBezTo>
                  <a:lnTo>
                    <a:pt x="16990" y="76248"/>
                  </a:lnTo>
                  <a:cubicBezTo>
                    <a:pt x="4558" y="89508"/>
                    <a:pt x="0" y="98210"/>
                    <a:pt x="0" y="111471"/>
                  </a:cubicBezTo>
                  <a:lnTo>
                    <a:pt x="0" y="136334"/>
                  </a:lnTo>
                  <a:lnTo>
                    <a:pt x="58843" y="136334"/>
                  </a:lnTo>
                  <a:lnTo>
                    <a:pt x="58843" y="117687"/>
                  </a:lnTo>
                  <a:lnTo>
                    <a:pt x="21548" y="117687"/>
                  </a:lnTo>
                  <a:lnTo>
                    <a:pt x="21548" y="111471"/>
                  </a:lnTo>
                  <a:cubicBezTo>
                    <a:pt x="21548" y="101111"/>
                    <a:pt x="25277" y="96967"/>
                    <a:pt x="31079" y="90751"/>
                  </a:cubicBezTo>
                  <a:lnTo>
                    <a:pt x="45582" y="75419"/>
                  </a:lnTo>
                  <a:cubicBezTo>
                    <a:pt x="57185" y="62987"/>
                    <a:pt x="59672" y="55114"/>
                    <a:pt x="59672" y="41439"/>
                  </a:cubicBezTo>
                  <a:lnTo>
                    <a:pt x="59672" y="28179"/>
                  </a:lnTo>
                  <a:cubicBezTo>
                    <a:pt x="59672" y="9117"/>
                    <a:pt x="50555" y="0"/>
                    <a:pt x="30250" y="0"/>
                  </a:cubicBezTo>
                  <a:cubicBezTo>
                    <a:pt x="10359" y="0"/>
                    <a:pt x="414" y="10774"/>
                    <a:pt x="414" y="29422"/>
                  </a:cubicBezTo>
                  <a:close/>
                </a:path>
              </a:pathLst>
            </a:custGeom>
            <a:solidFill>
              <a:srgbClr val="FFFFFF"/>
            </a:solidFill>
            <a:ln w="4763" cap="flat">
              <a:noFill/>
              <a:prstDash val="solid"/>
              <a:miter/>
            </a:ln>
          </p:spPr>
          <p:txBody>
            <a:bodyPr rtlCol="0" anchor="ctr"/>
            <a:lstStyle/>
            <a:p>
              <a:endParaRPr lang="ru-RU"/>
            </a:p>
          </p:txBody>
        </p:sp>
        <p:sp>
          <p:nvSpPr>
            <p:cNvPr id="318" name="Полилиния: фигура 317">
              <a:extLst>
                <a:ext uri="{FF2B5EF4-FFF2-40B4-BE49-F238E27FC236}">
                  <a16:creationId xmlns:a16="http://schemas.microsoft.com/office/drawing/2014/main" id="{CAC1CA7B-FFA2-48A0-9F8F-4525269264DD}"/>
                </a:ext>
              </a:extLst>
            </p:cNvPr>
            <p:cNvSpPr/>
            <p:nvPr/>
          </p:nvSpPr>
          <p:spPr>
            <a:xfrm>
              <a:off x="4700034" y="5047215"/>
              <a:ext cx="448390" cy="228744"/>
            </a:xfrm>
            <a:custGeom>
              <a:avLst/>
              <a:gdLst>
                <a:gd name="connsiteX0" fmla="*/ 410243 w 448390"/>
                <a:gd name="connsiteY0" fmla="*/ 24863 h 228744"/>
                <a:gd name="connsiteX1" fmla="*/ 337726 w 448390"/>
                <a:gd name="connsiteY1" fmla="*/ 1243 h 228744"/>
                <a:gd name="connsiteX2" fmla="*/ 320322 w 448390"/>
                <a:gd name="connsiteY2" fmla="*/ 2901 h 228744"/>
                <a:gd name="connsiteX3" fmla="*/ 318665 w 448390"/>
                <a:gd name="connsiteY3" fmla="*/ 3315 h 228744"/>
                <a:gd name="connsiteX4" fmla="*/ 239102 w 448390"/>
                <a:gd name="connsiteY4" fmla="*/ 55942 h 228744"/>
                <a:gd name="connsiteX5" fmla="*/ 238273 w 448390"/>
                <a:gd name="connsiteY5" fmla="*/ 57186 h 228744"/>
                <a:gd name="connsiteX6" fmla="*/ 237444 w 448390"/>
                <a:gd name="connsiteY6" fmla="*/ 59672 h 228744"/>
                <a:gd name="connsiteX7" fmla="*/ 237859 w 448390"/>
                <a:gd name="connsiteY7" fmla="*/ 61744 h 228744"/>
                <a:gd name="connsiteX8" fmla="*/ 238687 w 448390"/>
                <a:gd name="connsiteY8" fmla="*/ 62987 h 228744"/>
                <a:gd name="connsiteX9" fmla="*/ 252362 w 448390"/>
                <a:gd name="connsiteY9" fmla="*/ 87021 h 228744"/>
                <a:gd name="connsiteX10" fmla="*/ 259407 w 448390"/>
                <a:gd name="connsiteY10" fmla="*/ 87850 h 228744"/>
                <a:gd name="connsiteX11" fmla="*/ 260236 w 448390"/>
                <a:gd name="connsiteY11" fmla="*/ 87021 h 228744"/>
                <a:gd name="connsiteX12" fmla="*/ 326952 w 448390"/>
                <a:gd name="connsiteY12" fmla="*/ 38124 h 228744"/>
                <a:gd name="connsiteX13" fmla="*/ 328610 w 448390"/>
                <a:gd name="connsiteY13" fmla="*/ 37709 h 228744"/>
                <a:gd name="connsiteX14" fmla="*/ 337726 w 448390"/>
                <a:gd name="connsiteY14" fmla="*/ 36881 h 228744"/>
                <a:gd name="connsiteX15" fmla="*/ 387868 w 448390"/>
                <a:gd name="connsiteY15" fmla="*/ 53042 h 228744"/>
                <a:gd name="connsiteX16" fmla="*/ 413143 w 448390"/>
                <a:gd name="connsiteY16" fmla="*/ 116029 h 228744"/>
                <a:gd name="connsiteX17" fmla="*/ 370462 w 448390"/>
                <a:gd name="connsiteY17" fmla="*/ 189792 h 228744"/>
                <a:gd name="connsiteX18" fmla="*/ 346843 w 448390"/>
                <a:gd name="connsiteY18" fmla="*/ 193935 h 228744"/>
                <a:gd name="connsiteX19" fmla="*/ 311206 w 448390"/>
                <a:gd name="connsiteY19" fmla="*/ 185644 h 228744"/>
                <a:gd name="connsiteX20" fmla="*/ 309963 w 448390"/>
                <a:gd name="connsiteY20" fmla="*/ 184815 h 228744"/>
                <a:gd name="connsiteX21" fmla="*/ 244489 w 448390"/>
                <a:gd name="connsiteY21" fmla="*/ 114786 h 228744"/>
                <a:gd name="connsiteX22" fmla="*/ 128460 w 448390"/>
                <a:gd name="connsiteY22" fmla="*/ 2072 h 228744"/>
                <a:gd name="connsiteX23" fmla="*/ 127217 w 448390"/>
                <a:gd name="connsiteY23" fmla="*/ 1658 h 228744"/>
                <a:gd name="connsiteX24" fmla="*/ 109813 w 448390"/>
                <a:gd name="connsiteY24" fmla="*/ 0 h 228744"/>
                <a:gd name="connsiteX25" fmla="*/ 38538 w 448390"/>
                <a:gd name="connsiteY25" fmla="*/ 23620 h 228744"/>
                <a:gd name="connsiteX26" fmla="*/ 0 w 448390"/>
                <a:gd name="connsiteY26" fmla="*/ 114786 h 228744"/>
                <a:gd name="connsiteX27" fmla="*/ 22377 w 448390"/>
                <a:gd name="connsiteY27" fmla="*/ 186472 h 228744"/>
                <a:gd name="connsiteX28" fmla="*/ 107327 w 448390"/>
                <a:gd name="connsiteY28" fmla="*/ 226673 h 228744"/>
                <a:gd name="connsiteX29" fmla="*/ 131776 w 448390"/>
                <a:gd name="connsiteY29" fmla="*/ 224182 h 228744"/>
                <a:gd name="connsiteX30" fmla="*/ 173628 w 448390"/>
                <a:gd name="connsiteY30" fmla="*/ 205122 h 228744"/>
                <a:gd name="connsiteX31" fmla="*/ 187718 w 448390"/>
                <a:gd name="connsiteY31" fmla="*/ 217967 h 228744"/>
                <a:gd name="connsiteX32" fmla="*/ 193519 w 448390"/>
                <a:gd name="connsiteY32" fmla="*/ 217552 h 228744"/>
                <a:gd name="connsiteX33" fmla="*/ 194348 w 448390"/>
                <a:gd name="connsiteY33" fmla="*/ 215066 h 228744"/>
                <a:gd name="connsiteX34" fmla="*/ 205122 w 448390"/>
                <a:gd name="connsiteY34" fmla="*/ 147520 h 228744"/>
                <a:gd name="connsiteX35" fmla="*/ 205122 w 448390"/>
                <a:gd name="connsiteY35" fmla="*/ 146691 h 228744"/>
                <a:gd name="connsiteX36" fmla="*/ 203879 w 448390"/>
                <a:gd name="connsiteY36" fmla="*/ 143791 h 228744"/>
                <a:gd name="connsiteX37" fmla="*/ 200978 w 448390"/>
                <a:gd name="connsiteY37" fmla="*/ 142548 h 228744"/>
                <a:gd name="connsiteX38" fmla="*/ 135091 w 448390"/>
                <a:gd name="connsiteY38" fmla="*/ 160783 h 228744"/>
                <a:gd name="connsiteX39" fmla="*/ 133848 w 448390"/>
                <a:gd name="connsiteY39" fmla="*/ 160783 h 228744"/>
                <a:gd name="connsiteX40" fmla="*/ 131776 w 448390"/>
                <a:gd name="connsiteY40" fmla="*/ 162026 h 228744"/>
                <a:gd name="connsiteX41" fmla="*/ 130532 w 448390"/>
                <a:gd name="connsiteY41" fmla="*/ 164927 h 228744"/>
                <a:gd name="connsiteX42" fmla="*/ 131776 w 448390"/>
                <a:gd name="connsiteY42" fmla="*/ 167827 h 228744"/>
                <a:gd name="connsiteX43" fmla="*/ 145450 w 448390"/>
                <a:gd name="connsiteY43" fmla="*/ 180257 h 228744"/>
                <a:gd name="connsiteX44" fmla="*/ 124316 w 448390"/>
                <a:gd name="connsiteY44" fmla="*/ 188963 h 228744"/>
                <a:gd name="connsiteX45" fmla="*/ 106912 w 448390"/>
                <a:gd name="connsiteY45" fmla="*/ 190620 h 228744"/>
                <a:gd name="connsiteX46" fmla="*/ 50555 w 448390"/>
                <a:gd name="connsiteY46" fmla="*/ 164927 h 228744"/>
                <a:gd name="connsiteX47" fmla="*/ 50141 w 448390"/>
                <a:gd name="connsiteY47" fmla="*/ 164512 h 228744"/>
                <a:gd name="connsiteX48" fmla="*/ 34809 w 448390"/>
                <a:gd name="connsiteY48" fmla="*/ 114371 h 228744"/>
                <a:gd name="connsiteX49" fmla="*/ 59672 w 448390"/>
                <a:gd name="connsiteY49" fmla="*/ 50970 h 228744"/>
                <a:gd name="connsiteX50" fmla="*/ 108570 w 448390"/>
                <a:gd name="connsiteY50" fmla="*/ 35223 h 228744"/>
                <a:gd name="connsiteX51" fmla="*/ 117686 w 448390"/>
                <a:gd name="connsiteY51" fmla="*/ 36052 h 228744"/>
                <a:gd name="connsiteX52" fmla="*/ 119344 w 448390"/>
                <a:gd name="connsiteY52" fmla="*/ 36466 h 228744"/>
                <a:gd name="connsiteX53" fmla="*/ 211338 w 448390"/>
                <a:gd name="connsiteY53" fmla="*/ 130118 h 228744"/>
                <a:gd name="connsiteX54" fmla="*/ 293801 w 448390"/>
                <a:gd name="connsiteY54" fmla="*/ 216724 h 228744"/>
                <a:gd name="connsiteX55" fmla="*/ 346014 w 448390"/>
                <a:gd name="connsiteY55" fmla="*/ 228744 h 228744"/>
                <a:gd name="connsiteX56" fmla="*/ 382482 w 448390"/>
                <a:gd name="connsiteY56" fmla="*/ 222110 h 228744"/>
                <a:gd name="connsiteX57" fmla="*/ 448367 w 448390"/>
                <a:gd name="connsiteY57" fmla="*/ 114371 h 228744"/>
                <a:gd name="connsiteX58" fmla="*/ 410243 w 448390"/>
                <a:gd name="connsiteY58" fmla="*/ 24863 h 228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48390" h="228744">
                  <a:moveTo>
                    <a:pt x="410243" y="24863"/>
                  </a:moveTo>
                  <a:cubicBezTo>
                    <a:pt x="382896" y="3315"/>
                    <a:pt x="350572" y="1243"/>
                    <a:pt x="337726" y="1243"/>
                  </a:cubicBezTo>
                  <a:cubicBezTo>
                    <a:pt x="331096" y="1243"/>
                    <a:pt x="324880" y="1658"/>
                    <a:pt x="320322" y="2901"/>
                  </a:cubicBezTo>
                  <a:lnTo>
                    <a:pt x="318665" y="3315"/>
                  </a:lnTo>
                  <a:cubicBezTo>
                    <a:pt x="301260" y="7459"/>
                    <a:pt x="272667" y="14089"/>
                    <a:pt x="239102" y="55942"/>
                  </a:cubicBezTo>
                  <a:lnTo>
                    <a:pt x="238273" y="57186"/>
                  </a:lnTo>
                  <a:cubicBezTo>
                    <a:pt x="237859" y="58014"/>
                    <a:pt x="237444" y="58843"/>
                    <a:pt x="237444" y="59672"/>
                  </a:cubicBezTo>
                  <a:cubicBezTo>
                    <a:pt x="237444" y="60501"/>
                    <a:pt x="237444" y="61330"/>
                    <a:pt x="237859" y="61744"/>
                  </a:cubicBezTo>
                  <a:lnTo>
                    <a:pt x="238687" y="62987"/>
                  </a:lnTo>
                  <a:cubicBezTo>
                    <a:pt x="244075" y="72104"/>
                    <a:pt x="248633" y="80391"/>
                    <a:pt x="252362" y="87021"/>
                  </a:cubicBezTo>
                  <a:cubicBezTo>
                    <a:pt x="253606" y="89508"/>
                    <a:pt x="257335" y="90337"/>
                    <a:pt x="259407" y="87850"/>
                  </a:cubicBezTo>
                  <a:cubicBezTo>
                    <a:pt x="259822" y="87436"/>
                    <a:pt x="259822" y="87021"/>
                    <a:pt x="260236" y="87021"/>
                  </a:cubicBezTo>
                  <a:cubicBezTo>
                    <a:pt x="289243" y="46826"/>
                    <a:pt x="312034" y="41439"/>
                    <a:pt x="326952" y="38124"/>
                  </a:cubicBezTo>
                  <a:lnTo>
                    <a:pt x="328610" y="37709"/>
                  </a:lnTo>
                  <a:cubicBezTo>
                    <a:pt x="330682" y="37295"/>
                    <a:pt x="333997" y="36881"/>
                    <a:pt x="337726" y="36881"/>
                  </a:cubicBezTo>
                  <a:cubicBezTo>
                    <a:pt x="344771" y="36881"/>
                    <a:pt x="368804" y="38124"/>
                    <a:pt x="387868" y="53042"/>
                  </a:cubicBezTo>
                  <a:cubicBezTo>
                    <a:pt x="404856" y="66302"/>
                    <a:pt x="413143" y="87436"/>
                    <a:pt x="413143" y="116029"/>
                  </a:cubicBezTo>
                  <a:cubicBezTo>
                    <a:pt x="413143" y="164098"/>
                    <a:pt x="389940" y="182743"/>
                    <a:pt x="370462" y="189792"/>
                  </a:cubicBezTo>
                  <a:cubicBezTo>
                    <a:pt x="363003" y="192692"/>
                    <a:pt x="355131" y="193935"/>
                    <a:pt x="346843" y="193935"/>
                  </a:cubicBezTo>
                  <a:cubicBezTo>
                    <a:pt x="326952" y="193935"/>
                    <a:pt x="311206" y="186058"/>
                    <a:pt x="311206" y="185644"/>
                  </a:cubicBezTo>
                  <a:lnTo>
                    <a:pt x="309963" y="184815"/>
                  </a:lnTo>
                  <a:cubicBezTo>
                    <a:pt x="293387" y="177357"/>
                    <a:pt x="268109" y="162441"/>
                    <a:pt x="244489" y="114786"/>
                  </a:cubicBezTo>
                  <a:cubicBezTo>
                    <a:pt x="196005" y="17405"/>
                    <a:pt x="155396" y="8288"/>
                    <a:pt x="128460" y="2072"/>
                  </a:cubicBezTo>
                  <a:lnTo>
                    <a:pt x="127217" y="1658"/>
                  </a:lnTo>
                  <a:cubicBezTo>
                    <a:pt x="125145" y="1243"/>
                    <a:pt x="119343" y="0"/>
                    <a:pt x="109813" y="0"/>
                  </a:cubicBezTo>
                  <a:cubicBezTo>
                    <a:pt x="94066" y="0"/>
                    <a:pt x="64230" y="2901"/>
                    <a:pt x="38538" y="23620"/>
                  </a:cubicBezTo>
                  <a:cubicBezTo>
                    <a:pt x="21134" y="37709"/>
                    <a:pt x="0" y="65059"/>
                    <a:pt x="0" y="114786"/>
                  </a:cubicBezTo>
                  <a:cubicBezTo>
                    <a:pt x="0" y="145448"/>
                    <a:pt x="6216" y="165341"/>
                    <a:pt x="22377" y="186472"/>
                  </a:cubicBezTo>
                  <a:cubicBezTo>
                    <a:pt x="25278" y="190620"/>
                    <a:pt x="53456" y="226673"/>
                    <a:pt x="107327" y="226673"/>
                  </a:cubicBezTo>
                  <a:cubicBezTo>
                    <a:pt x="115200" y="226673"/>
                    <a:pt x="123488" y="225839"/>
                    <a:pt x="131776" y="224182"/>
                  </a:cubicBezTo>
                  <a:cubicBezTo>
                    <a:pt x="141721" y="222110"/>
                    <a:pt x="156639" y="217552"/>
                    <a:pt x="173628" y="205122"/>
                  </a:cubicBezTo>
                  <a:lnTo>
                    <a:pt x="187718" y="217967"/>
                  </a:lnTo>
                  <a:cubicBezTo>
                    <a:pt x="189376" y="219210"/>
                    <a:pt x="191862" y="219210"/>
                    <a:pt x="193519" y="217552"/>
                  </a:cubicBezTo>
                  <a:cubicBezTo>
                    <a:pt x="194348" y="216724"/>
                    <a:pt x="194762" y="215895"/>
                    <a:pt x="194348" y="215066"/>
                  </a:cubicBezTo>
                  <a:lnTo>
                    <a:pt x="205122" y="147520"/>
                  </a:lnTo>
                  <a:lnTo>
                    <a:pt x="205122" y="146691"/>
                  </a:lnTo>
                  <a:cubicBezTo>
                    <a:pt x="205122" y="145448"/>
                    <a:pt x="204707" y="144620"/>
                    <a:pt x="203879" y="143791"/>
                  </a:cubicBezTo>
                  <a:cubicBezTo>
                    <a:pt x="203050" y="142962"/>
                    <a:pt x="202221" y="142548"/>
                    <a:pt x="200978" y="142548"/>
                  </a:cubicBezTo>
                  <a:lnTo>
                    <a:pt x="135091" y="160783"/>
                  </a:lnTo>
                  <a:lnTo>
                    <a:pt x="133848" y="160783"/>
                  </a:lnTo>
                  <a:cubicBezTo>
                    <a:pt x="133019" y="160783"/>
                    <a:pt x="132190" y="161198"/>
                    <a:pt x="131776" y="162026"/>
                  </a:cubicBezTo>
                  <a:cubicBezTo>
                    <a:pt x="130947" y="162855"/>
                    <a:pt x="130532" y="164098"/>
                    <a:pt x="130532" y="164927"/>
                  </a:cubicBezTo>
                  <a:cubicBezTo>
                    <a:pt x="130532" y="166170"/>
                    <a:pt x="130947" y="166998"/>
                    <a:pt x="131776" y="167827"/>
                  </a:cubicBezTo>
                  <a:lnTo>
                    <a:pt x="145450" y="180257"/>
                  </a:lnTo>
                  <a:cubicBezTo>
                    <a:pt x="138406" y="184815"/>
                    <a:pt x="130946" y="187720"/>
                    <a:pt x="124316" y="188963"/>
                  </a:cubicBezTo>
                  <a:cubicBezTo>
                    <a:pt x="118515" y="190206"/>
                    <a:pt x="112714" y="190620"/>
                    <a:pt x="106912" y="190620"/>
                  </a:cubicBezTo>
                  <a:cubicBezTo>
                    <a:pt x="69617" y="190620"/>
                    <a:pt x="51384" y="166170"/>
                    <a:pt x="50555" y="164927"/>
                  </a:cubicBezTo>
                  <a:lnTo>
                    <a:pt x="50141" y="164512"/>
                  </a:lnTo>
                  <a:cubicBezTo>
                    <a:pt x="38952" y="149596"/>
                    <a:pt x="34809" y="136748"/>
                    <a:pt x="34809" y="114371"/>
                  </a:cubicBezTo>
                  <a:cubicBezTo>
                    <a:pt x="34809" y="85778"/>
                    <a:pt x="43096" y="64230"/>
                    <a:pt x="59672" y="50970"/>
                  </a:cubicBezTo>
                  <a:cubicBezTo>
                    <a:pt x="78319" y="36052"/>
                    <a:pt x="101939" y="35223"/>
                    <a:pt x="108570" y="35223"/>
                  </a:cubicBezTo>
                  <a:cubicBezTo>
                    <a:pt x="112299" y="35223"/>
                    <a:pt x="115614" y="35637"/>
                    <a:pt x="117686" y="36052"/>
                  </a:cubicBezTo>
                  <a:lnTo>
                    <a:pt x="119344" y="36466"/>
                  </a:lnTo>
                  <a:cubicBezTo>
                    <a:pt x="140892" y="41439"/>
                    <a:pt x="170313" y="48069"/>
                    <a:pt x="211338" y="130118"/>
                  </a:cubicBezTo>
                  <a:cubicBezTo>
                    <a:pt x="232886" y="173628"/>
                    <a:pt x="259822" y="201808"/>
                    <a:pt x="293801" y="216724"/>
                  </a:cubicBezTo>
                  <a:cubicBezTo>
                    <a:pt x="297945" y="218795"/>
                    <a:pt x="318664" y="228744"/>
                    <a:pt x="346014" y="228744"/>
                  </a:cubicBezTo>
                  <a:cubicBezTo>
                    <a:pt x="358446" y="228744"/>
                    <a:pt x="370876" y="226673"/>
                    <a:pt x="382482" y="222110"/>
                  </a:cubicBezTo>
                  <a:cubicBezTo>
                    <a:pt x="402370" y="214652"/>
                    <a:pt x="448367" y="189377"/>
                    <a:pt x="448367" y="114371"/>
                  </a:cubicBezTo>
                  <a:cubicBezTo>
                    <a:pt x="449195" y="66302"/>
                    <a:pt x="428064" y="38952"/>
                    <a:pt x="410243" y="24863"/>
                  </a:cubicBezTo>
                  <a:close/>
                </a:path>
              </a:pathLst>
            </a:custGeom>
            <a:solidFill>
              <a:srgbClr val="FFFFFF"/>
            </a:solidFill>
            <a:ln w="4763" cap="flat">
              <a:noFill/>
              <a:prstDash val="solid"/>
              <a:miter/>
            </a:ln>
          </p:spPr>
          <p:txBody>
            <a:bodyPr rtlCol="0" anchor="ctr"/>
            <a:lstStyle/>
            <a:p>
              <a:endParaRPr lang="ru-RU"/>
            </a:p>
          </p:txBody>
        </p:sp>
        <p:sp>
          <p:nvSpPr>
            <p:cNvPr id="319" name="Полилиния: фигура 318">
              <a:extLst>
                <a:ext uri="{FF2B5EF4-FFF2-40B4-BE49-F238E27FC236}">
                  <a16:creationId xmlns:a16="http://schemas.microsoft.com/office/drawing/2014/main" id="{185E4FDA-98BD-464E-A9C0-D02A2615F3CC}"/>
                </a:ext>
              </a:extLst>
            </p:cNvPr>
            <p:cNvSpPr/>
            <p:nvPr/>
          </p:nvSpPr>
          <p:spPr>
            <a:xfrm>
              <a:off x="4803631" y="4770818"/>
              <a:ext cx="26935" cy="54284"/>
            </a:xfrm>
            <a:custGeom>
              <a:avLst/>
              <a:gdLst>
                <a:gd name="connsiteX0" fmla="*/ 9116 w 26935"/>
                <a:gd name="connsiteY0" fmla="*/ 29421 h 54284"/>
                <a:gd name="connsiteX1" fmla="*/ 9116 w 26935"/>
                <a:gd name="connsiteY1" fmla="*/ 54285 h 54284"/>
                <a:gd name="connsiteX2" fmla="*/ 0 w 26935"/>
                <a:gd name="connsiteY2" fmla="*/ 54285 h 54284"/>
                <a:gd name="connsiteX3" fmla="*/ 0 w 26935"/>
                <a:gd name="connsiteY3" fmla="*/ 0 h 54284"/>
                <a:gd name="connsiteX4" fmla="*/ 13260 w 26935"/>
                <a:gd name="connsiteY4" fmla="*/ 0 h 54284"/>
                <a:gd name="connsiteX5" fmla="*/ 25692 w 26935"/>
                <a:gd name="connsiteY5" fmla="*/ 12017 h 54284"/>
                <a:gd name="connsiteX6" fmla="*/ 25692 w 26935"/>
                <a:gd name="connsiteY6" fmla="*/ 19062 h 54284"/>
                <a:gd name="connsiteX7" fmla="*/ 18233 w 26935"/>
                <a:gd name="connsiteY7" fmla="*/ 29421 h 54284"/>
                <a:gd name="connsiteX8" fmla="*/ 26935 w 26935"/>
                <a:gd name="connsiteY8" fmla="*/ 54285 h 54284"/>
                <a:gd name="connsiteX9" fmla="*/ 17404 w 26935"/>
                <a:gd name="connsiteY9" fmla="*/ 54285 h 54284"/>
                <a:gd name="connsiteX10" fmla="*/ 9116 w 26935"/>
                <a:gd name="connsiteY10" fmla="*/ 29421 h 54284"/>
                <a:gd name="connsiteX11" fmla="*/ 9116 w 26935"/>
                <a:gd name="connsiteY11" fmla="*/ 7045 h 54284"/>
                <a:gd name="connsiteX12" fmla="*/ 9116 w 26935"/>
                <a:gd name="connsiteY12" fmla="*/ 24034 h 54284"/>
                <a:gd name="connsiteX13" fmla="*/ 12017 w 26935"/>
                <a:gd name="connsiteY13" fmla="*/ 24034 h 54284"/>
                <a:gd name="connsiteX14" fmla="*/ 16575 w 26935"/>
                <a:gd name="connsiteY14" fmla="*/ 19476 h 54284"/>
                <a:gd name="connsiteX15" fmla="*/ 16575 w 26935"/>
                <a:gd name="connsiteY15" fmla="*/ 11603 h 54284"/>
                <a:gd name="connsiteX16" fmla="*/ 12017 w 26935"/>
                <a:gd name="connsiteY16" fmla="*/ 7045 h 54284"/>
                <a:gd name="connsiteX17" fmla="*/ 9116 w 26935"/>
                <a:gd name="connsiteY17" fmla="*/ 7045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935" h="54284">
                  <a:moveTo>
                    <a:pt x="9116" y="29421"/>
                  </a:moveTo>
                  <a:lnTo>
                    <a:pt x="9116" y="54285"/>
                  </a:lnTo>
                  <a:lnTo>
                    <a:pt x="0" y="54285"/>
                  </a:lnTo>
                  <a:lnTo>
                    <a:pt x="0" y="0"/>
                  </a:lnTo>
                  <a:lnTo>
                    <a:pt x="13260" y="0"/>
                  </a:lnTo>
                  <a:cubicBezTo>
                    <a:pt x="22377" y="0"/>
                    <a:pt x="25692" y="4558"/>
                    <a:pt x="25692" y="12017"/>
                  </a:cubicBezTo>
                  <a:lnTo>
                    <a:pt x="25692" y="19062"/>
                  </a:lnTo>
                  <a:cubicBezTo>
                    <a:pt x="25692" y="24863"/>
                    <a:pt x="23620" y="28178"/>
                    <a:pt x="18233" y="29421"/>
                  </a:cubicBezTo>
                  <a:lnTo>
                    <a:pt x="26935" y="54285"/>
                  </a:lnTo>
                  <a:lnTo>
                    <a:pt x="17404" y="54285"/>
                  </a:lnTo>
                  <a:lnTo>
                    <a:pt x="9116" y="29421"/>
                  </a:lnTo>
                  <a:close/>
                  <a:moveTo>
                    <a:pt x="9116" y="7045"/>
                  </a:moveTo>
                  <a:lnTo>
                    <a:pt x="9116" y="24034"/>
                  </a:lnTo>
                  <a:lnTo>
                    <a:pt x="12017" y="24034"/>
                  </a:lnTo>
                  <a:cubicBezTo>
                    <a:pt x="15332" y="24034"/>
                    <a:pt x="16575" y="22377"/>
                    <a:pt x="16575" y="19476"/>
                  </a:cubicBezTo>
                  <a:lnTo>
                    <a:pt x="16575" y="11603"/>
                  </a:lnTo>
                  <a:cubicBezTo>
                    <a:pt x="16575" y="8702"/>
                    <a:pt x="15332" y="7045"/>
                    <a:pt x="12017" y="7045"/>
                  </a:cubicBezTo>
                  <a:lnTo>
                    <a:pt x="9116" y="7045"/>
                  </a:lnTo>
                  <a:close/>
                </a:path>
              </a:pathLst>
            </a:custGeom>
            <a:solidFill>
              <a:srgbClr val="FFFFFF"/>
            </a:solidFill>
            <a:ln w="4763" cap="flat">
              <a:noFill/>
              <a:prstDash val="solid"/>
              <a:miter/>
            </a:ln>
          </p:spPr>
          <p:txBody>
            <a:bodyPr rtlCol="0" anchor="ctr"/>
            <a:lstStyle/>
            <a:p>
              <a:endParaRPr lang="ru-RU"/>
            </a:p>
          </p:txBody>
        </p:sp>
        <p:sp>
          <p:nvSpPr>
            <p:cNvPr id="320" name="Полилиния: фигура 319">
              <a:extLst>
                <a:ext uri="{FF2B5EF4-FFF2-40B4-BE49-F238E27FC236}">
                  <a16:creationId xmlns:a16="http://schemas.microsoft.com/office/drawing/2014/main" id="{10A9B9E8-D70B-412D-8E0A-33E6B931DA55}"/>
                </a:ext>
              </a:extLst>
            </p:cNvPr>
            <p:cNvSpPr/>
            <p:nvPr/>
          </p:nvSpPr>
          <p:spPr>
            <a:xfrm>
              <a:off x="4835539" y="4770402"/>
              <a:ext cx="21962" cy="54699"/>
            </a:xfrm>
            <a:custGeom>
              <a:avLst/>
              <a:gdLst>
                <a:gd name="connsiteX0" fmla="*/ 0 w 21962"/>
                <a:gd name="connsiteY0" fmla="*/ 0 h 54699"/>
                <a:gd name="connsiteX1" fmla="*/ 21963 w 21962"/>
                <a:gd name="connsiteY1" fmla="*/ 0 h 54699"/>
                <a:gd name="connsiteX2" fmla="*/ 21963 w 21962"/>
                <a:gd name="connsiteY2" fmla="*/ 7459 h 54699"/>
                <a:gd name="connsiteX3" fmla="*/ 9116 w 21962"/>
                <a:gd name="connsiteY3" fmla="*/ 7459 h 54699"/>
                <a:gd name="connsiteX4" fmla="*/ 9116 w 21962"/>
                <a:gd name="connsiteY4" fmla="*/ 23206 h 54699"/>
                <a:gd name="connsiteX5" fmla="*/ 18233 w 21962"/>
                <a:gd name="connsiteY5" fmla="*/ 23206 h 54699"/>
                <a:gd name="connsiteX6" fmla="*/ 18233 w 21962"/>
                <a:gd name="connsiteY6" fmla="*/ 30665 h 54699"/>
                <a:gd name="connsiteX7" fmla="*/ 9116 w 21962"/>
                <a:gd name="connsiteY7" fmla="*/ 30665 h 54699"/>
                <a:gd name="connsiteX8" fmla="*/ 9116 w 21962"/>
                <a:gd name="connsiteY8" fmla="*/ 47240 h 54699"/>
                <a:gd name="connsiteX9" fmla="*/ 21963 w 21962"/>
                <a:gd name="connsiteY9" fmla="*/ 47240 h 54699"/>
                <a:gd name="connsiteX10" fmla="*/ 21963 w 21962"/>
                <a:gd name="connsiteY10" fmla="*/ 54699 h 54699"/>
                <a:gd name="connsiteX11" fmla="*/ 0 w 21962"/>
                <a:gd name="connsiteY11" fmla="*/ 54699 h 54699"/>
                <a:gd name="connsiteX12" fmla="*/ 0 w 21962"/>
                <a:gd name="connsiteY12" fmla="*/ 0 h 5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62" h="54699">
                  <a:moveTo>
                    <a:pt x="0" y="0"/>
                  </a:moveTo>
                  <a:lnTo>
                    <a:pt x="21963" y="0"/>
                  </a:lnTo>
                  <a:lnTo>
                    <a:pt x="21963" y="7459"/>
                  </a:lnTo>
                  <a:lnTo>
                    <a:pt x="9116" y="7459"/>
                  </a:lnTo>
                  <a:lnTo>
                    <a:pt x="9116" y="23206"/>
                  </a:lnTo>
                  <a:lnTo>
                    <a:pt x="18233" y="23206"/>
                  </a:lnTo>
                  <a:lnTo>
                    <a:pt x="18233" y="30665"/>
                  </a:lnTo>
                  <a:lnTo>
                    <a:pt x="9116" y="30665"/>
                  </a:lnTo>
                  <a:lnTo>
                    <a:pt x="9116" y="47240"/>
                  </a:lnTo>
                  <a:lnTo>
                    <a:pt x="21963" y="47240"/>
                  </a:lnTo>
                  <a:lnTo>
                    <a:pt x="21963" y="54699"/>
                  </a:lnTo>
                  <a:lnTo>
                    <a:pt x="0" y="54699"/>
                  </a:lnTo>
                  <a:lnTo>
                    <a:pt x="0" y="0"/>
                  </a:lnTo>
                  <a:close/>
                </a:path>
              </a:pathLst>
            </a:custGeom>
            <a:solidFill>
              <a:srgbClr val="FFFFFF"/>
            </a:solidFill>
            <a:ln w="4763" cap="flat">
              <a:noFill/>
              <a:prstDash val="solid"/>
              <a:miter/>
            </a:ln>
          </p:spPr>
          <p:txBody>
            <a:bodyPr rtlCol="0" anchor="ctr"/>
            <a:lstStyle/>
            <a:p>
              <a:endParaRPr lang="ru-RU"/>
            </a:p>
          </p:txBody>
        </p:sp>
        <p:sp>
          <p:nvSpPr>
            <p:cNvPr id="321" name="Полилиния: фигура 320">
              <a:extLst>
                <a:ext uri="{FF2B5EF4-FFF2-40B4-BE49-F238E27FC236}">
                  <a16:creationId xmlns:a16="http://schemas.microsoft.com/office/drawing/2014/main" id="{AFAA4F08-2F64-4512-B033-82EA9B4F0367}"/>
                </a:ext>
              </a:extLst>
            </p:cNvPr>
            <p:cNvSpPr/>
            <p:nvPr/>
          </p:nvSpPr>
          <p:spPr>
            <a:xfrm>
              <a:off x="4862889" y="4769988"/>
              <a:ext cx="26935" cy="56356"/>
            </a:xfrm>
            <a:custGeom>
              <a:avLst/>
              <a:gdLst>
                <a:gd name="connsiteX0" fmla="*/ 0 w 26935"/>
                <a:gd name="connsiteY0" fmla="*/ 43511 h 56356"/>
                <a:gd name="connsiteX1" fmla="*/ 0 w 26935"/>
                <a:gd name="connsiteY1" fmla="*/ 36052 h 56356"/>
                <a:gd name="connsiteX2" fmla="*/ 8702 w 26935"/>
                <a:gd name="connsiteY2" fmla="*/ 36052 h 56356"/>
                <a:gd name="connsiteX3" fmla="*/ 8702 w 26935"/>
                <a:gd name="connsiteY3" fmla="*/ 43511 h 56356"/>
                <a:gd name="connsiteX4" fmla="*/ 13260 w 26935"/>
                <a:gd name="connsiteY4" fmla="*/ 48483 h 56356"/>
                <a:gd name="connsiteX5" fmla="*/ 17404 w 26935"/>
                <a:gd name="connsiteY5" fmla="*/ 43511 h 56356"/>
                <a:gd name="connsiteX6" fmla="*/ 17404 w 26935"/>
                <a:gd name="connsiteY6" fmla="*/ 41439 h 56356"/>
                <a:gd name="connsiteX7" fmla="*/ 13260 w 26935"/>
                <a:gd name="connsiteY7" fmla="*/ 33565 h 56356"/>
                <a:gd name="connsiteX8" fmla="*/ 7873 w 26935"/>
                <a:gd name="connsiteY8" fmla="*/ 28178 h 56356"/>
                <a:gd name="connsiteX9" fmla="*/ 414 w 26935"/>
                <a:gd name="connsiteY9" fmla="*/ 13675 h 56356"/>
                <a:gd name="connsiteX10" fmla="*/ 414 w 26935"/>
                <a:gd name="connsiteY10" fmla="*/ 12017 h 56356"/>
                <a:gd name="connsiteX11" fmla="*/ 13260 w 26935"/>
                <a:gd name="connsiteY11" fmla="*/ 0 h 56356"/>
                <a:gd name="connsiteX12" fmla="*/ 26107 w 26935"/>
                <a:gd name="connsiteY12" fmla="*/ 12432 h 56356"/>
                <a:gd name="connsiteX13" fmla="*/ 26107 w 26935"/>
                <a:gd name="connsiteY13" fmla="*/ 16990 h 56356"/>
                <a:gd name="connsiteX14" fmla="*/ 17818 w 26935"/>
                <a:gd name="connsiteY14" fmla="*/ 16990 h 56356"/>
                <a:gd name="connsiteX15" fmla="*/ 17818 w 26935"/>
                <a:gd name="connsiteY15" fmla="*/ 12432 h 56356"/>
                <a:gd name="connsiteX16" fmla="*/ 13675 w 26935"/>
                <a:gd name="connsiteY16" fmla="*/ 7873 h 56356"/>
                <a:gd name="connsiteX17" fmla="*/ 9531 w 26935"/>
                <a:gd name="connsiteY17" fmla="*/ 12432 h 56356"/>
                <a:gd name="connsiteX18" fmla="*/ 9531 w 26935"/>
                <a:gd name="connsiteY18" fmla="*/ 13675 h 56356"/>
                <a:gd name="connsiteX19" fmla="*/ 13675 w 26935"/>
                <a:gd name="connsiteY19" fmla="*/ 21134 h 56356"/>
                <a:gd name="connsiteX20" fmla="*/ 19476 w 26935"/>
                <a:gd name="connsiteY20" fmla="*/ 26935 h 56356"/>
                <a:gd name="connsiteX21" fmla="*/ 26935 w 26935"/>
                <a:gd name="connsiteY21" fmla="*/ 41024 h 56356"/>
                <a:gd name="connsiteX22" fmla="*/ 26935 w 26935"/>
                <a:gd name="connsiteY22" fmla="*/ 43511 h 56356"/>
                <a:gd name="connsiteX23" fmla="*/ 13675 w 26935"/>
                <a:gd name="connsiteY23" fmla="*/ 56357 h 56356"/>
                <a:gd name="connsiteX24" fmla="*/ 0 w 26935"/>
                <a:gd name="connsiteY24" fmla="*/ 43511 h 5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935" h="56356">
                  <a:moveTo>
                    <a:pt x="0" y="43511"/>
                  </a:moveTo>
                  <a:lnTo>
                    <a:pt x="0" y="36052"/>
                  </a:lnTo>
                  <a:lnTo>
                    <a:pt x="8702" y="36052"/>
                  </a:lnTo>
                  <a:lnTo>
                    <a:pt x="8702" y="43511"/>
                  </a:lnTo>
                  <a:cubicBezTo>
                    <a:pt x="8702" y="46411"/>
                    <a:pt x="9945" y="48483"/>
                    <a:pt x="13260" y="48483"/>
                  </a:cubicBezTo>
                  <a:cubicBezTo>
                    <a:pt x="16161" y="48483"/>
                    <a:pt x="17404" y="46411"/>
                    <a:pt x="17404" y="43511"/>
                  </a:cubicBezTo>
                  <a:lnTo>
                    <a:pt x="17404" y="41439"/>
                  </a:lnTo>
                  <a:cubicBezTo>
                    <a:pt x="17404" y="38123"/>
                    <a:pt x="16161" y="36466"/>
                    <a:pt x="13260" y="33565"/>
                  </a:cubicBezTo>
                  <a:lnTo>
                    <a:pt x="7873" y="28178"/>
                  </a:lnTo>
                  <a:cubicBezTo>
                    <a:pt x="2486" y="23206"/>
                    <a:pt x="414" y="19891"/>
                    <a:pt x="414" y="13675"/>
                  </a:cubicBezTo>
                  <a:lnTo>
                    <a:pt x="414" y="12017"/>
                  </a:lnTo>
                  <a:cubicBezTo>
                    <a:pt x="414" y="5387"/>
                    <a:pt x="4558" y="0"/>
                    <a:pt x="13260" y="0"/>
                  </a:cubicBezTo>
                  <a:cubicBezTo>
                    <a:pt x="22377" y="0"/>
                    <a:pt x="26107" y="4558"/>
                    <a:pt x="26107" y="12432"/>
                  </a:cubicBezTo>
                  <a:lnTo>
                    <a:pt x="26107" y="16990"/>
                  </a:lnTo>
                  <a:lnTo>
                    <a:pt x="17818" y="16990"/>
                  </a:lnTo>
                  <a:lnTo>
                    <a:pt x="17818" y="12432"/>
                  </a:lnTo>
                  <a:cubicBezTo>
                    <a:pt x="17818" y="9116"/>
                    <a:pt x="16575" y="7873"/>
                    <a:pt x="13675" y="7873"/>
                  </a:cubicBezTo>
                  <a:cubicBezTo>
                    <a:pt x="11189" y="7873"/>
                    <a:pt x="9531" y="9116"/>
                    <a:pt x="9531" y="12432"/>
                  </a:cubicBezTo>
                  <a:lnTo>
                    <a:pt x="9531" y="13675"/>
                  </a:lnTo>
                  <a:cubicBezTo>
                    <a:pt x="9531" y="16575"/>
                    <a:pt x="11189" y="18647"/>
                    <a:pt x="13675" y="21134"/>
                  </a:cubicBezTo>
                  <a:lnTo>
                    <a:pt x="19476" y="26935"/>
                  </a:lnTo>
                  <a:cubicBezTo>
                    <a:pt x="24449" y="31908"/>
                    <a:pt x="26935" y="35223"/>
                    <a:pt x="26935" y="41024"/>
                  </a:cubicBezTo>
                  <a:lnTo>
                    <a:pt x="26935" y="43511"/>
                  </a:lnTo>
                  <a:cubicBezTo>
                    <a:pt x="26935" y="50970"/>
                    <a:pt x="22791" y="56357"/>
                    <a:pt x="13675" y="56357"/>
                  </a:cubicBezTo>
                  <a:cubicBezTo>
                    <a:pt x="3315" y="55528"/>
                    <a:pt x="0" y="50555"/>
                    <a:pt x="0" y="43511"/>
                  </a:cubicBezTo>
                  <a:close/>
                </a:path>
              </a:pathLst>
            </a:custGeom>
            <a:solidFill>
              <a:srgbClr val="FFFFFF"/>
            </a:solidFill>
            <a:ln w="4763" cap="flat">
              <a:noFill/>
              <a:prstDash val="solid"/>
              <a:miter/>
            </a:ln>
          </p:spPr>
          <p:txBody>
            <a:bodyPr rtlCol="0" anchor="ctr"/>
            <a:lstStyle/>
            <a:p>
              <a:endParaRPr lang="ru-RU"/>
            </a:p>
          </p:txBody>
        </p:sp>
        <p:sp>
          <p:nvSpPr>
            <p:cNvPr id="322" name="Полилиния: фигура 321">
              <a:extLst>
                <a:ext uri="{FF2B5EF4-FFF2-40B4-BE49-F238E27FC236}">
                  <a16:creationId xmlns:a16="http://schemas.microsoft.com/office/drawing/2014/main" id="{2FE54682-7A60-40D8-BA32-66EF1DDB8AD2}"/>
                </a:ext>
              </a:extLst>
            </p:cNvPr>
            <p:cNvSpPr/>
            <p:nvPr/>
          </p:nvSpPr>
          <p:spPr>
            <a:xfrm>
              <a:off x="4894797" y="4770402"/>
              <a:ext cx="26106" cy="54699"/>
            </a:xfrm>
            <a:custGeom>
              <a:avLst/>
              <a:gdLst>
                <a:gd name="connsiteX0" fmla="*/ 0 w 26106"/>
                <a:gd name="connsiteY0" fmla="*/ 0 h 54699"/>
                <a:gd name="connsiteX1" fmla="*/ 13675 w 26106"/>
                <a:gd name="connsiteY1" fmla="*/ 0 h 54699"/>
                <a:gd name="connsiteX2" fmla="*/ 26107 w 26106"/>
                <a:gd name="connsiteY2" fmla="*/ 12017 h 54699"/>
                <a:gd name="connsiteX3" fmla="*/ 26107 w 26106"/>
                <a:gd name="connsiteY3" fmla="*/ 23620 h 54699"/>
                <a:gd name="connsiteX4" fmla="*/ 13675 w 26106"/>
                <a:gd name="connsiteY4" fmla="*/ 36052 h 54699"/>
                <a:gd name="connsiteX5" fmla="*/ 9117 w 26106"/>
                <a:gd name="connsiteY5" fmla="*/ 36052 h 54699"/>
                <a:gd name="connsiteX6" fmla="*/ 9117 w 26106"/>
                <a:gd name="connsiteY6" fmla="*/ 54699 h 54699"/>
                <a:gd name="connsiteX7" fmla="*/ 0 w 26106"/>
                <a:gd name="connsiteY7" fmla="*/ 54699 h 54699"/>
                <a:gd name="connsiteX8" fmla="*/ 0 w 26106"/>
                <a:gd name="connsiteY8" fmla="*/ 0 h 54699"/>
                <a:gd name="connsiteX9" fmla="*/ 0 w 26106"/>
                <a:gd name="connsiteY9" fmla="*/ 0 h 54699"/>
                <a:gd name="connsiteX10" fmla="*/ 9117 w 26106"/>
                <a:gd name="connsiteY10" fmla="*/ 7459 h 54699"/>
                <a:gd name="connsiteX11" fmla="*/ 9117 w 26106"/>
                <a:gd name="connsiteY11" fmla="*/ 29007 h 54699"/>
                <a:gd name="connsiteX12" fmla="*/ 12432 w 26106"/>
                <a:gd name="connsiteY12" fmla="*/ 29007 h 54699"/>
                <a:gd name="connsiteX13" fmla="*/ 16990 w 26106"/>
                <a:gd name="connsiteY13" fmla="*/ 24449 h 54699"/>
                <a:gd name="connsiteX14" fmla="*/ 16990 w 26106"/>
                <a:gd name="connsiteY14" fmla="*/ 12017 h 54699"/>
                <a:gd name="connsiteX15" fmla="*/ 12432 w 26106"/>
                <a:gd name="connsiteY15" fmla="*/ 7459 h 54699"/>
                <a:gd name="connsiteX16" fmla="*/ 9117 w 26106"/>
                <a:gd name="connsiteY16" fmla="*/ 7459 h 5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106" h="54699">
                  <a:moveTo>
                    <a:pt x="0" y="0"/>
                  </a:moveTo>
                  <a:lnTo>
                    <a:pt x="13675" y="0"/>
                  </a:lnTo>
                  <a:cubicBezTo>
                    <a:pt x="22791" y="0"/>
                    <a:pt x="26107" y="4558"/>
                    <a:pt x="26107" y="12017"/>
                  </a:cubicBezTo>
                  <a:lnTo>
                    <a:pt x="26107" y="23620"/>
                  </a:lnTo>
                  <a:cubicBezTo>
                    <a:pt x="26107" y="31079"/>
                    <a:pt x="22791" y="36052"/>
                    <a:pt x="13675" y="36052"/>
                  </a:cubicBezTo>
                  <a:lnTo>
                    <a:pt x="9117" y="36052"/>
                  </a:lnTo>
                  <a:lnTo>
                    <a:pt x="9117" y="54699"/>
                  </a:lnTo>
                  <a:lnTo>
                    <a:pt x="0" y="54699"/>
                  </a:lnTo>
                  <a:lnTo>
                    <a:pt x="0" y="0"/>
                  </a:lnTo>
                  <a:lnTo>
                    <a:pt x="0" y="0"/>
                  </a:lnTo>
                  <a:close/>
                  <a:moveTo>
                    <a:pt x="9117" y="7459"/>
                  </a:moveTo>
                  <a:lnTo>
                    <a:pt x="9117" y="29007"/>
                  </a:lnTo>
                  <a:lnTo>
                    <a:pt x="12432" y="29007"/>
                  </a:lnTo>
                  <a:cubicBezTo>
                    <a:pt x="15747" y="29007"/>
                    <a:pt x="16990" y="27350"/>
                    <a:pt x="16990" y="24449"/>
                  </a:cubicBezTo>
                  <a:lnTo>
                    <a:pt x="16990" y="12017"/>
                  </a:lnTo>
                  <a:cubicBezTo>
                    <a:pt x="16990" y="9116"/>
                    <a:pt x="15747" y="7459"/>
                    <a:pt x="12432" y="7459"/>
                  </a:cubicBezTo>
                  <a:lnTo>
                    <a:pt x="9117" y="7459"/>
                  </a:lnTo>
                  <a:close/>
                </a:path>
              </a:pathLst>
            </a:custGeom>
            <a:solidFill>
              <a:srgbClr val="FFFFFF"/>
            </a:solidFill>
            <a:ln w="4763" cap="flat">
              <a:noFill/>
              <a:prstDash val="solid"/>
              <a:miter/>
            </a:ln>
          </p:spPr>
          <p:txBody>
            <a:bodyPr rtlCol="0" anchor="ctr"/>
            <a:lstStyle/>
            <a:p>
              <a:endParaRPr lang="ru-RU"/>
            </a:p>
          </p:txBody>
        </p:sp>
        <p:sp>
          <p:nvSpPr>
            <p:cNvPr id="323" name="Полилиния: фигура 322">
              <a:extLst>
                <a:ext uri="{FF2B5EF4-FFF2-40B4-BE49-F238E27FC236}">
                  <a16:creationId xmlns:a16="http://schemas.microsoft.com/office/drawing/2014/main" id="{D1085C85-CC24-4B51-BC98-95E92B63F2E8}"/>
                </a:ext>
              </a:extLst>
            </p:cNvPr>
            <p:cNvSpPr/>
            <p:nvPr/>
          </p:nvSpPr>
          <p:spPr>
            <a:xfrm>
              <a:off x="4926290" y="4769988"/>
              <a:ext cx="27763" cy="55527"/>
            </a:xfrm>
            <a:custGeom>
              <a:avLst/>
              <a:gdLst>
                <a:gd name="connsiteX0" fmla="*/ 0 w 27763"/>
                <a:gd name="connsiteY0" fmla="*/ 41024 h 55527"/>
                <a:gd name="connsiteX1" fmla="*/ 0 w 27763"/>
                <a:gd name="connsiteY1" fmla="*/ 14503 h 55527"/>
                <a:gd name="connsiteX2" fmla="*/ 13675 w 27763"/>
                <a:gd name="connsiteY2" fmla="*/ 0 h 55527"/>
                <a:gd name="connsiteX3" fmla="*/ 27764 w 27763"/>
                <a:gd name="connsiteY3" fmla="*/ 14503 h 55527"/>
                <a:gd name="connsiteX4" fmla="*/ 27764 w 27763"/>
                <a:gd name="connsiteY4" fmla="*/ 41024 h 55527"/>
                <a:gd name="connsiteX5" fmla="*/ 13675 w 27763"/>
                <a:gd name="connsiteY5" fmla="*/ 55528 h 55527"/>
                <a:gd name="connsiteX6" fmla="*/ 0 w 27763"/>
                <a:gd name="connsiteY6" fmla="*/ 41024 h 55527"/>
                <a:gd name="connsiteX7" fmla="*/ 18648 w 27763"/>
                <a:gd name="connsiteY7" fmla="*/ 42268 h 55527"/>
                <a:gd name="connsiteX8" fmla="*/ 18648 w 27763"/>
                <a:gd name="connsiteY8" fmla="*/ 12846 h 55527"/>
                <a:gd name="connsiteX9" fmla="*/ 14089 w 27763"/>
                <a:gd name="connsiteY9" fmla="*/ 7045 h 55527"/>
                <a:gd name="connsiteX10" fmla="*/ 9531 w 27763"/>
                <a:gd name="connsiteY10" fmla="*/ 12846 h 55527"/>
                <a:gd name="connsiteX11" fmla="*/ 9531 w 27763"/>
                <a:gd name="connsiteY11" fmla="*/ 42268 h 55527"/>
                <a:gd name="connsiteX12" fmla="*/ 14089 w 27763"/>
                <a:gd name="connsiteY12" fmla="*/ 48069 h 55527"/>
                <a:gd name="connsiteX13" fmla="*/ 18648 w 27763"/>
                <a:gd name="connsiteY13" fmla="*/ 42268 h 5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63" h="55527">
                  <a:moveTo>
                    <a:pt x="0" y="41024"/>
                  </a:moveTo>
                  <a:lnTo>
                    <a:pt x="0" y="14503"/>
                  </a:lnTo>
                  <a:cubicBezTo>
                    <a:pt x="0" y="5801"/>
                    <a:pt x="4144" y="0"/>
                    <a:pt x="13675" y="0"/>
                  </a:cubicBezTo>
                  <a:cubicBezTo>
                    <a:pt x="23206" y="0"/>
                    <a:pt x="27764" y="6216"/>
                    <a:pt x="27764" y="14503"/>
                  </a:cubicBezTo>
                  <a:lnTo>
                    <a:pt x="27764" y="41024"/>
                  </a:lnTo>
                  <a:cubicBezTo>
                    <a:pt x="27764" y="49312"/>
                    <a:pt x="23620" y="55528"/>
                    <a:pt x="13675" y="55528"/>
                  </a:cubicBezTo>
                  <a:cubicBezTo>
                    <a:pt x="4144" y="55528"/>
                    <a:pt x="0" y="49312"/>
                    <a:pt x="0" y="41024"/>
                  </a:cubicBezTo>
                  <a:close/>
                  <a:moveTo>
                    <a:pt x="18648" y="42268"/>
                  </a:moveTo>
                  <a:lnTo>
                    <a:pt x="18648" y="12846"/>
                  </a:lnTo>
                  <a:cubicBezTo>
                    <a:pt x="18648" y="9531"/>
                    <a:pt x="17404" y="7045"/>
                    <a:pt x="14089" y="7045"/>
                  </a:cubicBezTo>
                  <a:cubicBezTo>
                    <a:pt x="10774" y="7045"/>
                    <a:pt x="9531" y="9531"/>
                    <a:pt x="9531" y="12846"/>
                  </a:cubicBezTo>
                  <a:lnTo>
                    <a:pt x="9531" y="42268"/>
                  </a:lnTo>
                  <a:cubicBezTo>
                    <a:pt x="9531" y="45582"/>
                    <a:pt x="10774" y="48069"/>
                    <a:pt x="14089" y="48069"/>
                  </a:cubicBezTo>
                  <a:cubicBezTo>
                    <a:pt x="17404" y="48069"/>
                    <a:pt x="18648" y="45582"/>
                    <a:pt x="18648" y="42268"/>
                  </a:cubicBezTo>
                  <a:close/>
                </a:path>
              </a:pathLst>
            </a:custGeom>
            <a:solidFill>
              <a:srgbClr val="FFFFFF"/>
            </a:solidFill>
            <a:ln w="4763" cap="flat">
              <a:noFill/>
              <a:prstDash val="solid"/>
              <a:miter/>
            </a:ln>
          </p:spPr>
          <p:txBody>
            <a:bodyPr rtlCol="0" anchor="ctr"/>
            <a:lstStyle/>
            <a:p>
              <a:endParaRPr lang="ru-RU"/>
            </a:p>
          </p:txBody>
        </p:sp>
        <p:sp>
          <p:nvSpPr>
            <p:cNvPr id="324" name="Полилиния: фигура 323">
              <a:extLst>
                <a:ext uri="{FF2B5EF4-FFF2-40B4-BE49-F238E27FC236}">
                  <a16:creationId xmlns:a16="http://schemas.microsoft.com/office/drawing/2014/main" id="{0E115F68-9F31-468F-9015-75C756B27F60}"/>
                </a:ext>
              </a:extLst>
            </p:cNvPr>
            <p:cNvSpPr/>
            <p:nvPr/>
          </p:nvSpPr>
          <p:spPr>
            <a:xfrm>
              <a:off x="4960270" y="4770818"/>
              <a:ext cx="26520" cy="54284"/>
            </a:xfrm>
            <a:custGeom>
              <a:avLst/>
              <a:gdLst>
                <a:gd name="connsiteX0" fmla="*/ 7873 w 26520"/>
                <a:gd name="connsiteY0" fmla="*/ 19891 h 54284"/>
                <a:gd name="connsiteX1" fmla="*/ 7873 w 26520"/>
                <a:gd name="connsiteY1" fmla="*/ 54285 h 54284"/>
                <a:gd name="connsiteX2" fmla="*/ 0 w 26520"/>
                <a:gd name="connsiteY2" fmla="*/ 54285 h 54284"/>
                <a:gd name="connsiteX3" fmla="*/ 0 w 26520"/>
                <a:gd name="connsiteY3" fmla="*/ 0 h 54284"/>
                <a:gd name="connsiteX4" fmla="*/ 9116 w 26520"/>
                <a:gd name="connsiteY4" fmla="*/ 0 h 54284"/>
                <a:gd name="connsiteX5" fmla="*/ 19062 w 26520"/>
                <a:gd name="connsiteY5" fmla="*/ 31079 h 54284"/>
                <a:gd name="connsiteX6" fmla="*/ 19062 w 26520"/>
                <a:gd name="connsiteY6" fmla="*/ 0 h 54284"/>
                <a:gd name="connsiteX7" fmla="*/ 26521 w 26520"/>
                <a:gd name="connsiteY7" fmla="*/ 0 h 54284"/>
                <a:gd name="connsiteX8" fmla="*/ 26521 w 26520"/>
                <a:gd name="connsiteY8" fmla="*/ 54285 h 54284"/>
                <a:gd name="connsiteX9" fmla="*/ 18648 w 26520"/>
                <a:gd name="connsiteY9" fmla="*/ 54285 h 54284"/>
                <a:gd name="connsiteX10" fmla="*/ 7873 w 26520"/>
                <a:gd name="connsiteY10" fmla="*/ 19891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20" h="54284">
                  <a:moveTo>
                    <a:pt x="7873" y="19891"/>
                  </a:moveTo>
                  <a:lnTo>
                    <a:pt x="7873" y="54285"/>
                  </a:lnTo>
                  <a:lnTo>
                    <a:pt x="0" y="54285"/>
                  </a:lnTo>
                  <a:lnTo>
                    <a:pt x="0" y="0"/>
                  </a:lnTo>
                  <a:lnTo>
                    <a:pt x="9116" y="0"/>
                  </a:lnTo>
                  <a:lnTo>
                    <a:pt x="19062" y="31079"/>
                  </a:lnTo>
                  <a:lnTo>
                    <a:pt x="19062" y="0"/>
                  </a:lnTo>
                  <a:lnTo>
                    <a:pt x="26521" y="0"/>
                  </a:lnTo>
                  <a:lnTo>
                    <a:pt x="26521" y="54285"/>
                  </a:lnTo>
                  <a:lnTo>
                    <a:pt x="18648" y="54285"/>
                  </a:lnTo>
                  <a:lnTo>
                    <a:pt x="7873" y="19891"/>
                  </a:lnTo>
                  <a:close/>
                </a:path>
              </a:pathLst>
            </a:custGeom>
            <a:solidFill>
              <a:srgbClr val="FFFFFF"/>
            </a:solidFill>
            <a:ln w="4763" cap="flat">
              <a:noFill/>
              <a:prstDash val="solid"/>
              <a:miter/>
            </a:ln>
          </p:spPr>
          <p:txBody>
            <a:bodyPr rtlCol="0" anchor="ctr"/>
            <a:lstStyle/>
            <a:p>
              <a:endParaRPr lang="ru-RU"/>
            </a:p>
          </p:txBody>
        </p:sp>
        <p:sp>
          <p:nvSpPr>
            <p:cNvPr id="325" name="Полилиния: фигура 324">
              <a:extLst>
                <a:ext uri="{FF2B5EF4-FFF2-40B4-BE49-F238E27FC236}">
                  <a16:creationId xmlns:a16="http://schemas.microsoft.com/office/drawing/2014/main" id="{4CAC14AF-185F-46F2-B693-18FF36BFB6F8}"/>
                </a:ext>
              </a:extLst>
            </p:cNvPr>
            <p:cNvSpPr/>
            <p:nvPr/>
          </p:nvSpPr>
          <p:spPr>
            <a:xfrm>
              <a:off x="4992593" y="4769988"/>
              <a:ext cx="26934" cy="56356"/>
            </a:xfrm>
            <a:custGeom>
              <a:avLst/>
              <a:gdLst>
                <a:gd name="connsiteX0" fmla="*/ 0 w 26934"/>
                <a:gd name="connsiteY0" fmla="*/ 43511 h 56356"/>
                <a:gd name="connsiteX1" fmla="*/ 0 w 26934"/>
                <a:gd name="connsiteY1" fmla="*/ 36052 h 56356"/>
                <a:gd name="connsiteX2" fmla="*/ 8702 w 26934"/>
                <a:gd name="connsiteY2" fmla="*/ 36052 h 56356"/>
                <a:gd name="connsiteX3" fmla="*/ 8702 w 26934"/>
                <a:gd name="connsiteY3" fmla="*/ 43511 h 56356"/>
                <a:gd name="connsiteX4" fmla="*/ 13260 w 26934"/>
                <a:gd name="connsiteY4" fmla="*/ 48483 h 56356"/>
                <a:gd name="connsiteX5" fmla="*/ 17404 w 26934"/>
                <a:gd name="connsiteY5" fmla="*/ 43511 h 56356"/>
                <a:gd name="connsiteX6" fmla="*/ 17404 w 26934"/>
                <a:gd name="connsiteY6" fmla="*/ 41439 h 56356"/>
                <a:gd name="connsiteX7" fmla="*/ 13260 w 26934"/>
                <a:gd name="connsiteY7" fmla="*/ 33565 h 56356"/>
                <a:gd name="connsiteX8" fmla="*/ 7873 w 26934"/>
                <a:gd name="connsiteY8" fmla="*/ 28178 h 56356"/>
                <a:gd name="connsiteX9" fmla="*/ 414 w 26934"/>
                <a:gd name="connsiteY9" fmla="*/ 13675 h 56356"/>
                <a:gd name="connsiteX10" fmla="*/ 414 w 26934"/>
                <a:gd name="connsiteY10" fmla="*/ 12017 h 56356"/>
                <a:gd name="connsiteX11" fmla="*/ 13260 w 26934"/>
                <a:gd name="connsiteY11" fmla="*/ 0 h 56356"/>
                <a:gd name="connsiteX12" fmla="*/ 26106 w 26934"/>
                <a:gd name="connsiteY12" fmla="*/ 12432 h 56356"/>
                <a:gd name="connsiteX13" fmla="*/ 26106 w 26934"/>
                <a:gd name="connsiteY13" fmla="*/ 16990 h 56356"/>
                <a:gd name="connsiteX14" fmla="*/ 17818 w 26934"/>
                <a:gd name="connsiteY14" fmla="*/ 16990 h 56356"/>
                <a:gd name="connsiteX15" fmla="*/ 17818 w 26934"/>
                <a:gd name="connsiteY15" fmla="*/ 12432 h 56356"/>
                <a:gd name="connsiteX16" fmla="*/ 13675 w 26934"/>
                <a:gd name="connsiteY16" fmla="*/ 7873 h 56356"/>
                <a:gd name="connsiteX17" fmla="*/ 9531 w 26934"/>
                <a:gd name="connsiteY17" fmla="*/ 12432 h 56356"/>
                <a:gd name="connsiteX18" fmla="*/ 9531 w 26934"/>
                <a:gd name="connsiteY18" fmla="*/ 13675 h 56356"/>
                <a:gd name="connsiteX19" fmla="*/ 13675 w 26934"/>
                <a:gd name="connsiteY19" fmla="*/ 21134 h 56356"/>
                <a:gd name="connsiteX20" fmla="*/ 19476 w 26934"/>
                <a:gd name="connsiteY20" fmla="*/ 26935 h 56356"/>
                <a:gd name="connsiteX21" fmla="*/ 26935 w 26934"/>
                <a:gd name="connsiteY21" fmla="*/ 41024 h 56356"/>
                <a:gd name="connsiteX22" fmla="*/ 26935 w 26934"/>
                <a:gd name="connsiteY22" fmla="*/ 43511 h 56356"/>
                <a:gd name="connsiteX23" fmla="*/ 13675 w 26934"/>
                <a:gd name="connsiteY23" fmla="*/ 56357 h 56356"/>
                <a:gd name="connsiteX24" fmla="*/ 0 w 26934"/>
                <a:gd name="connsiteY24" fmla="*/ 43511 h 5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934" h="56356">
                  <a:moveTo>
                    <a:pt x="0" y="43511"/>
                  </a:moveTo>
                  <a:lnTo>
                    <a:pt x="0" y="36052"/>
                  </a:lnTo>
                  <a:lnTo>
                    <a:pt x="8702" y="36052"/>
                  </a:lnTo>
                  <a:lnTo>
                    <a:pt x="8702" y="43511"/>
                  </a:lnTo>
                  <a:cubicBezTo>
                    <a:pt x="8702" y="46411"/>
                    <a:pt x="9945" y="48483"/>
                    <a:pt x="13260" y="48483"/>
                  </a:cubicBezTo>
                  <a:cubicBezTo>
                    <a:pt x="16161" y="48483"/>
                    <a:pt x="17404" y="46411"/>
                    <a:pt x="17404" y="43511"/>
                  </a:cubicBezTo>
                  <a:lnTo>
                    <a:pt x="17404" y="41439"/>
                  </a:lnTo>
                  <a:cubicBezTo>
                    <a:pt x="17404" y="38123"/>
                    <a:pt x="16161" y="36466"/>
                    <a:pt x="13260" y="33565"/>
                  </a:cubicBezTo>
                  <a:lnTo>
                    <a:pt x="7873" y="28178"/>
                  </a:lnTo>
                  <a:cubicBezTo>
                    <a:pt x="2486" y="23206"/>
                    <a:pt x="414" y="19891"/>
                    <a:pt x="414" y="13675"/>
                  </a:cubicBezTo>
                  <a:lnTo>
                    <a:pt x="414" y="12017"/>
                  </a:lnTo>
                  <a:cubicBezTo>
                    <a:pt x="414" y="5387"/>
                    <a:pt x="4558" y="0"/>
                    <a:pt x="13260" y="0"/>
                  </a:cubicBezTo>
                  <a:cubicBezTo>
                    <a:pt x="22377" y="0"/>
                    <a:pt x="26106" y="4558"/>
                    <a:pt x="26106" y="12432"/>
                  </a:cubicBezTo>
                  <a:lnTo>
                    <a:pt x="26106" y="16990"/>
                  </a:lnTo>
                  <a:lnTo>
                    <a:pt x="17818" y="16990"/>
                  </a:lnTo>
                  <a:lnTo>
                    <a:pt x="17818" y="12432"/>
                  </a:lnTo>
                  <a:cubicBezTo>
                    <a:pt x="17818" y="9116"/>
                    <a:pt x="16575" y="7873"/>
                    <a:pt x="13675" y="7873"/>
                  </a:cubicBezTo>
                  <a:cubicBezTo>
                    <a:pt x="11188" y="7873"/>
                    <a:pt x="9531" y="9116"/>
                    <a:pt x="9531" y="12432"/>
                  </a:cubicBezTo>
                  <a:lnTo>
                    <a:pt x="9531" y="13675"/>
                  </a:lnTo>
                  <a:cubicBezTo>
                    <a:pt x="9531" y="16575"/>
                    <a:pt x="11188" y="18647"/>
                    <a:pt x="13675" y="21134"/>
                  </a:cubicBezTo>
                  <a:lnTo>
                    <a:pt x="19476" y="26935"/>
                  </a:lnTo>
                  <a:cubicBezTo>
                    <a:pt x="24449" y="31908"/>
                    <a:pt x="26935" y="35223"/>
                    <a:pt x="26935" y="41024"/>
                  </a:cubicBezTo>
                  <a:lnTo>
                    <a:pt x="26935" y="43511"/>
                  </a:lnTo>
                  <a:cubicBezTo>
                    <a:pt x="26935" y="50970"/>
                    <a:pt x="22791" y="56357"/>
                    <a:pt x="13675" y="56357"/>
                  </a:cubicBezTo>
                  <a:cubicBezTo>
                    <a:pt x="3729" y="55528"/>
                    <a:pt x="0" y="50555"/>
                    <a:pt x="0" y="43511"/>
                  </a:cubicBezTo>
                  <a:close/>
                </a:path>
              </a:pathLst>
            </a:custGeom>
            <a:solidFill>
              <a:srgbClr val="FFFFFF"/>
            </a:solidFill>
            <a:ln w="4763" cap="flat">
              <a:noFill/>
              <a:prstDash val="solid"/>
              <a:miter/>
            </a:ln>
          </p:spPr>
          <p:txBody>
            <a:bodyPr rtlCol="0" anchor="ctr"/>
            <a:lstStyle/>
            <a:p>
              <a:endParaRPr lang="ru-RU"/>
            </a:p>
          </p:txBody>
        </p:sp>
        <p:sp>
          <p:nvSpPr>
            <p:cNvPr id="326" name="Полилиния: фигура 325">
              <a:extLst>
                <a:ext uri="{FF2B5EF4-FFF2-40B4-BE49-F238E27FC236}">
                  <a16:creationId xmlns:a16="http://schemas.microsoft.com/office/drawing/2014/main" id="{C57F4734-7FB4-496A-9FEE-004F8232A419}"/>
                </a:ext>
              </a:extLst>
            </p:cNvPr>
            <p:cNvSpPr/>
            <p:nvPr/>
          </p:nvSpPr>
          <p:spPr>
            <a:xfrm>
              <a:off x="5024500" y="4770402"/>
              <a:ext cx="9116" cy="54284"/>
            </a:xfrm>
            <a:custGeom>
              <a:avLst/>
              <a:gdLst>
                <a:gd name="connsiteX0" fmla="*/ 0 w 9116"/>
                <a:gd name="connsiteY0" fmla="*/ 0 h 54284"/>
                <a:gd name="connsiteX1" fmla="*/ 9116 w 9116"/>
                <a:gd name="connsiteY1" fmla="*/ 0 h 54284"/>
                <a:gd name="connsiteX2" fmla="*/ 9116 w 9116"/>
                <a:gd name="connsiteY2" fmla="*/ 54285 h 54284"/>
                <a:gd name="connsiteX3" fmla="*/ 0 w 9116"/>
                <a:gd name="connsiteY3" fmla="*/ 54285 h 54284"/>
                <a:gd name="connsiteX4" fmla="*/ 0 w 9116"/>
                <a:gd name="connsiteY4" fmla="*/ 0 h 54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6" h="54284">
                  <a:moveTo>
                    <a:pt x="0" y="0"/>
                  </a:moveTo>
                  <a:lnTo>
                    <a:pt x="9116" y="0"/>
                  </a:lnTo>
                  <a:lnTo>
                    <a:pt x="9116" y="54285"/>
                  </a:lnTo>
                  <a:lnTo>
                    <a:pt x="0" y="54285"/>
                  </a:lnTo>
                  <a:lnTo>
                    <a:pt x="0" y="0"/>
                  </a:lnTo>
                  <a:close/>
                </a:path>
              </a:pathLst>
            </a:custGeom>
            <a:solidFill>
              <a:srgbClr val="FFFFFF"/>
            </a:solidFill>
            <a:ln w="4763" cap="flat">
              <a:noFill/>
              <a:prstDash val="solid"/>
              <a:miter/>
            </a:ln>
          </p:spPr>
          <p:txBody>
            <a:bodyPr rtlCol="0" anchor="ctr"/>
            <a:lstStyle/>
            <a:p>
              <a:endParaRPr lang="ru-RU"/>
            </a:p>
          </p:txBody>
        </p:sp>
        <p:sp>
          <p:nvSpPr>
            <p:cNvPr id="327" name="Полилиния: фигура 326">
              <a:extLst>
                <a:ext uri="{FF2B5EF4-FFF2-40B4-BE49-F238E27FC236}">
                  <a16:creationId xmlns:a16="http://schemas.microsoft.com/office/drawing/2014/main" id="{E41B8197-2A4A-4608-ADB0-957F7FD791D7}"/>
                </a:ext>
              </a:extLst>
            </p:cNvPr>
            <p:cNvSpPr/>
            <p:nvPr/>
          </p:nvSpPr>
          <p:spPr>
            <a:xfrm>
              <a:off x="5039832" y="4770402"/>
              <a:ext cx="26520" cy="54284"/>
            </a:xfrm>
            <a:custGeom>
              <a:avLst/>
              <a:gdLst>
                <a:gd name="connsiteX0" fmla="*/ 0 w 26520"/>
                <a:gd name="connsiteY0" fmla="*/ 0 h 54284"/>
                <a:gd name="connsiteX1" fmla="*/ 13261 w 26520"/>
                <a:gd name="connsiteY1" fmla="*/ 0 h 54284"/>
                <a:gd name="connsiteX2" fmla="*/ 25277 w 26520"/>
                <a:gd name="connsiteY2" fmla="*/ 12017 h 54284"/>
                <a:gd name="connsiteX3" fmla="*/ 25277 w 26520"/>
                <a:gd name="connsiteY3" fmla="*/ 17404 h 54284"/>
                <a:gd name="connsiteX4" fmla="*/ 19891 w 26520"/>
                <a:gd name="connsiteY4" fmla="*/ 26106 h 54284"/>
                <a:gd name="connsiteX5" fmla="*/ 26520 w 26520"/>
                <a:gd name="connsiteY5" fmla="*/ 35223 h 54284"/>
                <a:gd name="connsiteX6" fmla="*/ 26520 w 26520"/>
                <a:gd name="connsiteY6" fmla="*/ 42268 h 54284"/>
                <a:gd name="connsiteX7" fmla="*/ 14089 w 26520"/>
                <a:gd name="connsiteY7" fmla="*/ 54285 h 54284"/>
                <a:gd name="connsiteX8" fmla="*/ 0 w 26520"/>
                <a:gd name="connsiteY8" fmla="*/ 54285 h 54284"/>
                <a:gd name="connsiteX9" fmla="*/ 0 w 26520"/>
                <a:gd name="connsiteY9" fmla="*/ 0 h 54284"/>
                <a:gd name="connsiteX10" fmla="*/ 0 w 26520"/>
                <a:gd name="connsiteY10" fmla="*/ 0 h 54284"/>
                <a:gd name="connsiteX11" fmla="*/ 9117 w 26520"/>
                <a:gd name="connsiteY11" fmla="*/ 23206 h 54284"/>
                <a:gd name="connsiteX12" fmla="*/ 12432 w 26520"/>
                <a:gd name="connsiteY12" fmla="*/ 23206 h 54284"/>
                <a:gd name="connsiteX13" fmla="*/ 16576 w 26520"/>
                <a:gd name="connsiteY13" fmla="*/ 18648 h 54284"/>
                <a:gd name="connsiteX14" fmla="*/ 16576 w 26520"/>
                <a:gd name="connsiteY14" fmla="*/ 12017 h 54284"/>
                <a:gd name="connsiteX15" fmla="*/ 12018 w 26520"/>
                <a:gd name="connsiteY15" fmla="*/ 7459 h 54284"/>
                <a:gd name="connsiteX16" fmla="*/ 8703 w 26520"/>
                <a:gd name="connsiteY16" fmla="*/ 7459 h 54284"/>
                <a:gd name="connsiteX17" fmla="*/ 8703 w 26520"/>
                <a:gd name="connsiteY17" fmla="*/ 23206 h 54284"/>
                <a:gd name="connsiteX18" fmla="*/ 9117 w 26520"/>
                <a:gd name="connsiteY18" fmla="*/ 23206 h 54284"/>
                <a:gd name="connsiteX19" fmla="*/ 9117 w 26520"/>
                <a:gd name="connsiteY19" fmla="*/ 30250 h 54284"/>
                <a:gd name="connsiteX20" fmla="*/ 9117 w 26520"/>
                <a:gd name="connsiteY20" fmla="*/ 47240 h 54284"/>
                <a:gd name="connsiteX21" fmla="*/ 13261 w 26520"/>
                <a:gd name="connsiteY21" fmla="*/ 47240 h 54284"/>
                <a:gd name="connsiteX22" fmla="*/ 17819 w 26520"/>
                <a:gd name="connsiteY22" fmla="*/ 42682 h 54284"/>
                <a:gd name="connsiteX23" fmla="*/ 17819 w 26520"/>
                <a:gd name="connsiteY23" fmla="*/ 34394 h 54284"/>
                <a:gd name="connsiteX24" fmla="*/ 13261 w 26520"/>
                <a:gd name="connsiteY24" fmla="*/ 29836 h 54284"/>
                <a:gd name="connsiteX25" fmla="*/ 9117 w 26520"/>
                <a:gd name="connsiteY25" fmla="*/ 29836 h 54284"/>
                <a:gd name="connsiteX26" fmla="*/ 9117 w 26520"/>
                <a:gd name="connsiteY26" fmla="*/ 30250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520" h="54284">
                  <a:moveTo>
                    <a:pt x="0" y="0"/>
                  </a:moveTo>
                  <a:lnTo>
                    <a:pt x="13261" y="0"/>
                  </a:lnTo>
                  <a:cubicBezTo>
                    <a:pt x="22377" y="0"/>
                    <a:pt x="25277" y="4144"/>
                    <a:pt x="25277" y="12017"/>
                  </a:cubicBezTo>
                  <a:lnTo>
                    <a:pt x="25277" y="17404"/>
                  </a:lnTo>
                  <a:cubicBezTo>
                    <a:pt x="25277" y="21962"/>
                    <a:pt x="23620" y="24863"/>
                    <a:pt x="19891" y="26106"/>
                  </a:cubicBezTo>
                  <a:cubicBezTo>
                    <a:pt x="24448" y="27350"/>
                    <a:pt x="26520" y="30250"/>
                    <a:pt x="26520" y="35223"/>
                  </a:cubicBezTo>
                  <a:lnTo>
                    <a:pt x="26520" y="42268"/>
                  </a:lnTo>
                  <a:cubicBezTo>
                    <a:pt x="26520" y="50141"/>
                    <a:pt x="23205" y="54285"/>
                    <a:pt x="14089" y="54285"/>
                  </a:cubicBezTo>
                  <a:lnTo>
                    <a:pt x="0" y="54285"/>
                  </a:lnTo>
                  <a:lnTo>
                    <a:pt x="0" y="0"/>
                  </a:lnTo>
                  <a:lnTo>
                    <a:pt x="0" y="0"/>
                  </a:lnTo>
                  <a:close/>
                  <a:moveTo>
                    <a:pt x="9117" y="23206"/>
                  </a:moveTo>
                  <a:lnTo>
                    <a:pt x="12432" y="23206"/>
                  </a:lnTo>
                  <a:cubicBezTo>
                    <a:pt x="15332" y="23206"/>
                    <a:pt x="16576" y="21548"/>
                    <a:pt x="16576" y="18648"/>
                  </a:cubicBezTo>
                  <a:lnTo>
                    <a:pt x="16576" y="12017"/>
                  </a:lnTo>
                  <a:cubicBezTo>
                    <a:pt x="16576" y="9116"/>
                    <a:pt x="15333" y="7459"/>
                    <a:pt x="12018" y="7459"/>
                  </a:cubicBezTo>
                  <a:lnTo>
                    <a:pt x="8703" y="7459"/>
                  </a:lnTo>
                  <a:lnTo>
                    <a:pt x="8703" y="23206"/>
                  </a:lnTo>
                  <a:lnTo>
                    <a:pt x="9117" y="23206"/>
                  </a:lnTo>
                  <a:close/>
                  <a:moveTo>
                    <a:pt x="9117" y="30250"/>
                  </a:moveTo>
                  <a:lnTo>
                    <a:pt x="9117" y="47240"/>
                  </a:lnTo>
                  <a:lnTo>
                    <a:pt x="13261" y="47240"/>
                  </a:lnTo>
                  <a:cubicBezTo>
                    <a:pt x="16162" y="47240"/>
                    <a:pt x="17819" y="45582"/>
                    <a:pt x="17819" y="42682"/>
                  </a:cubicBezTo>
                  <a:lnTo>
                    <a:pt x="17819" y="34394"/>
                  </a:lnTo>
                  <a:cubicBezTo>
                    <a:pt x="17819" y="31493"/>
                    <a:pt x="16576" y="29836"/>
                    <a:pt x="13261" y="29836"/>
                  </a:cubicBezTo>
                  <a:lnTo>
                    <a:pt x="9117" y="29836"/>
                  </a:lnTo>
                  <a:lnTo>
                    <a:pt x="9117" y="30250"/>
                  </a:lnTo>
                  <a:close/>
                </a:path>
              </a:pathLst>
            </a:custGeom>
            <a:solidFill>
              <a:srgbClr val="FFFFFF"/>
            </a:solidFill>
            <a:ln w="4763" cap="flat">
              <a:noFill/>
              <a:prstDash val="solid"/>
              <a:miter/>
            </a:ln>
          </p:spPr>
          <p:txBody>
            <a:bodyPr rtlCol="0" anchor="ctr"/>
            <a:lstStyle/>
            <a:p>
              <a:endParaRPr lang="ru-RU"/>
            </a:p>
          </p:txBody>
        </p:sp>
        <p:sp>
          <p:nvSpPr>
            <p:cNvPr id="328" name="Полилиния: фигура 327">
              <a:extLst>
                <a:ext uri="{FF2B5EF4-FFF2-40B4-BE49-F238E27FC236}">
                  <a16:creationId xmlns:a16="http://schemas.microsoft.com/office/drawing/2014/main" id="{AA6BA8A7-6F27-442E-92BB-F3D1A2401BEB}"/>
                </a:ext>
              </a:extLst>
            </p:cNvPr>
            <p:cNvSpPr/>
            <p:nvPr/>
          </p:nvSpPr>
          <p:spPr>
            <a:xfrm>
              <a:off x="5072153" y="4770402"/>
              <a:ext cx="19892" cy="54284"/>
            </a:xfrm>
            <a:custGeom>
              <a:avLst/>
              <a:gdLst>
                <a:gd name="connsiteX0" fmla="*/ 0 w 19892"/>
                <a:gd name="connsiteY0" fmla="*/ 0 h 54284"/>
                <a:gd name="connsiteX1" fmla="*/ 9120 w 19892"/>
                <a:gd name="connsiteY1" fmla="*/ 0 h 54284"/>
                <a:gd name="connsiteX2" fmla="*/ 9120 w 19892"/>
                <a:gd name="connsiteY2" fmla="*/ 46826 h 54284"/>
                <a:gd name="connsiteX3" fmla="*/ 19893 w 19892"/>
                <a:gd name="connsiteY3" fmla="*/ 46826 h 54284"/>
                <a:gd name="connsiteX4" fmla="*/ 19893 w 19892"/>
                <a:gd name="connsiteY4" fmla="*/ 54285 h 54284"/>
                <a:gd name="connsiteX5" fmla="*/ 0 w 19892"/>
                <a:gd name="connsiteY5" fmla="*/ 54285 h 54284"/>
                <a:gd name="connsiteX6" fmla="*/ 0 w 19892"/>
                <a:gd name="connsiteY6" fmla="*/ 0 h 54284"/>
                <a:gd name="connsiteX7" fmla="*/ 0 w 19892"/>
                <a:gd name="connsiteY7" fmla="*/ 0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92" h="54284">
                  <a:moveTo>
                    <a:pt x="0" y="0"/>
                  </a:moveTo>
                  <a:lnTo>
                    <a:pt x="9120" y="0"/>
                  </a:lnTo>
                  <a:lnTo>
                    <a:pt x="9120" y="46826"/>
                  </a:lnTo>
                  <a:lnTo>
                    <a:pt x="19893" y="46826"/>
                  </a:lnTo>
                  <a:lnTo>
                    <a:pt x="19893" y="54285"/>
                  </a:lnTo>
                  <a:lnTo>
                    <a:pt x="0" y="54285"/>
                  </a:lnTo>
                  <a:lnTo>
                    <a:pt x="0" y="0"/>
                  </a:lnTo>
                  <a:lnTo>
                    <a:pt x="0" y="0"/>
                  </a:lnTo>
                  <a:close/>
                </a:path>
              </a:pathLst>
            </a:custGeom>
            <a:solidFill>
              <a:srgbClr val="FFFFFF"/>
            </a:solidFill>
            <a:ln w="4763" cap="flat">
              <a:noFill/>
              <a:prstDash val="solid"/>
              <a:miter/>
            </a:ln>
          </p:spPr>
          <p:txBody>
            <a:bodyPr rtlCol="0" anchor="ctr"/>
            <a:lstStyle/>
            <a:p>
              <a:endParaRPr lang="ru-RU"/>
            </a:p>
          </p:txBody>
        </p:sp>
        <p:sp>
          <p:nvSpPr>
            <p:cNvPr id="329" name="Полилиния: фигура 328">
              <a:extLst>
                <a:ext uri="{FF2B5EF4-FFF2-40B4-BE49-F238E27FC236}">
                  <a16:creationId xmlns:a16="http://schemas.microsoft.com/office/drawing/2014/main" id="{5241CC90-6106-4BFF-8344-06060A855B6F}"/>
                </a:ext>
              </a:extLst>
            </p:cNvPr>
            <p:cNvSpPr/>
            <p:nvPr/>
          </p:nvSpPr>
          <p:spPr>
            <a:xfrm>
              <a:off x="5097018" y="4770402"/>
              <a:ext cx="21964" cy="54699"/>
            </a:xfrm>
            <a:custGeom>
              <a:avLst/>
              <a:gdLst>
                <a:gd name="connsiteX0" fmla="*/ 0 w 21964"/>
                <a:gd name="connsiteY0" fmla="*/ 0 h 54699"/>
                <a:gd name="connsiteX1" fmla="*/ 21965 w 21964"/>
                <a:gd name="connsiteY1" fmla="*/ 0 h 54699"/>
                <a:gd name="connsiteX2" fmla="*/ 21965 w 21964"/>
                <a:gd name="connsiteY2" fmla="*/ 7459 h 54699"/>
                <a:gd name="connsiteX3" fmla="*/ 9115 w 21964"/>
                <a:gd name="connsiteY3" fmla="*/ 7459 h 54699"/>
                <a:gd name="connsiteX4" fmla="*/ 9115 w 21964"/>
                <a:gd name="connsiteY4" fmla="*/ 23206 h 54699"/>
                <a:gd name="connsiteX5" fmla="*/ 18231 w 21964"/>
                <a:gd name="connsiteY5" fmla="*/ 23206 h 54699"/>
                <a:gd name="connsiteX6" fmla="*/ 18231 w 21964"/>
                <a:gd name="connsiteY6" fmla="*/ 30665 h 54699"/>
                <a:gd name="connsiteX7" fmla="*/ 9115 w 21964"/>
                <a:gd name="connsiteY7" fmla="*/ 30665 h 54699"/>
                <a:gd name="connsiteX8" fmla="*/ 9115 w 21964"/>
                <a:gd name="connsiteY8" fmla="*/ 47240 h 54699"/>
                <a:gd name="connsiteX9" fmla="*/ 21965 w 21964"/>
                <a:gd name="connsiteY9" fmla="*/ 47240 h 54699"/>
                <a:gd name="connsiteX10" fmla="*/ 21965 w 21964"/>
                <a:gd name="connsiteY10" fmla="*/ 54699 h 54699"/>
                <a:gd name="connsiteX11" fmla="*/ 0 w 21964"/>
                <a:gd name="connsiteY11" fmla="*/ 54699 h 54699"/>
                <a:gd name="connsiteX12" fmla="*/ 0 w 21964"/>
                <a:gd name="connsiteY12" fmla="*/ 0 h 5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64" h="54699">
                  <a:moveTo>
                    <a:pt x="0" y="0"/>
                  </a:moveTo>
                  <a:lnTo>
                    <a:pt x="21965" y="0"/>
                  </a:lnTo>
                  <a:lnTo>
                    <a:pt x="21965" y="7459"/>
                  </a:lnTo>
                  <a:lnTo>
                    <a:pt x="9115" y="7459"/>
                  </a:lnTo>
                  <a:lnTo>
                    <a:pt x="9115" y="23206"/>
                  </a:lnTo>
                  <a:lnTo>
                    <a:pt x="18231" y="23206"/>
                  </a:lnTo>
                  <a:lnTo>
                    <a:pt x="18231" y="30665"/>
                  </a:lnTo>
                  <a:lnTo>
                    <a:pt x="9115" y="30665"/>
                  </a:lnTo>
                  <a:lnTo>
                    <a:pt x="9115" y="47240"/>
                  </a:lnTo>
                  <a:lnTo>
                    <a:pt x="21965" y="47240"/>
                  </a:lnTo>
                  <a:lnTo>
                    <a:pt x="21965" y="54699"/>
                  </a:lnTo>
                  <a:lnTo>
                    <a:pt x="0" y="54699"/>
                  </a:lnTo>
                  <a:lnTo>
                    <a:pt x="0" y="0"/>
                  </a:lnTo>
                  <a:close/>
                </a:path>
              </a:pathLst>
            </a:custGeom>
            <a:solidFill>
              <a:srgbClr val="FFFFFF"/>
            </a:solidFill>
            <a:ln w="4763" cap="flat">
              <a:noFill/>
              <a:prstDash val="solid"/>
              <a:miter/>
            </a:ln>
          </p:spPr>
          <p:txBody>
            <a:bodyPr rtlCol="0" anchor="ctr"/>
            <a:lstStyle/>
            <a:p>
              <a:endParaRPr lang="ru-RU"/>
            </a:p>
          </p:txBody>
        </p:sp>
        <p:sp>
          <p:nvSpPr>
            <p:cNvPr id="330" name="Полилиния: фигура 329">
              <a:extLst>
                <a:ext uri="{FF2B5EF4-FFF2-40B4-BE49-F238E27FC236}">
                  <a16:creationId xmlns:a16="http://schemas.microsoft.com/office/drawing/2014/main" id="{76615452-3773-4117-97EF-737149DAF4E7}"/>
                </a:ext>
              </a:extLst>
            </p:cNvPr>
            <p:cNvSpPr/>
            <p:nvPr/>
          </p:nvSpPr>
          <p:spPr>
            <a:xfrm>
              <a:off x="4803631" y="4849964"/>
              <a:ext cx="26520" cy="56771"/>
            </a:xfrm>
            <a:custGeom>
              <a:avLst/>
              <a:gdLst>
                <a:gd name="connsiteX0" fmla="*/ 0 w 26520"/>
                <a:gd name="connsiteY0" fmla="*/ 41025 h 56771"/>
                <a:gd name="connsiteX1" fmla="*/ 0 w 26520"/>
                <a:gd name="connsiteY1" fmla="*/ 14504 h 56771"/>
                <a:gd name="connsiteX2" fmla="*/ 13675 w 26520"/>
                <a:gd name="connsiteY2" fmla="*/ 0 h 56771"/>
                <a:gd name="connsiteX3" fmla="*/ 26521 w 26520"/>
                <a:gd name="connsiteY3" fmla="*/ 13675 h 56771"/>
                <a:gd name="connsiteX4" fmla="*/ 26521 w 26520"/>
                <a:gd name="connsiteY4" fmla="*/ 20305 h 56771"/>
                <a:gd name="connsiteX5" fmla="*/ 18233 w 26520"/>
                <a:gd name="connsiteY5" fmla="*/ 20305 h 56771"/>
                <a:gd name="connsiteX6" fmla="*/ 18233 w 26520"/>
                <a:gd name="connsiteY6" fmla="*/ 13261 h 56771"/>
                <a:gd name="connsiteX7" fmla="*/ 13675 w 26520"/>
                <a:gd name="connsiteY7" fmla="*/ 7873 h 56771"/>
                <a:gd name="connsiteX8" fmla="*/ 9116 w 26520"/>
                <a:gd name="connsiteY8" fmla="*/ 13675 h 56771"/>
                <a:gd name="connsiteX9" fmla="*/ 9116 w 26520"/>
                <a:gd name="connsiteY9" fmla="*/ 43096 h 56771"/>
                <a:gd name="connsiteX10" fmla="*/ 13675 w 26520"/>
                <a:gd name="connsiteY10" fmla="*/ 48898 h 56771"/>
                <a:gd name="connsiteX11" fmla="*/ 18233 w 26520"/>
                <a:gd name="connsiteY11" fmla="*/ 43511 h 56771"/>
                <a:gd name="connsiteX12" fmla="*/ 18233 w 26520"/>
                <a:gd name="connsiteY12" fmla="*/ 33566 h 56771"/>
                <a:gd name="connsiteX13" fmla="*/ 26521 w 26520"/>
                <a:gd name="connsiteY13" fmla="*/ 33566 h 56771"/>
                <a:gd name="connsiteX14" fmla="*/ 26521 w 26520"/>
                <a:gd name="connsiteY14" fmla="*/ 43096 h 56771"/>
                <a:gd name="connsiteX15" fmla="*/ 13675 w 26520"/>
                <a:gd name="connsiteY15" fmla="*/ 56771 h 56771"/>
                <a:gd name="connsiteX16" fmla="*/ 0 w 26520"/>
                <a:gd name="connsiteY16" fmla="*/ 41025 h 5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520" h="56771">
                  <a:moveTo>
                    <a:pt x="0" y="41025"/>
                  </a:moveTo>
                  <a:lnTo>
                    <a:pt x="0" y="14504"/>
                  </a:lnTo>
                  <a:cubicBezTo>
                    <a:pt x="0" y="5802"/>
                    <a:pt x="4144" y="0"/>
                    <a:pt x="13675" y="0"/>
                  </a:cubicBezTo>
                  <a:cubicBezTo>
                    <a:pt x="23620" y="0"/>
                    <a:pt x="26521" y="5802"/>
                    <a:pt x="26521" y="13675"/>
                  </a:cubicBezTo>
                  <a:lnTo>
                    <a:pt x="26521" y="20305"/>
                  </a:lnTo>
                  <a:lnTo>
                    <a:pt x="18233" y="20305"/>
                  </a:lnTo>
                  <a:lnTo>
                    <a:pt x="18233" y="13261"/>
                  </a:lnTo>
                  <a:cubicBezTo>
                    <a:pt x="18233" y="9946"/>
                    <a:pt x="16990" y="7873"/>
                    <a:pt x="13675" y="7873"/>
                  </a:cubicBezTo>
                  <a:cubicBezTo>
                    <a:pt x="10360" y="7873"/>
                    <a:pt x="9116" y="10360"/>
                    <a:pt x="9116" y="13675"/>
                  </a:cubicBezTo>
                  <a:lnTo>
                    <a:pt x="9116" y="43096"/>
                  </a:lnTo>
                  <a:cubicBezTo>
                    <a:pt x="9116" y="46412"/>
                    <a:pt x="10360" y="48898"/>
                    <a:pt x="13675" y="48898"/>
                  </a:cubicBezTo>
                  <a:cubicBezTo>
                    <a:pt x="16990" y="48898"/>
                    <a:pt x="18233" y="46826"/>
                    <a:pt x="18233" y="43511"/>
                  </a:cubicBezTo>
                  <a:lnTo>
                    <a:pt x="18233" y="33566"/>
                  </a:lnTo>
                  <a:lnTo>
                    <a:pt x="26521" y="33566"/>
                  </a:lnTo>
                  <a:lnTo>
                    <a:pt x="26521" y="43096"/>
                  </a:lnTo>
                  <a:cubicBezTo>
                    <a:pt x="26521" y="50970"/>
                    <a:pt x="23206" y="56771"/>
                    <a:pt x="13675" y="56771"/>
                  </a:cubicBezTo>
                  <a:cubicBezTo>
                    <a:pt x="4144" y="55943"/>
                    <a:pt x="0" y="49312"/>
                    <a:pt x="0" y="41025"/>
                  </a:cubicBezTo>
                  <a:close/>
                </a:path>
              </a:pathLst>
            </a:custGeom>
            <a:solidFill>
              <a:srgbClr val="FFFFFF"/>
            </a:solidFill>
            <a:ln w="4763" cap="flat">
              <a:noFill/>
              <a:prstDash val="solid"/>
              <a:miter/>
            </a:ln>
          </p:spPr>
          <p:txBody>
            <a:bodyPr rtlCol="0" anchor="ctr"/>
            <a:lstStyle/>
            <a:p>
              <a:endParaRPr lang="ru-RU"/>
            </a:p>
          </p:txBody>
        </p:sp>
        <p:sp>
          <p:nvSpPr>
            <p:cNvPr id="331" name="Полилиния: фигура 330">
              <a:extLst>
                <a:ext uri="{FF2B5EF4-FFF2-40B4-BE49-F238E27FC236}">
                  <a16:creationId xmlns:a16="http://schemas.microsoft.com/office/drawing/2014/main" id="{E6D4A33A-AC31-4048-A784-2637D4326FAF}"/>
                </a:ext>
              </a:extLst>
            </p:cNvPr>
            <p:cNvSpPr/>
            <p:nvPr/>
          </p:nvSpPr>
          <p:spPr>
            <a:xfrm>
              <a:off x="4836368" y="4849964"/>
              <a:ext cx="27763" cy="55546"/>
            </a:xfrm>
            <a:custGeom>
              <a:avLst/>
              <a:gdLst>
                <a:gd name="connsiteX0" fmla="*/ 0 w 27763"/>
                <a:gd name="connsiteY0" fmla="*/ 41025 h 55546"/>
                <a:gd name="connsiteX1" fmla="*/ 0 w 27763"/>
                <a:gd name="connsiteY1" fmla="*/ 14504 h 55546"/>
                <a:gd name="connsiteX2" fmla="*/ 13675 w 27763"/>
                <a:gd name="connsiteY2" fmla="*/ 0 h 55546"/>
                <a:gd name="connsiteX3" fmla="*/ 27764 w 27763"/>
                <a:gd name="connsiteY3" fmla="*/ 14504 h 55546"/>
                <a:gd name="connsiteX4" fmla="*/ 27764 w 27763"/>
                <a:gd name="connsiteY4" fmla="*/ 41025 h 55546"/>
                <a:gd name="connsiteX5" fmla="*/ 13675 w 27763"/>
                <a:gd name="connsiteY5" fmla="*/ 55528 h 55546"/>
                <a:gd name="connsiteX6" fmla="*/ 0 w 27763"/>
                <a:gd name="connsiteY6" fmla="*/ 41025 h 55546"/>
                <a:gd name="connsiteX7" fmla="*/ 18233 w 27763"/>
                <a:gd name="connsiteY7" fmla="*/ 42682 h 55546"/>
                <a:gd name="connsiteX8" fmla="*/ 18233 w 27763"/>
                <a:gd name="connsiteY8" fmla="*/ 13261 h 55546"/>
                <a:gd name="connsiteX9" fmla="*/ 13675 w 27763"/>
                <a:gd name="connsiteY9" fmla="*/ 7459 h 55546"/>
                <a:gd name="connsiteX10" fmla="*/ 9116 w 27763"/>
                <a:gd name="connsiteY10" fmla="*/ 13261 h 55546"/>
                <a:gd name="connsiteX11" fmla="*/ 9116 w 27763"/>
                <a:gd name="connsiteY11" fmla="*/ 42682 h 55546"/>
                <a:gd name="connsiteX12" fmla="*/ 13675 w 27763"/>
                <a:gd name="connsiteY12" fmla="*/ 48484 h 55546"/>
                <a:gd name="connsiteX13" fmla="*/ 18233 w 27763"/>
                <a:gd name="connsiteY13" fmla="*/ 42682 h 5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63" h="55546">
                  <a:moveTo>
                    <a:pt x="0" y="41025"/>
                  </a:moveTo>
                  <a:lnTo>
                    <a:pt x="0" y="14504"/>
                  </a:lnTo>
                  <a:cubicBezTo>
                    <a:pt x="0" y="5802"/>
                    <a:pt x="4144" y="0"/>
                    <a:pt x="13675" y="0"/>
                  </a:cubicBezTo>
                  <a:cubicBezTo>
                    <a:pt x="23206" y="0"/>
                    <a:pt x="27764" y="6216"/>
                    <a:pt x="27764" y="14504"/>
                  </a:cubicBezTo>
                  <a:lnTo>
                    <a:pt x="27764" y="41025"/>
                  </a:lnTo>
                  <a:cubicBezTo>
                    <a:pt x="27764" y="49312"/>
                    <a:pt x="23620" y="55528"/>
                    <a:pt x="13675" y="55528"/>
                  </a:cubicBezTo>
                  <a:cubicBezTo>
                    <a:pt x="4144" y="55943"/>
                    <a:pt x="0" y="49312"/>
                    <a:pt x="0" y="41025"/>
                  </a:cubicBezTo>
                  <a:close/>
                  <a:moveTo>
                    <a:pt x="18233" y="42682"/>
                  </a:moveTo>
                  <a:lnTo>
                    <a:pt x="18233" y="13261"/>
                  </a:lnTo>
                  <a:cubicBezTo>
                    <a:pt x="18233" y="9946"/>
                    <a:pt x="16990" y="7459"/>
                    <a:pt x="13675" y="7459"/>
                  </a:cubicBezTo>
                  <a:cubicBezTo>
                    <a:pt x="10359" y="7459"/>
                    <a:pt x="9116" y="9946"/>
                    <a:pt x="9116" y="13261"/>
                  </a:cubicBezTo>
                  <a:lnTo>
                    <a:pt x="9116" y="42682"/>
                  </a:lnTo>
                  <a:cubicBezTo>
                    <a:pt x="9116" y="45997"/>
                    <a:pt x="10359" y="48484"/>
                    <a:pt x="13675" y="48484"/>
                  </a:cubicBezTo>
                  <a:cubicBezTo>
                    <a:pt x="16990" y="48069"/>
                    <a:pt x="18233" y="45997"/>
                    <a:pt x="18233" y="42682"/>
                  </a:cubicBezTo>
                  <a:close/>
                </a:path>
              </a:pathLst>
            </a:custGeom>
            <a:solidFill>
              <a:srgbClr val="FFFFFF"/>
            </a:solidFill>
            <a:ln w="4763" cap="flat">
              <a:noFill/>
              <a:prstDash val="solid"/>
              <a:miter/>
            </a:ln>
          </p:spPr>
          <p:txBody>
            <a:bodyPr rtlCol="0" anchor="ctr"/>
            <a:lstStyle/>
            <a:p>
              <a:endParaRPr lang="ru-RU"/>
            </a:p>
          </p:txBody>
        </p:sp>
        <p:sp>
          <p:nvSpPr>
            <p:cNvPr id="332" name="Полилиния: фигура 331">
              <a:extLst>
                <a:ext uri="{FF2B5EF4-FFF2-40B4-BE49-F238E27FC236}">
                  <a16:creationId xmlns:a16="http://schemas.microsoft.com/office/drawing/2014/main" id="{A7A0EB54-3385-46CF-A505-A66EE6F0F15D}"/>
                </a:ext>
              </a:extLst>
            </p:cNvPr>
            <p:cNvSpPr/>
            <p:nvPr/>
          </p:nvSpPr>
          <p:spPr>
            <a:xfrm>
              <a:off x="4869933" y="4850795"/>
              <a:ext cx="26520" cy="54284"/>
            </a:xfrm>
            <a:custGeom>
              <a:avLst/>
              <a:gdLst>
                <a:gd name="connsiteX0" fmla="*/ 7873 w 26520"/>
                <a:gd name="connsiteY0" fmla="*/ 19891 h 54284"/>
                <a:gd name="connsiteX1" fmla="*/ 7873 w 26520"/>
                <a:gd name="connsiteY1" fmla="*/ 54284 h 54284"/>
                <a:gd name="connsiteX2" fmla="*/ 0 w 26520"/>
                <a:gd name="connsiteY2" fmla="*/ 54284 h 54284"/>
                <a:gd name="connsiteX3" fmla="*/ 0 w 26520"/>
                <a:gd name="connsiteY3" fmla="*/ 0 h 54284"/>
                <a:gd name="connsiteX4" fmla="*/ 9116 w 26520"/>
                <a:gd name="connsiteY4" fmla="*/ 0 h 54284"/>
                <a:gd name="connsiteX5" fmla="*/ 19062 w 26520"/>
                <a:gd name="connsiteY5" fmla="*/ 31079 h 54284"/>
                <a:gd name="connsiteX6" fmla="*/ 19062 w 26520"/>
                <a:gd name="connsiteY6" fmla="*/ 0 h 54284"/>
                <a:gd name="connsiteX7" fmla="*/ 26521 w 26520"/>
                <a:gd name="connsiteY7" fmla="*/ 0 h 54284"/>
                <a:gd name="connsiteX8" fmla="*/ 26521 w 26520"/>
                <a:gd name="connsiteY8" fmla="*/ 54284 h 54284"/>
                <a:gd name="connsiteX9" fmla="*/ 18648 w 26520"/>
                <a:gd name="connsiteY9" fmla="*/ 54284 h 54284"/>
                <a:gd name="connsiteX10" fmla="*/ 7873 w 26520"/>
                <a:gd name="connsiteY10" fmla="*/ 19891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20" h="54284">
                  <a:moveTo>
                    <a:pt x="7873" y="19891"/>
                  </a:moveTo>
                  <a:lnTo>
                    <a:pt x="7873" y="54284"/>
                  </a:lnTo>
                  <a:lnTo>
                    <a:pt x="0" y="54284"/>
                  </a:lnTo>
                  <a:lnTo>
                    <a:pt x="0" y="0"/>
                  </a:lnTo>
                  <a:lnTo>
                    <a:pt x="9116" y="0"/>
                  </a:lnTo>
                  <a:lnTo>
                    <a:pt x="19062" y="31079"/>
                  </a:lnTo>
                  <a:lnTo>
                    <a:pt x="19062" y="0"/>
                  </a:lnTo>
                  <a:lnTo>
                    <a:pt x="26521" y="0"/>
                  </a:lnTo>
                  <a:lnTo>
                    <a:pt x="26521" y="54284"/>
                  </a:lnTo>
                  <a:lnTo>
                    <a:pt x="18648" y="54284"/>
                  </a:lnTo>
                  <a:lnTo>
                    <a:pt x="7873" y="19891"/>
                  </a:lnTo>
                  <a:close/>
                </a:path>
              </a:pathLst>
            </a:custGeom>
            <a:solidFill>
              <a:srgbClr val="FFFFFF"/>
            </a:solidFill>
            <a:ln w="4763" cap="flat">
              <a:noFill/>
              <a:prstDash val="solid"/>
              <a:miter/>
            </a:ln>
          </p:spPr>
          <p:txBody>
            <a:bodyPr rtlCol="0" anchor="ctr"/>
            <a:lstStyle/>
            <a:p>
              <a:endParaRPr lang="ru-RU"/>
            </a:p>
          </p:txBody>
        </p:sp>
        <p:sp>
          <p:nvSpPr>
            <p:cNvPr id="333" name="Полилиния: фигура 332">
              <a:extLst>
                <a:ext uri="{FF2B5EF4-FFF2-40B4-BE49-F238E27FC236}">
                  <a16:creationId xmlns:a16="http://schemas.microsoft.com/office/drawing/2014/main" id="{B2440619-2915-4D67-971C-A04202C65A1C}"/>
                </a:ext>
              </a:extLst>
            </p:cNvPr>
            <p:cNvSpPr/>
            <p:nvPr/>
          </p:nvSpPr>
          <p:spPr>
            <a:xfrm>
              <a:off x="4901841" y="4849964"/>
              <a:ext cx="26935" cy="56357"/>
            </a:xfrm>
            <a:custGeom>
              <a:avLst/>
              <a:gdLst>
                <a:gd name="connsiteX0" fmla="*/ 0 w 26935"/>
                <a:gd name="connsiteY0" fmla="*/ 43511 h 56357"/>
                <a:gd name="connsiteX1" fmla="*/ 0 w 26935"/>
                <a:gd name="connsiteY1" fmla="*/ 36052 h 56357"/>
                <a:gd name="connsiteX2" fmla="*/ 8703 w 26935"/>
                <a:gd name="connsiteY2" fmla="*/ 36052 h 56357"/>
                <a:gd name="connsiteX3" fmla="*/ 8703 w 26935"/>
                <a:gd name="connsiteY3" fmla="*/ 43511 h 56357"/>
                <a:gd name="connsiteX4" fmla="*/ 13261 w 26935"/>
                <a:gd name="connsiteY4" fmla="*/ 48484 h 56357"/>
                <a:gd name="connsiteX5" fmla="*/ 17405 w 26935"/>
                <a:gd name="connsiteY5" fmla="*/ 43511 h 56357"/>
                <a:gd name="connsiteX6" fmla="*/ 17405 w 26935"/>
                <a:gd name="connsiteY6" fmla="*/ 41439 h 56357"/>
                <a:gd name="connsiteX7" fmla="*/ 13261 w 26935"/>
                <a:gd name="connsiteY7" fmla="*/ 33566 h 56357"/>
                <a:gd name="connsiteX8" fmla="*/ 7874 w 26935"/>
                <a:gd name="connsiteY8" fmla="*/ 28179 h 56357"/>
                <a:gd name="connsiteX9" fmla="*/ 415 w 26935"/>
                <a:gd name="connsiteY9" fmla="*/ 13675 h 56357"/>
                <a:gd name="connsiteX10" fmla="*/ 415 w 26935"/>
                <a:gd name="connsiteY10" fmla="*/ 12017 h 56357"/>
                <a:gd name="connsiteX11" fmla="*/ 13261 w 26935"/>
                <a:gd name="connsiteY11" fmla="*/ 0 h 56357"/>
                <a:gd name="connsiteX12" fmla="*/ 26107 w 26935"/>
                <a:gd name="connsiteY12" fmla="*/ 12432 h 56357"/>
                <a:gd name="connsiteX13" fmla="*/ 26107 w 26935"/>
                <a:gd name="connsiteY13" fmla="*/ 16990 h 56357"/>
                <a:gd name="connsiteX14" fmla="*/ 17819 w 26935"/>
                <a:gd name="connsiteY14" fmla="*/ 16990 h 56357"/>
                <a:gd name="connsiteX15" fmla="*/ 17819 w 26935"/>
                <a:gd name="connsiteY15" fmla="*/ 12432 h 56357"/>
                <a:gd name="connsiteX16" fmla="*/ 13675 w 26935"/>
                <a:gd name="connsiteY16" fmla="*/ 7873 h 56357"/>
                <a:gd name="connsiteX17" fmla="*/ 9531 w 26935"/>
                <a:gd name="connsiteY17" fmla="*/ 12432 h 56357"/>
                <a:gd name="connsiteX18" fmla="*/ 9531 w 26935"/>
                <a:gd name="connsiteY18" fmla="*/ 13675 h 56357"/>
                <a:gd name="connsiteX19" fmla="*/ 13675 w 26935"/>
                <a:gd name="connsiteY19" fmla="*/ 21134 h 56357"/>
                <a:gd name="connsiteX20" fmla="*/ 19476 w 26935"/>
                <a:gd name="connsiteY20" fmla="*/ 26935 h 56357"/>
                <a:gd name="connsiteX21" fmla="*/ 26935 w 26935"/>
                <a:gd name="connsiteY21" fmla="*/ 41025 h 56357"/>
                <a:gd name="connsiteX22" fmla="*/ 26935 w 26935"/>
                <a:gd name="connsiteY22" fmla="*/ 43511 h 56357"/>
                <a:gd name="connsiteX23" fmla="*/ 13675 w 26935"/>
                <a:gd name="connsiteY23" fmla="*/ 56357 h 56357"/>
                <a:gd name="connsiteX24" fmla="*/ 0 w 26935"/>
                <a:gd name="connsiteY24" fmla="*/ 43511 h 5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935" h="56357">
                  <a:moveTo>
                    <a:pt x="0" y="43511"/>
                  </a:moveTo>
                  <a:lnTo>
                    <a:pt x="0" y="36052"/>
                  </a:lnTo>
                  <a:lnTo>
                    <a:pt x="8703" y="36052"/>
                  </a:lnTo>
                  <a:lnTo>
                    <a:pt x="8703" y="43511"/>
                  </a:lnTo>
                  <a:cubicBezTo>
                    <a:pt x="8703" y="46412"/>
                    <a:pt x="9946" y="48484"/>
                    <a:pt x="13261" y="48484"/>
                  </a:cubicBezTo>
                  <a:cubicBezTo>
                    <a:pt x="16162" y="48484"/>
                    <a:pt x="17405" y="46412"/>
                    <a:pt x="17405" y="43511"/>
                  </a:cubicBezTo>
                  <a:lnTo>
                    <a:pt x="17405" y="41439"/>
                  </a:lnTo>
                  <a:cubicBezTo>
                    <a:pt x="17405" y="38124"/>
                    <a:pt x="16162" y="36466"/>
                    <a:pt x="13261" y="33566"/>
                  </a:cubicBezTo>
                  <a:lnTo>
                    <a:pt x="7874" y="28179"/>
                  </a:lnTo>
                  <a:cubicBezTo>
                    <a:pt x="2487" y="23206"/>
                    <a:pt x="415" y="19891"/>
                    <a:pt x="415" y="13675"/>
                  </a:cubicBezTo>
                  <a:lnTo>
                    <a:pt x="415" y="12017"/>
                  </a:lnTo>
                  <a:cubicBezTo>
                    <a:pt x="415" y="5387"/>
                    <a:pt x="4559" y="0"/>
                    <a:pt x="13261" y="0"/>
                  </a:cubicBezTo>
                  <a:cubicBezTo>
                    <a:pt x="22377" y="0"/>
                    <a:pt x="26107" y="4559"/>
                    <a:pt x="26107" y="12432"/>
                  </a:cubicBezTo>
                  <a:lnTo>
                    <a:pt x="26107" y="16990"/>
                  </a:lnTo>
                  <a:lnTo>
                    <a:pt x="17819" y="16990"/>
                  </a:lnTo>
                  <a:lnTo>
                    <a:pt x="17819" y="12432"/>
                  </a:lnTo>
                  <a:cubicBezTo>
                    <a:pt x="17819" y="9117"/>
                    <a:pt x="16575" y="7873"/>
                    <a:pt x="13675" y="7873"/>
                  </a:cubicBezTo>
                  <a:cubicBezTo>
                    <a:pt x="11189" y="7873"/>
                    <a:pt x="9531" y="9117"/>
                    <a:pt x="9531" y="12432"/>
                  </a:cubicBezTo>
                  <a:lnTo>
                    <a:pt x="9531" y="13675"/>
                  </a:lnTo>
                  <a:cubicBezTo>
                    <a:pt x="9531" y="16576"/>
                    <a:pt x="11189" y="18648"/>
                    <a:pt x="13675" y="21134"/>
                  </a:cubicBezTo>
                  <a:lnTo>
                    <a:pt x="19476" y="26935"/>
                  </a:lnTo>
                  <a:cubicBezTo>
                    <a:pt x="24449" y="31908"/>
                    <a:pt x="26935" y="35223"/>
                    <a:pt x="26935" y="41025"/>
                  </a:cubicBezTo>
                  <a:lnTo>
                    <a:pt x="26935" y="43511"/>
                  </a:lnTo>
                  <a:cubicBezTo>
                    <a:pt x="26935" y="50970"/>
                    <a:pt x="22791" y="56357"/>
                    <a:pt x="13675" y="56357"/>
                  </a:cubicBezTo>
                  <a:cubicBezTo>
                    <a:pt x="3730" y="55943"/>
                    <a:pt x="0" y="50555"/>
                    <a:pt x="0" y="43511"/>
                  </a:cubicBezTo>
                  <a:close/>
                </a:path>
              </a:pathLst>
            </a:custGeom>
            <a:solidFill>
              <a:srgbClr val="FFFFFF"/>
            </a:solidFill>
            <a:ln w="4763" cap="flat">
              <a:noFill/>
              <a:prstDash val="solid"/>
              <a:miter/>
            </a:ln>
          </p:spPr>
          <p:txBody>
            <a:bodyPr rtlCol="0" anchor="ctr"/>
            <a:lstStyle/>
            <a:p>
              <a:endParaRPr lang="ru-RU"/>
            </a:p>
          </p:txBody>
        </p:sp>
        <p:sp>
          <p:nvSpPr>
            <p:cNvPr id="334" name="Полилиния: фигура 333">
              <a:extLst>
                <a:ext uri="{FF2B5EF4-FFF2-40B4-BE49-F238E27FC236}">
                  <a16:creationId xmlns:a16="http://schemas.microsoft.com/office/drawing/2014/main" id="{B86AC95D-43C4-4614-B7D4-61FC76DD97B3}"/>
                </a:ext>
              </a:extLst>
            </p:cNvPr>
            <p:cNvSpPr/>
            <p:nvPr/>
          </p:nvSpPr>
          <p:spPr>
            <a:xfrm>
              <a:off x="4934163" y="4850378"/>
              <a:ext cx="26520" cy="55528"/>
            </a:xfrm>
            <a:custGeom>
              <a:avLst/>
              <a:gdLst>
                <a:gd name="connsiteX0" fmla="*/ 26521 w 26520"/>
                <a:gd name="connsiteY0" fmla="*/ 415 h 55528"/>
                <a:gd name="connsiteX1" fmla="*/ 26521 w 26520"/>
                <a:gd name="connsiteY1" fmla="*/ 41439 h 55528"/>
                <a:gd name="connsiteX2" fmla="*/ 13675 w 26520"/>
                <a:gd name="connsiteY2" fmla="*/ 55528 h 55528"/>
                <a:gd name="connsiteX3" fmla="*/ 0 w 26520"/>
                <a:gd name="connsiteY3" fmla="*/ 41439 h 55528"/>
                <a:gd name="connsiteX4" fmla="*/ 0 w 26520"/>
                <a:gd name="connsiteY4" fmla="*/ 415 h 55528"/>
                <a:gd name="connsiteX5" fmla="*/ 9116 w 26520"/>
                <a:gd name="connsiteY5" fmla="*/ 415 h 55528"/>
                <a:gd name="connsiteX6" fmla="*/ 9116 w 26520"/>
                <a:gd name="connsiteY6" fmla="*/ 42268 h 55528"/>
                <a:gd name="connsiteX7" fmla="*/ 13675 w 26520"/>
                <a:gd name="connsiteY7" fmla="*/ 47655 h 55528"/>
                <a:gd name="connsiteX8" fmla="*/ 18233 w 26520"/>
                <a:gd name="connsiteY8" fmla="*/ 42268 h 55528"/>
                <a:gd name="connsiteX9" fmla="*/ 18233 w 26520"/>
                <a:gd name="connsiteY9" fmla="*/ 0 h 55528"/>
                <a:gd name="connsiteX10" fmla="*/ 26521 w 26520"/>
                <a:gd name="connsiteY10" fmla="*/ 0 h 55528"/>
                <a:gd name="connsiteX11" fmla="*/ 26521 w 26520"/>
                <a:gd name="connsiteY11" fmla="*/ 415 h 5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520" h="55528">
                  <a:moveTo>
                    <a:pt x="26521" y="415"/>
                  </a:moveTo>
                  <a:lnTo>
                    <a:pt x="26521" y="41439"/>
                  </a:lnTo>
                  <a:cubicBezTo>
                    <a:pt x="26521" y="49727"/>
                    <a:pt x="22791" y="55528"/>
                    <a:pt x="13675" y="55528"/>
                  </a:cubicBezTo>
                  <a:cubicBezTo>
                    <a:pt x="4144" y="55528"/>
                    <a:pt x="0" y="50141"/>
                    <a:pt x="0" y="41439"/>
                  </a:cubicBezTo>
                  <a:lnTo>
                    <a:pt x="0" y="415"/>
                  </a:lnTo>
                  <a:lnTo>
                    <a:pt x="9116" y="415"/>
                  </a:lnTo>
                  <a:lnTo>
                    <a:pt x="9116" y="42268"/>
                  </a:lnTo>
                  <a:cubicBezTo>
                    <a:pt x="9116" y="45583"/>
                    <a:pt x="10360" y="47655"/>
                    <a:pt x="13675" y="47655"/>
                  </a:cubicBezTo>
                  <a:cubicBezTo>
                    <a:pt x="16990" y="47655"/>
                    <a:pt x="18233" y="45583"/>
                    <a:pt x="18233" y="42268"/>
                  </a:cubicBezTo>
                  <a:lnTo>
                    <a:pt x="18233" y="0"/>
                  </a:lnTo>
                  <a:lnTo>
                    <a:pt x="26521" y="0"/>
                  </a:lnTo>
                  <a:lnTo>
                    <a:pt x="26521" y="415"/>
                  </a:lnTo>
                  <a:close/>
                </a:path>
              </a:pathLst>
            </a:custGeom>
            <a:solidFill>
              <a:srgbClr val="FFFFFF"/>
            </a:solidFill>
            <a:ln w="4763" cap="flat">
              <a:noFill/>
              <a:prstDash val="solid"/>
              <a:miter/>
            </a:ln>
          </p:spPr>
          <p:txBody>
            <a:bodyPr rtlCol="0" anchor="ctr"/>
            <a:lstStyle/>
            <a:p>
              <a:endParaRPr lang="ru-RU"/>
            </a:p>
          </p:txBody>
        </p:sp>
        <p:sp>
          <p:nvSpPr>
            <p:cNvPr id="335" name="Полилиния: фигура 334">
              <a:extLst>
                <a:ext uri="{FF2B5EF4-FFF2-40B4-BE49-F238E27FC236}">
                  <a16:creationId xmlns:a16="http://schemas.microsoft.com/office/drawing/2014/main" id="{AC5838D4-5A7B-4E5D-A187-2328D45932B0}"/>
                </a:ext>
              </a:extLst>
            </p:cNvPr>
            <p:cNvSpPr/>
            <p:nvPr/>
          </p:nvSpPr>
          <p:spPr>
            <a:xfrm>
              <a:off x="4966900" y="4850795"/>
              <a:ext cx="33565" cy="54284"/>
            </a:xfrm>
            <a:custGeom>
              <a:avLst/>
              <a:gdLst>
                <a:gd name="connsiteX0" fmla="*/ 24863 w 33565"/>
                <a:gd name="connsiteY0" fmla="*/ 19061 h 54284"/>
                <a:gd name="connsiteX1" fmla="*/ 18233 w 33565"/>
                <a:gd name="connsiteY1" fmla="*/ 54284 h 54284"/>
                <a:gd name="connsiteX2" fmla="*/ 14089 w 33565"/>
                <a:gd name="connsiteY2" fmla="*/ 54284 h 54284"/>
                <a:gd name="connsiteX3" fmla="*/ 7459 w 33565"/>
                <a:gd name="connsiteY3" fmla="*/ 19061 h 54284"/>
                <a:gd name="connsiteX4" fmla="*/ 7459 w 33565"/>
                <a:gd name="connsiteY4" fmla="*/ 54284 h 54284"/>
                <a:gd name="connsiteX5" fmla="*/ 0 w 33565"/>
                <a:gd name="connsiteY5" fmla="*/ 54284 h 54284"/>
                <a:gd name="connsiteX6" fmla="*/ 0 w 33565"/>
                <a:gd name="connsiteY6" fmla="*/ 0 h 54284"/>
                <a:gd name="connsiteX7" fmla="*/ 10774 w 33565"/>
                <a:gd name="connsiteY7" fmla="*/ 0 h 54284"/>
                <a:gd name="connsiteX8" fmla="*/ 16575 w 33565"/>
                <a:gd name="connsiteY8" fmla="*/ 30664 h 54284"/>
                <a:gd name="connsiteX9" fmla="*/ 21963 w 33565"/>
                <a:gd name="connsiteY9" fmla="*/ 0 h 54284"/>
                <a:gd name="connsiteX10" fmla="*/ 33565 w 33565"/>
                <a:gd name="connsiteY10" fmla="*/ 0 h 54284"/>
                <a:gd name="connsiteX11" fmla="*/ 33565 w 33565"/>
                <a:gd name="connsiteY11" fmla="*/ 54284 h 54284"/>
                <a:gd name="connsiteX12" fmla="*/ 25277 w 33565"/>
                <a:gd name="connsiteY12" fmla="*/ 54284 h 54284"/>
                <a:gd name="connsiteX13" fmla="*/ 25277 w 33565"/>
                <a:gd name="connsiteY13" fmla="*/ 19061 h 54284"/>
                <a:gd name="connsiteX14" fmla="*/ 24863 w 33565"/>
                <a:gd name="connsiteY14" fmla="*/ 19061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565" h="54284">
                  <a:moveTo>
                    <a:pt x="24863" y="19061"/>
                  </a:moveTo>
                  <a:lnTo>
                    <a:pt x="18233" y="54284"/>
                  </a:lnTo>
                  <a:lnTo>
                    <a:pt x="14089" y="54284"/>
                  </a:lnTo>
                  <a:lnTo>
                    <a:pt x="7459" y="19061"/>
                  </a:lnTo>
                  <a:lnTo>
                    <a:pt x="7459" y="54284"/>
                  </a:lnTo>
                  <a:lnTo>
                    <a:pt x="0" y="54284"/>
                  </a:lnTo>
                  <a:lnTo>
                    <a:pt x="0" y="0"/>
                  </a:lnTo>
                  <a:lnTo>
                    <a:pt x="10774" y="0"/>
                  </a:lnTo>
                  <a:lnTo>
                    <a:pt x="16575" y="30664"/>
                  </a:lnTo>
                  <a:lnTo>
                    <a:pt x="21963" y="0"/>
                  </a:lnTo>
                  <a:lnTo>
                    <a:pt x="33565" y="0"/>
                  </a:lnTo>
                  <a:lnTo>
                    <a:pt x="33565" y="54284"/>
                  </a:lnTo>
                  <a:lnTo>
                    <a:pt x="25277" y="54284"/>
                  </a:lnTo>
                  <a:lnTo>
                    <a:pt x="25277" y="19061"/>
                  </a:lnTo>
                  <a:lnTo>
                    <a:pt x="24863" y="19061"/>
                  </a:lnTo>
                  <a:close/>
                </a:path>
              </a:pathLst>
            </a:custGeom>
            <a:solidFill>
              <a:srgbClr val="FFFFFF"/>
            </a:solidFill>
            <a:ln w="4763" cap="flat">
              <a:noFill/>
              <a:prstDash val="solid"/>
              <a:miter/>
            </a:ln>
          </p:spPr>
          <p:txBody>
            <a:bodyPr rtlCol="0" anchor="ctr"/>
            <a:lstStyle/>
            <a:p>
              <a:endParaRPr lang="ru-RU"/>
            </a:p>
          </p:txBody>
        </p:sp>
        <p:sp>
          <p:nvSpPr>
            <p:cNvPr id="336" name="Полилиния: фигура 335">
              <a:extLst>
                <a:ext uri="{FF2B5EF4-FFF2-40B4-BE49-F238E27FC236}">
                  <a16:creationId xmlns:a16="http://schemas.microsoft.com/office/drawing/2014/main" id="{E5250463-1CA8-4B7E-A5C0-472F9C7DF7B2}"/>
                </a:ext>
              </a:extLst>
            </p:cNvPr>
            <p:cNvSpPr/>
            <p:nvPr/>
          </p:nvSpPr>
          <p:spPr>
            <a:xfrm>
              <a:off x="5006267" y="4850795"/>
              <a:ext cx="26106" cy="54699"/>
            </a:xfrm>
            <a:custGeom>
              <a:avLst/>
              <a:gdLst>
                <a:gd name="connsiteX0" fmla="*/ 0 w 26106"/>
                <a:gd name="connsiteY0" fmla="*/ 0 h 54699"/>
                <a:gd name="connsiteX1" fmla="*/ 13675 w 26106"/>
                <a:gd name="connsiteY1" fmla="*/ 0 h 54699"/>
                <a:gd name="connsiteX2" fmla="*/ 26107 w 26106"/>
                <a:gd name="connsiteY2" fmla="*/ 12017 h 54699"/>
                <a:gd name="connsiteX3" fmla="*/ 26107 w 26106"/>
                <a:gd name="connsiteY3" fmla="*/ 23620 h 54699"/>
                <a:gd name="connsiteX4" fmla="*/ 13675 w 26106"/>
                <a:gd name="connsiteY4" fmla="*/ 36052 h 54699"/>
                <a:gd name="connsiteX5" fmla="*/ 9116 w 26106"/>
                <a:gd name="connsiteY5" fmla="*/ 36052 h 54699"/>
                <a:gd name="connsiteX6" fmla="*/ 9116 w 26106"/>
                <a:gd name="connsiteY6" fmla="*/ 54699 h 54699"/>
                <a:gd name="connsiteX7" fmla="*/ 0 w 26106"/>
                <a:gd name="connsiteY7" fmla="*/ 54699 h 54699"/>
                <a:gd name="connsiteX8" fmla="*/ 0 w 26106"/>
                <a:gd name="connsiteY8" fmla="*/ 0 h 54699"/>
                <a:gd name="connsiteX9" fmla="*/ 0 w 26106"/>
                <a:gd name="connsiteY9" fmla="*/ 0 h 54699"/>
                <a:gd name="connsiteX10" fmla="*/ 9116 w 26106"/>
                <a:gd name="connsiteY10" fmla="*/ 7459 h 54699"/>
                <a:gd name="connsiteX11" fmla="*/ 9116 w 26106"/>
                <a:gd name="connsiteY11" fmla="*/ 29007 h 54699"/>
                <a:gd name="connsiteX12" fmla="*/ 12432 w 26106"/>
                <a:gd name="connsiteY12" fmla="*/ 29007 h 54699"/>
                <a:gd name="connsiteX13" fmla="*/ 16990 w 26106"/>
                <a:gd name="connsiteY13" fmla="*/ 24449 h 54699"/>
                <a:gd name="connsiteX14" fmla="*/ 16990 w 26106"/>
                <a:gd name="connsiteY14" fmla="*/ 12017 h 54699"/>
                <a:gd name="connsiteX15" fmla="*/ 12432 w 26106"/>
                <a:gd name="connsiteY15" fmla="*/ 7459 h 54699"/>
                <a:gd name="connsiteX16" fmla="*/ 9116 w 26106"/>
                <a:gd name="connsiteY16" fmla="*/ 7459 h 5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106" h="54699">
                  <a:moveTo>
                    <a:pt x="0" y="0"/>
                  </a:moveTo>
                  <a:lnTo>
                    <a:pt x="13675" y="0"/>
                  </a:lnTo>
                  <a:cubicBezTo>
                    <a:pt x="22791" y="0"/>
                    <a:pt x="26107" y="4558"/>
                    <a:pt x="26107" y="12017"/>
                  </a:cubicBezTo>
                  <a:lnTo>
                    <a:pt x="26107" y="23620"/>
                  </a:lnTo>
                  <a:cubicBezTo>
                    <a:pt x="26107" y="31079"/>
                    <a:pt x="22791" y="36052"/>
                    <a:pt x="13675" y="36052"/>
                  </a:cubicBezTo>
                  <a:lnTo>
                    <a:pt x="9116" y="36052"/>
                  </a:lnTo>
                  <a:lnTo>
                    <a:pt x="9116" y="54699"/>
                  </a:lnTo>
                  <a:lnTo>
                    <a:pt x="0" y="54699"/>
                  </a:lnTo>
                  <a:lnTo>
                    <a:pt x="0" y="0"/>
                  </a:lnTo>
                  <a:lnTo>
                    <a:pt x="0" y="0"/>
                  </a:lnTo>
                  <a:close/>
                  <a:moveTo>
                    <a:pt x="9116" y="7459"/>
                  </a:moveTo>
                  <a:lnTo>
                    <a:pt x="9116" y="29007"/>
                  </a:lnTo>
                  <a:lnTo>
                    <a:pt x="12432" y="29007"/>
                  </a:lnTo>
                  <a:cubicBezTo>
                    <a:pt x="15747" y="29007"/>
                    <a:pt x="16990" y="27350"/>
                    <a:pt x="16990" y="24449"/>
                  </a:cubicBezTo>
                  <a:lnTo>
                    <a:pt x="16990" y="12017"/>
                  </a:lnTo>
                  <a:cubicBezTo>
                    <a:pt x="16990" y="9116"/>
                    <a:pt x="15747" y="7459"/>
                    <a:pt x="12432" y="7459"/>
                  </a:cubicBezTo>
                  <a:lnTo>
                    <a:pt x="9116" y="7459"/>
                  </a:lnTo>
                  <a:close/>
                </a:path>
              </a:pathLst>
            </a:custGeom>
            <a:solidFill>
              <a:srgbClr val="FFFFFF"/>
            </a:solidFill>
            <a:ln w="4763" cap="flat">
              <a:noFill/>
              <a:prstDash val="solid"/>
              <a:miter/>
            </a:ln>
          </p:spPr>
          <p:txBody>
            <a:bodyPr rtlCol="0" anchor="ctr"/>
            <a:lstStyle/>
            <a:p>
              <a:endParaRPr lang="ru-RU"/>
            </a:p>
          </p:txBody>
        </p:sp>
        <p:sp>
          <p:nvSpPr>
            <p:cNvPr id="337" name="Полилиния: фигура 336">
              <a:extLst>
                <a:ext uri="{FF2B5EF4-FFF2-40B4-BE49-F238E27FC236}">
                  <a16:creationId xmlns:a16="http://schemas.microsoft.com/office/drawing/2014/main" id="{371B2289-3355-4458-9EE8-726210DBCC81}"/>
                </a:ext>
              </a:extLst>
            </p:cNvPr>
            <p:cNvSpPr/>
            <p:nvPr/>
          </p:nvSpPr>
          <p:spPr>
            <a:xfrm>
              <a:off x="5035274" y="4850795"/>
              <a:ext cx="24448" cy="54284"/>
            </a:xfrm>
            <a:custGeom>
              <a:avLst/>
              <a:gdLst>
                <a:gd name="connsiteX0" fmla="*/ 0 w 24448"/>
                <a:gd name="connsiteY0" fmla="*/ 0 h 54284"/>
                <a:gd name="connsiteX1" fmla="*/ 24449 w 24448"/>
                <a:gd name="connsiteY1" fmla="*/ 0 h 54284"/>
                <a:gd name="connsiteX2" fmla="*/ 24449 w 24448"/>
                <a:gd name="connsiteY2" fmla="*/ 7459 h 54284"/>
                <a:gd name="connsiteX3" fmla="*/ 16990 w 24448"/>
                <a:gd name="connsiteY3" fmla="*/ 7459 h 54284"/>
                <a:gd name="connsiteX4" fmla="*/ 16990 w 24448"/>
                <a:gd name="connsiteY4" fmla="*/ 54284 h 54284"/>
                <a:gd name="connsiteX5" fmla="*/ 7873 w 24448"/>
                <a:gd name="connsiteY5" fmla="*/ 54284 h 54284"/>
                <a:gd name="connsiteX6" fmla="*/ 7873 w 24448"/>
                <a:gd name="connsiteY6" fmla="*/ 7459 h 54284"/>
                <a:gd name="connsiteX7" fmla="*/ 414 w 24448"/>
                <a:gd name="connsiteY7" fmla="*/ 7459 h 54284"/>
                <a:gd name="connsiteX8" fmla="*/ 414 w 24448"/>
                <a:gd name="connsiteY8" fmla="*/ 0 h 54284"/>
                <a:gd name="connsiteX9" fmla="*/ 0 w 24448"/>
                <a:gd name="connsiteY9" fmla="*/ 0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48" h="54284">
                  <a:moveTo>
                    <a:pt x="0" y="0"/>
                  </a:moveTo>
                  <a:lnTo>
                    <a:pt x="24449" y="0"/>
                  </a:lnTo>
                  <a:lnTo>
                    <a:pt x="24449" y="7459"/>
                  </a:lnTo>
                  <a:lnTo>
                    <a:pt x="16990" y="7459"/>
                  </a:lnTo>
                  <a:lnTo>
                    <a:pt x="16990" y="54284"/>
                  </a:lnTo>
                  <a:lnTo>
                    <a:pt x="7873" y="54284"/>
                  </a:lnTo>
                  <a:lnTo>
                    <a:pt x="7873" y="7459"/>
                  </a:lnTo>
                  <a:lnTo>
                    <a:pt x="414" y="7459"/>
                  </a:lnTo>
                  <a:lnTo>
                    <a:pt x="414" y="0"/>
                  </a:lnTo>
                  <a:lnTo>
                    <a:pt x="0" y="0"/>
                  </a:lnTo>
                  <a:close/>
                </a:path>
              </a:pathLst>
            </a:custGeom>
            <a:solidFill>
              <a:srgbClr val="FFFFFF"/>
            </a:solidFill>
            <a:ln w="4763" cap="flat">
              <a:noFill/>
              <a:prstDash val="solid"/>
              <a:miter/>
            </a:ln>
          </p:spPr>
          <p:txBody>
            <a:bodyPr rtlCol="0" anchor="ctr"/>
            <a:lstStyle/>
            <a:p>
              <a:endParaRPr lang="ru-RU"/>
            </a:p>
          </p:txBody>
        </p:sp>
        <p:sp>
          <p:nvSpPr>
            <p:cNvPr id="338" name="Полилиния: фигура 337">
              <a:extLst>
                <a:ext uri="{FF2B5EF4-FFF2-40B4-BE49-F238E27FC236}">
                  <a16:creationId xmlns:a16="http://schemas.microsoft.com/office/drawing/2014/main" id="{65602EEC-BE93-4585-95AD-20E3FAA07FA2}"/>
                </a:ext>
              </a:extLst>
            </p:cNvPr>
            <p:cNvSpPr/>
            <p:nvPr/>
          </p:nvSpPr>
          <p:spPr>
            <a:xfrm>
              <a:off x="5064281" y="4850795"/>
              <a:ext cx="9115" cy="54284"/>
            </a:xfrm>
            <a:custGeom>
              <a:avLst/>
              <a:gdLst>
                <a:gd name="connsiteX0" fmla="*/ 0 w 9115"/>
                <a:gd name="connsiteY0" fmla="*/ 0 h 54284"/>
                <a:gd name="connsiteX1" fmla="*/ 9115 w 9115"/>
                <a:gd name="connsiteY1" fmla="*/ 0 h 54284"/>
                <a:gd name="connsiteX2" fmla="*/ 9115 w 9115"/>
                <a:gd name="connsiteY2" fmla="*/ 54284 h 54284"/>
                <a:gd name="connsiteX3" fmla="*/ 0 w 9115"/>
                <a:gd name="connsiteY3" fmla="*/ 54284 h 54284"/>
                <a:gd name="connsiteX4" fmla="*/ 0 w 9115"/>
                <a:gd name="connsiteY4" fmla="*/ 0 h 54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5" h="54284">
                  <a:moveTo>
                    <a:pt x="0" y="0"/>
                  </a:moveTo>
                  <a:lnTo>
                    <a:pt x="9115" y="0"/>
                  </a:lnTo>
                  <a:lnTo>
                    <a:pt x="9115" y="54284"/>
                  </a:lnTo>
                  <a:lnTo>
                    <a:pt x="0" y="54284"/>
                  </a:lnTo>
                  <a:lnTo>
                    <a:pt x="0" y="0"/>
                  </a:lnTo>
                  <a:close/>
                </a:path>
              </a:pathLst>
            </a:custGeom>
            <a:solidFill>
              <a:srgbClr val="FFFFFF"/>
            </a:solidFill>
            <a:ln w="4763" cap="flat">
              <a:noFill/>
              <a:prstDash val="solid"/>
              <a:miter/>
            </a:ln>
          </p:spPr>
          <p:txBody>
            <a:bodyPr rtlCol="0" anchor="ctr"/>
            <a:lstStyle/>
            <a:p>
              <a:endParaRPr lang="ru-RU"/>
            </a:p>
          </p:txBody>
        </p:sp>
        <p:sp>
          <p:nvSpPr>
            <p:cNvPr id="339" name="Полилиния: фигура 338">
              <a:extLst>
                <a:ext uri="{FF2B5EF4-FFF2-40B4-BE49-F238E27FC236}">
                  <a16:creationId xmlns:a16="http://schemas.microsoft.com/office/drawing/2014/main" id="{F98783F0-79D9-457C-B743-67970F8EF4BC}"/>
                </a:ext>
              </a:extLst>
            </p:cNvPr>
            <p:cNvSpPr/>
            <p:nvPr/>
          </p:nvSpPr>
          <p:spPr>
            <a:xfrm>
              <a:off x="5078373" y="4849964"/>
              <a:ext cx="27760" cy="55546"/>
            </a:xfrm>
            <a:custGeom>
              <a:avLst/>
              <a:gdLst>
                <a:gd name="connsiteX0" fmla="*/ 0 w 27760"/>
                <a:gd name="connsiteY0" fmla="*/ 41025 h 55546"/>
                <a:gd name="connsiteX1" fmla="*/ 0 w 27760"/>
                <a:gd name="connsiteY1" fmla="*/ 14504 h 55546"/>
                <a:gd name="connsiteX2" fmla="*/ 13673 w 27760"/>
                <a:gd name="connsiteY2" fmla="*/ 0 h 55546"/>
                <a:gd name="connsiteX3" fmla="*/ 27761 w 27760"/>
                <a:gd name="connsiteY3" fmla="*/ 14504 h 55546"/>
                <a:gd name="connsiteX4" fmla="*/ 27761 w 27760"/>
                <a:gd name="connsiteY4" fmla="*/ 41025 h 55546"/>
                <a:gd name="connsiteX5" fmla="*/ 13673 w 27760"/>
                <a:gd name="connsiteY5" fmla="*/ 55528 h 55546"/>
                <a:gd name="connsiteX6" fmla="*/ 0 w 27760"/>
                <a:gd name="connsiteY6" fmla="*/ 41025 h 55546"/>
                <a:gd name="connsiteX7" fmla="*/ 18645 w 27760"/>
                <a:gd name="connsiteY7" fmla="*/ 42682 h 55546"/>
                <a:gd name="connsiteX8" fmla="*/ 18645 w 27760"/>
                <a:gd name="connsiteY8" fmla="*/ 13261 h 55546"/>
                <a:gd name="connsiteX9" fmla="*/ 14087 w 27760"/>
                <a:gd name="connsiteY9" fmla="*/ 7459 h 55546"/>
                <a:gd name="connsiteX10" fmla="*/ 9530 w 27760"/>
                <a:gd name="connsiteY10" fmla="*/ 13261 h 55546"/>
                <a:gd name="connsiteX11" fmla="*/ 9530 w 27760"/>
                <a:gd name="connsiteY11" fmla="*/ 42682 h 55546"/>
                <a:gd name="connsiteX12" fmla="*/ 14087 w 27760"/>
                <a:gd name="connsiteY12" fmla="*/ 48484 h 55546"/>
                <a:gd name="connsiteX13" fmla="*/ 18645 w 27760"/>
                <a:gd name="connsiteY13" fmla="*/ 42682 h 5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60" h="55546">
                  <a:moveTo>
                    <a:pt x="0" y="41025"/>
                  </a:moveTo>
                  <a:lnTo>
                    <a:pt x="0" y="14504"/>
                  </a:lnTo>
                  <a:cubicBezTo>
                    <a:pt x="0" y="5802"/>
                    <a:pt x="4143" y="0"/>
                    <a:pt x="13673" y="0"/>
                  </a:cubicBezTo>
                  <a:cubicBezTo>
                    <a:pt x="23203" y="0"/>
                    <a:pt x="27761" y="6216"/>
                    <a:pt x="27761" y="14504"/>
                  </a:cubicBezTo>
                  <a:lnTo>
                    <a:pt x="27761" y="41025"/>
                  </a:lnTo>
                  <a:cubicBezTo>
                    <a:pt x="27761" y="49312"/>
                    <a:pt x="23617" y="55528"/>
                    <a:pt x="13673" y="55528"/>
                  </a:cubicBezTo>
                  <a:cubicBezTo>
                    <a:pt x="4558" y="55943"/>
                    <a:pt x="0" y="49312"/>
                    <a:pt x="0" y="41025"/>
                  </a:cubicBezTo>
                  <a:close/>
                  <a:moveTo>
                    <a:pt x="18645" y="42682"/>
                  </a:moveTo>
                  <a:lnTo>
                    <a:pt x="18645" y="13261"/>
                  </a:lnTo>
                  <a:cubicBezTo>
                    <a:pt x="18645" y="9946"/>
                    <a:pt x="17402" y="7459"/>
                    <a:pt x="14087" y="7459"/>
                  </a:cubicBezTo>
                  <a:cubicBezTo>
                    <a:pt x="10773" y="7459"/>
                    <a:pt x="9530" y="9946"/>
                    <a:pt x="9530" y="13261"/>
                  </a:cubicBezTo>
                  <a:lnTo>
                    <a:pt x="9530" y="42682"/>
                  </a:lnTo>
                  <a:cubicBezTo>
                    <a:pt x="9530" y="45997"/>
                    <a:pt x="10773" y="48484"/>
                    <a:pt x="14087" y="48484"/>
                  </a:cubicBezTo>
                  <a:cubicBezTo>
                    <a:pt x="17402" y="48069"/>
                    <a:pt x="18645" y="45997"/>
                    <a:pt x="18645" y="42682"/>
                  </a:cubicBezTo>
                  <a:close/>
                </a:path>
              </a:pathLst>
            </a:custGeom>
            <a:solidFill>
              <a:srgbClr val="FFFFFF"/>
            </a:solidFill>
            <a:ln w="4763" cap="flat">
              <a:noFill/>
              <a:prstDash val="solid"/>
              <a:miter/>
            </a:ln>
          </p:spPr>
          <p:txBody>
            <a:bodyPr rtlCol="0" anchor="ctr"/>
            <a:lstStyle/>
            <a:p>
              <a:endParaRPr lang="ru-RU"/>
            </a:p>
          </p:txBody>
        </p:sp>
        <p:sp>
          <p:nvSpPr>
            <p:cNvPr id="340" name="Полилиния: фигура 339">
              <a:extLst>
                <a:ext uri="{FF2B5EF4-FFF2-40B4-BE49-F238E27FC236}">
                  <a16:creationId xmlns:a16="http://schemas.microsoft.com/office/drawing/2014/main" id="{74D6EB46-F48C-4EFC-B5F9-0954871B2B74}"/>
                </a:ext>
              </a:extLst>
            </p:cNvPr>
            <p:cNvSpPr/>
            <p:nvPr/>
          </p:nvSpPr>
          <p:spPr>
            <a:xfrm>
              <a:off x="5111520" y="4850795"/>
              <a:ext cx="26522" cy="54284"/>
            </a:xfrm>
            <a:custGeom>
              <a:avLst/>
              <a:gdLst>
                <a:gd name="connsiteX0" fmla="*/ 7877 w 26522"/>
                <a:gd name="connsiteY0" fmla="*/ 19891 h 54284"/>
                <a:gd name="connsiteX1" fmla="*/ 7877 w 26522"/>
                <a:gd name="connsiteY1" fmla="*/ 54284 h 54284"/>
                <a:gd name="connsiteX2" fmla="*/ 0 w 26522"/>
                <a:gd name="connsiteY2" fmla="*/ 54284 h 54284"/>
                <a:gd name="connsiteX3" fmla="*/ 0 w 26522"/>
                <a:gd name="connsiteY3" fmla="*/ 0 h 54284"/>
                <a:gd name="connsiteX4" fmla="*/ 9120 w 26522"/>
                <a:gd name="connsiteY4" fmla="*/ 0 h 54284"/>
                <a:gd name="connsiteX5" fmla="*/ 19064 w 26522"/>
                <a:gd name="connsiteY5" fmla="*/ 31079 h 54284"/>
                <a:gd name="connsiteX6" fmla="*/ 19064 w 26522"/>
                <a:gd name="connsiteY6" fmla="*/ 0 h 54284"/>
                <a:gd name="connsiteX7" fmla="*/ 26522 w 26522"/>
                <a:gd name="connsiteY7" fmla="*/ 0 h 54284"/>
                <a:gd name="connsiteX8" fmla="*/ 26522 w 26522"/>
                <a:gd name="connsiteY8" fmla="*/ 54284 h 54284"/>
                <a:gd name="connsiteX9" fmla="*/ 18650 w 26522"/>
                <a:gd name="connsiteY9" fmla="*/ 54284 h 54284"/>
                <a:gd name="connsiteX10" fmla="*/ 7877 w 26522"/>
                <a:gd name="connsiteY10" fmla="*/ 19891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22" h="54284">
                  <a:moveTo>
                    <a:pt x="7877" y="19891"/>
                  </a:moveTo>
                  <a:lnTo>
                    <a:pt x="7877" y="54284"/>
                  </a:lnTo>
                  <a:lnTo>
                    <a:pt x="0" y="54284"/>
                  </a:lnTo>
                  <a:lnTo>
                    <a:pt x="0" y="0"/>
                  </a:lnTo>
                  <a:lnTo>
                    <a:pt x="9120" y="0"/>
                  </a:lnTo>
                  <a:lnTo>
                    <a:pt x="19064" y="31079"/>
                  </a:lnTo>
                  <a:lnTo>
                    <a:pt x="19064" y="0"/>
                  </a:lnTo>
                  <a:lnTo>
                    <a:pt x="26522" y="0"/>
                  </a:lnTo>
                  <a:lnTo>
                    <a:pt x="26522" y="54284"/>
                  </a:lnTo>
                  <a:lnTo>
                    <a:pt x="18650" y="54284"/>
                  </a:lnTo>
                  <a:lnTo>
                    <a:pt x="7877" y="19891"/>
                  </a:lnTo>
                  <a:close/>
                </a:path>
              </a:pathLst>
            </a:custGeom>
            <a:solidFill>
              <a:srgbClr val="FFFFFF"/>
            </a:solidFill>
            <a:ln w="4763" cap="flat">
              <a:noFill/>
              <a:prstDash val="solid"/>
              <a:miter/>
            </a:ln>
          </p:spPr>
          <p:txBody>
            <a:bodyPr rtlCol="0" anchor="ctr"/>
            <a:lstStyle/>
            <a:p>
              <a:endParaRPr lang="ru-RU"/>
            </a:p>
          </p:txBody>
        </p:sp>
        <p:sp>
          <p:nvSpPr>
            <p:cNvPr id="341" name="Полилиния: фигура 340">
              <a:extLst>
                <a:ext uri="{FF2B5EF4-FFF2-40B4-BE49-F238E27FC236}">
                  <a16:creationId xmlns:a16="http://schemas.microsoft.com/office/drawing/2014/main" id="{0E2233F1-7280-4920-B061-FC668D22F5F7}"/>
                </a:ext>
              </a:extLst>
            </p:cNvPr>
            <p:cNvSpPr/>
            <p:nvPr/>
          </p:nvSpPr>
          <p:spPr>
            <a:xfrm>
              <a:off x="4802388" y="4930773"/>
              <a:ext cx="31079" cy="54284"/>
            </a:xfrm>
            <a:custGeom>
              <a:avLst/>
              <a:gdLst>
                <a:gd name="connsiteX0" fmla="*/ 0 w 31079"/>
                <a:gd name="connsiteY0" fmla="*/ 54285 h 54284"/>
                <a:gd name="connsiteX1" fmla="*/ 10359 w 31079"/>
                <a:gd name="connsiteY1" fmla="*/ 0 h 54284"/>
                <a:gd name="connsiteX2" fmla="*/ 20719 w 31079"/>
                <a:gd name="connsiteY2" fmla="*/ 0 h 54284"/>
                <a:gd name="connsiteX3" fmla="*/ 31079 w 31079"/>
                <a:gd name="connsiteY3" fmla="*/ 54285 h 54284"/>
                <a:gd name="connsiteX4" fmla="*/ 21548 w 31079"/>
                <a:gd name="connsiteY4" fmla="*/ 54285 h 54284"/>
                <a:gd name="connsiteX5" fmla="*/ 19891 w 31079"/>
                <a:gd name="connsiteY5" fmla="*/ 44339 h 54284"/>
                <a:gd name="connsiteX6" fmla="*/ 10359 w 31079"/>
                <a:gd name="connsiteY6" fmla="*/ 44339 h 54284"/>
                <a:gd name="connsiteX7" fmla="*/ 8702 w 31079"/>
                <a:gd name="connsiteY7" fmla="*/ 54285 h 54284"/>
                <a:gd name="connsiteX8" fmla="*/ 0 w 31079"/>
                <a:gd name="connsiteY8" fmla="*/ 54285 h 54284"/>
                <a:gd name="connsiteX9" fmla="*/ 11603 w 31079"/>
                <a:gd name="connsiteY9" fmla="*/ 36881 h 54284"/>
                <a:gd name="connsiteX10" fmla="*/ 19062 w 31079"/>
                <a:gd name="connsiteY10" fmla="*/ 36881 h 54284"/>
                <a:gd name="connsiteX11" fmla="*/ 15332 w 31079"/>
                <a:gd name="connsiteY11" fmla="*/ 14918 h 54284"/>
                <a:gd name="connsiteX12" fmla="*/ 11603 w 31079"/>
                <a:gd name="connsiteY12" fmla="*/ 36881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79" h="54284">
                  <a:moveTo>
                    <a:pt x="0" y="54285"/>
                  </a:moveTo>
                  <a:lnTo>
                    <a:pt x="10359" y="0"/>
                  </a:lnTo>
                  <a:lnTo>
                    <a:pt x="20719" y="0"/>
                  </a:lnTo>
                  <a:lnTo>
                    <a:pt x="31079" y="54285"/>
                  </a:lnTo>
                  <a:lnTo>
                    <a:pt x="21548" y="54285"/>
                  </a:lnTo>
                  <a:lnTo>
                    <a:pt x="19891" y="44339"/>
                  </a:lnTo>
                  <a:lnTo>
                    <a:pt x="10359" y="44339"/>
                  </a:lnTo>
                  <a:lnTo>
                    <a:pt x="8702" y="54285"/>
                  </a:lnTo>
                  <a:lnTo>
                    <a:pt x="0" y="54285"/>
                  </a:lnTo>
                  <a:close/>
                  <a:moveTo>
                    <a:pt x="11603" y="36881"/>
                  </a:moveTo>
                  <a:lnTo>
                    <a:pt x="19062" y="36881"/>
                  </a:lnTo>
                  <a:lnTo>
                    <a:pt x="15332" y="14918"/>
                  </a:lnTo>
                  <a:lnTo>
                    <a:pt x="11603" y="36881"/>
                  </a:lnTo>
                  <a:close/>
                </a:path>
              </a:pathLst>
            </a:custGeom>
            <a:solidFill>
              <a:srgbClr val="FFFFFF"/>
            </a:solidFill>
            <a:ln w="4763" cap="flat">
              <a:noFill/>
              <a:prstDash val="solid"/>
              <a:miter/>
            </a:ln>
          </p:spPr>
          <p:txBody>
            <a:bodyPr rtlCol="0" anchor="ctr"/>
            <a:lstStyle/>
            <a:p>
              <a:endParaRPr lang="ru-RU"/>
            </a:p>
          </p:txBody>
        </p:sp>
        <p:sp>
          <p:nvSpPr>
            <p:cNvPr id="342" name="Полилиния: фигура 341">
              <a:extLst>
                <a:ext uri="{FF2B5EF4-FFF2-40B4-BE49-F238E27FC236}">
                  <a16:creationId xmlns:a16="http://schemas.microsoft.com/office/drawing/2014/main" id="{C304CE73-83D7-4779-AB2F-2D9ACABE28FA}"/>
                </a:ext>
              </a:extLst>
            </p:cNvPr>
            <p:cNvSpPr/>
            <p:nvPr/>
          </p:nvSpPr>
          <p:spPr>
            <a:xfrm>
              <a:off x="4837196" y="4931185"/>
              <a:ext cx="26520" cy="54284"/>
            </a:xfrm>
            <a:custGeom>
              <a:avLst/>
              <a:gdLst>
                <a:gd name="connsiteX0" fmla="*/ 7873 w 26520"/>
                <a:gd name="connsiteY0" fmla="*/ 19891 h 54284"/>
                <a:gd name="connsiteX1" fmla="*/ 7873 w 26520"/>
                <a:gd name="connsiteY1" fmla="*/ 54285 h 54284"/>
                <a:gd name="connsiteX2" fmla="*/ 0 w 26520"/>
                <a:gd name="connsiteY2" fmla="*/ 54285 h 54284"/>
                <a:gd name="connsiteX3" fmla="*/ 0 w 26520"/>
                <a:gd name="connsiteY3" fmla="*/ 0 h 54284"/>
                <a:gd name="connsiteX4" fmla="*/ 9117 w 26520"/>
                <a:gd name="connsiteY4" fmla="*/ 0 h 54284"/>
                <a:gd name="connsiteX5" fmla="*/ 19062 w 26520"/>
                <a:gd name="connsiteY5" fmla="*/ 31079 h 54284"/>
                <a:gd name="connsiteX6" fmla="*/ 19062 w 26520"/>
                <a:gd name="connsiteY6" fmla="*/ 0 h 54284"/>
                <a:gd name="connsiteX7" fmla="*/ 26521 w 26520"/>
                <a:gd name="connsiteY7" fmla="*/ 0 h 54284"/>
                <a:gd name="connsiteX8" fmla="*/ 26521 w 26520"/>
                <a:gd name="connsiteY8" fmla="*/ 54285 h 54284"/>
                <a:gd name="connsiteX9" fmla="*/ 18648 w 26520"/>
                <a:gd name="connsiteY9" fmla="*/ 54285 h 54284"/>
                <a:gd name="connsiteX10" fmla="*/ 7873 w 26520"/>
                <a:gd name="connsiteY10" fmla="*/ 19891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20" h="54284">
                  <a:moveTo>
                    <a:pt x="7873" y="19891"/>
                  </a:moveTo>
                  <a:lnTo>
                    <a:pt x="7873" y="54285"/>
                  </a:lnTo>
                  <a:lnTo>
                    <a:pt x="0" y="54285"/>
                  </a:lnTo>
                  <a:lnTo>
                    <a:pt x="0" y="0"/>
                  </a:lnTo>
                  <a:lnTo>
                    <a:pt x="9117" y="0"/>
                  </a:lnTo>
                  <a:lnTo>
                    <a:pt x="19062" y="31079"/>
                  </a:lnTo>
                  <a:lnTo>
                    <a:pt x="19062" y="0"/>
                  </a:lnTo>
                  <a:lnTo>
                    <a:pt x="26521" y="0"/>
                  </a:lnTo>
                  <a:lnTo>
                    <a:pt x="26521" y="54285"/>
                  </a:lnTo>
                  <a:lnTo>
                    <a:pt x="18648" y="54285"/>
                  </a:lnTo>
                  <a:lnTo>
                    <a:pt x="7873" y="19891"/>
                  </a:lnTo>
                  <a:close/>
                </a:path>
              </a:pathLst>
            </a:custGeom>
            <a:solidFill>
              <a:srgbClr val="FFFFFF"/>
            </a:solidFill>
            <a:ln w="4763" cap="flat">
              <a:noFill/>
              <a:prstDash val="solid"/>
              <a:miter/>
            </a:ln>
          </p:spPr>
          <p:txBody>
            <a:bodyPr rtlCol="0" anchor="ctr"/>
            <a:lstStyle/>
            <a:p>
              <a:endParaRPr lang="ru-RU"/>
            </a:p>
          </p:txBody>
        </p:sp>
        <p:sp>
          <p:nvSpPr>
            <p:cNvPr id="343" name="Полилиния: фигура 342">
              <a:extLst>
                <a:ext uri="{FF2B5EF4-FFF2-40B4-BE49-F238E27FC236}">
                  <a16:creationId xmlns:a16="http://schemas.microsoft.com/office/drawing/2014/main" id="{9D4C0F0A-56A6-488B-B73A-6CFF6C7D77B0}"/>
                </a:ext>
              </a:extLst>
            </p:cNvPr>
            <p:cNvSpPr/>
            <p:nvPr/>
          </p:nvSpPr>
          <p:spPr>
            <a:xfrm>
              <a:off x="4869519" y="4930773"/>
              <a:ext cx="27349" cy="54284"/>
            </a:xfrm>
            <a:custGeom>
              <a:avLst/>
              <a:gdLst>
                <a:gd name="connsiteX0" fmla="*/ 27349 w 27349"/>
                <a:gd name="connsiteY0" fmla="*/ 14504 h 54284"/>
                <a:gd name="connsiteX1" fmla="*/ 27349 w 27349"/>
                <a:gd name="connsiteY1" fmla="*/ 39781 h 54284"/>
                <a:gd name="connsiteX2" fmla="*/ 14089 w 27349"/>
                <a:gd name="connsiteY2" fmla="*/ 54285 h 54284"/>
                <a:gd name="connsiteX3" fmla="*/ 0 w 27349"/>
                <a:gd name="connsiteY3" fmla="*/ 54285 h 54284"/>
                <a:gd name="connsiteX4" fmla="*/ 0 w 27349"/>
                <a:gd name="connsiteY4" fmla="*/ 0 h 54284"/>
                <a:gd name="connsiteX5" fmla="*/ 14089 w 27349"/>
                <a:gd name="connsiteY5" fmla="*/ 0 h 54284"/>
                <a:gd name="connsiteX6" fmla="*/ 27349 w 27349"/>
                <a:gd name="connsiteY6" fmla="*/ 14504 h 54284"/>
                <a:gd name="connsiteX7" fmla="*/ 12846 w 27349"/>
                <a:gd name="connsiteY7" fmla="*/ 46826 h 54284"/>
                <a:gd name="connsiteX8" fmla="*/ 18233 w 27349"/>
                <a:gd name="connsiteY8" fmla="*/ 41439 h 54284"/>
                <a:gd name="connsiteX9" fmla="*/ 18233 w 27349"/>
                <a:gd name="connsiteY9" fmla="*/ 12846 h 54284"/>
                <a:gd name="connsiteX10" fmla="*/ 12846 w 27349"/>
                <a:gd name="connsiteY10" fmla="*/ 7459 h 54284"/>
                <a:gd name="connsiteX11" fmla="*/ 9116 w 27349"/>
                <a:gd name="connsiteY11" fmla="*/ 7459 h 54284"/>
                <a:gd name="connsiteX12" fmla="*/ 9116 w 27349"/>
                <a:gd name="connsiteY12" fmla="*/ 46826 h 54284"/>
                <a:gd name="connsiteX13" fmla="*/ 12846 w 27349"/>
                <a:gd name="connsiteY13" fmla="*/ 46826 h 54284"/>
                <a:gd name="connsiteX14" fmla="*/ 12846 w 27349"/>
                <a:gd name="connsiteY14" fmla="*/ 46826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49" h="54284">
                  <a:moveTo>
                    <a:pt x="27349" y="14504"/>
                  </a:moveTo>
                  <a:lnTo>
                    <a:pt x="27349" y="39781"/>
                  </a:lnTo>
                  <a:cubicBezTo>
                    <a:pt x="27349" y="48069"/>
                    <a:pt x="24034" y="54285"/>
                    <a:pt x="14089" y="54285"/>
                  </a:cubicBezTo>
                  <a:lnTo>
                    <a:pt x="0" y="54285"/>
                  </a:lnTo>
                  <a:lnTo>
                    <a:pt x="0" y="0"/>
                  </a:lnTo>
                  <a:lnTo>
                    <a:pt x="14089" y="0"/>
                  </a:lnTo>
                  <a:cubicBezTo>
                    <a:pt x="24034" y="0"/>
                    <a:pt x="27349" y="6216"/>
                    <a:pt x="27349" y="14504"/>
                  </a:cubicBezTo>
                  <a:close/>
                  <a:moveTo>
                    <a:pt x="12846" y="46826"/>
                  </a:moveTo>
                  <a:cubicBezTo>
                    <a:pt x="16575" y="46826"/>
                    <a:pt x="18233" y="44754"/>
                    <a:pt x="18233" y="41439"/>
                  </a:cubicBezTo>
                  <a:lnTo>
                    <a:pt x="18233" y="12846"/>
                  </a:lnTo>
                  <a:cubicBezTo>
                    <a:pt x="18233" y="9531"/>
                    <a:pt x="16990" y="7459"/>
                    <a:pt x="12846" y="7459"/>
                  </a:cubicBezTo>
                  <a:lnTo>
                    <a:pt x="9116" y="7459"/>
                  </a:lnTo>
                  <a:lnTo>
                    <a:pt x="9116" y="46826"/>
                  </a:lnTo>
                  <a:lnTo>
                    <a:pt x="12846" y="46826"/>
                  </a:lnTo>
                  <a:lnTo>
                    <a:pt x="12846" y="46826"/>
                  </a:lnTo>
                  <a:close/>
                </a:path>
              </a:pathLst>
            </a:custGeom>
            <a:solidFill>
              <a:srgbClr val="FFFFFF"/>
            </a:solidFill>
            <a:ln w="4763" cap="flat">
              <a:noFill/>
              <a:prstDash val="solid"/>
              <a:miter/>
            </a:ln>
          </p:spPr>
          <p:txBody>
            <a:bodyPr rtlCol="0" anchor="ctr"/>
            <a:lstStyle/>
            <a:p>
              <a:endParaRPr lang="ru-RU"/>
            </a:p>
          </p:txBody>
        </p:sp>
        <p:sp>
          <p:nvSpPr>
            <p:cNvPr id="344" name="Полилиния: фигура 343">
              <a:extLst>
                <a:ext uri="{FF2B5EF4-FFF2-40B4-BE49-F238E27FC236}">
                  <a16:creationId xmlns:a16="http://schemas.microsoft.com/office/drawing/2014/main" id="{8D1D6D76-24C2-49F9-9BFB-0DB7B032DACB}"/>
                </a:ext>
              </a:extLst>
            </p:cNvPr>
            <p:cNvSpPr/>
            <p:nvPr/>
          </p:nvSpPr>
          <p:spPr>
            <a:xfrm>
              <a:off x="4910957" y="4930773"/>
              <a:ext cx="26106" cy="54699"/>
            </a:xfrm>
            <a:custGeom>
              <a:avLst/>
              <a:gdLst>
                <a:gd name="connsiteX0" fmla="*/ 0 w 26106"/>
                <a:gd name="connsiteY0" fmla="*/ 0 h 54699"/>
                <a:gd name="connsiteX1" fmla="*/ 13675 w 26106"/>
                <a:gd name="connsiteY1" fmla="*/ 0 h 54699"/>
                <a:gd name="connsiteX2" fmla="*/ 26107 w 26106"/>
                <a:gd name="connsiteY2" fmla="*/ 12017 h 54699"/>
                <a:gd name="connsiteX3" fmla="*/ 26107 w 26106"/>
                <a:gd name="connsiteY3" fmla="*/ 23620 h 54699"/>
                <a:gd name="connsiteX4" fmla="*/ 13675 w 26106"/>
                <a:gd name="connsiteY4" fmla="*/ 36052 h 54699"/>
                <a:gd name="connsiteX5" fmla="*/ 9117 w 26106"/>
                <a:gd name="connsiteY5" fmla="*/ 36052 h 54699"/>
                <a:gd name="connsiteX6" fmla="*/ 9117 w 26106"/>
                <a:gd name="connsiteY6" fmla="*/ 54699 h 54699"/>
                <a:gd name="connsiteX7" fmla="*/ 0 w 26106"/>
                <a:gd name="connsiteY7" fmla="*/ 54699 h 54699"/>
                <a:gd name="connsiteX8" fmla="*/ 0 w 26106"/>
                <a:gd name="connsiteY8" fmla="*/ 0 h 54699"/>
                <a:gd name="connsiteX9" fmla="*/ 0 w 26106"/>
                <a:gd name="connsiteY9" fmla="*/ 0 h 54699"/>
                <a:gd name="connsiteX10" fmla="*/ 9117 w 26106"/>
                <a:gd name="connsiteY10" fmla="*/ 7459 h 54699"/>
                <a:gd name="connsiteX11" fmla="*/ 9117 w 26106"/>
                <a:gd name="connsiteY11" fmla="*/ 29007 h 54699"/>
                <a:gd name="connsiteX12" fmla="*/ 12432 w 26106"/>
                <a:gd name="connsiteY12" fmla="*/ 29007 h 54699"/>
                <a:gd name="connsiteX13" fmla="*/ 16990 w 26106"/>
                <a:gd name="connsiteY13" fmla="*/ 24449 h 54699"/>
                <a:gd name="connsiteX14" fmla="*/ 16990 w 26106"/>
                <a:gd name="connsiteY14" fmla="*/ 12017 h 54699"/>
                <a:gd name="connsiteX15" fmla="*/ 12432 w 26106"/>
                <a:gd name="connsiteY15" fmla="*/ 7459 h 54699"/>
                <a:gd name="connsiteX16" fmla="*/ 9117 w 26106"/>
                <a:gd name="connsiteY16" fmla="*/ 7459 h 5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106" h="54699">
                  <a:moveTo>
                    <a:pt x="0" y="0"/>
                  </a:moveTo>
                  <a:lnTo>
                    <a:pt x="13675" y="0"/>
                  </a:lnTo>
                  <a:cubicBezTo>
                    <a:pt x="22791" y="0"/>
                    <a:pt x="26107" y="4558"/>
                    <a:pt x="26107" y="12017"/>
                  </a:cubicBezTo>
                  <a:lnTo>
                    <a:pt x="26107" y="23620"/>
                  </a:lnTo>
                  <a:cubicBezTo>
                    <a:pt x="26107" y="31079"/>
                    <a:pt x="22791" y="36052"/>
                    <a:pt x="13675" y="36052"/>
                  </a:cubicBezTo>
                  <a:lnTo>
                    <a:pt x="9117" y="36052"/>
                  </a:lnTo>
                  <a:lnTo>
                    <a:pt x="9117" y="54699"/>
                  </a:lnTo>
                  <a:lnTo>
                    <a:pt x="0" y="54699"/>
                  </a:lnTo>
                  <a:lnTo>
                    <a:pt x="0" y="0"/>
                  </a:lnTo>
                  <a:lnTo>
                    <a:pt x="0" y="0"/>
                  </a:lnTo>
                  <a:close/>
                  <a:moveTo>
                    <a:pt x="9117" y="7459"/>
                  </a:moveTo>
                  <a:lnTo>
                    <a:pt x="9117" y="29007"/>
                  </a:lnTo>
                  <a:lnTo>
                    <a:pt x="12432" y="29007"/>
                  </a:lnTo>
                  <a:cubicBezTo>
                    <a:pt x="15747" y="29007"/>
                    <a:pt x="16990" y="27350"/>
                    <a:pt x="16990" y="24449"/>
                  </a:cubicBezTo>
                  <a:lnTo>
                    <a:pt x="16990" y="12017"/>
                  </a:lnTo>
                  <a:cubicBezTo>
                    <a:pt x="16990" y="9116"/>
                    <a:pt x="15747" y="7459"/>
                    <a:pt x="12432" y="7459"/>
                  </a:cubicBezTo>
                  <a:lnTo>
                    <a:pt x="9117" y="7459"/>
                  </a:lnTo>
                  <a:close/>
                </a:path>
              </a:pathLst>
            </a:custGeom>
            <a:solidFill>
              <a:srgbClr val="FFFFFF"/>
            </a:solidFill>
            <a:ln w="4763" cap="flat">
              <a:noFill/>
              <a:prstDash val="solid"/>
              <a:miter/>
            </a:ln>
          </p:spPr>
          <p:txBody>
            <a:bodyPr rtlCol="0" anchor="ctr"/>
            <a:lstStyle/>
            <a:p>
              <a:endParaRPr lang="ru-RU"/>
            </a:p>
          </p:txBody>
        </p:sp>
        <p:sp>
          <p:nvSpPr>
            <p:cNvPr id="345" name="Полилиния: фигура 344">
              <a:extLst>
                <a:ext uri="{FF2B5EF4-FFF2-40B4-BE49-F238E27FC236}">
                  <a16:creationId xmlns:a16="http://schemas.microsoft.com/office/drawing/2014/main" id="{4852915F-AF58-4C9D-974C-D7667EAE4329}"/>
                </a:ext>
              </a:extLst>
            </p:cNvPr>
            <p:cNvSpPr/>
            <p:nvPr/>
          </p:nvSpPr>
          <p:spPr>
            <a:xfrm>
              <a:off x="4942036" y="4930773"/>
              <a:ext cx="26935" cy="54284"/>
            </a:xfrm>
            <a:custGeom>
              <a:avLst/>
              <a:gdLst>
                <a:gd name="connsiteX0" fmla="*/ 9531 w 26935"/>
                <a:gd name="connsiteY0" fmla="*/ 29422 h 54284"/>
                <a:gd name="connsiteX1" fmla="*/ 9531 w 26935"/>
                <a:gd name="connsiteY1" fmla="*/ 54285 h 54284"/>
                <a:gd name="connsiteX2" fmla="*/ 0 w 26935"/>
                <a:gd name="connsiteY2" fmla="*/ 54285 h 54284"/>
                <a:gd name="connsiteX3" fmla="*/ 0 w 26935"/>
                <a:gd name="connsiteY3" fmla="*/ 0 h 54284"/>
                <a:gd name="connsiteX4" fmla="*/ 13260 w 26935"/>
                <a:gd name="connsiteY4" fmla="*/ 0 h 54284"/>
                <a:gd name="connsiteX5" fmla="*/ 25692 w 26935"/>
                <a:gd name="connsiteY5" fmla="*/ 12017 h 54284"/>
                <a:gd name="connsiteX6" fmla="*/ 25692 w 26935"/>
                <a:gd name="connsiteY6" fmla="*/ 19062 h 54284"/>
                <a:gd name="connsiteX7" fmla="*/ 18233 w 26935"/>
                <a:gd name="connsiteY7" fmla="*/ 29422 h 54284"/>
                <a:gd name="connsiteX8" fmla="*/ 26935 w 26935"/>
                <a:gd name="connsiteY8" fmla="*/ 54285 h 54284"/>
                <a:gd name="connsiteX9" fmla="*/ 17404 w 26935"/>
                <a:gd name="connsiteY9" fmla="*/ 54285 h 54284"/>
                <a:gd name="connsiteX10" fmla="*/ 9531 w 26935"/>
                <a:gd name="connsiteY10" fmla="*/ 29422 h 54284"/>
                <a:gd name="connsiteX11" fmla="*/ 9531 w 26935"/>
                <a:gd name="connsiteY11" fmla="*/ 7459 h 54284"/>
                <a:gd name="connsiteX12" fmla="*/ 9531 w 26935"/>
                <a:gd name="connsiteY12" fmla="*/ 24449 h 54284"/>
                <a:gd name="connsiteX13" fmla="*/ 12432 w 26935"/>
                <a:gd name="connsiteY13" fmla="*/ 24449 h 54284"/>
                <a:gd name="connsiteX14" fmla="*/ 16990 w 26935"/>
                <a:gd name="connsiteY14" fmla="*/ 19891 h 54284"/>
                <a:gd name="connsiteX15" fmla="*/ 16990 w 26935"/>
                <a:gd name="connsiteY15" fmla="*/ 11603 h 54284"/>
                <a:gd name="connsiteX16" fmla="*/ 12432 w 26935"/>
                <a:gd name="connsiteY16" fmla="*/ 7045 h 54284"/>
                <a:gd name="connsiteX17" fmla="*/ 9531 w 26935"/>
                <a:gd name="connsiteY17" fmla="*/ 7045 h 54284"/>
                <a:gd name="connsiteX18" fmla="*/ 9531 w 26935"/>
                <a:gd name="connsiteY18" fmla="*/ 7459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935" h="54284">
                  <a:moveTo>
                    <a:pt x="9531" y="29422"/>
                  </a:moveTo>
                  <a:lnTo>
                    <a:pt x="9531" y="54285"/>
                  </a:lnTo>
                  <a:lnTo>
                    <a:pt x="0" y="54285"/>
                  </a:lnTo>
                  <a:lnTo>
                    <a:pt x="0" y="0"/>
                  </a:lnTo>
                  <a:lnTo>
                    <a:pt x="13260" y="0"/>
                  </a:lnTo>
                  <a:cubicBezTo>
                    <a:pt x="22377" y="0"/>
                    <a:pt x="25692" y="4558"/>
                    <a:pt x="25692" y="12017"/>
                  </a:cubicBezTo>
                  <a:lnTo>
                    <a:pt x="25692" y="19062"/>
                  </a:lnTo>
                  <a:cubicBezTo>
                    <a:pt x="25692" y="24863"/>
                    <a:pt x="23620" y="28178"/>
                    <a:pt x="18233" y="29422"/>
                  </a:cubicBezTo>
                  <a:lnTo>
                    <a:pt x="26935" y="54285"/>
                  </a:lnTo>
                  <a:lnTo>
                    <a:pt x="17404" y="54285"/>
                  </a:lnTo>
                  <a:lnTo>
                    <a:pt x="9531" y="29422"/>
                  </a:lnTo>
                  <a:close/>
                  <a:moveTo>
                    <a:pt x="9531" y="7459"/>
                  </a:moveTo>
                  <a:lnTo>
                    <a:pt x="9531" y="24449"/>
                  </a:lnTo>
                  <a:lnTo>
                    <a:pt x="12432" y="24449"/>
                  </a:lnTo>
                  <a:cubicBezTo>
                    <a:pt x="15747" y="24449"/>
                    <a:pt x="16990" y="22791"/>
                    <a:pt x="16990" y="19891"/>
                  </a:cubicBezTo>
                  <a:lnTo>
                    <a:pt x="16990" y="11603"/>
                  </a:lnTo>
                  <a:cubicBezTo>
                    <a:pt x="16990" y="8702"/>
                    <a:pt x="15747" y="7045"/>
                    <a:pt x="12432" y="7045"/>
                  </a:cubicBezTo>
                  <a:lnTo>
                    <a:pt x="9531" y="7045"/>
                  </a:lnTo>
                  <a:lnTo>
                    <a:pt x="9531" y="7459"/>
                  </a:lnTo>
                  <a:close/>
                </a:path>
              </a:pathLst>
            </a:custGeom>
            <a:solidFill>
              <a:srgbClr val="FFFFFF"/>
            </a:solidFill>
            <a:ln w="4763" cap="flat">
              <a:noFill/>
              <a:prstDash val="solid"/>
              <a:miter/>
            </a:ln>
          </p:spPr>
          <p:txBody>
            <a:bodyPr rtlCol="0" anchor="ctr"/>
            <a:lstStyle/>
            <a:p>
              <a:endParaRPr lang="ru-RU"/>
            </a:p>
          </p:txBody>
        </p:sp>
        <p:sp>
          <p:nvSpPr>
            <p:cNvPr id="346" name="Полилиния: фигура 345">
              <a:extLst>
                <a:ext uri="{FF2B5EF4-FFF2-40B4-BE49-F238E27FC236}">
                  <a16:creationId xmlns:a16="http://schemas.microsoft.com/office/drawing/2014/main" id="{9FD0AE9B-5CB8-488B-B6B1-EF748422E9D5}"/>
                </a:ext>
              </a:extLst>
            </p:cNvPr>
            <p:cNvSpPr/>
            <p:nvPr/>
          </p:nvSpPr>
          <p:spPr>
            <a:xfrm>
              <a:off x="4973530" y="4929943"/>
              <a:ext cx="27763" cy="55547"/>
            </a:xfrm>
            <a:custGeom>
              <a:avLst/>
              <a:gdLst>
                <a:gd name="connsiteX0" fmla="*/ 0 w 27763"/>
                <a:gd name="connsiteY0" fmla="*/ 41024 h 55547"/>
                <a:gd name="connsiteX1" fmla="*/ 0 w 27763"/>
                <a:gd name="connsiteY1" fmla="*/ 14504 h 55547"/>
                <a:gd name="connsiteX2" fmla="*/ 13675 w 27763"/>
                <a:gd name="connsiteY2" fmla="*/ 0 h 55547"/>
                <a:gd name="connsiteX3" fmla="*/ 27764 w 27763"/>
                <a:gd name="connsiteY3" fmla="*/ 14504 h 55547"/>
                <a:gd name="connsiteX4" fmla="*/ 27764 w 27763"/>
                <a:gd name="connsiteY4" fmla="*/ 41024 h 55547"/>
                <a:gd name="connsiteX5" fmla="*/ 13675 w 27763"/>
                <a:gd name="connsiteY5" fmla="*/ 55528 h 55547"/>
                <a:gd name="connsiteX6" fmla="*/ 0 w 27763"/>
                <a:gd name="connsiteY6" fmla="*/ 41024 h 55547"/>
                <a:gd name="connsiteX7" fmla="*/ 18233 w 27763"/>
                <a:gd name="connsiteY7" fmla="*/ 42682 h 55547"/>
                <a:gd name="connsiteX8" fmla="*/ 18233 w 27763"/>
                <a:gd name="connsiteY8" fmla="*/ 13260 h 55547"/>
                <a:gd name="connsiteX9" fmla="*/ 13675 w 27763"/>
                <a:gd name="connsiteY9" fmla="*/ 7459 h 55547"/>
                <a:gd name="connsiteX10" fmla="*/ 9116 w 27763"/>
                <a:gd name="connsiteY10" fmla="*/ 13260 h 55547"/>
                <a:gd name="connsiteX11" fmla="*/ 9116 w 27763"/>
                <a:gd name="connsiteY11" fmla="*/ 42682 h 55547"/>
                <a:gd name="connsiteX12" fmla="*/ 13675 w 27763"/>
                <a:gd name="connsiteY12" fmla="*/ 48483 h 55547"/>
                <a:gd name="connsiteX13" fmla="*/ 18233 w 27763"/>
                <a:gd name="connsiteY13" fmla="*/ 42682 h 5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63" h="55547">
                  <a:moveTo>
                    <a:pt x="0" y="41024"/>
                  </a:moveTo>
                  <a:lnTo>
                    <a:pt x="0" y="14504"/>
                  </a:lnTo>
                  <a:cubicBezTo>
                    <a:pt x="0" y="5801"/>
                    <a:pt x="4144" y="0"/>
                    <a:pt x="13675" y="0"/>
                  </a:cubicBezTo>
                  <a:cubicBezTo>
                    <a:pt x="23206" y="0"/>
                    <a:pt x="27764" y="6216"/>
                    <a:pt x="27764" y="14504"/>
                  </a:cubicBezTo>
                  <a:lnTo>
                    <a:pt x="27764" y="41024"/>
                  </a:lnTo>
                  <a:cubicBezTo>
                    <a:pt x="27764" y="49312"/>
                    <a:pt x="23620" y="55528"/>
                    <a:pt x="13675" y="55528"/>
                  </a:cubicBezTo>
                  <a:cubicBezTo>
                    <a:pt x="4144" y="55942"/>
                    <a:pt x="0" y="49727"/>
                    <a:pt x="0" y="41024"/>
                  </a:cubicBezTo>
                  <a:close/>
                  <a:moveTo>
                    <a:pt x="18233" y="42682"/>
                  </a:moveTo>
                  <a:lnTo>
                    <a:pt x="18233" y="13260"/>
                  </a:lnTo>
                  <a:cubicBezTo>
                    <a:pt x="18233" y="9945"/>
                    <a:pt x="16990" y="7459"/>
                    <a:pt x="13675" y="7459"/>
                  </a:cubicBezTo>
                  <a:cubicBezTo>
                    <a:pt x="10360" y="7459"/>
                    <a:pt x="9116" y="9945"/>
                    <a:pt x="9116" y="13260"/>
                  </a:cubicBezTo>
                  <a:lnTo>
                    <a:pt x="9116" y="42682"/>
                  </a:lnTo>
                  <a:cubicBezTo>
                    <a:pt x="9116" y="45997"/>
                    <a:pt x="10360" y="48483"/>
                    <a:pt x="13675" y="48483"/>
                  </a:cubicBezTo>
                  <a:cubicBezTo>
                    <a:pt x="16990" y="48069"/>
                    <a:pt x="18233" y="45997"/>
                    <a:pt x="18233" y="42682"/>
                  </a:cubicBezTo>
                  <a:close/>
                </a:path>
              </a:pathLst>
            </a:custGeom>
            <a:solidFill>
              <a:srgbClr val="FFFFFF"/>
            </a:solidFill>
            <a:ln w="4763" cap="flat">
              <a:noFill/>
              <a:prstDash val="solid"/>
              <a:miter/>
            </a:ln>
          </p:spPr>
          <p:txBody>
            <a:bodyPr rtlCol="0" anchor="ctr"/>
            <a:lstStyle/>
            <a:p>
              <a:endParaRPr lang="ru-RU"/>
            </a:p>
          </p:txBody>
        </p:sp>
        <p:sp>
          <p:nvSpPr>
            <p:cNvPr id="347" name="Полилиния: фигура 346">
              <a:extLst>
                <a:ext uri="{FF2B5EF4-FFF2-40B4-BE49-F238E27FC236}">
                  <a16:creationId xmlns:a16="http://schemas.microsoft.com/office/drawing/2014/main" id="{F1AE9F9C-85B7-41F1-8C3F-6B54989848E0}"/>
                </a:ext>
              </a:extLst>
            </p:cNvPr>
            <p:cNvSpPr/>
            <p:nvPr/>
          </p:nvSpPr>
          <p:spPr>
            <a:xfrm>
              <a:off x="5006681" y="4930773"/>
              <a:ext cx="27349" cy="54284"/>
            </a:xfrm>
            <a:custGeom>
              <a:avLst/>
              <a:gdLst>
                <a:gd name="connsiteX0" fmla="*/ 27350 w 27349"/>
                <a:gd name="connsiteY0" fmla="*/ 14504 h 54284"/>
                <a:gd name="connsiteX1" fmla="*/ 27350 w 27349"/>
                <a:gd name="connsiteY1" fmla="*/ 39781 h 54284"/>
                <a:gd name="connsiteX2" fmla="*/ 14089 w 27349"/>
                <a:gd name="connsiteY2" fmla="*/ 54285 h 54284"/>
                <a:gd name="connsiteX3" fmla="*/ 0 w 27349"/>
                <a:gd name="connsiteY3" fmla="*/ 54285 h 54284"/>
                <a:gd name="connsiteX4" fmla="*/ 0 w 27349"/>
                <a:gd name="connsiteY4" fmla="*/ 0 h 54284"/>
                <a:gd name="connsiteX5" fmla="*/ 14089 w 27349"/>
                <a:gd name="connsiteY5" fmla="*/ 0 h 54284"/>
                <a:gd name="connsiteX6" fmla="*/ 27350 w 27349"/>
                <a:gd name="connsiteY6" fmla="*/ 14504 h 54284"/>
                <a:gd name="connsiteX7" fmla="*/ 12846 w 27349"/>
                <a:gd name="connsiteY7" fmla="*/ 46826 h 54284"/>
                <a:gd name="connsiteX8" fmla="*/ 18233 w 27349"/>
                <a:gd name="connsiteY8" fmla="*/ 41439 h 54284"/>
                <a:gd name="connsiteX9" fmla="*/ 18233 w 27349"/>
                <a:gd name="connsiteY9" fmla="*/ 12846 h 54284"/>
                <a:gd name="connsiteX10" fmla="*/ 12846 w 27349"/>
                <a:gd name="connsiteY10" fmla="*/ 7459 h 54284"/>
                <a:gd name="connsiteX11" fmla="*/ 9116 w 27349"/>
                <a:gd name="connsiteY11" fmla="*/ 7459 h 54284"/>
                <a:gd name="connsiteX12" fmla="*/ 9116 w 27349"/>
                <a:gd name="connsiteY12" fmla="*/ 46826 h 54284"/>
                <a:gd name="connsiteX13" fmla="*/ 12846 w 27349"/>
                <a:gd name="connsiteY13" fmla="*/ 46826 h 54284"/>
                <a:gd name="connsiteX14" fmla="*/ 12846 w 27349"/>
                <a:gd name="connsiteY14" fmla="*/ 46826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49" h="54284">
                  <a:moveTo>
                    <a:pt x="27350" y="14504"/>
                  </a:moveTo>
                  <a:lnTo>
                    <a:pt x="27350" y="39781"/>
                  </a:lnTo>
                  <a:cubicBezTo>
                    <a:pt x="27350" y="48069"/>
                    <a:pt x="24034" y="54285"/>
                    <a:pt x="14089" y="54285"/>
                  </a:cubicBezTo>
                  <a:lnTo>
                    <a:pt x="0" y="54285"/>
                  </a:lnTo>
                  <a:lnTo>
                    <a:pt x="0" y="0"/>
                  </a:lnTo>
                  <a:lnTo>
                    <a:pt x="14089" y="0"/>
                  </a:lnTo>
                  <a:cubicBezTo>
                    <a:pt x="24034" y="0"/>
                    <a:pt x="27350" y="6216"/>
                    <a:pt x="27350" y="14504"/>
                  </a:cubicBezTo>
                  <a:close/>
                  <a:moveTo>
                    <a:pt x="12846" y="46826"/>
                  </a:moveTo>
                  <a:cubicBezTo>
                    <a:pt x="16576" y="46826"/>
                    <a:pt x="18233" y="44754"/>
                    <a:pt x="18233" y="41439"/>
                  </a:cubicBezTo>
                  <a:lnTo>
                    <a:pt x="18233" y="12846"/>
                  </a:lnTo>
                  <a:cubicBezTo>
                    <a:pt x="18233" y="9531"/>
                    <a:pt x="16990" y="7459"/>
                    <a:pt x="12846" y="7459"/>
                  </a:cubicBezTo>
                  <a:lnTo>
                    <a:pt x="9116" y="7459"/>
                  </a:lnTo>
                  <a:lnTo>
                    <a:pt x="9116" y="46826"/>
                  </a:lnTo>
                  <a:lnTo>
                    <a:pt x="12846" y="46826"/>
                  </a:lnTo>
                  <a:lnTo>
                    <a:pt x="12846" y="46826"/>
                  </a:lnTo>
                  <a:close/>
                </a:path>
              </a:pathLst>
            </a:custGeom>
            <a:solidFill>
              <a:srgbClr val="FFFFFF"/>
            </a:solidFill>
            <a:ln w="4763" cap="flat">
              <a:noFill/>
              <a:prstDash val="solid"/>
              <a:miter/>
            </a:ln>
          </p:spPr>
          <p:txBody>
            <a:bodyPr rtlCol="0" anchor="ctr"/>
            <a:lstStyle/>
            <a:p>
              <a:endParaRPr lang="ru-RU"/>
            </a:p>
          </p:txBody>
        </p:sp>
        <p:sp>
          <p:nvSpPr>
            <p:cNvPr id="348" name="Полилиния: фигура 347">
              <a:extLst>
                <a:ext uri="{FF2B5EF4-FFF2-40B4-BE49-F238E27FC236}">
                  <a16:creationId xmlns:a16="http://schemas.microsoft.com/office/drawing/2014/main" id="{1D712063-AD2E-4CEB-AB91-B10C65C9CB60}"/>
                </a:ext>
              </a:extLst>
            </p:cNvPr>
            <p:cNvSpPr/>
            <p:nvPr/>
          </p:nvSpPr>
          <p:spPr>
            <a:xfrm>
              <a:off x="5039417" y="4930773"/>
              <a:ext cx="26520" cy="55113"/>
            </a:xfrm>
            <a:custGeom>
              <a:avLst/>
              <a:gdLst>
                <a:gd name="connsiteX0" fmla="*/ 26520 w 26520"/>
                <a:gd name="connsiteY0" fmla="*/ 0 h 55113"/>
                <a:gd name="connsiteX1" fmla="*/ 26520 w 26520"/>
                <a:gd name="connsiteY1" fmla="*/ 41025 h 55113"/>
                <a:gd name="connsiteX2" fmla="*/ 13675 w 26520"/>
                <a:gd name="connsiteY2" fmla="*/ 55114 h 55113"/>
                <a:gd name="connsiteX3" fmla="*/ 0 w 26520"/>
                <a:gd name="connsiteY3" fmla="*/ 41025 h 55113"/>
                <a:gd name="connsiteX4" fmla="*/ 0 w 26520"/>
                <a:gd name="connsiteY4" fmla="*/ 0 h 55113"/>
                <a:gd name="connsiteX5" fmla="*/ 9116 w 26520"/>
                <a:gd name="connsiteY5" fmla="*/ 0 h 55113"/>
                <a:gd name="connsiteX6" fmla="*/ 9116 w 26520"/>
                <a:gd name="connsiteY6" fmla="*/ 42268 h 55113"/>
                <a:gd name="connsiteX7" fmla="*/ 13675 w 26520"/>
                <a:gd name="connsiteY7" fmla="*/ 47655 h 55113"/>
                <a:gd name="connsiteX8" fmla="*/ 18233 w 26520"/>
                <a:gd name="connsiteY8" fmla="*/ 42268 h 55113"/>
                <a:gd name="connsiteX9" fmla="*/ 18233 w 26520"/>
                <a:gd name="connsiteY9" fmla="*/ 0 h 55113"/>
                <a:gd name="connsiteX10" fmla="*/ 26520 w 26520"/>
                <a:gd name="connsiteY10" fmla="*/ 0 h 5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20" h="55113">
                  <a:moveTo>
                    <a:pt x="26520" y="0"/>
                  </a:moveTo>
                  <a:lnTo>
                    <a:pt x="26520" y="41025"/>
                  </a:lnTo>
                  <a:cubicBezTo>
                    <a:pt x="26520" y="49312"/>
                    <a:pt x="22791" y="55114"/>
                    <a:pt x="13675" y="55114"/>
                  </a:cubicBezTo>
                  <a:cubicBezTo>
                    <a:pt x="4144" y="55114"/>
                    <a:pt x="0" y="49727"/>
                    <a:pt x="0" y="41025"/>
                  </a:cubicBezTo>
                  <a:lnTo>
                    <a:pt x="0" y="0"/>
                  </a:lnTo>
                  <a:lnTo>
                    <a:pt x="9116" y="0"/>
                  </a:lnTo>
                  <a:lnTo>
                    <a:pt x="9116" y="42268"/>
                  </a:lnTo>
                  <a:cubicBezTo>
                    <a:pt x="9116" y="45583"/>
                    <a:pt x="10359" y="47655"/>
                    <a:pt x="13675" y="47655"/>
                  </a:cubicBezTo>
                  <a:cubicBezTo>
                    <a:pt x="16990" y="47655"/>
                    <a:pt x="18233" y="45583"/>
                    <a:pt x="18233" y="42268"/>
                  </a:cubicBezTo>
                  <a:lnTo>
                    <a:pt x="18233" y="0"/>
                  </a:lnTo>
                  <a:lnTo>
                    <a:pt x="26520" y="0"/>
                  </a:lnTo>
                  <a:close/>
                </a:path>
              </a:pathLst>
            </a:custGeom>
            <a:solidFill>
              <a:srgbClr val="FFFFFF"/>
            </a:solidFill>
            <a:ln w="4763" cap="flat">
              <a:noFill/>
              <a:prstDash val="solid"/>
              <a:miter/>
            </a:ln>
          </p:spPr>
          <p:txBody>
            <a:bodyPr rtlCol="0" anchor="ctr"/>
            <a:lstStyle/>
            <a:p>
              <a:endParaRPr lang="ru-RU"/>
            </a:p>
          </p:txBody>
        </p:sp>
        <p:sp>
          <p:nvSpPr>
            <p:cNvPr id="349" name="Полилиния: фигура 348">
              <a:extLst>
                <a:ext uri="{FF2B5EF4-FFF2-40B4-BE49-F238E27FC236}">
                  <a16:creationId xmlns:a16="http://schemas.microsoft.com/office/drawing/2014/main" id="{DDA6987C-01C0-4E08-A06B-C6A320745FAC}"/>
                </a:ext>
              </a:extLst>
            </p:cNvPr>
            <p:cNvSpPr/>
            <p:nvPr/>
          </p:nvSpPr>
          <p:spPr>
            <a:xfrm>
              <a:off x="5071739" y="4929943"/>
              <a:ext cx="26522" cy="56770"/>
            </a:xfrm>
            <a:custGeom>
              <a:avLst/>
              <a:gdLst>
                <a:gd name="connsiteX0" fmla="*/ 0 w 26522"/>
                <a:gd name="connsiteY0" fmla="*/ 41024 h 56770"/>
                <a:gd name="connsiteX1" fmla="*/ 0 w 26522"/>
                <a:gd name="connsiteY1" fmla="*/ 14504 h 56770"/>
                <a:gd name="connsiteX2" fmla="*/ 13678 w 26522"/>
                <a:gd name="connsiteY2" fmla="*/ 0 h 56770"/>
                <a:gd name="connsiteX3" fmla="*/ 26522 w 26522"/>
                <a:gd name="connsiteY3" fmla="*/ 13675 h 56770"/>
                <a:gd name="connsiteX4" fmla="*/ 26522 w 26522"/>
                <a:gd name="connsiteY4" fmla="*/ 20305 h 56770"/>
                <a:gd name="connsiteX5" fmla="*/ 18236 w 26522"/>
                <a:gd name="connsiteY5" fmla="*/ 20305 h 56770"/>
                <a:gd name="connsiteX6" fmla="*/ 18236 w 26522"/>
                <a:gd name="connsiteY6" fmla="*/ 13260 h 56770"/>
                <a:gd name="connsiteX7" fmla="*/ 13678 w 26522"/>
                <a:gd name="connsiteY7" fmla="*/ 7873 h 56770"/>
                <a:gd name="connsiteX8" fmla="*/ 9115 w 26522"/>
                <a:gd name="connsiteY8" fmla="*/ 13675 h 56770"/>
                <a:gd name="connsiteX9" fmla="*/ 9115 w 26522"/>
                <a:gd name="connsiteY9" fmla="*/ 43096 h 56770"/>
                <a:gd name="connsiteX10" fmla="*/ 13678 w 26522"/>
                <a:gd name="connsiteY10" fmla="*/ 48898 h 56770"/>
                <a:gd name="connsiteX11" fmla="*/ 18236 w 26522"/>
                <a:gd name="connsiteY11" fmla="*/ 43511 h 56770"/>
                <a:gd name="connsiteX12" fmla="*/ 18236 w 26522"/>
                <a:gd name="connsiteY12" fmla="*/ 33566 h 56770"/>
                <a:gd name="connsiteX13" fmla="*/ 26522 w 26522"/>
                <a:gd name="connsiteY13" fmla="*/ 33566 h 56770"/>
                <a:gd name="connsiteX14" fmla="*/ 26522 w 26522"/>
                <a:gd name="connsiteY14" fmla="*/ 43096 h 56770"/>
                <a:gd name="connsiteX15" fmla="*/ 13678 w 26522"/>
                <a:gd name="connsiteY15" fmla="*/ 56771 h 56770"/>
                <a:gd name="connsiteX16" fmla="*/ 0 w 26522"/>
                <a:gd name="connsiteY16" fmla="*/ 41024 h 5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522" h="56770">
                  <a:moveTo>
                    <a:pt x="0" y="41024"/>
                  </a:moveTo>
                  <a:lnTo>
                    <a:pt x="0" y="14504"/>
                  </a:lnTo>
                  <a:cubicBezTo>
                    <a:pt x="0" y="5801"/>
                    <a:pt x="4143" y="0"/>
                    <a:pt x="13678" y="0"/>
                  </a:cubicBezTo>
                  <a:cubicBezTo>
                    <a:pt x="23622" y="0"/>
                    <a:pt x="26522" y="5801"/>
                    <a:pt x="26522" y="13675"/>
                  </a:cubicBezTo>
                  <a:lnTo>
                    <a:pt x="26522" y="20305"/>
                  </a:lnTo>
                  <a:lnTo>
                    <a:pt x="18236" y="20305"/>
                  </a:lnTo>
                  <a:lnTo>
                    <a:pt x="18236" y="13260"/>
                  </a:lnTo>
                  <a:cubicBezTo>
                    <a:pt x="18236" y="9945"/>
                    <a:pt x="16993" y="7873"/>
                    <a:pt x="13678" y="7873"/>
                  </a:cubicBezTo>
                  <a:cubicBezTo>
                    <a:pt x="10363" y="7873"/>
                    <a:pt x="9115" y="10360"/>
                    <a:pt x="9115" y="13675"/>
                  </a:cubicBezTo>
                  <a:lnTo>
                    <a:pt x="9115" y="43096"/>
                  </a:lnTo>
                  <a:cubicBezTo>
                    <a:pt x="9115" y="46412"/>
                    <a:pt x="10363" y="48898"/>
                    <a:pt x="13678" y="48898"/>
                  </a:cubicBezTo>
                  <a:cubicBezTo>
                    <a:pt x="16993" y="48898"/>
                    <a:pt x="18236" y="46826"/>
                    <a:pt x="18236" y="43511"/>
                  </a:cubicBezTo>
                  <a:lnTo>
                    <a:pt x="18236" y="33566"/>
                  </a:lnTo>
                  <a:lnTo>
                    <a:pt x="26522" y="33566"/>
                  </a:lnTo>
                  <a:lnTo>
                    <a:pt x="26522" y="43096"/>
                  </a:lnTo>
                  <a:cubicBezTo>
                    <a:pt x="26522" y="50970"/>
                    <a:pt x="23208" y="56771"/>
                    <a:pt x="13678" y="56771"/>
                  </a:cubicBezTo>
                  <a:cubicBezTo>
                    <a:pt x="3729" y="55942"/>
                    <a:pt x="0" y="49727"/>
                    <a:pt x="0" y="41024"/>
                  </a:cubicBezTo>
                  <a:close/>
                </a:path>
              </a:pathLst>
            </a:custGeom>
            <a:solidFill>
              <a:srgbClr val="FFFFFF"/>
            </a:solidFill>
            <a:ln w="4763" cap="flat">
              <a:noFill/>
              <a:prstDash val="solid"/>
              <a:miter/>
            </a:ln>
          </p:spPr>
          <p:txBody>
            <a:bodyPr rtlCol="0" anchor="ctr"/>
            <a:lstStyle/>
            <a:p>
              <a:endParaRPr lang="ru-RU"/>
            </a:p>
          </p:txBody>
        </p:sp>
        <p:sp>
          <p:nvSpPr>
            <p:cNvPr id="350" name="Полилиния: фигура 349">
              <a:extLst>
                <a:ext uri="{FF2B5EF4-FFF2-40B4-BE49-F238E27FC236}">
                  <a16:creationId xmlns:a16="http://schemas.microsoft.com/office/drawing/2014/main" id="{F0DF4085-CA89-43A4-9F1B-CE63DE5E61A3}"/>
                </a:ext>
              </a:extLst>
            </p:cNvPr>
            <p:cNvSpPr/>
            <p:nvPr/>
          </p:nvSpPr>
          <p:spPr>
            <a:xfrm>
              <a:off x="5102404" y="4930773"/>
              <a:ext cx="24450" cy="54284"/>
            </a:xfrm>
            <a:custGeom>
              <a:avLst/>
              <a:gdLst>
                <a:gd name="connsiteX0" fmla="*/ 0 w 24450"/>
                <a:gd name="connsiteY0" fmla="*/ 0 h 54284"/>
                <a:gd name="connsiteX1" fmla="*/ 24451 w 24450"/>
                <a:gd name="connsiteY1" fmla="*/ 0 h 54284"/>
                <a:gd name="connsiteX2" fmla="*/ 24451 w 24450"/>
                <a:gd name="connsiteY2" fmla="*/ 7459 h 54284"/>
                <a:gd name="connsiteX3" fmla="*/ 16993 w 24450"/>
                <a:gd name="connsiteY3" fmla="*/ 7459 h 54284"/>
                <a:gd name="connsiteX4" fmla="*/ 16993 w 24450"/>
                <a:gd name="connsiteY4" fmla="*/ 54285 h 54284"/>
                <a:gd name="connsiteX5" fmla="*/ 7872 w 24450"/>
                <a:gd name="connsiteY5" fmla="*/ 54285 h 54284"/>
                <a:gd name="connsiteX6" fmla="*/ 7872 w 24450"/>
                <a:gd name="connsiteY6" fmla="*/ 7459 h 54284"/>
                <a:gd name="connsiteX7" fmla="*/ 414 w 24450"/>
                <a:gd name="connsiteY7" fmla="*/ 7459 h 54284"/>
                <a:gd name="connsiteX8" fmla="*/ 414 w 24450"/>
                <a:gd name="connsiteY8" fmla="*/ 0 h 54284"/>
                <a:gd name="connsiteX9" fmla="*/ 0 w 24450"/>
                <a:gd name="connsiteY9" fmla="*/ 0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50" h="54284">
                  <a:moveTo>
                    <a:pt x="0" y="0"/>
                  </a:moveTo>
                  <a:lnTo>
                    <a:pt x="24451" y="0"/>
                  </a:lnTo>
                  <a:lnTo>
                    <a:pt x="24451" y="7459"/>
                  </a:lnTo>
                  <a:lnTo>
                    <a:pt x="16993" y="7459"/>
                  </a:lnTo>
                  <a:lnTo>
                    <a:pt x="16993" y="54285"/>
                  </a:lnTo>
                  <a:lnTo>
                    <a:pt x="7872" y="54285"/>
                  </a:lnTo>
                  <a:lnTo>
                    <a:pt x="7872" y="7459"/>
                  </a:lnTo>
                  <a:lnTo>
                    <a:pt x="414" y="7459"/>
                  </a:lnTo>
                  <a:lnTo>
                    <a:pt x="414" y="0"/>
                  </a:lnTo>
                  <a:lnTo>
                    <a:pt x="0" y="0"/>
                  </a:lnTo>
                  <a:close/>
                </a:path>
              </a:pathLst>
            </a:custGeom>
            <a:solidFill>
              <a:srgbClr val="FFFFFF"/>
            </a:solidFill>
            <a:ln w="4763" cap="flat">
              <a:noFill/>
              <a:prstDash val="solid"/>
              <a:miter/>
            </a:ln>
          </p:spPr>
          <p:txBody>
            <a:bodyPr rtlCol="0" anchor="ctr"/>
            <a:lstStyle/>
            <a:p>
              <a:endParaRPr lang="ru-RU"/>
            </a:p>
          </p:txBody>
        </p:sp>
        <p:sp>
          <p:nvSpPr>
            <p:cNvPr id="351" name="Полилиния: фигура 350">
              <a:extLst>
                <a:ext uri="{FF2B5EF4-FFF2-40B4-BE49-F238E27FC236}">
                  <a16:creationId xmlns:a16="http://schemas.microsoft.com/office/drawing/2014/main" id="{B887E7C0-0DAF-4666-8F6C-E5994FD40D55}"/>
                </a:ext>
              </a:extLst>
            </p:cNvPr>
            <p:cNvSpPr/>
            <p:nvPr/>
          </p:nvSpPr>
          <p:spPr>
            <a:xfrm>
              <a:off x="5130998" y="4930773"/>
              <a:ext cx="9115" cy="54284"/>
            </a:xfrm>
            <a:custGeom>
              <a:avLst/>
              <a:gdLst>
                <a:gd name="connsiteX0" fmla="*/ 0 w 9115"/>
                <a:gd name="connsiteY0" fmla="*/ 0 h 54284"/>
                <a:gd name="connsiteX1" fmla="*/ 9115 w 9115"/>
                <a:gd name="connsiteY1" fmla="*/ 0 h 54284"/>
                <a:gd name="connsiteX2" fmla="*/ 9115 w 9115"/>
                <a:gd name="connsiteY2" fmla="*/ 54285 h 54284"/>
                <a:gd name="connsiteX3" fmla="*/ 0 w 9115"/>
                <a:gd name="connsiteY3" fmla="*/ 54285 h 54284"/>
                <a:gd name="connsiteX4" fmla="*/ 0 w 9115"/>
                <a:gd name="connsiteY4" fmla="*/ 0 h 54284"/>
                <a:gd name="connsiteX5" fmla="*/ 0 w 9115"/>
                <a:gd name="connsiteY5" fmla="*/ 0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5" h="54284">
                  <a:moveTo>
                    <a:pt x="0" y="0"/>
                  </a:moveTo>
                  <a:lnTo>
                    <a:pt x="9115" y="0"/>
                  </a:lnTo>
                  <a:lnTo>
                    <a:pt x="9115" y="54285"/>
                  </a:lnTo>
                  <a:lnTo>
                    <a:pt x="0" y="54285"/>
                  </a:lnTo>
                  <a:lnTo>
                    <a:pt x="0" y="0"/>
                  </a:lnTo>
                  <a:lnTo>
                    <a:pt x="0" y="0"/>
                  </a:lnTo>
                  <a:close/>
                </a:path>
              </a:pathLst>
            </a:custGeom>
            <a:solidFill>
              <a:srgbClr val="FFFFFF"/>
            </a:solidFill>
            <a:ln w="4763" cap="flat">
              <a:noFill/>
              <a:prstDash val="solid"/>
              <a:miter/>
            </a:ln>
          </p:spPr>
          <p:txBody>
            <a:bodyPr rtlCol="0" anchor="ctr"/>
            <a:lstStyle/>
            <a:p>
              <a:endParaRPr lang="ru-RU"/>
            </a:p>
          </p:txBody>
        </p:sp>
        <p:sp>
          <p:nvSpPr>
            <p:cNvPr id="352" name="Полилиния: фигура 351">
              <a:extLst>
                <a:ext uri="{FF2B5EF4-FFF2-40B4-BE49-F238E27FC236}">
                  <a16:creationId xmlns:a16="http://schemas.microsoft.com/office/drawing/2014/main" id="{EFE85401-DF99-4294-BE98-30E910EF1CC1}"/>
                </a:ext>
              </a:extLst>
            </p:cNvPr>
            <p:cNvSpPr/>
            <p:nvPr/>
          </p:nvSpPr>
          <p:spPr>
            <a:xfrm>
              <a:off x="5145500" y="4929943"/>
              <a:ext cx="27765" cy="55547"/>
            </a:xfrm>
            <a:custGeom>
              <a:avLst/>
              <a:gdLst>
                <a:gd name="connsiteX0" fmla="*/ 0 w 27765"/>
                <a:gd name="connsiteY0" fmla="*/ 41024 h 55547"/>
                <a:gd name="connsiteX1" fmla="*/ 0 w 27765"/>
                <a:gd name="connsiteY1" fmla="*/ 14504 h 55547"/>
                <a:gd name="connsiteX2" fmla="*/ 13678 w 27765"/>
                <a:gd name="connsiteY2" fmla="*/ 0 h 55547"/>
                <a:gd name="connsiteX3" fmla="*/ 27765 w 27765"/>
                <a:gd name="connsiteY3" fmla="*/ 14504 h 55547"/>
                <a:gd name="connsiteX4" fmla="*/ 27765 w 27765"/>
                <a:gd name="connsiteY4" fmla="*/ 41024 h 55547"/>
                <a:gd name="connsiteX5" fmla="*/ 13678 w 27765"/>
                <a:gd name="connsiteY5" fmla="*/ 55528 h 55547"/>
                <a:gd name="connsiteX6" fmla="*/ 0 w 27765"/>
                <a:gd name="connsiteY6" fmla="*/ 41024 h 55547"/>
                <a:gd name="connsiteX7" fmla="*/ 18650 w 27765"/>
                <a:gd name="connsiteY7" fmla="*/ 42682 h 55547"/>
                <a:gd name="connsiteX8" fmla="*/ 18650 w 27765"/>
                <a:gd name="connsiteY8" fmla="*/ 13260 h 55547"/>
                <a:gd name="connsiteX9" fmla="*/ 14092 w 27765"/>
                <a:gd name="connsiteY9" fmla="*/ 7459 h 55547"/>
                <a:gd name="connsiteX10" fmla="*/ 9530 w 27765"/>
                <a:gd name="connsiteY10" fmla="*/ 13260 h 55547"/>
                <a:gd name="connsiteX11" fmla="*/ 9530 w 27765"/>
                <a:gd name="connsiteY11" fmla="*/ 42682 h 55547"/>
                <a:gd name="connsiteX12" fmla="*/ 14092 w 27765"/>
                <a:gd name="connsiteY12" fmla="*/ 48483 h 55547"/>
                <a:gd name="connsiteX13" fmla="*/ 18650 w 27765"/>
                <a:gd name="connsiteY13" fmla="*/ 42682 h 5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65" h="55547">
                  <a:moveTo>
                    <a:pt x="0" y="41024"/>
                  </a:moveTo>
                  <a:lnTo>
                    <a:pt x="0" y="14504"/>
                  </a:lnTo>
                  <a:cubicBezTo>
                    <a:pt x="0" y="5801"/>
                    <a:pt x="4143" y="0"/>
                    <a:pt x="13678" y="0"/>
                  </a:cubicBezTo>
                  <a:cubicBezTo>
                    <a:pt x="23208" y="0"/>
                    <a:pt x="27765" y="6216"/>
                    <a:pt x="27765" y="14504"/>
                  </a:cubicBezTo>
                  <a:lnTo>
                    <a:pt x="27765" y="41024"/>
                  </a:lnTo>
                  <a:cubicBezTo>
                    <a:pt x="27765" y="49312"/>
                    <a:pt x="23622" y="55528"/>
                    <a:pt x="13678" y="55528"/>
                  </a:cubicBezTo>
                  <a:cubicBezTo>
                    <a:pt x="4143" y="55942"/>
                    <a:pt x="0" y="49727"/>
                    <a:pt x="0" y="41024"/>
                  </a:cubicBezTo>
                  <a:close/>
                  <a:moveTo>
                    <a:pt x="18650" y="42682"/>
                  </a:moveTo>
                  <a:lnTo>
                    <a:pt x="18650" y="13260"/>
                  </a:lnTo>
                  <a:cubicBezTo>
                    <a:pt x="18650" y="9945"/>
                    <a:pt x="17407" y="7459"/>
                    <a:pt x="14092" y="7459"/>
                  </a:cubicBezTo>
                  <a:cubicBezTo>
                    <a:pt x="10773" y="7459"/>
                    <a:pt x="9530" y="9945"/>
                    <a:pt x="9530" y="13260"/>
                  </a:cubicBezTo>
                  <a:lnTo>
                    <a:pt x="9530" y="42682"/>
                  </a:lnTo>
                  <a:cubicBezTo>
                    <a:pt x="9530" y="45997"/>
                    <a:pt x="10773" y="48483"/>
                    <a:pt x="14092" y="48483"/>
                  </a:cubicBezTo>
                  <a:cubicBezTo>
                    <a:pt x="16993" y="48069"/>
                    <a:pt x="18650" y="45997"/>
                    <a:pt x="18650" y="42682"/>
                  </a:cubicBezTo>
                  <a:close/>
                </a:path>
              </a:pathLst>
            </a:custGeom>
            <a:solidFill>
              <a:srgbClr val="FFFFFF"/>
            </a:solidFill>
            <a:ln w="4763" cap="flat">
              <a:noFill/>
              <a:prstDash val="solid"/>
              <a:miter/>
            </a:ln>
          </p:spPr>
          <p:txBody>
            <a:bodyPr rtlCol="0" anchor="ctr"/>
            <a:lstStyle/>
            <a:p>
              <a:endParaRPr lang="ru-RU"/>
            </a:p>
          </p:txBody>
        </p:sp>
        <p:sp>
          <p:nvSpPr>
            <p:cNvPr id="353" name="Полилиния: фигура 352">
              <a:extLst>
                <a:ext uri="{FF2B5EF4-FFF2-40B4-BE49-F238E27FC236}">
                  <a16:creationId xmlns:a16="http://schemas.microsoft.com/office/drawing/2014/main" id="{583EED57-8642-4E53-AEA0-2B6311AD208D}"/>
                </a:ext>
              </a:extLst>
            </p:cNvPr>
            <p:cNvSpPr/>
            <p:nvPr/>
          </p:nvSpPr>
          <p:spPr>
            <a:xfrm>
              <a:off x="5178238" y="4931185"/>
              <a:ext cx="26522" cy="54284"/>
            </a:xfrm>
            <a:custGeom>
              <a:avLst/>
              <a:gdLst>
                <a:gd name="connsiteX0" fmla="*/ 7872 w 26522"/>
                <a:gd name="connsiteY0" fmla="*/ 19891 h 54284"/>
                <a:gd name="connsiteX1" fmla="*/ 7872 w 26522"/>
                <a:gd name="connsiteY1" fmla="*/ 54285 h 54284"/>
                <a:gd name="connsiteX2" fmla="*/ 0 w 26522"/>
                <a:gd name="connsiteY2" fmla="*/ 54285 h 54284"/>
                <a:gd name="connsiteX3" fmla="*/ 0 w 26522"/>
                <a:gd name="connsiteY3" fmla="*/ 0 h 54284"/>
                <a:gd name="connsiteX4" fmla="*/ 9115 w 26522"/>
                <a:gd name="connsiteY4" fmla="*/ 0 h 54284"/>
                <a:gd name="connsiteX5" fmla="*/ 19060 w 26522"/>
                <a:gd name="connsiteY5" fmla="*/ 31079 h 54284"/>
                <a:gd name="connsiteX6" fmla="*/ 19060 w 26522"/>
                <a:gd name="connsiteY6" fmla="*/ 0 h 54284"/>
                <a:gd name="connsiteX7" fmla="*/ 26522 w 26522"/>
                <a:gd name="connsiteY7" fmla="*/ 0 h 54284"/>
                <a:gd name="connsiteX8" fmla="*/ 26522 w 26522"/>
                <a:gd name="connsiteY8" fmla="*/ 54285 h 54284"/>
                <a:gd name="connsiteX9" fmla="*/ 18645 w 26522"/>
                <a:gd name="connsiteY9" fmla="*/ 54285 h 54284"/>
                <a:gd name="connsiteX10" fmla="*/ 7872 w 26522"/>
                <a:gd name="connsiteY10" fmla="*/ 19891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22" h="54284">
                  <a:moveTo>
                    <a:pt x="7872" y="19891"/>
                  </a:moveTo>
                  <a:lnTo>
                    <a:pt x="7872" y="54285"/>
                  </a:lnTo>
                  <a:lnTo>
                    <a:pt x="0" y="54285"/>
                  </a:lnTo>
                  <a:lnTo>
                    <a:pt x="0" y="0"/>
                  </a:lnTo>
                  <a:lnTo>
                    <a:pt x="9115" y="0"/>
                  </a:lnTo>
                  <a:lnTo>
                    <a:pt x="19060" y="31079"/>
                  </a:lnTo>
                  <a:lnTo>
                    <a:pt x="19060" y="0"/>
                  </a:lnTo>
                  <a:lnTo>
                    <a:pt x="26522" y="0"/>
                  </a:lnTo>
                  <a:lnTo>
                    <a:pt x="26522" y="54285"/>
                  </a:lnTo>
                  <a:lnTo>
                    <a:pt x="18645" y="54285"/>
                  </a:lnTo>
                  <a:lnTo>
                    <a:pt x="7872" y="19891"/>
                  </a:lnTo>
                  <a:close/>
                </a:path>
              </a:pathLst>
            </a:custGeom>
            <a:solidFill>
              <a:srgbClr val="FFFFFF"/>
            </a:solidFill>
            <a:ln w="4763" cap="flat">
              <a:noFill/>
              <a:prstDash val="solid"/>
              <a:miter/>
            </a:ln>
          </p:spPr>
          <p:txBody>
            <a:bodyPr rtlCol="0" anchor="ctr"/>
            <a:lstStyle/>
            <a:p>
              <a:endParaRPr lang="ru-RU"/>
            </a:p>
          </p:txBody>
        </p:sp>
      </p:grpSp>
      <p:grpSp>
        <p:nvGrpSpPr>
          <p:cNvPr id="176" name="Группа 175">
            <a:extLst>
              <a:ext uri="{FF2B5EF4-FFF2-40B4-BE49-F238E27FC236}">
                <a16:creationId xmlns:a16="http://schemas.microsoft.com/office/drawing/2014/main" id="{5B28A872-509D-44BE-9622-984A9781326D}"/>
              </a:ext>
            </a:extLst>
          </p:cNvPr>
          <p:cNvGrpSpPr/>
          <p:nvPr userDrawn="1"/>
        </p:nvGrpSpPr>
        <p:grpSpPr>
          <a:xfrm>
            <a:off x="7339012" y="4714875"/>
            <a:ext cx="666750" cy="666750"/>
            <a:chOff x="7339012" y="4714875"/>
            <a:chExt cx="666750" cy="666750"/>
          </a:xfrm>
        </p:grpSpPr>
        <p:sp>
          <p:nvSpPr>
            <p:cNvPr id="149" name="Полилиния: фигура 148">
              <a:extLst>
                <a:ext uri="{FF2B5EF4-FFF2-40B4-BE49-F238E27FC236}">
                  <a16:creationId xmlns:a16="http://schemas.microsoft.com/office/drawing/2014/main" id="{90471653-C238-4173-8910-16FA792E260B}"/>
                </a:ext>
              </a:extLst>
            </p:cNvPr>
            <p:cNvSpPr/>
            <p:nvPr/>
          </p:nvSpPr>
          <p:spPr>
            <a:xfrm>
              <a:off x="7339012" y="4714875"/>
              <a:ext cx="666750" cy="666750"/>
            </a:xfrm>
            <a:custGeom>
              <a:avLst/>
              <a:gdLst>
                <a:gd name="connsiteX0" fmla="*/ 666750 w 666750"/>
                <a:gd name="connsiteY0" fmla="*/ 0 h 666750"/>
                <a:gd name="connsiteX1" fmla="*/ 0 w 666750"/>
                <a:gd name="connsiteY1" fmla="*/ 0 h 666750"/>
                <a:gd name="connsiteX2" fmla="*/ 0 w 666750"/>
                <a:gd name="connsiteY2" fmla="*/ 666750 h 666750"/>
                <a:gd name="connsiteX3" fmla="*/ 666750 w 666750"/>
                <a:gd name="connsiteY3" fmla="*/ 666750 h 666750"/>
                <a:gd name="connsiteX4" fmla="*/ 666750 w 666750"/>
                <a:gd name="connsiteY4" fmla="*/ 0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0" h="666750">
                  <a:moveTo>
                    <a:pt x="666750" y="0"/>
                  </a:moveTo>
                  <a:lnTo>
                    <a:pt x="0" y="0"/>
                  </a:lnTo>
                  <a:lnTo>
                    <a:pt x="0" y="666750"/>
                  </a:lnTo>
                  <a:lnTo>
                    <a:pt x="666750" y="666750"/>
                  </a:lnTo>
                  <a:lnTo>
                    <a:pt x="666750" y="0"/>
                  </a:lnTo>
                  <a:close/>
                </a:path>
              </a:pathLst>
            </a:custGeom>
            <a:noFill/>
            <a:ln w="4763" cap="flat">
              <a:solidFill>
                <a:srgbClr val="FFFFFF"/>
              </a:solidFill>
              <a:prstDash val="solid"/>
              <a:miter/>
            </a:ln>
          </p:spPr>
          <p:txBody>
            <a:bodyPr rtlCol="0" anchor="ctr"/>
            <a:lstStyle/>
            <a:p>
              <a:endParaRPr lang="ru-RU"/>
            </a:p>
          </p:txBody>
        </p:sp>
        <p:sp>
          <p:nvSpPr>
            <p:cNvPr id="150" name="Полилиния: фигура 149">
              <a:extLst>
                <a:ext uri="{FF2B5EF4-FFF2-40B4-BE49-F238E27FC236}">
                  <a16:creationId xmlns:a16="http://schemas.microsoft.com/office/drawing/2014/main" id="{119871A9-34CC-4CE4-A73C-55C8DBDB4C47}"/>
                </a:ext>
              </a:extLst>
            </p:cNvPr>
            <p:cNvSpPr/>
            <p:nvPr/>
          </p:nvSpPr>
          <p:spPr>
            <a:xfrm>
              <a:off x="7403242" y="4769574"/>
              <a:ext cx="63815" cy="137576"/>
            </a:xfrm>
            <a:custGeom>
              <a:avLst/>
              <a:gdLst>
                <a:gd name="connsiteX0" fmla="*/ 31079 w 63815"/>
                <a:gd name="connsiteY0" fmla="*/ 137577 h 137576"/>
                <a:gd name="connsiteX1" fmla="*/ 63816 w 63815"/>
                <a:gd name="connsiteY1" fmla="*/ 106912 h 137576"/>
                <a:gd name="connsiteX2" fmla="*/ 63816 w 63815"/>
                <a:gd name="connsiteY2" fmla="*/ 87021 h 137576"/>
                <a:gd name="connsiteX3" fmla="*/ 47240 w 63815"/>
                <a:gd name="connsiteY3" fmla="*/ 64230 h 137576"/>
                <a:gd name="connsiteX4" fmla="*/ 62573 w 63815"/>
                <a:gd name="connsiteY4" fmla="*/ 42267 h 137576"/>
                <a:gd name="connsiteX5" fmla="*/ 62573 w 63815"/>
                <a:gd name="connsiteY5" fmla="*/ 30664 h 137576"/>
                <a:gd name="connsiteX6" fmla="*/ 32736 w 63815"/>
                <a:gd name="connsiteY6" fmla="*/ 0 h 137576"/>
                <a:gd name="connsiteX7" fmla="*/ 1243 w 63815"/>
                <a:gd name="connsiteY7" fmla="*/ 33565 h 137576"/>
                <a:gd name="connsiteX8" fmla="*/ 1243 w 63815"/>
                <a:gd name="connsiteY8" fmla="*/ 45582 h 137576"/>
                <a:gd name="connsiteX9" fmla="*/ 21962 w 63815"/>
                <a:gd name="connsiteY9" fmla="*/ 45582 h 137576"/>
                <a:gd name="connsiteX10" fmla="*/ 21962 w 63815"/>
                <a:gd name="connsiteY10" fmla="*/ 31908 h 137576"/>
                <a:gd name="connsiteX11" fmla="*/ 31493 w 63815"/>
                <a:gd name="connsiteY11" fmla="*/ 18647 h 137576"/>
                <a:gd name="connsiteX12" fmla="*/ 41024 w 63815"/>
                <a:gd name="connsiteY12" fmla="*/ 30664 h 137576"/>
                <a:gd name="connsiteX13" fmla="*/ 41024 w 63815"/>
                <a:gd name="connsiteY13" fmla="*/ 45168 h 137576"/>
                <a:gd name="connsiteX14" fmla="*/ 29007 w 63815"/>
                <a:gd name="connsiteY14" fmla="*/ 55942 h 137576"/>
                <a:gd name="connsiteX15" fmla="*/ 20305 w 63815"/>
                <a:gd name="connsiteY15" fmla="*/ 55942 h 137576"/>
                <a:gd name="connsiteX16" fmla="*/ 20305 w 63815"/>
                <a:gd name="connsiteY16" fmla="*/ 73346 h 137576"/>
                <a:gd name="connsiteX17" fmla="*/ 29836 w 63815"/>
                <a:gd name="connsiteY17" fmla="*/ 73346 h 137576"/>
                <a:gd name="connsiteX18" fmla="*/ 41024 w 63815"/>
                <a:gd name="connsiteY18" fmla="*/ 84121 h 137576"/>
                <a:gd name="connsiteX19" fmla="*/ 41024 w 63815"/>
                <a:gd name="connsiteY19" fmla="*/ 106498 h 137576"/>
                <a:gd name="connsiteX20" fmla="*/ 31079 w 63815"/>
                <a:gd name="connsiteY20" fmla="*/ 118515 h 137576"/>
                <a:gd name="connsiteX21" fmla="*/ 20719 w 63815"/>
                <a:gd name="connsiteY21" fmla="*/ 105254 h 137576"/>
                <a:gd name="connsiteX22" fmla="*/ 20719 w 63815"/>
                <a:gd name="connsiteY22" fmla="*/ 86192 h 137576"/>
                <a:gd name="connsiteX23" fmla="*/ 0 w 63815"/>
                <a:gd name="connsiteY23" fmla="*/ 86192 h 137576"/>
                <a:gd name="connsiteX24" fmla="*/ 0 w 63815"/>
                <a:gd name="connsiteY24" fmla="*/ 104011 h 137576"/>
                <a:gd name="connsiteX25" fmla="*/ 31079 w 63815"/>
                <a:gd name="connsiteY25" fmla="*/ 137577 h 13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815" h="137576">
                  <a:moveTo>
                    <a:pt x="31079" y="137577"/>
                  </a:moveTo>
                  <a:cubicBezTo>
                    <a:pt x="53871" y="137577"/>
                    <a:pt x="63816" y="125560"/>
                    <a:pt x="63816" y="106912"/>
                  </a:cubicBezTo>
                  <a:lnTo>
                    <a:pt x="63816" y="87021"/>
                  </a:lnTo>
                  <a:cubicBezTo>
                    <a:pt x="63816" y="74590"/>
                    <a:pt x="58429" y="66716"/>
                    <a:pt x="47240" y="64230"/>
                  </a:cubicBezTo>
                  <a:cubicBezTo>
                    <a:pt x="56357" y="61329"/>
                    <a:pt x="62573" y="53870"/>
                    <a:pt x="62573" y="42267"/>
                  </a:cubicBezTo>
                  <a:lnTo>
                    <a:pt x="62573" y="30664"/>
                  </a:lnTo>
                  <a:cubicBezTo>
                    <a:pt x="62573" y="11602"/>
                    <a:pt x="53456" y="0"/>
                    <a:pt x="32736" y="0"/>
                  </a:cubicBezTo>
                  <a:cubicBezTo>
                    <a:pt x="9531" y="0"/>
                    <a:pt x="1243" y="13675"/>
                    <a:pt x="1243" y="33565"/>
                  </a:cubicBezTo>
                  <a:lnTo>
                    <a:pt x="1243" y="45582"/>
                  </a:lnTo>
                  <a:lnTo>
                    <a:pt x="21962" y="45582"/>
                  </a:lnTo>
                  <a:lnTo>
                    <a:pt x="21962" y="31908"/>
                  </a:lnTo>
                  <a:cubicBezTo>
                    <a:pt x="21962" y="23620"/>
                    <a:pt x="24449" y="18647"/>
                    <a:pt x="31493" y="18647"/>
                  </a:cubicBezTo>
                  <a:cubicBezTo>
                    <a:pt x="38538" y="18647"/>
                    <a:pt x="41024" y="23205"/>
                    <a:pt x="41024" y="30664"/>
                  </a:cubicBezTo>
                  <a:lnTo>
                    <a:pt x="41024" y="45168"/>
                  </a:lnTo>
                  <a:cubicBezTo>
                    <a:pt x="41024" y="52213"/>
                    <a:pt x="36466" y="55942"/>
                    <a:pt x="29007" y="55942"/>
                  </a:cubicBezTo>
                  <a:lnTo>
                    <a:pt x="20305" y="55942"/>
                  </a:lnTo>
                  <a:lnTo>
                    <a:pt x="20305" y="73346"/>
                  </a:lnTo>
                  <a:lnTo>
                    <a:pt x="29836" y="73346"/>
                  </a:lnTo>
                  <a:cubicBezTo>
                    <a:pt x="37709" y="73346"/>
                    <a:pt x="41024" y="77076"/>
                    <a:pt x="41024" y="84121"/>
                  </a:cubicBezTo>
                  <a:lnTo>
                    <a:pt x="41024" y="106498"/>
                  </a:lnTo>
                  <a:cubicBezTo>
                    <a:pt x="41024" y="113542"/>
                    <a:pt x="37709" y="118515"/>
                    <a:pt x="31079" y="118515"/>
                  </a:cubicBezTo>
                  <a:cubicBezTo>
                    <a:pt x="23206" y="118515"/>
                    <a:pt x="20719" y="113542"/>
                    <a:pt x="20719" y="105254"/>
                  </a:cubicBezTo>
                  <a:lnTo>
                    <a:pt x="20719" y="86192"/>
                  </a:lnTo>
                  <a:lnTo>
                    <a:pt x="0" y="86192"/>
                  </a:lnTo>
                  <a:lnTo>
                    <a:pt x="0" y="104011"/>
                  </a:lnTo>
                  <a:cubicBezTo>
                    <a:pt x="0" y="124316"/>
                    <a:pt x="7873" y="137577"/>
                    <a:pt x="31079" y="137577"/>
                  </a:cubicBezTo>
                  <a:close/>
                </a:path>
              </a:pathLst>
            </a:custGeom>
            <a:solidFill>
              <a:srgbClr val="FFFFFF"/>
            </a:solidFill>
            <a:ln w="4763" cap="flat">
              <a:noFill/>
              <a:prstDash val="solid"/>
              <a:miter/>
            </a:ln>
          </p:spPr>
          <p:txBody>
            <a:bodyPr rtlCol="0" anchor="ctr"/>
            <a:lstStyle/>
            <a:p>
              <a:endParaRPr lang="ru-RU"/>
            </a:p>
          </p:txBody>
        </p:sp>
        <p:sp>
          <p:nvSpPr>
            <p:cNvPr id="151" name="Полилиния: фигура 150">
              <a:extLst>
                <a:ext uri="{FF2B5EF4-FFF2-40B4-BE49-F238E27FC236}">
                  <a16:creationId xmlns:a16="http://schemas.microsoft.com/office/drawing/2014/main" id="{C87E5BAF-57F7-4B00-80E9-049645200205}"/>
                </a:ext>
              </a:extLst>
            </p:cNvPr>
            <p:cNvSpPr/>
            <p:nvPr/>
          </p:nvSpPr>
          <p:spPr>
            <a:xfrm>
              <a:off x="7783236" y="5097768"/>
              <a:ext cx="112712" cy="104839"/>
            </a:xfrm>
            <a:custGeom>
              <a:avLst/>
              <a:gdLst>
                <a:gd name="connsiteX0" fmla="*/ 112712 w 112712"/>
                <a:gd name="connsiteY0" fmla="*/ 33980 h 104839"/>
                <a:gd name="connsiteX1" fmla="*/ 82461 w 112712"/>
                <a:gd name="connsiteY1" fmla="*/ 0 h 104839"/>
                <a:gd name="connsiteX2" fmla="*/ 56358 w 112712"/>
                <a:gd name="connsiteY2" fmla="*/ 16161 h 104839"/>
                <a:gd name="connsiteX3" fmla="*/ 31078 w 112712"/>
                <a:gd name="connsiteY3" fmla="*/ 0 h 104839"/>
                <a:gd name="connsiteX4" fmla="*/ 0 w 112712"/>
                <a:gd name="connsiteY4" fmla="*/ 33980 h 104839"/>
                <a:gd name="connsiteX5" fmla="*/ 9531 w 112712"/>
                <a:gd name="connsiteY5" fmla="*/ 58014 h 104839"/>
                <a:gd name="connsiteX6" fmla="*/ 56358 w 112712"/>
                <a:gd name="connsiteY6" fmla="*/ 104839 h 104839"/>
                <a:gd name="connsiteX7" fmla="*/ 103182 w 112712"/>
                <a:gd name="connsiteY7" fmla="*/ 58014 h 104839"/>
                <a:gd name="connsiteX8" fmla="*/ 112712 w 112712"/>
                <a:gd name="connsiteY8" fmla="*/ 33980 h 10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12" h="104839">
                  <a:moveTo>
                    <a:pt x="112712" y="33980"/>
                  </a:moveTo>
                  <a:cubicBezTo>
                    <a:pt x="112712" y="15332"/>
                    <a:pt x="100696" y="0"/>
                    <a:pt x="82461" y="0"/>
                  </a:cubicBezTo>
                  <a:cubicBezTo>
                    <a:pt x="73345" y="0"/>
                    <a:pt x="62158" y="9945"/>
                    <a:pt x="56358" y="16161"/>
                  </a:cubicBezTo>
                  <a:cubicBezTo>
                    <a:pt x="50557" y="9945"/>
                    <a:pt x="40194" y="0"/>
                    <a:pt x="31078" y="0"/>
                  </a:cubicBezTo>
                  <a:cubicBezTo>
                    <a:pt x="12846" y="0"/>
                    <a:pt x="0" y="15332"/>
                    <a:pt x="0" y="33980"/>
                  </a:cubicBezTo>
                  <a:cubicBezTo>
                    <a:pt x="0" y="43511"/>
                    <a:pt x="3730" y="51798"/>
                    <a:pt x="9531" y="58014"/>
                  </a:cubicBezTo>
                  <a:lnTo>
                    <a:pt x="56358" y="104839"/>
                  </a:lnTo>
                  <a:lnTo>
                    <a:pt x="103182" y="58014"/>
                  </a:lnTo>
                  <a:cubicBezTo>
                    <a:pt x="108983" y="51798"/>
                    <a:pt x="112712" y="43096"/>
                    <a:pt x="112712" y="33980"/>
                  </a:cubicBezTo>
                  <a:close/>
                </a:path>
              </a:pathLst>
            </a:custGeom>
            <a:solidFill>
              <a:srgbClr val="FFFFFF"/>
            </a:solidFill>
            <a:ln w="4763" cap="flat">
              <a:noFill/>
              <a:prstDash val="solid"/>
              <a:miter/>
            </a:ln>
          </p:spPr>
          <p:txBody>
            <a:bodyPr rtlCol="0" anchor="ctr"/>
            <a:lstStyle/>
            <a:p>
              <a:endParaRPr lang="ru-RU"/>
            </a:p>
          </p:txBody>
        </p:sp>
        <p:sp>
          <p:nvSpPr>
            <p:cNvPr id="152" name="Полилиния: фигура 151">
              <a:extLst>
                <a:ext uri="{FF2B5EF4-FFF2-40B4-BE49-F238E27FC236}">
                  <a16:creationId xmlns:a16="http://schemas.microsoft.com/office/drawing/2014/main" id="{70202C3A-C9B9-467E-BA11-3BB995FF8AED}"/>
                </a:ext>
              </a:extLst>
            </p:cNvPr>
            <p:cNvSpPr/>
            <p:nvPr/>
          </p:nvSpPr>
          <p:spPr>
            <a:xfrm>
              <a:off x="7448825" y="4965525"/>
              <a:ext cx="387335" cy="313330"/>
            </a:xfrm>
            <a:custGeom>
              <a:avLst/>
              <a:gdLst>
                <a:gd name="connsiteX0" fmla="*/ 248218 w 387335"/>
                <a:gd name="connsiteY0" fmla="*/ 313330 h 313330"/>
                <a:gd name="connsiteX1" fmla="*/ 247804 w 387335"/>
                <a:gd name="connsiteY1" fmla="*/ 313330 h 313330"/>
                <a:gd name="connsiteX2" fmla="*/ 240759 w 387335"/>
                <a:gd name="connsiteY2" fmla="*/ 307115 h 313330"/>
                <a:gd name="connsiteX3" fmla="*/ 217139 w 387335"/>
                <a:gd name="connsiteY3" fmla="*/ 168709 h 313330"/>
                <a:gd name="connsiteX4" fmla="*/ 181087 w 387335"/>
                <a:gd name="connsiteY4" fmla="*/ 235425 h 313330"/>
                <a:gd name="connsiteX5" fmla="*/ 172800 w 387335"/>
                <a:gd name="connsiteY5" fmla="*/ 239154 h 313330"/>
                <a:gd name="connsiteX6" fmla="*/ 166584 w 387335"/>
                <a:gd name="connsiteY6" fmla="*/ 232525 h 313330"/>
                <a:gd name="connsiteX7" fmla="*/ 151251 w 387335"/>
                <a:gd name="connsiteY7" fmla="*/ 125613 h 313330"/>
                <a:gd name="connsiteX8" fmla="*/ 123487 w 387335"/>
                <a:gd name="connsiteY8" fmla="*/ 188185 h 313330"/>
                <a:gd name="connsiteX9" fmla="*/ 116443 w 387335"/>
                <a:gd name="connsiteY9" fmla="*/ 192743 h 313330"/>
                <a:gd name="connsiteX10" fmla="*/ 7873 w 387335"/>
                <a:gd name="connsiteY10" fmla="*/ 192743 h 313330"/>
                <a:gd name="connsiteX11" fmla="*/ 0 w 387335"/>
                <a:gd name="connsiteY11" fmla="*/ 184870 h 313330"/>
                <a:gd name="connsiteX12" fmla="*/ 7873 w 387335"/>
                <a:gd name="connsiteY12" fmla="*/ 176997 h 313330"/>
                <a:gd name="connsiteX13" fmla="*/ 111470 w 387335"/>
                <a:gd name="connsiteY13" fmla="*/ 176997 h 313330"/>
                <a:gd name="connsiteX14" fmla="*/ 148350 w 387335"/>
                <a:gd name="connsiteY14" fmla="*/ 94533 h 313330"/>
                <a:gd name="connsiteX15" fmla="*/ 156224 w 387335"/>
                <a:gd name="connsiteY15" fmla="*/ 89975 h 313330"/>
                <a:gd name="connsiteX16" fmla="*/ 162854 w 387335"/>
                <a:gd name="connsiteY16" fmla="*/ 96606 h 313330"/>
                <a:gd name="connsiteX17" fmla="*/ 178601 w 387335"/>
                <a:gd name="connsiteY17" fmla="*/ 206833 h 313330"/>
                <a:gd name="connsiteX18" fmla="*/ 214238 w 387335"/>
                <a:gd name="connsiteY18" fmla="*/ 140945 h 313330"/>
                <a:gd name="connsiteX19" fmla="*/ 222112 w 387335"/>
                <a:gd name="connsiteY19" fmla="*/ 137215 h 313330"/>
                <a:gd name="connsiteX20" fmla="*/ 228328 w 387335"/>
                <a:gd name="connsiteY20" fmla="*/ 143431 h 313330"/>
                <a:gd name="connsiteX21" fmla="*/ 250290 w 387335"/>
                <a:gd name="connsiteY21" fmla="*/ 271477 h 313330"/>
                <a:gd name="connsiteX22" fmla="*/ 330267 w 387335"/>
                <a:gd name="connsiteY22" fmla="*/ 5440 h 313330"/>
                <a:gd name="connsiteX23" fmla="*/ 336897 w 387335"/>
                <a:gd name="connsiteY23" fmla="*/ 53 h 313330"/>
                <a:gd name="connsiteX24" fmla="*/ 344356 w 387335"/>
                <a:gd name="connsiteY24" fmla="*/ 4197 h 313330"/>
                <a:gd name="connsiteX25" fmla="*/ 386625 w 387335"/>
                <a:gd name="connsiteY25" fmla="*/ 92462 h 313330"/>
                <a:gd name="connsiteX26" fmla="*/ 382896 w 387335"/>
                <a:gd name="connsiteY26" fmla="*/ 102821 h 313330"/>
                <a:gd name="connsiteX27" fmla="*/ 372533 w 387335"/>
                <a:gd name="connsiteY27" fmla="*/ 99092 h 313330"/>
                <a:gd name="connsiteX28" fmla="*/ 338969 w 387335"/>
                <a:gd name="connsiteY28" fmla="*/ 29475 h 313330"/>
                <a:gd name="connsiteX29" fmla="*/ 255263 w 387335"/>
                <a:gd name="connsiteY29" fmla="*/ 307944 h 313330"/>
                <a:gd name="connsiteX30" fmla="*/ 248218 w 387335"/>
                <a:gd name="connsiteY30" fmla="*/ 313330 h 31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7335" h="313330">
                  <a:moveTo>
                    <a:pt x="248218" y="313330"/>
                  </a:moveTo>
                  <a:lnTo>
                    <a:pt x="247804" y="313330"/>
                  </a:lnTo>
                  <a:cubicBezTo>
                    <a:pt x="244074" y="312916"/>
                    <a:pt x="241173" y="310430"/>
                    <a:pt x="240759" y="307115"/>
                  </a:cubicBezTo>
                  <a:lnTo>
                    <a:pt x="217139" y="168709"/>
                  </a:lnTo>
                  <a:lnTo>
                    <a:pt x="181087" y="235425"/>
                  </a:lnTo>
                  <a:cubicBezTo>
                    <a:pt x="179430" y="238326"/>
                    <a:pt x="176114" y="239983"/>
                    <a:pt x="172800" y="239154"/>
                  </a:cubicBezTo>
                  <a:cubicBezTo>
                    <a:pt x="169485" y="238740"/>
                    <a:pt x="166998" y="235840"/>
                    <a:pt x="166584" y="232525"/>
                  </a:cubicBezTo>
                  <a:lnTo>
                    <a:pt x="151251" y="125613"/>
                  </a:lnTo>
                  <a:lnTo>
                    <a:pt x="123487" y="188185"/>
                  </a:lnTo>
                  <a:cubicBezTo>
                    <a:pt x="122244" y="191086"/>
                    <a:pt x="119344" y="192743"/>
                    <a:pt x="116443" y="192743"/>
                  </a:cubicBezTo>
                  <a:lnTo>
                    <a:pt x="7873" y="192743"/>
                  </a:lnTo>
                  <a:cubicBezTo>
                    <a:pt x="3730" y="192743"/>
                    <a:pt x="0" y="189428"/>
                    <a:pt x="0" y="184870"/>
                  </a:cubicBezTo>
                  <a:cubicBezTo>
                    <a:pt x="0" y="180726"/>
                    <a:pt x="3315" y="176997"/>
                    <a:pt x="7873" y="176997"/>
                  </a:cubicBezTo>
                  <a:lnTo>
                    <a:pt x="111470" y="176997"/>
                  </a:lnTo>
                  <a:lnTo>
                    <a:pt x="148350" y="94533"/>
                  </a:lnTo>
                  <a:cubicBezTo>
                    <a:pt x="149594" y="91218"/>
                    <a:pt x="152909" y="89561"/>
                    <a:pt x="156224" y="89975"/>
                  </a:cubicBezTo>
                  <a:cubicBezTo>
                    <a:pt x="159539" y="90390"/>
                    <a:pt x="162440" y="93290"/>
                    <a:pt x="162854" y="96606"/>
                  </a:cubicBezTo>
                  <a:lnTo>
                    <a:pt x="178601" y="206833"/>
                  </a:lnTo>
                  <a:lnTo>
                    <a:pt x="214238" y="140945"/>
                  </a:lnTo>
                  <a:cubicBezTo>
                    <a:pt x="215896" y="138044"/>
                    <a:pt x="218796" y="136387"/>
                    <a:pt x="222112" y="137215"/>
                  </a:cubicBezTo>
                  <a:cubicBezTo>
                    <a:pt x="225427" y="137630"/>
                    <a:pt x="227913" y="140116"/>
                    <a:pt x="228328" y="143431"/>
                  </a:cubicBezTo>
                  <a:lnTo>
                    <a:pt x="250290" y="271477"/>
                  </a:lnTo>
                  <a:lnTo>
                    <a:pt x="330267" y="5440"/>
                  </a:lnTo>
                  <a:cubicBezTo>
                    <a:pt x="331096" y="2540"/>
                    <a:pt x="333997" y="53"/>
                    <a:pt x="336897" y="53"/>
                  </a:cubicBezTo>
                  <a:cubicBezTo>
                    <a:pt x="340212" y="-361"/>
                    <a:pt x="343113" y="1711"/>
                    <a:pt x="344356" y="4197"/>
                  </a:cubicBezTo>
                  <a:lnTo>
                    <a:pt x="386625" y="92462"/>
                  </a:lnTo>
                  <a:cubicBezTo>
                    <a:pt x="388282" y="96191"/>
                    <a:pt x="387039" y="100749"/>
                    <a:pt x="382896" y="102821"/>
                  </a:cubicBezTo>
                  <a:cubicBezTo>
                    <a:pt x="379167" y="104479"/>
                    <a:pt x="374604" y="103236"/>
                    <a:pt x="372533" y="99092"/>
                  </a:cubicBezTo>
                  <a:lnTo>
                    <a:pt x="338969" y="29475"/>
                  </a:lnTo>
                  <a:lnTo>
                    <a:pt x="255263" y="307944"/>
                  </a:lnTo>
                  <a:cubicBezTo>
                    <a:pt x="254434" y="311259"/>
                    <a:pt x="251533" y="313330"/>
                    <a:pt x="248218" y="313330"/>
                  </a:cubicBezTo>
                  <a:close/>
                </a:path>
              </a:pathLst>
            </a:custGeom>
            <a:solidFill>
              <a:srgbClr val="FFFFFF"/>
            </a:solidFill>
            <a:ln w="4763" cap="flat">
              <a:noFill/>
              <a:prstDash val="solid"/>
              <a:miter/>
            </a:ln>
          </p:spPr>
          <p:txBody>
            <a:bodyPr rtlCol="0" anchor="ctr"/>
            <a:lstStyle/>
            <a:p>
              <a:endParaRPr lang="ru-RU"/>
            </a:p>
          </p:txBody>
        </p:sp>
        <p:sp>
          <p:nvSpPr>
            <p:cNvPr id="153" name="Полилиния: фигура 152">
              <a:extLst>
                <a:ext uri="{FF2B5EF4-FFF2-40B4-BE49-F238E27FC236}">
                  <a16:creationId xmlns:a16="http://schemas.microsoft.com/office/drawing/2014/main" id="{29F9CA18-FCAF-4E5B-8497-69FB2809C6AA}"/>
                </a:ext>
              </a:extLst>
            </p:cNvPr>
            <p:cNvSpPr/>
            <p:nvPr/>
          </p:nvSpPr>
          <p:spPr>
            <a:xfrm>
              <a:off x="7529216" y="4770402"/>
              <a:ext cx="26935" cy="55527"/>
            </a:xfrm>
            <a:custGeom>
              <a:avLst/>
              <a:gdLst>
                <a:gd name="connsiteX0" fmla="*/ 14089 w 26935"/>
                <a:gd name="connsiteY0" fmla="*/ 25692 h 55527"/>
                <a:gd name="connsiteX1" fmla="*/ 26935 w 26935"/>
                <a:gd name="connsiteY1" fmla="*/ 25692 h 55527"/>
                <a:gd name="connsiteX2" fmla="*/ 26935 w 26935"/>
                <a:gd name="connsiteY2" fmla="*/ 54699 h 55527"/>
                <a:gd name="connsiteX3" fmla="*/ 20305 w 26935"/>
                <a:gd name="connsiteY3" fmla="*/ 54699 h 55527"/>
                <a:gd name="connsiteX4" fmla="*/ 20305 w 26935"/>
                <a:gd name="connsiteY4" fmla="*/ 48898 h 55527"/>
                <a:gd name="connsiteX5" fmla="*/ 11603 w 26935"/>
                <a:gd name="connsiteY5" fmla="*/ 55528 h 55527"/>
                <a:gd name="connsiteX6" fmla="*/ 0 w 26935"/>
                <a:gd name="connsiteY6" fmla="*/ 41024 h 55527"/>
                <a:gd name="connsiteX7" fmla="*/ 0 w 26935"/>
                <a:gd name="connsiteY7" fmla="*/ 14503 h 55527"/>
                <a:gd name="connsiteX8" fmla="*/ 13675 w 26935"/>
                <a:gd name="connsiteY8" fmla="*/ 0 h 55527"/>
                <a:gd name="connsiteX9" fmla="*/ 26935 w 26935"/>
                <a:gd name="connsiteY9" fmla="*/ 13675 h 55527"/>
                <a:gd name="connsiteX10" fmla="*/ 26935 w 26935"/>
                <a:gd name="connsiteY10" fmla="*/ 18648 h 55527"/>
                <a:gd name="connsiteX11" fmla="*/ 18647 w 26935"/>
                <a:gd name="connsiteY11" fmla="*/ 18648 h 55527"/>
                <a:gd name="connsiteX12" fmla="*/ 18647 w 26935"/>
                <a:gd name="connsiteY12" fmla="*/ 12846 h 55527"/>
                <a:gd name="connsiteX13" fmla="*/ 14089 w 26935"/>
                <a:gd name="connsiteY13" fmla="*/ 7459 h 55527"/>
                <a:gd name="connsiteX14" fmla="*/ 9531 w 26935"/>
                <a:gd name="connsiteY14" fmla="*/ 13260 h 55527"/>
                <a:gd name="connsiteX15" fmla="*/ 9531 w 26935"/>
                <a:gd name="connsiteY15" fmla="*/ 42682 h 55527"/>
                <a:gd name="connsiteX16" fmla="*/ 14089 w 26935"/>
                <a:gd name="connsiteY16" fmla="*/ 48483 h 55527"/>
                <a:gd name="connsiteX17" fmla="*/ 18647 w 26935"/>
                <a:gd name="connsiteY17" fmla="*/ 43096 h 55527"/>
                <a:gd name="connsiteX18" fmla="*/ 18647 w 26935"/>
                <a:gd name="connsiteY18" fmla="*/ 33565 h 55527"/>
                <a:gd name="connsiteX19" fmla="*/ 14503 w 26935"/>
                <a:gd name="connsiteY19" fmla="*/ 33565 h 55527"/>
                <a:gd name="connsiteX20" fmla="*/ 14503 w 26935"/>
                <a:gd name="connsiteY20" fmla="*/ 25692 h 55527"/>
                <a:gd name="connsiteX21" fmla="*/ 14089 w 26935"/>
                <a:gd name="connsiteY21" fmla="*/ 25692 h 5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935" h="55527">
                  <a:moveTo>
                    <a:pt x="14089" y="25692"/>
                  </a:moveTo>
                  <a:lnTo>
                    <a:pt x="26935" y="25692"/>
                  </a:lnTo>
                  <a:lnTo>
                    <a:pt x="26935" y="54699"/>
                  </a:lnTo>
                  <a:lnTo>
                    <a:pt x="20305" y="54699"/>
                  </a:lnTo>
                  <a:lnTo>
                    <a:pt x="20305" y="48898"/>
                  </a:lnTo>
                  <a:cubicBezTo>
                    <a:pt x="19061" y="53041"/>
                    <a:pt x="16575" y="55528"/>
                    <a:pt x="11603" y="55528"/>
                  </a:cubicBezTo>
                  <a:cubicBezTo>
                    <a:pt x="3730" y="55528"/>
                    <a:pt x="0" y="49312"/>
                    <a:pt x="0" y="41024"/>
                  </a:cubicBezTo>
                  <a:lnTo>
                    <a:pt x="0" y="14503"/>
                  </a:lnTo>
                  <a:cubicBezTo>
                    <a:pt x="0" y="5801"/>
                    <a:pt x="4144" y="0"/>
                    <a:pt x="13675" y="0"/>
                  </a:cubicBezTo>
                  <a:cubicBezTo>
                    <a:pt x="23620" y="0"/>
                    <a:pt x="26935" y="5801"/>
                    <a:pt x="26935" y="13675"/>
                  </a:cubicBezTo>
                  <a:lnTo>
                    <a:pt x="26935" y="18648"/>
                  </a:lnTo>
                  <a:lnTo>
                    <a:pt x="18647" y="18648"/>
                  </a:lnTo>
                  <a:lnTo>
                    <a:pt x="18647" y="12846"/>
                  </a:lnTo>
                  <a:cubicBezTo>
                    <a:pt x="18647" y="9531"/>
                    <a:pt x="17404" y="7459"/>
                    <a:pt x="14089" y="7459"/>
                  </a:cubicBezTo>
                  <a:cubicBezTo>
                    <a:pt x="10774" y="7459"/>
                    <a:pt x="9531" y="9945"/>
                    <a:pt x="9531" y="13260"/>
                  </a:cubicBezTo>
                  <a:lnTo>
                    <a:pt x="9531" y="42682"/>
                  </a:lnTo>
                  <a:cubicBezTo>
                    <a:pt x="9531" y="45997"/>
                    <a:pt x="10774" y="48483"/>
                    <a:pt x="14089" y="48483"/>
                  </a:cubicBezTo>
                  <a:cubicBezTo>
                    <a:pt x="16990" y="48483"/>
                    <a:pt x="18647" y="46826"/>
                    <a:pt x="18647" y="43096"/>
                  </a:cubicBezTo>
                  <a:lnTo>
                    <a:pt x="18647" y="33565"/>
                  </a:lnTo>
                  <a:lnTo>
                    <a:pt x="14503" y="33565"/>
                  </a:lnTo>
                  <a:lnTo>
                    <a:pt x="14503" y="25692"/>
                  </a:lnTo>
                  <a:lnTo>
                    <a:pt x="14089" y="25692"/>
                  </a:lnTo>
                  <a:close/>
                </a:path>
              </a:pathLst>
            </a:custGeom>
            <a:solidFill>
              <a:srgbClr val="FFFFFF"/>
            </a:solidFill>
            <a:ln w="4763" cap="flat">
              <a:noFill/>
              <a:prstDash val="solid"/>
              <a:miter/>
            </a:ln>
          </p:spPr>
          <p:txBody>
            <a:bodyPr rtlCol="0" anchor="ctr"/>
            <a:lstStyle/>
            <a:p>
              <a:endParaRPr lang="ru-RU"/>
            </a:p>
          </p:txBody>
        </p:sp>
        <p:sp>
          <p:nvSpPr>
            <p:cNvPr id="154" name="Полилиния: фигура 153">
              <a:extLst>
                <a:ext uri="{FF2B5EF4-FFF2-40B4-BE49-F238E27FC236}">
                  <a16:creationId xmlns:a16="http://schemas.microsoft.com/office/drawing/2014/main" id="{DA92966F-F71B-40AA-9234-8E43D332AC66}"/>
                </a:ext>
              </a:extLst>
            </p:cNvPr>
            <p:cNvSpPr/>
            <p:nvPr/>
          </p:nvSpPr>
          <p:spPr>
            <a:xfrm>
              <a:off x="7562367" y="4769988"/>
              <a:ext cx="27763" cy="55547"/>
            </a:xfrm>
            <a:custGeom>
              <a:avLst/>
              <a:gdLst>
                <a:gd name="connsiteX0" fmla="*/ 0 w 27763"/>
                <a:gd name="connsiteY0" fmla="*/ 41024 h 55547"/>
                <a:gd name="connsiteX1" fmla="*/ 0 w 27763"/>
                <a:gd name="connsiteY1" fmla="*/ 14503 h 55547"/>
                <a:gd name="connsiteX2" fmla="*/ 13675 w 27763"/>
                <a:gd name="connsiteY2" fmla="*/ 0 h 55547"/>
                <a:gd name="connsiteX3" fmla="*/ 27764 w 27763"/>
                <a:gd name="connsiteY3" fmla="*/ 14503 h 55547"/>
                <a:gd name="connsiteX4" fmla="*/ 27764 w 27763"/>
                <a:gd name="connsiteY4" fmla="*/ 41024 h 55547"/>
                <a:gd name="connsiteX5" fmla="*/ 13675 w 27763"/>
                <a:gd name="connsiteY5" fmla="*/ 55528 h 55547"/>
                <a:gd name="connsiteX6" fmla="*/ 0 w 27763"/>
                <a:gd name="connsiteY6" fmla="*/ 41024 h 55547"/>
                <a:gd name="connsiteX7" fmla="*/ 18648 w 27763"/>
                <a:gd name="connsiteY7" fmla="*/ 42682 h 55547"/>
                <a:gd name="connsiteX8" fmla="*/ 18648 w 27763"/>
                <a:gd name="connsiteY8" fmla="*/ 13260 h 55547"/>
                <a:gd name="connsiteX9" fmla="*/ 14089 w 27763"/>
                <a:gd name="connsiteY9" fmla="*/ 7459 h 55547"/>
                <a:gd name="connsiteX10" fmla="*/ 9531 w 27763"/>
                <a:gd name="connsiteY10" fmla="*/ 13260 h 55547"/>
                <a:gd name="connsiteX11" fmla="*/ 9531 w 27763"/>
                <a:gd name="connsiteY11" fmla="*/ 42682 h 55547"/>
                <a:gd name="connsiteX12" fmla="*/ 14089 w 27763"/>
                <a:gd name="connsiteY12" fmla="*/ 48483 h 55547"/>
                <a:gd name="connsiteX13" fmla="*/ 18648 w 27763"/>
                <a:gd name="connsiteY13" fmla="*/ 42682 h 5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63" h="55547">
                  <a:moveTo>
                    <a:pt x="0" y="41024"/>
                  </a:moveTo>
                  <a:lnTo>
                    <a:pt x="0" y="14503"/>
                  </a:lnTo>
                  <a:cubicBezTo>
                    <a:pt x="0" y="5801"/>
                    <a:pt x="4144" y="0"/>
                    <a:pt x="13675" y="0"/>
                  </a:cubicBezTo>
                  <a:cubicBezTo>
                    <a:pt x="23206" y="0"/>
                    <a:pt x="27764" y="6216"/>
                    <a:pt x="27764" y="14503"/>
                  </a:cubicBezTo>
                  <a:lnTo>
                    <a:pt x="27764" y="41024"/>
                  </a:lnTo>
                  <a:cubicBezTo>
                    <a:pt x="27764" y="49312"/>
                    <a:pt x="23620" y="55528"/>
                    <a:pt x="13675" y="55528"/>
                  </a:cubicBezTo>
                  <a:cubicBezTo>
                    <a:pt x="4144" y="55942"/>
                    <a:pt x="0" y="49726"/>
                    <a:pt x="0" y="41024"/>
                  </a:cubicBezTo>
                  <a:close/>
                  <a:moveTo>
                    <a:pt x="18648" y="42682"/>
                  </a:moveTo>
                  <a:lnTo>
                    <a:pt x="18648" y="13260"/>
                  </a:lnTo>
                  <a:cubicBezTo>
                    <a:pt x="18648" y="9945"/>
                    <a:pt x="17404" y="7459"/>
                    <a:pt x="14089" y="7459"/>
                  </a:cubicBezTo>
                  <a:cubicBezTo>
                    <a:pt x="10774" y="7459"/>
                    <a:pt x="9531" y="9945"/>
                    <a:pt x="9531" y="13260"/>
                  </a:cubicBezTo>
                  <a:lnTo>
                    <a:pt x="9531" y="42682"/>
                  </a:lnTo>
                  <a:cubicBezTo>
                    <a:pt x="9531" y="45997"/>
                    <a:pt x="10774" y="48483"/>
                    <a:pt x="14089" y="48483"/>
                  </a:cubicBezTo>
                  <a:cubicBezTo>
                    <a:pt x="16990" y="48069"/>
                    <a:pt x="18648" y="45997"/>
                    <a:pt x="18648" y="42682"/>
                  </a:cubicBezTo>
                  <a:close/>
                </a:path>
              </a:pathLst>
            </a:custGeom>
            <a:solidFill>
              <a:srgbClr val="FFFFFF"/>
            </a:solidFill>
            <a:ln w="4763" cap="flat">
              <a:noFill/>
              <a:prstDash val="solid"/>
              <a:miter/>
            </a:ln>
          </p:spPr>
          <p:txBody>
            <a:bodyPr rtlCol="0" anchor="ctr"/>
            <a:lstStyle/>
            <a:p>
              <a:endParaRPr lang="ru-RU"/>
            </a:p>
          </p:txBody>
        </p:sp>
        <p:sp>
          <p:nvSpPr>
            <p:cNvPr id="155" name="Полилиния: фигура 154">
              <a:extLst>
                <a:ext uri="{FF2B5EF4-FFF2-40B4-BE49-F238E27FC236}">
                  <a16:creationId xmlns:a16="http://schemas.microsoft.com/office/drawing/2014/main" id="{818D1202-CB41-4C8C-A2DC-5619CBF1C0F4}"/>
                </a:ext>
              </a:extLst>
            </p:cNvPr>
            <p:cNvSpPr/>
            <p:nvPr/>
          </p:nvSpPr>
          <p:spPr>
            <a:xfrm>
              <a:off x="7595932" y="4769988"/>
              <a:ext cx="27763" cy="55547"/>
            </a:xfrm>
            <a:custGeom>
              <a:avLst/>
              <a:gdLst>
                <a:gd name="connsiteX0" fmla="*/ 0 w 27763"/>
                <a:gd name="connsiteY0" fmla="*/ 41024 h 55547"/>
                <a:gd name="connsiteX1" fmla="*/ 0 w 27763"/>
                <a:gd name="connsiteY1" fmla="*/ 14503 h 55547"/>
                <a:gd name="connsiteX2" fmla="*/ 13675 w 27763"/>
                <a:gd name="connsiteY2" fmla="*/ 0 h 55547"/>
                <a:gd name="connsiteX3" fmla="*/ 27764 w 27763"/>
                <a:gd name="connsiteY3" fmla="*/ 14503 h 55547"/>
                <a:gd name="connsiteX4" fmla="*/ 27764 w 27763"/>
                <a:gd name="connsiteY4" fmla="*/ 41024 h 55547"/>
                <a:gd name="connsiteX5" fmla="*/ 13675 w 27763"/>
                <a:gd name="connsiteY5" fmla="*/ 55528 h 55547"/>
                <a:gd name="connsiteX6" fmla="*/ 0 w 27763"/>
                <a:gd name="connsiteY6" fmla="*/ 41024 h 55547"/>
                <a:gd name="connsiteX7" fmla="*/ 18648 w 27763"/>
                <a:gd name="connsiteY7" fmla="*/ 42682 h 55547"/>
                <a:gd name="connsiteX8" fmla="*/ 18648 w 27763"/>
                <a:gd name="connsiteY8" fmla="*/ 13260 h 55547"/>
                <a:gd name="connsiteX9" fmla="*/ 14089 w 27763"/>
                <a:gd name="connsiteY9" fmla="*/ 7459 h 55547"/>
                <a:gd name="connsiteX10" fmla="*/ 9531 w 27763"/>
                <a:gd name="connsiteY10" fmla="*/ 13260 h 55547"/>
                <a:gd name="connsiteX11" fmla="*/ 9531 w 27763"/>
                <a:gd name="connsiteY11" fmla="*/ 42682 h 55547"/>
                <a:gd name="connsiteX12" fmla="*/ 14089 w 27763"/>
                <a:gd name="connsiteY12" fmla="*/ 48483 h 55547"/>
                <a:gd name="connsiteX13" fmla="*/ 18648 w 27763"/>
                <a:gd name="connsiteY13" fmla="*/ 42682 h 5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63" h="55547">
                  <a:moveTo>
                    <a:pt x="0" y="41024"/>
                  </a:moveTo>
                  <a:lnTo>
                    <a:pt x="0" y="14503"/>
                  </a:lnTo>
                  <a:cubicBezTo>
                    <a:pt x="0" y="5801"/>
                    <a:pt x="4144" y="0"/>
                    <a:pt x="13675" y="0"/>
                  </a:cubicBezTo>
                  <a:cubicBezTo>
                    <a:pt x="23206" y="0"/>
                    <a:pt x="27764" y="6216"/>
                    <a:pt x="27764" y="14503"/>
                  </a:cubicBezTo>
                  <a:lnTo>
                    <a:pt x="27764" y="41024"/>
                  </a:lnTo>
                  <a:cubicBezTo>
                    <a:pt x="27764" y="49312"/>
                    <a:pt x="23620" y="55528"/>
                    <a:pt x="13675" y="55528"/>
                  </a:cubicBezTo>
                  <a:cubicBezTo>
                    <a:pt x="4558" y="55942"/>
                    <a:pt x="0" y="49726"/>
                    <a:pt x="0" y="41024"/>
                  </a:cubicBezTo>
                  <a:close/>
                  <a:moveTo>
                    <a:pt x="18648" y="42682"/>
                  </a:moveTo>
                  <a:lnTo>
                    <a:pt x="18648" y="13260"/>
                  </a:lnTo>
                  <a:cubicBezTo>
                    <a:pt x="18648" y="9945"/>
                    <a:pt x="17405" y="7459"/>
                    <a:pt x="14089" y="7459"/>
                  </a:cubicBezTo>
                  <a:cubicBezTo>
                    <a:pt x="10774" y="7459"/>
                    <a:pt x="9531" y="9945"/>
                    <a:pt x="9531" y="13260"/>
                  </a:cubicBezTo>
                  <a:lnTo>
                    <a:pt x="9531" y="42682"/>
                  </a:lnTo>
                  <a:cubicBezTo>
                    <a:pt x="9531" y="45997"/>
                    <a:pt x="10774" y="48483"/>
                    <a:pt x="14089" y="48483"/>
                  </a:cubicBezTo>
                  <a:cubicBezTo>
                    <a:pt x="17405" y="48069"/>
                    <a:pt x="18648" y="45997"/>
                    <a:pt x="18648" y="42682"/>
                  </a:cubicBezTo>
                  <a:close/>
                </a:path>
              </a:pathLst>
            </a:custGeom>
            <a:solidFill>
              <a:srgbClr val="FFFFFF"/>
            </a:solidFill>
            <a:ln w="4763" cap="flat">
              <a:noFill/>
              <a:prstDash val="solid"/>
              <a:miter/>
            </a:ln>
          </p:spPr>
          <p:txBody>
            <a:bodyPr rtlCol="0" anchor="ctr"/>
            <a:lstStyle/>
            <a:p>
              <a:endParaRPr lang="ru-RU"/>
            </a:p>
          </p:txBody>
        </p:sp>
        <p:sp>
          <p:nvSpPr>
            <p:cNvPr id="156" name="Полилиния: фигура 155">
              <a:extLst>
                <a:ext uri="{FF2B5EF4-FFF2-40B4-BE49-F238E27FC236}">
                  <a16:creationId xmlns:a16="http://schemas.microsoft.com/office/drawing/2014/main" id="{D6144D1A-7056-49BF-A4B4-23AA2E4C04CA}"/>
                </a:ext>
              </a:extLst>
            </p:cNvPr>
            <p:cNvSpPr/>
            <p:nvPr/>
          </p:nvSpPr>
          <p:spPr>
            <a:xfrm>
              <a:off x="7629912" y="4770818"/>
              <a:ext cx="27349" cy="54284"/>
            </a:xfrm>
            <a:custGeom>
              <a:avLst/>
              <a:gdLst>
                <a:gd name="connsiteX0" fmla="*/ 27350 w 27349"/>
                <a:gd name="connsiteY0" fmla="*/ 14504 h 54284"/>
                <a:gd name="connsiteX1" fmla="*/ 27350 w 27349"/>
                <a:gd name="connsiteY1" fmla="*/ 39781 h 54284"/>
                <a:gd name="connsiteX2" fmla="*/ 14089 w 27349"/>
                <a:gd name="connsiteY2" fmla="*/ 54285 h 54284"/>
                <a:gd name="connsiteX3" fmla="*/ 0 w 27349"/>
                <a:gd name="connsiteY3" fmla="*/ 54285 h 54284"/>
                <a:gd name="connsiteX4" fmla="*/ 0 w 27349"/>
                <a:gd name="connsiteY4" fmla="*/ 0 h 54284"/>
                <a:gd name="connsiteX5" fmla="*/ 14089 w 27349"/>
                <a:gd name="connsiteY5" fmla="*/ 0 h 54284"/>
                <a:gd name="connsiteX6" fmla="*/ 27350 w 27349"/>
                <a:gd name="connsiteY6" fmla="*/ 14504 h 54284"/>
                <a:gd name="connsiteX7" fmla="*/ 12846 w 27349"/>
                <a:gd name="connsiteY7" fmla="*/ 46826 h 54284"/>
                <a:gd name="connsiteX8" fmla="*/ 18233 w 27349"/>
                <a:gd name="connsiteY8" fmla="*/ 41439 h 54284"/>
                <a:gd name="connsiteX9" fmla="*/ 18233 w 27349"/>
                <a:gd name="connsiteY9" fmla="*/ 12846 h 54284"/>
                <a:gd name="connsiteX10" fmla="*/ 12846 w 27349"/>
                <a:gd name="connsiteY10" fmla="*/ 7459 h 54284"/>
                <a:gd name="connsiteX11" fmla="*/ 9117 w 27349"/>
                <a:gd name="connsiteY11" fmla="*/ 7459 h 54284"/>
                <a:gd name="connsiteX12" fmla="*/ 9117 w 27349"/>
                <a:gd name="connsiteY12" fmla="*/ 46826 h 54284"/>
                <a:gd name="connsiteX13" fmla="*/ 12846 w 27349"/>
                <a:gd name="connsiteY13" fmla="*/ 46826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349" h="54284">
                  <a:moveTo>
                    <a:pt x="27350" y="14504"/>
                  </a:moveTo>
                  <a:lnTo>
                    <a:pt x="27350" y="39781"/>
                  </a:lnTo>
                  <a:cubicBezTo>
                    <a:pt x="27350" y="48069"/>
                    <a:pt x="24034" y="54285"/>
                    <a:pt x="14089" y="54285"/>
                  </a:cubicBezTo>
                  <a:lnTo>
                    <a:pt x="0" y="54285"/>
                  </a:lnTo>
                  <a:lnTo>
                    <a:pt x="0" y="0"/>
                  </a:lnTo>
                  <a:lnTo>
                    <a:pt x="14089" y="0"/>
                  </a:lnTo>
                  <a:cubicBezTo>
                    <a:pt x="24034" y="0"/>
                    <a:pt x="27350" y="6216"/>
                    <a:pt x="27350" y="14504"/>
                  </a:cubicBezTo>
                  <a:close/>
                  <a:moveTo>
                    <a:pt x="12846" y="46826"/>
                  </a:moveTo>
                  <a:cubicBezTo>
                    <a:pt x="16576" y="46826"/>
                    <a:pt x="18233" y="44754"/>
                    <a:pt x="18233" y="41439"/>
                  </a:cubicBezTo>
                  <a:lnTo>
                    <a:pt x="18233" y="12846"/>
                  </a:lnTo>
                  <a:cubicBezTo>
                    <a:pt x="18233" y="9531"/>
                    <a:pt x="16990" y="7459"/>
                    <a:pt x="12846" y="7459"/>
                  </a:cubicBezTo>
                  <a:lnTo>
                    <a:pt x="9117" y="7459"/>
                  </a:lnTo>
                  <a:lnTo>
                    <a:pt x="9117" y="46826"/>
                  </a:lnTo>
                  <a:lnTo>
                    <a:pt x="12846" y="46826"/>
                  </a:lnTo>
                  <a:close/>
                </a:path>
              </a:pathLst>
            </a:custGeom>
            <a:solidFill>
              <a:srgbClr val="FFFFFF"/>
            </a:solidFill>
            <a:ln w="4763" cap="flat">
              <a:noFill/>
              <a:prstDash val="solid"/>
              <a:miter/>
            </a:ln>
          </p:spPr>
          <p:txBody>
            <a:bodyPr rtlCol="0" anchor="ctr"/>
            <a:lstStyle/>
            <a:p>
              <a:endParaRPr lang="ru-RU"/>
            </a:p>
          </p:txBody>
        </p:sp>
        <p:sp>
          <p:nvSpPr>
            <p:cNvPr id="157" name="Полилиния: фигура 156">
              <a:extLst>
                <a:ext uri="{FF2B5EF4-FFF2-40B4-BE49-F238E27FC236}">
                  <a16:creationId xmlns:a16="http://schemas.microsoft.com/office/drawing/2014/main" id="{BB357EB1-3CF9-4F1E-9DEC-0E829D7E980A}"/>
                </a:ext>
              </a:extLst>
            </p:cNvPr>
            <p:cNvSpPr/>
            <p:nvPr/>
          </p:nvSpPr>
          <p:spPr>
            <a:xfrm>
              <a:off x="7675909" y="4770818"/>
              <a:ext cx="26935" cy="54284"/>
            </a:xfrm>
            <a:custGeom>
              <a:avLst/>
              <a:gdLst>
                <a:gd name="connsiteX0" fmla="*/ 17819 w 26935"/>
                <a:gd name="connsiteY0" fmla="*/ 30250 h 54284"/>
                <a:gd name="connsiteX1" fmla="*/ 9117 w 26935"/>
                <a:gd name="connsiteY1" fmla="*/ 30250 h 54284"/>
                <a:gd name="connsiteX2" fmla="*/ 9117 w 26935"/>
                <a:gd name="connsiteY2" fmla="*/ 54285 h 54284"/>
                <a:gd name="connsiteX3" fmla="*/ 0 w 26935"/>
                <a:gd name="connsiteY3" fmla="*/ 54285 h 54284"/>
                <a:gd name="connsiteX4" fmla="*/ 0 w 26935"/>
                <a:gd name="connsiteY4" fmla="*/ 0 h 54284"/>
                <a:gd name="connsiteX5" fmla="*/ 9117 w 26935"/>
                <a:gd name="connsiteY5" fmla="*/ 0 h 54284"/>
                <a:gd name="connsiteX6" fmla="*/ 9117 w 26935"/>
                <a:gd name="connsiteY6" fmla="*/ 23206 h 54284"/>
                <a:gd name="connsiteX7" fmla="*/ 17819 w 26935"/>
                <a:gd name="connsiteY7" fmla="*/ 23206 h 54284"/>
                <a:gd name="connsiteX8" fmla="*/ 17819 w 26935"/>
                <a:gd name="connsiteY8" fmla="*/ 0 h 54284"/>
                <a:gd name="connsiteX9" fmla="*/ 26935 w 26935"/>
                <a:gd name="connsiteY9" fmla="*/ 0 h 54284"/>
                <a:gd name="connsiteX10" fmla="*/ 26935 w 26935"/>
                <a:gd name="connsiteY10" fmla="*/ 54285 h 54284"/>
                <a:gd name="connsiteX11" fmla="*/ 17819 w 26935"/>
                <a:gd name="connsiteY11" fmla="*/ 54285 h 54284"/>
                <a:gd name="connsiteX12" fmla="*/ 17819 w 26935"/>
                <a:gd name="connsiteY12" fmla="*/ 30250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35" h="54284">
                  <a:moveTo>
                    <a:pt x="17819" y="30250"/>
                  </a:moveTo>
                  <a:lnTo>
                    <a:pt x="9117" y="30250"/>
                  </a:lnTo>
                  <a:lnTo>
                    <a:pt x="9117" y="54285"/>
                  </a:lnTo>
                  <a:lnTo>
                    <a:pt x="0" y="54285"/>
                  </a:lnTo>
                  <a:lnTo>
                    <a:pt x="0" y="0"/>
                  </a:lnTo>
                  <a:lnTo>
                    <a:pt x="9117" y="0"/>
                  </a:lnTo>
                  <a:lnTo>
                    <a:pt x="9117" y="23206"/>
                  </a:lnTo>
                  <a:lnTo>
                    <a:pt x="17819" y="23206"/>
                  </a:lnTo>
                  <a:lnTo>
                    <a:pt x="17819" y="0"/>
                  </a:lnTo>
                  <a:lnTo>
                    <a:pt x="26935" y="0"/>
                  </a:lnTo>
                  <a:lnTo>
                    <a:pt x="26935" y="54285"/>
                  </a:lnTo>
                  <a:lnTo>
                    <a:pt x="17819" y="54285"/>
                  </a:lnTo>
                  <a:lnTo>
                    <a:pt x="17819" y="30250"/>
                  </a:lnTo>
                  <a:close/>
                </a:path>
              </a:pathLst>
            </a:custGeom>
            <a:solidFill>
              <a:srgbClr val="FFFFFF"/>
            </a:solidFill>
            <a:ln w="4763" cap="flat">
              <a:noFill/>
              <a:prstDash val="solid"/>
              <a:miter/>
            </a:ln>
          </p:spPr>
          <p:txBody>
            <a:bodyPr rtlCol="0" anchor="ctr"/>
            <a:lstStyle/>
            <a:p>
              <a:endParaRPr lang="ru-RU"/>
            </a:p>
          </p:txBody>
        </p:sp>
        <p:sp>
          <p:nvSpPr>
            <p:cNvPr id="158" name="Полилиния: фигура 157">
              <a:extLst>
                <a:ext uri="{FF2B5EF4-FFF2-40B4-BE49-F238E27FC236}">
                  <a16:creationId xmlns:a16="http://schemas.microsoft.com/office/drawing/2014/main" id="{32BB33A0-D6B7-4155-BD3B-2A23231E06BD}"/>
                </a:ext>
              </a:extLst>
            </p:cNvPr>
            <p:cNvSpPr/>
            <p:nvPr/>
          </p:nvSpPr>
          <p:spPr>
            <a:xfrm>
              <a:off x="7709475" y="4770818"/>
              <a:ext cx="21962" cy="54699"/>
            </a:xfrm>
            <a:custGeom>
              <a:avLst/>
              <a:gdLst>
                <a:gd name="connsiteX0" fmla="*/ 0 w 21962"/>
                <a:gd name="connsiteY0" fmla="*/ 0 h 54699"/>
                <a:gd name="connsiteX1" fmla="*/ 21962 w 21962"/>
                <a:gd name="connsiteY1" fmla="*/ 0 h 54699"/>
                <a:gd name="connsiteX2" fmla="*/ 21962 w 21962"/>
                <a:gd name="connsiteY2" fmla="*/ 7459 h 54699"/>
                <a:gd name="connsiteX3" fmla="*/ 9116 w 21962"/>
                <a:gd name="connsiteY3" fmla="*/ 7459 h 54699"/>
                <a:gd name="connsiteX4" fmla="*/ 9116 w 21962"/>
                <a:gd name="connsiteY4" fmla="*/ 23206 h 54699"/>
                <a:gd name="connsiteX5" fmla="*/ 18233 w 21962"/>
                <a:gd name="connsiteY5" fmla="*/ 23206 h 54699"/>
                <a:gd name="connsiteX6" fmla="*/ 18233 w 21962"/>
                <a:gd name="connsiteY6" fmla="*/ 30665 h 54699"/>
                <a:gd name="connsiteX7" fmla="*/ 9116 w 21962"/>
                <a:gd name="connsiteY7" fmla="*/ 30665 h 54699"/>
                <a:gd name="connsiteX8" fmla="*/ 9116 w 21962"/>
                <a:gd name="connsiteY8" fmla="*/ 47240 h 54699"/>
                <a:gd name="connsiteX9" fmla="*/ 21962 w 21962"/>
                <a:gd name="connsiteY9" fmla="*/ 47240 h 54699"/>
                <a:gd name="connsiteX10" fmla="*/ 21962 w 21962"/>
                <a:gd name="connsiteY10" fmla="*/ 54699 h 54699"/>
                <a:gd name="connsiteX11" fmla="*/ 0 w 21962"/>
                <a:gd name="connsiteY11" fmla="*/ 54699 h 54699"/>
                <a:gd name="connsiteX12" fmla="*/ 0 w 21962"/>
                <a:gd name="connsiteY12" fmla="*/ 0 h 5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62" h="54699">
                  <a:moveTo>
                    <a:pt x="0" y="0"/>
                  </a:moveTo>
                  <a:lnTo>
                    <a:pt x="21962" y="0"/>
                  </a:lnTo>
                  <a:lnTo>
                    <a:pt x="21962" y="7459"/>
                  </a:lnTo>
                  <a:lnTo>
                    <a:pt x="9116" y="7459"/>
                  </a:lnTo>
                  <a:lnTo>
                    <a:pt x="9116" y="23206"/>
                  </a:lnTo>
                  <a:lnTo>
                    <a:pt x="18233" y="23206"/>
                  </a:lnTo>
                  <a:lnTo>
                    <a:pt x="18233" y="30665"/>
                  </a:lnTo>
                  <a:lnTo>
                    <a:pt x="9116" y="30665"/>
                  </a:lnTo>
                  <a:lnTo>
                    <a:pt x="9116" y="47240"/>
                  </a:lnTo>
                  <a:lnTo>
                    <a:pt x="21962" y="47240"/>
                  </a:lnTo>
                  <a:lnTo>
                    <a:pt x="21962" y="54699"/>
                  </a:lnTo>
                  <a:lnTo>
                    <a:pt x="0" y="54699"/>
                  </a:lnTo>
                  <a:lnTo>
                    <a:pt x="0" y="0"/>
                  </a:lnTo>
                  <a:close/>
                </a:path>
              </a:pathLst>
            </a:custGeom>
            <a:solidFill>
              <a:srgbClr val="FFFFFF"/>
            </a:solidFill>
            <a:ln w="4763" cap="flat">
              <a:noFill/>
              <a:prstDash val="solid"/>
              <a:miter/>
            </a:ln>
          </p:spPr>
          <p:txBody>
            <a:bodyPr rtlCol="0" anchor="ctr"/>
            <a:lstStyle/>
            <a:p>
              <a:endParaRPr lang="ru-RU"/>
            </a:p>
          </p:txBody>
        </p:sp>
        <p:sp>
          <p:nvSpPr>
            <p:cNvPr id="159" name="Полилиния: фигура 158">
              <a:extLst>
                <a:ext uri="{FF2B5EF4-FFF2-40B4-BE49-F238E27FC236}">
                  <a16:creationId xmlns:a16="http://schemas.microsoft.com/office/drawing/2014/main" id="{16DC82EA-F8F5-4B06-A2D0-1CC0835C5926}"/>
                </a:ext>
              </a:extLst>
            </p:cNvPr>
            <p:cNvSpPr/>
            <p:nvPr/>
          </p:nvSpPr>
          <p:spPr>
            <a:xfrm>
              <a:off x="7735582" y="4770818"/>
              <a:ext cx="31079" cy="54284"/>
            </a:xfrm>
            <a:custGeom>
              <a:avLst/>
              <a:gdLst>
                <a:gd name="connsiteX0" fmla="*/ 0 w 31079"/>
                <a:gd name="connsiteY0" fmla="*/ 54285 h 54284"/>
                <a:gd name="connsiteX1" fmla="*/ 10359 w 31079"/>
                <a:gd name="connsiteY1" fmla="*/ 0 h 54284"/>
                <a:gd name="connsiteX2" fmla="*/ 20719 w 31079"/>
                <a:gd name="connsiteY2" fmla="*/ 0 h 54284"/>
                <a:gd name="connsiteX3" fmla="*/ 31079 w 31079"/>
                <a:gd name="connsiteY3" fmla="*/ 54285 h 54284"/>
                <a:gd name="connsiteX4" fmla="*/ 21548 w 31079"/>
                <a:gd name="connsiteY4" fmla="*/ 54285 h 54284"/>
                <a:gd name="connsiteX5" fmla="*/ 19891 w 31079"/>
                <a:gd name="connsiteY5" fmla="*/ 44339 h 54284"/>
                <a:gd name="connsiteX6" fmla="*/ 10359 w 31079"/>
                <a:gd name="connsiteY6" fmla="*/ 44339 h 54284"/>
                <a:gd name="connsiteX7" fmla="*/ 8702 w 31079"/>
                <a:gd name="connsiteY7" fmla="*/ 54285 h 54284"/>
                <a:gd name="connsiteX8" fmla="*/ 0 w 31079"/>
                <a:gd name="connsiteY8" fmla="*/ 54285 h 54284"/>
                <a:gd name="connsiteX9" fmla="*/ 11603 w 31079"/>
                <a:gd name="connsiteY9" fmla="*/ 37295 h 54284"/>
                <a:gd name="connsiteX10" fmla="*/ 19062 w 31079"/>
                <a:gd name="connsiteY10" fmla="*/ 37295 h 54284"/>
                <a:gd name="connsiteX11" fmla="*/ 15332 w 31079"/>
                <a:gd name="connsiteY11" fmla="*/ 15332 h 54284"/>
                <a:gd name="connsiteX12" fmla="*/ 11603 w 31079"/>
                <a:gd name="connsiteY12" fmla="*/ 37295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79" h="54284">
                  <a:moveTo>
                    <a:pt x="0" y="54285"/>
                  </a:moveTo>
                  <a:lnTo>
                    <a:pt x="10359" y="0"/>
                  </a:lnTo>
                  <a:lnTo>
                    <a:pt x="20719" y="0"/>
                  </a:lnTo>
                  <a:lnTo>
                    <a:pt x="31079" y="54285"/>
                  </a:lnTo>
                  <a:lnTo>
                    <a:pt x="21548" y="54285"/>
                  </a:lnTo>
                  <a:lnTo>
                    <a:pt x="19891" y="44339"/>
                  </a:lnTo>
                  <a:lnTo>
                    <a:pt x="10359" y="44339"/>
                  </a:lnTo>
                  <a:lnTo>
                    <a:pt x="8702" y="54285"/>
                  </a:lnTo>
                  <a:lnTo>
                    <a:pt x="0" y="54285"/>
                  </a:lnTo>
                  <a:close/>
                  <a:moveTo>
                    <a:pt x="11603" y="37295"/>
                  </a:moveTo>
                  <a:lnTo>
                    <a:pt x="19062" y="37295"/>
                  </a:lnTo>
                  <a:lnTo>
                    <a:pt x="15332" y="15332"/>
                  </a:lnTo>
                  <a:lnTo>
                    <a:pt x="11603" y="37295"/>
                  </a:lnTo>
                  <a:close/>
                </a:path>
              </a:pathLst>
            </a:custGeom>
            <a:solidFill>
              <a:srgbClr val="FFFFFF"/>
            </a:solidFill>
            <a:ln w="4763" cap="flat">
              <a:noFill/>
              <a:prstDash val="solid"/>
              <a:miter/>
            </a:ln>
          </p:spPr>
          <p:txBody>
            <a:bodyPr rtlCol="0" anchor="ctr"/>
            <a:lstStyle/>
            <a:p>
              <a:endParaRPr lang="ru-RU"/>
            </a:p>
          </p:txBody>
        </p:sp>
        <p:sp>
          <p:nvSpPr>
            <p:cNvPr id="160" name="Полилиния: фигура 159">
              <a:extLst>
                <a:ext uri="{FF2B5EF4-FFF2-40B4-BE49-F238E27FC236}">
                  <a16:creationId xmlns:a16="http://schemas.microsoft.com/office/drawing/2014/main" id="{FAF63C9B-5A17-4481-8BBB-D16470C645C2}"/>
                </a:ext>
              </a:extLst>
            </p:cNvPr>
            <p:cNvSpPr/>
            <p:nvPr/>
          </p:nvSpPr>
          <p:spPr>
            <a:xfrm>
              <a:off x="7771219" y="4770818"/>
              <a:ext cx="19890" cy="54284"/>
            </a:xfrm>
            <a:custGeom>
              <a:avLst/>
              <a:gdLst>
                <a:gd name="connsiteX0" fmla="*/ 0 w 19890"/>
                <a:gd name="connsiteY0" fmla="*/ 0 h 54284"/>
                <a:gd name="connsiteX1" fmla="*/ 9116 w 19890"/>
                <a:gd name="connsiteY1" fmla="*/ 0 h 54284"/>
                <a:gd name="connsiteX2" fmla="*/ 9116 w 19890"/>
                <a:gd name="connsiteY2" fmla="*/ 46826 h 54284"/>
                <a:gd name="connsiteX3" fmla="*/ 19891 w 19890"/>
                <a:gd name="connsiteY3" fmla="*/ 46826 h 54284"/>
                <a:gd name="connsiteX4" fmla="*/ 19891 w 19890"/>
                <a:gd name="connsiteY4" fmla="*/ 54285 h 54284"/>
                <a:gd name="connsiteX5" fmla="*/ 0 w 19890"/>
                <a:gd name="connsiteY5" fmla="*/ 54285 h 54284"/>
                <a:gd name="connsiteX6" fmla="*/ 0 w 19890"/>
                <a:gd name="connsiteY6" fmla="*/ 0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90" h="54284">
                  <a:moveTo>
                    <a:pt x="0" y="0"/>
                  </a:moveTo>
                  <a:lnTo>
                    <a:pt x="9116" y="0"/>
                  </a:lnTo>
                  <a:lnTo>
                    <a:pt x="9116" y="46826"/>
                  </a:lnTo>
                  <a:lnTo>
                    <a:pt x="19891" y="46826"/>
                  </a:lnTo>
                  <a:lnTo>
                    <a:pt x="19891" y="54285"/>
                  </a:lnTo>
                  <a:lnTo>
                    <a:pt x="0" y="54285"/>
                  </a:lnTo>
                  <a:lnTo>
                    <a:pt x="0" y="0"/>
                  </a:lnTo>
                  <a:close/>
                </a:path>
              </a:pathLst>
            </a:custGeom>
            <a:solidFill>
              <a:srgbClr val="FFFFFF"/>
            </a:solidFill>
            <a:ln w="4763" cap="flat">
              <a:noFill/>
              <a:prstDash val="solid"/>
              <a:miter/>
            </a:ln>
          </p:spPr>
          <p:txBody>
            <a:bodyPr rtlCol="0" anchor="ctr"/>
            <a:lstStyle/>
            <a:p>
              <a:endParaRPr lang="ru-RU"/>
            </a:p>
          </p:txBody>
        </p:sp>
        <p:sp>
          <p:nvSpPr>
            <p:cNvPr id="161" name="Полилиния: фигура 160">
              <a:extLst>
                <a:ext uri="{FF2B5EF4-FFF2-40B4-BE49-F238E27FC236}">
                  <a16:creationId xmlns:a16="http://schemas.microsoft.com/office/drawing/2014/main" id="{26D6C149-6486-4BB7-9144-EAE009D972B5}"/>
                </a:ext>
              </a:extLst>
            </p:cNvPr>
            <p:cNvSpPr/>
            <p:nvPr/>
          </p:nvSpPr>
          <p:spPr>
            <a:xfrm>
              <a:off x="7790280" y="4770818"/>
              <a:ext cx="24448" cy="54284"/>
            </a:xfrm>
            <a:custGeom>
              <a:avLst/>
              <a:gdLst>
                <a:gd name="connsiteX0" fmla="*/ 0 w 24448"/>
                <a:gd name="connsiteY0" fmla="*/ 0 h 54284"/>
                <a:gd name="connsiteX1" fmla="*/ 24448 w 24448"/>
                <a:gd name="connsiteY1" fmla="*/ 0 h 54284"/>
                <a:gd name="connsiteX2" fmla="*/ 24448 w 24448"/>
                <a:gd name="connsiteY2" fmla="*/ 7459 h 54284"/>
                <a:gd name="connsiteX3" fmla="*/ 16990 w 24448"/>
                <a:gd name="connsiteY3" fmla="*/ 7459 h 54284"/>
                <a:gd name="connsiteX4" fmla="*/ 16990 w 24448"/>
                <a:gd name="connsiteY4" fmla="*/ 54285 h 54284"/>
                <a:gd name="connsiteX5" fmla="*/ 7873 w 24448"/>
                <a:gd name="connsiteY5" fmla="*/ 54285 h 54284"/>
                <a:gd name="connsiteX6" fmla="*/ 7873 w 24448"/>
                <a:gd name="connsiteY6" fmla="*/ 7459 h 54284"/>
                <a:gd name="connsiteX7" fmla="*/ 414 w 24448"/>
                <a:gd name="connsiteY7" fmla="*/ 7459 h 54284"/>
                <a:gd name="connsiteX8" fmla="*/ 414 w 24448"/>
                <a:gd name="connsiteY8" fmla="*/ 0 h 54284"/>
                <a:gd name="connsiteX9" fmla="*/ 0 w 24448"/>
                <a:gd name="connsiteY9" fmla="*/ 0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48" h="54284">
                  <a:moveTo>
                    <a:pt x="0" y="0"/>
                  </a:moveTo>
                  <a:lnTo>
                    <a:pt x="24448" y="0"/>
                  </a:lnTo>
                  <a:lnTo>
                    <a:pt x="24448" y="7459"/>
                  </a:lnTo>
                  <a:lnTo>
                    <a:pt x="16990" y="7459"/>
                  </a:lnTo>
                  <a:lnTo>
                    <a:pt x="16990" y="54285"/>
                  </a:lnTo>
                  <a:lnTo>
                    <a:pt x="7873" y="54285"/>
                  </a:lnTo>
                  <a:lnTo>
                    <a:pt x="7873" y="7459"/>
                  </a:lnTo>
                  <a:lnTo>
                    <a:pt x="414" y="7459"/>
                  </a:lnTo>
                  <a:lnTo>
                    <a:pt x="414" y="0"/>
                  </a:lnTo>
                  <a:lnTo>
                    <a:pt x="0" y="0"/>
                  </a:lnTo>
                  <a:close/>
                </a:path>
              </a:pathLst>
            </a:custGeom>
            <a:solidFill>
              <a:srgbClr val="FFFFFF"/>
            </a:solidFill>
            <a:ln w="4763" cap="flat">
              <a:noFill/>
              <a:prstDash val="solid"/>
              <a:miter/>
            </a:ln>
          </p:spPr>
          <p:txBody>
            <a:bodyPr rtlCol="0" anchor="ctr"/>
            <a:lstStyle/>
            <a:p>
              <a:endParaRPr lang="ru-RU"/>
            </a:p>
          </p:txBody>
        </p:sp>
        <p:sp>
          <p:nvSpPr>
            <p:cNvPr id="162" name="Полилиния: фигура 161">
              <a:extLst>
                <a:ext uri="{FF2B5EF4-FFF2-40B4-BE49-F238E27FC236}">
                  <a16:creationId xmlns:a16="http://schemas.microsoft.com/office/drawing/2014/main" id="{A8F2FD2B-0705-4F1C-97D9-22D5574396F3}"/>
                </a:ext>
              </a:extLst>
            </p:cNvPr>
            <p:cNvSpPr/>
            <p:nvPr/>
          </p:nvSpPr>
          <p:spPr>
            <a:xfrm>
              <a:off x="7819701" y="4770818"/>
              <a:ext cx="26936" cy="54284"/>
            </a:xfrm>
            <a:custGeom>
              <a:avLst/>
              <a:gdLst>
                <a:gd name="connsiteX0" fmla="*/ 17821 w 26936"/>
                <a:gd name="connsiteY0" fmla="*/ 30250 h 54284"/>
                <a:gd name="connsiteX1" fmla="*/ 9115 w 26936"/>
                <a:gd name="connsiteY1" fmla="*/ 30250 h 54284"/>
                <a:gd name="connsiteX2" fmla="*/ 9115 w 26936"/>
                <a:gd name="connsiteY2" fmla="*/ 54285 h 54284"/>
                <a:gd name="connsiteX3" fmla="*/ 0 w 26936"/>
                <a:gd name="connsiteY3" fmla="*/ 54285 h 54284"/>
                <a:gd name="connsiteX4" fmla="*/ 0 w 26936"/>
                <a:gd name="connsiteY4" fmla="*/ 0 h 54284"/>
                <a:gd name="connsiteX5" fmla="*/ 9115 w 26936"/>
                <a:gd name="connsiteY5" fmla="*/ 0 h 54284"/>
                <a:gd name="connsiteX6" fmla="*/ 9115 w 26936"/>
                <a:gd name="connsiteY6" fmla="*/ 23206 h 54284"/>
                <a:gd name="connsiteX7" fmla="*/ 17821 w 26936"/>
                <a:gd name="connsiteY7" fmla="*/ 23206 h 54284"/>
                <a:gd name="connsiteX8" fmla="*/ 17821 w 26936"/>
                <a:gd name="connsiteY8" fmla="*/ 0 h 54284"/>
                <a:gd name="connsiteX9" fmla="*/ 26937 w 26936"/>
                <a:gd name="connsiteY9" fmla="*/ 0 h 54284"/>
                <a:gd name="connsiteX10" fmla="*/ 26937 w 26936"/>
                <a:gd name="connsiteY10" fmla="*/ 54285 h 54284"/>
                <a:gd name="connsiteX11" fmla="*/ 17821 w 26936"/>
                <a:gd name="connsiteY11" fmla="*/ 54285 h 54284"/>
                <a:gd name="connsiteX12" fmla="*/ 17821 w 26936"/>
                <a:gd name="connsiteY12" fmla="*/ 30250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36" h="54284">
                  <a:moveTo>
                    <a:pt x="17821" y="30250"/>
                  </a:moveTo>
                  <a:lnTo>
                    <a:pt x="9115" y="30250"/>
                  </a:lnTo>
                  <a:lnTo>
                    <a:pt x="9115" y="54285"/>
                  </a:lnTo>
                  <a:lnTo>
                    <a:pt x="0" y="54285"/>
                  </a:lnTo>
                  <a:lnTo>
                    <a:pt x="0" y="0"/>
                  </a:lnTo>
                  <a:lnTo>
                    <a:pt x="9115" y="0"/>
                  </a:lnTo>
                  <a:lnTo>
                    <a:pt x="9115" y="23206"/>
                  </a:lnTo>
                  <a:lnTo>
                    <a:pt x="17821" y="23206"/>
                  </a:lnTo>
                  <a:lnTo>
                    <a:pt x="17821" y="0"/>
                  </a:lnTo>
                  <a:lnTo>
                    <a:pt x="26937" y="0"/>
                  </a:lnTo>
                  <a:lnTo>
                    <a:pt x="26937" y="54285"/>
                  </a:lnTo>
                  <a:lnTo>
                    <a:pt x="17821" y="54285"/>
                  </a:lnTo>
                  <a:lnTo>
                    <a:pt x="17821" y="30250"/>
                  </a:lnTo>
                  <a:close/>
                </a:path>
              </a:pathLst>
            </a:custGeom>
            <a:solidFill>
              <a:srgbClr val="FFFFFF"/>
            </a:solidFill>
            <a:ln w="4763" cap="flat">
              <a:noFill/>
              <a:prstDash val="solid"/>
              <a:miter/>
            </a:ln>
          </p:spPr>
          <p:txBody>
            <a:bodyPr rtlCol="0" anchor="ctr"/>
            <a:lstStyle/>
            <a:p>
              <a:endParaRPr lang="ru-RU"/>
            </a:p>
          </p:txBody>
        </p:sp>
        <p:sp>
          <p:nvSpPr>
            <p:cNvPr id="163" name="Полилиния: фигура 162">
              <a:extLst>
                <a:ext uri="{FF2B5EF4-FFF2-40B4-BE49-F238E27FC236}">
                  <a16:creationId xmlns:a16="http://schemas.microsoft.com/office/drawing/2014/main" id="{B6BE209A-53A9-4306-A52E-5CFE5B97AC71}"/>
                </a:ext>
              </a:extLst>
            </p:cNvPr>
            <p:cNvSpPr/>
            <p:nvPr/>
          </p:nvSpPr>
          <p:spPr>
            <a:xfrm>
              <a:off x="7527973" y="4850795"/>
              <a:ext cx="31078" cy="54284"/>
            </a:xfrm>
            <a:custGeom>
              <a:avLst/>
              <a:gdLst>
                <a:gd name="connsiteX0" fmla="*/ 0 w 31078"/>
                <a:gd name="connsiteY0" fmla="*/ 54284 h 54284"/>
                <a:gd name="connsiteX1" fmla="*/ 10359 w 31078"/>
                <a:gd name="connsiteY1" fmla="*/ 0 h 54284"/>
                <a:gd name="connsiteX2" fmla="*/ 20719 w 31078"/>
                <a:gd name="connsiteY2" fmla="*/ 0 h 54284"/>
                <a:gd name="connsiteX3" fmla="*/ 31079 w 31078"/>
                <a:gd name="connsiteY3" fmla="*/ 54284 h 54284"/>
                <a:gd name="connsiteX4" fmla="*/ 21548 w 31078"/>
                <a:gd name="connsiteY4" fmla="*/ 54284 h 54284"/>
                <a:gd name="connsiteX5" fmla="*/ 19891 w 31078"/>
                <a:gd name="connsiteY5" fmla="*/ 44339 h 54284"/>
                <a:gd name="connsiteX6" fmla="*/ 10359 w 31078"/>
                <a:gd name="connsiteY6" fmla="*/ 44339 h 54284"/>
                <a:gd name="connsiteX7" fmla="*/ 8702 w 31078"/>
                <a:gd name="connsiteY7" fmla="*/ 54284 h 54284"/>
                <a:gd name="connsiteX8" fmla="*/ 0 w 31078"/>
                <a:gd name="connsiteY8" fmla="*/ 54284 h 54284"/>
                <a:gd name="connsiteX9" fmla="*/ 11603 w 31078"/>
                <a:gd name="connsiteY9" fmla="*/ 36880 h 54284"/>
                <a:gd name="connsiteX10" fmla="*/ 19061 w 31078"/>
                <a:gd name="connsiteY10" fmla="*/ 36880 h 54284"/>
                <a:gd name="connsiteX11" fmla="*/ 15332 w 31078"/>
                <a:gd name="connsiteY11" fmla="*/ 14918 h 54284"/>
                <a:gd name="connsiteX12" fmla="*/ 11603 w 31078"/>
                <a:gd name="connsiteY12" fmla="*/ 36880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78" h="54284">
                  <a:moveTo>
                    <a:pt x="0" y="54284"/>
                  </a:moveTo>
                  <a:lnTo>
                    <a:pt x="10359" y="0"/>
                  </a:lnTo>
                  <a:lnTo>
                    <a:pt x="20719" y="0"/>
                  </a:lnTo>
                  <a:lnTo>
                    <a:pt x="31079" y="54284"/>
                  </a:lnTo>
                  <a:lnTo>
                    <a:pt x="21548" y="54284"/>
                  </a:lnTo>
                  <a:lnTo>
                    <a:pt x="19891" y="44339"/>
                  </a:lnTo>
                  <a:lnTo>
                    <a:pt x="10359" y="44339"/>
                  </a:lnTo>
                  <a:lnTo>
                    <a:pt x="8702" y="54284"/>
                  </a:lnTo>
                  <a:lnTo>
                    <a:pt x="0" y="54284"/>
                  </a:lnTo>
                  <a:close/>
                  <a:moveTo>
                    <a:pt x="11603" y="36880"/>
                  </a:moveTo>
                  <a:lnTo>
                    <a:pt x="19061" y="36880"/>
                  </a:lnTo>
                  <a:lnTo>
                    <a:pt x="15332" y="14918"/>
                  </a:lnTo>
                  <a:lnTo>
                    <a:pt x="11603" y="36880"/>
                  </a:lnTo>
                  <a:close/>
                </a:path>
              </a:pathLst>
            </a:custGeom>
            <a:solidFill>
              <a:srgbClr val="FFFFFF"/>
            </a:solidFill>
            <a:ln w="4763" cap="flat">
              <a:noFill/>
              <a:prstDash val="solid"/>
              <a:miter/>
            </a:ln>
          </p:spPr>
          <p:txBody>
            <a:bodyPr rtlCol="0" anchor="ctr"/>
            <a:lstStyle/>
            <a:p>
              <a:endParaRPr lang="ru-RU"/>
            </a:p>
          </p:txBody>
        </p:sp>
        <p:sp>
          <p:nvSpPr>
            <p:cNvPr id="164" name="Полилиния: фигура 163">
              <a:extLst>
                <a:ext uri="{FF2B5EF4-FFF2-40B4-BE49-F238E27FC236}">
                  <a16:creationId xmlns:a16="http://schemas.microsoft.com/office/drawing/2014/main" id="{0CF2EDEC-711A-456F-9ECC-7DCF0A1D30C3}"/>
                </a:ext>
              </a:extLst>
            </p:cNvPr>
            <p:cNvSpPr/>
            <p:nvPr/>
          </p:nvSpPr>
          <p:spPr>
            <a:xfrm>
              <a:off x="7562781" y="4850795"/>
              <a:ext cx="26520" cy="54698"/>
            </a:xfrm>
            <a:custGeom>
              <a:avLst/>
              <a:gdLst>
                <a:gd name="connsiteX0" fmla="*/ 7873 w 26520"/>
                <a:gd name="connsiteY0" fmla="*/ 20305 h 54698"/>
                <a:gd name="connsiteX1" fmla="*/ 7873 w 26520"/>
                <a:gd name="connsiteY1" fmla="*/ 54699 h 54698"/>
                <a:gd name="connsiteX2" fmla="*/ 0 w 26520"/>
                <a:gd name="connsiteY2" fmla="*/ 54699 h 54698"/>
                <a:gd name="connsiteX3" fmla="*/ 0 w 26520"/>
                <a:gd name="connsiteY3" fmla="*/ 0 h 54698"/>
                <a:gd name="connsiteX4" fmla="*/ 9116 w 26520"/>
                <a:gd name="connsiteY4" fmla="*/ 0 h 54698"/>
                <a:gd name="connsiteX5" fmla="*/ 19062 w 26520"/>
                <a:gd name="connsiteY5" fmla="*/ 31079 h 54698"/>
                <a:gd name="connsiteX6" fmla="*/ 19062 w 26520"/>
                <a:gd name="connsiteY6" fmla="*/ 0 h 54698"/>
                <a:gd name="connsiteX7" fmla="*/ 26521 w 26520"/>
                <a:gd name="connsiteY7" fmla="*/ 0 h 54698"/>
                <a:gd name="connsiteX8" fmla="*/ 26521 w 26520"/>
                <a:gd name="connsiteY8" fmla="*/ 54284 h 54698"/>
                <a:gd name="connsiteX9" fmla="*/ 18648 w 26520"/>
                <a:gd name="connsiteY9" fmla="*/ 54284 h 54698"/>
                <a:gd name="connsiteX10" fmla="*/ 7873 w 26520"/>
                <a:gd name="connsiteY10" fmla="*/ 20305 h 5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20" h="54698">
                  <a:moveTo>
                    <a:pt x="7873" y="20305"/>
                  </a:moveTo>
                  <a:lnTo>
                    <a:pt x="7873" y="54699"/>
                  </a:lnTo>
                  <a:lnTo>
                    <a:pt x="0" y="54699"/>
                  </a:lnTo>
                  <a:lnTo>
                    <a:pt x="0" y="0"/>
                  </a:lnTo>
                  <a:lnTo>
                    <a:pt x="9116" y="0"/>
                  </a:lnTo>
                  <a:lnTo>
                    <a:pt x="19062" y="31079"/>
                  </a:lnTo>
                  <a:lnTo>
                    <a:pt x="19062" y="0"/>
                  </a:lnTo>
                  <a:lnTo>
                    <a:pt x="26521" y="0"/>
                  </a:lnTo>
                  <a:lnTo>
                    <a:pt x="26521" y="54284"/>
                  </a:lnTo>
                  <a:lnTo>
                    <a:pt x="18648" y="54284"/>
                  </a:lnTo>
                  <a:lnTo>
                    <a:pt x="7873" y="20305"/>
                  </a:lnTo>
                  <a:close/>
                </a:path>
              </a:pathLst>
            </a:custGeom>
            <a:solidFill>
              <a:srgbClr val="FFFFFF"/>
            </a:solidFill>
            <a:ln w="4763" cap="flat">
              <a:noFill/>
              <a:prstDash val="solid"/>
              <a:miter/>
            </a:ln>
          </p:spPr>
          <p:txBody>
            <a:bodyPr rtlCol="0" anchor="ctr"/>
            <a:lstStyle/>
            <a:p>
              <a:endParaRPr lang="ru-RU"/>
            </a:p>
          </p:txBody>
        </p:sp>
        <p:sp>
          <p:nvSpPr>
            <p:cNvPr id="165" name="Полилиния: фигура 164">
              <a:extLst>
                <a:ext uri="{FF2B5EF4-FFF2-40B4-BE49-F238E27FC236}">
                  <a16:creationId xmlns:a16="http://schemas.microsoft.com/office/drawing/2014/main" id="{8D37E5FA-ECF7-4836-B467-4945D98971F3}"/>
                </a:ext>
              </a:extLst>
            </p:cNvPr>
            <p:cNvSpPr/>
            <p:nvPr/>
          </p:nvSpPr>
          <p:spPr>
            <a:xfrm>
              <a:off x="7595932" y="4850795"/>
              <a:ext cx="27349" cy="54284"/>
            </a:xfrm>
            <a:custGeom>
              <a:avLst/>
              <a:gdLst>
                <a:gd name="connsiteX0" fmla="*/ 27350 w 27349"/>
                <a:gd name="connsiteY0" fmla="*/ 14503 h 54284"/>
                <a:gd name="connsiteX1" fmla="*/ 27350 w 27349"/>
                <a:gd name="connsiteY1" fmla="*/ 39781 h 54284"/>
                <a:gd name="connsiteX2" fmla="*/ 14089 w 27349"/>
                <a:gd name="connsiteY2" fmla="*/ 54284 h 54284"/>
                <a:gd name="connsiteX3" fmla="*/ 0 w 27349"/>
                <a:gd name="connsiteY3" fmla="*/ 54284 h 54284"/>
                <a:gd name="connsiteX4" fmla="*/ 0 w 27349"/>
                <a:gd name="connsiteY4" fmla="*/ 0 h 54284"/>
                <a:gd name="connsiteX5" fmla="*/ 14089 w 27349"/>
                <a:gd name="connsiteY5" fmla="*/ 0 h 54284"/>
                <a:gd name="connsiteX6" fmla="*/ 27350 w 27349"/>
                <a:gd name="connsiteY6" fmla="*/ 14503 h 54284"/>
                <a:gd name="connsiteX7" fmla="*/ 12846 w 27349"/>
                <a:gd name="connsiteY7" fmla="*/ 46825 h 54284"/>
                <a:gd name="connsiteX8" fmla="*/ 18233 w 27349"/>
                <a:gd name="connsiteY8" fmla="*/ 41439 h 54284"/>
                <a:gd name="connsiteX9" fmla="*/ 18233 w 27349"/>
                <a:gd name="connsiteY9" fmla="*/ 12846 h 54284"/>
                <a:gd name="connsiteX10" fmla="*/ 12846 w 27349"/>
                <a:gd name="connsiteY10" fmla="*/ 7459 h 54284"/>
                <a:gd name="connsiteX11" fmla="*/ 9117 w 27349"/>
                <a:gd name="connsiteY11" fmla="*/ 7459 h 54284"/>
                <a:gd name="connsiteX12" fmla="*/ 9117 w 27349"/>
                <a:gd name="connsiteY12" fmla="*/ 46825 h 54284"/>
                <a:gd name="connsiteX13" fmla="*/ 12846 w 27349"/>
                <a:gd name="connsiteY13" fmla="*/ 46825 h 54284"/>
                <a:gd name="connsiteX14" fmla="*/ 12846 w 27349"/>
                <a:gd name="connsiteY14" fmla="*/ 46825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49" h="54284">
                  <a:moveTo>
                    <a:pt x="27350" y="14503"/>
                  </a:moveTo>
                  <a:lnTo>
                    <a:pt x="27350" y="39781"/>
                  </a:lnTo>
                  <a:cubicBezTo>
                    <a:pt x="27350" y="48069"/>
                    <a:pt x="24034" y="54284"/>
                    <a:pt x="14089" y="54284"/>
                  </a:cubicBezTo>
                  <a:lnTo>
                    <a:pt x="0" y="54284"/>
                  </a:lnTo>
                  <a:lnTo>
                    <a:pt x="0" y="0"/>
                  </a:lnTo>
                  <a:lnTo>
                    <a:pt x="14089" y="0"/>
                  </a:lnTo>
                  <a:cubicBezTo>
                    <a:pt x="24034" y="0"/>
                    <a:pt x="27350" y="6216"/>
                    <a:pt x="27350" y="14503"/>
                  </a:cubicBezTo>
                  <a:close/>
                  <a:moveTo>
                    <a:pt x="12846" y="46825"/>
                  </a:moveTo>
                  <a:cubicBezTo>
                    <a:pt x="16575" y="46825"/>
                    <a:pt x="18233" y="44754"/>
                    <a:pt x="18233" y="41439"/>
                  </a:cubicBezTo>
                  <a:lnTo>
                    <a:pt x="18233" y="12846"/>
                  </a:lnTo>
                  <a:cubicBezTo>
                    <a:pt x="18233" y="9531"/>
                    <a:pt x="16990" y="7459"/>
                    <a:pt x="12846" y="7459"/>
                  </a:cubicBezTo>
                  <a:lnTo>
                    <a:pt x="9117" y="7459"/>
                  </a:lnTo>
                  <a:lnTo>
                    <a:pt x="9117" y="46825"/>
                  </a:lnTo>
                  <a:lnTo>
                    <a:pt x="12846" y="46825"/>
                  </a:lnTo>
                  <a:lnTo>
                    <a:pt x="12846" y="46825"/>
                  </a:lnTo>
                  <a:close/>
                </a:path>
              </a:pathLst>
            </a:custGeom>
            <a:solidFill>
              <a:srgbClr val="FFFFFF"/>
            </a:solidFill>
            <a:ln w="4763" cap="flat">
              <a:noFill/>
              <a:prstDash val="solid"/>
              <a:miter/>
            </a:ln>
          </p:spPr>
          <p:txBody>
            <a:bodyPr rtlCol="0" anchor="ctr"/>
            <a:lstStyle/>
            <a:p>
              <a:endParaRPr lang="ru-RU"/>
            </a:p>
          </p:txBody>
        </p:sp>
        <p:sp>
          <p:nvSpPr>
            <p:cNvPr id="166" name="Полилиния: фигура 165">
              <a:extLst>
                <a:ext uri="{FF2B5EF4-FFF2-40B4-BE49-F238E27FC236}">
                  <a16:creationId xmlns:a16="http://schemas.microsoft.com/office/drawing/2014/main" id="{4884BC7B-DBD8-4AD3-AA10-9F70A40E9514}"/>
                </a:ext>
              </a:extLst>
            </p:cNvPr>
            <p:cNvSpPr/>
            <p:nvPr/>
          </p:nvSpPr>
          <p:spPr>
            <a:xfrm>
              <a:off x="7637371" y="4850795"/>
              <a:ext cx="41852" cy="54284"/>
            </a:xfrm>
            <a:custGeom>
              <a:avLst/>
              <a:gdLst>
                <a:gd name="connsiteX0" fmla="*/ 21134 w 41852"/>
                <a:gd name="connsiteY0" fmla="*/ 20719 h 54284"/>
                <a:gd name="connsiteX1" fmla="*/ 16161 w 41852"/>
                <a:gd name="connsiteY1" fmla="*/ 54284 h 54284"/>
                <a:gd name="connsiteX2" fmla="*/ 7459 w 41852"/>
                <a:gd name="connsiteY2" fmla="*/ 54284 h 54284"/>
                <a:gd name="connsiteX3" fmla="*/ 0 w 41852"/>
                <a:gd name="connsiteY3" fmla="*/ 0 h 54284"/>
                <a:gd name="connsiteX4" fmla="*/ 8702 w 41852"/>
                <a:gd name="connsiteY4" fmla="*/ 0 h 54284"/>
                <a:gd name="connsiteX5" fmla="*/ 12846 w 41852"/>
                <a:gd name="connsiteY5" fmla="*/ 34394 h 54284"/>
                <a:gd name="connsiteX6" fmla="*/ 17404 w 41852"/>
                <a:gd name="connsiteY6" fmla="*/ 0 h 54284"/>
                <a:gd name="connsiteX7" fmla="*/ 24863 w 41852"/>
                <a:gd name="connsiteY7" fmla="*/ 0 h 54284"/>
                <a:gd name="connsiteX8" fmla="*/ 29836 w 41852"/>
                <a:gd name="connsiteY8" fmla="*/ 34394 h 54284"/>
                <a:gd name="connsiteX9" fmla="*/ 33980 w 41852"/>
                <a:gd name="connsiteY9" fmla="*/ 0 h 54284"/>
                <a:gd name="connsiteX10" fmla="*/ 41853 w 41852"/>
                <a:gd name="connsiteY10" fmla="*/ 0 h 54284"/>
                <a:gd name="connsiteX11" fmla="*/ 34809 w 41852"/>
                <a:gd name="connsiteY11" fmla="*/ 54284 h 54284"/>
                <a:gd name="connsiteX12" fmla="*/ 26106 w 41852"/>
                <a:gd name="connsiteY12" fmla="*/ 54284 h 54284"/>
                <a:gd name="connsiteX13" fmla="*/ 21134 w 41852"/>
                <a:gd name="connsiteY13" fmla="*/ 20719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852" h="54284">
                  <a:moveTo>
                    <a:pt x="21134" y="20719"/>
                  </a:moveTo>
                  <a:lnTo>
                    <a:pt x="16161" y="54284"/>
                  </a:lnTo>
                  <a:lnTo>
                    <a:pt x="7459" y="54284"/>
                  </a:lnTo>
                  <a:lnTo>
                    <a:pt x="0" y="0"/>
                  </a:lnTo>
                  <a:lnTo>
                    <a:pt x="8702" y="0"/>
                  </a:lnTo>
                  <a:lnTo>
                    <a:pt x="12846" y="34394"/>
                  </a:lnTo>
                  <a:lnTo>
                    <a:pt x="17404" y="0"/>
                  </a:lnTo>
                  <a:lnTo>
                    <a:pt x="24863" y="0"/>
                  </a:lnTo>
                  <a:lnTo>
                    <a:pt x="29836" y="34394"/>
                  </a:lnTo>
                  <a:lnTo>
                    <a:pt x="33980" y="0"/>
                  </a:lnTo>
                  <a:lnTo>
                    <a:pt x="41853" y="0"/>
                  </a:lnTo>
                  <a:lnTo>
                    <a:pt x="34809" y="54284"/>
                  </a:lnTo>
                  <a:lnTo>
                    <a:pt x="26106" y="54284"/>
                  </a:lnTo>
                  <a:lnTo>
                    <a:pt x="21134" y="20719"/>
                  </a:lnTo>
                  <a:close/>
                </a:path>
              </a:pathLst>
            </a:custGeom>
            <a:solidFill>
              <a:srgbClr val="FFFFFF"/>
            </a:solidFill>
            <a:ln w="4763" cap="flat">
              <a:noFill/>
              <a:prstDash val="solid"/>
              <a:miter/>
            </a:ln>
          </p:spPr>
          <p:txBody>
            <a:bodyPr rtlCol="0" anchor="ctr"/>
            <a:lstStyle/>
            <a:p>
              <a:endParaRPr lang="ru-RU"/>
            </a:p>
          </p:txBody>
        </p:sp>
        <p:sp>
          <p:nvSpPr>
            <p:cNvPr id="167" name="Полилиния: фигура 166">
              <a:extLst>
                <a:ext uri="{FF2B5EF4-FFF2-40B4-BE49-F238E27FC236}">
                  <a16:creationId xmlns:a16="http://schemas.microsoft.com/office/drawing/2014/main" id="{60CFFB73-DDCC-42FF-AF4D-A8D1BAD8D926}"/>
                </a:ext>
              </a:extLst>
            </p:cNvPr>
            <p:cNvSpPr/>
            <p:nvPr/>
          </p:nvSpPr>
          <p:spPr>
            <a:xfrm>
              <a:off x="7684197" y="4850795"/>
              <a:ext cx="21962" cy="54698"/>
            </a:xfrm>
            <a:custGeom>
              <a:avLst/>
              <a:gdLst>
                <a:gd name="connsiteX0" fmla="*/ 0 w 21962"/>
                <a:gd name="connsiteY0" fmla="*/ 0 h 54698"/>
                <a:gd name="connsiteX1" fmla="*/ 21963 w 21962"/>
                <a:gd name="connsiteY1" fmla="*/ 0 h 54698"/>
                <a:gd name="connsiteX2" fmla="*/ 21963 w 21962"/>
                <a:gd name="connsiteY2" fmla="*/ 7459 h 54698"/>
                <a:gd name="connsiteX3" fmla="*/ 9117 w 21962"/>
                <a:gd name="connsiteY3" fmla="*/ 7459 h 54698"/>
                <a:gd name="connsiteX4" fmla="*/ 9117 w 21962"/>
                <a:gd name="connsiteY4" fmla="*/ 23205 h 54698"/>
                <a:gd name="connsiteX5" fmla="*/ 18233 w 21962"/>
                <a:gd name="connsiteY5" fmla="*/ 23205 h 54698"/>
                <a:gd name="connsiteX6" fmla="*/ 18233 w 21962"/>
                <a:gd name="connsiteY6" fmla="*/ 30664 h 54698"/>
                <a:gd name="connsiteX7" fmla="*/ 9117 w 21962"/>
                <a:gd name="connsiteY7" fmla="*/ 30664 h 54698"/>
                <a:gd name="connsiteX8" fmla="*/ 9117 w 21962"/>
                <a:gd name="connsiteY8" fmla="*/ 47240 h 54698"/>
                <a:gd name="connsiteX9" fmla="*/ 21963 w 21962"/>
                <a:gd name="connsiteY9" fmla="*/ 47240 h 54698"/>
                <a:gd name="connsiteX10" fmla="*/ 21963 w 21962"/>
                <a:gd name="connsiteY10" fmla="*/ 54699 h 54698"/>
                <a:gd name="connsiteX11" fmla="*/ 0 w 21962"/>
                <a:gd name="connsiteY11" fmla="*/ 54699 h 54698"/>
                <a:gd name="connsiteX12" fmla="*/ 0 w 21962"/>
                <a:gd name="connsiteY12" fmla="*/ 0 h 5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62" h="54698">
                  <a:moveTo>
                    <a:pt x="0" y="0"/>
                  </a:moveTo>
                  <a:lnTo>
                    <a:pt x="21963" y="0"/>
                  </a:lnTo>
                  <a:lnTo>
                    <a:pt x="21963" y="7459"/>
                  </a:lnTo>
                  <a:lnTo>
                    <a:pt x="9117" y="7459"/>
                  </a:lnTo>
                  <a:lnTo>
                    <a:pt x="9117" y="23205"/>
                  </a:lnTo>
                  <a:lnTo>
                    <a:pt x="18233" y="23205"/>
                  </a:lnTo>
                  <a:lnTo>
                    <a:pt x="18233" y="30664"/>
                  </a:lnTo>
                  <a:lnTo>
                    <a:pt x="9117" y="30664"/>
                  </a:lnTo>
                  <a:lnTo>
                    <a:pt x="9117" y="47240"/>
                  </a:lnTo>
                  <a:lnTo>
                    <a:pt x="21963" y="47240"/>
                  </a:lnTo>
                  <a:lnTo>
                    <a:pt x="21963" y="54699"/>
                  </a:lnTo>
                  <a:lnTo>
                    <a:pt x="0" y="54699"/>
                  </a:lnTo>
                  <a:lnTo>
                    <a:pt x="0" y="0"/>
                  </a:lnTo>
                  <a:close/>
                </a:path>
              </a:pathLst>
            </a:custGeom>
            <a:solidFill>
              <a:srgbClr val="FFFFFF"/>
            </a:solidFill>
            <a:ln w="4763" cap="flat">
              <a:noFill/>
              <a:prstDash val="solid"/>
              <a:miter/>
            </a:ln>
          </p:spPr>
          <p:txBody>
            <a:bodyPr rtlCol="0" anchor="ctr"/>
            <a:lstStyle/>
            <a:p>
              <a:endParaRPr lang="ru-RU"/>
            </a:p>
          </p:txBody>
        </p:sp>
        <p:sp>
          <p:nvSpPr>
            <p:cNvPr id="168" name="Полилиния: фигура 167">
              <a:extLst>
                <a:ext uri="{FF2B5EF4-FFF2-40B4-BE49-F238E27FC236}">
                  <a16:creationId xmlns:a16="http://schemas.microsoft.com/office/drawing/2014/main" id="{E6E84DF6-693F-45C0-BCB1-8AD4E0B818FA}"/>
                </a:ext>
              </a:extLst>
            </p:cNvPr>
            <p:cNvSpPr/>
            <p:nvPr/>
          </p:nvSpPr>
          <p:spPr>
            <a:xfrm>
              <a:off x="7711961" y="4850795"/>
              <a:ext cx="19890" cy="54284"/>
            </a:xfrm>
            <a:custGeom>
              <a:avLst/>
              <a:gdLst>
                <a:gd name="connsiteX0" fmla="*/ 0 w 19890"/>
                <a:gd name="connsiteY0" fmla="*/ 0 h 54284"/>
                <a:gd name="connsiteX1" fmla="*/ 9117 w 19890"/>
                <a:gd name="connsiteY1" fmla="*/ 0 h 54284"/>
                <a:gd name="connsiteX2" fmla="*/ 9117 w 19890"/>
                <a:gd name="connsiteY2" fmla="*/ 46825 h 54284"/>
                <a:gd name="connsiteX3" fmla="*/ 19891 w 19890"/>
                <a:gd name="connsiteY3" fmla="*/ 46825 h 54284"/>
                <a:gd name="connsiteX4" fmla="*/ 19891 w 19890"/>
                <a:gd name="connsiteY4" fmla="*/ 54284 h 54284"/>
                <a:gd name="connsiteX5" fmla="*/ 0 w 19890"/>
                <a:gd name="connsiteY5" fmla="*/ 54284 h 54284"/>
                <a:gd name="connsiteX6" fmla="*/ 0 w 19890"/>
                <a:gd name="connsiteY6" fmla="*/ 0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90" h="54284">
                  <a:moveTo>
                    <a:pt x="0" y="0"/>
                  </a:moveTo>
                  <a:lnTo>
                    <a:pt x="9117" y="0"/>
                  </a:lnTo>
                  <a:lnTo>
                    <a:pt x="9117" y="46825"/>
                  </a:lnTo>
                  <a:lnTo>
                    <a:pt x="19891" y="46825"/>
                  </a:lnTo>
                  <a:lnTo>
                    <a:pt x="19891" y="54284"/>
                  </a:lnTo>
                  <a:lnTo>
                    <a:pt x="0" y="54284"/>
                  </a:lnTo>
                  <a:lnTo>
                    <a:pt x="0" y="0"/>
                  </a:lnTo>
                  <a:close/>
                </a:path>
              </a:pathLst>
            </a:custGeom>
            <a:solidFill>
              <a:srgbClr val="FFFFFF"/>
            </a:solidFill>
            <a:ln w="4763" cap="flat">
              <a:noFill/>
              <a:prstDash val="solid"/>
              <a:miter/>
            </a:ln>
          </p:spPr>
          <p:txBody>
            <a:bodyPr rtlCol="0" anchor="ctr"/>
            <a:lstStyle/>
            <a:p>
              <a:endParaRPr lang="ru-RU"/>
            </a:p>
          </p:txBody>
        </p:sp>
        <p:sp>
          <p:nvSpPr>
            <p:cNvPr id="169" name="Полилиния: фигура 168">
              <a:extLst>
                <a:ext uri="{FF2B5EF4-FFF2-40B4-BE49-F238E27FC236}">
                  <a16:creationId xmlns:a16="http://schemas.microsoft.com/office/drawing/2014/main" id="{53873773-E349-4B7C-B182-8C8416BC67F1}"/>
                </a:ext>
              </a:extLst>
            </p:cNvPr>
            <p:cNvSpPr/>
            <p:nvPr/>
          </p:nvSpPr>
          <p:spPr>
            <a:xfrm>
              <a:off x="7737238" y="4850795"/>
              <a:ext cx="19890" cy="54284"/>
            </a:xfrm>
            <a:custGeom>
              <a:avLst/>
              <a:gdLst>
                <a:gd name="connsiteX0" fmla="*/ 0 w 19890"/>
                <a:gd name="connsiteY0" fmla="*/ 0 h 54284"/>
                <a:gd name="connsiteX1" fmla="*/ 9116 w 19890"/>
                <a:gd name="connsiteY1" fmla="*/ 0 h 54284"/>
                <a:gd name="connsiteX2" fmla="*/ 9116 w 19890"/>
                <a:gd name="connsiteY2" fmla="*/ 46825 h 54284"/>
                <a:gd name="connsiteX3" fmla="*/ 19891 w 19890"/>
                <a:gd name="connsiteY3" fmla="*/ 46825 h 54284"/>
                <a:gd name="connsiteX4" fmla="*/ 19891 w 19890"/>
                <a:gd name="connsiteY4" fmla="*/ 54284 h 54284"/>
                <a:gd name="connsiteX5" fmla="*/ 0 w 19890"/>
                <a:gd name="connsiteY5" fmla="*/ 54284 h 54284"/>
                <a:gd name="connsiteX6" fmla="*/ 0 w 19890"/>
                <a:gd name="connsiteY6" fmla="*/ 0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90" h="54284">
                  <a:moveTo>
                    <a:pt x="0" y="0"/>
                  </a:moveTo>
                  <a:lnTo>
                    <a:pt x="9116" y="0"/>
                  </a:lnTo>
                  <a:lnTo>
                    <a:pt x="9116" y="46825"/>
                  </a:lnTo>
                  <a:lnTo>
                    <a:pt x="19891" y="46825"/>
                  </a:lnTo>
                  <a:lnTo>
                    <a:pt x="19891" y="54284"/>
                  </a:lnTo>
                  <a:lnTo>
                    <a:pt x="0" y="54284"/>
                  </a:lnTo>
                  <a:lnTo>
                    <a:pt x="0" y="0"/>
                  </a:lnTo>
                  <a:close/>
                </a:path>
              </a:pathLst>
            </a:custGeom>
            <a:solidFill>
              <a:srgbClr val="FFFFFF"/>
            </a:solidFill>
            <a:ln w="4763" cap="flat">
              <a:noFill/>
              <a:prstDash val="solid"/>
              <a:miter/>
            </a:ln>
          </p:spPr>
          <p:txBody>
            <a:bodyPr rtlCol="0" anchor="ctr"/>
            <a:lstStyle/>
            <a:p>
              <a:endParaRPr lang="ru-RU"/>
            </a:p>
          </p:txBody>
        </p:sp>
        <p:sp>
          <p:nvSpPr>
            <p:cNvPr id="170" name="Полилиния: фигура 169">
              <a:extLst>
                <a:ext uri="{FF2B5EF4-FFF2-40B4-BE49-F238E27FC236}">
                  <a16:creationId xmlns:a16="http://schemas.microsoft.com/office/drawing/2014/main" id="{511AF4C7-9EFF-430C-9CBC-F55635A0E71D}"/>
                </a:ext>
              </a:extLst>
            </p:cNvPr>
            <p:cNvSpPr/>
            <p:nvPr/>
          </p:nvSpPr>
          <p:spPr>
            <a:xfrm>
              <a:off x="7755886" y="4872759"/>
              <a:ext cx="12845" cy="7459"/>
            </a:xfrm>
            <a:custGeom>
              <a:avLst/>
              <a:gdLst>
                <a:gd name="connsiteX0" fmla="*/ 0 w 12845"/>
                <a:gd name="connsiteY0" fmla="*/ 0 h 7459"/>
                <a:gd name="connsiteX1" fmla="*/ 12846 w 12845"/>
                <a:gd name="connsiteY1" fmla="*/ 0 h 7459"/>
                <a:gd name="connsiteX2" fmla="*/ 12846 w 12845"/>
                <a:gd name="connsiteY2" fmla="*/ 7459 h 7459"/>
                <a:gd name="connsiteX3" fmla="*/ 0 w 12845"/>
                <a:gd name="connsiteY3" fmla="*/ 7459 h 7459"/>
                <a:gd name="connsiteX4" fmla="*/ 0 w 12845"/>
                <a:gd name="connsiteY4" fmla="*/ 0 h 7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45" h="7459">
                  <a:moveTo>
                    <a:pt x="0" y="0"/>
                  </a:moveTo>
                  <a:lnTo>
                    <a:pt x="12846" y="0"/>
                  </a:lnTo>
                  <a:lnTo>
                    <a:pt x="12846" y="7459"/>
                  </a:lnTo>
                  <a:lnTo>
                    <a:pt x="0" y="7459"/>
                  </a:lnTo>
                  <a:lnTo>
                    <a:pt x="0" y="0"/>
                  </a:lnTo>
                  <a:close/>
                </a:path>
              </a:pathLst>
            </a:custGeom>
            <a:solidFill>
              <a:srgbClr val="FFFFFF"/>
            </a:solidFill>
            <a:ln w="4763" cap="flat">
              <a:noFill/>
              <a:prstDash val="solid"/>
              <a:miter/>
            </a:ln>
          </p:spPr>
          <p:txBody>
            <a:bodyPr rtlCol="0" anchor="ctr"/>
            <a:lstStyle/>
            <a:p>
              <a:endParaRPr lang="ru-RU"/>
            </a:p>
          </p:txBody>
        </p:sp>
        <p:sp>
          <p:nvSpPr>
            <p:cNvPr id="171" name="Полилиния: фигура 170">
              <a:extLst>
                <a:ext uri="{FF2B5EF4-FFF2-40B4-BE49-F238E27FC236}">
                  <a16:creationId xmlns:a16="http://schemas.microsoft.com/office/drawing/2014/main" id="{96437DAC-EE9F-4B9E-94D8-D6A0EABD8A29}"/>
                </a:ext>
              </a:extLst>
            </p:cNvPr>
            <p:cNvSpPr/>
            <p:nvPr/>
          </p:nvSpPr>
          <p:spPr>
            <a:xfrm>
              <a:off x="7774119" y="4850795"/>
              <a:ext cx="26520" cy="54284"/>
            </a:xfrm>
            <a:custGeom>
              <a:avLst/>
              <a:gdLst>
                <a:gd name="connsiteX0" fmla="*/ 0 w 26520"/>
                <a:gd name="connsiteY0" fmla="*/ 0 h 54284"/>
                <a:gd name="connsiteX1" fmla="*/ 13260 w 26520"/>
                <a:gd name="connsiteY1" fmla="*/ 0 h 54284"/>
                <a:gd name="connsiteX2" fmla="*/ 25277 w 26520"/>
                <a:gd name="connsiteY2" fmla="*/ 12017 h 54284"/>
                <a:gd name="connsiteX3" fmla="*/ 25277 w 26520"/>
                <a:gd name="connsiteY3" fmla="*/ 17404 h 54284"/>
                <a:gd name="connsiteX4" fmla="*/ 19891 w 26520"/>
                <a:gd name="connsiteY4" fmla="*/ 26106 h 54284"/>
                <a:gd name="connsiteX5" fmla="*/ 26521 w 26520"/>
                <a:gd name="connsiteY5" fmla="*/ 35223 h 54284"/>
                <a:gd name="connsiteX6" fmla="*/ 26521 w 26520"/>
                <a:gd name="connsiteY6" fmla="*/ 42267 h 54284"/>
                <a:gd name="connsiteX7" fmla="*/ 14089 w 26520"/>
                <a:gd name="connsiteY7" fmla="*/ 54284 h 54284"/>
                <a:gd name="connsiteX8" fmla="*/ 0 w 26520"/>
                <a:gd name="connsiteY8" fmla="*/ 54284 h 54284"/>
                <a:gd name="connsiteX9" fmla="*/ 0 w 26520"/>
                <a:gd name="connsiteY9" fmla="*/ 0 h 54284"/>
                <a:gd name="connsiteX10" fmla="*/ 9116 w 26520"/>
                <a:gd name="connsiteY10" fmla="*/ 22791 h 54284"/>
                <a:gd name="connsiteX11" fmla="*/ 12432 w 26520"/>
                <a:gd name="connsiteY11" fmla="*/ 22791 h 54284"/>
                <a:gd name="connsiteX12" fmla="*/ 16575 w 26520"/>
                <a:gd name="connsiteY12" fmla="*/ 18233 h 54284"/>
                <a:gd name="connsiteX13" fmla="*/ 16575 w 26520"/>
                <a:gd name="connsiteY13" fmla="*/ 11602 h 54284"/>
                <a:gd name="connsiteX14" fmla="*/ 12017 w 26520"/>
                <a:gd name="connsiteY14" fmla="*/ 7044 h 54284"/>
                <a:gd name="connsiteX15" fmla="*/ 8702 w 26520"/>
                <a:gd name="connsiteY15" fmla="*/ 7044 h 54284"/>
                <a:gd name="connsiteX16" fmla="*/ 8702 w 26520"/>
                <a:gd name="connsiteY16" fmla="*/ 22791 h 54284"/>
                <a:gd name="connsiteX17" fmla="*/ 9116 w 26520"/>
                <a:gd name="connsiteY17" fmla="*/ 22791 h 54284"/>
                <a:gd name="connsiteX18" fmla="*/ 9116 w 26520"/>
                <a:gd name="connsiteY18" fmla="*/ 29836 h 54284"/>
                <a:gd name="connsiteX19" fmla="*/ 9116 w 26520"/>
                <a:gd name="connsiteY19" fmla="*/ 46825 h 54284"/>
                <a:gd name="connsiteX20" fmla="*/ 13260 w 26520"/>
                <a:gd name="connsiteY20" fmla="*/ 46825 h 54284"/>
                <a:gd name="connsiteX21" fmla="*/ 17818 w 26520"/>
                <a:gd name="connsiteY21" fmla="*/ 42267 h 54284"/>
                <a:gd name="connsiteX22" fmla="*/ 17818 w 26520"/>
                <a:gd name="connsiteY22" fmla="*/ 33979 h 54284"/>
                <a:gd name="connsiteX23" fmla="*/ 13260 w 26520"/>
                <a:gd name="connsiteY23" fmla="*/ 29421 h 54284"/>
                <a:gd name="connsiteX24" fmla="*/ 9116 w 26520"/>
                <a:gd name="connsiteY24" fmla="*/ 29421 h 54284"/>
                <a:gd name="connsiteX25" fmla="*/ 9116 w 26520"/>
                <a:gd name="connsiteY25" fmla="*/ 29836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520" h="54284">
                  <a:moveTo>
                    <a:pt x="0" y="0"/>
                  </a:moveTo>
                  <a:lnTo>
                    <a:pt x="13260" y="0"/>
                  </a:lnTo>
                  <a:cubicBezTo>
                    <a:pt x="22377" y="0"/>
                    <a:pt x="25277" y="4144"/>
                    <a:pt x="25277" y="12017"/>
                  </a:cubicBezTo>
                  <a:lnTo>
                    <a:pt x="25277" y="17404"/>
                  </a:lnTo>
                  <a:cubicBezTo>
                    <a:pt x="25277" y="21962"/>
                    <a:pt x="23620" y="24863"/>
                    <a:pt x="19891" y="26106"/>
                  </a:cubicBezTo>
                  <a:cubicBezTo>
                    <a:pt x="24449" y="27349"/>
                    <a:pt x="26521" y="30250"/>
                    <a:pt x="26521" y="35223"/>
                  </a:cubicBezTo>
                  <a:lnTo>
                    <a:pt x="26521" y="42267"/>
                  </a:lnTo>
                  <a:cubicBezTo>
                    <a:pt x="26521" y="50141"/>
                    <a:pt x="23206" y="54284"/>
                    <a:pt x="14089" y="54284"/>
                  </a:cubicBezTo>
                  <a:lnTo>
                    <a:pt x="0" y="54284"/>
                  </a:lnTo>
                  <a:lnTo>
                    <a:pt x="0" y="0"/>
                  </a:lnTo>
                  <a:close/>
                  <a:moveTo>
                    <a:pt x="9116" y="22791"/>
                  </a:moveTo>
                  <a:lnTo>
                    <a:pt x="12432" y="22791"/>
                  </a:lnTo>
                  <a:cubicBezTo>
                    <a:pt x="15332" y="22791"/>
                    <a:pt x="16575" y="21134"/>
                    <a:pt x="16575" y="18233"/>
                  </a:cubicBezTo>
                  <a:lnTo>
                    <a:pt x="16575" y="11602"/>
                  </a:lnTo>
                  <a:cubicBezTo>
                    <a:pt x="16575" y="8702"/>
                    <a:pt x="15332" y="7044"/>
                    <a:pt x="12017" y="7044"/>
                  </a:cubicBezTo>
                  <a:lnTo>
                    <a:pt x="8702" y="7044"/>
                  </a:lnTo>
                  <a:lnTo>
                    <a:pt x="8702" y="22791"/>
                  </a:lnTo>
                  <a:lnTo>
                    <a:pt x="9116" y="22791"/>
                  </a:lnTo>
                  <a:close/>
                  <a:moveTo>
                    <a:pt x="9116" y="29836"/>
                  </a:moveTo>
                  <a:lnTo>
                    <a:pt x="9116" y="46825"/>
                  </a:lnTo>
                  <a:lnTo>
                    <a:pt x="13260" y="46825"/>
                  </a:lnTo>
                  <a:cubicBezTo>
                    <a:pt x="16161" y="46825"/>
                    <a:pt x="17818" y="45168"/>
                    <a:pt x="17818" y="42267"/>
                  </a:cubicBezTo>
                  <a:lnTo>
                    <a:pt x="17818" y="33979"/>
                  </a:lnTo>
                  <a:cubicBezTo>
                    <a:pt x="17818" y="31079"/>
                    <a:pt x="16575" y="29421"/>
                    <a:pt x="13260" y="29421"/>
                  </a:cubicBezTo>
                  <a:lnTo>
                    <a:pt x="9116" y="29421"/>
                  </a:lnTo>
                  <a:lnTo>
                    <a:pt x="9116" y="29836"/>
                  </a:lnTo>
                  <a:close/>
                </a:path>
              </a:pathLst>
            </a:custGeom>
            <a:solidFill>
              <a:srgbClr val="FFFFFF"/>
            </a:solidFill>
            <a:ln w="4763" cap="flat">
              <a:noFill/>
              <a:prstDash val="solid"/>
              <a:miter/>
            </a:ln>
          </p:spPr>
          <p:txBody>
            <a:bodyPr rtlCol="0" anchor="ctr"/>
            <a:lstStyle/>
            <a:p>
              <a:endParaRPr lang="ru-RU"/>
            </a:p>
          </p:txBody>
        </p:sp>
        <p:sp>
          <p:nvSpPr>
            <p:cNvPr id="172" name="Полилиния: фигура 171">
              <a:extLst>
                <a:ext uri="{FF2B5EF4-FFF2-40B4-BE49-F238E27FC236}">
                  <a16:creationId xmlns:a16="http://schemas.microsoft.com/office/drawing/2014/main" id="{EBF16E67-4CBE-4F3D-8DA1-095068E9B045}"/>
                </a:ext>
              </a:extLst>
            </p:cNvPr>
            <p:cNvSpPr/>
            <p:nvPr/>
          </p:nvSpPr>
          <p:spPr>
            <a:xfrm>
              <a:off x="7806441" y="4850795"/>
              <a:ext cx="21960" cy="54698"/>
            </a:xfrm>
            <a:custGeom>
              <a:avLst/>
              <a:gdLst>
                <a:gd name="connsiteX0" fmla="*/ 0 w 21960"/>
                <a:gd name="connsiteY0" fmla="*/ 0 h 54698"/>
                <a:gd name="connsiteX1" fmla="*/ 21961 w 21960"/>
                <a:gd name="connsiteY1" fmla="*/ 0 h 54698"/>
                <a:gd name="connsiteX2" fmla="*/ 21961 w 21960"/>
                <a:gd name="connsiteY2" fmla="*/ 7459 h 54698"/>
                <a:gd name="connsiteX3" fmla="*/ 9116 w 21960"/>
                <a:gd name="connsiteY3" fmla="*/ 7459 h 54698"/>
                <a:gd name="connsiteX4" fmla="*/ 9116 w 21960"/>
                <a:gd name="connsiteY4" fmla="*/ 23205 h 54698"/>
                <a:gd name="connsiteX5" fmla="*/ 18232 w 21960"/>
                <a:gd name="connsiteY5" fmla="*/ 23205 h 54698"/>
                <a:gd name="connsiteX6" fmla="*/ 18232 w 21960"/>
                <a:gd name="connsiteY6" fmla="*/ 30664 h 54698"/>
                <a:gd name="connsiteX7" fmla="*/ 9116 w 21960"/>
                <a:gd name="connsiteY7" fmla="*/ 30664 h 54698"/>
                <a:gd name="connsiteX8" fmla="*/ 9116 w 21960"/>
                <a:gd name="connsiteY8" fmla="*/ 47240 h 54698"/>
                <a:gd name="connsiteX9" fmla="*/ 21961 w 21960"/>
                <a:gd name="connsiteY9" fmla="*/ 47240 h 54698"/>
                <a:gd name="connsiteX10" fmla="*/ 21961 w 21960"/>
                <a:gd name="connsiteY10" fmla="*/ 54699 h 54698"/>
                <a:gd name="connsiteX11" fmla="*/ 0 w 21960"/>
                <a:gd name="connsiteY11" fmla="*/ 54699 h 54698"/>
                <a:gd name="connsiteX12" fmla="*/ 0 w 21960"/>
                <a:gd name="connsiteY12" fmla="*/ 0 h 5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60" h="54698">
                  <a:moveTo>
                    <a:pt x="0" y="0"/>
                  </a:moveTo>
                  <a:lnTo>
                    <a:pt x="21961" y="0"/>
                  </a:lnTo>
                  <a:lnTo>
                    <a:pt x="21961" y="7459"/>
                  </a:lnTo>
                  <a:lnTo>
                    <a:pt x="9116" y="7459"/>
                  </a:lnTo>
                  <a:lnTo>
                    <a:pt x="9116" y="23205"/>
                  </a:lnTo>
                  <a:lnTo>
                    <a:pt x="18232" y="23205"/>
                  </a:lnTo>
                  <a:lnTo>
                    <a:pt x="18232" y="30664"/>
                  </a:lnTo>
                  <a:lnTo>
                    <a:pt x="9116" y="30664"/>
                  </a:lnTo>
                  <a:lnTo>
                    <a:pt x="9116" y="47240"/>
                  </a:lnTo>
                  <a:lnTo>
                    <a:pt x="21961" y="47240"/>
                  </a:lnTo>
                  <a:lnTo>
                    <a:pt x="21961" y="54699"/>
                  </a:lnTo>
                  <a:lnTo>
                    <a:pt x="0" y="54699"/>
                  </a:lnTo>
                  <a:lnTo>
                    <a:pt x="0" y="0"/>
                  </a:lnTo>
                  <a:close/>
                </a:path>
              </a:pathLst>
            </a:custGeom>
            <a:solidFill>
              <a:srgbClr val="FFFFFF"/>
            </a:solidFill>
            <a:ln w="4763" cap="flat">
              <a:noFill/>
              <a:prstDash val="solid"/>
              <a:miter/>
            </a:ln>
          </p:spPr>
          <p:txBody>
            <a:bodyPr rtlCol="0" anchor="ctr"/>
            <a:lstStyle/>
            <a:p>
              <a:endParaRPr lang="ru-RU"/>
            </a:p>
          </p:txBody>
        </p:sp>
        <p:sp>
          <p:nvSpPr>
            <p:cNvPr id="173" name="Полилиния: фигура 172">
              <a:extLst>
                <a:ext uri="{FF2B5EF4-FFF2-40B4-BE49-F238E27FC236}">
                  <a16:creationId xmlns:a16="http://schemas.microsoft.com/office/drawing/2014/main" id="{7C20FFA6-1D8F-4FF9-98B9-DF9799077B31}"/>
                </a:ext>
              </a:extLst>
            </p:cNvPr>
            <p:cNvSpPr/>
            <p:nvPr/>
          </p:nvSpPr>
          <p:spPr>
            <a:xfrm>
              <a:off x="7834207" y="4850795"/>
              <a:ext cx="9115" cy="54284"/>
            </a:xfrm>
            <a:custGeom>
              <a:avLst/>
              <a:gdLst>
                <a:gd name="connsiteX0" fmla="*/ 0 w 9115"/>
                <a:gd name="connsiteY0" fmla="*/ 0 h 54284"/>
                <a:gd name="connsiteX1" fmla="*/ 9115 w 9115"/>
                <a:gd name="connsiteY1" fmla="*/ 0 h 54284"/>
                <a:gd name="connsiteX2" fmla="*/ 9115 w 9115"/>
                <a:gd name="connsiteY2" fmla="*/ 54284 h 54284"/>
                <a:gd name="connsiteX3" fmla="*/ 0 w 9115"/>
                <a:gd name="connsiteY3" fmla="*/ 54284 h 54284"/>
                <a:gd name="connsiteX4" fmla="*/ 0 w 9115"/>
                <a:gd name="connsiteY4" fmla="*/ 0 h 54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5" h="54284">
                  <a:moveTo>
                    <a:pt x="0" y="0"/>
                  </a:moveTo>
                  <a:lnTo>
                    <a:pt x="9115" y="0"/>
                  </a:lnTo>
                  <a:lnTo>
                    <a:pt x="9115" y="54284"/>
                  </a:lnTo>
                  <a:lnTo>
                    <a:pt x="0" y="54284"/>
                  </a:lnTo>
                  <a:lnTo>
                    <a:pt x="0" y="0"/>
                  </a:lnTo>
                  <a:close/>
                </a:path>
              </a:pathLst>
            </a:custGeom>
            <a:solidFill>
              <a:srgbClr val="FFFFFF"/>
            </a:solidFill>
            <a:ln w="4763" cap="flat">
              <a:noFill/>
              <a:prstDash val="solid"/>
              <a:miter/>
            </a:ln>
          </p:spPr>
          <p:txBody>
            <a:bodyPr rtlCol="0" anchor="ctr"/>
            <a:lstStyle/>
            <a:p>
              <a:endParaRPr lang="ru-RU"/>
            </a:p>
          </p:txBody>
        </p:sp>
        <p:sp>
          <p:nvSpPr>
            <p:cNvPr id="174" name="Полилиния: фигура 173">
              <a:extLst>
                <a:ext uri="{FF2B5EF4-FFF2-40B4-BE49-F238E27FC236}">
                  <a16:creationId xmlns:a16="http://schemas.microsoft.com/office/drawing/2014/main" id="{4CBBD8BC-D056-4E96-A031-4C0383F1293B}"/>
                </a:ext>
              </a:extLst>
            </p:cNvPr>
            <p:cNvSpPr/>
            <p:nvPr/>
          </p:nvSpPr>
          <p:spPr>
            <a:xfrm>
              <a:off x="7849538" y="4850795"/>
              <a:ext cx="26522" cy="54698"/>
            </a:xfrm>
            <a:custGeom>
              <a:avLst/>
              <a:gdLst>
                <a:gd name="connsiteX0" fmla="*/ 7872 w 26522"/>
                <a:gd name="connsiteY0" fmla="*/ 20305 h 54698"/>
                <a:gd name="connsiteX1" fmla="*/ 7872 w 26522"/>
                <a:gd name="connsiteY1" fmla="*/ 54699 h 54698"/>
                <a:gd name="connsiteX2" fmla="*/ 0 w 26522"/>
                <a:gd name="connsiteY2" fmla="*/ 54699 h 54698"/>
                <a:gd name="connsiteX3" fmla="*/ 0 w 26522"/>
                <a:gd name="connsiteY3" fmla="*/ 0 h 54698"/>
                <a:gd name="connsiteX4" fmla="*/ 9115 w 26522"/>
                <a:gd name="connsiteY4" fmla="*/ 0 h 54698"/>
                <a:gd name="connsiteX5" fmla="*/ 19060 w 26522"/>
                <a:gd name="connsiteY5" fmla="*/ 31079 h 54698"/>
                <a:gd name="connsiteX6" fmla="*/ 19060 w 26522"/>
                <a:gd name="connsiteY6" fmla="*/ 0 h 54698"/>
                <a:gd name="connsiteX7" fmla="*/ 26522 w 26522"/>
                <a:gd name="connsiteY7" fmla="*/ 0 h 54698"/>
                <a:gd name="connsiteX8" fmla="*/ 26522 w 26522"/>
                <a:gd name="connsiteY8" fmla="*/ 54284 h 54698"/>
                <a:gd name="connsiteX9" fmla="*/ 18645 w 26522"/>
                <a:gd name="connsiteY9" fmla="*/ 54284 h 54698"/>
                <a:gd name="connsiteX10" fmla="*/ 7872 w 26522"/>
                <a:gd name="connsiteY10" fmla="*/ 20305 h 5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22" h="54698">
                  <a:moveTo>
                    <a:pt x="7872" y="20305"/>
                  </a:moveTo>
                  <a:lnTo>
                    <a:pt x="7872" y="54699"/>
                  </a:lnTo>
                  <a:lnTo>
                    <a:pt x="0" y="54699"/>
                  </a:lnTo>
                  <a:lnTo>
                    <a:pt x="0" y="0"/>
                  </a:lnTo>
                  <a:lnTo>
                    <a:pt x="9115" y="0"/>
                  </a:lnTo>
                  <a:lnTo>
                    <a:pt x="19060" y="31079"/>
                  </a:lnTo>
                  <a:lnTo>
                    <a:pt x="19060" y="0"/>
                  </a:lnTo>
                  <a:lnTo>
                    <a:pt x="26522" y="0"/>
                  </a:lnTo>
                  <a:lnTo>
                    <a:pt x="26522" y="54284"/>
                  </a:lnTo>
                  <a:lnTo>
                    <a:pt x="18645" y="54284"/>
                  </a:lnTo>
                  <a:lnTo>
                    <a:pt x="7872" y="20305"/>
                  </a:lnTo>
                  <a:close/>
                </a:path>
              </a:pathLst>
            </a:custGeom>
            <a:solidFill>
              <a:srgbClr val="FFFFFF"/>
            </a:solidFill>
            <a:ln w="4763" cap="flat">
              <a:noFill/>
              <a:prstDash val="solid"/>
              <a:miter/>
            </a:ln>
          </p:spPr>
          <p:txBody>
            <a:bodyPr rtlCol="0" anchor="ctr"/>
            <a:lstStyle/>
            <a:p>
              <a:endParaRPr lang="ru-RU"/>
            </a:p>
          </p:txBody>
        </p:sp>
        <p:sp>
          <p:nvSpPr>
            <p:cNvPr id="175" name="Полилиния: фигура 174">
              <a:extLst>
                <a:ext uri="{FF2B5EF4-FFF2-40B4-BE49-F238E27FC236}">
                  <a16:creationId xmlns:a16="http://schemas.microsoft.com/office/drawing/2014/main" id="{EDD45085-5D71-43C8-A04A-968897655822}"/>
                </a:ext>
              </a:extLst>
            </p:cNvPr>
            <p:cNvSpPr/>
            <p:nvPr/>
          </p:nvSpPr>
          <p:spPr>
            <a:xfrm>
              <a:off x="7882275" y="4850381"/>
              <a:ext cx="26931" cy="55528"/>
            </a:xfrm>
            <a:custGeom>
              <a:avLst/>
              <a:gdLst>
                <a:gd name="connsiteX0" fmla="*/ 14087 w 26931"/>
                <a:gd name="connsiteY0" fmla="*/ 25692 h 55528"/>
                <a:gd name="connsiteX1" fmla="*/ 26932 w 26931"/>
                <a:gd name="connsiteY1" fmla="*/ 25692 h 55528"/>
                <a:gd name="connsiteX2" fmla="*/ 26932 w 26931"/>
                <a:gd name="connsiteY2" fmla="*/ 54699 h 55528"/>
                <a:gd name="connsiteX3" fmla="*/ 20303 w 26931"/>
                <a:gd name="connsiteY3" fmla="*/ 54699 h 55528"/>
                <a:gd name="connsiteX4" fmla="*/ 20303 w 26931"/>
                <a:gd name="connsiteY4" fmla="*/ 48898 h 55528"/>
                <a:gd name="connsiteX5" fmla="*/ 11601 w 26931"/>
                <a:gd name="connsiteY5" fmla="*/ 55528 h 55528"/>
                <a:gd name="connsiteX6" fmla="*/ 0 w 26931"/>
                <a:gd name="connsiteY6" fmla="*/ 41025 h 55528"/>
                <a:gd name="connsiteX7" fmla="*/ 0 w 26931"/>
                <a:gd name="connsiteY7" fmla="*/ 14504 h 55528"/>
                <a:gd name="connsiteX8" fmla="*/ 13673 w 26931"/>
                <a:gd name="connsiteY8" fmla="*/ 0 h 55528"/>
                <a:gd name="connsiteX9" fmla="*/ 26932 w 26931"/>
                <a:gd name="connsiteY9" fmla="*/ 13675 h 55528"/>
                <a:gd name="connsiteX10" fmla="*/ 26932 w 26931"/>
                <a:gd name="connsiteY10" fmla="*/ 18648 h 55528"/>
                <a:gd name="connsiteX11" fmla="*/ 18645 w 26931"/>
                <a:gd name="connsiteY11" fmla="*/ 18648 h 55528"/>
                <a:gd name="connsiteX12" fmla="*/ 18645 w 26931"/>
                <a:gd name="connsiteY12" fmla="*/ 13261 h 55528"/>
                <a:gd name="connsiteX13" fmla="*/ 14087 w 26931"/>
                <a:gd name="connsiteY13" fmla="*/ 7873 h 55528"/>
                <a:gd name="connsiteX14" fmla="*/ 9530 w 26931"/>
                <a:gd name="connsiteY14" fmla="*/ 13675 h 55528"/>
                <a:gd name="connsiteX15" fmla="*/ 9530 w 26931"/>
                <a:gd name="connsiteY15" fmla="*/ 43096 h 55528"/>
                <a:gd name="connsiteX16" fmla="*/ 14087 w 26931"/>
                <a:gd name="connsiteY16" fmla="*/ 48898 h 55528"/>
                <a:gd name="connsiteX17" fmla="*/ 18645 w 26931"/>
                <a:gd name="connsiteY17" fmla="*/ 43511 h 55528"/>
                <a:gd name="connsiteX18" fmla="*/ 18645 w 26931"/>
                <a:gd name="connsiteY18" fmla="*/ 33980 h 55528"/>
                <a:gd name="connsiteX19" fmla="*/ 14502 w 26931"/>
                <a:gd name="connsiteY19" fmla="*/ 33980 h 55528"/>
                <a:gd name="connsiteX20" fmla="*/ 14502 w 26931"/>
                <a:gd name="connsiteY20" fmla="*/ 25692 h 55528"/>
                <a:gd name="connsiteX21" fmla="*/ 14087 w 26931"/>
                <a:gd name="connsiteY21" fmla="*/ 25692 h 5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931" h="55528">
                  <a:moveTo>
                    <a:pt x="14087" y="25692"/>
                  </a:moveTo>
                  <a:lnTo>
                    <a:pt x="26932" y="25692"/>
                  </a:lnTo>
                  <a:lnTo>
                    <a:pt x="26932" y="54699"/>
                  </a:lnTo>
                  <a:lnTo>
                    <a:pt x="20303" y="54699"/>
                  </a:lnTo>
                  <a:lnTo>
                    <a:pt x="20303" y="48898"/>
                  </a:lnTo>
                  <a:cubicBezTo>
                    <a:pt x="19060" y="53042"/>
                    <a:pt x="16574" y="55528"/>
                    <a:pt x="11601" y="55528"/>
                  </a:cubicBezTo>
                  <a:cubicBezTo>
                    <a:pt x="3729" y="55528"/>
                    <a:pt x="0" y="49312"/>
                    <a:pt x="0" y="41025"/>
                  </a:cubicBezTo>
                  <a:lnTo>
                    <a:pt x="0" y="14504"/>
                  </a:lnTo>
                  <a:cubicBezTo>
                    <a:pt x="0" y="5802"/>
                    <a:pt x="4143" y="0"/>
                    <a:pt x="13673" y="0"/>
                  </a:cubicBezTo>
                  <a:cubicBezTo>
                    <a:pt x="23617" y="0"/>
                    <a:pt x="26932" y="5802"/>
                    <a:pt x="26932" y="13675"/>
                  </a:cubicBezTo>
                  <a:lnTo>
                    <a:pt x="26932" y="18648"/>
                  </a:lnTo>
                  <a:lnTo>
                    <a:pt x="18645" y="18648"/>
                  </a:lnTo>
                  <a:lnTo>
                    <a:pt x="18645" y="13261"/>
                  </a:lnTo>
                  <a:cubicBezTo>
                    <a:pt x="18645" y="9946"/>
                    <a:pt x="17402" y="7873"/>
                    <a:pt x="14087" y="7873"/>
                  </a:cubicBezTo>
                  <a:cubicBezTo>
                    <a:pt x="10773" y="7873"/>
                    <a:pt x="9530" y="10360"/>
                    <a:pt x="9530" y="13675"/>
                  </a:cubicBezTo>
                  <a:lnTo>
                    <a:pt x="9530" y="43096"/>
                  </a:lnTo>
                  <a:cubicBezTo>
                    <a:pt x="9530" y="46412"/>
                    <a:pt x="10773" y="48898"/>
                    <a:pt x="14087" y="48898"/>
                  </a:cubicBezTo>
                  <a:cubicBezTo>
                    <a:pt x="16988" y="48898"/>
                    <a:pt x="18645" y="47240"/>
                    <a:pt x="18645" y="43511"/>
                  </a:cubicBezTo>
                  <a:lnTo>
                    <a:pt x="18645" y="33980"/>
                  </a:lnTo>
                  <a:lnTo>
                    <a:pt x="14502" y="33980"/>
                  </a:lnTo>
                  <a:lnTo>
                    <a:pt x="14502" y="25692"/>
                  </a:lnTo>
                  <a:lnTo>
                    <a:pt x="14087" y="25692"/>
                  </a:lnTo>
                  <a:close/>
                </a:path>
              </a:pathLst>
            </a:custGeom>
            <a:solidFill>
              <a:srgbClr val="FFFFFF"/>
            </a:solidFill>
            <a:ln w="4763" cap="flat">
              <a:noFill/>
              <a:prstDash val="solid"/>
              <a:miter/>
            </a:ln>
          </p:spPr>
          <p:txBody>
            <a:bodyPr rtlCol="0" anchor="ctr"/>
            <a:lstStyle/>
            <a:p>
              <a:endParaRPr lang="ru-RU"/>
            </a:p>
          </p:txBody>
        </p:sp>
      </p:grpSp>
      <p:grpSp>
        <p:nvGrpSpPr>
          <p:cNvPr id="98" name="Группа 97">
            <a:extLst>
              <a:ext uri="{FF2B5EF4-FFF2-40B4-BE49-F238E27FC236}">
                <a16:creationId xmlns:a16="http://schemas.microsoft.com/office/drawing/2014/main" id="{94B3E217-3C53-4C54-9CE3-ACDD0F9FB90F}"/>
              </a:ext>
            </a:extLst>
          </p:cNvPr>
          <p:cNvGrpSpPr/>
          <p:nvPr userDrawn="1"/>
        </p:nvGrpSpPr>
        <p:grpSpPr>
          <a:xfrm>
            <a:off x="10072687" y="4714875"/>
            <a:ext cx="666750" cy="666750"/>
            <a:chOff x="10072687" y="4714875"/>
            <a:chExt cx="666750" cy="666750"/>
          </a:xfrm>
        </p:grpSpPr>
        <p:sp>
          <p:nvSpPr>
            <p:cNvPr id="65" name="Полилиния: фигура 64">
              <a:extLst>
                <a:ext uri="{FF2B5EF4-FFF2-40B4-BE49-F238E27FC236}">
                  <a16:creationId xmlns:a16="http://schemas.microsoft.com/office/drawing/2014/main" id="{9B2E3BD4-82E1-472C-95AD-7DE930B4869F}"/>
                </a:ext>
              </a:extLst>
            </p:cNvPr>
            <p:cNvSpPr/>
            <p:nvPr/>
          </p:nvSpPr>
          <p:spPr>
            <a:xfrm>
              <a:off x="10072687" y="4714875"/>
              <a:ext cx="666750" cy="666750"/>
            </a:xfrm>
            <a:custGeom>
              <a:avLst/>
              <a:gdLst>
                <a:gd name="connsiteX0" fmla="*/ 666750 w 666750"/>
                <a:gd name="connsiteY0" fmla="*/ 0 h 666750"/>
                <a:gd name="connsiteX1" fmla="*/ 0 w 666750"/>
                <a:gd name="connsiteY1" fmla="*/ 0 h 666750"/>
                <a:gd name="connsiteX2" fmla="*/ 0 w 666750"/>
                <a:gd name="connsiteY2" fmla="*/ 666750 h 666750"/>
                <a:gd name="connsiteX3" fmla="*/ 666750 w 666750"/>
                <a:gd name="connsiteY3" fmla="*/ 666750 h 666750"/>
                <a:gd name="connsiteX4" fmla="*/ 666750 w 666750"/>
                <a:gd name="connsiteY4" fmla="*/ 0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0" h="666750">
                  <a:moveTo>
                    <a:pt x="666750" y="0"/>
                  </a:moveTo>
                  <a:lnTo>
                    <a:pt x="0" y="0"/>
                  </a:lnTo>
                  <a:lnTo>
                    <a:pt x="0" y="666750"/>
                  </a:lnTo>
                  <a:lnTo>
                    <a:pt x="666750" y="666750"/>
                  </a:lnTo>
                  <a:lnTo>
                    <a:pt x="666750" y="0"/>
                  </a:lnTo>
                  <a:close/>
                </a:path>
              </a:pathLst>
            </a:custGeom>
            <a:noFill/>
            <a:ln w="4763" cap="flat">
              <a:solidFill>
                <a:srgbClr val="FFFFFF"/>
              </a:solidFill>
              <a:prstDash val="solid"/>
              <a:miter/>
            </a:ln>
          </p:spPr>
          <p:txBody>
            <a:bodyPr rtlCol="0" anchor="ctr"/>
            <a:lstStyle/>
            <a:p>
              <a:endParaRPr lang="ru-RU"/>
            </a:p>
          </p:txBody>
        </p:sp>
        <p:sp>
          <p:nvSpPr>
            <p:cNvPr id="66" name="Полилиния: фигура 65">
              <a:extLst>
                <a:ext uri="{FF2B5EF4-FFF2-40B4-BE49-F238E27FC236}">
                  <a16:creationId xmlns:a16="http://schemas.microsoft.com/office/drawing/2014/main" id="{390D18AF-C8D6-4AB5-B976-8B2A3A0A30CB}"/>
                </a:ext>
              </a:extLst>
            </p:cNvPr>
            <p:cNvSpPr/>
            <p:nvPr/>
          </p:nvSpPr>
          <p:spPr>
            <a:xfrm>
              <a:off x="10134845" y="4769157"/>
              <a:ext cx="67130" cy="137171"/>
            </a:xfrm>
            <a:custGeom>
              <a:avLst/>
              <a:gdLst>
                <a:gd name="connsiteX0" fmla="*/ 67131 w 67130"/>
                <a:gd name="connsiteY0" fmla="*/ 103183 h 137171"/>
                <a:gd name="connsiteX1" fmla="*/ 67131 w 67130"/>
                <a:gd name="connsiteY1" fmla="*/ 88679 h 137171"/>
                <a:gd name="connsiteX2" fmla="*/ 52213 w 67130"/>
                <a:gd name="connsiteY2" fmla="*/ 61744 h 137171"/>
                <a:gd name="connsiteX3" fmla="*/ 65473 w 67130"/>
                <a:gd name="connsiteY3" fmla="*/ 38538 h 137171"/>
                <a:gd name="connsiteX4" fmla="*/ 65473 w 67130"/>
                <a:gd name="connsiteY4" fmla="*/ 32323 h 137171"/>
                <a:gd name="connsiteX5" fmla="*/ 33566 w 67130"/>
                <a:gd name="connsiteY5" fmla="*/ 0 h 137171"/>
                <a:gd name="connsiteX6" fmla="*/ 2072 w 67130"/>
                <a:gd name="connsiteY6" fmla="*/ 32323 h 137171"/>
                <a:gd name="connsiteX7" fmla="*/ 2072 w 67130"/>
                <a:gd name="connsiteY7" fmla="*/ 37709 h 137171"/>
                <a:gd name="connsiteX8" fmla="*/ 14918 w 67130"/>
                <a:gd name="connsiteY8" fmla="*/ 60915 h 137171"/>
                <a:gd name="connsiteX9" fmla="*/ 0 w 67130"/>
                <a:gd name="connsiteY9" fmla="*/ 87851 h 137171"/>
                <a:gd name="connsiteX10" fmla="*/ 0 w 67130"/>
                <a:gd name="connsiteY10" fmla="*/ 102354 h 137171"/>
                <a:gd name="connsiteX11" fmla="*/ 33566 w 67130"/>
                <a:gd name="connsiteY11" fmla="*/ 137163 h 137171"/>
                <a:gd name="connsiteX12" fmla="*/ 67131 w 67130"/>
                <a:gd name="connsiteY12" fmla="*/ 103183 h 137171"/>
                <a:gd name="connsiteX13" fmla="*/ 23206 w 67130"/>
                <a:gd name="connsiteY13" fmla="*/ 31079 h 137171"/>
                <a:gd name="connsiteX14" fmla="*/ 33151 w 67130"/>
                <a:gd name="connsiteY14" fmla="*/ 18233 h 137171"/>
                <a:gd name="connsiteX15" fmla="*/ 43511 w 67130"/>
                <a:gd name="connsiteY15" fmla="*/ 31079 h 137171"/>
                <a:gd name="connsiteX16" fmla="*/ 43511 w 67130"/>
                <a:gd name="connsiteY16" fmla="*/ 40196 h 137171"/>
                <a:gd name="connsiteX17" fmla="*/ 33151 w 67130"/>
                <a:gd name="connsiteY17" fmla="*/ 53042 h 137171"/>
                <a:gd name="connsiteX18" fmla="*/ 23206 w 67130"/>
                <a:gd name="connsiteY18" fmla="*/ 40196 h 137171"/>
                <a:gd name="connsiteX19" fmla="*/ 23206 w 67130"/>
                <a:gd name="connsiteY19" fmla="*/ 31079 h 137171"/>
                <a:gd name="connsiteX20" fmla="*/ 44754 w 67130"/>
                <a:gd name="connsiteY20" fmla="*/ 105255 h 137171"/>
                <a:gd name="connsiteX21" fmla="*/ 33566 w 67130"/>
                <a:gd name="connsiteY21" fmla="*/ 119344 h 137171"/>
                <a:gd name="connsiteX22" fmla="*/ 22791 w 67130"/>
                <a:gd name="connsiteY22" fmla="*/ 105255 h 137171"/>
                <a:gd name="connsiteX23" fmla="*/ 22791 w 67130"/>
                <a:gd name="connsiteY23" fmla="*/ 83292 h 137171"/>
                <a:gd name="connsiteX24" fmla="*/ 33566 w 67130"/>
                <a:gd name="connsiteY24" fmla="*/ 69617 h 137171"/>
                <a:gd name="connsiteX25" fmla="*/ 44754 w 67130"/>
                <a:gd name="connsiteY25" fmla="*/ 83292 h 137171"/>
                <a:gd name="connsiteX26" fmla="*/ 44754 w 67130"/>
                <a:gd name="connsiteY26" fmla="*/ 105255 h 13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7130" h="137171">
                  <a:moveTo>
                    <a:pt x="67131" y="103183"/>
                  </a:moveTo>
                  <a:lnTo>
                    <a:pt x="67131" y="88679"/>
                  </a:lnTo>
                  <a:cubicBezTo>
                    <a:pt x="67131" y="75833"/>
                    <a:pt x="62573" y="66302"/>
                    <a:pt x="52213" y="61744"/>
                  </a:cubicBezTo>
                  <a:cubicBezTo>
                    <a:pt x="61330" y="57186"/>
                    <a:pt x="65473" y="49312"/>
                    <a:pt x="65473" y="38538"/>
                  </a:cubicBezTo>
                  <a:lnTo>
                    <a:pt x="65473" y="32323"/>
                  </a:lnTo>
                  <a:cubicBezTo>
                    <a:pt x="65473" y="11189"/>
                    <a:pt x="54699" y="0"/>
                    <a:pt x="33566" y="0"/>
                  </a:cubicBezTo>
                  <a:cubicBezTo>
                    <a:pt x="12846" y="0"/>
                    <a:pt x="2072" y="11189"/>
                    <a:pt x="2072" y="32323"/>
                  </a:cubicBezTo>
                  <a:lnTo>
                    <a:pt x="2072" y="37709"/>
                  </a:lnTo>
                  <a:cubicBezTo>
                    <a:pt x="2072" y="48484"/>
                    <a:pt x="6216" y="56771"/>
                    <a:pt x="14918" y="60915"/>
                  </a:cubicBezTo>
                  <a:cubicBezTo>
                    <a:pt x="4558" y="65473"/>
                    <a:pt x="0" y="75005"/>
                    <a:pt x="0" y="87851"/>
                  </a:cubicBezTo>
                  <a:lnTo>
                    <a:pt x="0" y="102354"/>
                  </a:lnTo>
                  <a:cubicBezTo>
                    <a:pt x="0" y="122659"/>
                    <a:pt x="9531" y="137163"/>
                    <a:pt x="33566" y="137163"/>
                  </a:cubicBezTo>
                  <a:cubicBezTo>
                    <a:pt x="57600" y="137577"/>
                    <a:pt x="67131" y="123488"/>
                    <a:pt x="67131" y="103183"/>
                  </a:cubicBezTo>
                  <a:close/>
                  <a:moveTo>
                    <a:pt x="23206" y="31079"/>
                  </a:moveTo>
                  <a:cubicBezTo>
                    <a:pt x="23206" y="22791"/>
                    <a:pt x="26107" y="18233"/>
                    <a:pt x="33151" y="18233"/>
                  </a:cubicBezTo>
                  <a:cubicBezTo>
                    <a:pt x="40610" y="18233"/>
                    <a:pt x="43511" y="22791"/>
                    <a:pt x="43511" y="31079"/>
                  </a:cubicBezTo>
                  <a:lnTo>
                    <a:pt x="43511" y="40196"/>
                  </a:lnTo>
                  <a:cubicBezTo>
                    <a:pt x="43511" y="48484"/>
                    <a:pt x="40610" y="53042"/>
                    <a:pt x="33151" y="53042"/>
                  </a:cubicBezTo>
                  <a:cubicBezTo>
                    <a:pt x="25692" y="53042"/>
                    <a:pt x="23206" y="48069"/>
                    <a:pt x="23206" y="40196"/>
                  </a:cubicBezTo>
                  <a:lnTo>
                    <a:pt x="23206" y="31079"/>
                  </a:lnTo>
                  <a:close/>
                  <a:moveTo>
                    <a:pt x="44754" y="105255"/>
                  </a:moveTo>
                  <a:cubicBezTo>
                    <a:pt x="44754" y="113543"/>
                    <a:pt x="41853" y="119344"/>
                    <a:pt x="33566" y="119344"/>
                  </a:cubicBezTo>
                  <a:cubicBezTo>
                    <a:pt x="25692" y="119344"/>
                    <a:pt x="22791" y="113543"/>
                    <a:pt x="22791" y="105255"/>
                  </a:cubicBezTo>
                  <a:lnTo>
                    <a:pt x="22791" y="83292"/>
                  </a:lnTo>
                  <a:cubicBezTo>
                    <a:pt x="22791" y="75005"/>
                    <a:pt x="25692" y="69617"/>
                    <a:pt x="33566" y="69617"/>
                  </a:cubicBezTo>
                  <a:cubicBezTo>
                    <a:pt x="41853" y="69617"/>
                    <a:pt x="44754" y="75419"/>
                    <a:pt x="44754" y="83292"/>
                  </a:cubicBezTo>
                  <a:lnTo>
                    <a:pt x="44754" y="105255"/>
                  </a:lnTo>
                  <a:close/>
                </a:path>
              </a:pathLst>
            </a:custGeom>
            <a:solidFill>
              <a:srgbClr val="FFFFFF"/>
            </a:solidFill>
            <a:ln w="4763" cap="flat">
              <a:noFill/>
              <a:prstDash val="solid"/>
              <a:miter/>
            </a:ln>
          </p:spPr>
          <p:txBody>
            <a:bodyPr rtlCol="0" anchor="ctr"/>
            <a:lstStyle/>
            <a:p>
              <a:endParaRPr lang="ru-RU"/>
            </a:p>
          </p:txBody>
        </p:sp>
        <p:sp>
          <p:nvSpPr>
            <p:cNvPr id="67" name="Полилиния: фигура 66">
              <a:extLst>
                <a:ext uri="{FF2B5EF4-FFF2-40B4-BE49-F238E27FC236}">
                  <a16:creationId xmlns:a16="http://schemas.microsoft.com/office/drawing/2014/main" id="{3CA46D3A-162F-446E-A633-7A8672CA0395}"/>
                </a:ext>
              </a:extLst>
            </p:cNvPr>
            <p:cNvSpPr/>
            <p:nvPr/>
          </p:nvSpPr>
          <p:spPr>
            <a:xfrm>
              <a:off x="10463869" y="5040783"/>
              <a:ext cx="77490" cy="260450"/>
            </a:xfrm>
            <a:custGeom>
              <a:avLst/>
              <a:gdLst>
                <a:gd name="connsiteX0" fmla="*/ 71689 w 77490"/>
                <a:gd name="connsiteY0" fmla="*/ 1873 h 260450"/>
                <a:gd name="connsiteX1" fmla="*/ 3730 w 77490"/>
                <a:gd name="connsiteY1" fmla="*/ 66517 h 260450"/>
                <a:gd name="connsiteX2" fmla="*/ 0 w 77490"/>
                <a:gd name="connsiteY2" fmla="*/ 76048 h 260450"/>
                <a:gd name="connsiteX3" fmla="*/ 0 w 77490"/>
                <a:gd name="connsiteY3" fmla="*/ 256722 h 260450"/>
                <a:gd name="connsiteX4" fmla="*/ 3730 w 77490"/>
                <a:gd name="connsiteY4" fmla="*/ 260451 h 260450"/>
                <a:gd name="connsiteX5" fmla="*/ 73761 w 77490"/>
                <a:gd name="connsiteY5" fmla="*/ 260451 h 260450"/>
                <a:gd name="connsiteX6" fmla="*/ 77491 w 77490"/>
                <a:gd name="connsiteY6" fmla="*/ 256722 h 260450"/>
                <a:gd name="connsiteX7" fmla="*/ 77491 w 77490"/>
                <a:gd name="connsiteY7" fmla="*/ 3530 h 260450"/>
                <a:gd name="connsiteX8" fmla="*/ 71689 w 77490"/>
                <a:gd name="connsiteY8" fmla="*/ 1873 h 26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90" h="260450">
                  <a:moveTo>
                    <a:pt x="71689" y="1873"/>
                  </a:moveTo>
                  <a:lnTo>
                    <a:pt x="3730" y="66517"/>
                  </a:lnTo>
                  <a:cubicBezTo>
                    <a:pt x="1243" y="69004"/>
                    <a:pt x="0" y="71075"/>
                    <a:pt x="0" y="76048"/>
                  </a:cubicBezTo>
                  <a:lnTo>
                    <a:pt x="0" y="256722"/>
                  </a:lnTo>
                  <a:cubicBezTo>
                    <a:pt x="0" y="258794"/>
                    <a:pt x="1658" y="260451"/>
                    <a:pt x="3730" y="260451"/>
                  </a:cubicBezTo>
                  <a:lnTo>
                    <a:pt x="73761" y="260451"/>
                  </a:lnTo>
                  <a:cubicBezTo>
                    <a:pt x="75833" y="260451"/>
                    <a:pt x="77491" y="258794"/>
                    <a:pt x="77491" y="256722"/>
                  </a:cubicBezTo>
                  <a:lnTo>
                    <a:pt x="77491" y="3530"/>
                  </a:lnTo>
                  <a:cubicBezTo>
                    <a:pt x="77491" y="1458"/>
                    <a:pt x="75833" y="-2271"/>
                    <a:pt x="71689" y="1873"/>
                  </a:cubicBezTo>
                  <a:close/>
                </a:path>
              </a:pathLst>
            </a:custGeom>
            <a:solidFill>
              <a:srgbClr val="FFFFFF"/>
            </a:solidFill>
            <a:ln w="4763" cap="flat">
              <a:noFill/>
              <a:prstDash val="solid"/>
              <a:miter/>
            </a:ln>
          </p:spPr>
          <p:txBody>
            <a:bodyPr rtlCol="0" anchor="ctr"/>
            <a:lstStyle/>
            <a:p>
              <a:endParaRPr lang="ru-RU"/>
            </a:p>
          </p:txBody>
        </p:sp>
        <p:sp>
          <p:nvSpPr>
            <p:cNvPr id="68" name="Полилиния: фигура 67">
              <a:extLst>
                <a:ext uri="{FF2B5EF4-FFF2-40B4-BE49-F238E27FC236}">
                  <a16:creationId xmlns:a16="http://schemas.microsoft.com/office/drawing/2014/main" id="{44366FC3-6BFB-4885-90E7-5806BFA960E8}"/>
                </a:ext>
              </a:extLst>
            </p:cNvPr>
            <p:cNvSpPr/>
            <p:nvPr/>
          </p:nvSpPr>
          <p:spPr>
            <a:xfrm>
              <a:off x="10268277" y="5124717"/>
              <a:ext cx="77904" cy="176516"/>
            </a:xfrm>
            <a:custGeom>
              <a:avLst/>
              <a:gdLst>
                <a:gd name="connsiteX0" fmla="*/ 71689 w 77904"/>
                <a:gd name="connsiteY0" fmla="*/ 2057 h 176516"/>
                <a:gd name="connsiteX1" fmla="*/ 3729 w 77904"/>
                <a:gd name="connsiteY1" fmla="*/ 66703 h 176516"/>
                <a:gd name="connsiteX2" fmla="*/ 0 w 77904"/>
                <a:gd name="connsiteY2" fmla="*/ 76233 h 176516"/>
                <a:gd name="connsiteX3" fmla="*/ 0 w 77904"/>
                <a:gd name="connsiteY3" fmla="*/ 172783 h 176516"/>
                <a:gd name="connsiteX4" fmla="*/ 3729 w 77904"/>
                <a:gd name="connsiteY4" fmla="*/ 176517 h 176516"/>
                <a:gd name="connsiteX5" fmla="*/ 74175 w 77904"/>
                <a:gd name="connsiteY5" fmla="*/ 176517 h 176516"/>
                <a:gd name="connsiteX6" fmla="*/ 77905 w 77904"/>
                <a:gd name="connsiteY6" fmla="*/ 172783 h 176516"/>
                <a:gd name="connsiteX7" fmla="*/ 77905 w 77904"/>
                <a:gd name="connsiteY7" fmla="*/ 3715 h 176516"/>
                <a:gd name="connsiteX8" fmla="*/ 71689 w 77904"/>
                <a:gd name="connsiteY8" fmla="*/ 2057 h 17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04" h="176516">
                  <a:moveTo>
                    <a:pt x="71689" y="2057"/>
                  </a:moveTo>
                  <a:lnTo>
                    <a:pt x="3729" y="66703"/>
                  </a:lnTo>
                  <a:cubicBezTo>
                    <a:pt x="1243" y="69189"/>
                    <a:pt x="0" y="71261"/>
                    <a:pt x="0" y="76233"/>
                  </a:cubicBezTo>
                  <a:lnTo>
                    <a:pt x="0" y="172783"/>
                  </a:lnTo>
                  <a:cubicBezTo>
                    <a:pt x="0" y="174855"/>
                    <a:pt x="1658" y="176517"/>
                    <a:pt x="3729" y="176517"/>
                  </a:cubicBezTo>
                  <a:lnTo>
                    <a:pt x="74175" y="176517"/>
                  </a:lnTo>
                  <a:cubicBezTo>
                    <a:pt x="76248" y="176517"/>
                    <a:pt x="77905" y="174855"/>
                    <a:pt x="77905" y="172783"/>
                  </a:cubicBezTo>
                  <a:lnTo>
                    <a:pt x="77905" y="3715"/>
                  </a:lnTo>
                  <a:cubicBezTo>
                    <a:pt x="77905" y="1643"/>
                    <a:pt x="76248" y="-2501"/>
                    <a:pt x="71689" y="2057"/>
                  </a:cubicBezTo>
                  <a:close/>
                </a:path>
              </a:pathLst>
            </a:custGeom>
            <a:solidFill>
              <a:srgbClr val="FFFFFF"/>
            </a:solidFill>
            <a:ln w="4763" cap="flat">
              <a:noFill/>
              <a:prstDash val="solid"/>
              <a:miter/>
            </a:ln>
          </p:spPr>
          <p:txBody>
            <a:bodyPr rtlCol="0" anchor="ctr"/>
            <a:lstStyle/>
            <a:p>
              <a:endParaRPr lang="ru-RU"/>
            </a:p>
          </p:txBody>
        </p:sp>
        <p:sp>
          <p:nvSpPr>
            <p:cNvPr id="69" name="Полилиния: фигура 68">
              <a:extLst>
                <a:ext uri="{FF2B5EF4-FFF2-40B4-BE49-F238E27FC236}">
                  <a16:creationId xmlns:a16="http://schemas.microsoft.com/office/drawing/2014/main" id="{E2FEF36E-A372-423D-9672-FFD1BEFCC16D}"/>
                </a:ext>
              </a:extLst>
            </p:cNvPr>
            <p:cNvSpPr/>
            <p:nvPr/>
          </p:nvSpPr>
          <p:spPr>
            <a:xfrm>
              <a:off x="10246004" y="4962678"/>
              <a:ext cx="320635" cy="209991"/>
            </a:xfrm>
            <a:custGeom>
              <a:avLst/>
              <a:gdLst>
                <a:gd name="connsiteX0" fmla="*/ 320221 w 320635"/>
                <a:gd name="connsiteY0" fmla="*/ 2072 h 209991"/>
                <a:gd name="connsiteX1" fmla="*/ 319802 w 320635"/>
                <a:gd name="connsiteY1" fmla="*/ 414 h 209991"/>
                <a:gd name="connsiteX2" fmla="*/ 318559 w 320635"/>
                <a:gd name="connsiteY2" fmla="*/ 0 h 209991"/>
                <a:gd name="connsiteX3" fmla="*/ 318144 w 320635"/>
                <a:gd name="connsiteY3" fmla="*/ 0 h 209991"/>
                <a:gd name="connsiteX4" fmla="*/ 317730 w 320635"/>
                <a:gd name="connsiteY4" fmla="*/ 0 h 209991"/>
                <a:gd name="connsiteX5" fmla="*/ 265934 w 320635"/>
                <a:gd name="connsiteY5" fmla="*/ 11603 h 209991"/>
                <a:gd name="connsiteX6" fmla="*/ 265105 w 320635"/>
                <a:gd name="connsiteY6" fmla="*/ 11603 h 209991"/>
                <a:gd name="connsiteX7" fmla="*/ 264276 w 320635"/>
                <a:gd name="connsiteY7" fmla="*/ 12017 h 209991"/>
                <a:gd name="connsiteX8" fmla="*/ 264276 w 320635"/>
                <a:gd name="connsiteY8" fmla="*/ 14918 h 209991"/>
                <a:gd name="connsiteX9" fmla="*/ 264690 w 320635"/>
                <a:gd name="connsiteY9" fmla="*/ 15332 h 209991"/>
                <a:gd name="connsiteX10" fmla="*/ 276708 w 320635"/>
                <a:gd name="connsiteY10" fmla="*/ 27350 h 209991"/>
                <a:gd name="connsiteX11" fmla="*/ 158607 w 320635"/>
                <a:gd name="connsiteY11" fmla="*/ 145036 h 209991"/>
                <a:gd name="connsiteX12" fmla="*/ 104322 w 320635"/>
                <a:gd name="connsiteY12" fmla="*/ 90751 h 209991"/>
                <a:gd name="connsiteX13" fmla="*/ 102250 w 320635"/>
                <a:gd name="connsiteY13" fmla="*/ 90751 h 209991"/>
                <a:gd name="connsiteX14" fmla="*/ 87333 w 320635"/>
                <a:gd name="connsiteY14" fmla="*/ 105669 h 209991"/>
                <a:gd name="connsiteX15" fmla="*/ 311 w 320635"/>
                <a:gd name="connsiteY15" fmla="*/ 192690 h 209991"/>
                <a:gd name="connsiteX16" fmla="*/ 311 w 320635"/>
                <a:gd name="connsiteY16" fmla="*/ 194762 h 209991"/>
                <a:gd name="connsiteX17" fmla="*/ 15229 w 320635"/>
                <a:gd name="connsiteY17" fmla="*/ 209681 h 209991"/>
                <a:gd name="connsiteX18" fmla="*/ 17301 w 320635"/>
                <a:gd name="connsiteY18" fmla="*/ 209681 h 209991"/>
                <a:gd name="connsiteX19" fmla="*/ 103494 w 320635"/>
                <a:gd name="connsiteY19" fmla="*/ 123902 h 209991"/>
                <a:gd name="connsiteX20" fmla="*/ 142860 w 320635"/>
                <a:gd name="connsiteY20" fmla="*/ 163269 h 209991"/>
                <a:gd name="connsiteX21" fmla="*/ 157779 w 320635"/>
                <a:gd name="connsiteY21" fmla="*/ 178187 h 209991"/>
                <a:gd name="connsiteX22" fmla="*/ 159850 w 320635"/>
                <a:gd name="connsiteY22" fmla="*/ 178187 h 209991"/>
                <a:gd name="connsiteX23" fmla="*/ 293283 w 320635"/>
                <a:gd name="connsiteY23" fmla="*/ 44754 h 209991"/>
                <a:gd name="connsiteX24" fmla="*/ 305714 w 320635"/>
                <a:gd name="connsiteY24" fmla="*/ 57186 h 209991"/>
                <a:gd name="connsiteX25" fmla="*/ 308615 w 320635"/>
                <a:gd name="connsiteY25" fmla="*/ 57186 h 209991"/>
                <a:gd name="connsiteX26" fmla="*/ 309029 w 320635"/>
                <a:gd name="connsiteY26" fmla="*/ 55943 h 209991"/>
                <a:gd name="connsiteX27" fmla="*/ 320635 w 320635"/>
                <a:gd name="connsiteY27" fmla="*/ 2901 h 209991"/>
                <a:gd name="connsiteX28" fmla="*/ 320221 w 320635"/>
                <a:gd name="connsiteY28" fmla="*/ 2072 h 20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0635" h="209991">
                  <a:moveTo>
                    <a:pt x="320221" y="2072"/>
                  </a:moveTo>
                  <a:cubicBezTo>
                    <a:pt x="320221" y="1658"/>
                    <a:pt x="320221" y="829"/>
                    <a:pt x="319802" y="414"/>
                  </a:cubicBezTo>
                  <a:cubicBezTo>
                    <a:pt x="319387" y="0"/>
                    <a:pt x="318973" y="0"/>
                    <a:pt x="318559" y="0"/>
                  </a:cubicBezTo>
                  <a:lnTo>
                    <a:pt x="318144" y="0"/>
                  </a:lnTo>
                  <a:lnTo>
                    <a:pt x="317730" y="0"/>
                  </a:lnTo>
                  <a:lnTo>
                    <a:pt x="265934" y="11603"/>
                  </a:lnTo>
                  <a:lnTo>
                    <a:pt x="265105" y="11603"/>
                  </a:lnTo>
                  <a:cubicBezTo>
                    <a:pt x="264690" y="11603"/>
                    <a:pt x="264276" y="12017"/>
                    <a:pt x="264276" y="12017"/>
                  </a:cubicBezTo>
                  <a:cubicBezTo>
                    <a:pt x="263447" y="12846"/>
                    <a:pt x="263447" y="14089"/>
                    <a:pt x="264276" y="14918"/>
                  </a:cubicBezTo>
                  <a:lnTo>
                    <a:pt x="264690" y="15332"/>
                  </a:lnTo>
                  <a:lnTo>
                    <a:pt x="276708" y="27350"/>
                  </a:lnTo>
                  <a:lnTo>
                    <a:pt x="158607" y="145036"/>
                  </a:lnTo>
                  <a:lnTo>
                    <a:pt x="104322" y="90751"/>
                  </a:lnTo>
                  <a:cubicBezTo>
                    <a:pt x="103908" y="90337"/>
                    <a:pt x="102665" y="90337"/>
                    <a:pt x="102250" y="90751"/>
                  </a:cubicBezTo>
                  <a:lnTo>
                    <a:pt x="87333" y="105669"/>
                  </a:lnTo>
                  <a:lnTo>
                    <a:pt x="311" y="192690"/>
                  </a:lnTo>
                  <a:cubicBezTo>
                    <a:pt x="-104" y="193105"/>
                    <a:pt x="-104" y="194348"/>
                    <a:pt x="311" y="194762"/>
                  </a:cubicBezTo>
                  <a:lnTo>
                    <a:pt x="15229" y="209681"/>
                  </a:lnTo>
                  <a:cubicBezTo>
                    <a:pt x="15643" y="210095"/>
                    <a:pt x="16887" y="210095"/>
                    <a:pt x="17301" y="209681"/>
                  </a:cubicBezTo>
                  <a:lnTo>
                    <a:pt x="103494" y="123902"/>
                  </a:lnTo>
                  <a:lnTo>
                    <a:pt x="142860" y="163269"/>
                  </a:lnTo>
                  <a:lnTo>
                    <a:pt x="157779" y="178187"/>
                  </a:lnTo>
                  <a:cubicBezTo>
                    <a:pt x="158193" y="178601"/>
                    <a:pt x="159436" y="178601"/>
                    <a:pt x="159850" y="178187"/>
                  </a:cubicBezTo>
                  <a:lnTo>
                    <a:pt x="293283" y="44754"/>
                  </a:lnTo>
                  <a:lnTo>
                    <a:pt x="305714" y="57186"/>
                  </a:lnTo>
                  <a:cubicBezTo>
                    <a:pt x="306543" y="58014"/>
                    <a:pt x="307786" y="58014"/>
                    <a:pt x="308615" y="57186"/>
                  </a:cubicBezTo>
                  <a:cubicBezTo>
                    <a:pt x="309029" y="56771"/>
                    <a:pt x="309029" y="56357"/>
                    <a:pt x="309029" y="55943"/>
                  </a:cubicBezTo>
                  <a:lnTo>
                    <a:pt x="320635" y="2901"/>
                  </a:lnTo>
                  <a:lnTo>
                    <a:pt x="320221" y="2072"/>
                  </a:lnTo>
                  <a:close/>
                </a:path>
              </a:pathLst>
            </a:custGeom>
            <a:solidFill>
              <a:srgbClr val="FFFFFF"/>
            </a:solidFill>
            <a:ln w="4763" cap="flat">
              <a:noFill/>
              <a:prstDash val="solid"/>
              <a:miter/>
            </a:ln>
          </p:spPr>
          <p:txBody>
            <a:bodyPr rtlCol="0" anchor="ctr"/>
            <a:lstStyle/>
            <a:p>
              <a:endParaRPr lang="ru-RU"/>
            </a:p>
          </p:txBody>
        </p:sp>
        <p:sp>
          <p:nvSpPr>
            <p:cNvPr id="70" name="Полилиния: фигура 69">
              <a:extLst>
                <a:ext uri="{FF2B5EF4-FFF2-40B4-BE49-F238E27FC236}">
                  <a16:creationId xmlns:a16="http://schemas.microsoft.com/office/drawing/2014/main" id="{65CD001C-A6D6-444F-ADB0-7ABF6E4A125C}"/>
                </a:ext>
              </a:extLst>
            </p:cNvPr>
            <p:cNvSpPr/>
            <p:nvPr/>
          </p:nvSpPr>
          <p:spPr>
            <a:xfrm>
              <a:off x="10366901" y="5135814"/>
              <a:ext cx="77551" cy="165833"/>
            </a:xfrm>
            <a:custGeom>
              <a:avLst/>
              <a:gdLst>
                <a:gd name="connsiteX0" fmla="*/ 71275 w 77551"/>
                <a:gd name="connsiteY0" fmla="*/ 2150 h 165833"/>
                <a:gd name="connsiteX1" fmla="*/ 38538 w 77551"/>
                <a:gd name="connsiteY1" fmla="*/ 35301 h 165833"/>
                <a:gd name="connsiteX2" fmla="*/ 36466 w 77551"/>
                <a:gd name="connsiteY2" fmla="*/ 35301 h 165833"/>
                <a:gd name="connsiteX3" fmla="*/ 6630 w 77551"/>
                <a:gd name="connsiteY3" fmla="*/ 5051 h 165833"/>
                <a:gd name="connsiteX4" fmla="*/ 0 w 77551"/>
                <a:gd name="connsiteY4" fmla="*/ 6294 h 165833"/>
                <a:gd name="connsiteX5" fmla="*/ 0 w 77551"/>
                <a:gd name="connsiteY5" fmla="*/ 162105 h 165833"/>
                <a:gd name="connsiteX6" fmla="*/ 3729 w 77551"/>
                <a:gd name="connsiteY6" fmla="*/ 165834 h 165833"/>
                <a:gd name="connsiteX7" fmla="*/ 73761 w 77551"/>
                <a:gd name="connsiteY7" fmla="*/ 165834 h 165833"/>
                <a:gd name="connsiteX8" fmla="*/ 77491 w 77551"/>
                <a:gd name="connsiteY8" fmla="*/ 162105 h 165833"/>
                <a:gd name="connsiteX9" fmla="*/ 77491 w 77551"/>
                <a:gd name="connsiteY9" fmla="*/ 3808 h 165833"/>
                <a:gd name="connsiteX10" fmla="*/ 71275 w 77551"/>
                <a:gd name="connsiteY10" fmla="*/ 2150 h 165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551" h="165833">
                  <a:moveTo>
                    <a:pt x="71275" y="2150"/>
                  </a:moveTo>
                  <a:lnTo>
                    <a:pt x="38538" y="35301"/>
                  </a:lnTo>
                  <a:cubicBezTo>
                    <a:pt x="37709" y="35715"/>
                    <a:pt x="36881" y="35715"/>
                    <a:pt x="36466" y="35301"/>
                  </a:cubicBezTo>
                  <a:lnTo>
                    <a:pt x="6630" y="5051"/>
                  </a:lnTo>
                  <a:cubicBezTo>
                    <a:pt x="1243" y="-336"/>
                    <a:pt x="0" y="4222"/>
                    <a:pt x="0" y="6294"/>
                  </a:cubicBezTo>
                  <a:lnTo>
                    <a:pt x="0" y="162105"/>
                  </a:lnTo>
                  <a:cubicBezTo>
                    <a:pt x="0" y="164177"/>
                    <a:pt x="1658" y="165834"/>
                    <a:pt x="3729" y="165834"/>
                  </a:cubicBezTo>
                  <a:lnTo>
                    <a:pt x="73761" y="165834"/>
                  </a:lnTo>
                  <a:cubicBezTo>
                    <a:pt x="75833" y="165834"/>
                    <a:pt x="77491" y="164177"/>
                    <a:pt x="77491" y="162105"/>
                  </a:cubicBezTo>
                  <a:lnTo>
                    <a:pt x="77491" y="3808"/>
                  </a:lnTo>
                  <a:cubicBezTo>
                    <a:pt x="77905" y="1321"/>
                    <a:pt x="76248" y="-2408"/>
                    <a:pt x="71275" y="2150"/>
                  </a:cubicBezTo>
                  <a:close/>
                </a:path>
              </a:pathLst>
            </a:custGeom>
            <a:solidFill>
              <a:srgbClr val="FFFFFF"/>
            </a:solidFill>
            <a:ln w="4763" cap="flat">
              <a:noFill/>
              <a:prstDash val="solid"/>
              <a:miter/>
            </a:ln>
          </p:spPr>
          <p:txBody>
            <a:bodyPr rtlCol="0" anchor="ctr"/>
            <a:lstStyle/>
            <a:p>
              <a:endParaRPr lang="ru-RU"/>
            </a:p>
          </p:txBody>
        </p:sp>
        <p:sp>
          <p:nvSpPr>
            <p:cNvPr id="71" name="Полилиния: фигура 70">
              <a:extLst>
                <a:ext uri="{FF2B5EF4-FFF2-40B4-BE49-F238E27FC236}">
                  <a16:creationId xmlns:a16="http://schemas.microsoft.com/office/drawing/2014/main" id="{BBD32132-4CF8-4ABD-8BFB-F3A4BCD39A0C}"/>
                </a:ext>
              </a:extLst>
            </p:cNvPr>
            <p:cNvSpPr/>
            <p:nvPr/>
          </p:nvSpPr>
          <p:spPr>
            <a:xfrm>
              <a:off x="10251703" y="4770797"/>
              <a:ext cx="27349" cy="54304"/>
            </a:xfrm>
            <a:custGeom>
              <a:avLst/>
              <a:gdLst>
                <a:gd name="connsiteX0" fmla="*/ 27350 w 27349"/>
                <a:gd name="connsiteY0" fmla="*/ 14523 h 54304"/>
                <a:gd name="connsiteX1" fmla="*/ 27350 w 27349"/>
                <a:gd name="connsiteY1" fmla="*/ 39801 h 54304"/>
                <a:gd name="connsiteX2" fmla="*/ 14089 w 27349"/>
                <a:gd name="connsiteY2" fmla="*/ 54304 h 54304"/>
                <a:gd name="connsiteX3" fmla="*/ 0 w 27349"/>
                <a:gd name="connsiteY3" fmla="*/ 54304 h 54304"/>
                <a:gd name="connsiteX4" fmla="*/ 0 w 27349"/>
                <a:gd name="connsiteY4" fmla="*/ 20 h 54304"/>
                <a:gd name="connsiteX5" fmla="*/ 14089 w 27349"/>
                <a:gd name="connsiteY5" fmla="*/ 20 h 54304"/>
                <a:gd name="connsiteX6" fmla="*/ 27350 w 27349"/>
                <a:gd name="connsiteY6" fmla="*/ 14523 h 54304"/>
                <a:gd name="connsiteX7" fmla="*/ 12846 w 27349"/>
                <a:gd name="connsiteY7" fmla="*/ 46845 h 54304"/>
                <a:gd name="connsiteX8" fmla="*/ 18233 w 27349"/>
                <a:gd name="connsiteY8" fmla="*/ 41459 h 54304"/>
                <a:gd name="connsiteX9" fmla="*/ 18233 w 27349"/>
                <a:gd name="connsiteY9" fmla="*/ 12865 h 54304"/>
                <a:gd name="connsiteX10" fmla="*/ 12846 w 27349"/>
                <a:gd name="connsiteY10" fmla="*/ 7479 h 54304"/>
                <a:gd name="connsiteX11" fmla="*/ 9117 w 27349"/>
                <a:gd name="connsiteY11" fmla="*/ 7479 h 54304"/>
                <a:gd name="connsiteX12" fmla="*/ 9117 w 27349"/>
                <a:gd name="connsiteY12" fmla="*/ 46845 h 54304"/>
                <a:gd name="connsiteX13" fmla="*/ 12846 w 27349"/>
                <a:gd name="connsiteY13" fmla="*/ 46845 h 54304"/>
                <a:gd name="connsiteX14" fmla="*/ 12846 w 27349"/>
                <a:gd name="connsiteY14" fmla="*/ 46845 h 5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49" h="54304">
                  <a:moveTo>
                    <a:pt x="27350" y="14523"/>
                  </a:moveTo>
                  <a:lnTo>
                    <a:pt x="27350" y="39801"/>
                  </a:lnTo>
                  <a:cubicBezTo>
                    <a:pt x="27350" y="48088"/>
                    <a:pt x="24034" y="54304"/>
                    <a:pt x="14089" y="54304"/>
                  </a:cubicBezTo>
                  <a:lnTo>
                    <a:pt x="0" y="54304"/>
                  </a:lnTo>
                  <a:lnTo>
                    <a:pt x="0" y="20"/>
                  </a:lnTo>
                  <a:lnTo>
                    <a:pt x="14089" y="20"/>
                  </a:lnTo>
                  <a:cubicBezTo>
                    <a:pt x="24034" y="-395"/>
                    <a:pt x="27350" y="5821"/>
                    <a:pt x="27350" y="14523"/>
                  </a:cubicBezTo>
                  <a:close/>
                  <a:moveTo>
                    <a:pt x="12846" y="46845"/>
                  </a:moveTo>
                  <a:cubicBezTo>
                    <a:pt x="16575" y="46845"/>
                    <a:pt x="18233" y="44773"/>
                    <a:pt x="18233" y="41459"/>
                  </a:cubicBezTo>
                  <a:lnTo>
                    <a:pt x="18233" y="12865"/>
                  </a:lnTo>
                  <a:cubicBezTo>
                    <a:pt x="18233" y="9550"/>
                    <a:pt x="16990" y="7479"/>
                    <a:pt x="12846" y="7479"/>
                  </a:cubicBezTo>
                  <a:lnTo>
                    <a:pt x="9117" y="7479"/>
                  </a:lnTo>
                  <a:lnTo>
                    <a:pt x="9117" y="46845"/>
                  </a:lnTo>
                  <a:lnTo>
                    <a:pt x="12846" y="46845"/>
                  </a:lnTo>
                  <a:lnTo>
                    <a:pt x="12846" y="46845"/>
                  </a:lnTo>
                  <a:close/>
                </a:path>
              </a:pathLst>
            </a:custGeom>
            <a:solidFill>
              <a:srgbClr val="FFFFFF"/>
            </a:solidFill>
            <a:ln w="4763" cap="flat">
              <a:noFill/>
              <a:prstDash val="solid"/>
              <a:miter/>
            </a:ln>
          </p:spPr>
          <p:txBody>
            <a:bodyPr rtlCol="0" anchor="ctr"/>
            <a:lstStyle/>
            <a:p>
              <a:endParaRPr lang="ru-RU"/>
            </a:p>
          </p:txBody>
        </p:sp>
        <p:sp>
          <p:nvSpPr>
            <p:cNvPr id="72" name="Полилиния: фигура 71">
              <a:extLst>
                <a:ext uri="{FF2B5EF4-FFF2-40B4-BE49-F238E27FC236}">
                  <a16:creationId xmlns:a16="http://schemas.microsoft.com/office/drawing/2014/main" id="{911915B5-1931-4DD4-80A6-18CCAE29AD1F}"/>
                </a:ext>
              </a:extLst>
            </p:cNvPr>
            <p:cNvSpPr/>
            <p:nvPr/>
          </p:nvSpPr>
          <p:spPr>
            <a:xfrm>
              <a:off x="10284854" y="4770402"/>
              <a:ext cx="21962" cy="54699"/>
            </a:xfrm>
            <a:custGeom>
              <a:avLst/>
              <a:gdLst>
                <a:gd name="connsiteX0" fmla="*/ 0 w 21962"/>
                <a:gd name="connsiteY0" fmla="*/ 0 h 54699"/>
                <a:gd name="connsiteX1" fmla="*/ 21962 w 21962"/>
                <a:gd name="connsiteY1" fmla="*/ 0 h 54699"/>
                <a:gd name="connsiteX2" fmla="*/ 21962 w 21962"/>
                <a:gd name="connsiteY2" fmla="*/ 7459 h 54699"/>
                <a:gd name="connsiteX3" fmla="*/ 9116 w 21962"/>
                <a:gd name="connsiteY3" fmla="*/ 7459 h 54699"/>
                <a:gd name="connsiteX4" fmla="*/ 9116 w 21962"/>
                <a:gd name="connsiteY4" fmla="*/ 23206 h 54699"/>
                <a:gd name="connsiteX5" fmla="*/ 18233 w 21962"/>
                <a:gd name="connsiteY5" fmla="*/ 23206 h 54699"/>
                <a:gd name="connsiteX6" fmla="*/ 18233 w 21962"/>
                <a:gd name="connsiteY6" fmla="*/ 30665 h 54699"/>
                <a:gd name="connsiteX7" fmla="*/ 9116 w 21962"/>
                <a:gd name="connsiteY7" fmla="*/ 30665 h 54699"/>
                <a:gd name="connsiteX8" fmla="*/ 9116 w 21962"/>
                <a:gd name="connsiteY8" fmla="*/ 47240 h 54699"/>
                <a:gd name="connsiteX9" fmla="*/ 21962 w 21962"/>
                <a:gd name="connsiteY9" fmla="*/ 47240 h 54699"/>
                <a:gd name="connsiteX10" fmla="*/ 21962 w 21962"/>
                <a:gd name="connsiteY10" fmla="*/ 54699 h 54699"/>
                <a:gd name="connsiteX11" fmla="*/ 0 w 21962"/>
                <a:gd name="connsiteY11" fmla="*/ 54699 h 54699"/>
                <a:gd name="connsiteX12" fmla="*/ 0 w 21962"/>
                <a:gd name="connsiteY12" fmla="*/ 0 h 5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62" h="54699">
                  <a:moveTo>
                    <a:pt x="0" y="0"/>
                  </a:moveTo>
                  <a:lnTo>
                    <a:pt x="21962" y="0"/>
                  </a:lnTo>
                  <a:lnTo>
                    <a:pt x="21962" y="7459"/>
                  </a:lnTo>
                  <a:lnTo>
                    <a:pt x="9116" y="7459"/>
                  </a:lnTo>
                  <a:lnTo>
                    <a:pt x="9116" y="23206"/>
                  </a:lnTo>
                  <a:lnTo>
                    <a:pt x="18233" y="23206"/>
                  </a:lnTo>
                  <a:lnTo>
                    <a:pt x="18233" y="30665"/>
                  </a:lnTo>
                  <a:lnTo>
                    <a:pt x="9116" y="30665"/>
                  </a:lnTo>
                  <a:lnTo>
                    <a:pt x="9116" y="47240"/>
                  </a:lnTo>
                  <a:lnTo>
                    <a:pt x="21962" y="47240"/>
                  </a:lnTo>
                  <a:lnTo>
                    <a:pt x="21962" y="54699"/>
                  </a:lnTo>
                  <a:lnTo>
                    <a:pt x="0" y="54699"/>
                  </a:lnTo>
                  <a:lnTo>
                    <a:pt x="0" y="0"/>
                  </a:lnTo>
                  <a:close/>
                </a:path>
              </a:pathLst>
            </a:custGeom>
            <a:solidFill>
              <a:srgbClr val="FFFFFF"/>
            </a:solidFill>
            <a:ln w="4763" cap="flat">
              <a:noFill/>
              <a:prstDash val="solid"/>
              <a:miter/>
            </a:ln>
          </p:spPr>
          <p:txBody>
            <a:bodyPr rtlCol="0" anchor="ctr"/>
            <a:lstStyle/>
            <a:p>
              <a:endParaRPr lang="ru-RU"/>
            </a:p>
          </p:txBody>
        </p:sp>
        <p:sp>
          <p:nvSpPr>
            <p:cNvPr id="73" name="Полилиния: фигура 72">
              <a:extLst>
                <a:ext uri="{FF2B5EF4-FFF2-40B4-BE49-F238E27FC236}">
                  <a16:creationId xmlns:a16="http://schemas.microsoft.com/office/drawing/2014/main" id="{5ECE79AF-1FE1-4E7A-808F-4BAEA9C4ECDB}"/>
                </a:ext>
              </a:extLst>
            </p:cNvPr>
            <p:cNvSpPr/>
            <p:nvPr/>
          </p:nvSpPr>
          <p:spPr>
            <a:xfrm>
              <a:off x="10311375" y="4769988"/>
              <a:ext cx="26520" cy="56770"/>
            </a:xfrm>
            <a:custGeom>
              <a:avLst/>
              <a:gdLst>
                <a:gd name="connsiteX0" fmla="*/ 0 w 26520"/>
                <a:gd name="connsiteY0" fmla="*/ 41024 h 56770"/>
                <a:gd name="connsiteX1" fmla="*/ 0 w 26520"/>
                <a:gd name="connsiteY1" fmla="*/ 14503 h 56770"/>
                <a:gd name="connsiteX2" fmla="*/ 13675 w 26520"/>
                <a:gd name="connsiteY2" fmla="*/ 0 h 56770"/>
                <a:gd name="connsiteX3" fmla="*/ 26520 w 26520"/>
                <a:gd name="connsiteY3" fmla="*/ 13675 h 56770"/>
                <a:gd name="connsiteX4" fmla="*/ 26520 w 26520"/>
                <a:gd name="connsiteY4" fmla="*/ 20305 h 56770"/>
                <a:gd name="connsiteX5" fmla="*/ 18233 w 26520"/>
                <a:gd name="connsiteY5" fmla="*/ 20305 h 56770"/>
                <a:gd name="connsiteX6" fmla="*/ 18233 w 26520"/>
                <a:gd name="connsiteY6" fmla="*/ 13260 h 56770"/>
                <a:gd name="connsiteX7" fmla="*/ 13675 w 26520"/>
                <a:gd name="connsiteY7" fmla="*/ 7873 h 56770"/>
                <a:gd name="connsiteX8" fmla="*/ 9116 w 26520"/>
                <a:gd name="connsiteY8" fmla="*/ 13675 h 56770"/>
                <a:gd name="connsiteX9" fmla="*/ 9116 w 26520"/>
                <a:gd name="connsiteY9" fmla="*/ 43096 h 56770"/>
                <a:gd name="connsiteX10" fmla="*/ 13675 w 26520"/>
                <a:gd name="connsiteY10" fmla="*/ 48898 h 56770"/>
                <a:gd name="connsiteX11" fmla="*/ 18233 w 26520"/>
                <a:gd name="connsiteY11" fmla="*/ 43511 h 56770"/>
                <a:gd name="connsiteX12" fmla="*/ 18233 w 26520"/>
                <a:gd name="connsiteY12" fmla="*/ 33565 h 56770"/>
                <a:gd name="connsiteX13" fmla="*/ 26520 w 26520"/>
                <a:gd name="connsiteY13" fmla="*/ 33565 h 56770"/>
                <a:gd name="connsiteX14" fmla="*/ 26520 w 26520"/>
                <a:gd name="connsiteY14" fmla="*/ 43096 h 56770"/>
                <a:gd name="connsiteX15" fmla="*/ 13675 w 26520"/>
                <a:gd name="connsiteY15" fmla="*/ 56771 h 56770"/>
                <a:gd name="connsiteX16" fmla="*/ 0 w 26520"/>
                <a:gd name="connsiteY16" fmla="*/ 41024 h 5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520" h="56770">
                  <a:moveTo>
                    <a:pt x="0" y="41024"/>
                  </a:moveTo>
                  <a:lnTo>
                    <a:pt x="0" y="14503"/>
                  </a:lnTo>
                  <a:cubicBezTo>
                    <a:pt x="0" y="5801"/>
                    <a:pt x="4144" y="0"/>
                    <a:pt x="13675" y="0"/>
                  </a:cubicBezTo>
                  <a:cubicBezTo>
                    <a:pt x="23620" y="0"/>
                    <a:pt x="26520" y="5801"/>
                    <a:pt x="26520" y="13675"/>
                  </a:cubicBezTo>
                  <a:lnTo>
                    <a:pt x="26520" y="20305"/>
                  </a:lnTo>
                  <a:lnTo>
                    <a:pt x="18233" y="20305"/>
                  </a:lnTo>
                  <a:lnTo>
                    <a:pt x="18233" y="13260"/>
                  </a:lnTo>
                  <a:cubicBezTo>
                    <a:pt x="18233" y="9945"/>
                    <a:pt x="16990" y="7873"/>
                    <a:pt x="13675" y="7873"/>
                  </a:cubicBezTo>
                  <a:cubicBezTo>
                    <a:pt x="10359" y="7873"/>
                    <a:pt x="9116" y="10359"/>
                    <a:pt x="9116" y="13675"/>
                  </a:cubicBezTo>
                  <a:lnTo>
                    <a:pt x="9116" y="43096"/>
                  </a:lnTo>
                  <a:cubicBezTo>
                    <a:pt x="9116" y="46412"/>
                    <a:pt x="10359" y="48898"/>
                    <a:pt x="13675" y="48898"/>
                  </a:cubicBezTo>
                  <a:cubicBezTo>
                    <a:pt x="16990" y="48898"/>
                    <a:pt x="18233" y="46826"/>
                    <a:pt x="18233" y="43511"/>
                  </a:cubicBezTo>
                  <a:lnTo>
                    <a:pt x="18233" y="33565"/>
                  </a:lnTo>
                  <a:lnTo>
                    <a:pt x="26520" y="33565"/>
                  </a:lnTo>
                  <a:lnTo>
                    <a:pt x="26520" y="43096"/>
                  </a:lnTo>
                  <a:cubicBezTo>
                    <a:pt x="26520" y="50970"/>
                    <a:pt x="23206" y="56771"/>
                    <a:pt x="13675" y="56771"/>
                  </a:cubicBezTo>
                  <a:cubicBezTo>
                    <a:pt x="4144" y="55528"/>
                    <a:pt x="0" y="49312"/>
                    <a:pt x="0" y="41024"/>
                  </a:cubicBezTo>
                  <a:close/>
                </a:path>
              </a:pathLst>
            </a:custGeom>
            <a:solidFill>
              <a:srgbClr val="FFFFFF"/>
            </a:solidFill>
            <a:ln w="4763" cap="flat">
              <a:noFill/>
              <a:prstDash val="solid"/>
              <a:miter/>
            </a:ln>
          </p:spPr>
          <p:txBody>
            <a:bodyPr rtlCol="0" anchor="ctr"/>
            <a:lstStyle/>
            <a:p>
              <a:endParaRPr lang="ru-RU"/>
            </a:p>
          </p:txBody>
        </p:sp>
        <p:sp>
          <p:nvSpPr>
            <p:cNvPr id="74" name="Полилиния: фигура 73">
              <a:extLst>
                <a:ext uri="{FF2B5EF4-FFF2-40B4-BE49-F238E27FC236}">
                  <a16:creationId xmlns:a16="http://schemas.microsoft.com/office/drawing/2014/main" id="{92356924-C153-4845-B542-7DBDD9D105A7}"/>
                </a:ext>
              </a:extLst>
            </p:cNvPr>
            <p:cNvSpPr/>
            <p:nvPr/>
          </p:nvSpPr>
          <p:spPr>
            <a:xfrm>
              <a:off x="10343697" y="4770402"/>
              <a:ext cx="21962" cy="54699"/>
            </a:xfrm>
            <a:custGeom>
              <a:avLst/>
              <a:gdLst>
                <a:gd name="connsiteX0" fmla="*/ 0 w 21962"/>
                <a:gd name="connsiteY0" fmla="*/ 0 h 54699"/>
                <a:gd name="connsiteX1" fmla="*/ 21963 w 21962"/>
                <a:gd name="connsiteY1" fmla="*/ 0 h 54699"/>
                <a:gd name="connsiteX2" fmla="*/ 21963 w 21962"/>
                <a:gd name="connsiteY2" fmla="*/ 7459 h 54699"/>
                <a:gd name="connsiteX3" fmla="*/ 9117 w 21962"/>
                <a:gd name="connsiteY3" fmla="*/ 7459 h 54699"/>
                <a:gd name="connsiteX4" fmla="*/ 9117 w 21962"/>
                <a:gd name="connsiteY4" fmla="*/ 23206 h 54699"/>
                <a:gd name="connsiteX5" fmla="*/ 18233 w 21962"/>
                <a:gd name="connsiteY5" fmla="*/ 23206 h 54699"/>
                <a:gd name="connsiteX6" fmla="*/ 18233 w 21962"/>
                <a:gd name="connsiteY6" fmla="*/ 30665 h 54699"/>
                <a:gd name="connsiteX7" fmla="*/ 9117 w 21962"/>
                <a:gd name="connsiteY7" fmla="*/ 30665 h 54699"/>
                <a:gd name="connsiteX8" fmla="*/ 9117 w 21962"/>
                <a:gd name="connsiteY8" fmla="*/ 47240 h 54699"/>
                <a:gd name="connsiteX9" fmla="*/ 21963 w 21962"/>
                <a:gd name="connsiteY9" fmla="*/ 47240 h 54699"/>
                <a:gd name="connsiteX10" fmla="*/ 21963 w 21962"/>
                <a:gd name="connsiteY10" fmla="*/ 54699 h 54699"/>
                <a:gd name="connsiteX11" fmla="*/ 0 w 21962"/>
                <a:gd name="connsiteY11" fmla="*/ 54699 h 54699"/>
                <a:gd name="connsiteX12" fmla="*/ 0 w 21962"/>
                <a:gd name="connsiteY12" fmla="*/ 0 h 5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62" h="54699">
                  <a:moveTo>
                    <a:pt x="0" y="0"/>
                  </a:moveTo>
                  <a:lnTo>
                    <a:pt x="21963" y="0"/>
                  </a:lnTo>
                  <a:lnTo>
                    <a:pt x="21963" y="7459"/>
                  </a:lnTo>
                  <a:lnTo>
                    <a:pt x="9117" y="7459"/>
                  </a:lnTo>
                  <a:lnTo>
                    <a:pt x="9117" y="23206"/>
                  </a:lnTo>
                  <a:lnTo>
                    <a:pt x="18233" y="23206"/>
                  </a:lnTo>
                  <a:lnTo>
                    <a:pt x="18233" y="30665"/>
                  </a:lnTo>
                  <a:lnTo>
                    <a:pt x="9117" y="30665"/>
                  </a:lnTo>
                  <a:lnTo>
                    <a:pt x="9117" y="47240"/>
                  </a:lnTo>
                  <a:lnTo>
                    <a:pt x="21963" y="47240"/>
                  </a:lnTo>
                  <a:lnTo>
                    <a:pt x="21963" y="54699"/>
                  </a:lnTo>
                  <a:lnTo>
                    <a:pt x="0" y="54699"/>
                  </a:lnTo>
                  <a:lnTo>
                    <a:pt x="0" y="0"/>
                  </a:lnTo>
                  <a:close/>
                </a:path>
              </a:pathLst>
            </a:custGeom>
            <a:solidFill>
              <a:srgbClr val="FFFFFF"/>
            </a:solidFill>
            <a:ln w="4763" cap="flat">
              <a:noFill/>
              <a:prstDash val="solid"/>
              <a:miter/>
            </a:ln>
          </p:spPr>
          <p:txBody>
            <a:bodyPr rtlCol="0" anchor="ctr"/>
            <a:lstStyle/>
            <a:p>
              <a:endParaRPr lang="ru-RU"/>
            </a:p>
          </p:txBody>
        </p:sp>
        <p:sp>
          <p:nvSpPr>
            <p:cNvPr id="75" name="Полилиния: фигура 74">
              <a:extLst>
                <a:ext uri="{FF2B5EF4-FFF2-40B4-BE49-F238E27FC236}">
                  <a16:creationId xmlns:a16="http://schemas.microsoft.com/office/drawing/2014/main" id="{5F9CC62E-7AEB-4683-8B44-0A3633F50AC5}"/>
                </a:ext>
              </a:extLst>
            </p:cNvPr>
            <p:cNvSpPr/>
            <p:nvPr/>
          </p:nvSpPr>
          <p:spPr>
            <a:xfrm>
              <a:off x="10370631" y="4770818"/>
              <a:ext cx="26520" cy="54284"/>
            </a:xfrm>
            <a:custGeom>
              <a:avLst/>
              <a:gdLst>
                <a:gd name="connsiteX0" fmla="*/ 7873 w 26520"/>
                <a:gd name="connsiteY0" fmla="*/ 19891 h 54284"/>
                <a:gd name="connsiteX1" fmla="*/ 7873 w 26520"/>
                <a:gd name="connsiteY1" fmla="*/ 54285 h 54284"/>
                <a:gd name="connsiteX2" fmla="*/ 0 w 26520"/>
                <a:gd name="connsiteY2" fmla="*/ 54285 h 54284"/>
                <a:gd name="connsiteX3" fmla="*/ 0 w 26520"/>
                <a:gd name="connsiteY3" fmla="*/ 0 h 54284"/>
                <a:gd name="connsiteX4" fmla="*/ 9117 w 26520"/>
                <a:gd name="connsiteY4" fmla="*/ 0 h 54284"/>
                <a:gd name="connsiteX5" fmla="*/ 19062 w 26520"/>
                <a:gd name="connsiteY5" fmla="*/ 31079 h 54284"/>
                <a:gd name="connsiteX6" fmla="*/ 19062 w 26520"/>
                <a:gd name="connsiteY6" fmla="*/ 0 h 54284"/>
                <a:gd name="connsiteX7" fmla="*/ 26521 w 26520"/>
                <a:gd name="connsiteY7" fmla="*/ 0 h 54284"/>
                <a:gd name="connsiteX8" fmla="*/ 26521 w 26520"/>
                <a:gd name="connsiteY8" fmla="*/ 54285 h 54284"/>
                <a:gd name="connsiteX9" fmla="*/ 18648 w 26520"/>
                <a:gd name="connsiteY9" fmla="*/ 54285 h 54284"/>
                <a:gd name="connsiteX10" fmla="*/ 7873 w 26520"/>
                <a:gd name="connsiteY10" fmla="*/ 19891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20" h="54284">
                  <a:moveTo>
                    <a:pt x="7873" y="19891"/>
                  </a:moveTo>
                  <a:lnTo>
                    <a:pt x="7873" y="54285"/>
                  </a:lnTo>
                  <a:lnTo>
                    <a:pt x="0" y="54285"/>
                  </a:lnTo>
                  <a:lnTo>
                    <a:pt x="0" y="0"/>
                  </a:lnTo>
                  <a:lnTo>
                    <a:pt x="9117" y="0"/>
                  </a:lnTo>
                  <a:lnTo>
                    <a:pt x="19062" y="31079"/>
                  </a:lnTo>
                  <a:lnTo>
                    <a:pt x="19062" y="0"/>
                  </a:lnTo>
                  <a:lnTo>
                    <a:pt x="26521" y="0"/>
                  </a:lnTo>
                  <a:lnTo>
                    <a:pt x="26521" y="54285"/>
                  </a:lnTo>
                  <a:lnTo>
                    <a:pt x="18648" y="54285"/>
                  </a:lnTo>
                  <a:lnTo>
                    <a:pt x="7873" y="19891"/>
                  </a:lnTo>
                  <a:close/>
                </a:path>
              </a:pathLst>
            </a:custGeom>
            <a:solidFill>
              <a:srgbClr val="FFFFFF"/>
            </a:solidFill>
            <a:ln w="4763" cap="flat">
              <a:noFill/>
              <a:prstDash val="solid"/>
              <a:miter/>
            </a:ln>
          </p:spPr>
          <p:txBody>
            <a:bodyPr rtlCol="0" anchor="ctr"/>
            <a:lstStyle/>
            <a:p>
              <a:endParaRPr lang="ru-RU"/>
            </a:p>
          </p:txBody>
        </p:sp>
        <p:sp>
          <p:nvSpPr>
            <p:cNvPr id="76" name="Полилиния: фигура 75">
              <a:extLst>
                <a:ext uri="{FF2B5EF4-FFF2-40B4-BE49-F238E27FC236}">
                  <a16:creationId xmlns:a16="http://schemas.microsoft.com/office/drawing/2014/main" id="{BFD79815-0C73-4897-A3E3-E517817E31AE}"/>
                </a:ext>
              </a:extLst>
            </p:cNvPr>
            <p:cNvSpPr/>
            <p:nvPr/>
          </p:nvSpPr>
          <p:spPr>
            <a:xfrm>
              <a:off x="10402126" y="4770402"/>
              <a:ext cx="24448" cy="54284"/>
            </a:xfrm>
            <a:custGeom>
              <a:avLst/>
              <a:gdLst>
                <a:gd name="connsiteX0" fmla="*/ 0 w 24448"/>
                <a:gd name="connsiteY0" fmla="*/ 0 h 54284"/>
                <a:gd name="connsiteX1" fmla="*/ 24449 w 24448"/>
                <a:gd name="connsiteY1" fmla="*/ 0 h 54284"/>
                <a:gd name="connsiteX2" fmla="*/ 24449 w 24448"/>
                <a:gd name="connsiteY2" fmla="*/ 7459 h 54284"/>
                <a:gd name="connsiteX3" fmla="*/ 16990 w 24448"/>
                <a:gd name="connsiteY3" fmla="*/ 7459 h 54284"/>
                <a:gd name="connsiteX4" fmla="*/ 16990 w 24448"/>
                <a:gd name="connsiteY4" fmla="*/ 54285 h 54284"/>
                <a:gd name="connsiteX5" fmla="*/ 7873 w 24448"/>
                <a:gd name="connsiteY5" fmla="*/ 54285 h 54284"/>
                <a:gd name="connsiteX6" fmla="*/ 7873 w 24448"/>
                <a:gd name="connsiteY6" fmla="*/ 7459 h 54284"/>
                <a:gd name="connsiteX7" fmla="*/ 414 w 24448"/>
                <a:gd name="connsiteY7" fmla="*/ 7459 h 54284"/>
                <a:gd name="connsiteX8" fmla="*/ 414 w 24448"/>
                <a:gd name="connsiteY8" fmla="*/ 0 h 54284"/>
                <a:gd name="connsiteX9" fmla="*/ 0 w 24448"/>
                <a:gd name="connsiteY9" fmla="*/ 0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48" h="54284">
                  <a:moveTo>
                    <a:pt x="0" y="0"/>
                  </a:moveTo>
                  <a:lnTo>
                    <a:pt x="24449" y="0"/>
                  </a:lnTo>
                  <a:lnTo>
                    <a:pt x="24449" y="7459"/>
                  </a:lnTo>
                  <a:lnTo>
                    <a:pt x="16990" y="7459"/>
                  </a:lnTo>
                  <a:lnTo>
                    <a:pt x="16990" y="54285"/>
                  </a:lnTo>
                  <a:lnTo>
                    <a:pt x="7873" y="54285"/>
                  </a:lnTo>
                  <a:lnTo>
                    <a:pt x="7873" y="7459"/>
                  </a:lnTo>
                  <a:lnTo>
                    <a:pt x="414" y="7459"/>
                  </a:lnTo>
                  <a:lnTo>
                    <a:pt x="414" y="0"/>
                  </a:lnTo>
                  <a:lnTo>
                    <a:pt x="0" y="0"/>
                  </a:lnTo>
                  <a:close/>
                </a:path>
              </a:pathLst>
            </a:custGeom>
            <a:solidFill>
              <a:srgbClr val="FFFFFF"/>
            </a:solidFill>
            <a:ln w="4763" cap="flat">
              <a:noFill/>
              <a:prstDash val="solid"/>
              <a:miter/>
            </a:ln>
          </p:spPr>
          <p:txBody>
            <a:bodyPr rtlCol="0" anchor="ctr"/>
            <a:lstStyle/>
            <a:p>
              <a:endParaRPr lang="ru-RU"/>
            </a:p>
          </p:txBody>
        </p:sp>
        <p:sp>
          <p:nvSpPr>
            <p:cNvPr id="77" name="Полилиния: фигура 76">
              <a:extLst>
                <a:ext uri="{FF2B5EF4-FFF2-40B4-BE49-F238E27FC236}">
                  <a16:creationId xmlns:a16="http://schemas.microsoft.com/office/drawing/2014/main" id="{179EAAE6-B87F-4ACE-ABB6-81E8F922543B}"/>
                </a:ext>
              </a:extLst>
            </p:cNvPr>
            <p:cNvSpPr/>
            <p:nvPr/>
          </p:nvSpPr>
          <p:spPr>
            <a:xfrm>
              <a:off x="10439005" y="4770818"/>
              <a:ext cx="41853" cy="54284"/>
            </a:xfrm>
            <a:custGeom>
              <a:avLst/>
              <a:gdLst>
                <a:gd name="connsiteX0" fmla="*/ 21134 w 41853"/>
                <a:gd name="connsiteY0" fmla="*/ 20719 h 54284"/>
                <a:gd name="connsiteX1" fmla="*/ 16162 w 41853"/>
                <a:gd name="connsiteY1" fmla="*/ 54285 h 54284"/>
                <a:gd name="connsiteX2" fmla="*/ 7459 w 41853"/>
                <a:gd name="connsiteY2" fmla="*/ 54285 h 54284"/>
                <a:gd name="connsiteX3" fmla="*/ 0 w 41853"/>
                <a:gd name="connsiteY3" fmla="*/ 0 h 54284"/>
                <a:gd name="connsiteX4" fmla="*/ 8703 w 41853"/>
                <a:gd name="connsiteY4" fmla="*/ 0 h 54284"/>
                <a:gd name="connsiteX5" fmla="*/ 12846 w 41853"/>
                <a:gd name="connsiteY5" fmla="*/ 34394 h 54284"/>
                <a:gd name="connsiteX6" fmla="*/ 17405 w 41853"/>
                <a:gd name="connsiteY6" fmla="*/ 0 h 54284"/>
                <a:gd name="connsiteX7" fmla="*/ 24864 w 41853"/>
                <a:gd name="connsiteY7" fmla="*/ 0 h 54284"/>
                <a:gd name="connsiteX8" fmla="*/ 29836 w 41853"/>
                <a:gd name="connsiteY8" fmla="*/ 34394 h 54284"/>
                <a:gd name="connsiteX9" fmla="*/ 33980 w 41853"/>
                <a:gd name="connsiteY9" fmla="*/ 0 h 54284"/>
                <a:gd name="connsiteX10" fmla="*/ 41853 w 41853"/>
                <a:gd name="connsiteY10" fmla="*/ 0 h 54284"/>
                <a:gd name="connsiteX11" fmla="*/ 34809 w 41853"/>
                <a:gd name="connsiteY11" fmla="*/ 54285 h 54284"/>
                <a:gd name="connsiteX12" fmla="*/ 26107 w 41853"/>
                <a:gd name="connsiteY12" fmla="*/ 54285 h 54284"/>
                <a:gd name="connsiteX13" fmla="*/ 21134 w 41853"/>
                <a:gd name="connsiteY13" fmla="*/ 20719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853" h="54284">
                  <a:moveTo>
                    <a:pt x="21134" y="20719"/>
                  </a:moveTo>
                  <a:lnTo>
                    <a:pt x="16162" y="54285"/>
                  </a:lnTo>
                  <a:lnTo>
                    <a:pt x="7459" y="54285"/>
                  </a:lnTo>
                  <a:lnTo>
                    <a:pt x="0" y="0"/>
                  </a:lnTo>
                  <a:lnTo>
                    <a:pt x="8703" y="0"/>
                  </a:lnTo>
                  <a:lnTo>
                    <a:pt x="12846" y="34394"/>
                  </a:lnTo>
                  <a:lnTo>
                    <a:pt x="17405" y="0"/>
                  </a:lnTo>
                  <a:lnTo>
                    <a:pt x="24864" y="0"/>
                  </a:lnTo>
                  <a:lnTo>
                    <a:pt x="29836" y="34394"/>
                  </a:lnTo>
                  <a:lnTo>
                    <a:pt x="33980" y="0"/>
                  </a:lnTo>
                  <a:lnTo>
                    <a:pt x="41853" y="0"/>
                  </a:lnTo>
                  <a:lnTo>
                    <a:pt x="34809" y="54285"/>
                  </a:lnTo>
                  <a:lnTo>
                    <a:pt x="26107" y="54285"/>
                  </a:lnTo>
                  <a:lnTo>
                    <a:pt x="21134" y="20719"/>
                  </a:lnTo>
                  <a:close/>
                </a:path>
              </a:pathLst>
            </a:custGeom>
            <a:solidFill>
              <a:srgbClr val="FFFFFF"/>
            </a:solidFill>
            <a:ln w="4763" cap="flat">
              <a:noFill/>
              <a:prstDash val="solid"/>
              <a:miter/>
            </a:ln>
          </p:spPr>
          <p:txBody>
            <a:bodyPr rtlCol="0" anchor="ctr"/>
            <a:lstStyle/>
            <a:p>
              <a:endParaRPr lang="ru-RU"/>
            </a:p>
          </p:txBody>
        </p:sp>
        <p:sp>
          <p:nvSpPr>
            <p:cNvPr id="78" name="Полилиния: фигура 77">
              <a:extLst>
                <a:ext uri="{FF2B5EF4-FFF2-40B4-BE49-F238E27FC236}">
                  <a16:creationId xmlns:a16="http://schemas.microsoft.com/office/drawing/2014/main" id="{2C0F5299-6DCE-4013-B359-BC7C4DF07665}"/>
                </a:ext>
              </a:extLst>
            </p:cNvPr>
            <p:cNvSpPr/>
            <p:nvPr/>
          </p:nvSpPr>
          <p:spPr>
            <a:xfrm>
              <a:off x="10484588" y="4769988"/>
              <a:ext cx="27763" cy="55527"/>
            </a:xfrm>
            <a:custGeom>
              <a:avLst/>
              <a:gdLst>
                <a:gd name="connsiteX0" fmla="*/ 0 w 27763"/>
                <a:gd name="connsiteY0" fmla="*/ 41024 h 55527"/>
                <a:gd name="connsiteX1" fmla="*/ 0 w 27763"/>
                <a:gd name="connsiteY1" fmla="*/ 14503 h 55527"/>
                <a:gd name="connsiteX2" fmla="*/ 13675 w 27763"/>
                <a:gd name="connsiteY2" fmla="*/ 0 h 55527"/>
                <a:gd name="connsiteX3" fmla="*/ 27764 w 27763"/>
                <a:gd name="connsiteY3" fmla="*/ 14503 h 55527"/>
                <a:gd name="connsiteX4" fmla="*/ 27764 w 27763"/>
                <a:gd name="connsiteY4" fmla="*/ 41024 h 55527"/>
                <a:gd name="connsiteX5" fmla="*/ 13675 w 27763"/>
                <a:gd name="connsiteY5" fmla="*/ 55528 h 55527"/>
                <a:gd name="connsiteX6" fmla="*/ 0 w 27763"/>
                <a:gd name="connsiteY6" fmla="*/ 41024 h 55527"/>
                <a:gd name="connsiteX7" fmla="*/ 18648 w 27763"/>
                <a:gd name="connsiteY7" fmla="*/ 42268 h 55527"/>
                <a:gd name="connsiteX8" fmla="*/ 18648 w 27763"/>
                <a:gd name="connsiteY8" fmla="*/ 12846 h 55527"/>
                <a:gd name="connsiteX9" fmla="*/ 14089 w 27763"/>
                <a:gd name="connsiteY9" fmla="*/ 7045 h 55527"/>
                <a:gd name="connsiteX10" fmla="*/ 9531 w 27763"/>
                <a:gd name="connsiteY10" fmla="*/ 12846 h 55527"/>
                <a:gd name="connsiteX11" fmla="*/ 9531 w 27763"/>
                <a:gd name="connsiteY11" fmla="*/ 42268 h 55527"/>
                <a:gd name="connsiteX12" fmla="*/ 14089 w 27763"/>
                <a:gd name="connsiteY12" fmla="*/ 48069 h 55527"/>
                <a:gd name="connsiteX13" fmla="*/ 18648 w 27763"/>
                <a:gd name="connsiteY13" fmla="*/ 42268 h 5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63" h="55527">
                  <a:moveTo>
                    <a:pt x="0" y="41024"/>
                  </a:moveTo>
                  <a:lnTo>
                    <a:pt x="0" y="14503"/>
                  </a:lnTo>
                  <a:cubicBezTo>
                    <a:pt x="0" y="5801"/>
                    <a:pt x="4144" y="0"/>
                    <a:pt x="13675" y="0"/>
                  </a:cubicBezTo>
                  <a:cubicBezTo>
                    <a:pt x="23206" y="0"/>
                    <a:pt x="27764" y="6216"/>
                    <a:pt x="27764" y="14503"/>
                  </a:cubicBezTo>
                  <a:lnTo>
                    <a:pt x="27764" y="41024"/>
                  </a:lnTo>
                  <a:cubicBezTo>
                    <a:pt x="27764" y="49312"/>
                    <a:pt x="23620" y="55528"/>
                    <a:pt x="13675" y="55528"/>
                  </a:cubicBezTo>
                  <a:cubicBezTo>
                    <a:pt x="4144" y="55528"/>
                    <a:pt x="0" y="49312"/>
                    <a:pt x="0" y="41024"/>
                  </a:cubicBezTo>
                  <a:close/>
                  <a:moveTo>
                    <a:pt x="18648" y="42268"/>
                  </a:moveTo>
                  <a:lnTo>
                    <a:pt x="18648" y="12846"/>
                  </a:lnTo>
                  <a:cubicBezTo>
                    <a:pt x="18648" y="9531"/>
                    <a:pt x="17405" y="7045"/>
                    <a:pt x="14089" y="7045"/>
                  </a:cubicBezTo>
                  <a:cubicBezTo>
                    <a:pt x="10774" y="7045"/>
                    <a:pt x="9531" y="9531"/>
                    <a:pt x="9531" y="12846"/>
                  </a:cubicBezTo>
                  <a:lnTo>
                    <a:pt x="9531" y="42268"/>
                  </a:lnTo>
                  <a:cubicBezTo>
                    <a:pt x="9531" y="45582"/>
                    <a:pt x="10774" y="48069"/>
                    <a:pt x="14089" y="48069"/>
                  </a:cubicBezTo>
                  <a:cubicBezTo>
                    <a:pt x="16990" y="48069"/>
                    <a:pt x="18648" y="45582"/>
                    <a:pt x="18648" y="42268"/>
                  </a:cubicBezTo>
                  <a:close/>
                </a:path>
              </a:pathLst>
            </a:custGeom>
            <a:solidFill>
              <a:srgbClr val="FFFFFF"/>
            </a:solidFill>
            <a:ln w="4763" cap="flat">
              <a:noFill/>
              <a:prstDash val="solid"/>
              <a:miter/>
            </a:ln>
          </p:spPr>
          <p:txBody>
            <a:bodyPr rtlCol="0" anchor="ctr"/>
            <a:lstStyle/>
            <a:p>
              <a:endParaRPr lang="ru-RU"/>
            </a:p>
          </p:txBody>
        </p:sp>
        <p:sp>
          <p:nvSpPr>
            <p:cNvPr id="79" name="Полилиния: фигура 78">
              <a:extLst>
                <a:ext uri="{FF2B5EF4-FFF2-40B4-BE49-F238E27FC236}">
                  <a16:creationId xmlns:a16="http://schemas.microsoft.com/office/drawing/2014/main" id="{44EA25D0-CAA7-4E00-A94A-A620739CF255}"/>
                </a:ext>
              </a:extLst>
            </p:cNvPr>
            <p:cNvSpPr/>
            <p:nvPr/>
          </p:nvSpPr>
          <p:spPr>
            <a:xfrm>
              <a:off x="10518154" y="4770818"/>
              <a:ext cx="26934" cy="54284"/>
            </a:xfrm>
            <a:custGeom>
              <a:avLst/>
              <a:gdLst>
                <a:gd name="connsiteX0" fmla="*/ 9116 w 26934"/>
                <a:gd name="connsiteY0" fmla="*/ 29421 h 54284"/>
                <a:gd name="connsiteX1" fmla="*/ 9116 w 26934"/>
                <a:gd name="connsiteY1" fmla="*/ 54285 h 54284"/>
                <a:gd name="connsiteX2" fmla="*/ 0 w 26934"/>
                <a:gd name="connsiteY2" fmla="*/ 54285 h 54284"/>
                <a:gd name="connsiteX3" fmla="*/ 0 w 26934"/>
                <a:gd name="connsiteY3" fmla="*/ 0 h 54284"/>
                <a:gd name="connsiteX4" fmla="*/ 13260 w 26934"/>
                <a:gd name="connsiteY4" fmla="*/ 0 h 54284"/>
                <a:gd name="connsiteX5" fmla="*/ 25692 w 26934"/>
                <a:gd name="connsiteY5" fmla="*/ 12017 h 54284"/>
                <a:gd name="connsiteX6" fmla="*/ 25692 w 26934"/>
                <a:gd name="connsiteY6" fmla="*/ 19062 h 54284"/>
                <a:gd name="connsiteX7" fmla="*/ 18233 w 26934"/>
                <a:gd name="connsiteY7" fmla="*/ 29421 h 54284"/>
                <a:gd name="connsiteX8" fmla="*/ 26935 w 26934"/>
                <a:gd name="connsiteY8" fmla="*/ 54285 h 54284"/>
                <a:gd name="connsiteX9" fmla="*/ 17404 w 26934"/>
                <a:gd name="connsiteY9" fmla="*/ 54285 h 54284"/>
                <a:gd name="connsiteX10" fmla="*/ 9116 w 26934"/>
                <a:gd name="connsiteY10" fmla="*/ 29421 h 54284"/>
                <a:gd name="connsiteX11" fmla="*/ 9116 w 26934"/>
                <a:gd name="connsiteY11" fmla="*/ 7045 h 54284"/>
                <a:gd name="connsiteX12" fmla="*/ 9116 w 26934"/>
                <a:gd name="connsiteY12" fmla="*/ 24034 h 54284"/>
                <a:gd name="connsiteX13" fmla="*/ 12017 w 26934"/>
                <a:gd name="connsiteY13" fmla="*/ 24034 h 54284"/>
                <a:gd name="connsiteX14" fmla="*/ 16575 w 26934"/>
                <a:gd name="connsiteY14" fmla="*/ 19476 h 54284"/>
                <a:gd name="connsiteX15" fmla="*/ 16575 w 26934"/>
                <a:gd name="connsiteY15" fmla="*/ 11603 h 54284"/>
                <a:gd name="connsiteX16" fmla="*/ 12017 w 26934"/>
                <a:gd name="connsiteY16" fmla="*/ 7045 h 54284"/>
                <a:gd name="connsiteX17" fmla="*/ 9116 w 26934"/>
                <a:gd name="connsiteY17" fmla="*/ 7045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934" h="54284">
                  <a:moveTo>
                    <a:pt x="9116" y="29421"/>
                  </a:moveTo>
                  <a:lnTo>
                    <a:pt x="9116" y="54285"/>
                  </a:lnTo>
                  <a:lnTo>
                    <a:pt x="0" y="54285"/>
                  </a:lnTo>
                  <a:lnTo>
                    <a:pt x="0" y="0"/>
                  </a:lnTo>
                  <a:lnTo>
                    <a:pt x="13260" y="0"/>
                  </a:lnTo>
                  <a:cubicBezTo>
                    <a:pt x="22377" y="0"/>
                    <a:pt x="25692" y="4558"/>
                    <a:pt x="25692" y="12017"/>
                  </a:cubicBezTo>
                  <a:lnTo>
                    <a:pt x="25692" y="19062"/>
                  </a:lnTo>
                  <a:cubicBezTo>
                    <a:pt x="25692" y="24863"/>
                    <a:pt x="23620" y="28178"/>
                    <a:pt x="18233" y="29421"/>
                  </a:cubicBezTo>
                  <a:lnTo>
                    <a:pt x="26935" y="54285"/>
                  </a:lnTo>
                  <a:lnTo>
                    <a:pt x="17404" y="54285"/>
                  </a:lnTo>
                  <a:lnTo>
                    <a:pt x="9116" y="29421"/>
                  </a:lnTo>
                  <a:close/>
                  <a:moveTo>
                    <a:pt x="9116" y="7045"/>
                  </a:moveTo>
                  <a:lnTo>
                    <a:pt x="9116" y="24034"/>
                  </a:lnTo>
                  <a:lnTo>
                    <a:pt x="12017" y="24034"/>
                  </a:lnTo>
                  <a:cubicBezTo>
                    <a:pt x="15332" y="24034"/>
                    <a:pt x="16575" y="22377"/>
                    <a:pt x="16575" y="19476"/>
                  </a:cubicBezTo>
                  <a:lnTo>
                    <a:pt x="16575" y="11603"/>
                  </a:lnTo>
                  <a:cubicBezTo>
                    <a:pt x="16575" y="8702"/>
                    <a:pt x="15332" y="7045"/>
                    <a:pt x="12017" y="7045"/>
                  </a:cubicBezTo>
                  <a:lnTo>
                    <a:pt x="9116" y="7045"/>
                  </a:lnTo>
                  <a:close/>
                </a:path>
              </a:pathLst>
            </a:custGeom>
            <a:solidFill>
              <a:srgbClr val="FFFFFF"/>
            </a:solidFill>
            <a:ln w="4763" cap="flat">
              <a:noFill/>
              <a:prstDash val="solid"/>
              <a:miter/>
            </a:ln>
          </p:spPr>
          <p:txBody>
            <a:bodyPr rtlCol="0" anchor="ctr"/>
            <a:lstStyle/>
            <a:p>
              <a:endParaRPr lang="ru-RU"/>
            </a:p>
          </p:txBody>
        </p:sp>
        <p:sp>
          <p:nvSpPr>
            <p:cNvPr id="80" name="Полилиния: фигура 79">
              <a:extLst>
                <a:ext uri="{FF2B5EF4-FFF2-40B4-BE49-F238E27FC236}">
                  <a16:creationId xmlns:a16="http://schemas.microsoft.com/office/drawing/2014/main" id="{9B60740A-F24F-474F-AC99-CD5F9D680A51}"/>
                </a:ext>
              </a:extLst>
            </p:cNvPr>
            <p:cNvSpPr/>
            <p:nvPr/>
          </p:nvSpPr>
          <p:spPr>
            <a:xfrm>
              <a:off x="10549647" y="4770818"/>
              <a:ext cx="28179" cy="54284"/>
            </a:xfrm>
            <a:custGeom>
              <a:avLst/>
              <a:gdLst>
                <a:gd name="connsiteX0" fmla="*/ 9115 w 28179"/>
                <a:gd name="connsiteY0" fmla="*/ 27764 h 54284"/>
                <a:gd name="connsiteX1" fmla="*/ 9115 w 28179"/>
                <a:gd name="connsiteY1" fmla="*/ 54285 h 54284"/>
                <a:gd name="connsiteX2" fmla="*/ 0 w 28179"/>
                <a:gd name="connsiteY2" fmla="*/ 54285 h 54284"/>
                <a:gd name="connsiteX3" fmla="*/ 0 w 28179"/>
                <a:gd name="connsiteY3" fmla="*/ 0 h 54284"/>
                <a:gd name="connsiteX4" fmla="*/ 9115 w 28179"/>
                <a:gd name="connsiteY4" fmla="*/ 0 h 54284"/>
                <a:gd name="connsiteX5" fmla="*/ 9115 w 28179"/>
                <a:gd name="connsiteY5" fmla="*/ 24034 h 54284"/>
                <a:gd name="connsiteX6" fmla="*/ 19064 w 28179"/>
                <a:gd name="connsiteY6" fmla="*/ 0 h 54284"/>
                <a:gd name="connsiteX7" fmla="*/ 28180 w 28179"/>
                <a:gd name="connsiteY7" fmla="*/ 0 h 54284"/>
                <a:gd name="connsiteX8" fmla="*/ 17407 w 28179"/>
                <a:gd name="connsiteY8" fmla="*/ 24449 h 54284"/>
                <a:gd name="connsiteX9" fmla="*/ 28180 w 28179"/>
                <a:gd name="connsiteY9" fmla="*/ 54285 h 54284"/>
                <a:gd name="connsiteX10" fmla="*/ 18650 w 28179"/>
                <a:gd name="connsiteY10" fmla="*/ 54285 h 54284"/>
                <a:gd name="connsiteX11" fmla="*/ 9115 w 28179"/>
                <a:gd name="connsiteY11" fmla="*/ 27764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79" h="54284">
                  <a:moveTo>
                    <a:pt x="9115" y="27764"/>
                  </a:moveTo>
                  <a:lnTo>
                    <a:pt x="9115" y="54285"/>
                  </a:lnTo>
                  <a:lnTo>
                    <a:pt x="0" y="54285"/>
                  </a:lnTo>
                  <a:lnTo>
                    <a:pt x="0" y="0"/>
                  </a:lnTo>
                  <a:lnTo>
                    <a:pt x="9115" y="0"/>
                  </a:lnTo>
                  <a:lnTo>
                    <a:pt x="9115" y="24034"/>
                  </a:lnTo>
                  <a:lnTo>
                    <a:pt x="19064" y="0"/>
                  </a:lnTo>
                  <a:lnTo>
                    <a:pt x="28180" y="0"/>
                  </a:lnTo>
                  <a:lnTo>
                    <a:pt x="17407" y="24449"/>
                  </a:lnTo>
                  <a:lnTo>
                    <a:pt x="28180" y="54285"/>
                  </a:lnTo>
                  <a:lnTo>
                    <a:pt x="18650" y="54285"/>
                  </a:lnTo>
                  <a:lnTo>
                    <a:pt x="9115" y="27764"/>
                  </a:lnTo>
                  <a:close/>
                </a:path>
              </a:pathLst>
            </a:custGeom>
            <a:solidFill>
              <a:srgbClr val="FFFFFF"/>
            </a:solidFill>
            <a:ln w="4763" cap="flat">
              <a:noFill/>
              <a:prstDash val="solid"/>
              <a:miter/>
            </a:ln>
          </p:spPr>
          <p:txBody>
            <a:bodyPr rtlCol="0" anchor="ctr"/>
            <a:lstStyle/>
            <a:p>
              <a:endParaRPr lang="ru-RU"/>
            </a:p>
          </p:txBody>
        </p:sp>
        <p:sp>
          <p:nvSpPr>
            <p:cNvPr id="81" name="Полилиния: фигура 80">
              <a:extLst>
                <a:ext uri="{FF2B5EF4-FFF2-40B4-BE49-F238E27FC236}">
                  <a16:creationId xmlns:a16="http://schemas.microsoft.com/office/drawing/2014/main" id="{9CD863BD-3C11-4F23-BCA7-3215E3622EA3}"/>
                </a:ext>
              </a:extLst>
            </p:cNvPr>
            <p:cNvSpPr/>
            <p:nvPr/>
          </p:nvSpPr>
          <p:spPr>
            <a:xfrm>
              <a:off x="10590671" y="4770818"/>
              <a:ext cx="31080" cy="54284"/>
            </a:xfrm>
            <a:custGeom>
              <a:avLst/>
              <a:gdLst>
                <a:gd name="connsiteX0" fmla="*/ 0 w 31080"/>
                <a:gd name="connsiteY0" fmla="*/ 54285 h 54284"/>
                <a:gd name="connsiteX1" fmla="*/ 10358 w 31080"/>
                <a:gd name="connsiteY1" fmla="*/ 0 h 54284"/>
                <a:gd name="connsiteX2" fmla="*/ 20722 w 31080"/>
                <a:gd name="connsiteY2" fmla="*/ 0 h 54284"/>
                <a:gd name="connsiteX3" fmla="*/ 31080 w 31080"/>
                <a:gd name="connsiteY3" fmla="*/ 54285 h 54284"/>
                <a:gd name="connsiteX4" fmla="*/ 21550 w 31080"/>
                <a:gd name="connsiteY4" fmla="*/ 54285 h 54284"/>
                <a:gd name="connsiteX5" fmla="*/ 19893 w 31080"/>
                <a:gd name="connsiteY5" fmla="*/ 44339 h 54284"/>
                <a:gd name="connsiteX6" fmla="*/ 10358 w 31080"/>
                <a:gd name="connsiteY6" fmla="*/ 44339 h 54284"/>
                <a:gd name="connsiteX7" fmla="*/ 8701 w 31080"/>
                <a:gd name="connsiteY7" fmla="*/ 54285 h 54284"/>
                <a:gd name="connsiteX8" fmla="*/ 0 w 31080"/>
                <a:gd name="connsiteY8" fmla="*/ 54285 h 54284"/>
                <a:gd name="connsiteX9" fmla="*/ 11601 w 31080"/>
                <a:gd name="connsiteY9" fmla="*/ 36880 h 54284"/>
                <a:gd name="connsiteX10" fmla="*/ 19064 w 31080"/>
                <a:gd name="connsiteY10" fmla="*/ 36880 h 54284"/>
                <a:gd name="connsiteX11" fmla="*/ 15335 w 31080"/>
                <a:gd name="connsiteY11" fmla="*/ 14918 h 54284"/>
                <a:gd name="connsiteX12" fmla="*/ 11601 w 31080"/>
                <a:gd name="connsiteY12" fmla="*/ 36880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80" h="54284">
                  <a:moveTo>
                    <a:pt x="0" y="54285"/>
                  </a:moveTo>
                  <a:lnTo>
                    <a:pt x="10358" y="0"/>
                  </a:lnTo>
                  <a:lnTo>
                    <a:pt x="20722" y="0"/>
                  </a:lnTo>
                  <a:lnTo>
                    <a:pt x="31080" y="54285"/>
                  </a:lnTo>
                  <a:lnTo>
                    <a:pt x="21550" y="54285"/>
                  </a:lnTo>
                  <a:lnTo>
                    <a:pt x="19893" y="44339"/>
                  </a:lnTo>
                  <a:lnTo>
                    <a:pt x="10358" y="44339"/>
                  </a:lnTo>
                  <a:lnTo>
                    <a:pt x="8701" y="54285"/>
                  </a:lnTo>
                  <a:lnTo>
                    <a:pt x="0" y="54285"/>
                  </a:lnTo>
                  <a:close/>
                  <a:moveTo>
                    <a:pt x="11601" y="36880"/>
                  </a:moveTo>
                  <a:lnTo>
                    <a:pt x="19064" y="36880"/>
                  </a:lnTo>
                  <a:lnTo>
                    <a:pt x="15335" y="14918"/>
                  </a:lnTo>
                  <a:lnTo>
                    <a:pt x="11601" y="36880"/>
                  </a:lnTo>
                  <a:close/>
                </a:path>
              </a:pathLst>
            </a:custGeom>
            <a:solidFill>
              <a:srgbClr val="FFFFFF"/>
            </a:solidFill>
            <a:ln w="4763" cap="flat">
              <a:noFill/>
              <a:prstDash val="solid"/>
              <a:miter/>
            </a:ln>
          </p:spPr>
          <p:txBody>
            <a:bodyPr rtlCol="0" anchor="ctr"/>
            <a:lstStyle/>
            <a:p>
              <a:endParaRPr lang="ru-RU"/>
            </a:p>
          </p:txBody>
        </p:sp>
        <p:sp>
          <p:nvSpPr>
            <p:cNvPr id="82" name="Полилиния: фигура 81">
              <a:extLst>
                <a:ext uri="{FF2B5EF4-FFF2-40B4-BE49-F238E27FC236}">
                  <a16:creationId xmlns:a16="http://schemas.microsoft.com/office/drawing/2014/main" id="{6277BFFD-6A8A-4C45-986E-1E0CAA09C9AF}"/>
                </a:ext>
              </a:extLst>
            </p:cNvPr>
            <p:cNvSpPr/>
            <p:nvPr/>
          </p:nvSpPr>
          <p:spPr>
            <a:xfrm>
              <a:off x="10624651" y="4770818"/>
              <a:ext cx="26522" cy="54284"/>
            </a:xfrm>
            <a:custGeom>
              <a:avLst/>
              <a:gdLst>
                <a:gd name="connsiteX0" fmla="*/ 7872 w 26522"/>
                <a:gd name="connsiteY0" fmla="*/ 19891 h 54284"/>
                <a:gd name="connsiteX1" fmla="*/ 7872 w 26522"/>
                <a:gd name="connsiteY1" fmla="*/ 54285 h 54284"/>
                <a:gd name="connsiteX2" fmla="*/ 0 w 26522"/>
                <a:gd name="connsiteY2" fmla="*/ 54285 h 54284"/>
                <a:gd name="connsiteX3" fmla="*/ 0 w 26522"/>
                <a:gd name="connsiteY3" fmla="*/ 0 h 54284"/>
                <a:gd name="connsiteX4" fmla="*/ 9115 w 26522"/>
                <a:gd name="connsiteY4" fmla="*/ 0 h 54284"/>
                <a:gd name="connsiteX5" fmla="*/ 19064 w 26522"/>
                <a:gd name="connsiteY5" fmla="*/ 31079 h 54284"/>
                <a:gd name="connsiteX6" fmla="*/ 19064 w 26522"/>
                <a:gd name="connsiteY6" fmla="*/ 0 h 54284"/>
                <a:gd name="connsiteX7" fmla="*/ 26522 w 26522"/>
                <a:gd name="connsiteY7" fmla="*/ 0 h 54284"/>
                <a:gd name="connsiteX8" fmla="*/ 26522 w 26522"/>
                <a:gd name="connsiteY8" fmla="*/ 54285 h 54284"/>
                <a:gd name="connsiteX9" fmla="*/ 18650 w 26522"/>
                <a:gd name="connsiteY9" fmla="*/ 54285 h 54284"/>
                <a:gd name="connsiteX10" fmla="*/ 7872 w 26522"/>
                <a:gd name="connsiteY10" fmla="*/ 19891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22" h="54284">
                  <a:moveTo>
                    <a:pt x="7872" y="19891"/>
                  </a:moveTo>
                  <a:lnTo>
                    <a:pt x="7872" y="54285"/>
                  </a:lnTo>
                  <a:lnTo>
                    <a:pt x="0" y="54285"/>
                  </a:lnTo>
                  <a:lnTo>
                    <a:pt x="0" y="0"/>
                  </a:lnTo>
                  <a:lnTo>
                    <a:pt x="9115" y="0"/>
                  </a:lnTo>
                  <a:lnTo>
                    <a:pt x="19064" y="31079"/>
                  </a:lnTo>
                  <a:lnTo>
                    <a:pt x="19064" y="0"/>
                  </a:lnTo>
                  <a:lnTo>
                    <a:pt x="26522" y="0"/>
                  </a:lnTo>
                  <a:lnTo>
                    <a:pt x="26522" y="54285"/>
                  </a:lnTo>
                  <a:lnTo>
                    <a:pt x="18650" y="54285"/>
                  </a:lnTo>
                  <a:lnTo>
                    <a:pt x="7872" y="19891"/>
                  </a:lnTo>
                  <a:close/>
                </a:path>
              </a:pathLst>
            </a:custGeom>
            <a:solidFill>
              <a:srgbClr val="FFFFFF"/>
            </a:solidFill>
            <a:ln w="4763" cap="flat">
              <a:noFill/>
              <a:prstDash val="solid"/>
              <a:miter/>
            </a:ln>
          </p:spPr>
          <p:txBody>
            <a:bodyPr rtlCol="0" anchor="ctr"/>
            <a:lstStyle/>
            <a:p>
              <a:endParaRPr lang="ru-RU"/>
            </a:p>
          </p:txBody>
        </p:sp>
        <p:sp>
          <p:nvSpPr>
            <p:cNvPr id="83" name="Полилиния: фигура 82">
              <a:extLst>
                <a:ext uri="{FF2B5EF4-FFF2-40B4-BE49-F238E27FC236}">
                  <a16:creationId xmlns:a16="http://schemas.microsoft.com/office/drawing/2014/main" id="{9E666C5F-5ACE-4DD2-836C-11EE73CA7303}"/>
                </a:ext>
              </a:extLst>
            </p:cNvPr>
            <p:cNvSpPr/>
            <p:nvPr/>
          </p:nvSpPr>
          <p:spPr>
            <a:xfrm>
              <a:off x="10657389" y="4770797"/>
              <a:ext cx="27351" cy="54304"/>
            </a:xfrm>
            <a:custGeom>
              <a:avLst/>
              <a:gdLst>
                <a:gd name="connsiteX0" fmla="*/ 27351 w 27351"/>
                <a:gd name="connsiteY0" fmla="*/ 14523 h 54304"/>
                <a:gd name="connsiteX1" fmla="*/ 27351 w 27351"/>
                <a:gd name="connsiteY1" fmla="*/ 39801 h 54304"/>
                <a:gd name="connsiteX2" fmla="*/ 14087 w 27351"/>
                <a:gd name="connsiteY2" fmla="*/ 54304 h 54304"/>
                <a:gd name="connsiteX3" fmla="*/ 0 w 27351"/>
                <a:gd name="connsiteY3" fmla="*/ 54304 h 54304"/>
                <a:gd name="connsiteX4" fmla="*/ 0 w 27351"/>
                <a:gd name="connsiteY4" fmla="*/ 20 h 54304"/>
                <a:gd name="connsiteX5" fmla="*/ 14087 w 27351"/>
                <a:gd name="connsiteY5" fmla="*/ 20 h 54304"/>
                <a:gd name="connsiteX6" fmla="*/ 27351 w 27351"/>
                <a:gd name="connsiteY6" fmla="*/ 14523 h 54304"/>
                <a:gd name="connsiteX7" fmla="*/ 13259 w 27351"/>
                <a:gd name="connsiteY7" fmla="*/ 46845 h 54304"/>
                <a:gd name="connsiteX8" fmla="*/ 18645 w 27351"/>
                <a:gd name="connsiteY8" fmla="*/ 41459 h 54304"/>
                <a:gd name="connsiteX9" fmla="*/ 18645 w 27351"/>
                <a:gd name="connsiteY9" fmla="*/ 12865 h 54304"/>
                <a:gd name="connsiteX10" fmla="*/ 13259 w 27351"/>
                <a:gd name="connsiteY10" fmla="*/ 7479 h 54304"/>
                <a:gd name="connsiteX11" fmla="*/ 9530 w 27351"/>
                <a:gd name="connsiteY11" fmla="*/ 7479 h 54304"/>
                <a:gd name="connsiteX12" fmla="*/ 9530 w 27351"/>
                <a:gd name="connsiteY12" fmla="*/ 46845 h 54304"/>
                <a:gd name="connsiteX13" fmla="*/ 13259 w 27351"/>
                <a:gd name="connsiteY13" fmla="*/ 46845 h 54304"/>
                <a:gd name="connsiteX14" fmla="*/ 13259 w 27351"/>
                <a:gd name="connsiteY14" fmla="*/ 46845 h 5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51" h="54304">
                  <a:moveTo>
                    <a:pt x="27351" y="14523"/>
                  </a:moveTo>
                  <a:lnTo>
                    <a:pt x="27351" y="39801"/>
                  </a:lnTo>
                  <a:cubicBezTo>
                    <a:pt x="27351" y="48088"/>
                    <a:pt x="24036" y="54304"/>
                    <a:pt x="14087" y="54304"/>
                  </a:cubicBezTo>
                  <a:lnTo>
                    <a:pt x="0" y="54304"/>
                  </a:lnTo>
                  <a:lnTo>
                    <a:pt x="0" y="20"/>
                  </a:lnTo>
                  <a:lnTo>
                    <a:pt x="14087" y="20"/>
                  </a:lnTo>
                  <a:cubicBezTo>
                    <a:pt x="24036" y="-395"/>
                    <a:pt x="27351" y="5821"/>
                    <a:pt x="27351" y="14523"/>
                  </a:cubicBezTo>
                  <a:close/>
                  <a:moveTo>
                    <a:pt x="13259" y="46845"/>
                  </a:moveTo>
                  <a:cubicBezTo>
                    <a:pt x="16988" y="46845"/>
                    <a:pt x="18645" y="44773"/>
                    <a:pt x="18645" y="41459"/>
                  </a:cubicBezTo>
                  <a:lnTo>
                    <a:pt x="18645" y="12865"/>
                  </a:lnTo>
                  <a:cubicBezTo>
                    <a:pt x="18645" y="9550"/>
                    <a:pt x="17402" y="7479"/>
                    <a:pt x="13259" y="7479"/>
                  </a:cubicBezTo>
                  <a:lnTo>
                    <a:pt x="9530" y="7479"/>
                  </a:lnTo>
                  <a:lnTo>
                    <a:pt x="9530" y="46845"/>
                  </a:lnTo>
                  <a:lnTo>
                    <a:pt x="13259" y="46845"/>
                  </a:lnTo>
                  <a:lnTo>
                    <a:pt x="13259" y="46845"/>
                  </a:lnTo>
                  <a:close/>
                </a:path>
              </a:pathLst>
            </a:custGeom>
            <a:solidFill>
              <a:srgbClr val="FFFFFF"/>
            </a:solidFill>
            <a:ln w="4763" cap="flat">
              <a:noFill/>
              <a:prstDash val="solid"/>
              <a:miter/>
            </a:ln>
          </p:spPr>
          <p:txBody>
            <a:bodyPr rtlCol="0" anchor="ctr"/>
            <a:lstStyle/>
            <a:p>
              <a:endParaRPr lang="ru-RU"/>
            </a:p>
          </p:txBody>
        </p:sp>
        <p:sp>
          <p:nvSpPr>
            <p:cNvPr id="84" name="Полилиния: фигура 83">
              <a:extLst>
                <a:ext uri="{FF2B5EF4-FFF2-40B4-BE49-F238E27FC236}">
                  <a16:creationId xmlns:a16="http://schemas.microsoft.com/office/drawing/2014/main" id="{CCFFF927-8341-4B62-8D6E-ADCEBD9B2862}"/>
                </a:ext>
              </a:extLst>
            </p:cNvPr>
            <p:cNvSpPr/>
            <p:nvPr/>
          </p:nvSpPr>
          <p:spPr>
            <a:xfrm>
              <a:off x="10251703" y="4850795"/>
              <a:ext cx="21962" cy="54699"/>
            </a:xfrm>
            <a:custGeom>
              <a:avLst/>
              <a:gdLst>
                <a:gd name="connsiteX0" fmla="*/ 0 w 21962"/>
                <a:gd name="connsiteY0" fmla="*/ 0 h 54699"/>
                <a:gd name="connsiteX1" fmla="*/ 21963 w 21962"/>
                <a:gd name="connsiteY1" fmla="*/ 0 h 54699"/>
                <a:gd name="connsiteX2" fmla="*/ 21963 w 21962"/>
                <a:gd name="connsiteY2" fmla="*/ 7459 h 54699"/>
                <a:gd name="connsiteX3" fmla="*/ 9117 w 21962"/>
                <a:gd name="connsiteY3" fmla="*/ 7459 h 54699"/>
                <a:gd name="connsiteX4" fmla="*/ 9117 w 21962"/>
                <a:gd name="connsiteY4" fmla="*/ 23205 h 54699"/>
                <a:gd name="connsiteX5" fmla="*/ 18233 w 21962"/>
                <a:gd name="connsiteY5" fmla="*/ 23205 h 54699"/>
                <a:gd name="connsiteX6" fmla="*/ 18233 w 21962"/>
                <a:gd name="connsiteY6" fmla="*/ 30664 h 54699"/>
                <a:gd name="connsiteX7" fmla="*/ 9117 w 21962"/>
                <a:gd name="connsiteY7" fmla="*/ 30664 h 54699"/>
                <a:gd name="connsiteX8" fmla="*/ 9117 w 21962"/>
                <a:gd name="connsiteY8" fmla="*/ 47240 h 54699"/>
                <a:gd name="connsiteX9" fmla="*/ 21963 w 21962"/>
                <a:gd name="connsiteY9" fmla="*/ 47240 h 54699"/>
                <a:gd name="connsiteX10" fmla="*/ 21963 w 21962"/>
                <a:gd name="connsiteY10" fmla="*/ 54699 h 54699"/>
                <a:gd name="connsiteX11" fmla="*/ 0 w 21962"/>
                <a:gd name="connsiteY11" fmla="*/ 54699 h 54699"/>
                <a:gd name="connsiteX12" fmla="*/ 0 w 21962"/>
                <a:gd name="connsiteY12" fmla="*/ 0 h 5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62" h="54699">
                  <a:moveTo>
                    <a:pt x="0" y="0"/>
                  </a:moveTo>
                  <a:lnTo>
                    <a:pt x="21963" y="0"/>
                  </a:lnTo>
                  <a:lnTo>
                    <a:pt x="21963" y="7459"/>
                  </a:lnTo>
                  <a:lnTo>
                    <a:pt x="9117" y="7459"/>
                  </a:lnTo>
                  <a:lnTo>
                    <a:pt x="9117" y="23205"/>
                  </a:lnTo>
                  <a:lnTo>
                    <a:pt x="18233" y="23205"/>
                  </a:lnTo>
                  <a:lnTo>
                    <a:pt x="18233" y="30664"/>
                  </a:lnTo>
                  <a:lnTo>
                    <a:pt x="9117" y="30664"/>
                  </a:lnTo>
                  <a:lnTo>
                    <a:pt x="9117" y="47240"/>
                  </a:lnTo>
                  <a:lnTo>
                    <a:pt x="21963" y="47240"/>
                  </a:lnTo>
                  <a:lnTo>
                    <a:pt x="21963" y="54699"/>
                  </a:lnTo>
                  <a:lnTo>
                    <a:pt x="0" y="54699"/>
                  </a:lnTo>
                  <a:lnTo>
                    <a:pt x="0" y="0"/>
                  </a:lnTo>
                  <a:close/>
                </a:path>
              </a:pathLst>
            </a:custGeom>
            <a:solidFill>
              <a:srgbClr val="FFFFFF"/>
            </a:solidFill>
            <a:ln w="4763" cap="flat">
              <a:noFill/>
              <a:prstDash val="solid"/>
              <a:miter/>
            </a:ln>
          </p:spPr>
          <p:txBody>
            <a:bodyPr rtlCol="0" anchor="ctr"/>
            <a:lstStyle/>
            <a:p>
              <a:endParaRPr lang="ru-RU"/>
            </a:p>
          </p:txBody>
        </p:sp>
        <p:sp>
          <p:nvSpPr>
            <p:cNvPr id="85" name="Полилиния: фигура 84">
              <a:extLst>
                <a:ext uri="{FF2B5EF4-FFF2-40B4-BE49-F238E27FC236}">
                  <a16:creationId xmlns:a16="http://schemas.microsoft.com/office/drawing/2014/main" id="{17F22716-F52A-47E1-8150-757DC78C8484}"/>
                </a:ext>
              </a:extLst>
            </p:cNvPr>
            <p:cNvSpPr/>
            <p:nvPr/>
          </p:nvSpPr>
          <p:spPr>
            <a:xfrm>
              <a:off x="10277809" y="4849964"/>
              <a:ext cx="26520" cy="56771"/>
            </a:xfrm>
            <a:custGeom>
              <a:avLst/>
              <a:gdLst>
                <a:gd name="connsiteX0" fmla="*/ 0 w 26520"/>
                <a:gd name="connsiteY0" fmla="*/ 41025 h 56771"/>
                <a:gd name="connsiteX1" fmla="*/ 0 w 26520"/>
                <a:gd name="connsiteY1" fmla="*/ 14504 h 56771"/>
                <a:gd name="connsiteX2" fmla="*/ 13675 w 26520"/>
                <a:gd name="connsiteY2" fmla="*/ 0 h 56771"/>
                <a:gd name="connsiteX3" fmla="*/ 26521 w 26520"/>
                <a:gd name="connsiteY3" fmla="*/ 13675 h 56771"/>
                <a:gd name="connsiteX4" fmla="*/ 26521 w 26520"/>
                <a:gd name="connsiteY4" fmla="*/ 20305 h 56771"/>
                <a:gd name="connsiteX5" fmla="*/ 18233 w 26520"/>
                <a:gd name="connsiteY5" fmla="*/ 20305 h 56771"/>
                <a:gd name="connsiteX6" fmla="*/ 18233 w 26520"/>
                <a:gd name="connsiteY6" fmla="*/ 13261 h 56771"/>
                <a:gd name="connsiteX7" fmla="*/ 13675 w 26520"/>
                <a:gd name="connsiteY7" fmla="*/ 7873 h 56771"/>
                <a:gd name="connsiteX8" fmla="*/ 9117 w 26520"/>
                <a:gd name="connsiteY8" fmla="*/ 13675 h 56771"/>
                <a:gd name="connsiteX9" fmla="*/ 9117 w 26520"/>
                <a:gd name="connsiteY9" fmla="*/ 43096 h 56771"/>
                <a:gd name="connsiteX10" fmla="*/ 13675 w 26520"/>
                <a:gd name="connsiteY10" fmla="*/ 48898 h 56771"/>
                <a:gd name="connsiteX11" fmla="*/ 18233 w 26520"/>
                <a:gd name="connsiteY11" fmla="*/ 43511 h 56771"/>
                <a:gd name="connsiteX12" fmla="*/ 18233 w 26520"/>
                <a:gd name="connsiteY12" fmla="*/ 33566 h 56771"/>
                <a:gd name="connsiteX13" fmla="*/ 26521 w 26520"/>
                <a:gd name="connsiteY13" fmla="*/ 33566 h 56771"/>
                <a:gd name="connsiteX14" fmla="*/ 26521 w 26520"/>
                <a:gd name="connsiteY14" fmla="*/ 43096 h 56771"/>
                <a:gd name="connsiteX15" fmla="*/ 13675 w 26520"/>
                <a:gd name="connsiteY15" fmla="*/ 56771 h 56771"/>
                <a:gd name="connsiteX16" fmla="*/ 0 w 26520"/>
                <a:gd name="connsiteY16" fmla="*/ 41025 h 5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520" h="56771">
                  <a:moveTo>
                    <a:pt x="0" y="41025"/>
                  </a:moveTo>
                  <a:lnTo>
                    <a:pt x="0" y="14504"/>
                  </a:lnTo>
                  <a:cubicBezTo>
                    <a:pt x="0" y="5802"/>
                    <a:pt x="4144" y="0"/>
                    <a:pt x="13675" y="0"/>
                  </a:cubicBezTo>
                  <a:cubicBezTo>
                    <a:pt x="23620" y="0"/>
                    <a:pt x="26521" y="5802"/>
                    <a:pt x="26521" y="13675"/>
                  </a:cubicBezTo>
                  <a:lnTo>
                    <a:pt x="26521" y="20305"/>
                  </a:lnTo>
                  <a:lnTo>
                    <a:pt x="18233" y="20305"/>
                  </a:lnTo>
                  <a:lnTo>
                    <a:pt x="18233" y="13261"/>
                  </a:lnTo>
                  <a:cubicBezTo>
                    <a:pt x="18233" y="9946"/>
                    <a:pt x="16990" y="7873"/>
                    <a:pt x="13675" y="7873"/>
                  </a:cubicBezTo>
                  <a:cubicBezTo>
                    <a:pt x="10360" y="7873"/>
                    <a:pt x="9117" y="10360"/>
                    <a:pt x="9117" y="13675"/>
                  </a:cubicBezTo>
                  <a:lnTo>
                    <a:pt x="9117" y="43096"/>
                  </a:lnTo>
                  <a:cubicBezTo>
                    <a:pt x="9117" y="46412"/>
                    <a:pt x="10360" y="48898"/>
                    <a:pt x="13675" y="48898"/>
                  </a:cubicBezTo>
                  <a:cubicBezTo>
                    <a:pt x="16990" y="48898"/>
                    <a:pt x="18233" y="46826"/>
                    <a:pt x="18233" y="43511"/>
                  </a:cubicBezTo>
                  <a:lnTo>
                    <a:pt x="18233" y="33566"/>
                  </a:lnTo>
                  <a:lnTo>
                    <a:pt x="26521" y="33566"/>
                  </a:lnTo>
                  <a:lnTo>
                    <a:pt x="26521" y="43096"/>
                  </a:lnTo>
                  <a:cubicBezTo>
                    <a:pt x="26521" y="50970"/>
                    <a:pt x="23206" y="56771"/>
                    <a:pt x="13675" y="56771"/>
                  </a:cubicBezTo>
                  <a:cubicBezTo>
                    <a:pt x="3730" y="55943"/>
                    <a:pt x="0" y="49312"/>
                    <a:pt x="0" y="41025"/>
                  </a:cubicBezTo>
                  <a:close/>
                </a:path>
              </a:pathLst>
            </a:custGeom>
            <a:solidFill>
              <a:srgbClr val="FFFFFF"/>
            </a:solidFill>
            <a:ln w="4763" cap="flat">
              <a:noFill/>
              <a:prstDash val="solid"/>
              <a:miter/>
            </a:ln>
          </p:spPr>
          <p:txBody>
            <a:bodyPr rtlCol="0" anchor="ctr"/>
            <a:lstStyle/>
            <a:p>
              <a:endParaRPr lang="ru-RU"/>
            </a:p>
          </p:txBody>
        </p:sp>
        <p:sp>
          <p:nvSpPr>
            <p:cNvPr id="86" name="Полилиния: фигура 85">
              <a:extLst>
                <a:ext uri="{FF2B5EF4-FFF2-40B4-BE49-F238E27FC236}">
                  <a16:creationId xmlns:a16="http://schemas.microsoft.com/office/drawing/2014/main" id="{B40787B0-8814-402C-AD5D-677DBED1D3CB}"/>
                </a:ext>
              </a:extLst>
            </p:cNvPr>
            <p:cNvSpPr/>
            <p:nvPr/>
          </p:nvSpPr>
          <p:spPr>
            <a:xfrm>
              <a:off x="10309303" y="4849964"/>
              <a:ext cx="27763" cy="55546"/>
            </a:xfrm>
            <a:custGeom>
              <a:avLst/>
              <a:gdLst>
                <a:gd name="connsiteX0" fmla="*/ 0 w 27763"/>
                <a:gd name="connsiteY0" fmla="*/ 41025 h 55546"/>
                <a:gd name="connsiteX1" fmla="*/ 0 w 27763"/>
                <a:gd name="connsiteY1" fmla="*/ 14504 h 55546"/>
                <a:gd name="connsiteX2" fmla="*/ 13675 w 27763"/>
                <a:gd name="connsiteY2" fmla="*/ 0 h 55546"/>
                <a:gd name="connsiteX3" fmla="*/ 27764 w 27763"/>
                <a:gd name="connsiteY3" fmla="*/ 14504 h 55546"/>
                <a:gd name="connsiteX4" fmla="*/ 27764 w 27763"/>
                <a:gd name="connsiteY4" fmla="*/ 41025 h 55546"/>
                <a:gd name="connsiteX5" fmla="*/ 13675 w 27763"/>
                <a:gd name="connsiteY5" fmla="*/ 55528 h 55546"/>
                <a:gd name="connsiteX6" fmla="*/ 0 w 27763"/>
                <a:gd name="connsiteY6" fmla="*/ 41025 h 55546"/>
                <a:gd name="connsiteX7" fmla="*/ 18648 w 27763"/>
                <a:gd name="connsiteY7" fmla="*/ 42682 h 55546"/>
                <a:gd name="connsiteX8" fmla="*/ 18648 w 27763"/>
                <a:gd name="connsiteY8" fmla="*/ 13261 h 55546"/>
                <a:gd name="connsiteX9" fmla="*/ 14089 w 27763"/>
                <a:gd name="connsiteY9" fmla="*/ 7459 h 55546"/>
                <a:gd name="connsiteX10" fmla="*/ 9531 w 27763"/>
                <a:gd name="connsiteY10" fmla="*/ 13261 h 55546"/>
                <a:gd name="connsiteX11" fmla="*/ 9531 w 27763"/>
                <a:gd name="connsiteY11" fmla="*/ 42682 h 55546"/>
                <a:gd name="connsiteX12" fmla="*/ 14089 w 27763"/>
                <a:gd name="connsiteY12" fmla="*/ 48484 h 55546"/>
                <a:gd name="connsiteX13" fmla="*/ 18648 w 27763"/>
                <a:gd name="connsiteY13" fmla="*/ 42682 h 5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63" h="55546">
                  <a:moveTo>
                    <a:pt x="0" y="41025"/>
                  </a:moveTo>
                  <a:lnTo>
                    <a:pt x="0" y="14504"/>
                  </a:lnTo>
                  <a:cubicBezTo>
                    <a:pt x="0" y="5802"/>
                    <a:pt x="4144" y="0"/>
                    <a:pt x="13675" y="0"/>
                  </a:cubicBezTo>
                  <a:cubicBezTo>
                    <a:pt x="23206" y="0"/>
                    <a:pt x="27764" y="6216"/>
                    <a:pt x="27764" y="14504"/>
                  </a:cubicBezTo>
                  <a:lnTo>
                    <a:pt x="27764" y="41025"/>
                  </a:lnTo>
                  <a:cubicBezTo>
                    <a:pt x="27764" y="49312"/>
                    <a:pt x="23620" y="55528"/>
                    <a:pt x="13675" y="55528"/>
                  </a:cubicBezTo>
                  <a:cubicBezTo>
                    <a:pt x="4144" y="55943"/>
                    <a:pt x="0" y="49312"/>
                    <a:pt x="0" y="41025"/>
                  </a:cubicBezTo>
                  <a:close/>
                  <a:moveTo>
                    <a:pt x="18648" y="42682"/>
                  </a:moveTo>
                  <a:lnTo>
                    <a:pt x="18648" y="13261"/>
                  </a:lnTo>
                  <a:cubicBezTo>
                    <a:pt x="18648" y="9946"/>
                    <a:pt x="17404" y="7459"/>
                    <a:pt x="14089" y="7459"/>
                  </a:cubicBezTo>
                  <a:cubicBezTo>
                    <a:pt x="10774" y="7459"/>
                    <a:pt x="9531" y="9946"/>
                    <a:pt x="9531" y="13261"/>
                  </a:cubicBezTo>
                  <a:lnTo>
                    <a:pt x="9531" y="42682"/>
                  </a:lnTo>
                  <a:cubicBezTo>
                    <a:pt x="9531" y="45997"/>
                    <a:pt x="10774" y="48484"/>
                    <a:pt x="14089" y="48484"/>
                  </a:cubicBezTo>
                  <a:cubicBezTo>
                    <a:pt x="16990" y="48069"/>
                    <a:pt x="18648" y="45997"/>
                    <a:pt x="18648" y="42682"/>
                  </a:cubicBezTo>
                  <a:close/>
                </a:path>
              </a:pathLst>
            </a:custGeom>
            <a:solidFill>
              <a:srgbClr val="FFFFFF"/>
            </a:solidFill>
            <a:ln w="4763" cap="flat">
              <a:noFill/>
              <a:prstDash val="solid"/>
              <a:miter/>
            </a:ln>
          </p:spPr>
          <p:txBody>
            <a:bodyPr rtlCol="0" anchor="ctr"/>
            <a:lstStyle/>
            <a:p>
              <a:endParaRPr lang="ru-RU"/>
            </a:p>
          </p:txBody>
        </p:sp>
        <p:sp>
          <p:nvSpPr>
            <p:cNvPr id="87" name="Полилиния: фигура 86">
              <a:extLst>
                <a:ext uri="{FF2B5EF4-FFF2-40B4-BE49-F238E27FC236}">
                  <a16:creationId xmlns:a16="http://schemas.microsoft.com/office/drawing/2014/main" id="{3274EE7A-AA87-436E-9820-BDD495E8D584}"/>
                </a:ext>
              </a:extLst>
            </p:cNvPr>
            <p:cNvSpPr/>
            <p:nvPr/>
          </p:nvSpPr>
          <p:spPr>
            <a:xfrm>
              <a:off x="10342039" y="4850795"/>
              <a:ext cx="26520" cy="54284"/>
            </a:xfrm>
            <a:custGeom>
              <a:avLst/>
              <a:gdLst>
                <a:gd name="connsiteX0" fmla="*/ 7873 w 26520"/>
                <a:gd name="connsiteY0" fmla="*/ 19891 h 54284"/>
                <a:gd name="connsiteX1" fmla="*/ 7873 w 26520"/>
                <a:gd name="connsiteY1" fmla="*/ 54284 h 54284"/>
                <a:gd name="connsiteX2" fmla="*/ 0 w 26520"/>
                <a:gd name="connsiteY2" fmla="*/ 54284 h 54284"/>
                <a:gd name="connsiteX3" fmla="*/ 0 w 26520"/>
                <a:gd name="connsiteY3" fmla="*/ 0 h 54284"/>
                <a:gd name="connsiteX4" fmla="*/ 9116 w 26520"/>
                <a:gd name="connsiteY4" fmla="*/ 0 h 54284"/>
                <a:gd name="connsiteX5" fmla="*/ 19062 w 26520"/>
                <a:gd name="connsiteY5" fmla="*/ 31079 h 54284"/>
                <a:gd name="connsiteX6" fmla="*/ 19062 w 26520"/>
                <a:gd name="connsiteY6" fmla="*/ 0 h 54284"/>
                <a:gd name="connsiteX7" fmla="*/ 26521 w 26520"/>
                <a:gd name="connsiteY7" fmla="*/ 0 h 54284"/>
                <a:gd name="connsiteX8" fmla="*/ 26521 w 26520"/>
                <a:gd name="connsiteY8" fmla="*/ 54284 h 54284"/>
                <a:gd name="connsiteX9" fmla="*/ 18648 w 26520"/>
                <a:gd name="connsiteY9" fmla="*/ 54284 h 54284"/>
                <a:gd name="connsiteX10" fmla="*/ 7873 w 26520"/>
                <a:gd name="connsiteY10" fmla="*/ 19891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20" h="54284">
                  <a:moveTo>
                    <a:pt x="7873" y="19891"/>
                  </a:moveTo>
                  <a:lnTo>
                    <a:pt x="7873" y="54284"/>
                  </a:lnTo>
                  <a:lnTo>
                    <a:pt x="0" y="54284"/>
                  </a:lnTo>
                  <a:lnTo>
                    <a:pt x="0" y="0"/>
                  </a:lnTo>
                  <a:lnTo>
                    <a:pt x="9116" y="0"/>
                  </a:lnTo>
                  <a:lnTo>
                    <a:pt x="19062" y="31079"/>
                  </a:lnTo>
                  <a:lnTo>
                    <a:pt x="19062" y="0"/>
                  </a:lnTo>
                  <a:lnTo>
                    <a:pt x="26521" y="0"/>
                  </a:lnTo>
                  <a:lnTo>
                    <a:pt x="26521" y="54284"/>
                  </a:lnTo>
                  <a:lnTo>
                    <a:pt x="18648" y="54284"/>
                  </a:lnTo>
                  <a:lnTo>
                    <a:pt x="7873" y="19891"/>
                  </a:lnTo>
                  <a:close/>
                </a:path>
              </a:pathLst>
            </a:custGeom>
            <a:solidFill>
              <a:srgbClr val="FFFFFF"/>
            </a:solidFill>
            <a:ln w="4763" cap="flat">
              <a:noFill/>
              <a:prstDash val="solid"/>
              <a:miter/>
            </a:ln>
          </p:spPr>
          <p:txBody>
            <a:bodyPr rtlCol="0" anchor="ctr"/>
            <a:lstStyle/>
            <a:p>
              <a:endParaRPr lang="ru-RU"/>
            </a:p>
          </p:txBody>
        </p:sp>
        <p:sp>
          <p:nvSpPr>
            <p:cNvPr id="88" name="Полилиния: фигура 87">
              <a:extLst>
                <a:ext uri="{FF2B5EF4-FFF2-40B4-BE49-F238E27FC236}">
                  <a16:creationId xmlns:a16="http://schemas.microsoft.com/office/drawing/2014/main" id="{C079CC90-3A1F-423F-B6E0-E7F9804DD781}"/>
                </a:ext>
              </a:extLst>
            </p:cNvPr>
            <p:cNvSpPr/>
            <p:nvPr/>
          </p:nvSpPr>
          <p:spPr>
            <a:xfrm>
              <a:off x="10373947" y="4849964"/>
              <a:ext cx="27763" cy="55546"/>
            </a:xfrm>
            <a:custGeom>
              <a:avLst/>
              <a:gdLst>
                <a:gd name="connsiteX0" fmla="*/ 0 w 27763"/>
                <a:gd name="connsiteY0" fmla="*/ 41025 h 55546"/>
                <a:gd name="connsiteX1" fmla="*/ 0 w 27763"/>
                <a:gd name="connsiteY1" fmla="*/ 14504 h 55546"/>
                <a:gd name="connsiteX2" fmla="*/ 13675 w 27763"/>
                <a:gd name="connsiteY2" fmla="*/ 0 h 55546"/>
                <a:gd name="connsiteX3" fmla="*/ 27764 w 27763"/>
                <a:gd name="connsiteY3" fmla="*/ 14504 h 55546"/>
                <a:gd name="connsiteX4" fmla="*/ 27764 w 27763"/>
                <a:gd name="connsiteY4" fmla="*/ 41025 h 55546"/>
                <a:gd name="connsiteX5" fmla="*/ 13675 w 27763"/>
                <a:gd name="connsiteY5" fmla="*/ 55528 h 55546"/>
                <a:gd name="connsiteX6" fmla="*/ 0 w 27763"/>
                <a:gd name="connsiteY6" fmla="*/ 41025 h 55546"/>
                <a:gd name="connsiteX7" fmla="*/ 18648 w 27763"/>
                <a:gd name="connsiteY7" fmla="*/ 42682 h 55546"/>
                <a:gd name="connsiteX8" fmla="*/ 18648 w 27763"/>
                <a:gd name="connsiteY8" fmla="*/ 13261 h 55546"/>
                <a:gd name="connsiteX9" fmla="*/ 14089 w 27763"/>
                <a:gd name="connsiteY9" fmla="*/ 7459 h 55546"/>
                <a:gd name="connsiteX10" fmla="*/ 9531 w 27763"/>
                <a:gd name="connsiteY10" fmla="*/ 13261 h 55546"/>
                <a:gd name="connsiteX11" fmla="*/ 9531 w 27763"/>
                <a:gd name="connsiteY11" fmla="*/ 42682 h 55546"/>
                <a:gd name="connsiteX12" fmla="*/ 14089 w 27763"/>
                <a:gd name="connsiteY12" fmla="*/ 48484 h 55546"/>
                <a:gd name="connsiteX13" fmla="*/ 18648 w 27763"/>
                <a:gd name="connsiteY13" fmla="*/ 42682 h 5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63" h="55546">
                  <a:moveTo>
                    <a:pt x="0" y="41025"/>
                  </a:moveTo>
                  <a:lnTo>
                    <a:pt x="0" y="14504"/>
                  </a:lnTo>
                  <a:cubicBezTo>
                    <a:pt x="0" y="5802"/>
                    <a:pt x="4144" y="0"/>
                    <a:pt x="13675" y="0"/>
                  </a:cubicBezTo>
                  <a:cubicBezTo>
                    <a:pt x="23206" y="0"/>
                    <a:pt x="27764" y="6216"/>
                    <a:pt x="27764" y="14504"/>
                  </a:cubicBezTo>
                  <a:lnTo>
                    <a:pt x="27764" y="41025"/>
                  </a:lnTo>
                  <a:cubicBezTo>
                    <a:pt x="27764" y="49312"/>
                    <a:pt x="23620" y="55528"/>
                    <a:pt x="13675" y="55528"/>
                  </a:cubicBezTo>
                  <a:cubicBezTo>
                    <a:pt x="4144" y="55943"/>
                    <a:pt x="0" y="49312"/>
                    <a:pt x="0" y="41025"/>
                  </a:cubicBezTo>
                  <a:close/>
                  <a:moveTo>
                    <a:pt x="18648" y="42682"/>
                  </a:moveTo>
                  <a:lnTo>
                    <a:pt x="18648" y="13261"/>
                  </a:lnTo>
                  <a:cubicBezTo>
                    <a:pt x="18648" y="9946"/>
                    <a:pt x="17405" y="7459"/>
                    <a:pt x="14089" y="7459"/>
                  </a:cubicBezTo>
                  <a:cubicBezTo>
                    <a:pt x="10774" y="7459"/>
                    <a:pt x="9531" y="9946"/>
                    <a:pt x="9531" y="13261"/>
                  </a:cubicBezTo>
                  <a:lnTo>
                    <a:pt x="9531" y="42682"/>
                  </a:lnTo>
                  <a:cubicBezTo>
                    <a:pt x="9531" y="45997"/>
                    <a:pt x="10774" y="48484"/>
                    <a:pt x="14089" y="48484"/>
                  </a:cubicBezTo>
                  <a:cubicBezTo>
                    <a:pt x="16990" y="48069"/>
                    <a:pt x="18648" y="45997"/>
                    <a:pt x="18648" y="42682"/>
                  </a:cubicBezTo>
                  <a:close/>
                </a:path>
              </a:pathLst>
            </a:custGeom>
            <a:solidFill>
              <a:srgbClr val="FFFFFF"/>
            </a:solidFill>
            <a:ln w="4763" cap="flat">
              <a:noFill/>
              <a:prstDash val="solid"/>
              <a:miter/>
            </a:ln>
          </p:spPr>
          <p:txBody>
            <a:bodyPr rtlCol="0" anchor="ctr"/>
            <a:lstStyle/>
            <a:p>
              <a:endParaRPr lang="ru-RU"/>
            </a:p>
          </p:txBody>
        </p:sp>
        <p:sp>
          <p:nvSpPr>
            <p:cNvPr id="89" name="Полилиния: фигура 88">
              <a:extLst>
                <a:ext uri="{FF2B5EF4-FFF2-40B4-BE49-F238E27FC236}">
                  <a16:creationId xmlns:a16="http://schemas.microsoft.com/office/drawing/2014/main" id="{2873F18E-38D4-4BE6-A0AF-1312EFC8A519}"/>
                </a:ext>
              </a:extLst>
            </p:cNvPr>
            <p:cNvSpPr/>
            <p:nvPr/>
          </p:nvSpPr>
          <p:spPr>
            <a:xfrm>
              <a:off x="10407098" y="4850795"/>
              <a:ext cx="33565" cy="54284"/>
            </a:xfrm>
            <a:custGeom>
              <a:avLst/>
              <a:gdLst>
                <a:gd name="connsiteX0" fmla="*/ 24864 w 33565"/>
                <a:gd name="connsiteY0" fmla="*/ 19061 h 54284"/>
                <a:gd name="connsiteX1" fmla="*/ 18233 w 33565"/>
                <a:gd name="connsiteY1" fmla="*/ 54284 h 54284"/>
                <a:gd name="connsiteX2" fmla="*/ 14089 w 33565"/>
                <a:gd name="connsiteY2" fmla="*/ 54284 h 54284"/>
                <a:gd name="connsiteX3" fmla="*/ 7459 w 33565"/>
                <a:gd name="connsiteY3" fmla="*/ 19061 h 54284"/>
                <a:gd name="connsiteX4" fmla="*/ 7459 w 33565"/>
                <a:gd name="connsiteY4" fmla="*/ 54284 h 54284"/>
                <a:gd name="connsiteX5" fmla="*/ 0 w 33565"/>
                <a:gd name="connsiteY5" fmla="*/ 54284 h 54284"/>
                <a:gd name="connsiteX6" fmla="*/ 0 w 33565"/>
                <a:gd name="connsiteY6" fmla="*/ 0 h 54284"/>
                <a:gd name="connsiteX7" fmla="*/ 10774 w 33565"/>
                <a:gd name="connsiteY7" fmla="*/ 0 h 54284"/>
                <a:gd name="connsiteX8" fmla="*/ 16576 w 33565"/>
                <a:gd name="connsiteY8" fmla="*/ 30664 h 54284"/>
                <a:gd name="connsiteX9" fmla="*/ 21963 w 33565"/>
                <a:gd name="connsiteY9" fmla="*/ 0 h 54284"/>
                <a:gd name="connsiteX10" fmla="*/ 33566 w 33565"/>
                <a:gd name="connsiteY10" fmla="*/ 0 h 54284"/>
                <a:gd name="connsiteX11" fmla="*/ 33566 w 33565"/>
                <a:gd name="connsiteY11" fmla="*/ 54284 h 54284"/>
                <a:gd name="connsiteX12" fmla="*/ 25278 w 33565"/>
                <a:gd name="connsiteY12" fmla="*/ 54284 h 54284"/>
                <a:gd name="connsiteX13" fmla="*/ 25278 w 33565"/>
                <a:gd name="connsiteY13" fmla="*/ 19061 h 54284"/>
                <a:gd name="connsiteX14" fmla="*/ 24864 w 33565"/>
                <a:gd name="connsiteY14" fmla="*/ 19061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565" h="54284">
                  <a:moveTo>
                    <a:pt x="24864" y="19061"/>
                  </a:moveTo>
                  <a:lnTo>
                    <a:pt x="18233" y="54284"/>
                  </a:lnTo>
                  <a:lnTo>
                    <a:pt x="14089" y="54284"/>
                  </a:lnTo>
                  <a:lnTo>
                    <a:pt x="7459" y="19061"/>
                  </a:lnTo>
                  <a:lnTo>
                    <a:pt x="7459" y="54284"/>
                  </a:lnTo>
                  <a:lnTo>
                    <a:pt x="0" y="54284"/>
                  </a:lnTo>
                  <a:lnTo>
                    <a:pt x="0" y="0"/>
                  </a:lnTo>
                  <a:lnTo>
                    <a:pt x="10774" y="0"/>
                  </a:lnTo>
                  <a:lnTo>
                    <a:pt x="16576" y="30664"/>
                  </a:lnTo>
                  <a:lnTo>
                    <a:pt x="21963" y="0"/>
                  </a:lnTo>
                  <a:lnTo>
                    <a:pt x="33566" y="0"/>
                  </a:lnTo>
                  <a:lnTo>
                    <a:pt x="33566" y="54284"/>
                  </a:lnTo>
                  <a:lnTo>
                    <a:pt x="25278" y="54284"/>
                  </a:lnTo>
                  <a:lnTo>
                    <a:pt x="25278" y="19061"/>
                  </a:lnTo>
                  <a:lnTo>
                    <a:pt x="24864" y="19061"/>
                  </a:lnTo>
                  <a:close/>
                </a:path>
              </a:pathLst>
            </a:custGeom>
            <a:solidFill>
              <a:srgbClr val="FFFFFF"/>
            </a:solidFill>
            <a:ln w="4763" cap="flat">
              <a:noFill/>
              <a:prstDash val="solid"/>
              <a:miter/>
            </a:ln>
          </p:spPr>
          <p:txBody>
            <a:bodyPr rtlCol="0" anchor="ctr"/>
            <a:lstStyle/>
            <a:p>
              <a:endParaRPr lang="ru-RU"/>
            </a:p>
          </p:txBody>
        </p:sp>
        <p:sp>
          <p:nvSpPr>
            <p:cNvPr id="90" name="Полилиния: фигура 89">
              <a:extLst>
                <a:ext uri="{FF2B5EF4-FFF2-40B4-BE49-F238E27FC236}">
                  <a16:creationId xmlns:a16="http://schemas.microsoft.com/office/drawing/2014/main" id="{DA64B30D-D2D1-49D8-A19D-AEC1D66D0E81}"/>
                </a:ext>
              </a:extLst>
            </p:cNvPr>
            <p:cNvSpPr/>
            <p:nvPr/>
          </p:nvSpPr>
          <p:spPr>
            <a:xfrm>
              <a:off x="10445636" y="4850795"/>
              <a:ext cx="9116" cy="54284"/>
            </a:xfrm>
            <a:custGeom>
              <a:avLst/>
              <a:gdLst>
                <a:gd name="connsiteX0" fmla="*/ 0 w 9116"/>
                <a:gd name="connsiteY0" fmla="*/ 0 h 54284"/>
                <a:gd name="connsiteX1" fmla="*/ 9116 w 9116"/>
                <a:gd name="connsiteY1" fmla="*/ 0 h 54284"/>
                <a:gd name="connsiteX2" fmla="*/ 9116 w 9116"/>
                <a:gd name="connsiteY2" fmla="*/ 54284 h 54284"/>
                <a:gd name="connsiteX3" fmla="*/ 0 w 9116"/>
                <a:gd name="connsiteY3" fmla="*/ 54284 h 54284"/>
                <a:gd name="connsiteX4" fmla="*/ 0 w 9116"/>
                <a:gd name="connsiteY4" fmla="*/ 0 h 54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6" h="54284">
                  <a:moveTo>
                    <a:pt x="0" y="0"/>
                  </a:moveTo>
                  <a:lnTo>
                    <a:pt x="9116" y="0"/>
                  </a:lnTo>
                  <a:lnTo>
                    <a:pt x="9116" y="54284"/>
                  </a:lnTo>
                  <a:lnTo>
                    <a:pt x="0" y="54284"/>
                  </a:lnTo>
                  <a:lnTo>
                    <a:pt x="0" y="0"/>
                  </a:lnTo>
                  <a:close/>
                </a:path>
              </a:pathLst>
            </a:custGeom>
            <a:solidFill>
              <a:srgbClr val="FFFFFF"/>
            </a:solidFill>
            <a:ln w="4763" cap="flat">
              <a:noFill/>
              <a:prstDash val="solid"/>
              <a:miter/>
            </a:ln>
          </p:spPr>
          <p:txBody>
            <a:bodyPr rtlCol="0" anchor="ctr"/>
            <a:lstStyle/>
            <a:p>
              <a:endParaRPr lang="ru-RU"/>
            </a:p>
          </p:txBody>
        </p:sp>
        <p:sp>
          <p:nvSpPr>
            <p:cNvPr id="91" name="Полилиния: фигура 90">
              <a:extLst>
                <a:ext uri="{FF2B5EF4-FFF2-40B4-BE49-F238E27FC236}">
                  <a16:creationId xmlns:a16="http://schemas.microsoft.com/office/drawing/2014/main" id="{78949DA5-751F-4320-8C43-755AF1CDF9EC}"/>
                </a:ext>
              </a:extLst>
            </p:cNvPr>
            <p:cNvSpPr/>
            <p:nvPr/>
          </p:nvSpPr>
          <p:spPr>
            <a:xfrm>
              <a:off x="10460140" y="4849964"/>
              <a:ext cx="26520" cy="56771"/>
            </a:xfrm>
            <a:custGeom>
              <a:avLst/>
              <a:gdLst>
                <a:gd name="connsiteX0" fmla="*/ 0 w 26520"/>
                <a:gd name="connsiteY0" fmla="*/ 41025 h 56771"/>
                <a:gd name="connsiteX1" fmla="*/ 0 w 26520"/>
                <a:gd name="connsiteY1" fmla="*/ 14504 h 56771"/>
                <a:gd name="connsiteX2" fmla="*/ 13675 w 26520"/>
                <a:gd name="connsiteY2" fmla="*/ 0 h 56771"/>
                <a:gd name="connsiteX3" fmla="*/ 26521 w 26520"/>
                <a:gd name="connsiteY3" fmla="*/ 13675 h 56771"/>
                <a:gd name="connsiteX4" fmla="*/ 26521 w 26520"/>
                <a:gd name="connsiteY4" fmla="*/ 20305 h 56771"/>
                <a:gd name="connsiteX5" fmla="*/ 18233 w 26520"/>
                <a:gd name="connsiteY5" fmla="*/ 20305 h 56771"/>
                <a:gd name="connsiteX6" fmla="*/ 18233 w 26520"/>
                <a:gd name="connsiteY6" fmla="*/ 13261 h 56771"/>
                <a:gd name="connsiteX7" fmla="*/ 13675 w 26520"/>
                <a:gd name="connsiteY7" fmla="*/ 7873 h 56771"/>
                <a:gd name="connsiteX8" fmla="*/ 9116 w 26520"/>
                <a:gd name="connsiteY8" fmla="*/ 13675 h 56771"/>
                <a:gd name="connsiteX9" fmla="*/ 9116 w 26520"/>
                <a:gd name="connsiteY9" fmla="*/ 43096 h 56771"/>
                <a:gd name="connsiteX10" fmla="*/ 13675 w 26520"/>
                <a:gd name="connsiteY10" fmla="*/ 48898 h 56771"/>
                <a:gd name="connsiteX11" fmla="*/ 18233 w 26520"/>
                <a:gd name="connsiteY11" fmla="*/ 43511 h 56771"/>
                <a:gd name="connsiteX12" fmla="*/ 18233 w 26520"/>
                <a:gd name="connsiteY12" fmla="*/ 33566 h 56771"/>
                <a:gd name="connsiteX13" fmla="*/ 26521 w 26520"/>
                <a:gd name="connsiteY13" fmla="*/ 33566 h 56771"/>
                <a:gd name="connsiteX14" fmla="*/ 26521 w 26520"/>
                <a:gd name="connsiteY14" fmla="*/ 43096 h 56771"/>
                <a:gd name="connsiteX15" fmla="*/ 13675 w 26520"/>
                <a:gd name="connsiteY15" fmla="*/ 56771 h 56771"/>
                <a:gd name="connsiteX16" fmla="*/ 0 w 26520"/>
                <a:gd name="connsiteY16" fmla="*/ 41025 h 5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520" h="56771">
                  <a:moveTo>
                    <a:pt x="0" y="41025"/>
                  </a:moveTo>
                  <a:lnTo>
                    <a:pt x="0" y="14504"/>
                  </a:lnTo>
                  <a:cubicBezTo>
                    <a:pt x="0" y="5802"/>
                    <a:pt x="4144" y="0"/>
                    <a:pt x="13675" y="0"/>
                  </a:cubicBezTo>
                  <a:cubicBezTo>
                    <a:pt x="23620" y="0"/>
                    <a:pt x="26521" y="5802"/>
                    <a:pt x="26521" y="13675"/>
                  </a:cubicBezTo>
                  <a:lnTo>
                    <a:pt x="26521" y="20305"/>
                  </a:lnTo>
                  <a:lnTo>
                    <a:pt x="18233" y="20305"/>
                  </a:lnTo>
                  <a:lnTo>
                    <a:pt x="18233" y="13261"/>
                  </a:lnTo>
                  <a:cubicBezTo>
                    <a:pt x="18233" y="9946"/>
                    <a:pt x="16990" y="7873"/>
                    <a:pt x="13675" y="7873"/>
                  </a:cubicBezTo>
                  <a:cubicBezTo>
                    <a:pt x="10360" y="7873"/>
                    <a:pt x="9116" y="10360"/>
                    <a:pt x="9116" y="13675"/>
                  </a:cubicBezTo>
                  <a:lnTo>
                    <a:pt x="9116" y="43096"/>
                  </a:lnTo>
                  <a:cubicBezTo>
                    <a:pt x="9116" y="46412"/>
                    <a:pt x="10360" y="48898"/>
                    <a:pt x="13675" y="48898"/>
                  </a:cubicBezTo>
                  <a:cubicBezTo>
                    <a:pt x="16990" y="48898"/>
                    <a:pt x="18233" y="46826"/>
                    <a:pt x="18233" y="43511"/>
                  </a:cubicBezTo>
                  <a:lnTo>
                    <a:pt x="18233" y="33566"/>
                  </a:lnTo>
                  <a:lnTo>
                    <a:pt x="26521" y="33566"/>
                  </a:lnTo>
                  <a:lnTo>
                    <a:pt x="26521" y="43096"/>
                  </a:lnTo>
                  <a:cubicBezTo>
                    <a:pt x="26521" y="50970"/>
                    <a:pt x="23206" y="56771"/>
                    <a:pt x="13675" y="56771"/>
                  </a:cubicBezTo>
                  <a:cubicBezTo>
                    <a:pt x="3729" y="55943"/>
                    <a:pt x="0" y="49312"/>
                    <a:pt x="0" y="41025"/>
                  </a:cubicBezTo>
                  <a:close/>
                </a:path>
              </a:pathLst>
            </a:custGeom>
            <a:solidFill>
              <a:srgbClr val="FFFFFF"/>
            </a:solidFill>
            <a:ln w="4763" cap="flat">
              <a:noFill/>
              <a:prstDash val="solid"/>
              <a:miter/>
            </a:ln>
          </p:spPr>
          <p:txBody>
            <a:bodyPr rtlCol="0" anchor="ctr"/>
            <a:lstStyle/>
            <a:p>
              <a:endParaRPr lang="ru-RU"/>
            </a:p>
          </p:txBody>
        </p:sp>
        <p:sp>
          <p:nvSpPr>
            <p:cNvPr id="92" name="Полилиния: фигура 91">
              <a:extLst>
                <a:ext uri="{FF2B5EF4-FFF2-40B4-BE49-F238E27FC236}">
                  <a16:creationId xmlns:a16="http://schemas.microsoft.com/office/drawing/2014/main" id="{E4F443A2-5F5A-42F4-86A8-4B358A172A26}"/>
                </a:ext>
              </a:extLst>
            </p:cNvPr>
            <p:cNvSpPr/>
            <p:nvPr/>
          </p:nvSpPr>
          <p:spPr>
            <a:xfrm>
              <a:off x="10501993" y="4850378"/>
              <a:ext cx="26935" cy="55528"/>
            </a:xfrm>
            <a:custGeom>
              <a:avLst/>
              <a:gdLst>
                <a:gd name="connsiteX0" fmla="*/ 14089 w 26935"/>
                <a:gd name="connsiteY0" fmla="*/ 25692 h 55528"/>
                <a:gd name="connsiteX1" fmla="*/ 26935 w 26935"/>
                <a:gd name="connsiteY1" fmla="*/ 25692 h 55528"/>
                <a:gd name="connsiteX2" fmla="*/ 26935 w 26935"/>
                <a:gd name="connsiteY2" fmla="*/ 54699 h 55528"/>
                <a:gd name="connsiteX3" fmla="*/ 20305 w 26935"/>
                <a:gd name="connsiteY3" fmla="*/ 54699 h 55528"/>
                <a:gd name="connsiteX4" fmla="*/ 20305 w 26935"/>
                <a:gd name="connsiteY4" fmla="*/ 48898 h 55528"/>
                <a:gd name="connsiteX5" fmla="*/ 11603 w 26935"/>
                <a:gd name="connsiteY5" fmla="*/ 55528 h 55528"/>
                <a:gd name="connsiteX6" fmla="*/ 0 w 26935"/>
                <a:gd name="connsiteY6" fmla="*/ 41025 h 55528"/>
                <a:gd name="connsiteX7" fmla="*/ 0 w 26935"/>
                <a:gd name="connsiteY7" fmla="*/ 14504 h 55528"/>
                <a:gd name="connsiteX8" fmla="*/ 13675 w 26935"/>
                <a:gd name="connsiteY8" fmla="*/ 0 h 55528"/>
                <a:gd name="connsiteX9" fmla="*/ 26935 w 26935"/>
                <a:gd name="connsiteY9" fmla="*/ 13675 h 55528"/>
                <a:gd name="connsiteX10" fmla="*/ 26935 w 26935"/>
                <a:gd name="connsiteY10" fmla="*/ 18648 h 55528"/>
                <a:gd name="connsiteX11" fmla="*/ 18647 w 26935"/>
                <a:gd name="connsiteY11" fmla="*/ 18648 h 55528"/>
                <a:gd name="connsiteX12" fmla="*/ 18647 w 26935"/>
                <a:gd name="connsiteY12" fmla="*/ 13261 h 55528"/>
                <a:gd name="connsiteX13" fmla="*/ 14089 w 26935"/>
                <a:gd name="connsiteY13" fmla="*/ 7873 h 55528"/>
                <a:gd name="connsiteX14" fmla="*/ 9531 w 26935"/>
                <a:gd name="connsiteY14" fmla="*/ 13675 h 55528"/>
                <a:gd name="connsiteX15" fmla="*/ 9531 w 26935"/>
                <a:gd name="connsiteY15" fmla="*/ 43096 h 55528"/>
                <a:gd name="connsiteX16" fmla="*/ 14089 w 26935"/>
                <a:gd name="connsiteY16" fmla="*/ 48898 h 55528"/>
                <a:gd name="connsiteX17" fmla="*/ 18647 w 26935"/>
                <a:gd name="connsiteY17" fmla="*/ 43511 h 55528"/>
                <a:gd name="connsiteX18" fmla="*/ 18647 w 26935"/>
                <a:gd name="connsiteY18" fmla="*/ 33980 h 55528"/>
                <a:gd name="connsiteX19" fmla="*/ 14503 w 26935"/>
                <a:gd name="connsiteY19" fmla="*/ 33980 h 55528"/>
                <a:gd name="connsiteX20" fmla="*/ 14503 w 26935"/>
                <a:gd name="connsiteY20" fmla="*/ 25692 h 55528"/>
                <a:gd name="connsiteX21" fmla="*/ 14089 w 26935"/>
                <a:gd name="connsiteY21" fmla="*/ 25692 h 5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935" h="55528">
                  <a:moveTo>
                    <a:pt x="14089" y="25692"/>
                  </a:moveTo>
                  <a:lnTo>
                    <a:pt x="26935" y="25692"/>
                  </a:lnTo>
                  <a:lnTo>
                    <a:pt x="26935" y="54699"/>
                  </a:lnTo>
                  <a:lnTo>
                    <a:pt x="20305" y="54699"/>
                  </a:lnTo>
                  <a:lnTo>
                    <a:pt x="20305" y="48898"/>
                  </a:lnTo>
                  <a:cubicBezTo>
                    <a:pt x="19061" y="53042"/>
                    <a:pt x="16575" y="55528"/>
                    <a:pt x="11603" y="55528"/>
                  </a:cubicBezTo>
                  <a:cubicBezTo>
                    <a:pt x="3730" y="55528"/>
                    <a:pt x="0" y="49312"/>
                    <a:pt x="0" y="41025"/>
                  </a:cubicBezTo>
                  <a:lnTo>
                    <a:pt x="0" y="14504"/>
                  </a:lnTo>
                  <a:cubicBezTo>
                    <a:pt x="0" y="5802"/>
                    <a:pt x="4144" y="0"/>
                    <a:pt x="13675" y="0"/>
                  </a:cubicBezTo>
                  <a:cubicBezTo>
                    <a:pt x="23620" y="0"/>
                    <a:pt x="26935" y="5802"/>
                    <a:pt x="26935" y="13675"/>
                  </a:cubicBezTo>
                  <a:lnTo>
                    <a:pt x="26935" y="18648"/>
                  </a:lnTo>
                  <a:lnTo>
                    <a:pt x="18647" y="18648"/>
                  </a:lnTo>
                  <a:lnTo>
                    <a:pt x="18647" y="13261"/>
                  </a:lnTo>
                  <a:cubicBezTo>
                    <a:pt x="18647" y="9946"/>
                    <a:pt x="17404" y="7873"/>
                    <a:pt x="14089" y="7873"/>
                  </a:cubicBezTo>
                  <a:cubicBezTo>
                    <a:pt x="10774" y="7873"/>
                    <a:pt x="9531" y="10360"/>
                    <a:pt x="9531" y="13675"/>
                  </a:cubicBezTo>
                  <a:lnTo>
                    <a:pt x="9531" y="43096"/>
                  </a:lnTo>
                  <a:cubicBezTo>
                    <a:pt x="9531" y="46412"/>
                    <a:pt x="10774" y="48898"/>
                    <a:pt x="14089" y="48898"/>
                  </a:cubicBezTo>
                  <a:cubicBezTo>
                    <a:pt x="16990" y="48898"/>
                    <a:pt x="18647" y="47241"/>
                    <a:pt x="18647" y="43511"/>
                  </a:cubicBezTo>
                  <a:lnTo>
                    <a:pt x="18647" y="33980"/>
                  </a:lnTo>
                  <a:lnTo>
                    <a:pt x="14503" y="33980"/>
                  </a:lnTo>
                  <a:lnTo>
                    <a:pt x="14503" y="25692"/>
                  </a:lnTo>
                  <a:lnTo>
                    <a:pt x="14089" y="25692"/>
                  </a:lnTo>
                  <a:close/>
                </a:path>
              </a:pathLst>
            </a:custGeom>
            <a:solidFill>
              <a:srgbClr val="FFFFFF"/>
            </a:solidFill>
            <a:ln w="4763" cap="flat">
              <a:noFill/>
              <a:prstDash val="solid"/>
              <a:miter/>
            </a:ln>
          </p:spPr>
          <p:txBody>
            <a:bodyPr rtlCol="0" anchor="ctr"/>
            <a:lstStyle/>
            <a:p>
              <a:endParaRPr lang="ru-RU"/>
            </a:p>
          </p:txBody>
        </p:sp>
        <p:sp>
          <p:nvSpPr>
            <p:cNvPr id="93" name="Полилиния: фигура 92">
              <a:extLst>
                <a:ext uri="{FF2B5EF4-FFF2-40B4-BE49-F238E27FC236}">
                  <a16:creationId xmlns:a16="http://schemas.microsoft.com/office/drawing/2014/main" id="{B9C9F519-6057-483F-B128-420B95BD2420}"/>
                </a:ext>
              </a:extLst>
            </p:cNvPr>
            <p:cNvSpPr/>
            <p:nvPr/>
          </p:nvSpPr>
          <p:spPr>
            <a:xfrm>
              <a:off x="10535144" y="4850795"/>
              <a:ext cx="26932" cy="54284"/>
            </a:xfrm>
            <a:custGeom>
              <a:avLst/>
              <a:gdLst>
                <a:gd name="connsiteX0" fmla="*/ 9116 w 26932"/>
                <a:gd name="connsiteY0" fmla="*/ 29421 h 54284"/>
                <a:gd name="connsiteX1" fmla="*/ 9116 w 26932"/>
                <a:gd name="connsiteY1" fmla="*/ 54284 h 54284"/>
                <a:gd name="connsiteX2" fmla="*/ 0 w 26932"/>
                <a:gd name="connsiteY2" fmla="*/ 54284 h 54284"/>
                <a:gd name="connsiteX3" fmla="*/ 0 w 26932"/>
                <a:gd name="connsiteY3" fmla="*/ 0 h 54284"/>
                <a:gd name="connsiteX4" fmla="*/ 13260 w 26932"/>
                <a:gd name="connsiteY4" fmla="*/ 0 h 54284"/>
                <a:gd name="connsiteX5" fmla="*/ 25690 w 26932"/>
                <a:gd name="connsiteY5" fmla="*/ 12017 h 54284"/>
                <a:gd name="connsiteX6" fmla="*/ 25690 w 26932"/>
                <a:gd name="connsiteY6" fmla="*/ 19061 h 54284"/>
                <a:gd name="connsiteX7" fmla="*/ 18232 w 26932"/>
                <a:gd name="connsiteY7" fmla="*/ 29421 h 54284"/>
                <a:gd name="connsiteX8" fmla="*/ 26933 w 26932"/>
                <a:gd name="connsiteY8" fmla="*/ 54284 h 54284"/>
                <a:gd name="connsiteX9" fmla="*/ 17403 w 26932"/>
                <a:gd name="connsiteY9" fmla="*/ 54284 h 54284"/>
                <a:gd name="connsiteX10" fmla="*/ 9116 w 26932"/>
                <a:gd name="connsiteY10" fmla="*/ 29421 h 54284"/>
                <a:gd name="connsiteX11" fmla="*/ 9116 w 26932"/>
                <a:gd name="connsiteY11" fmla="*/ 7459 h 54284"/>
                <a:gd name="connsiteX12" fmla="*/ 9116 w 26932"/>
                <a:gd name="connsiteY12" fmla="*/ 24449 h 54284"/>
                <a:gd name="connsiteX13" fmla="*/ 12017 w 26932"/>
                <a:gd name="connsiteY13" fmla="*/ 24449 h 54284"/>
                <a:gd name="connsiteX14" fmla="*/ 16574 w 26932"/>
                <a:gd name="connsiteY14" fmla="*/ 19891 h 54284"/>
                <a:gd name="connsiteX15" fmla="*/ 16574 w 26932"/>
                <a:gd name="connsiteY15" fmla="*/ 12017 h 54284"/>
                <a:gd name="connsiteX16" fmla="*/ 12017 w 26932"/>
                <a:gd name="connsiteY16" fmla="*/ 7459 h 54284"/>
                <a:gd name="connsiteX17" fmla="*/ 9116 w 26932"/>
                <a:gd name="connsiteY17" fmla="*/ 7459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932" h="54284">
                  <a:moveTo>
                    <a:pt x="9116" y="29421"/>
                  </a:moveTo>
                  <a:lnTo>
                    <a:pt x="9116" y="54284"/>
                  </a:lnTo>
                  <a:lnTo>
                    <a:pt x="0" y="54284"/>
                  </a:lnTo>
                  <a:lnTo>
                    <a:pt x="0" y="0"/>
                  </a:lnTo>
                  <a:lnTo>
                    <a:pt x="13260" y="0"/>
                  </a:lnTo>
                  <a:cubicBezTo>
                    <a:pt x="22375" y="0"/>
                    <a:pt x="25690" y="4558"/>
                    <a:pt x="25690" y="12017"/>
                  </a:cubicBezTo>
                  <a:lnTo>
                    <a:pt x="25690" y="19061"/>
                  </a:lnTo>
                  <a:cubicBezTo>
                    <a:pt x="25690" y="24863"/>
                    <a:pt x="23618" y="28178"/>
                    <a:pt x="18232" y="29421"/>
                  </a:cubicBezTo>
                  <a:lnTo>
                    <a:pt x="26933" y="54284"/>
                  </a:lnTo>
                  <a:lnTo>
                    <a:pt x="17403" y="54284"/>
                  </a:lnTo>
                  <a:lnTo>
                    <a:pt x="9116" y="29421"/>
                  </a:lnTo>
                  <a:close/>
                  <a:moveTo>
                    <a:pt x="9116" y="7459"/>
                  </a:moveTo>
                  <a:lnTo>
                    <a:pt x="9116" y="24449"/>
                  </a:lnTo>
                  <a:lnTo>
                    <a:pt x="12017" y="24449"/>
                  </a:lnTo>
                  <a:cubicBezTo>
                    <a:pt x="15331" y="24449"/>
                    <a:pt x="16574" y="22791"/>
                    <a:pt x="16574" y="19891"/>
                  </a:cubicBezTo>
                  <a:lnTo>
                    <a:pt x="16574" y="12017"/>
                  </a:lnTo>
                  <a:cubicBezTo>
                    <a:pt x="16574" y="9116"/>
                    <a:pt x="15331" y="7459"/>
                    <a:pt x="12017" y="7459"/>
                  </a:cubicBezTo>
                  <a:lnTo>
                    <a:pt x="9116" y="7459"/>
                  </a:lnTo>
                  <a:close/>
                </a:path>
              </a:pathLst>
            </a:custGeom>
            <a:solidFill>
              <a:srgbClr val="FFFFFF"/>
            </a:solidFill>
            <a:ln w="4763" cap="flat">
              <a:noFill/>
              <a:prstDash val="solid"/>
              <a:miter/>
            </a:ln>
          </p:spPr>
          <p:txBody>
            <a:bodyPr rtlCol="0" anchor="ctr"/>
            <a:lstStyle/>
            <a:p>
              <a:endParaRPr lang="ru-RU"/>
            </a:p>
          </p:txBody>
        </p:sp>
        <p:sp>
          <p:nvSpPr>
            <p:cNvPr id="94" name="Полилиния: фигура 93">
              <a:extLst>
                <a:ext uri="{FF2B5EF4-FFF2-40B4-BE49-F238E27FC236}">
                  <a16:creationId xmlns:a16="http://schemas.microsoft.com/office/drawing/2014/main" id="{9071FAEB-ED5C-4464-9B7A-D2B8DE7DDBA4}"/>
                </a:ext>
              </a:extLst>
            </p:cNvPr>
            <p:cNvSpPr/>
            <p:nvPr/>
          </p:nvSpPr>
          <p:spPr>
            <a:xfrm>
              <a:off x="10565396" y="4849964"/>
              <a:ext cx="27760" cy="55546"/>
            </a:xfrm>
            <a:custGeom>
              <a:avLst/>
              <a:gdLst>
                <a:gd name="connsiteX0" fmla="*/ 0 w 27760"/>
                <a:gd name="connsiteY0" fmla="*/ 41025 h 55546"/>
                <a:gd name="connsiteX1" fmla="*/ 0 w 27760"/>
                <a:gd name="connsiteY1" fmla="*/ 14504 h 55546"/>
                <a:gd name="connsiteX2" fmla="*/ 13673 w 27760"/>
                <a:gd name="connsiteY2" fmla="*/ 0 h 55546"/>
                <a:gd name="connsiteX3" fmla="*/ 27761 w 27760"/>
                <a:gd name="connsiteY3" fmla="*/ 14504 h 55546"/>
                <a:gd name="connsiteX4" fmla="*/ 27761 w 27760"/>
                <a:gd name="connsiteY4" fmla="*/ 41025 h 55546"/>
                <a:gd name="connsiteX5" fmla="*/ 13673 w 27760"/>
                <a:gd name="connsiteY5" fmla="*/ 55528 h 55546"/>
                <a:gd name="connsiteX6" fmla="*/ 0 w 27760"/>
                <a:gd name="connsiteY6" fmla="*/ 41025 h 55546"/>
                <a:gd name="connsiteX7" fmla="*/ 18231 w 27760"/>
                <a:gd name="connsiteY7" fmla="*/ 42682 h 55546"/>
                <a:gd name="connsiteX8" fmla="*/ 18231 w 27760"/>
                <a:gd name="connsiteY8" fmla="*/ 13261 h 55546"/>
                <a:gd name="connsiteX9" fmla="*/ 13673 w 27760"/>
                <a:gd name="connsiteY9" fmla="*/ 7459 h 55546"/>
                <a:gd name="connsiteX10" fmla="*/ 9115 w 27760"/>
                <a:gd name="connsiteY10" fmla="*/ 13261 h 55546"/>
                <a:gd name="connsiteX11" fmla="*/ 9115 w 27760"/>
                <a:gd name="connsiteY11" fmla="*/ 42682 h 55546"/>
                <a:gd name="connsiteX12" fmla="*/ 13673 w 27760"/>
                <a:gd name="connsiteY12" fmla="*/ 48484 h 55546"/>
                <a:gd name="connsiteX13" fmla="*/ 18231 w 27760"/>
                <a:gd name="connsiteY13" fmla="*/ 42682 h 5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60" h="55546">
                  <a:moveTo>
                    <a:pt x="0" y="41025"/>
                  </a:moveTo>
                  <a:lnTo>
                    <a:pt x="0" y="14504"/>
                  </a:lnTo>
                  <a:cubicBezTo>
                    <a:pt x="0" y="5802"/>
                    <a:pt x="4143" y="0"/>
                    <a:pt x="13673" y="0"/>
                  </a:cubicBezTo>
                  <a:cubicBezTo>
                    <a:pt x="23203" y="0"/>
                    <a:pt x="27761" y="6216"/>
                    <a:pt x="27761" y="14504"/>
                  </a:cubicBezTo>
                  <a:lnTo>
                    <a:pt x="27761" y="41025"/>
                  </a:lnTo>
                  <a:cubicBezTo>
                    <a:pt x="27761" y="49312"/>
                    <a:pt x="23617" y="55528"/>
                    <a:pt x="13673" y="55528"/>
                  </a:cubicBezTo>
                  <a:cubicBezTo>
                    <a:pt x="4143" y="55943"/>
                    <a:pt x="0" y="49312"/>
                    <a:pt x="0" y="41025"/>
                  </a:cubicBezTo>
                  <a:close/>
                  <a:moveTo>
                    <a:pt x="18231" y="42682"/>
                  </a:moveTo>
                  <a:lnTo>
                    <a:pt x="18231" y="13261"/>
                  </a:lnTo>
                  <a:cubicBezTo>
                    <a:pt x="18231" y="9946"/>
                    <a:pt x="16988" y="7459"/>
                    <a:pt x="13673" y="7459"/>
                  </a:cubicBezTo>
                  <a:cubicBezTo>
                    <a:pt x="10358" y="7459"/>
                    <a:pt x="9115" y="9946"/>
                    <a:pt x="9115" y="13261"/>
                  </a:cubicBezTo>
                  <a:lnTo>
                    <a:pt x="9115" y="42682"/>
                  </a:lnTo>
                  <a:cubicBezTo>
                    <a:pt x="9115" y="45997"/>
                    <a:pt x="10358" y="48484"/>
                    <a:pt x="13673" y="48484"/>
                  </a:cubicBezTo>
                  <a:cubicBezTo>
                    <a:pt x="16988" y="48069"/>
                    <a:pt x="18231" y="45997"/>
                    <a:pt x="18231" y="42682"/>
                  </a:cubicBezTo>
                  <a:close/>
                </a:path>
              </a:pathLst>
            </a:custGeom>
            <a:solidFill>
              <a:srgbClr val="FFFFFF"/>
            </a:solidFill>
            <a:ln w="4763" cap="flat">
              <a:noFill/>
              <a:prstDash val="solid"/>
              <a:miter/>
            </a:ln>
          </p:spPr>
          <p:txBody>
            <a:bodyPr rtlCol="0" anchor="ctr"/>
            <a:lstStyle/>
            <a:p>
              <a:endParaRPr lang="ru-RU"/>
            </a:p>
          </p:txBody>
        </p:sp>
        <p:sp>
          <p:nvSpPr>
            <p:cNvPr id="95" name="Полилиния: фигура 94">
              <a:extLst>
                <a:ext uri="{FF2B5EF4-FFF2-40B4-BE49-F238E27FC236}">
                  <a16:creationId xmlns:a16="http://schemas.microsoft.com/office/drawing/2014/main" id="{25AF9979-B590-4EA0-882B-3C08E611B436}"/>
                </a:ext>
              </a:extLst>
            </p:cNvPr>
            <p:cNvSpPr/>
            <p:nvPr/>
          </p:nvSpPr>
          <p:spPr>
            <a:xfrm>
              <a:off x="10595229" y="4850795"/>
              <a:ext cx="41857" cy="54284"/>
            </a:xfrm>
            <a:custGeom>
              <a:avLst/>
              <a:gdLst>
                <a:gd name="connsiteX0" fmla="*/ 21136 w 41857"/>
                <a:gd name="connsiteY0" fmla="*/ 20719 h 54284"/>
                <a:gd name="connsiteX1" fmla="*/ 16164 w 41857"/>
                <a:gd name="connsiteY1" fmla="*/ 54284 h 54284"/>
                <a:gd name="connsiteX2" fmla="*/ 7463 w 41857"/>
                <a:gd name="connsiteY2" fmla="*/ 54284 h 54284"/>
                <a:gd name="connsiteX3" fmla="*/ 0 w 41857"/>
                <a:gd name="connsiteY3" fmla="*/ 0 h 54284"/>
                <a:gd name="connsiteX4" fmla="*/ 8706 w 41857"/>
                <a:gd name="connsiteY4" fmla="*/ 0 h 54284"/>
                <a:gd name="connsiteX5" fmla="*/ 12849 w 41857"/>
                <a:gd name="connsiteY5" fmla="*/ 34394 h 54284"/>
                <a:gd name="connsiteX6" fmla="*/ 17407 w 41857"/>
                <a:gd name="connsiteY6" fmla="*/ 0 h 54284"/>
                <a:gd name="connsiteX7" fmla="*/ 24865 w 41857"/>
                <a:gd name="connsiteY7" fmla="*/ 0 h 54284"/>
                <a:gd name="connsiteX8" fmla="*/ 29837 w 41857"/>
                <a:gd name="connsiteY8" fmla="*/ 34394 h 54284"/>
                <a:gd name="connsiteX9" fmla="*/ 33980 w 41857"/>
                <a:gd name="connsiteY9" fmla="*/ 0 h 54284"/>
                <a:gd name="connsiteX10" fmla="*/ 41858 w 41857"/>
                <a:gd name="connsiteY10" fmla="*/ 0 h 54284"/>
                <a:gd name="connsiteX11" fmla="*/ 34809 w 41857"/>
                <a:gd name="connsiteY11" fmla="*/ 54284 h 54284"/>
                <a:gd name="connsiteX12" fmla="*/ 26108 w 41857"/>
                <a:gd name="connsiteY12" fmla="*/ 54284 h 54284"/>
                <a:gd name="connsiteX13" fmla="*/ 21136 w 41857"/>
                <a:gd name="connsiteY13" fmla="*/ 20719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857" h="54284">
                  <a:moveTo>
                    <a:pt x="21136" y="20719"/>
                  </a:moveTo>
                  <a:lnTo>
                    <a:pt x="16164" y="54284"/>
                  </a:lnTo>
                  <a:lnTo>
                    <a:pt x="7463" y="54284"/>
                  </a:lnTo>
                  <a:lnTo>
                    <a:pt x="0" y="0"/>
                  </a:lnTo>
                  <a:lnTo>
                    <a:pt x="8706" y="0"/>
                  </a:lnTo>
                  <a:lnTo>
                    <a:pt x="12849" y="34394"/>
                  </a:lnTo>
                  <a:lnTo>
                    <a:pt x="17407" y="0"/>
                  </a:lnTo>
                  <a:lnTo>
                    <a:pt x="24865" y="0"/>
                  </a:lnTo>
                  <a:lnTo>
                    <a:pt x="29837" y="34394"/>
                  </a:lnTo>
                  <a:lnTo>
                    <a:pt x="33980" y="0"/>
                  </a:lnTo>
                  <a:lnTo>
                    <a:pt x="41858" y="0"/>
                  </a:lnTo>
                  <a:lnTo>
                    <a:pt x="34809" y="54284"/>
                  </a:lnTo>
                  <a:lnTo>
                    <a:pt x="26108" y="54284"/>
                  </a:lnTo>
                  <a:lnTo>
                    <a:pt x="21136" y="20719"/>
                  </a:lnTo>
                  <a:close/>
                </a:path>
              </a:pathLst>
            </a:custGeom>
            <a:solidFill>
              <a:srgbClr val="FFFFFF"/>
            </a:solidFill>
            <a:ln w="4763" cap="flat">
              <a:noFill/>
              <a:prstDash val="solid"/>
              <a:miter/>
            </a:ln>
          </p:spPr>
          <p:txBody>
            <a:bodyPr rtlCol="0" anchor="ctr"/>
            <a:lstStyle/>
            <a:p>
              <a:endParaRPr lang="ru-RU"/>
            </a:p>
          </p:txBody>
        </p:sp>
        <p:sp>
          <p:nvSpPr>
            <p:cNvPr id="96" name="Полилиния: фигура 95">
              <a:extLst>
                <a:ext uri="{FF2B5EF4-FFF2-40B4-BE49-F238E27FC236}">
                  <a16:creationId xmlns:a16="http://schemas.microsoft.com/office/drawing/2014/main" id="{102E2679-658A-4BDE-8F53-77EAE4671AE7}"/>
                </a:ext>
              </a:extLst>
            </p:cNvPr>
            <p:cNvSpPr/>
            <p:nvPr/>
          </p:nvSpPr>
          <p:spPr>
            <a:xfrm>
              <a:off x="10640401" y="4850795"/>
              <a:ext cx="24445" cy="54284"/>
            </a:xfrm>
            <a:custGeom>
              <a:avLst/>
              <a:gdLst>
                <a:gd name="connsiteX0" fmla="*/ 0 w 24445"/>
                <a:gd name="connsiteY0" fmla="*/ 0 h 54284"/>
                <a:gd name="connsiteX1" fmla="*/ 24446 w 24445"/>
                <a:gd name="connsiteY1" fmla="*/ 0 h 54284"/>
                <a:gd name="connsiteX2" fmla="*/ 24446 w 24445"/>
                <a:gd name="connsiteY2" fmla="*/ 7459 h 54284"/>
                <a:gd name="connsiteX3" fmla="*/ 16988 w 24445"/>
                <a:gd name="connsiteY3" fmla="*/ 7459 h 54284"/>
                <a:gd name="connsiteX4" fmla="*/ 16988 w 24445"/>
                <a:gd name="connsiteY4" fmla="*/ 54284 h 54284"/>
                <a:gd name="connsiteX5" fmla="*/ 7872 w 24445"/>
                <a:gd name="connsiteY5" fmla="*/ 54284 h 54284"/>
                <a:gd name="connsiteX6" fmla="*/ 7872 w 24445"/>
                <a:gd name="connsiteY6" fmla="*/ 7459 h 54284"/>
                <a:gd name="connsiteX7" fmla="*/ 414 w 24445"/>
                <a:gd name="connsiteY7" fmla="*/ 7459 h 54284"/>
                <a:gd name="connsiteX8" fmla="*/ 414 w 24445"/>
                <a:gd name="connsiteY8" fmla="*/ 0 h 54284"/>
                <a:gd name="connsiteX9" fmla="*/ 0 w 24445"/>
                <a:gd name="connsiteY9" fmla="*/ 0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45" h="54284">
                  <a:moveTo>
                    <a:pt x="0" y="0"/>
                  </a:moveTo>
                  <a:lnTo>
                    <a:pt x="24446" y="0"/>
                  </a:lnTo>
                  <a:lnTo>
                    <a:pt x="24446" y="7459"/>
                  </a:lnTo>
                  <a:lnTo>
                    <a:pt x="16988" y="7459"/>
                  </a:lnTo>
                  <a:lnTo>
                    <a:pt x="16988" y="54284"/>
                  </a:lnTo>
                  <a:lnTo>
                    <a:pt x="7872" y="54284"/>
                  </a:lnTo>
                  <a:lnTo>
                    <a:pt x="7872" y="7459"/>
                  </a:lnTo>
                  <a:lnTo>
                    <a:pt x="414" y="7459"/>
                  </a:lnTo>
                  <a:lnTo>
                    <a:pt x="414" y="0"/>
                  </a:lnTo>
                  <a:lnTo>
                    <a:pt x="0" y="0"/>
                  </a:lnTo>
                  <a:close/>
                </a:path>
              </a:pathLst>
            </a:custGeom>
            <a:solidFill>
              <a:srgbClr val="FFFFFF"/>
            </a:solidFill>
            <a:ln w="4763" cap="flat">
              <a:noFill/>
              <a:prstDash val="solid"/>
              <a:miter/>
            </a:ln>
          </p:spPr>
          <p:txBody>
            <a:bodyPr rtlCol="0" anchor="ctr"/>
            <a:lstStyle/>
            <a:p>
              <a:endParaRPr lang="ru-RU"/>
            </a:p>
          </p:txBody>
        </p:sp>
        <p:sp>
          <p:nvSpPr>
            <p:cNvPr id="97" name="Полилиния: фигура 96">
              <a:extLst>
                <a:ext uri="{FF2B5EF4-FFF2-40B4-BE49-F238E27FC236}">
                  <a16:creationId xmlns:a16="http://schemas.microsoft.com/office/drawing/2014/main" id="{10C3ED0F-388C-45A9-9DE7-91DD3565C15D}"/>
                </a:ext>
              </a:extLst>
            </p:cNvPr>
            <p:cNvSpPr/>
            <p:nvPr/>
          </p:nvSpPr>
          <p:spPr>
            <a:xfrm>
              <a:off x="10667747" y="4850795"/>
              <a:ext cx="26936" cy="54284"/>
            </a:xfrm>
            <a:custGeom>
              <a:avLst/>
              <a:gdLst>
                <a:gd name="connsiteX0" fmla="*/ 17821 w 26936"/>
                <a:gd name="connsiteY0" fmla="*/ 30250 h 54284"/>
                <a:gd name="connsiteX1" fmla="*/ 9120 w 26936"/>
                <a:gd name="connsiteY1" fmla="*/ 30250 h 54284"/>
                <a:gd name="connsiteX2" fmla="*/ 9120 w 26936"/>
                <a:gd name="connsiteY2" fmla="*/ 54284 h 54284"/>
                <a:gd name="connsiteX3" fmla="*/ 0 w 26936"/>
                <a:gd name="connsiteY3" fmla="*/ 54284 h 54284"/>
                <a:gd name="connsiteX4" fmla="*/ 0 w 26936"/>
                <a:gd name="connsiteY4" fmla="*/ 0 h 54284"/>
                <a:gd name="connsiteX5" fmla="*/ 9120 w 26936"/>
                <a:gd name="connsiteY5" fmla="*/ 0 h 54284"/>
                <a:gd name="connsiteX6" fmla="*/ 9120 w 26936"/>
                <a:gd name="connsiteY6" fmla="*/ 23205 h 54284"/>
                <a:gd name="connsiteX7" fmla="*/ 17821 w 26936"/>
                <a:gd name="connsiteY7" fmla="*/ 23205 h 54284"/>
                <a:gd name="connsiteX8" fmla="*/ 17821 w 26936"/>
                <a:gd name="connsiteY8" fmla="*/ 0 h 54284"/>
                <a:gd name="connsiteX9" fmla="*/ 26937 w 26936"/>
                <a:gd name="connsiteY9" fmla="*/ 0 h 54284"/>
                <a:gd name="connsiteX10" fmla="*/ 26937 w 26936"/>
                <a:gd name="connsiteY10" fmla="*/ 54284 h 54284"/>
                <a:gd name="connsiteX11" fmla="*/ 17821 w 26936"/>
                <a:gd name="connsiteY11" fmla="*/ 54284 h 54284"/>
                <a:gd name="connsiteX12" fmla="*/ 17821 w 26936"/>
                <a:gd name="connsiteY12" fmla="*/ 30250 h 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36" h="54284">
                  <a:moveTo>
                    <a:pt x="17821" y="30250"/>
                  </a:moveTo>
                  <a:lnTo>
                    <a:pt x="9120" y="30250"/>
                  </a:lnTo>
                  <a:lnTo>
                    <a:pt x="9120" y="54284"/>
                  </a:lnTo>
                  <a:lnTo>
                    <a:pt x="0" y="54284"/>
                  </a:lnTo>
                  <a:lnTo>
                    <a:pt x="0" y="0"/>
                  </a:lnTo>
                  <a:lnTo>
                    <a:pt x="9120" y="0"/>
                  </a:lnTo>
                  <a:lnTo>
                    <a:pt x="9120" y="23205"/>
                  </a:lnTo>
                  <a:lnTo>
                    <a:pt x="17821" y="23205"/>
                  </a:lnTo>
                  <a:lnTo>
                    <a:pt x="17821" y="0"/>
                  </a:lnTo>
                  <a:lnTo>
                    <a:pt x="26937" y="0"/>
                  </a:lnTo>
                  <a:lnTo>
                    <a:pt x="26937" y="54284"/>
                  </a:lnTo>
                  <a:lnTo>
                    <a:pt x="17821" y="54284"/>
                  </a:lnTo>
                  <a:lnTo>
                    <a:pt x="17821" y="30250"/>
                  </a:lnTo>
                  <a:close/>
                </a:path>
              </a:pathLst>
            </a:custGeom>
            <a:solidFill>
              <a:srgbClr val="FFFFFF"/>
            </a:solidFill>
            <a:ln w="4763" cap="flat">
              <a:noFill/>
              <a:prstDash val="solid"/>
              <a:miter/>
            </a:ln>
          </p:spPr>
          <p:txBody>
            <a:bodyPr rtlCol="0" anchor="ctr"/>
            <a:lstStyle/>
            <a:p>
              <a:endParaRPr lang="ru-RU"/>
            </a:p>
          </p:txBody>
        </p:sp>
      </p:grpSp>
      <p:grpSp>
        <p:nvGrpSpPr>
          <p:cNvPr id="313" name="Группа 312">
            <a:extLst>
              <a:ext uri="{FF2B5EF4-FFF2-40B4-BE49-F238E27FC236}">
                <a16:creationId xmlns:a16="http://schemas.microsoft.com/office/drawing/2014/main" id="{53D88E17-ED40-45EE-A9E8-627A525E2401}"/>
              </a:ext>
            </a:extLst>
          </p:cNvPr>
          <p:cNvGrpSpPr/>
          <p:nvPr userDrawn="1"/>
        </p:nvGrpSpPr>
        <p:grpSpPr>
          <a:xfrm>
            <a:off x="3919537" y="5648325"/>
            <a:ext cx="2006223" cy="400050"/>
            <a:chOff x="3919537" y="5648325"/>
            <a:chExt cx="2006223" cy="400050"/>
          </a:xfrm>
        </p:grpSpPr>
        <p:sp>
          <p:nvSpPr>
            <p:cNvPr id="178" name="Полилиния: фигура 177">
              <a:extLst>
                <a:ext uri="{FF2B5EF4-FFF2-40B4-BE49-F238E27FC236}">
                  <a16:creationId xmlns:a16="http://schemas.microsoft.com/office/drawing/2014/main" id="{8FBE32B5-D10A-4F04-97B0-D77CF05C9B89}"/>
                </a:ext>
              </a:extLst>
            </p:cNvPr>
            <p:cNvSpPr/>
            <p:nvPr/>
          </p:nvSpPr>
          <p:spPr>
            <a:xfrm>
              <a:off x="4719637" y="5648325"/>
              <a:ext cx="406022" cy="400050"/>
            </a:xfrm>
            <a:custGeom>
              <a:avLst/>
              <a:gdLst>
                <a:gd name="connsiteX0" fmla="*/ 406022 w 406022"/>
                <a:gd name="connsiteY0" fmla="*/ 0 h 400050"/>
                <a:gd name="connsiteX1" fmla="*/ 0 w 406022"/>
                <a:gd name="connsiteY1" fmla="*/ 0 h 400050"/>
                <a:gd name="connsiteX2" fmla="*/ 0 w 406022"/>
                <a:gd name="connsiteY2" fmla="*/ 400050 h 400050"/>
                <a:gd name="connsiteX3" fmla="*/ 406022 w 406022"/>
                <a:gd name="connsiteY3" fmla="*/ 400050 h 400050"/>
                <a:gd name="connsiteX4" fmla="*/ 406022 w 406022"/>
                <a:gd name="connsiteY4" fmla="*/ 0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22" h="400050">
                  <a:moveTo>
                    <a:pt x="406022" y="0"/>
                  </a:moveTo>
                  <a:lnTo>
                    <a:pt x="0" y="0"/>
                  </a:lnTo>
                  <a:lnTo>
                    <a:pt x="0" y="400050"/>
                  </a:lnTo>
                  <a:lnTo>
                    <a:pt x="406022" y="400050"/>
                  </a:lnTo>
                  <a:lnTo>
                    <a:pt x="406022" y="0"/>
                  </a:lnTo>
                  <a:close/>
                </a:path>
              </a:pathLst>
            </a:custGeom>
            <a:noFill/>
            <a:ln w="4751" cap="flat">
              <a:solidFill>
                <a:srgbClr val="FFFFFF"/>
              </a:solidFill>
              <a:prstDash val="solid"/>
              <a:miter/>
            </a:ln>
          </p:spPr>
          <p:txBody>
            <a:bodyPr rtlCol="0" anchor="ctr"/>
            <a:lstStyle/>
            <a:p>
              <a:endParaRPr lang="ru-RU"/>
            </a:p>
          </p:txBody>
        </p:sp>
        <p:sp>
          <p:nvSpPr>
            <p:cNvPr id="179" name="Полилиния: фигура 178">
              <a:extLst>
                <a:ext uri="{FF2B5EF4-FFF2-40B4-BE49-F238E27FC236}">
                  <a16:creationId xmlns:a16="http://schemas.microsoft.com/office/drawing/2014/main" id="{4B9E094E-9CEB-40FB-AB9E-611E22DA51C4}"/>
                </a:ext>
              </a:extLst>
            </p:cNvPr>
            <p:cNvSpPr/>
            <p:nvPr/>
          </p:nvSpPr>
          <p:spPr>
            <a:xfrm>
              <a:off x="4747145" y="5681890"/>
              <a:ext cx="23717" cy="80805"/>
            </a:xfrm>
            <a:custGeom>
              <a:avLst/>
              <a:gdLst>
                <a:gd name="connsiteX0" fmla="*/ 23717 w 23717"/>
                <a:gd name="connsiteY0" fmla="*/ 0 h 80805"/>
                <a:gd name="connsiteX1" fmla="*/ 23717 w 23717"/>
                <a:gd name="connsiteY1" fmla="*/ 80806 h 80805"/>
                <a:gd name="connsiteX2" fmla="*/ 10092 w 23717"/>
                <a:gd name="connsiteY2" fmla="*/ 80806 h 80805"/>
                <a:gd name="connsiteX3" fmla="*/ 10092 w 23717"/>
                <a:gd name="connsiteY3" fmla="*/ 18896 h 80805"/>
                <a:gd name="connsiteX4" fmla="*/ 9839 w 23717"/>
                <a:gd name="connsiteY4" fmla="*/ 18896 h 80805"/>
                <a:gd name="connsiteX5" fmla="*/ 248 w 23717"/>
                <a:gd name="connsiteY5" fmla="*/ 28841 h 80805"/>
                <a:gd name="connsiteX6" fmla="*/ 0 w 23717"/>
                <a:gd name="connsiteY6" fmla="*/ 28841 h 80805"/>
                <a:gd name="connsiteX7" fmla="*/ 0 w 23717"/>
                <a:gd name="connsiteY7" fmla="*/ 14669 h 80805"/>
                <a:gd name="connsiteX8" fmla="*/ 12868 w 23717"/>
                <a:gd name="connsiteY8" fmla="*/ 0 h 80805"/>
                <a:gd name="connsiteX9" fmla="*/ 23717 w 23717"/>
                <a:gd name="connsiteY9" fmla="*/ 0 h 80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17" h="80805">
                  <a:moveTo>
                    <a:pt x="23717" y="0"/>
                  </a:moveTo>
                  <a:lnTo>
                    <a:pt x="23717" y="80806"/>
                  </a:lnTo>
                  <a:lnTo>
                    <a:pt x="10092" y="80806"/>
                  </a:lnTo>
                  <a:lnTo>
                    <a:pt x="10092" y="18896"/>
                  </a:lnTo>
                  <a:lnTo>
                    <a:pt x="9839" y="18896"/>
                  </a:lnTo>
                  <a:lnTo>
                    <a:pt x="248" y="28841"/>
                  </a:lnTo>
                  <a:lnTo>
                    <a:pt x="0" y="28841"/>
                  </a:lnTo>
                  <a:lnTo>
                    <a:pt x="0" y="14669"/>
                  </a:lnTo>
                  <a:lnTo>
                    <a:pt x="12868" y="0"/>
                  </a:lnTo>
                  <a:lnTo>
                    <a:pt x="23717" y="0"/>
                  </a:lnTo>
                  <a:close/>
                </a:path>
              </a:pathLst>
            </a:custGeom>
            <a:solidFill>
              <a:srgbClr val="FFFFFF"/>
            </a:solidFill>
            <a:ln w="4751" cap="flat">
              <a:noFill/>
              <a:prstDash val="solid"/>
              <a:miter/>
            </a:ln>
          </p:spPr>
          <p:txBody>
            <a:bodyPr rtlCol="0" anchor="ctr"/>
            <a:lstStyle/>
            <a:p>
              <a:endParaRPr lang="ru-RU"/>
            </a:p>
          </p:txBody>
        </p:sp>
        <p:sp>
          <p:nvSpPr>
            <p:cNvPr id="180" name="Полилиния: фигура 179">
              <a:extLst>
                <a:ext uri="{FF2B5EF4-FFF2-40B4-BE49-F238E27FC236}">
                  <a16:creationId xmlns:a16="http://schemas.microsoft.com/office/drawing/2014/main" id="{CE0750CD-9AA4-4FAE-8DDC-1243906858B3}"/>
                </a:ext>
              </a:extLst>
            </p:cNvPr>
            <p:cNvSpPr/>
            <p:nvPr/>
          </p:nvSpPr>
          <p:spPr>
            <a:xfrm>
              <a:off x="4778183" y="5681135"/>
              <a:ext cx="38857" cy="82552"/>
            </a:xfrm>
            <a:custGeom>
              <a:avLst/>
              <a:gdLst>
                <a:gd name="connsiteX0" fmla="*/ 38100 w 38857"/>
                <a:gd name="connsiteY0" fmla="*/ 18405 h 82552"/>
                <a:gd name="connsiteX1" fmla="*/ 38100 w 38857"/>
                <a:gd name="connsiteY1" fmla="*/ 25367 h 82552"/>
                <a:gd name="connsiteX2" fmla="*/ 28765 w 38857"/>
                <a:gd name="connsiteY2" fmla="*/ 38545 h 82552"/>
                <a:gd name="connsiteX3" fmla="*/ 38857 w 38857"/>
                <a:gd name="connsiteY3" fmla="*/ 52219 h 82552"/>
                <a:gd name="connsiteX4" fmla="*/ 38857 w 38857"/>
                <a:gd name="connsiteY4" fmla="*/ 64153 h 82552"/>
                <a:gd name="connsiteX5" fmla="*/ 18926 w 38857"/>
                <a:gd name="connsiteY5" fmla="*/ 82552 h 82552"/>
                <a:gd name="connsiteX6" fmla="*/ 0 w 38857"/>
                <a:gd name="connsiteY6" fmla="*/ 62413 h 82552"/>
                <a:gd name="connsiteX7" fmla="*/ 0 w 38857"/>
                <a:gd name="connsiteY7" fmla="*/ 51722 h 82552"/>
                <a:gd name="connsiteX8" fmla="*/ 12616 w 38857"/>
                <a:gd name="connsiteY8" fmla="*/ 51722 h 82552"/>
                <a:gd name="connsiteX9" fmla="*/ 12616 w 38857"/>
                <a:gd name="connsiteY9" fmla="*/ 63159 h 82552"/>
                <a:gd name="connsiteX10" fmla="*/ 18926 w 38857"/>
                <a:gd name="connsiteY10" fmla="*/ 71115 h 82552"/>
                <a:gd name="connsiteX11" fmla="*/ 24979 w 38857"/>
                <a:gd name="connsiteY11" fmla="*/ 63905 h 82552"/>
                <a:gd name="connsiteX12" fmla="*/ 24979 w 38857"/>
                <a:gd name="connsiteY12" fmla="*/ 50478 h 82552"/>
                <a:gd name="connsiteX13" fmla="*/ 18169 w 38857"/>
                <a:gd name="connsiteY13" fmla="*/ 44014 h 82552"/>
                <a:gd name="connsiteX14" fmla="*/ 12363 w 38857"/>
                <a:gd name="connsiteY14" fmla="*/ 44014 h 82552"/>
                <a:gd name="connsiteX15" fmla="*/ 12363 w 38857"/>
                <a:gd name="connsiteY15" fmla="*/ 33572 h 82552"/>
                <a:gd name="connsiteX16" fmla="*/ 17664 w 38857"/>
                <a:gd name="connsiteY16" fmla="*/ 33572 h 82552"/>
                <a:gd name="connsiteX17" fmla="*/ 24979 w 38857"/>
                <a:gd name="connsiteY17" fmla="*/ 27107 h 82552"/>
                <a:gd name="connsiteX18" fmla="*/ 24979 w 38857"/>
                <a:gd name="connsiteY18" fmla="*/ 18405 h 82552"/>
                <a:gd name="connsiteX19" fmla="*/ 19179 w 38857"/>
                <a:gd name="connsiteY19" fmla="*/ 11195 h 82552"/>
                <a:gd name="connsiteX20" fmla="*/ 13373 w 38857"/>
                <a:gd name="connsiteY20" fmla="*/ 19151 h 82552"/>
                <a:gd name="connsiteX21" fmla="*/ 13373 w 38857"/>
                <a:gd name="connsiteY21" fmla="*/ 27356 h 82552"/>
                <a:gd name="connsiteX22" fmla="*/ 757 w 38857"/>
                <a:gd name="connsiteY22" fmla="*/ 27356 h 82552"/>
                <a:gd name="connsiteX23" fmla="*/ 757 w 38857"/>
                <a:gd name="connsiteY23" fmla="*/ 20146 h 82552"/>
                <a:gd name="connsiteX24" fmla="*/ 19931 w 38857"/>
                <a:gd name="connsiteY24" fmla="*/ 6 h 82552"/>
                <a:gd name="connsiteX25" fmla="*/ 38100 w 38857"/>
                <a:gd name="connsiteY25" fmla="*/ 18405 h 8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857" h="82552">
                  <a:moveTo>
                    <a:pt x="38100" y="18405"/>
                  </a:moveTo>
                  <a:lnTo>
                    <a:pt x="38100" y="25367"/>
                  </a:lnTo>
                  <a:cubicBezTo>
                    <a:pt x="38100" y="32080"/>
                    <a:pt x="34319" y="36555"/>
                    <a:pt x="28765" y="38545"/>
                  </a:cubicBezTo>
                  <a:cubicBezTo>
                    <a:pt x="35581" y="40036"/>
                    <a:pt x="38857" y="44760"/>
                    <a:pt x="38857" y="52219"/>
                  </a:cubicBezTo>
                  <a:lnTo>
                    <a:pt x="38857" y="64153"/>
                  </a:lnTo>
                  <a:cubicBezTo>
                    <a:pt x="38857" y="75342"/>
                    <a:pt x="32804" y="82552"/>
                    <a:pt x="18926" y="82552"/>
                  </a:cubicBezTo>
                  <a:cubicBezTo>
                    <a:pt x="5044" y="82552"/>
                    <a:pt x="0" y="74596"/>
                    <a:pt x="0" y="62413"/>
                  </a:cubicBezTo>
                  <a:lnTo>
                    <a:pt x="0" y="51722"/>
                  </a:lnTo>
                  <a:lnTo>
                    <a:pt x="12616" y="51722"/>
                  </a:lnTo>
                  <a:lnTo>
                    <a:pt x="12616" y="63159"/>
                  </a:lnTo>
                  <a:cubicBezTo>
                    <a:pt x="12616" y="67883"/>
                    <a:pt x="14383" y="71115"/>
                    <a:pt x="18926" y="71115"/>
                  </a:cubicBezTo>
                  <a:cubicBezTo>
                    <a:pt x="23212" y="71115"/>
                    <a:pt x="24979" y="68132"/>
                    <a:pt x="24979" y="63905"/>
                  </a:cubicBezTo>
                  <a:lnTo>
                    <a:pt x="24979" y="50478"/>
                  </a:lnTo>
                  <a:cubicBezTo>
                    <a:pt x="24979" y="46252"/>
                    <a:pt x="22960" y="44014"/>
                    <a:pt x="18169" y="44014"/>
                  </a:cubicBezTo>
                  <a:lnTo>
                    <a:pt x="12363" y="44014"/>
                  </a:lnTo>
                  <a:lnTo>
                    <a:pt x="12363" y="33572"/>
                  </a:lnTo>
                  <a:lnTo>
                    <a:pt x="17664" y="33572"/>
                  </a:lnTo>
                  <a:cubicBezTo>
                    <a:pt x="22203" y="33572"/>
                    <a:pt x="24979" y="31334"/>
                    <a:pt x="24979" y="27107"/>
                  </a:cubicBezTo>
                  <a:lnTo>
                    <a:pt x="24979" y="18405"/>
                  </a:lnTo>
                  <a:cubicBezTo>
                    <a:pt x="24979" y="13930"/>
                    <a:pt x="23465" y="11195"/>
                    <a:pt x="19179" y="11195"/>
                  </a:cubicBezTo>
                  <a:cubicBezTo>
                    <a:pt x="14888" y="11195"/>
                    <a:pt x="13373" y="13930"/>
                    <a:pt x="13373" y="19151"/>
                  </a:cubicBezTo>
                  <a:lnTo>
                    <a:pt x="13373" y="27356"/>
                  </a:lnTo>
                  <a:lnTo>
                    <a:pt x="757" y="27356"/>
                  </a:lnTo>
                  <a:lnTo>
                    <a:pt x="757" y="20146"/>
                  </a:lnTo>
                  <a:cubicBezTo>
                    <a:pt x="757" y="8211"/>
                    <a:pt x="5801" y="6"/>
                    <a:pt x="19931" y="6"/>
                  </a:cubicBezTo>
                  <a:cubicBezTo>
                    <a:pt x="32552" y="-242"/>
                    <a:pt x="38100" y="6968"/>
                    <a:pt x="38100" y="18405"/>
                  </a:cubicBezTo>
                  <a:close/>
                </a:path>
              </a:pathLst>
            </a:custGeom>
            <a:solidFill>
              <a:srgbClr val="FFFFFF"/>
            </a:solidFill>
            <a:ln w="4751" cap="flat">
              <a:noFill/>
              <a:prstDash val="solid"/>
              <a:miter/>
            </a:ln>
          </p:spPr>
          <p:txBody>
            <a:bodyPr rtlCol="0" anchor="ctr"/>
            <a:lstStyle/>
            <a:p>
              <a:endParaRPr lang="ru-RU"/>
            </a:p>
          </p:txBody>
        </p:sp>
        <p:sp>
          <p:nvSpPr>
            <p:cNvPr id="181" name="Полилиния: фигура 180">
              <a:extLst>
                <a:ext uri="{FF2B5EF4-FFF2-40B4-BE49-F238E27FC236}">
                  <a16:creationId xmlns:a16="http://schemas.microsoft.com/office/drawing/2014/main" id="{B0CDF4FF-CAFD-4455-A3BE-3A9C29FC8826}"/>
                </a:ext>
              </a:extLst>
            </p:cNvPr>
            <p:cNvSpPr/>
            <p:nvPr/>
          </p:nvSpPr>
          <p:spPr>
            <a:xfrm>
              <a:off x="4772125" y="5825100"/>
              <a:ext cx="300794" cy="151168"/>
            </a:xfrm>
            <a:custGeom>
              <a:avLst/>
              <a:gdLst>
                <a:gd name="connsiteX0" fmla="*/ 299533 w 300794"/>
                <a:gd name="connsiteY0" fmla="*/ 73844 h 151168"/>
                <a:gd name="connsiteX1" fmla="*/ 150395 w 300794"/>
                <a:gd name="connsiteY1" fmla="*/ 0 h 151168"/>
                <a:gd name="connsiteX2" fmla="*/ 1262 w 300794"/>
                <a:gd name="connsiteY2" fmla="*/ 73844 h 151168"/>
                <a:gd name="connsiteX3" fmla="*/ 0 w 300794"/>
                <a:gd name="connsiteY3" fmla="*/ 75584 h 151168"/>
                <a:gd name="connsiteX4" fmla="*/ 1262 w 300794"/>
                <a:gd name="connsiteY4" fmla="*/ 77324 h 151168"/>
                <a:gd name="connsiteX5" fmla="*/ 150395 w 300794"/>
                <a:gd name="connsiteY5" fmla="*/ 151168 h 151168"/>
                <a:gd name="connsiteX6" fmla="*/ 299533 w 300794"/>
                <a:gd name="connsiteY6" fmla="*/ 77324 h 151168"/>
                <a:gd name="connsiteX7" fmla="*/ 300795 w 300794"/>
                <a:gd name="connsiteY7" fmla="*/ 75584 h 151168"/>
                <a:gd name="connsiteX8" fmla="*/ 299533 w 300794"/>
                <a:gd name="connsiteY8" fmla="*/ 73844 h 151168"/>
                <a:gd name="connsiteX9" fmla="*/ 100432 w 300794"/>
                <a:gd name="connsiteY9" fmla="*/ 37295 h 151168"/>
                <a:gd name="connsiteX10" fmla="*/ 104218 w 300794"/>
                <a:gd name="connsiteY10" fmla="*/ 32322 h 151168"/>
                <a:gd name="connsiteX11" fmla="*/ 107247 w 300794"/>
                <a:gd name="connsiteY11" fmla="*/ 31079 h 151168"/>
                <a:gd name="connsiteX12" fmla="*/ 109518 w 300794"/>
                <a:gd name="connsiteY12" fmla="*/ 32074 h 151168"/>
                <a:gd name="connsiteX13" fmla="*/ 108761 w 300794"/>
                <a:gd name="connsiteY13" fmla="*/ 36052 h 151168"/>
                <a:gd name="connsiteX14" fmla="*/ 102199 w 300794"/>
                <a:gd name="connsiteY14" fmla="*/ 39035 h 151168"/>
                <a:gd name="connsiteX15" fmla="*/ 100432 w 300794"/>
                <a:gd name="connsiteY15" fmla="*/ 37295 h 151168"/>
                <a:gd name="connsiteX16" fmla="*/ 97155 w 300794"/>
                <a:gd name="connsiteY16" fmla="*/ 43511 h 151168"/>
                <a:gd name="connsiteX17" fmla="*/ 97407 w 300794"/>
                <a:gd name="connsiteY17" fmla="*/ 43013 h 151168"/>
                <a:gd name="connsiteX18" fmla="*/ 102451 w 300794"/>
                <a:gd name="connsiteY18" fmla="*/ 41273 h 151168"/>
                <a:gd name="connsiteX19" fmla="*/ 106237 w 300794"/>
                <a:gd name="connsiteY19" fmla="*/ 42765 h 151168"/>
                <a:gd name="connsiteX20" fmla="*/ 101441 w 300794"/>
                <a:gd name="connsiteY20" fmla="*/ 46245 h 151168"/>
                <a:gd name="connsiteX21" fmla="*/ 93874 w 300794"/>
                <a:gd name="connsiteY21" fmla="*/ 52710 h 151168"/>
                <a:gd name="connsiteX22" fmla="*/ 92359 w 300794"/>
                <a:gd name="connsiteY22" fmla="*/ 52461 h 151168"/>
                <a:gd name="connsiteX23" fmla="*/ 97155 w 300794"/>
                <a:gd name="connsiteY23" fmla="*/ 43511 h 151168"/>
                <a:gd name="connsiteX24" fmla="*/ 130716 w 300794"/>
                <a:gd name="connsiteY24" fmla="*/ 111636 h 151168"/>
                <a:gd name="connsiteX25" fmla="*/ 126930 w 300794"/>
                <a:gd name="connsiteY25" fmla="*/ 119592 h 151168"/>
                <a:gd name="connsiteX26" fmla="*/ 118348 w 300794"/>
                <a:gd name="connsiteY26" fmla="*/ 122824 h 151168"/>
                <a:gd name="connsiteX27" fmla="*/ 115072 w 300794"/>
                <a:gd name="connsiteY27" fmla="*/ 111387 h 151168"/>
                <a:gd name="connsiteX28" fmla="*/ 112043 w 300794"/>
                <a:gd name="connsiteY28" fmla="*/ 105918 h 151168"/>
                <a:gd name="connsiteX29" fmla="*/ 107752 w 300794"/>
                <a:gd name="connsiteY29" fmla="*/ 102934 h 151168"/>
                <a:gd name="connsiteX30" fmla="*/ 103965 w 300794"/>
                <a:gd name="connsiteY30" fmla="*/ 97961 h 151168"/>
                <a:gd name="connsiteX31" fmla="*/ 97660 w 300794"/>
                <a:gd name="connsiteY31" fmla="*/ 99204 h 151168"/>
                <a:gd name="connsiteX32" fmla="*/ 92864 w 300794"/>
                <a:gd name="connsiteY32" fmla="*/ 99702 h 151168"/>
                <a:gd name="connsiteX33" fmla="*/ 92612 w 300794"/>
                <a:gd name="connsiteY33" fmla="*/ 99702 h 151168"/>
                <a:gd name="connsiteX34" fmla="*/ 87563 w 300794"/>
                <a:gd name="connsiteY34" fmla="*/ 75584 h 151168"/>
                <a:gd name="connsiteX35" fmla="*/ 87816 w 300794"/>
                <a:gd name="connsiteY35" fmla="*/ 69368 h 151168"/>
                <a:gd name="connsiteX36" fmla="*/ 88321 w 300794"/>
                <a:gd name="connsiteY36" fmla="*/ 68871 h 151168"/>
                <a:gd name="connsiteX37" fmla="*/ 91602 w 300794"/>
                <a:gd name="connsiteY37" fmla="*/ 64147 h 151168"/>
                <a:gd name="connsiteX38" fmla="*/ 95388 w 300794"/>
                <a:gd name="connsiteY38" fmla="*/ 62904 h 151168"/>
                <a:gd name="connsiteX39" fmla="*/ 105732 w 300794"/>
                <a:gd name="connsiteY39" fmla="*/ 65390 h 151168"/>
                <a:gd name="connsiteX40" fmla="*/ 118348 w 300794"/>
                <a:gd name="connsiteY40" fmla="*/ 68374 h 151168"/>
                <a:gd name="connsiteX41" fmla="*/ 122387 w 300794"/>
                <a:gd name="connsiteY41" fmla="*/ 64147 h 151168"/>
                <a:gd name="connsiteX42" fmla="*/ 117843 w 300794"/>
                <a:gd name="connsiteY42" fmla="*/ 62655 h 151168"/>
                <a:gd name="connsiteX43" fmla="*/ 113557 w 300794"/>
                <a:gd name="connsiteY43" fmla="*/ 59175 h 151168"/>
                <a:gd name="connsiteX44" fmla="*/ 114062 w 300794"/>
                <a:gd name="connsiteY44" fmla="*/ 64396 h 151168"/>
                <a:gd name="connsiteX45" fmla="*/ 109771 w 300794"/>
                <a:gd name="connsiteY45" fmla="*/ 58429 h 151168"/>
                <a:gd name="connsiteX46" fmla="*/ 105732 w 300794"/>
                <a:gd name="connsiteY46" fmla="*/ 57185 h 151168"/>
                <a:gd name="connsiteX47" fmla="*/ 94883 w 300794"/>
                <a:gd name="connsiteY47" fmla="*/ 61412 h 151168"/>
                <a:gd name="connsiteX48" fmla="*/ 90340 w 300794"/>
                <a:gd name="connsiteY48" fmla="*/ 58429 h 151168"/>
                <a:gd name="connsiteX49" fmla="*/ 90845 w 300794"/>
                <a:gd name="connsiteY49" fmla="*/ 56937 h 151168"/>
                <a:gd name="connsiteX50" fmla="*/ 97912 w 300794"/>
                <a:gd name="connsiteY50" fmla="*/ 56191 h 151168"/>
                <a:gd name="connsiteX51" fmla="*/ 101441 w 300794"/>
                <a:gd name="connsiteY51" fmla="*/ 55196 h 151168"/>
                <a:gd name="connsiteX52" fmla="*/ 101441 w 300794"/>
                <a:gd name="connsiteY52" fmla="*/ 52710 h 151168"/>
                <a:gd name="connsiteX53" fmla="*/ 103208 w 300794"/>
                <a:gd name="connsiteY53" fmla="*/ 50970 h 151168"/>
                <a:gd name="connsiteX54" fmla="*/ 108004 w 300794"/>
                <a:gd name="connsiteY54" fmla="*/ 48235 h 151168"/>
                <a:gd name="connsiteX55" fmla="*/ 117591 w 300794"/>
                <a:gd name="connsiteY55" fmla="*/ 48235 h 151168"/>
                <a:gd name="connsiteX56" fmla="*/ 123901 w 300794"/>
                <a:gd name="connsiteY56" fmla="*/ 46992 h 151168"/>
                <a:gd name="connsiteX57" fmla="*/ 128445 w 300794"/>
                <a:gd name="connsiteY57" fmla="*/ 43262 h 151168"/>
                <a:gd name="connsiteX58" fmla="*/ 123649 w 300794"/>
                <a:gd name="connsiteY58" fmla="*/ 43013 h 151168"/>
                <a:gd name="connsiteX59" fmla="*/ 118601 w 300794"/>
                <a:gd name="connsiteY59" fmla="*/ 46494 h 151168"/>
                <a:gd name="connsiteX60" fmla="*/ 109266 w 300794"/>
                <a:gd name="connsiteY60" fmla="*/ 42516 h 151168"/>
                <a:gd name="connsiteX61" fmla="*/ 114314 w 300794"/>
                <a:gd name="connsiteY61" fmla="*/ 37295 h 151168"/>
                <a:gd name="connsiteX62" fmla="*/ 126173 w 300794"/>
                <a:gd name="connsiteY62" fmla="*/ 35554 h 151168"/>
                <a:gd name="connsiteX63" fmla="*/ 137274 w 300794"/>
                <a:gd name="connsiteY63" fmla="*/ 34560 h 151168"/>
                <a:gd name="connsiteX64" fmla="*/ 131221 w 300794"/>
                <a:gd name="connsiteY64" fmla="*/ 41273 h 151168"/>
                <a:gd name="connsiteX65" fmla="*/ 141565 w 300794"/>
                <a:gd name="connsiteY65" fmla="*/ 36300 h 151168"/>
                <a:gd name="connsiteX66" fmla="*/ 137779 w 300794"/>
                <a:gd name="connsiteY66" fmla="*/ 27101 h 151168"/>
                <a:gd name="connsiteX67" fmla="*/ 117591 w 300794"/>
                <a:gd name="connsiteY67" fmla="*/ 23869 h 151168"/>
                <a:gd name="connsiteX68" fmla="*/ 151405 w 300794"/>
                <a:gd name="connsiteY68" fmla="*/ 14172 h 151168"/>
                <a:gd name="connsiteX69" fmla="*/ 212222 w 300794"/>
                <a:gd name="connsiteY69" fmla="*/ 61412 h 151168"/>
                <a:gd name="connsiteX70" fmla="*/ 211969 w 300794"/>
                <a:gd name="connsiteY70" fmla="*/ 64147 h 151168"/>
                <a:gd name="connsiteX71" fmla="*/ 204649 w 300794"/>
                <a:gd name="connsiteY71" fmla="*/ 64644 h 151168"/>
                <a:gd name="connsiteX72" fmla="*/ 201373 w 300794"/>
                <a:gd name="connsiteY72" fmla="*/ 65639 h 151168"/>
                <a:gd name="connsiteX73" fmla="*/ 201625 w 300794"/>
                <a:gd name="connsiteY73" fmla="*/ 72849 h 151168"/>
                <a:gd name="connsiteX74" fmla="*/ 195063 w 300794"/>
                <a:gd name="connsiteY74" fmla="*/ 75336 h 151168"/>
                <a:gd name="connsiteX75" fmla="*/ 191781 w 300794"/>
                <a:gd name="connsiteY75" fmla="*/ 82795 h 151168"/>
                <a:gd name="connsiteX76" fmla="*/ 193801 w 300794"/>
                <a:gd name="connsiteY76" fmla="*/ 91248 h 151168"/>
                <a:gd name="connsiteX77" fmla="*/ 183961 w 300794"/>
                <a:gd name="connsiteY77" fmla="*/ 82795 h 151168"/>
                <a:gd name="connsiteX78" fmla="*/ 180175 w 300794"/>
                <a:gd name="connsiteY78" fmla="*/ 73346 h 151168"/>
                <a:gd name="connsiteX79" fmla="*/ 174369 w 300794"/>
                <a:gd name="connsiteY79" fmla="*/ 71606 h 151168"/>
                <a:gd name="connsiteX80" fmla="*/ 173360 w 300794"/>
                <a:gd name="connsiteY80" fmla="*/ 77822 h 151168"/>
                <a:gd name="connsiteX81" fmla="*/ 168312 w 300794"/>
                <a:gd name="connsiteY81" fmla="*/ 81303 h 151168"/>
                <a:gd name="connsiteX82" fmla="*/ 151910 w 300794"/>
                <a:gd name="connsiteY82" fmla="*/ 70114 h 151168"/>
                <a:gd name="connsiteX83" fmla="*/ 144594 w 300794"/>
                <a:gd name="connsiteY83" fmla="*/ 63898 h 151168"/>
                <a:gd name="connsiteX84" fmla="*/ 139294 w 300794"/>
                <a:gd name="connsiteY84" fmla="*/ 61909 h 151168"/>
                <a:gd name="connsiteX85" fmla="*/ 149643 w 300794"/>
                <a:gd name="connsiteY85" fmla="*/ 73346 h 151168"/>
                <a:gd name="connsiteX86" fmla="*/ 143585 w 300794"/>
                <a:gd name="connsiteY86" fmla="*/ 79562 h 151168"/>
                <a:gd name="connsiteX87" fmla="*/ 136265 w 300794"/>
                <a:gd name="connsiteY87" fmla="*/ 74838 h 151168"/>
                <a:gd name="connsiteX88" fmla="*/ 131978 w 300794"/>
                <a:gd name="connsiteY88" fmla="*/ 72103 h 151168"/>
                <a:gd name="connsiteX89" fmla="*/ 137779 w 300794"/>
                <a:gd name="connsiteY89" fmla="*/ 82297 h 151168"/>
                <a:gd name="connsiteX90" fmla="*/ 142323 w 300794"/>
                <a:gd name="connsiteY90" fmla="*/ 87270 h 151168"/>
                <a:gd name="connsiteX91" fmla="*/ 139546 w 300794"/>
                <a:gd name="connsiteY91" fmla="*/ 91248 h 151168"/>
                <a:gd name="connsiteX92" fmla="*/ 136265 w 300794"/>
                <a:gd name="connsiteY92" fmla="*/ 98707 h 151168"/>
                <a:gd name="connsiteX93" fmla="*/ 134750 w 300794"/>
                <a:gd name="connsiteY93" fmla="*/ 105918 h 151168"/>
                <a:gd name="connsiteX94" fmla="*/ 130716 w 300794"/>
                <a:gd name="connsiteY94" fmla="*/ 111636 h 151168"/>
                <a:gd name="connsiteX95" fmla="*/ 198092 w 300794"/>
                <a:gd name="connsiteY95" fmla="*/ 87021 h 151168"/>
                <a:gd name="connsiteX96" fmla="*/ 202130 w 300794"/>
                <a:gd name="connsiteY96" fmla="*/ 90751 h 151168"/>
                <a:gd name="connsiteX97" fmla="*/ 196072 w 300794"/>
                <a:gd name="connsiteY97" fmla="*/ 90254 h 151168"/>
                <a:gd name="connsiteX98" fmla="*/ 198092 w 300794"/>
                <a:gd name="connsiteY98" fmla="*/ 87021 h 151168"/>
                <a:gd name="connsiteX99" fmla="*/ 195315 w 300794"/>
                <a:gd name="connsiteY99" fmla="*/ 85032 h 151168"/>
                <a:gd name="connsiteX100" fmla="*/ 193548 w 300794"/>
                <a:gd name="connsiteY100" fmla="*/ 82546 h 151168"/>
                <a:gd name="connsiteX101" fmla="*/ 195567 w 300794"/>
                <a:gd name="connsiteY101" fmla="*/ 80805 h 151168"/>
                <a:gd name="connsiteX102" fmla="*/ 198596 w 300794"/>
                <a:gd name="connsiteY102" fmla="*/ 84286 h 151168"/>
                <a:gd name="connsiteX103" fmla="*/ 195315 w 300794"/>
                <a:gd name="connsiteY103" fmla="*/ 85032 h 151168"/>
                <a:gd name="connsiteX104" fmla="*/ 167812 w 300794"/>
                <a:gd name="connsiteY104" fmla="*/ 85032 h 151168"/>
                <a:gd name="connsiteX105" fmla="*/ 161754 w 300794"/>
                <a:gd name="connsiteY105" fmla="*/ 84535 h 151168"/>
                <a:gd name="connsiteX106" fmla="*/ 163773 w 300794"/>
                <a:gd name="connsiteY106" fmla="*/ 81303 h 151168"/>
                <a:gd name="connsiteX107" fmla="*/ 167812 w 300794"/>
                <a:gd name="connsiteY107" fmla="*/ 85032 h 151168"/>
                <a:gd name="connsiteX108" fmla="*/ 142070 w 300794"/>
                <a:gd name="connsiteY108" fmla="*/ 97215 h 151168"/>
                <a:gd name="connsiteX109" fmla="*/ 137274 w 300794"/>
                <a:gd name="connsiteY109" fmla="*/ 107658 h 151168"/>
                <a:gd name="connsiteX110" fmla="*/ 138284 w 300794"/>
                <a:gd name="connsiteY110" fmla="*/ 94729 h 151168"/>
                <a:gd name="connsiteX111" fmla="*/ 142070 w 300794"/>
                <a:gd name="connsiteY111" fmla="*/ 97215 h 151168"/>
                <a:gd name="connsiteX112" fmla="*/ 150647 w 300794"/>
                <a:gd name="connsiteY112" fmla="*/ 137494 h 151168"/>
                <a:gd name="connsiteX113" fmla="*/ 132983 w 300794"/>
                <a:gd name="connsiteY113" fmla="*/ 135007 h 151168"/>
                <a:gd name="connsiteX114" fmla="*/ 132231 w 300794"/>
                <a:gd name="connsiteY114" fmla="*/ 132024 h 151168"/>
                <a:gd name="connsiteX115" fmla="*/ 144594 w 300794"/>
                <a:gd name="connsiteY115" fmla="*/ 124565 h 151168"/>
                <a:gd name="connsiteX116" fmla="*/ 170331 w 300794"/>
                <a:gd name="connsiteY116" fmla="*/ 129786 h 151168"/>
                <a:gd name="connsiteX117" fmla="*/ 182952 w 300794"/>
                <a:gd name="connsiteY117" fmla="*/ 123322 h 151168"/>
                <a:gd name="connsiteX118" fmla="*/ 188752 w 300794"/>
                <a:gd name="connsiteY118" fmla="*/ 124814 h 151168"/>
                <a:gd name="connsiteX119" fmla="*/ 150647 w 300794"/>
                <a:gd name="connsiteY119" fmla="*/ 137494 h 151168"/>
                <a:gd name="connsiteX120" fmla="*/ 194810 w 300794"/>
                <a:gd name="connsiteY120" fmla="*/ 119592 h 151168"/>
                <a:gd name="connsiteX121" fmla="*/ 192791 w 300794"/>
                <a:gd name="connsiteY121" fmla="*/ 118846 h 151168"/>
                <a:gd name="connsiteX122" fmla="*/ 187995 w 300794"/>
                <a:gd name="connsiteY122" fmla="*/ 119344 h 151168"/>
                <a:gd name="connsiteX123" fmla="*/ 184718 w 300794"/>
                <a:gd name="connsiteY123" fmla="*/ 118100 h 151168"/>
                <a:gd name="connsiteX124" fmla="*/ 178913 w 300794"/>
                <a:gd name="connsiteY124" fmla="*/ 112133 h 151168"/>
                <a:gd name="connsiteX125" fmla="*/ 185471 w 300794"/>
                <a:gd name="connsiteY125" fmla="*/ 98956 h 151168"/>
                <a:gd name="connsiteX126" fmla="*/ 196829 w 300794"/>
                <a:gd name="connsiteY126" fmla="*/ 95972 h 151168"/>
                <a:gd name="connsiteX127" fmla="*/ 207426 w 300794"/>
                <a:gd name="connsiteY127" fmla="*/ 92491 h 151168"/>
                <a:gd name="connsiteX128" fmla="*/ 208183 w 300794"/>
                <a:gd name="connsiteY128" fmla="*/ 93983 h 151168"/>
                <a:gd name="connsiteX129" fmla="*/ 209193 w 300794"/>
                <a:gd name="connsiteY129" fmla="*/ 97961 h 151168"/>
                <a:gd name="connsiteX130" fmla="*/ 194810 w 300794"/>
                <a:gd name="connsiteY130" fmla="*/ 119592 h 151168"/>
                <a:gd name="connsiteX131" fmla="*/ 211969 w 300794"/>
                <a:gd name="connsiteY131" fmla="*/ 88264 h 151168"/>
                <a:gd name="connsiteX132" fmla="*/ 208941 w 300794"/>
                <a:gd name="connsiteY132" fmla="*/ 71855 h 151168"/>
                <a:gd name="connsiteX133" fmla="*/ 207931 w 300794"/>
                <a:gd name="connsiteY133" fmla="*/ 67628 h 151168"/>
                <a:gd name="connsiteX134" fmla="*/ 213484 w 300794"/>
                <a:gd name="connsiteY134" fmla="*/ 71855 h 151168"/>
                <a:gd name="connsiteX135" fmla="*/ 213484 w 300794"/>
                <a:gd name="connsiteY135" fmla="*/ 75336 h 151168"/>
                <a:gd name="connsiteX136" fmla="*/ 211969 w 300794"/>
                <a:gd name="connsiteY136" fmla="*/ 88264 h 15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300794" h="151168">
                  <a:moveTo>
                    <a:pt x="299533" y="73844"/>
                  </a:moveTo>
                  <a:cubicBezTo>
                    <a:pt x="288936" y="59175"/>
                    <a:pt x="240483" y="0"/>
                    <a:pt x="150395" y="0"/>
                  </a:cubicBezTo>
                  <a:cubicBezTo>
                    <a:pt x="60312" y="0"/>
                    <a:pt x="12111" y="58926"/>
                    <a:pt x="1262" y="73844"/>
                  </a:cubicBezTo>
                  <a:cubicBezTo>
                    <a:pt x="757" y="74590"/>
                    <a:pt x="505" y="75087"/>
                    <a:pt x="0" y="75584"/>
                  </a:cubicBezTo>
                  <a:cubicBezTo>
                    <a:pt x="252" y="76081"/>
                    <a:pt x="757" y="76579"/>
                    <a:pt x="1262" y="77324"/>
                  </a:cubicBezTo>
                  <a:cubicBezTo>
                    <a:pt x="11859" y="91994"/>
                    <a:pt x="60312" y="151168"/>
                    <a:pt x="150395" y="151168"/>
                  </a:cubicBezTo>
                  <a:cubicBezTo>
                    <a:pt x="240230" y="151168"/>
                    <a:pt x="288684" y="92242"/>
                    <a:pt x="299533" y="77324"/>
                  </a:cubicBezTo>
                  <a:cubicBezTo>
                    <a:pt x="300038" y="76579"/>
                    <a:pt x="300290" y="76081"/>
                    <a:pt x="300795" y="75584"/>
                  </a:cubicBezTo>
                  <a:cubicBezTo>
                    <a:pt x="300542" y="74838"/>
                    <a:pt x="300038" y="74341"/>
                    <a:pt x="299533" y="73844"/>
                  </a:cubicBezTo>
                  <a:close/>
                  <a:moveTo>
                    <a:pt x="100432" y="37295"/>
                  </a:moveTo>
                  <a:cubicBezTo>
                    <a:pt x="101189" y="36052"/>
                    <a:pt x="103965" y="32819"/>
                    <a:pt x="104218" y="32322"/>
                  </a:cubicBezTo>
                  <a:cubicBezTo>
                    <a:pt x="104975" y="31328"/>
                    <a:pt x="106237" y="31328"/>
                    <a:pt x="107247" y="31079"/>
                  </a:cubicBezTo>
                  <a:cubicBezTo>
                    <a:pt x="108256" y="30831"/>
                    <a:pt x="109518" y="31328"/>
                    <a:pt x="109518" y="32074"/>
                  </a:cubicBezTo>
                  <a:cubicBezTo>
                    <a:pt x="109771" y="32819"/>
                    <a:pt x="109266" y="35554"/>
                    <a:pt x="108761" y="36052"/>
                  </a:cubicBezTo>
                  <a:cubicBezTo>
                    <a:pt x="107499" y="37295"/>
                    <a:pt x="103965" y="39284"/>
                    <a:pt x="102199" y="39035"/>
                  </a:cubicBezTo>
                  <a:cubicBezTo>
                    <a:pt x="100684" y="38787"/>
                    <a:pt x="100179" y="37792"/>
                    <a:pt x="100432" y="37295"/>
                  </a:cubicBezTo>
                  <a:close/>
                  <a:moveTo>
                    <a:pt x="97155" y="43511"/>
                  </a:moveTo>
                  <a:cubicBezTo>
                    <a:pt x="97407" y="43262"/>
                    <a:pt x="97407" y="43262"/>
                    <a:pt x="97407" y="43013"/>
                  </a:cubicBezTo>
                  <a:cubicBezTo>
                    <a:pt x="98412" y="41770"/>
                    <a:pt x="100684" y="41521"/>
                    <a:pt x="102451" y="41273"/>
                  </a:cubicBezTo>
                  <a:cubicBezTo>
                    <a:pt x="103965" y="41024"/>
                    <a:pt x="105985" y="41770"/>
                    <a:pt x="106237" y="42765"/>
                  </a:cubicBezTo>
                  <a:cubicBezTo>
                    <a:pt x="106490" y="43759"/>
                    <a:pt x="102451" y="45748"/>
                    <a:pt x="101441" y="46245"/>
                  </a:cubicBezTo>
                  <a:cubicBezTo>
                    <a:pt x="99170" y="48235"/>
                    <a:pt x="95893" y="52213"/>
                    <a:pt x="93874" y="52710"/>
                  </a:cubicBezTo>
                  <a:cubicBezTo>
                    <a:pt x="93116" y="52959"/>
                    <a:pt x="92612" y="52710"/>
                    <a:pt x="92359" y="52461"/>
                  </a:cubicBezTo>
                  <a:cubicBezTo>
                    <a:pt x="93874" y="49478"/>
                    <a:pt x="95388" y="46494"/>
                    <a:pt x="97155" y="43511"/>
                  </a:cubicBezTo>
                  <a:close/>
                  <a:moveTo>
                    <a:pt x="130716" y="111636"/>
                  </a:moveTo>
                  <a:cubicBezTo>
                    <a:pt x="129454" y="116360"/>
                    <a:pt x="128192" y="118100"/>
                    <a:pt x="126930" y="119592"/>
                  </a:cubicBezTo>
                  <a:cubicBezTo>
                    <a:pt x="125668" y="121084"/>
                    <a:pt x="121125" y="123073"/>
                    <a:pt x="118348" y="122824"/>
                  </a:cubicBezTo>
                  <a:cubicBezTo>
                    <a:pt x="115572" y="122576"/>
                    <a:pt x="115072" y="115117"/>
                    <a:pt x="115072" y="111387"/>
                  </a:cubicBezTo>
                  <a:cubicBezTo>
                    <a:pt x="115072" y="110144"/>
                    <a:pt x="113052" y="114122"/>
                    <a:pt x="112043" y="105918"/>
                  </a:cubicBezTo>
                  <a:cubicBezTo>
                    <a:pt x="111285" y="100696"/>
                    <a:pt x="108004" y="106415"/>
                    <a:pt x="107752" y="102934"/>
                  </a:cubicBezTo>
                  <a:cubicBezTo>
                    <a:pt x="107499" y="99453"/>
                    <a:pt x="105732" y="100199"/>
                    <a:pt x="103965" y="97961"/>
                  </a:cubicBezTo>
                  <a:cubicBezTo>
                    <a:pt x="102199" y="95723"/>
                    <a:pt x="99927" y="98210"/>
                    <a:pt x="97660" y="99204"/>
                  </a:cubicBezTo>
                  <a:cubicBezTo>
                    <a:pt x="95136" y="100199"/>
                    <a:pt x="96145" y="100945"/>
                    <a:pt x="92864" y="99702"/>
                  </a:cubicBezTo>
                  <a:lnTo>
                    <a:pt x="92612" y="99702"/>
                  </a:lnTo>
                  <a:cubicBezTo>
                    <a:pt x="89330" y="92242"/>
                    <a:pt x="87563" y="84286"/>
                    <a:pt x="87563" y="75584"/>
                  </a:cubicBezTo>
                  <a:cubicBezTo>
                    <a:pt x="87563" y="73595"/>
                    <a:pt x="87563" y="71357"/>
                    <a:pt x="87816" y="69368"/>
                  </a:cubicBezTo>
                  <a:cubicBezTo>
                    <a:pt x="87816" y="69120"/>
                    <a:pt x="88068" y="68871"/>
                    <a:pt x="88321" y="68871"/>
                  </a:cubicBezTo>
                  <a:cubicBezTo>
                    <a:pt x="91602" y="64893"/>
                    <a:pt x="91602" y="64147"/>
                    <a:pt x="91602" y="64147"/>
                  </a:cubicBezTo>
                  <a:lnTo>
                    <a:pt x="95388" y="62904"/>
                  </a:lnTo>
                  <a:cubicBezTo>
                    <a:pt x="95388" y="62904"/>
                    <a:pt x="101189" y="63898"/>
                    <a:pt x="105732" y="65390"/>
                  </a:cubicBezTo>
                  <a:cubicBezTo>
                    <a:pt x="109266" y="66634"/>
                    <a:pt x="115072" y="69865"/>
                    <a:pt x="118348" y="68374"/>
                  </a:cubicBezTo>
                  <a:cubicBezTo>
                    <a:pt x="120872" y="67379"/>
                    <a:pt x="122639" y="66136"/>
                    <a:pt x="122387" y="64147"/>
                  </a:cubicBezTo>
                  <a:cubicBezTo>
                    <a:pt x="122134" y="61661"/>
                    <a:pt x="120115" y="61163"/>
                    <a:pt x="117843" y="62655"/>
                  </a:cubicBezTo>
                  <a:cubicBezTo>
                    <a:pt x="116834" y="63153"/>
                    <a:pt x="115072" y="58926"/>
                    <a:pt x="113557" y="59175"/>
                  </a:cubicBezTo>
                  <a:cubicBezTo>
                    <a:pt x="112043" y="59423"/>
                    <a:pt x="115324" y="64396"/>
                    <a:pt x="114062" y="64396"/>
                  </a:cubicBezTo>
                  <a:cubicBezTo>
                    <a:pt x="112800" y="64644"/>
                    <a:pt x="110276" y="59175"/>
                    <a:pt x="109771" y="58429"/>
                  </a:cubicBezTo>
                  <a:cubicBezTo>
                    <a:pt x="109266" y="57682"/>
                    <a:pt x="107499" y="55445"/>
                    <a:pt x="105732" y="57185"/>
                  </a:cubicBezTo>
                  <a:cubicBezTo>
                    <a:pt x="101946" y="60666"/>
                    <a:pt x="96145" y="60418"/>
                    <a:pt x="94883" y="61412"/>
                  </a:cubicBezTo>
                  <a:cubicBezTo>
                    <a:pt x="91097" y="64147"/>
                    <a:pt x="90340" y="60418"/>
                    <a:pt x="90340" y="58429"/>
                  </a:cubicBezTo>
                  <a:cubicBezTo>
                    <a:pt x="90592" y="57931"/>
                    <a:pt x="90592" y="57434"/>
                    <a:pt x="90845" y="56937"/>
                  </a:cubicBezTo>
                  <a:cubicBezTo>
                    <a:pt x="92107" y="55694"/>
                    <a:pt x="96398" y="55196"/>
                    <a:pt x="97912" y="56191"/>
                  </a:cubicBezTo>
                  <a:cubicBezTo>
                    <a:pt x="99422" y="57185"/>
                    <a:pt x="100684" y="55942"/>
                    <a:pt x="101441" y="55196"/>
                  </a:cubicBezTo>
                  <a:cubicBezTo>
                    <a:pt x="102199" y="54451"/>
                    <a:pt x="101946" y="53456"/>
                    <a:pt x="101441" y="52710"/>
                  </a:cubicBezTo>
                  <a:cubicBezTo>
                    <a:pt x="100936" y="51964"/>
                    <a:pt x="102199" y="51218"/>
                    <a:pt x="103208" y="50970"/>
                  </a:cubicBezTo>
                  <a:cubicBezTo>
                    <a:pt x="103965" y="50721"/>
                    <a:pt x="106742" y="48732"/>
                    <a:pt x="108004" y="48235"/>
                  </a:cubicBezTo>
                  <a:cubicBezTo>
                    <a:pt x="109014" y="47489"/>
                    <a:pt x="114819" y="46992"/>
                    <a:pt x="117591" y="48235"/>
                  </a:cubicBezTo>
                  <a:cubicBezTo>
                    <a:pt x="120115" y="49478"/>
                    <a:pt x="122639" y="48483"/>
                    <a:pt x="123901" y="46992"/>
                  </a:cubicBezTo>
                  <a:cubicBezTo>
                    <a:pt x="125416" y="45002"/>
                    <a:pt x="127435" y="43759"/>
                    <a:pt x="128445" y="43262"/>
                  </a:cubicBezTo>
                  <a:cubicBezTo>
                    <a:pt x="129454" y="42765"/>
                    <a:pt x="126173" y="40030"/>
                    <a:pt x="123649" y="43013"/>
                  </a:cubicBezTo>
                  <a:cubicBezTo>
                    <a:pt x="121125" y="46245"/>
                    <a:pt x="119863" y="46494"/>
                    <a:pt x="118601" y="46494"/>
                  </a:cubicBezTo>
                  <a:cubicBezTo>
                    <a:pt x="117339" y="46494"/>
                    <a:pt x="110276" y="44754"/>
                    <a:pt x="109266" y="42516"/>
                  </a:cubicBezTo>
                  <a:cubicBezTo>
                    <a:pt x="108509" y="40278"/>
                    <a:pt x="111538" y="38538"/>
                    <a:pt x="114314" y="37295"/>
                  </a:cubicBezTo>
                  <a:cubicBezTo>
                    <a:pt x="117086" y="36052"/>
                    <a:pt x="124406" y="36052"/>
                    <a:pt x="126173" y="35554"/>
                  </a:cubicBezTo>
                  <a:cubicBezTo>
                    <a:pt x="129959" y="34808"/>
                    <a:pt x="134750" y="32819"/>
                    <a:pt x="137274" y="34560"/>
                  </a:cubicBezTo>
                  <a:cubicBezTo>
                    <a:pt x="139798" y="36052"/>
                    <a:pt x="127183" y="39035"/>
                    <a:pt x="131221" y="41273"/>
                  </a:cubicBezTo>
                  <a:cubicBezTo>
                    <a:pt x="132736" y="42019"/>
                    <a:pt x="139294" y="37543"/>
                    <a:pt x="141565" y="36300"/>
                  </a:cubicBezTo>
                  <a:cubicBezTo>
                    <a:pt x="146866" y="33565"/>
                    <a:pt x="136265" y="32571"/>
                    <a:pt x="137779" y="27101"/>
                  </a:cubicBezTo>
                  <a:cubicBezTo>
                    <a:pt x="139294" y="20885"/>
                    <a:pt x="124658" y="23123"/>
                    <a:pt x="117591" y="23869"/>
                  </a:cubicBezTo>
                  <a:cubicBezTo>
                    <a:pt x="127435" y="17653"/>
                    <a:pt x="138789" y="14172"/>
                    <a:pt x="151405" y="14172"/>
                  </a:cubicBezTo>
                  <a:cubicBezTo>
                    <a:pt x="180932" y="14172"/>
                    <a:pt x="205659" y="34311"/>
                    <a:pt x="212222" y="61412"/>
                  </a:cubicBezTo>
                  <a:cubicBezTo>
                    <a:pt x="212222" y="62655"/>
                    <a:pt x="211969" y="63650"/>
                    <a:pt x="211969" y="64147"/>
                  </a:cubicBezTo>
                  <a:cubicBezTo>
                    <a:pt x="211465" y="66385"/>
                    <a:pt x="207174" y="68374"/>
                    <a:pt x="204649" y="64644"/>
                  </a:cubicBezTo>
                  <a:cubicBezTo>
                    <a:pt x="203892" y="63650"/>
                    <a:pt x="201373" y="61163"/>
                    <a:pt x="201373" y="65639"/>
                  </a:cubicBezTo>
                  <a:cubicBezTo>
                    <a:pt x="201373" y="69865"/>
                    <a:pt x="205659" y="70363"/>
                    <a:pt x="201625" y="72849"/>
                  </a:cubicBezTo>
                  <a:cubicBezTo>
                    <a:pt x="197587" y="75336"/>
                    <a:pt x="196829" y="74838"/>
                    <a:pt x="195063" y="75336"/>
                  </a:cubicBezTo>
                  <a:cubicBezTo>
                    <a:pt x="193296" y="76081"/>
                    <a:pt x="191529" y="80308"/>
                    <a:pt x="191781" y="82795"/>
                  </a:cubicBezTo>
                  <a:cubicBezTo>
                    <a:pt x="192286" y="85032"/>
                    <a:pt x="197839" y="91497"/>
                    <a:pt x="193801" y="91248"/>
                  </a:cubicBezTo>
                  <a:cubicBezTo>
                    <a:pt x="192791" y="91248"/>
                    <a:pt x="185218" y="86027"/>
                    <a:pt x="183961" y="82795"/>
                  </a:cubicBezTo>
                  <a:cubicBezTo>
                    <a:pt x="182699" y="79314"/>
                    <a:pt x="181185" y="76081"/>
                    <a:pt x="180175" y="73346"/>
                  </a:cubicBezTo>
                  <a:cubicBezTo>
                    <a:pt x="179165" y="70860"/>
                    <a:pt x="176389" y="70114"/>
                    <a:pt x="174369" y="71606"/>
                  </a:cubicBezTo>
                  <a:cubicBezTo>
                    <a:pt x="172098" y="73098"/>
                    <a:pt x="174874" y="74590"/>
                    <a:pt x="173360" y="77822"/>
                  </a:cubicBezTo>
                  <a:cubicBezTo>
                    <a:pt x="171845" y="81054"/>
                    <a:pt x="170583" y="83789"/>
                    <a:pt x="168312" y="81303"/>
                  </a:cubicBezTo>
                  <a:cubicBezTo>
                    <a:pt x="162258" y="74341"/>
                    <a:pt x="153424" y="77822"/>
                    <a:pt x="151910" y="70114"/>
                  </a:cubicBezTo>
                  <a:cubicBezTo>
                    <a:pt x="151152" y="65888"/>
                    <a:pt x="147623" y="66385"/>
                    <a:pt x="144594" y="63898"/>
                  </a:cubicBezTo>
                  <a:cubicBezTo>
                    <a:pt x="141565" y="61661"/>
                    <a:pt x="139798" y="60169"/>
                    <a:pt x="139294" y="61909"/>
                  </a:cubicBezTo>
                  <a:cubicBezTo>
                    <a:pt x="138789" y="63401"/>
                    <a:pt x="148885" y="71357"/>
                    <a:pt x="149643" y="73346"/>
                  </a:cubicBezTo>
                  <a:cubicBezTo>
                    <a:pt x="150647" y="76330"/>
                    <a:pt x="146614" y="79065"/>
                    <a:pt x="143585" y="79562"/>
                  </a:cubicBezTo>
                  <a:cubicBezTo>
                    <a:pt x="140556" y="80308"/>
                    <a:pt x="139294" y="77822"/>
                    <a:pt x="136265" y="74838"/>
                  </a:cubicBezTo>
                  <a:cubicBezTo>
                    <a:pt x="133236" y="71855"/>
                    <a:pt x="131978" y="69617"/>
                    <a:pt x="131978" y="72103"/>
                  </a:cubicBezTo>
                  <a:cubicBezTo>
                    <a:pt x="131726" y="75584"/>
                    <a:pt x="134750" y="80557"/>
                    <a:pt x="137779" y="82297"/>
                  </a:cubicBezTo>
                  <a:cubicBezTo>
                    <a:pt x="140303" y="83789"/>
                    <a:pt x="143080" y="84535"/>
                    <a:pt x="142323" y="87270"/>
                  </a:cubicBezTo>
                  <a:cubicBezTo>
                    <a:pt x="141565" y="89756"/>
                    <a:pt x="142323" y="88264"/>
                    <a:pt x="139546" y="91248"/>
                  </a:cubicBezTo>
                  <a:cubicBezTo>
                    <a:pt x="136770" y="93983"/>
                    <a:pt x="136265" y="94978"/>
                    <a:pt x="136265" y="98707"/>
                  </a:cubicBezTo>
                  <a:cubicBezTo>
                    <a:pt x="136517" y="102685"/>
                    <a:pt x="135507" y="102685"/>
                    <a:pt x="134750" y="105918"/>
                  </a:cubicBezTo>
                  <a:cubicBezTo>
                    <a:pt x="133488" y="109647"/>
                    <a:pt x="131978" y="106912"/>
                    <a:pt x="130716" y="111636"/>
                  </a:cubicBezTo>
                  <a:close/>
                  <a:moveTo>
                    <a:pt x="198092" y="87021"/>
                  </a:moveTo>
                  <a:cubicBezTo>
                    <a:pt x="200111" y="86773"/>
                    <a:pt x="203387" y="89756"/>
                    <a:pt x="202130" y="90751"/>
                  </a:cubicBezTo>
                  <a:cubicBezTo>
                    <a:pt x="200868" y="91745"/>
                    <a:pt x="197839" y="91497"/>
                    <a:pt x="196072" y="90254"/>
                  </a:cubicBezTo>
                  <a:cubicBezTo>
                    <a:pt x="194558" y="89010"/>
                    <a:pt x="197082" y="87021"/>
                    <a:pt x="198092" y="87021"/>
                  </a:cubicBezTo>
                  <a:close/>
                  <a:moveTo>
                    <a:pt x="195315" y="85032"/>
                  </a:moveTo>
                  <a:cubicBezTo>
                    <a:pt x="194558" y="84783"/>
                    <a:pt x="194053" y="84038"/>
                    <a:pt x="193548" y="82546"/>
                  </a:cubicBezTo>
                  <a:cubicBezTo>
                    <a:pt x="193043" y="81054"/>
                    <a:pt x="194305" y="80060"/>
                    <a:pt x="195567" y="80805"/>
                  </a:cubicBezTo>
                  <a:cubicBezTo>
                    <a:pt x="196829" y="81551"/>
                    <a:pt x="198596" y="83292"/>
                    <a:pt x="198596" y="84286"/>
                  </a:cubicBezTo>
                  <a:cubicBezTo>
                    <a:pt x="198596" y="85529"/>
                    <a:pt x="196072" y="85281"/>
                    <a:pt x="195315" y="85032"/>
                  </a:cubicBezTo>
                  <a:close/>
                  <a:moveTo>
                    <a:pt x="167812" y="85032"/>
                  </a:moveTo>
                  <a:cubicBezTo>
                    <a:pt x="166549" y="86027"/>
                    <a:pt x="163521" y="85778"/>
                    <a:pt x="161754" y="84535"/>
                  </a:cubicBezTo>
                  <a:cubicBezTo>
                    <a:pt x="160239" y="83292"/>
                    <a:pt x="162763" y="81303"/>
                    <a:pt x="163773" y="81303"/>
                  </a:cubicBezTo>
                  <a:cubicBezTo>
                    <a:pt x="165792" y="81054"/>
                    <a:pt x="169069" y="83789"/>
                    <a:pt x="167812" y="85032"/>
                  </a:cubicBezTo>
                  <a:close/>
                  <a:moveTo>
                    <a:pt x="142070" y="97215"/>
                  </a:moveTo>
                  <a:cubicBezTo>
                    <a:pt x="141313" y="98707"/>
                    <a:pt x="138789" y="108901"/>
                    <a:pt x="137274" y="107658"/>
                  </a:cubicBezTo>
                  <a:cubicBezTo>
                    <a:pt x="135760" y="106415"/>
                    <a:pt x="138032" y="95723"/>
                    <a:pt x="138284" y="94729"/>
                  </a:cubicBezTo>
                  <a:cubicBezTo>
                    <a:pt x="140808" y="90502"/>
                    <a:pt x="146361" y="90751"/>
                    <a:pt x="142070" y="97215"/>
                  </a:cubicBezTo>
                  <a:close/>
                  <a:moveTo>
                    <a:pt x="150647" y="137494"/>
                  </a:moveTo>
                  <a:cubicBezTo>
                    <a:pt x="144594" y="137494"/>
                    <a:pt x="138536" y="136499"/>
                    <a:pt x="132983" y="135007"/>
                  </a:cubicBezTo>
                  <a:cubicBezTo>
                    <a:pt x="132231" y="134262"/>
                    <a:pt x="131726" y="133267"/>
                    <a:pt x="132231" y="132024"/>
                  </a:cubicBezTo>
                  <a:cubicBezTo>
                    <a:pt x="134245" y="127051"/>
                    <a:pt x="140051" y="125062"/>
                    <a:pt x="144594" y="124565"/>
                  </a:cubicBezTo>
                  <a:cubicBezTo>
                    <a:pt x="154686" y="123570"/>
                    <a:pt x="168059" y="131029"/>
                    <a:pt x="170331" y="129786"/>
                  </a:cubicBezTo>
                  <a:cubicBezTo>
                    <a:pt x="172350" y="128543"/>
                    <a:pt x="176641" y="123073"/>
                    <a:pt x="182952" y="123322"/>
                  </a:cubicBezTo>
                  <a:cubicBezTo>
                    <a:pt x="187238" y="123570"/>
                    <a:pt x="187238" y="124316"/>
                    <a:pt x="188752" y="124814"/>
                  </a:cubicBezTo>
                  <a:cubicBezTo>
                    <a:pt x="178156" y="132770"/>
                    <a:pt x="165035" y="137494"/>
                    <a:pt x="150647" y="137494"/>
                  </a:cubicBezTo>
                  <a:close/>
                  <a:moveTo>
                    <a:pt x="194810" y="119592"/>
                  </a:moveTo>
                  <a:cubicBezTo>
                    <a:pt x="194305" y="119344"/>
                    <a:pt x="193548" y="119095"/>
                    <a:pt x="192791" y="118846"/>
                  </a:cubicBezTo>
                  <a:cubicBezTo>
                    <a:pt x="189257" y="117106"/>
                    <a:pt x="189762" y="119841"/>
                    <a:pt x="187995" y="119344"/>
                  </a:cubicBezTo>
                  <a:cubicBezTo>
                    <a:pt x="186228" y="118846"/>
                    <a:pt x="190014" y="114868"/>
                    <a:pt x="184718" y="118100"/>
                  </a:cubicBezTo>
                  <a:cubicBezTo>
                    <a:pt x="179670" y="121333"/>
                    <a:pt x="180932" y="117603"/>
                    <a:pt x="178913" y="112133"/>
                  </a:cubicBezTo>
                  <a:cubicBezTo>
                    <a:pt x="176641" y="106663"/>
                    <a:pt x="181437" y="100447"/>
                    <a:pt x="185471" y="98956"/>
                  </a:cubicBezTo>
                  <a:cubicBezTo>
                    <a:pt x="191024" y="96966"/>
                    <a:pt x="194305" y="96718"/>
                    <a:pt x="196829" y="95972"/>
                  </a:cubicBezTo>
                  <a:cubicBezTo>
                    <a:pt x="204397" y="94232"/>
                    <a:pt x="205912" y="89756"/>
                    <a:pt x="207426" y="92491"/>
                  </a:cubicBezTo>
                  <a:cubicBezTo>
                    <a:pt x="207678" y="92988"/>
                    <a:pt x="207931" y="93486"/>
                    <a:pt x="208183" y="93983"/>
                  </a:cubicBezTo>
                  <a:cubicBezTo>
                    <a:pt x="208688" y="94729"/>
                    <a:pt x="209193" y="96469"/>
                    <a:pt x="209193" y="97961"/>
                  </a:cubicBezTo>
                  <a:cubicBezTo>
                    <a:pt x="205912" y="105918"/>
                    <a:pt x="201120" y="113377"/>
                    <a:pt x="194810" y="119592"/>
                  </a:cubicBezTo>
                  <a:close/>
                  <a:moveTo>
                    <a:pt x="211969" y="88264"/>
                  </a:moveTo>
                  <a:cubicBezTo>
                    <a:pt x="210203" y="87767"/>
                    <a:pt x="203135" y="78319"/>
                    <a:pt x="208941" y="71855"/>
                  </a:cubicBezTo>
                  <a:cubicBezTo>
                    <a:pt x="209950" y="70860"/>
                    <a:pt x="207174" y="67877"/>
                    <a:pt x="207931" y="67628"/>
                  </a:cubicBezTo>
                  <a:cubicBezTo>
                    <a:pt x="210960" y="67379"/>
                    <a:pt x="212474" y="69368"/>
                    <a:pt x="213484" y="71855"/>
                  </a:cubicBezTo>
                  <a:cubicBezTo>
                    <a:pt x="213484" y="73098"/>
                    <a:pt x="213484" y="74341"/>
                    <a:pt x="213484" y="75336"/>
                  </a:cubicBezTo>
                  <a:cubicBezTo>
                    <a:pt x="213232" y="80060"/>
                    <a:pt x="212979" y="84286"/>
                    <a:pt x="211969" y="88264"/>
                  </a:cubicBezTo>
                  <a:close/>
                </a:path>
              </a:pathLst>
            </a:custGeom>
            <a:solidFill>
              <a:srgbClr val="FFFFFF"/>
            </a:solidFill>
            <a:ln w="4751" cap="flat">
              <a:noFill/>
              <a:prstDash val="solid"/>
              <a:miter/>
            </a:ln>
          </p:spPr>
          <p:txBody>
            <a:bodyPr rtlCol="0" anchor="ctr"/>
            <a:lstStyle/>
            <a:p>
              <a:endParaRPr lang="ru-RU"/>
            </a:p>
          </p:txBody>
        </p:sp>
        <p:sp>
          <p:nvSpPr>
            <p:cNvPr id="182" name="Полилиния: фигура 181">
              <a:extLst>
                <a:ext uri="{FF2B5EF4-FFF2-40B4-BE49-F238E27FC236}">
                  <a16:creationId xmlns:a16="http://schemas.microsoft.com/office/drawing/2014/main" id="{DCD3B576-8685-4A63-BD7C-4DA8420D2447}"/>
                </a:ext>
              </a:extLst>
            </p:cNvPr>
            <p:cNvSpPr/>
            <p:nvPr/>
          </p:nvSpPr>
          <p:spPr>
            <a:xfrm>
              <a:off x="4849092" y="5681390"/>
              <a:ext cx="16149" cy="34062"/>
            </a:xfrm>
            <a:custGeom>
              <a:avLst/>
              <a:gdLst>
                <a:gd name="connsiteX0" fmla="*/ 0 w 16149"/>
                <a:gd name="connsiteY0" fmla="*/ 24615 h 34062"/>
                <a:gd name="connsiteX1" fmla="*/ 0 w 16149"/>
                <a:gd name="connsiteY1" fmla="*/ 8702 h 34062"/>
                <a:gd name="connsiteX2" fmla="*/ 8325 w 16149"/>
                <a:gd name="connsiteY2" fmla="*/ 0 h 34062"/>
                <a:gd name="connsiteX3" fmla="*/ 16150 w 16149"/>
                <a:gd name="connsiteY3" fmla="*/ 8205 h 34062"/>
                <a:gd name="connsiteX4" fmla="*/ 16150 w 16149"/>
                <a:gd name="connsiteY4" fmla="*/ 12183 h 34062"/>
                <a:gd name="connsiteX5" fmla="*/ 11101 w 16149"/>
                <a:gd name="connsiteY5" fmla="*/ 12183 h 34062"/>
                <a:gd name="connsiteX6" fmla="*/ 11101 w 16149"/>
                <a:gd name="connsiteY6" fmla="*/ 7956 h 34062"/>
                <a:gd name="connsiteX7" fmla="*/ 8325 w 16149"/>
                <a:gd name="connsiteY7" fmla="*/ 4724 h 34062"/>
                <a:gd name="connsiteX8" fmla="*/ 5548 w 16149"/>
                <a:gd name="connsiteY8" fmla="*/ 8205 h 34062"/>
                <a:gd name="connsiteX9" fmla="*/ 5548 w 16149"/>
                <a:gd name="connsiteY9" fmla="*/ 25858 h 34062"/>
                <a:gd name="connsiteX10" fmla="*/ 8325 w 16149"/>
                <a:gd name="connsiteY10" fmla="*/ 29339 h 34062"/>
                <a:gd name="connsiteX11" fmla="*/ 11101 w 16149"/>
                <a:gd name="connsiteY11" fmla="*/ 26106 h 34062"/>
                <a:gd name="connsiteX12" fmla="*/ 11101 w 16149"/>
                <a:gd name="connsiteY12" fmla="*/ 20139 h 34062"/>
                <a:gd name="connsiteX13" fmla="*/ 16150 w 16149"/>
                <a:gd name="connsiteY13" fmla="*/ 20139 h 34062"/>
                <a:gd name="connsiteX14" fmla="*/ 16150 w 16149"/>
                <a:gd name="connsiteY14" fmla="*/ 25858 h 34062"/>
                <a:gd name="connsiteX15" fmla="*/ 8325 w 16149"/>
                <a:gd name="connsiteY15" fmla="*/ 34062 h 34062"/>
                <a:gd name="connsiteX16" fmla="*/ 0 w 16149"/>
                <a:gd name="connsiteY16" fmla="*/ 24615 h 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149" h="34062">
                  <a:moveTo>
                    <a:pt x="0" y="24615"/>
                  </a:moveTo>
                  <a:lnTo>
                    <a:pt x="0" y="8702"/>
                  </a:lnTo>
                  <a:cubicBezTo>
                    <a:pt x="0" y="3481"/>
                    <a:pt x="2519" y="0"/>
                    <a:pt x="8325" y="0"/>
                  </a:cubicBezTo>
                  <a:cubicBezTo>
                    <a:pt x="14383" y="0"/>
                    <a:pt x="16150" y="3481"/>
                    <a:pt x="16150" y="8205"/>
                  </a:cubicBezTo>
                  <a:lnTo>
                    <a:pt x="16150" y="12183"/>
                  </a:lnTo>
                  <a:lnTo>
                    <a:pt x="11101" y="12183"/>
                  </a:lnTo>
                  <a:lnTo>
                    <a:pt x="11101" y="7956"/>
                  </a:lnTo>
                  <a:cubicBezTo>
                    <a:pt x="11101" y="5967"/>
                    <a:pt x="10344" y="4724"/>
                    <a:pt x="8325" y="4724"/>
                  </a:cubicBezTo>
                  <a:cubicBezTo>
                    <a:pt x="6306" y="4724"/>
                    <a:pt x="5548" y="6216"/>
                    <a:pt x="5548" y="8205"/>
                  </a:cubicBezTo>
                  <a:lnTo>
                    <a:pt x="5548" y="25858"/>
                  </a:lnTo>
                  <a:cubicBezTo>
                    <a:pt x="5548" y="27847"/>
                    <a:pt x="6306" y="29339"/>
                    <a:pt x="8325" y="29339"/>
                  </a:cubicBezTo>
                  <a:cubicBezTo>
                    <a:pt x="10344" y="29339"/>
                    <a:pt x="11101" y="28096"/>
                    <a:pt x="11101" y="26106"/>
                  </a:cubicBezTo>
                  <a:lnTo>
                    <a:pt x="11101" y="20139"/>
                  </a:lnTo>
                  <a:lnTo>
                    <a:pt x="16150" y="20139"/>
                  </a:lnTo>
                  <a:lnTo>
                    <a:pt x="16150" y="25858"/>
                  </a:lnTo>
                  <a:cubicBezTo>
                    <a:pt x="16150" y="30582"/>
                    <a:pt x="14130" y="34062"/>
                    <a:pt x="8325" y="34062"/>
                  </a:cubicBezTo>
                  <a:cubicBezTo>
                    <a:pt x="2519" y="33565"/>
                    <a:pt x="0" y="29836"/>
                    <a:pt x="0" y="24615"/>
                  </a:cubicBezTo>
                  <a:close/>
                </a:path>
              </a:pathLst>
            </a:custGeom>
            <a:solidFill>
              <a:srgbClr val="FFFFFF"/>
            </a:solidFill>
            <a:ln w="4751" cap="flat">
              <a:noFill/>
              <a:prstDash val="solid"/>
              <a:miter/>
            </a:ln>
          </p:spPr>
          <p:txBody>
            <a:bodyPr rtlCol="0" anchor="ctr"/>
            <a:lstStyle/>
            <a:p>
              <a:endParaRPr lang="ru-RU"/>
            </a:p>
          </p:txBody>
        </p:sp>
        <p:sp>
          <p:nvSpPr>
            <p:cNvPr id="183" name="Полилиния: фигура 182">
              <a:extLst>
                <a:ext uri="{FF2B5EF4-FFF2-40B4-BE49-F238E27FC236}">
                  <a16:creationId xmlns:a16="http://schemas.microsoft.com/office/drawing/2014/main" id="{6ED9331D-83F9-42DB-99FA-3E97FEAF75F3}"/>
                </a:ext>
              </a:extLst>
            </p:cNvPr>
            <p:cNvSpPr/>
            <p:nvPr/>
          </p:nvSpPr>
          <p:spPr>
            <a:xfrm>
              <a:off x="4869027" y="5681890"/>
              <a:ext cx="12111" cy="32570"/>
            </a:xfrm>
            <a:custGeom>
              <a:avLst/>
              <a:gdLst>
                <a:gd name="connsiteX0" fmla="*/ 0 w 12111"/>
                <a:gd name="connsiteY0" fmla="*/ 0 h 32570"/>
                <a:gd name="connsiteX1" fmla="*/ 5548 w 12111"/>
                <a:gd name="connsiteY1" fmla="*/ 0 h 32570"/>
                <a:gd name="connsiteX2" fmla="*/ 5548 w 12111"/>
                <a:gd name="connsiteY2" fmla="*/ 28096 h 32570"/>
                <a:gd name="connsiteX3" fmla="*/ 12111 w 12111"/>
                <a:gd name="connsiteY3" fmla="*/ 28096 h 32570"/>
                <a:gd name="connsiteX4" fmla="*/ 12111 w 12111"/>
                <a:gd name="connsiteY4" fmla="*/ 32571 h 32570"/>
                <a:gd name="connsiteX5" fmla="*/ 0 w 12111"/>
                <a:gd name="connsiteY5" fmla="*/ 32571 h 32570"/>
                <a:gd name="connsiteX6" fmla="*/ 0 w 12111"/>
                <a:gd name="connsiteY6" fmla="*/ 0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11" h="32570">
                  <a:moveTo>
                    <a:pt x="0" y="0"/>
                  </a:moveTo>
                  <a:lnTo>
                    <a:pt x="5548" y="0"/>
                  </a:lnTo>
                  <a:lnTo>
                    <a:pt x="5548" y="28096"/>
                  </a:lnTo>
                  <a:lnTo>
                    <a:pt x="12111" y="28096"/>
                  </a:lnTo>
                  <a:lnTo>
                    <a:pt x="12111" y="32571"/>
                  </a:lnTo>
                  <a:lnTo>
                    <a:pt x="0" y="32571"/>
                  </a:lnTo>
                  <a:lnTo>
                    <a:pt x="0" y="0"/>
                  </a:lnTo>
                  <a:close/>
                </a:path>
              </a:pathLst>
            </a:custGeom>
            <a:solidFill>
              <a:srgbClr val="FFFFFF"/>
            </a:solidFill>
            <a:ln w="4751" cap="flat">
              <a:noFill/>
              <a:prstDash val="solid"/>
              <a:miter/>
            </a:ln>
          </p:spPr>
          <p:txBody>
            <a:bodyPr rtlCol="0" anchor="ctr"/>
            <a:lstStyle/>
            <a:p>
              <a:endParaRPr lang="ru-RU"/>
            </a:p>
          </p:txBody>
        </p:sp>
        <p:sp>
          <p:nvSpPr>
            <p:cNvPr id="184" name="Полилиния: фигура 183">
              <a:extLst>
                <a:ext uri="{FF2B5EF4-FFF2-40B4-BE49-F238E27FC236}">
                  <a16:creationId xmlns:a16="http://schemas.microsoft.com/office/drawing/2014/main" id="{8252297D-C21E-4023-8194-943AC7D72498}"/>
                </a:ext>
              </a:extLst>
            </p:cNvPr>
            <p:cNvSpPr/>
            <p:nvPr/>
          </p:nvSpPr>
          <p:spPr>
            <a:xfrm>
              <a:off x="4884167" y="5681890"/>
              <a:ext cx="5548" cy="32570"/>
            </a:xfrm>
            <a:custGeom>
              <a:avLst/>
              <a:gdLst>
                <a:gd name="connsiteX0" fmla="*/ 0 w 5548"/>
                <a:gd name="connsiteY0" fmla="*/ 0 h 32570"/>
                <a:gd name="connsiteX1" fmla="*/ 5548 w 5548"/>
                <a:gd name="connsiteY1" fmla="*/ 0 h 32570"/>
                <a:gd name="connsiteX2" fmla="*/ 5548 w 5548"/>
                <a:gd name="connsiteY2" fmla="*/ 32571 h 32570"/>
                <a:gd name="connsiteX3" fmla="*/ 0 w 5548"/>
                <a:gd name="connsiteY3" fmla="*/ 32571 h 32570"/>
                <a:gd name="connsiteX4" fmla="*/ 0 w 5548"/>
                <a:gd name="connsiteY4" fmla="*/ 0 h 32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8" h="32570">
                  <a:moveTo>
                    <a:pt x="0" y="0"/>
                  </a:moveTo>
                  <a:lnTo>
                    <a:pt x="5548" y="0"/>
                  </a:lnTo>
                  <a:lnTo>
                    <a:pt x="5548" y="32571"/>
                  </a:lnTo>
                  <a:lnTo>
                    <a:pt x="0" y="32571"/>
                  </a:lnTo>
                  <a:lnTo>
                    <a:pt x="0" y="0"/>
                  </a:lnTo>
                  <a:close/>
                </a:path>
              </a:pathLst>
            </a:custGeom>
            <a:solidFill>
              <a:srgbClr val="FFFFFF"/>
            </a:solidFill>
            <a:ln w="4751" cap="flat">
              <a:noFill/>
              <a:prstDash val="solid"/>
              <a:miter/>
            </a:ln>
          </p:spPr>
          <p:txBody>
            <a:bodyPr rtlCol="0" anchor="ctr"/>
            <a:lstStyle/>
            <a:p>
              <a:endParaRPr lang="ru-RU"/>
            </a:p>
          </p:txBody>
        </p:sp>
        <p:sp>
          <p:nvSpPr>
            <p:cNvPr id="185" name="Полилиния: фигура 184">
              <a:extLst>
                <a:ext uri="{FF2B5EF4-FFF2-40B4-BE49-F238E27FC236}">
                  <a16:creationId xmlns:a16="http://schemas.microsoft.com/office/drawing/2014/main" id="{0955D1EF-CA53-4019-A38F-2A091F536D33}"/>
                </a:ext>
              </a:extLst>
            </p:cNvPr>
            <p:cNvSpPr/>
            <p:nvPr/>
          </p:nvSpPr>
          <p:spPr>
            <a:xfrm>
              <a:off x="4894259" y="5681890"/>
              <a:ext cx="20440" cy="32570"/>
            </a:xfrm>
            <a:custGeom>
              <a:avLst/>
              <a:gdLst>
                <a:gd name="connsiteX0" fmla="*/ 15140 w 20440"/>
                <a:gd name="connsiteY0" fmla="*/ 11437 h 32570"/>
                <a:gd name="connsiteX1" fmla="*/ 11106 w 20440"/>
                <a:gd name="connsiteY1" fmla="*/ 32571 h 32570"/>
                <a:gd name="connsiteX2" fmla="*/ 8582 w 20440"/>
                <a:gd name="connsiteY2" fmla="*/ 32571 h 32570"/>
                <a:gd name="connsiteX3" fmla="*/ 4543 w 20440"/>
                <a:gd name="connsiteY3" fmla="*/ 11437 h 32570"/>
                <a:gd name="connsiteX4" fmla="*/ 4543 w 20440"/>
                <a:gd name="connsiteY4" fmla="*/ 32571 h 32570"/>
                <a:gd name="connsiteX5" fmla="*/ 0 w 20440"/>
                <a:gd name="connsiteY5" fmla="*/ 32571 h 32570"/>
                <a:gd name="connsiteX6" fmla="*/ 0 w 20440"/>
                <a:gd name="connsiteY6" fmla="*/ 0 h 32570"/>
                <a:gd name="connsiteX7" fmla="*/ 6563 w 20440"/>
                <a:gd name="connsiteY7" fmla="*/ 0 h 32570"/>
                <a:gd name="connsiteX8" fmla="*/ 10096 w 20440"/>
                <a:gd name="connsiteY8" fmla="*/ 18399 h 32570"/>
                <a:gd name="connsiteX9" fmla="*/ 13373 w 20440"/>
                <a:gd name="connsiteY9" fmla="*/ 0 h 32570"/>
                <a:gd name="connsiteX10" fmla="*/ 20441 w 20440"/>
                <a:gd name="connsiteY10" fmla="*/ 0 h 32570"/>
                <a:gd name="connsiteX11" fmla="*/ 20441 w 20440"/>
                <a:gd name="connsiteY11" fmla="*/ 32571 h 32570"/>
                <a:gd name="connsiteX12" fmla="*/ 15392 w 20440"/>
                <a:gd name="connsiteY12" fmla="*/ 32571 h 32570"/>
                <a:gd name="connsiteX13" fmla="*/ 15392 w 20440"/>
                <a:gd name="connsiteY13" fmla="*/ 11437 h 32570"/>
                <a:gd name="connsiteX14" fmla="*/ 15140 w 20440"/>
                <a:gd name="connsiteY14" fmla="*/ 11437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40" h="32570">
                  <a:moveTo>
                    <a:pt x="15140" y="11437"/>
                  </a:moveTo>
                  <a:lnTo>
                    <a:pt x="11106" y="32571"/>
                  </a:lnTo>
                  <a:lnTo>
                    <a:pt x="8582" y="32571"/>
                  </a:lnTo>
                  <a:lnTo>
                    <a:pt x="4543" y="11437"/>
                  </a:lnTo>
                  <a:lnTo>
                    <a:pt x="4543" y="32571"/>
                  </a:lnTo>
                  <a:lnTo>
                    <a:pt x="0" y="32571"/>
                  </a:lnTo>
                  <a:lnTo>
                    <a:pt x="0" y="0"/>
                  </a:lnTo>
                  <a:lnTo>
                    <a:pt x="6563" y="0"/>
                  </a:lnTo>
                  <a:lnTo>
                    <a:pt x="10096" y="18399"/>
                  </a:lnTo>
                  <a:lnTo>
                    <a:pt x="13373" y="0"/>
                  </a:lnTo>
                  <a:lnTo>
                    <a:pt x="20441" y="0"/>
                  </a:lnTo>
                  <a:lnTo>
                    <a:pt x="20441" y="32571"/>
                  </a:lnTo>
                  <a:lnTo>
                    <a:pt x="15392" y="32571"/>
                  </a:lnTo>
                  <a:lnTo>
                    <a:pt x="15392" y="11437"/>
                  </a:lnTo>
                  <a:lnTo>
                    <a:pt x="15140" y="11437"/>
                  </a:lnTo>
                  <a:close/>
                </a:path>
              </a:pathLst>
            </a:custGeom>
            <a:solidFill>
              <a:srgbClr val="FFFFFF"/>
            </a:solidFill>
            <a:ln w="4751" cap="flat">
              <a:noFill/>
              <a:prstDash val="solid"/>
              <a:miter/>
            </a:ln>
          </p:spPr>
          <p:txBody>
            <a:bodyPr rtlCol="0" anchor="ctr"/>
            <a:lstStyle/>
            <a:p>
              <a:endParaRPr lang="ru-RU"/>
            </a:p>
          </p:txBody>
        </p:sp>
        <p:sp>
          <p:nvSpPr>
            <p:cNvPr id="186" name="Полилиния: фигура 185">
              <a:extLst>
                <a:ext uri="{FF2B5EF4-FFF2-40B4-BE49-F238E27FC236}">
                  <a16:creationId xmlns:a16="http://schemas.microsoft.com/office/drawing/2014/main" id="{400DEDB7-221C-4E9D-8A3C-FDB91D152F43}"/>
                </a:ext>
              </a:extLst>
            </p:cNvPr>
            <p:cNvSpPr/>
            <p:nvPr/>
          </p:nvSpPr>
          <p:spPr>
            <a:xfrm>
              <a:off x="4917224" y="5681890"/>
              <a:ext cx="18926" cy="32570"/>
            </a:xfrm>
            <a:custGeom>
              <a:avLst/>
              <a:gdLst>
                <a:gd name="connsiteX0" fmla="*/ 0 w 18926"/>
                <a:gd name="connsiteY0" fmla="*/ 32571 h 32570"/>
                <a:gd name="connsiteX1" fmla="*/ 6306 w 18926"/>
                <a:gd name="connsiteY1" fmla="*/ 0 h 32570"/>
                <a:gd name="connsiteX2" fmla="*/ 12616 w 18926"/>
                <a:gd name="connsiteY2" fmla="*/ 0 h 32570"/>
                <a:gd name="connsiteX3" fmla="*/ 18926 w 18926"/>
                <a:gd name="connsiteY3" fmla="*/ 32571 h 32570"/>
                <a:gd name="connsiteX4" fmla="*/ 13121 w 18926"/>
                <a:gd name="connsiteY4" fmla="*/ 32571 h 32570"/>
                <a:gd name="connsiteX5" fmla="*/ 12111 w 18926"/>
                <a:gd name="connsiteY5" fmla="*/ 26604 h 32570"/>
                <a:gd name="connsiteX6" fmla="*/ 6306 w 18926"/>
                <a:gd name="connsiteY6" fmla="*/ 26604 h 32570"/>
                <a:gd name="connsiteX7" fmla="*/ 5296 w 18926"/>
                <a:gd name="connsiteY7" fmla="*/ 32571 h 32570"/>
                <a:gd name="connsiteX8" fmla="*/ 0 w 18926"/>
                <a:gd name="connsiteY8" fmla="*/ 32571 h 32570"/>
                <a:gd name="connsiteX9" fmla="*/ 7063 w 18926"/>
                <a:gd name="connsiteY9" fmla="*/ 22377 h 32570"/>
                <a:gd name="connsiteX10" fmla="*/ 11606 w 18926"/>
                <a:gd name="connsiteY10" fmla="*/ 22377 h 32570"/>
                <a:gd name="connsiteX11" fmla="*/ 9334 w 18926"/>
                <a:gd name="connsiteY11" fmla="*/ 9199 h 32570"/>
                <a:gd name="connsiteX12" fmla="*/ 7063 w 18926"/>
                <a:gd name="connsiteY12" fmla="*/ 22377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26" h="32570">
                  <a:moveTo>
                    <a:pt x="0" y="32571"/>
                  </a:moveTo>
                  <a:lnTo>
                    <a:pt x="6306" y="0"/>
                  </a:lnTo>
                  <a:lnTo>
                    <a:pt x="12616" y="0"/>
                  </a:lnTo>
                  <a:lnTo>
                    <a:pt x="18926" y="32571"/>
                  </a:lnTo>
                  <a:lnTo>
                    <a:pt x="13121" y="32571"/>
                  </a:lnTo>
                  <a:lnTo>
                    <a:pt x="12111" y="26604"/>
                  </a:lnTo>
                  <a:lnTo>
                    <a:pt x="6306" y="26604"/>
                  </a:lnTo>
                  <a:lnTo>
                    <a:pt x="5296" y="32571"/>
                  </a:lnTo>
                  <a:lnTo>
                    <a:pt x="0" y="32571"/>
                  </a:lnTo>
                  <a:close/>
                  <a:moveTo>
                    <a:pt x="7063" y="22377"/>
                  </a:moveTo>
                  <a:lnTo>
                    <a:pt x="11606" y="22377"/>
                  </a:lnTo>
                  <a:lnTo>
                    <a:pt x="9334" y="9199"/>
                  </a:lnTo>
                  <a:lnTo>
                    <a:pt x="7063" y="22377"/>
                  </a:lnTo>
                  <a:close/>
                </a:path>
              </a:pathLst>
            </a:custGeom>
            <a:solidFill>
              <a:srgbClr val="FFFFFF"/>
            </a:solidFill>
            <a:ln w="4751" cap="flat">
              <a:noFill/>
              <a:prstDash val="solid"/>
              <a:miter/>
            </a:ln>
          </p:spPr>
          <p:txBody>
            <a:bodyPr rtlCol="0" anchor="ctr"/>
            <a:lstStyle/>
            <a:p>
              <a:endParaRPr lang="ru-RU"/>
            </a:p>
          </p:txBody>
        </p:sp>
        <p:sp>
          <p:nvSpPr>
            <p:cNvPr id="187" name="Полилиния: фигура 186">
              <a:extLst>
                <a:ext uri="{FF2B5EF4-FFF2-40B4-BE49-F238E27FC236}">
                  <a16:creationId xmlns:a16="http://schemas.microsoft.com/office/drawing/2014/main" id="{52F298AB-791B-4267-8DDE-099E15BF5640}"/>
                </a:ext>
              </a:extLst>
            </p:cNvPr>
            <p:cNvSpPr/>
            <p:nvPr/>
          </p:nvSpPr>
          <p:spPr>
            <a:xfrm>
              <a:off x="4935393" y="5681890"/>
              <a:ext cx="14887" cy="32570"/>
            </a:xfrm>
            <a:custGeom>
              <a:avLst/>
              <a:gdLst>
                <a:gd name="connsiteX0" fmla="*/ 0 w 14887"/>
                <a:gd name="connsiteY0" fmla="*/ 0 h 32570"/>
                <a:gd name="connsiteX1" fmla="*/ 14888 w 14887"/>
                <a:gd name="connsiteY1" fmla="*/ 0 h 32570"/>
                <a:gd name="connsiteX2" fmla="*/ 14888 w 14887"/>
                <a:gd name="connsiteY2" fmla="*/ 4475 h 32570"/>
                <a:gd name="connsiteX3" fmla="*/ 10344 w 14887"/>
                <a:gd name="connsiteY3" fmla="*/ 4475 h 32570"/>
                <a:gd name="connsiteX4" fmla="*/ 10344 w 14887"/>
                <a:gd name="connsiteY4" fmla="*/ 32571 h 32570"/>
                <a:gd name="connsiteX5" fmla="*/ 4791 w 14887"/>
                <a:gd name="connsiteY5" fmla="*/ 32571 h 32570"/>
                <a:gd name="connsiteX6" fmla="*/ 4791 w 14887"/>
                <a:gd name="connsiteY6" fmla="*/ 4475 h 32570"/>
                <a:gd name="connsiteX7" fmla="*/ 0 w 14887"/>
                <a:gd name="connsiteY7" fmla="*/ 4475 h 32570"/>
                <a:gd name="connsiteX8" fmla="*/ 0 w 14887"/>
                <a:gd name="connsiteY8" fmla="*/ 0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7" h="32570">
                  <a:moveTo>
                    <a:pt x="0" y="0"/>
                  </a:moveTo>
                  <a:lnTo>
                    <a:pt x="14888" y="0"/>
                  </a:lnTo>
                  <a:lnTo>
                    <a:pt x="14888" y="4475"/>
                  </a:lnTo>
                  <a:lnTo>
                    <a:pt x="10344" y="4475"/>
                  </a:lnTo>
                  <a:lnTo>
                    <a:pt x="10344" y="32571"/>
                  </a:lnTo>
                  <a:lnTo>
                    <a:pt x="4791" y="32571"/>
                  </a:lnTo>
                  <a:lnTo>
                    <a:pt x="4791" y="4475"/>
                  </a:lnTo>
                  <a:lnTo>
                    <a:pt x="0" y="4475"/>
                  </a:lnTo>
                  <a:lnTo>
                    <a:pt x="0" y="0"/>
                  </a:lnTo>
                  <a:close/>
                </a:path>
              </a:pathLst>
            </a:custGeom>
            <a:solidFill>
              <a:srgbClr val="FFFFFF"/>
            </a:solidFill>
            <a:ln w="4751" cap="flat">
              <a:noFill/>
              <a:prstDash val="solid"/>
              <a:miter/>
            </a:ln>
          </p:spPr>
          <p:txBody>
            <a:bodyPr rtlCol="0" anchor="ctr"/>
            <a:lstStyle/>
            <a:p>
              <a:endParaRPr lang="ru-RU"/>
            </a:p>
          </p:txBody>
        </p:sp>
        <p:sp>
          <p:nvSpPr>
            <p:cNvPr id="188" name="Полилиния: фигура 187">
              <a:extLst>
                <a:ext uri="{FF2B5EF4-FFF2-40B4-BE49-F238E27FC236}">
                  <a16:creationId xmlns:a16="http://schemas.microsoft.com/office/drawing/2014/main" id="{998E131E-B6EA-40FE-B844-A33F5F948072}"/>
                </a:ext>
              </a:extLst>
            </p:cNvPr>
            <p:cNvSpPr/>
            <p:nvPr/>
          </p:nvSpPr>
          <p:spPr>
            <a:xfrm>
              <a:off x="4953309" y="5681890"/>
              <a:ext cx="13373" cy="32819"/>
            </a:xfrm>
            <a:custGeom>
              <a:avLst/>
              <a:gdLst>
                <a:gd name="connsiteX0" fmla="*/ 0 w 13373"/>
                <a:gd name="connsiteY0" fmla="*/ 0 h 32819"/>
                <a:gd name="connsiteX1" fmla="*/ 13373 w 13373"/>
                <a:gd name="connsiteY1" fmla="*/ 0 h 32819"/>
                <a:gd name="connsiteX2" fmla="*/ 13373 w 13373"/>
                <a:gd name="connsiteY2" fmla="*/ 4475 h 32819"/>
                <a:gd name="connsiteX3" fmla="*/ 5548 w 13373"/>
                <a:gd name="connsiteY3" fmla="*/ 4475 h 32819"/>
                <a:gd name="connsiteX4" fmla="*/ 5548 w 13373"/>
                <a:gd name="connsiteY4" fmla="*/ 13923 h 32819"/>
                <a:gd name="connsiteX5" fmla="*/ 11101 w 13373"/>
                <a:gd name="connsiteY5" fmla="*/ 13923 h 32819"/>
                <a:gd name="connsiteX6" fmla="*/ 11101 w 13373"/>
                <a:gd name="connsiteY6" fmla="*/ 18399 h 32819"/>
                <a:gd name="connsiteX7" fmla="*/ 5548 w 13373"/>
                <a:gd name="connsiteY7" fmla="*/ 18399 h 32819"/>
                <a:gd name="connsiteX8" fmla="*/ 5548 w 13373"/>
                <a:gd name="connsiteY8" fmla="*/ 28344 h 32819"/>
                <a:gd name="connsiteX9" fmla="*/ 13373 w 13373"/>
                <a:gd name="connsiteY9" fmla="*/ 28344 h 32819"/>
                <a:gd name="connsiteX10" fmla="*/ 13373 w 13373"/>
                <a:gd name="connsiteY10" fmla="*/ 32820 h 32819"/>
                <a:gd name="connsiteX11" fmla="*/ 0 w 13373"/>
                <a:gd name="connsiteY11" fmla="*/ 32820 h 32819"/>
                <a:gd name="connsiteX12" fmla="*/ 0 w 13373"/>
                <a:gd name="connsiteY12" fmla="*/ 0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73" h="32819">
                  <a:moveTo>
                    <a:pt x="0" y="0"/>
                  </a:moveTo>
                  <a:lnTo>
                    <a:pt x="13373" y="0"/>
                  </a:lnTo>
                  <a:lnTo>
                    <a:pt x="13373" y="4475"/>
                  </a:lnTo>
                  <a:lnTo>
                    <a:pt x="5548" y="4475"/>
                  </a:lnTo>
                  <a:lnTo>
                    <a:pt x="5548" y="13923"/>
                  </a:lnTo>
                  <a:lnTo>
                    <a:pt x="11101" y="13923"/>
                  </a:lnTo>
                  <a:lnTo>
                    <a:pt x="11101" y="18399"/>
                  </a:lnTo>
                  <a:lnTo>
                    <a:pt x="5548" y="18399"/>
                  </a:lnTo>
                  <a:lnTo>
                    <a:pt x="5548" y="28344"/>
                  </a:lnTo>
                  <a:lnTo>
                    <a:pt x="13373" y="28344"/>
                  </a:lnTo>
                  <a:lnTo>
                    <a:pt x="13373" y="32820"/>
                  </a:lnTo>
                  <a:lnTo>
                    <a:pt x="0" y="32820"/>
                  </a:lnTo>
                  <a:lnTo>
                    <a:pt x="0" y="0"/>
                  </a:lnTo>
                  <a:close/>
                </a:path>
              </a:pathLst>
            </a:custGeom>
            <a:solidFill>
              <a:srgbClr val="FFFFFF"/>
            </a:solidFill>
            <a:ln w="4751" cap="flat">
              <a:noFill/>
              <a:prstDash val="solid"/>
              <a:miter/>
            </a:ln>
          </p:spPr>
          <p:txBody>
            <a:bodyPr rtlCol="0" anchor="ctr"/>
            <a:lstStyle/>
            <a:p>
              <a:endParaRPr lang="ru-RU"/>
            </a:p>
          </p:txBody>
        </p:sp>
        <p:sp>
          <p:nvSpPr>
            <p:cNvPr id="189" name="Полилиния: фигура 188">
              <a:extLst>
                <a:ext uri="{FF2B5EF4-FFF2-40B4-BE49-F238E27FC236}">
                  <a16:creationId xmlns:a16="http://schemas.microsoft.com/office/drawing/2014/main" id="{DF694451-441C-41CB-9942-184BE7937485}"/>
                </a:ext>
              </a:extLst>
            </p:cNvPr>
            <p:cNvSpPr/>
            <p:nvPr/>
          </p:nvSpPr>
          <p:spPr>
            <a:xfrm>
              <a:off x="4848334" y="5729385"/>
              <a:ext cx="18921" cy="32570"/>
            </a:xfrm>
            <a:custGeom>
              <a:avLst/>
              <a:gdLst>
                <a:gd name="connsiteX0" fmla="*/ 0 w 18921"/>
                <a:gd name="connsiteY0" fmla="*/ 32571 h 32570"/>
                <a:gd name="connsiteX1" fmla="*/ 6306 w 18921"/>
                <a:gd name="connsiteY1" fmla="*/ 0 h 32570"/>
                <a:gd name="connsiteX2" fmla="*/ 12616 w 18921"/>
                <a:gd name="connsiteY2" fmla="*/ 0 h 32570"/>
                <a:gd name="connsiteX3" fmla="*/ 18921 w 18921"/>
                <a:gd name="connsiteY3" fmla="*/ 32571 h 32570"/>
                <a:gd name="connsiteX4" fmla="*/ 13121 w 18921"/>
                <a:gd name="connsiteY4" fmla="*/ 32571 h 32570"/>
                <a:gd name="connsiteX5" fmla="*/ 12111 w 18921"/>
                <a:gd name="connsiteY5" fmla="*/ 26604 h 32570"/>
                <a:gd name="connsiteX6" fmla="*/ 6306 w 18921"/>
                <a:gd name="connsiteY6" fmla="*/ 26604 h 32570"/>
                <a:gd name="connsiteX7" fmla="*/ 5296 w 18921"/>
                <a:gd name="connsiteY7" fmla="*/ 32571 h 32570"/>
                <a:gd name="connsiteX8" fmla="*/ 0 w 18921"/>
                <a:gd name="connsiteY8" fmla="*/ 32571 h 32570"/>
                <a:gd name="connsiteX9" fmla="*/ 6810 w 18921"/>
                <a:gd name="connsiteY9" fmla="*/ 22128 h 32570"/>
                <a:gd name="connsiteX10" fmla="*/ 11354 w 18921"/>
                <a:gd name="connsiteY10" fmla="*/ 22128 h 32570"/>
                <a:gd name="connsiteX11" fmla="*/ 9082 w 18921"/>
                <a:gd name="connsiteY11" fmla="*/ 8951 h 32570"/>
                <a:gd name="connsiteX12" fmla="*/ 6810 w 18921"/>
                <a:gd name="connsiteY12" fmla="*/ 22128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21" h="32570">
                  <a:moveTo>
                    <a:pt x="0" y="32571"/>
                  </a:moveTo>
                  <a:lnTo>
                    <a:pt x="6306" y="0"/>
                  </a:lnTo>
                  <a:lnTo>
                    <a:pt x="12616" y="0"/>
                  </a:lnTo>
                  <a:lnTo>
                    <a:pt x="18921" y="32571"/>
                  </a:lnTo>
                  <a:lnTo>
                    <a:pt x="13121" y="32571"/>
                  </a:lnTo>
                  <a:lnTo>
                    <a:pt x="12111" y="26604"/>
                  </a:lnTo>
                  <a:lnTo>
                    <a:pt x="6306" y="26604"/>
                  </a:lnTo>
                  <a:lnTo>
                    <a:pt x="5296" y="32571"/>
                  </a:lnTo>
                  <a:lnTo>
                    <a:pt x="0" y="32571"/>
                  </a:lnTo>
                  <a:close/>
                  <a:moveTo>
                    <a:pt x="6810" y="22128"/>
                  </a:moveTo>
                  <a:lnTo>
                    <a:pt x="11354" y="22128"/>
                  </a:lnTo>
                  <a:lnTo>
                    <a:pt x="9082" y="8951"/>
                  </a:lnTo>
                  <a:lnTo>
                    <a:pt x="6810" y="22128"/>
                  </a:lnTo>
                  <a:close/>
                </a:path>
              </a:pathLst>
            </a:custGeom>
            <a:solidFill>
              <a:srgbClr val="FFFFFF"/>
            </a:solidFill>
            <a:ln w="4751" cap="flat">
              <a:noFill/>
              <a:prstDash val="solid"/>
              <a:miter/>
            </a:ln>
          </p:spPr>
          <p:txBody>
            <a:bodyPr rtlCol="0" anchor="ctr"/>
            <a:lstStyle/>
            <a:p>
              <a:endParaRPr lang="ru-RU"/>
            </a:p>
          </p:txBody>
        </p:sp>
        <p:sp>
          <p:nvSpPr>
            <p:cNvPr id="190" name="Полилиния: фигура 189">
              <a:extLst>
                <a:ext uri="{FF2B5EF4-FFF2-40B4-BE49-F238E27FC236}">
                  <a16:creationId xmlns:a16="http://schemas.microsoft.com/office/drawing/2014/main" id="{C9D7C48E-B655-47D6-B4EF-D4772D8F0AD3}"/>
                </a:ext>
              </a:extLst>
            </p:cNvPr>
            <p:cNvSpPr/>
            <p:nvPr/>
          </p:nvSpPr>
          <p:spPr>
            <a:xfrm>
              <a:off x="4868770" y="5728885"/>
              <a:ext cx="16149" cy="34062"/>
            </a:xfrm>
            <a:custGeom>
              <a:avLst/>
              <a:gdLst>
                <a:gd name="connsiteX0" fmla="*/ 0 w 16149"/>
                <a:gd name="connsiteY0" fmla="*/ 24615 h 34062"/>
                <a:gd name="connsiteX1" fmla="*/ 0 w 16149"/>
                <a:gd name="connsiteY1" fmla="*/ 8702 h 34062"/>
                <a:gd name="connsiteX2" fmla="*/ 8330 w 16149"/>
                <a:gd name="connsiteY2" fmla="*/ 0 h 34062"/>
                <a:gd name="connsiteX3" fmla="*/ 16150 w 16149"/>
                <a:gd name="connsiteY3" fmla="*/ 8205 h 34062"/>
                <a:gd name="connsiteX4" fmla="*/ 16150 w 16149"/>
                <a:gd name="connsiteY4" fmla="*/ 12183 h 34062"/>
                <a:gd name="connsiteX5" fmla="*/ 11106 w 16149"/>
                <a:gd name="connsiteY5" fmla="*/ 12183 h 34062"/>
                <a:gd name="connsiteX6" fmla="*/ 11106 w 16149"/>
                <a:gd name="connsiteY6" fmla="*/ 7956 h 34062"/>
                <a:gd name="connsiteX7" fmla="*/ 8330 w 16149"/>
                <a:gd name="connsiteY7" fmla="*/ 4724 h 34062"/>
                <a:gd name="connsiteX8" fmla="*/ 5553 w 16149"/>
                <a:gd name="connsiteY8" fmla="*/ 8205 h 34062"/>
                <a:gd name="connsiteX9" fmla="*/ 5553 w 16149"/>
                <a:gd name="connsiteY9" fmla="*/ 25858 h 34062"/>
                <a:gd name="connsiteX10" fmla="*/ 8330 w 16149"/>
                <a:gd name="connsiteY10" fmla="*/ 29339 h 34062"/>
                <a:gd name="connsiteX11" fmla="*/ 11106 w 16149"/>
                <a:gd name="connsiteY11" fmla="*/ 26107 h 34062"/>
                <a:gd name="connsiteX12" fmla="*/ 11106 w 16149"/>
                <a:gd name="connsiteY12" fmla="*/ 20139 h 34062"/>
                <a:gd name="connsiteX13" fmla="*/ 16150 w 16149"/>
                <a:gd name="connsiteY13" fmla="*/ 20139 h 34062"/>
                <a:gd name="connsiteX14" fmla="*/ 16150 w 16149"/>
                <a:gd name="connsiteY14" fmla="*/ 25858 h 34062"/>
                <a:gd name="connsiteX15" fmla="*/ 8330 w 16149"/>
                <a:gd name="connsiteY15" fmla="*/ 34063 h 34062"/>
                <a:gd name="connsiteX16" fmla="*/ 0 w 16149"/>
                <a:gd name="connsiteY16" fmla="*/ 24615 h 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149" h="34062">
                  <a:moveTo>
                    <a:pt x="0" y="24615"/>
                  </a:moveTo>
                  <a:lnTo>
                    <a:pt x="0" y="8702"/>
                  </a:lnTo>
                  <a:cubicBezTo>
                    <a:pt x="0" y="3481"/>
                    <a:pt x="2524" y="0"/>
                    <a:pt x="8330" y="0"/>
                  </a:cubicBezTo>
                  <a:cubicBezTo>
                    <a:pt x="14388" y="0"/>
                    <a:pt x="16150" y="3481"/>
                    <a:pt x="16150" y="8205"/>
                  </a:cubicBezTo>
                  <a:lnTo>
                    <a:pt x="16150" y="12183"/>
                  </a:lnTo>
                  <a:lnTo>
                    <a:pt x="11106" y="12183"/>
                  </a:lnTo>
                  <a:lnTo>
                    <a:pt x="11106" y="7956"/>
                  </a:lnTo>
                  <a:cubicBezTo>
                    <a:pt x="11106" y="5967"/>
                    <a:pt x="10349" y="4724"/>
                    <a:pt x="8330" y="4724"/>
                  </a:cubicBezTo>
                  <a:cubicBezTo>
                    <a:pt x="6310" y="4724"/>
                    <a:pt x="5553" y="6216"/>
                    <a:pt x="5553" y="8205"/>
                  </a:cubicBezTo>
                  <a:lnTo>
                    <a:pt x="5553" y="25858"/>
                  </a:lnTo>
                  <a:cubicBezTo>
                    <a:pt x="5553" y="27847"/>
                    <a:pt x="6310" y="29339"/>
                    <a:pt x="8330" y="29339"/>
                  </a:cubicBezTo>
                  <a:cubicBezTo>
                    <a:pt x="10349" y="29339"/>
                    <a:pt x="11106" y="28095"/>
                    <a:pt x="11106" y="26107"/>
                  </a:cubicBezTo>
                  <a:lnTo>
                    <a:pt x="11106" y="20139"/>
                  </a:lnTo>
                  <a:lnTo>
                    <a:pt x="16150" y="20139"/>
                  </a:lnTo>
                  <a:lnTo>
                    <a:pt x="16150" y="25858"/>
                  </a:lnTo>
                  <a:cubicBezTo>
                    <a:pt x="16150" y="30582"/>
                    <a:pt x="14135" y="34063"/>
                    <a:pt x="8330" y="34063"/>
                  </a:cubicBezTo>
                  <a:cubicBezTo>
                    <a:pt x="2524" y="33317"/>
                    <a:pt x="0" y="29588"/>
                    <a:pt x="0" y="24615"/>
                  </a:cubicBezTo>
                  <a:close/>
                </a:path>
              </a:pathLst>
            </a:custGeom>
            <a:solidFill>
              <a:srgbClr val="FFFFFF"/>
            </a:solidFill>
            <a:ln w="4751" cap="flat">
              <a:noFill/>
              <a:prstDash val="solid"/>
              <a:miter/>
            </a:ln>
          </p:spPr>
          <p:txBody>
            <a:bodyPr rtlCol="0" anchor="ctr"/>
            <a:lstStyle/>
            <a:p>
              <a:endParaRPr lang="ru-RU"/>
            </a:p>
          </p:txBody>
        </p:sp>
        <p:sp>
          <p:nvSpPr>
            <p:cNvPr id="191" name="Полилиния: фигура 190">
              <a:extLst>
                <a:ext uri="{FF2B5EF4-FFF2-40B4-BE49-F238E27FC236}">
                  <a16:creationId xmlns:a16="http://schemas.microsoft.com/office/drawing/2014/main" id="{7101326A-38AB-4B3F-9D55-C738BE525449}"/>
                </a:ext>
              </a:extLst>
            </p:cNvPr>
            <p:cNvSpPr/>
            <p:nvPr/>
          </p:nvSpPr>
          <p:spPr>
            <a:xfrm>
              <a:off x="4886944" y="5729129"/>
              <a:ext cx="14887" cy="32570"/>
            </a:xfrm>
            <a:custGeom>
              <a:avLst/>
              <a:gdLst>
                <a:gd name="connsiteX0" fmla="*/ 0 w 14887"/>
                <a:gd name="connsiteY0" fmla="*/ 0 h 32570"/>
                <a:gd name="connsiteX1" fmla="*/ 14888 w 14887"/>
                <a:gd name="connsiteY1" fmla="*/ 0 h 32570"/>
                <a:gd name="connsiteX2" fmla="*/ 14888 w 14887"/>
                <a:gd name="connsiteY2" fmla="*/ 4475 h 32570"/>
                <a:gd name="connsiteX3" fmla="*/ 10344 w 14887"/>
                <a:gd name="connsiteY3" fmla="*/ 4475 h 32570"/>
                <a:gd name="connsiteX4" fmla="*/ 10344 w 14887"/>
                <a:gd name="connsiteY4" fmla="*/ 32571 h 32570"/>
                <a:gd name="connsiteX5" fmla="*/ 4791 w 14887"/>
                <a:gd name="connsiteY5" fmla="*/ 32571 h 32570"/>
                <a:gd name="connsiteX6" fmla="*/ 4791 w 14887"/>
                <a:gd name="connsiteY6" fmla="*/ 4475 h 32570"/>
                <a:gd name="connsiteX7" fmla="*/ 252 w 14887"/>
                <a:gd name="connsiteY7" fmla="*/ 4475 h 32570"/>
                <a:gd name="connsiteX8" fmla="*/ 252 w 14887"/>
                <a:gd name="connsiteY8" fmla="*/ 0 h 32570"/>
                <a:gd name="connsiteX9" fmla="*/ 0 w 14887"/>
                <a:gd name="connsiteY9" fmla="*/ 0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87" h="32570">
                  <a:moveTo>
                    <a:pt x="0" y="0"/>
                  </a:moveTo>
                  <a:lnTo>
                    <a:pt x="14888" y="0"/>
                  </a:lnTo>
                  <a:lnTo>
                    <a:pt x="14888" y="4475"/>
                  </a:lnTo>
                  <a:lnTo>
                    <a:pt x="10344" y="4475"/>
                  </a:lnTo>
                  <a:lnTo>
                    <a:pt x="10344" y="32571"/>
                  </a:lnTo>
                  <a:lnTo>
                    <a:pt x="4791" y="32571"/>
                  </a:lnTo>
                  <a:lnTo>
                    <a:pt x="4791" y="4475"/>
                  </a:lnTo>
                  <a:lnTo>
                    <a:pt x="252" y="4475"/>
                  </a:lnTo>
                  <a:lnTo>
                    <a:pt x="252" y="0"/>
                  </a:lnTo>
                  <a:lnTo>
                    <a:pt x="0" y="0"/>
                  </a:lnTo>
                  <a:close/>
                </a:path>
              </a:pathLst>
            </a:custGeom>
            <a:solidFill>
              <a:srgbClr val="FFFFFF"/>
            </a:solidFill>
            <a:ln w="4751" cap="flat">
              <a:noFill/>
              <a:prstDash val="solid"/>
              <a:miter/>
            </a:ln>
          </p:spPr>
          <p:txBody>
            <a:bodyPr rtlCol="0" anchor="ctr"/>
            <a:lstStyle/>
            <a:p>
              <a:endParaRPr lang="ru-RU"/>
            </a:p>
          </p:txBody>
        </p:sp>
        <p:sp>
          <p:nvSpPr>
            <p:cNvPr id="192" name="Полилиния: фигура 191">
              <a:extLst>
                <a:ext uri="{FF2B5EF4-FFF2-40B4-BE49-F238E27FC236}">
                  <a16:creationId xmlns:a16="http://schemas.microsoft.com/office/drawing/2014/main" id="{5BC177BB-A55C-42D1-8189-472F3A5387DD}"/>
                </a:ext>
              </a:extLst>
            </p:cNvPr>
            <p:cNvSpPr/>
            <p:nvPr/>
          </p:nvSpPr>
          <p:spPr>
            <a:xfrm>
              <a:off x="4904856" y="5729129"/>
              <a:ext cx="5553" cy="32570"/>
            </a:xfrm>
            <a:custGeom>
              <a:avLst/>
              <a:gdLst>
                <a:gd name="connsiteX0" fmla="*/ 0 w 5553"/>
                <a:gd name="connsiteY0" fmla="*/ 0 h 32570"/>
                <a:gd name="connsiteX1" fmla="*/ 5553 w 5553"/>
                <a:gd name="connsiteY1" fmla="*/ 0 h 32570"/>
                <a:gd name="connsiteX2" fmla="*/ 5553 w 5553"/>
                <a:gd name="connsiteY2" fmla="*/ 32571 h 32570"/>
                <a:gd name="connsiteX3" fmla="*/ 0 w 5553"/>
                <a:gd name="connsiteY3" fmla="*/ 32571 h 32570"/>
                <a:gd name="connsiteX4" fmla="*/ 0 w 5553"/>
                <a:gd name="connsiteY4" fmla="*/ 0 h 32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3" h="32570">
                  <a:moveTo>
                    <a:pt x="0" y="0"/>
                  </a:moveTo>
                  <a:lnTo>
                    <a:pt x="5553" y="0"/>
                  </a:lnTo>
                  <a:lnTo>
                    <a:pt x="5553" y="32571"/>
                  </a:lnTo>
                  <a:lnTo>
                    <a:pt x="0" y="32571"/>
                  </a:lnTo>
                  <a:lnTo>
                    <a:pt x="0" y="0"/>
                  </a:lnTo>
                  <a:close/>
                </a:path>
              </a:pathLst>
            </a:custGeom>
            <a:solidFill>
              <a:srgbClr val="FFFFFF"/>
            </a:solidFill>
            <a:ln w="4751" cap="flat">
              <a:noFill/>
              <a:prstDash val="solid"/>
              <a:miter/>
            </a:ln>
          </p:spPr>
          <p:txBody>
            <a:bodyPr rtlCol="0" anchor="ctr"/>
            <a:lstStyle/>
            <a:p>
              <a:endParaRPr lang="ru-RU"/>
            </a:p>
          </p:txBody>
        </p:sp>
        <p:sp>
          <p:nvSpPr>
            <p:cNvPr id="193" name="Полилиния: фигура 192">
              <a:extLst>
                <a:ext uri="{FF2B5EF4-FFF2-40B4-BE49-F238E27FC236}">
                  <a16:creationId xmlns:a16="http://schemas.microsoft.com/office/drawing/2014/main" id="{D8C3AD54-6240-4F93-B8C4-AB645C15F56D}"/>
                </a:ext>
              </a:extLst>
            </p:cNvPr>
            <p:cNvSpPr/>
            <p:nvPr/>
          </p:nvSpPr>
          <p:spPr>
            <a:xfrm>
              <a:off x="4914195" y="5728885"/>
              <a:ext cx="16906" cy="33317"/>
            </a:xfrm>
            <a:custGeom>
              <a:avLst/>
              <a:gdLst>
                <a:gd name="connsiteX0" fmla="*/ 0 w 16906"/>
                <a:gd name="connsiteY0" fmla="*/ 24615 h 33317"/>
                <a:gd name="connsiteX1" fmla="*/ 0 w 16906"/>
                <a:gd name="connsiteY1" fmla="*/ 8702 h 33317"/>
                <a:gd name="connsiteX2" fmla="*/ 8325 w 16906"/>
                <a:gd name="connsiteY2" fmla="*/ 0 h 33317"/>
                <a:gd name="connsiteX3" fmla="*/ 16907 w 16906"/>
                <a:gd name="connsiteY3" fmla="*/ 8702 h 33317"/>
                <a:gd name="connsiteX4" fmla="*/ 16907 w 16906"/>
                <a:gd name="connsiteY4" fmla="*/ 24615 h 33317"/>
                <a:gd name="connsiteX5" fmla="*/ 8325 w 16906"/>
                <a:gd name="connsiteY5" fmla="*/ 33317 h 33317"/>
                <a:gd name="connsiteX6" fmla="*/ 0 w 16906"/>
                <a:gd name="connsiteY6" fmla="*/ 24615 h 33317"/>
                <a:gd name="connsiteX7" fmla="*/ 11354 w 16906"/>
                <a:gd name="connsiteY7" fmla="*/ 25361 h 33317"/>
                <a:gd name="connsiteX8" fmla="*/ 11354 w 16906"/>
                <a:gd name="connsiteY8" fmla="*/ 7956 h 33317"/>
                <a:gd name="connsiteX9" fmla="*/ 8577 w 16906"/>
                <a:gd name="connsiteY9" fmla="*/ 4476 h 33317"/>
                <a:gd name="connsiteX10" fmla="*/ 5801 w 16906"/>
                <a:gd name="connsiteY10" fmla="*/ 7956 h 33317"/>
                <a:gd name="connsiteX11" fmla="*/ 5801 w 16906"/>
                <a:gd name="connsiteY11" fmla="*/ 25609 h 33317"/>
                <a:gd name="connsiteX12" fmla="*/ 8577 w 16906"/>
                <a:gd name="connsiteY12" fmla="*/ 29090 h 33317"/>
                <a:gd name="connsiteX13" fmla="*/ 11354 w 16906"/>
                <a:gd name="connsiteY13" fmla="*/ 25361 h 3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06" h="33317">
                  <a:moveTo>
                    <a:pt x="0" y="24615"/>
                  </a:moveTo>
                  <a:lnTo>
                    <a:pt x="0" y="8702"/>
                  </a:lnTo>
                  <a:cubicBezTo>
                    <a:pt x="0" y="3481"/>
                    <a:pt x="2524" y="0"/>
                    <a:pt x="8325" y="0"/>
                  </a:cubicBezTo>
                  <a:cubicBezTo>
                    <a:pt x="14130" y="0"/>
                    <a:pt x="16907" y="3730"/>
                    <a:pt x="16907" y="8702"/>
                  </a:cubicBezTo>
                  <a:lnTo>
                    <a:pt x="16907" y="24615"/>
                  </a:lnTo>
                  <a:cubicBezTo>
                    <a:pt x="16907" y="29588"/>
                    <a:pt x="14383" y="33317"/>
                    <a:pt x="8325" y="33317"/>
                  </a:cubicBezTo>
                  <a:cubicBezTo>
                    <a:pt x="2524" y="33317"/>
                    <a:pt x="0" y="29588"/>
                    <a:pt x="0" y="24615"/>
                  </a:cubicBezTo>
                  <a:close/>
                  <a:moveTo>
                    <a:pt x="11354" y="25361"/>
                  </a:moveTo>
                  <a:lnTo>
                    <a:pt x="11354" y="7956"/>
                  </a:lnTo>
                  <a:cubicBezTo>
                    <a:pt x="11354" y="5967"/>
                    <a:pt x="10597" y="4476"/>
                    <a:pt x="8577" y="4476"/>
                  </a:cubicBezTo>
                  <a:cubicBezTo>
                    <a:pt x="6558" y="4476"/>
                    <a:pt x="5801" y="5967"/>
                    <a:pt x="5801" y="7956"/>
                  </a:cubicBezTo>
                  <a:lnTo>
                    <a:pt x="5801" y="25609"/>
                  </a:lnTo>
                  <a:cubicBezTo>
                    <a:pt x="5801" y="27598"/>
                    <a:pt x="6558" y="29090"/>
                    <a:pt x="8577" y="29090"/>
                  </a:cubicBezTo>
                  <a:cubicBezTo>
                    <a:pt x="10344" y="28842"/>
                    <a:pt x="11354" y="27350"/>
                    <a:pt x="11354" y="25361"/>
                  </a:cubicBezTo>
                  <a:close/>
                </a:path>
              </a:pathLst>
            </a:custGeom>
            <a:solidFill>
              <a:srgbClr val="FFFFFF"/>
            </a:solidFill>
            <a:ln w="4751" cap="flat">
              <a:noFill/>
              <a:prstDash val="solid"/>
              <a:miter/>
            </a:ln>
          </p:spPr>
          <p:txBody>
            <a:bodyPr rtlCol="0" anchor="ctr"/>
            <a:lstStyle/>
            <a:p>
              <a:endParaRPr lang="ru-RU"/>
            </a:p>
          </p:txBody>
        </p:sp>
        <p:sp>
          <p:nvSpPr>
            <p:cNvPr id="194" name="Полилиния: фигура 193">
              <a:extLst>
                <a:ext uri="{FF2B5EF4-FFF2-40B4-BE49-F238E27FC236}">
                  <a16:creationId xmlns:a16="http://schemas.microsoft.com/office/drawing/2014/main" id="{EA81EC32-A2A4-478B-A82F-5ABD314BBC6B}"/>
                </a:ext>
              </a:extLst>
            </p:cNvPr>
            <p:cNvSpPr/>
            <p:nvPr/>
          </p:nvSpPr>
          <p:spPr>
            <a:xfrm>
              <a:off x="4934636" y="5729385"/>
              <a:ext cx="16149" cy="32570"/>
            </a:xfrm>
            <a:custGeom>
              <a:avLst/>
              <a:gdLst>
                <a:gd name="connsiteX0" fmla="*/ 4791 w 16149"/>
                <a:gd name="connsiteY0" fmla="*/ 11934 h 32570"/>
                <a:gd name="connsiteX1" fmla="*/ 4791 w 16149"/>
                <a:gd name="connsiteY1" fmla="*/ 32571 h 32570"/>
                <a:gd name="connsiteX2" fmla="*/ 0 w 16149"/>
                <a:gd name="connsiteY2" fmla="*/ 32571 h 32570"/>
                <a:gd name="connsiteX3" fmla="*/ 0 w 16149"/>
                <a:gd name="connsiteY3" fmla="*/ 0 h 32570"/>
                <a:gd name="connsiteX4" fmla="*/ 5548 w 16149"/>
                <a:gd name="connsiteY4" fmla="*/ 0 h 32570"/>
                <a:gd name="connsiteX5" fmla="*/ 11606 w 16149"/>
                <a:gd name="connsiteY5" fmla="*/ 18648 h 32570"/>
                <a:gd name="connsiteX6" fmla="*/ 11606 w 16149"/>
                <a:gd name="connsiteY6" fmla="*/ 0 h 32570"/>
                <a:gd name="connsiteX7" fmla="*/ 16150 w 16149"/>
                <a:gd name="connsiteY7" fmla="*/ 0 h 32570"/>
                <a:gd name="connsiteX8" fmla="*/ 16150 w 16149"/>
                <a:gd name="connsiteY8" fmla="*/ 32571 h 32570"/>
                <a:gd name="connsiteX9" fmla="*/ 11354 w 16149"/>
                <a:gd name="connsiteY9" fmla="*/ 32571 h 32570"/>
                <a:gd name="connsiteX10" fmla="*/ 4791 w 16149"/>
                <a:gd name="connsiteY10" fmla="*/ 11934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9" h="32570">
                  <a:moveTo>
                    <a:pt x="4791" y="11934"/>
                  </a:moveTo>
                  <a:lnTo>
                    <a:pt x="4791" y="32571"/>
                  </a:lnTo>
                  <a:lnTo>
                    <a:pt x="0" y="32571"/>
                  </a:lnTo>
                  <a:lnTo>
                    <a:pt x="0" y="0"/>
                  </a:lnTo>
                  <a:lnTo>
                    <a:pt x="5548" y="0"/>
                  </a:lnTo>
                  <a:lnTo>
                    <a:pt x="11606" y="18648"/>
                  </a:lnTo>
                  <a:lnTo>
                    <a:pt x="11606" y="0"/>
                  </a:lnTo>
                  <a:lnTo>
                    <a:pt x="16150" y="0"/>
                  </a:lnTo>
                  <a:lnTo>
                    <a:pt x="16150" y="32571"/>
                  </a:lnTo>
                  <a:lnTo>
                    <a:pt x="11354" y="32571"/>
                  </a:lnTo>
                  <a:lnTo>
                    <a:pt x="4791" y="11934"/>
                  </a:lnTo>
                  <a:close/>
                </a:path>
              </a:pathLst>
            </a:custGeom>
            <a:solidFill>
              <a:srgbClr val="FFFFFF"/>
            </a:solidFill>
            <a:ln w="4751" cap="flat">
              <a:noFill/>
              <a:prstDash val="solid"/>
              <a:miter/>
            </a:ln>
          </p:spPr>
          <p:txBody>
            <a:bodyPr rtlCol="0" anchor="ctr"/>
            <a:lstStyle/>
            <a:p>
              <a:endParaRPr lang="ru-RU"/>
            </a:p>
          </p:txBody>
        </p:sp>
        <p:sp>
          <p:nvSpPr>
            <p:cNvPr id="195" name="Полилиния: фигура 194">
              <a:extLst>
                <a:ext uri="{FF2B5EF4-FFF2-40B4-BE49-F238E27FC236}">
                  <a16:creationId xmlns:a16="http://schemas.microsoft.com/office/drawing/2014/main" id="{4C8742FF-3F55-429A-B59E-1EBBF7C4536A}"/>
                </a:ext>
              </a:extLst>
            </p:cNvPr>
            <p:cNvSpPr/>
            <p:nvPr/>
          </p:nvSpPr>
          <p:spPr>
            <a:xfrm>
              <a:off x="5125659" y="5648325"/>
              <a:ext cx="400050" cy="400050"/>
            </a:xfrm>
            <a:custGeom>
              <a:avLst/>
              <a:gdLst>
                <a:gd name="connsiteX0" fmla="*/ 400050 w 400050"/>
                <a:gd name="connsiteY0" fmla="*/ 0 h 400050"/>
                <a:gd name="connsiteX1" fmla="*/ 0 w 400050"/>
                <a:gd name="connsiteY1" fmla="*/ 0 h 400050"/>
                <a:gd name="connsiteX2" fmla="*/ 0 w 400050"/>
                <a:gd name="connsiteY2" fmla="*/ 400050 h 400050"/>
                <a:gd name="connsiteX3" fmla="*/ 400050 w 400050"/>
                <a:gd name="connsiteY3" fmla="*/ 400050 h 400050"/>
                <a:gd name="connsiteX4" fmla="*/ 400050 w 400050"/>
                <a:gd name="connsiteY4" fmla="*/ 0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0" h="400050">
                  <a:moveTo>
                    <a:pt x="400050" y="0"/>
                  </a:moveTo>
                  <a:lnTo>
                    <a:pt x="0" y="0"/>
                  </a:lnTo>
                  <a:lnTo>
                    <a:pt x="0" y="400050"/>
                  </a:lnTo>
                  <a:lnTo>
                    <a:pt x="400050" y="400050"/>
                  </a:lnTo>
                  <a:lnTo>
                    <a:pt x="400050" y="0"/>
                  </a:lnTo>
                  <a:close/>
                </a:path>
              </a:pathLst>
            </a:custGeom>
            <a:noFill/>
            <a:ln w="4751" cap="flat">
              <a:solidFill>
                <a:srgbClr val="FFFFFF"/>
              </a:solidFill>
              <a:prstDash val="solid"/>
              <a:miter/>
            </a:ln>
          </p:spPr>
          <p:txBody>
            <a:bodyPr rtlCol="0" anchor="ctr"/>
            <a:lstStyle/>
            <a:p>
              <a:endParaRPr lang="ru-RU"/>
            </a:p>
          </p:txBody>
        </p:sp>
        <p:sp>
          <p:nvSpPr>
            <p:cNvPr id="196" name="Полилиния: фигура 195">
              <a:extLst>
                <a:ext uri="{FF2B5EF4-FFF2-40B4-BE49-F238E27FC236}">
                  <a16:creationId xmlns:a16="http://schemas.microsoft.com/office/drawing/2014/main" id="{60655ECE-EF4D-485E-8E28-DA63A56592F1}"/>
                </a:ext>
              </a:extLst>
            </p:cNvPr>
            <p:cNvSpPr/>
            <p:nvPr/>
          </p:nvSpPr>
          <p:spPr>
            <a:xfrm>
              <a:off x="5182095" y="5682135"/>
              <a:ext cx="42267" cy="80805"/>
            </a:xfrm>
            <a:custGeom>
              <a:avLst/>
              <a:gdLst>
                <a:gd name="connsiteX0" fmla="*/ 36800 w 42267"/>
                <a:gd name="connsiteY0" fmla="*/ 80557 h 80805"/>
                <a:gd name="connsiteX1" fmla="*/ 36800 w 42267"/>
                <a:gd name="connsiteY1" fmla="*/ 67379 h 80805"/>
                <a:gd name="connsiteX2" fmla="*/ 42267 w 42267"/>
                <a:gd name="connsiteY2" fmla="*/ 67379 h 80805"/>
                <a:gd name="connsiteX3" fmla="*/ 42267 w 42267"/>
                <a:gd name="connsiteY3" fmla="*/ 56688 h 80805"/>
                <a:gd name="connsiteX4" fmla="*/ 36800 w 42267"/>
                <a:gd name="connsiteY4" fmla="*/ 56688 h 80805"/>
                <a:gd name="connsiteX5" fmla="*/ 36800 w 42267"/>
                <a:gd name="connsiteY5" fmla="*/ 0 h 80805"/>
                <a:gd name="connsiteX6" fmla="*/ 23374 w 42267"/>
                <a:gd name="connsiteY6" fmla="*/ 0 h 80805"/>
                <a:gd name="connsiteX7" fmla="*/ 0 w 42267"/>
                <a:gd name="connsiteY7" fmla="*/ 59174 h 80805"/>
                <a:gd name="connsiteX8" fmla="*/ 0 w 42267"/>
                <a:gd name="connsiteY8" fmla="*/ 67628 h 80805"/>
                <a:gd name="connsiteX9" fmla="*/ 23870 w 42267"/>
                <a:gd name="connsiteY9" fmla="*/ 67628 h 80805"/>
                <a:gd name="connsiteX10" fmla="*/ 23870 w 42267"/>
                <a:gd name="connsiteY10" fmla="*/ 80806 h 80805"/>
                <a:gd name="connsiteX11" fmla="*/ 36800 w 42267"/>
                <a:gd name="connsiteY11" fmla="*/ 80806 h 80805"/>
                <a:gd name="connsiteX12" fmla="*/ 36800 w 42267"/>
                <a:gd name="connsiteY12" fmla="*/ 80557 h 80805"/>
                <a:gd name="connsiteX13" fmla="*/ 11935 w 42267"/>
                <a:gd name="connsiteY13" fmla="*/ 56937 h 80805"/>
                <a:gd name="connsiteX14" fmla="*/ 24117 w 42267"/>
                <a:gd name="connsiteY14" fmla="*/ 23620 h 80805"/>
                <a:gd name="connsiteX15" fmla="*/ 24117 w 42267"/>
                <a:gd name="connsiteY15" fmla="*/ 56937 h 80805"/>
                <a:gd name="connsiteX16" fmla="*/ 11935 w 42267"/>
                <a:gd name="connsiteY16" fmla="*/ 56937 h 80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67" h="80805">
                  <a:moveTo>
                    <a:pt x="36800" y="80557"/>
                  </a:moveTo>
                  <a:lnTo>
                    <a:pt x="36800" y="67379"/>
                  </a:lnTo>
                  <a:lnTo>
                    <a:pt x="42267" y="67379"/>
                  </a:lnTo>
                  <a:lnTo>
                    <a:pt x="42267" y="56688"/>
                  </a:lnTo>
                  <a:lnTo>
                    <a:pt x="36800" y="56688"/>
                  </a:lnTo>
                  <a:lnTo>
                    <a:pt x="36800" y="0"/>
                  </a:lnTo>
                  <a:lnTo>
                    <a:pt x="23374" y="0"/>
                  </a:lnTo>
                  <a:lnTo>
                    <a:pt x="0" y="59174"/>
                  </a:lnTo>
                  <a:lnTo>
                    <a:pt x="0" y="67628"/>
                  </a:lnTo>
                  <a:lnTo>
                    <a:pt x="23870" y="67628"/>
                  </a:lnTo>
                  <a:lnTo>
                    <a:pt x="23870" y="80806"/>
                  </a:lnTo>
                  <a:lnTo>
                    <a:pt x="36800" y="80806"/>
                  </a:lnTo>
                  <a:lnTo>
                    <a:pt x="36800" y="80557"/>
                  </a:lnTo>
                  <a:close/>
                  <a:moveTo>
                    <a:pt x="11935" y="56937"/>
                  </a:moveTo>
                  <a:lnTo>
                    <a:pt x="24117" y="23620"/>
                  </a:lnTo>
                  <a:lnTo>
                    <a:pt x="24117" y="56937"/>
                  </a:lnTo>
                  <a:lnTo>
                    <a:pt x="11935" y="56937"/>
                  </a:lnTo>
                  <a:close/>
                </a:path>
              </a:pathLst>
            </a:custGeom>
            <a:solidFill>
              <a:srgbClr val="FFFFFF"/>
            </a:solidFill>
            <a:ln w="4751" cap="flat">
              <a:noFill/>
              <a:prstDash val="solid"/>
              <a:miter/>
            </a:ln>
          </p:spPr>
          <p:txBody>
            <a:bodyPr rtlCol="0" anchor="ctr"/>
            <a:lstStyle/>
            <a:p>
              <a:endParaRPr lang="ru-RU"/>
            </a:p>
          </p:txBody>
        </p:sp>
        <p:sp>
          <p:nvSpPr>
            <p:cNvPr id="197" name="Полилиния: фигура 196">
              <a:extLst>
                <a:ext uri="{FF2B5EF4-FFF2-40B4-BE49-F238E27FC236}">
                  <a16:creationId xmlns:a16="http://schemas.microsoft.com/office/drawing/2014/main" id="{F1D0D1D0-C313-4118-A312-D824C022CAD6}"/>
                </a:ext>
              </a:extLst>
            </p:cNvPr>
            <p:cNvSpPr/>
            <p:nvPr/>
          </p:nvSpPr>
          <p:spPr>
            <a:xfrm>
              <a:off x="5217900" y="5891985"/>
              <a:ext cx="215812" cy="98209"/>
            </a:xfrm>
            <a:custGeom>
              <a:avLst/>
              <a:gdLst>
                <a:gd name="connsiteX0" fmla="*/ 215565 w 215812"/>
                <a:gd name="connsiteY0" fmla="*/ 48235 h 98209"/>
                <a:gd name="connsiteX1" fmla="*/ 132521 w 215812"/>
                <a:gd name="connsiteY1" fmla="*/ 0 h 98209"/>
                <a:gd name="connsiteX2" fmla="*/ 50473 w 215812"/>
                <a:gd name="connsiteY2" fmla="*/ 35803 h 98209"/>
                <a:gd name="connsiteX3" fmla="*/ 1991 w 215812"/>
                <a:gd name="connsiteY3" fmla="*/ 0 h 98209"/>
                <a:gd name="connsiteX4" fmla="*/ 1491 w 215812"/>
                <a:gd name="connsiteY4" fmla="*/ 0 h 98209"/>
                <a:gd name="connsiteX5" fmla="*/ 1243 w 215812"/>
                <a:gd name="connsiteY5" fmla="*/ 0 h 98209"/>
                <a:gd name="connsiteX6" fmla="*/ 0 w 215812"/>
                <a:gd name="connsiteY6" fmla="*/ 1243 h 98209"/>
                <a:gd name="connsiteX7" fmla="*/ 495 w 215812"/>
                <a:gd name="connsiteY7" fmla="*/ 2486 h 98209"/>
                <a:gd name="connsiteX8" fmla="*/ 15416 w 215812"/>
                <a:gd name="connsiteY8" fmla="*/ 48981 h 98209"/>
                <a:gd name="connsiteX9" fmla="*/ 495 w 215812"/>
                <a:gd name="connsiteY9" fmla="*/ 95723 h 98209"/>
                <a:gd name="connsiteX10" fmla="*/ 248 w 215812"/>
                <a:gd name="connsiteY10" fmla="*/ 96221 h 98209"/>
                <a:gd name="connsiteX11" fmla="*/ 0 w 215812"/>
                <a:gd name="connsiteY11" fmla="*/ 96967 h 98209"/>
                <a:gd name="connsiteX12" fmla="*/ 1243 w 215812"/>
                <a:gd name="connsiteY12" fmla="*/ 98210 h 98209"/>
                <a:gd name="connsiteX13" fmla="*/ 1491 w 215812"/>
                <a:gd name="connsiteY13" fmla="*/ 98210 h 98209"/>
                <a:gd name="connsiteX14" fmla="*/ 1743 w 215812"/>
                <a:gd name="connsiteY14" fmla="*/ 98210 h 98209"/>
                <a:gd name="connsiteX15" fmla="*/ 50473 w 215812"/>
                <a:gd name="connsiteY15" fmla="*/ 62407 h 98209"/>
                <a:gd name="connsiteX16" fmla="*/ 132521 w 215812"/>
                <a:gd name="connsiteY16" fmla="*/ 98210 h 98209"/>
                <a:gd name="connsiteX17" fmla="*/ 215565 w 215812"/>
                <a:gd name="connsiteY17" fmla="*/ 49975 h 98209"/>
                <a:gd name="connsiteX18" fmla="*/ 215813 w 215812"/>
                <a:gd name="connsiteY18" fmla="*/ 49478 h 98209"/>
                <a:gd name="connsiteX19" fmla="*/ 215813 w 215812"/>
                <a:gd name="connsiteY19" fmla="*/ 48981 h 98209"/>
                <a:gd name="connsiteX20" fmla="*/ 215813 w 215812"/>
                <a:gd name="connsiteY20" fmla="*/ 48483 h 98209"/>
                <a:gd name="connsiteX21" fmla="*/ 215565 w 215812"/>
                <a:gd name="connsiteY21" fmla="*/ 48235 h 98209"/>
                <a:gd name="connsiteX22" fmla="*/ 157634 w 215812"/>
                <a:gd name="connsiteY22" fmla="*/ 54451 h 98209"/>
                <a:gd name="connsiteX23" fmla="*/ 144209 w 215812"/>
                <a:gd name="connsiteY23" fmla="*/ 41025 h 98209"/>
                <a:gd name="connsiteX24" fmla="*/ 157634 w 215812"/>
                <a:gd name="connsiteY24" fmla="*/ 27847 h 98209"/>
                <a:gd name="connsiteX25" fmla="*/ 171060 w 215812"/>
                <a:gd name="connsiteY25" fmla="*/ 41025 h 98209"/>
                <a:gd name="connsiteX26" fmla="*/ 157634 w 215812"/>
                <a:gd name="connsiteY26" fmla="*/ 54451 h 9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5812" h="98209">
                  <a:moveTo>
                    <a:pt x="215565" y="48235"/>
                  </a:moveTo>
                  <a:cubicBezTo>
                    <a:pt x="210593" y="41522"/>
                    <a:pt x="178022" y="0"/>
                    <a:pt x="132521" y="0"/>
                  </a:cubicBezTo>
                  <a:cubicBezTo>
                    <a:pt x="92988" y="0"/>
                    <a:pt x="50473" y="35803"/>
                    <a:pt x="50473" y="35803"/>
                  </a:cubicBezTo>
                  <a:cubicBezTo>
                    <a:pt x="50473" y="35803"/>
                    <a:pt x="34561" y="3232"/>
                    <a:pt x="1991" y="0"/>
                  </a:cubicBezTo>
                  <a:cubicBezTo>
                    <a:pt x="1743" y="0"/>
                    <a:pt x="1491" y="0"/>
                    <a:pt x="1491" y="0"/>
                  </a:cubicBezTo>
                  <a:lnTo>
                    <a:pt x="1243" y="0"/>
                  </a:lnTo>
                  <a:cubicBezTo>
                    <a:pt x="495" y="0"/>
                    <a:pt x="0" y="746"/>
                    <a:pt x="0" y="1243"/>
                  </a:cubicBezTo>
                  <a:cubicBezTo>
                    <a:pt x="0" y="1741"/>
                    <a:pt x="495" y="2486"/>
                    <a:pt x="495" y="2486"/>
                  </a:cubicBezTo>
                  <a:cubicBezTo>
                    <a:pt x="4724" y="9448"/>
                    <a:pt x="15416" y="29339"/>
                    <a:pt x="15416" y="48981"/>
                  </a:cubicBezTo>
                  <a:cubicBezTo>
                    <a:pt x="15416" y="68871"/>
                    <a:pt x="4724" y="88762"/>
                    <a:pt x="495" y="95723"/>
                  </a:cubicBezTo>
                  <a:lnTo>
                    <a:pt x="248" y="96221"/>
                  </a:lnTo>
                  <a:cubicBezTo>
                    <a:pt x="248" y="96470"/>
                    <a:pt x="0" y="96718"/>
                    <a:pt x="0" y="96967"/>
                  </a:cubicBezTo>
                  <a:cubicBezTo>
                    <a:pt x="0" y="97713"/>
                    <a:pt x="495" y="98210"/>
                    <a:pt x="1243" y="98210"/>
                  </a:cubicBezTo>
                  <a:lnTo>
                    <a:pt x="1491" y="98210"/>
                  </a:lnTo>
                  <a:lnTo>
                    <a:pt x="1743" y="98210"/>
                  </a:lnTo>
                  <a:cubicBezTo>
                    <a:pt x="34314" y="95226"/>
                    <a:pt x="50473" y="62407"/>
                    <a:pt x="50473" y="62407"/>
                  </a:cubicBezTo>
                  <a:cubicBezTo>
                    <a:pt x="50473" y="62407"/>
                    <a:pt x="92740" y="98210"/>
                    <a:pt x="132521" y="98210"/>
                  </a:cubicBezTo>
                  <a:cubicBezTo>
                    <a:pt x="178022" y="98210"/>
                    <a:pt x="210593" y="56689"/>
                    <a:pt x="215565" y="49975"/>
                  </a:cubicBezTo>
                  <a:cubicBezTo>
                    <a:pt x="215813" y="49727"/>
                    <a:pt x="215813" y="49727"/>
                    <a:pt x="215813" y="49478"/>
                  </a:cubicBezTo>
                  <a:cubicBezTo>
                    <a:pt x="215813" y="49229"/>
                    <a:pt x="215813" y="49229"/>
                    <a:pt x="215813" y="48981"/>
                  </a:cubicBezTo>
                  <a:cubicBezTo>
                    <a:pt x="215813" y="48732"/>
                    <a:pt x="215813" y="48732"/>
                    <a:pt x="215813" y="48483"/>
                  </a:cubicBezTo>
                  <a:cubicBezTo>
                    <a:pt x="215813" y="48732"/>
                    <a:pt x="215565" y="48483"/>
                    <a:pt x="215565" y="48235"/>
                  </a:cubicBezTo>
                  <a:close/>
                  <a:moveTo>
                    <a:pt x="157634" y="54451"/>
                  </a:moveTo>
                  <a:cubicBezTo>
                    <a:pt x="150176" y="54451"/>
                    <a:pt x="144209" y="48483"/>
                    <a:pt x="144209" y="41025"/>
                  </a:cubicBezTo>
                  <a:cubicBezTo>
                    <a:pt x="144209" y="33566"/>
                    <a:pt x="150176" y="27847"/>
                    <a:pt x="157634" y="27847"/>
                  </a:cubicBezTo>
                  <a:cubicBezTo>
                    <a:pt x="165092" y="27847"/>
                    <a:pt x="171060" y="33814"/>
                    <a:pt x="171060" y="41025"/>
                  </a:cubicBezTo>
                  <a:cubicBezTo>
                    <a:pt x="171060" y="48483"/>
                    <a:pt x="165092" y="54451"/>
                    <a:pt x="157634" y="54451"/>
                  </a:cubicBezTo>
                  <a:close/>
                </a:path>
              </a:pathLst>
            </a:custGeom>
            <a:solidFill>
              <a:srgbClr val="FFFFFF"/>
            </a:solidFill>
            <a:ln w="4751" cap="flat">
              <a:noFill/>
              <a:prstDash val="solid"/>
              <a:miter/>
            </a:ln>
          </p:spPr>
          <p:txBody>
            <a:bodyPr rtlCol="0" anchor="ctr"/>
            <a:lstStyle/>
            <a:p>
              <a:endParaRPr lang="ru-RU"/>
            </a:p>
          </p:txBody>
        </p:sp>
        <p:sp>
          <p:nvSpPr>
            <p:cNvPr id="198" name="Полилиния: фигура 197">
              <a:extLst>
                <a:ext uri="{FF2B5EF4-FFF2-40B4-BE49-F238E27FC236}">
                  <a16:creationId xmlns:a16="http://schemas.microsoft.com/office/drawing/2014/main" id="{98C34613-1F42-4EF4-862B-34AF9FD6D081}"/>
                </a:ext>
              </a:extLst>
            </p:cNvPr>
            <p:cNvSpPr/>
            <p:nvPr/>
          </p:nvSpPr>
          <p:spPr>
            <a:xfrm>
              <a:off x="5217404" y="5807450"/>
              <a:ext cx="215312" cy="26806"/>
            </a:xfrm>
            <a:custGeom>
              <a:avLst/>
              <a:gdLst>
                <a:gd name="connsiteX0" fmla="*/ 1491 w 215312"/>
                <a:gd name="connsiteY0" fmla="*/ 6713 h 26806"/>
                <a:gd name="connsiteX1" fmla="*/ 1243 w 215312"/>
                <a:gd name="connsiteY1" fmla="*/ 6713 h 26806"/>
                <a:gd name="connsiteX2" fmla="*/ 0 w 215312"/>
                <a:gd name="connsiteY2" fmla="*/ 7956 h 26806"/>
                <a:gd name="connsiteX3" fmla="*/ 0 w 215312"/>
                <a:gd name="connsiteY3" fmla="*/ 17155 h 26806"/>
                <a:gd name="connsiteX4" fmla="*/ 495 w 215312"/>
                <a:gd name="connsiteY4" fmla="*/ 18150 h 26806"/>
                <a:gd name="connsiteX5" fmla="*/ 48235 w 215312"/>
                <a:gd name="connsiteY5" fmla="*/ 14669 h 26806"/>
                <a:gd name="connsiteX6" fmla="*/ 48482 w 215312"/>
                <a:gd name="connsiteY6" fmla="*/ 14421 h 26806"/>
                <a:gd name="connsiteX7" fmla="*/ 49230 w 215312"/>
                <a:gd name="connsiteY7" fmla="*/ 14172 h 26806"/>
                <a:gd name="connsiteX8" fmla="*/ 50220 w 215312"/>
                <a:gd name="connsiteY8" fmla="*/ 14421 h 26806"/>
                <a:gd name="connsiteX9" fmla="*/ 106661 w 215312"/>
                <a:gd name="connsiteY9" fmla="*/ 14421 h 26806"/>
                <a:gd name="connsiteX10" fmla="*/ 107161 w 215312"/>
                <a:gd name="connsiteY10" fmla="*/ 13924 h 26806"/>
                <a:gd name="connsiteX11" fmla="*/ 107656 w 215312"/>
                <a:gd name="connsiteY11" fmla="*/ 13924 h 26806"/>
                <a:gd name="connsiteX12" fmla="*/ 108152 w 215312"/>
                <a:gd name="connsiteY12" fmla="*/ 13924 h 26806"/>
                <a:gd name="connsiteX13" fmla="*/ 108652 w 215312"/>
                <a:gd name="connsiteY13" fmla="*/ 14421 h 26806"/>
                <a:gd name="connsiteX14" fmla="*/ 165092 w 215312"/>
                <a:gd name="connsiteY14" fmla="*/ 14421 h 26806"/>
                <a:gd name="connsiteX15" fmla="*/ 166087 w 215312"/>
                <a:gd name="connsiteY15" fmla="*/ 14172 h 26806"/>
                <a:gd name="connsiteX16" fmla="*/ 166830 w 215312"/>
                <a:gd name="connsiteY16" fmla="*/ 14421 h 26806"/>
                <a:gd name="connsiteX17" fmla="*/ 167078 w 215312"/>
                <a:gd name="connsiteY17" fmla="*/ 14669 h 26806"/>
                <a:gd name="connsiteX18" fmla="*/ 214817 w 215312"/>
                <a:gd name="connsiteY18" fmla="*/ 18150 h 26806"/>
                <a:gd name="connsiteX19" fmla="*/ 215313 w 215312"/>
                <a:gd name="connsiteY19" fmla="*/ 17155 h 26806"/>
                <a:gd name="connsiteX20" fmla="*/ 215313 w 215312"/>
                <a:gd name="connsiteY20" fmla="*/ 7956 h 26806"/>
                <a:gd name="connsiteX21" fmla="*/ 214070 w 215312"/>
                <a:gd name="connsiteY21" fmla="*/ 6713 h 26806"/>
                <a:gd name="connsiteX22" fmla="*/ 213822 w 215312"/>
                <a:gd name="connsiteY22" fmla="*/ 6713 h 26806"/>
                <a:gd name="connsiteX23" fmla="*/ 213079 w 215312"/>
                <a:gd name="connsiteY23" fmla="*/ 6962 h 26806"/>
                <a:gd name="connsiteX24" fmla="*/ 166335 w 215312"/>
                <a:gd name="connsiteY24" fmla="*/ 497 h 26806"/>
                <a:gd name="connsiteX25" fmla="*/ 165835 w 215312"/>
                <a:gd name="connsiteY25" fmla="*/ 0 h 26806"/>
                <a:gd name="connsiteX26" fmla="*/ 165340 w 215312"/>
                <a:gd name="connsiteY26" fmla="*/ 0 h 26806"/>
                <a:gd name="connsiteX27" fmla="*/ 164844 w 215312"/>
                <a:gd name="connsiteY27" fmla="*/ 0 h 26806"/>
                <a:gd name="connsiteX28" fmla="*/ 164097 w 215312"/>
                <a:gd name="connsiteY28" fmla="*/ 497 h 26806"/>
                <a:gd name="connsiteX29" fmla="*/ 109147 w 215312"/>
                <a:gd name="connsiteY29" fmla="*/ 746 h 26806"/>
                <a:gd name="connsiteX30" fmla="*/ 108899 w 215312"/>
                <a:gd name="connsiteY30" fmla="*/ 497 h 26806"/>
                <a:gd name="connsiteX31" fmla="*/ 107904 w 215312"/>
                <a:gd name="connsiteY31" fmla="*/ 0 h 26806"/>
                <a:gd name="connsiteX32" fmla="*/ 106909 w 215312"/>
                <a:gd name="connsiteY32" fmla="*/ 497 h 26806"/>
                <a:gd name="connsiteX33" fmla="*/ 106661 w 215312"/>
                <a:gd name="connsiteY33" fmla="*/ 746 h 26806"/>
                <a:gd name="connsiteX34" fmla="*/ 51716 w 215312"/>
                <a:gd name="connsiteY34" fmla="*/ 497 h 26806"/>
                <a:gd name="connsiteX35" fmla="*/ 50968 w 215312"/>
                <a:gd name="connsiteY35" fmla="*/ 0 h 26806"/>
                <a:gd name="connsiteX36" fmla="*/ 50473 w 215312"/>
                <a:gd name="connsiteY36" fmla="*/ 0 h 26806"/>
                <a:gd name="connsiteX37" fmla="*/ 49973 w 215312"/>
                <a:gd name="connsiteY37" fmla="*/ 0 h 26806"/>
                <a:gd name="connsiteX38" fmla="*/ 49478 w 215312"/>
                <a:gd name="connsiteY38" fmla="*/ 497 h 26806"/>
                <a:gd name="connsiteX39" fmla="*/ 2734 w 215312"/>
                <a:gd name="connsiteY39" fmla="*/ 6962 h 26806"/>
                <a:gd name="connsiteX40" fmla="*/ 1491 w 215312"/>
                <a:gd name="connsiteY40" fmla="*/ 6713 h 2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15312" h="26806">
                  <a:moveTo>
                    <a:pt x="1491" y="6713"/>
                  </a:moveTo>
                  <a:lnTo>
                    <a:pt x="1243" y="6713"/>
                  </a:lnTo>
                  <a:cubicBezTo>
                    <a:pt x="495" y="6713"/>
                    <a:pt x="0" y="7210"/>
                    <a:pt x="0" y="7956"/>
                  </a:cubicBezTo>
                  <a:lnTo>
                    <a:pt x="0" y="17155"/>
                  </a:lnTo>
                  <a:cubicBezTo>
                    <a:pt x="0" y="17653"/>
                    <a:pt x="248" y="17902"/>
                    <a:pt x="495" y="18150"/>
                  </a:cubicBezTo>
                  <a:cubicBezTo>
                    <a:pt x="22622" y="37295"/>
                    <a:pt x="43262" y="19393"/>
                    <a:pt x="48235" y="14669"/>
                  </a:cubicBezTo>
                  <a:cubicBezTo>
                    <a:pt x="48235" y="14421"/>
                    <a:pt x="48482" y="14421"/>
                    <a:pt x="48482" y="14421"/>
                  </a:cubicBezTo>
                  <a:cubicBezTo>
                    <a:pt x="48730" y="14172"/>
                    <a:pt x="48978" y="14172"/>
                    <a:pt x="49230" y="14172"/>
                  </a:cubicBezTo>
                  <a:cubicBezTo>
                    <a:pt x="49478" y="14172"/>
                    <a:pt x="49973" y="14421"/>
                    <a:pt x="50220" y="14421"/>
                  </a:cubicBezTo>
                  <a:cubicBezTo>
                    <a:pt x="75086" y="38041"/>
                    <a:pt x="101194" y="18896"/>
                    <a:pt x="106661" y="14421"/>
                  </a:cubicBezTo>
                  <a:lnTo>
                    <a:pt x="107161" y="13924"/>
                  </a:lnTo>
                  <a:cubicBezTo>
                    <a:pt x="107409" y="13924"/>
                    <a:pt x="107409" y="13924"/>
                    <a:pt x="107656" y="13924"/>
                  </a:cubicBezTo>
                  <a:cubicBezTo>
                    <a:pt x="107904" y="13924"/>
                    <a:pt x="107904" y="13924"/>
                    <a:pt x="108152" y="13924"/>
                  </a:cubicBezTo>
                  <a:lnTo>
                    <a:pt x="108652" y="14421"/>
                  </a:lnTo>
                  <a:cubicBezTo>
                    <a:pt x="114119" y="18896"/>
                    <a:pt x="140227" y="38041"/>
                    <a:pt x="165092" y="14421"/>
                  </a:cubicBezTo>
                  <a:cubicBezTo>
                    <a:pt x="165340" y="14172"/>
                    <a:pt x="165587" y="14172"/>
                    <a:pt x="166087" y="14172"/>
                  </a:cubicBezTo>
                  <a:cubicBezTo>
                    <a:pt x="166335" y="14172"/>
                    <a:pt x="166583" y="14172"/>
                    <a:pt x="166830" y="14421"/>
                  </a:cubicBezTo>
                  <a:cubicBezTo>
                    <a:pt x="167078" y="14421"/>
                    <a:pt x="167078" y="14669"/>
                    <a:pt x="167078" y="14669"/>
                  </a:cubicBezTo>
                  <a:cubicBezTo>
                    <a:pt x="171802" y="19393"/>
                    <a:pt x="192691" y="37295"/>
                    <a:pt x="214817" y="18150"/>
                  </a:cubicBezTo>
                  <a:cubicBezTo>
                    <a:pt x="215065" y="17902"/>
                    <a:pt x="215313" y="17653"/>
                    <a:pt x="215313" y="17155"/>
                  </a:cubicBezTo>
                  <a:lnTo>
                    <a:pt x="215313" y="7956"/>
                  </a:lnTo>
                  <a:cubicBezTo>
                    <a:pt x="215313" y="7210"/>
                    <a:pt x="214817" y="6713"/>
                    <a:pt x="214070" y="6713"/>
                  </a:cubicBezTo>
                  <a:lnTo>
                    <a:pt x="213822" y="6713"/>
                  </a:lnTo>
                  <a:cubicBezTo>
                    <a:pt x="213574" y="6713"/>
                    <a:pt x="213327" y="6962"/>
                    <a:pt x="213079" y="6962"/>
                  </a:cubicBezTo>
                  <a:cubicBezTo>
                    <a:pt x="206364" y="10443"/>
                    <a:pt x="185228" y="18399"/>
                    <a:pt x="166335" y="497"/>
                  </a:cubicBezTo>
                  <a:cubicBezTo>
                    <a:pt x="166087" y="249"/>
                    <a:pt x="166087" y="249"/>
                    <a:pt x="165835" y="0"/>
                  </a:cubicBezTo>
                  <a:cubicBezTo>
                    <a:pt x="165587" y="0"/>
                    <a:pt x="165587" y="0"/>
                    <a:pt x="165340" y="0"/>
                  </a:cubicBezTo>
                  <a:cubicBezTo>
                    <a:pt x="165092" y="0"/>
                    <a:pt x="165092" y="0"/>
                    <a:pt x="164844" y="0"/>
                  </a:cubicBezTo>
                  <a:cubicBezTo>
                    <a:pt x="164592" y="0"/>
                    <a:pt x="164344" y="249"/>
                    <a:pt x="164097" y="497"/>
                  </a:cubicBezTo>
                  <a:cubicBezTo>
                    <a:pt x="158377" y="4724"/>
                    <a:pt x="132269" y="22377"/>
                    <a:pt x="109147" y="746"/>
                  </a:cubicBezTo>
                  <a:lnTo>
                    <a:pt x="108899" y="497"/>
                  </a:lnTo>
                  <a:cubicBezTo>
                    <a:pt x="108652" y="249"/>
                    <a:pt x="108404" y="0"/>
                    <a:pt x="107904" y="0"/>
                  </a:cubicBezTo>
                  <a:cubicBezTo>
                    <a:pt x="107656" y="0"/>
                    <a:pt x="107161" y="249"/>
                    <a:pt x="106909" y="497"/>
                  </a:cubicBezTo>
                  <a:lnTo>
                    <a:pt x="106661" y="746"/>
                  </a:lnTo>
                  <a:cubicBezTo>
                    <a:pt x="83539" y="22377"/>
                    <a:pt x="57431" y="4724"/>
                    <a:pt x="51716" y="497"/>
                  </a:cubicBezTo>
                  <a:cubicBezTo>
                    <a:pt x="51464" y="249"/>
                    <a:pt x="51464" y="0"/>
                    <a:pt x="50968" y="0"/>
                  </a:cubicBezTo>
                  <a:cubicBezTo>
                    <a:pt x="50721" y="0"/>
                    <a:pt x="50721" y="0"/>
                    <a:pt x="50473" y="0"/>
                  </a:cubicBezTo>
                  <a:cubicBezTo>
                    <a:pt x="50220" y="0"/>
                    <a:pt x="50220" y="0"/>
                    <a:pt x="49973" y="0"/>
                  </a:cubicBezTo>
                  <a:cubicBezTo>
                    <a:pt x="49725" y="249"/>
                    <a:pt x="49725" y="249"/>
                    <a:pt x="49478" y="497"/>
                  </a:cubicBezTo>
                  <a:cubicBezTo>
                    <a:pt x="30332" y="18648"/>
                    <a:pt x="9449" y="10443"/>
                    <a:pt x="2734" y="6962"/>
                  </a:cubicBezTo>
                  <a:cubicBezTo>
                    <a:pt x="1738" y="6962"/>
                    <a:pt x="1738" y="6713"/>
                    <a:pt x="1491" y="6713"/>
                  </a:cubicBezTo>
                  <a:close/>
                </a:path>
              </a:pathLst>
            </a:custGeom>
            <a:solidFill>
              <a:srgbClr val="FFFFFF"/>
            </a:solidFill>
            <a:ln w="4751" cap="flat">
              <a:noFill/>
              <a:prstDash val="solid"/>
              <a:miter/>
            </a:ln>
          </p:spPr>
          <p:txBody>
            <a:bodyPr rtlCol="0" anchor="ctr"/>
            <a:lstStyle/>
            <a:p>
              <a:endParaRPr lang="ru-RU"/>
            </a:p>
          </p:txBody>
        </p:sp>
        <p:sp>
          <p:nvSpPr>
            <p:cNvPr id="199" name="Полилиния: фигура 198">
              <a:extLst>
                <a:ext uri="{FF2B5EF4-FFF2-40B4-BE49-F238E27FC236}">
                  <a16:creationId xmlns:a16="http://schemas.microsoft.com/office/drawing/2014/main" id="{B1B89590-7065-411D-8DCF-E02A38454F53}"/>
                </a:ext>
              </a:extLst>
            </p:cNvPr>
            <p:cNvSpPr/>
            <p:nvPr/>
          </p:nvSpPr>
          <p:spPr>
            <a:xfrm>
              <a:off x="5217652" y="5840018"/>
              <a:ext cx="214817" cy="27054"/>
            </a:xfrm>
            <a:custGeom>
              <a:avLst/>
              <a:gdLst>
                <a:gd name="connsiteX0" fmla="*/ 47734 w 214817"/>
                <a:gd name="connsiteY0" fmla="*/ 14918 h 27054"/>
                <a:gd name="connsiteX1" fmla="*/ 47987 w 214817"/>
                <a:gd name="connsiteY1" fmla="*/ 14669 h 27054"/>
                <a:gd name="connsiteX2" fmla="*/ 48730 w 214817"/>
                <a:gd name="connsiteY2" fmla="*/ 14420 h 27054"/>
                <a:gd name="connsiteX3" fmla="*/ 49725 w 214817"/>
                <a:gd name="connsiteY3" fmla="*/ 14669 h 27054"/>
                <a:gd name="connsiteX4" fmla="*/ 106166 w 214817"/>
                <a:gd name="connsiteY4" fmla="*/ 14669 h 27054"/>
                <a:gd name="connsiteX5" fmla="*/ 106661 w 214817"/>
                <a:gd name="connsiteY5" fmla="*/ 14172 h 27054"/>
                <a:gd name="connsiteX6" fmla="*/ 107161 w 214817"/>
                <a:gd name="connsiteY6" fmla="*/ 14172 h 27054"/>
                <a:gd name="connsiteX7" fmla="*/ 107656 w 214817"/>
                <a:gd name="connsiteY7" fmla="*/ 14172 h 27054"/>
                <a:gd name="connsiteX8" fmla="*/ 108156 w 214817"/>
                <a:gd name="connsiteY8" fmla="*/ 14669 h 27054"/>
                <a:gd name="connsiteX9" fmla="*/ 164592 w 214817"/>
                <a:gd name="connsiteY9" fmla="*/ 14669 h 27054"/>
                <a:gd name="connsiteX10" fmla="*/ 165587 w 214817"/>
                <a:gd name="connsiteY10" fmla="*/ 14420 h 27054"/>
                <a:gd name="connsiteX11" fmla="*/ 166335 w 214817"/>
                <a:gd name="connsiteY11" fmla="*/ 14669 h 27054"/>
                <a:gd name="connsiteX12" fmla="*/ 166583 w 214817"/>
                <a:gd name="connsiteY12" fmla="*/ 14918 h 27054"/>
                <a:gd name="connsiteX13" fmla="*/ 214322 w 214817"/>
                <a:gd name="connsiteY13" fmla="*/ 18399 h 27054"/>
                <a:gd name="connsiteX14" fmla="*/ 214817 w 214817"/>
                <a:gd name="connsiteY14" fmla="*/ 17404 h 27054"/>
                <a:gd name="connsiteX15" fmla="*/ 214817 w 214817"/>
                <a:gd name="connsiteY15" fmla="*/ 8205 h 27054"/>
                <a:gd name="connsiteX16" fmla="*/ 213574 w 214817"/>
                <a:gd name="connsiteY16" fmla="*/ 6962 h 27054"/>
                <a:gd name="connsiteX17" fmla="*/ 213327 w 214817"/>
                <a:gd name="connsiteY17" fmla="*/ 6962 h 27054"/>
                <a:gd name="connsiteX18" fmla="*/ 212579 w 214817"/>
                <a:gd name="connsiteY18" fmla="*/ 7210 h 27054"/>
                <a:gd name="connsiteX19" fmla="*/ 165835 w 214817"/>
                <a:gd name="connsiteY19" fmla="*/ 746 h 27054"/>
                <a:gd name="connsiteX20" fmla="*/ 165340 w 214817"/>
                <a:gd name="connsiteY20" fmla="*/ 249 h 27054"/>
                <a:gd name="connsiteX21" fmla="*/ 164844 w 214817"/>
                <a:gd name="connsiteY21" fmla="*/ 0 h 27054"/>
                <a:gd name="connsiteX22" fmla="*/ 164344 w 214817"/>
                <a:gd name="connsiteY22" fmla="*/ 0 h 27054"/>
                <a:gd name="connsiteX23" fmla="*/ 163601 w 214817"/>
                <a:gd name="connsiteY23" fmla="*/ 497 h 27054"/>
                <a:gd name="connsiteX24" fmla="*/ 108652 w 214817"/>
                <a:gd name="connsiteY24" fmla="*/ 746 h 27054"/>
                <a:gd name="connsiteX25" fmla="*/ 108404 w 214817"/>
                <a:gd name="connsiteY25" fmla="*/ 497 h 27054"/>
                <a:gd name="connsiteX26" fmla="*/ 107409 w 214817"/>
                <a:gd name="connsiteY26" fmla="*/ 249 h 27054"/>
                <a:gd name="connsiteX27" fmla="*/ 106413 w 214817"/>
                <a:gd name="connsiteY27" fmla="*/ 497 h 27054"/>
                <a:gd name="connsiteX28" fmla="*/ 106166 w 214817"/>
                <a:gd name="connsiteY28" fmla="*/ 746 h 27054"/>
                <a:gd name="connsiteX29" fmla="*/ 51216 w 214817"/>
                <a:gd name="connsiteY29" fmla="*/ 497 h 27054"/>
                <a:gd name="connsiteX30" fmla="*/ 50473 w 214817"/>
                <a:gd name="connsiteY30" fmla="*/ 0 h 27054"/>
                <a:gd name="connsiteX31" fmla="*/ 49973 w 214817"/>
                <a:gd name="connsiteY31" fmla="*/ 0 h 27054"/>
                <a:gd name="connsiteX32" fmla="*/ 49478 w 214817"/>
                <a:gd name="connsiteY32" fmla="*/ 249 h 27054"/>
                <a:gd name="connsiteX33" fmla="*/ 48978 w 214817"/>
                <a:gd name="connsiteY33" fmla="*/ 746 h 27054"/>
                <a:gd name="connsiteX34" fmla="*/ 2238 w 214817"/>
                <a:gd name="connsiteY34" fmla="*/ 7210 h 27054"/>
                <a:gd name="connsiteX35" fmla="*/ 1491 w 214817"/>
                <a:gd name="connsiteY35" fmla="*/ 6962 h 27054"/>
                <a:gd name="connsiteX36" fmla="*/ 1243 w 214817"/>
                <a:gd name="connsiteY36" fmla="*/ 6962 h 27054"/>
                <a:gd name="connsiteX37" fmla="*/ 0 w 214817"/>
                <a:gd name="connsiteY37" fmla="*/ 8205 h 27054"/>
                <a:gd name="connsiteX38" fmla="*/ 0 w 214817"/>
                <a:gd name="connsiteY38" fmla="*/ 17404 h 27054"/>
                <a:gd name="connsiteX39" fmla="*/ 495 w 214817"/>
                <a:gd name="connsiteY39" fmla="*/ 18399 h 27054"/>
                <a:gd name="connsiteX40" fmla="*/ 47734 w 214817"/>
                <a:gd name="connsiteY40" fmla="*/ 14918 h 2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14817" h="27054">
                  <a:moveTo>
                    <a:pt x="47734" y="14918"/>
                  </a:moveTo>
                  <a:cubicBezTo>
                    <a:pt x="47734" y="14669"/>
                    <a:pt x="47987" y="14669"/>
                    <a:pt x="47987" y="14669"/>
                  </a:cubicBezTo>
                  <a:cubicBezTo>
                    <a:pt x="48235" y="14421"/>
                    <a:pt x="48482" y="14420"/>
                    <a:pt x="48730" y="14420"/>
                  </a:cubicBezTo>
                  <a:cubicBezTo>
                    <a:pt x="48978" y="14420"/>
                    <a:pt x="49478" y="14669"/>
                    <a:pt x="49725" y="14669"/>
                  </a:cubicBezTo>
                  <a:cubicBezTo>
                    <a:pt x="74590" y="38290"/>
                    <a:pt x="100694" y="19145"/>
                    <a:pt x="106166" y="14669"/>
                  </a:cubicBezTo>
                  <a:lnTo>
                    <a:pt x="106661" y="14172"/>
                  </a:lnTo>
                  <a:cubicBezTo>
                    <a:pt x="106913" y="14172"/>
                    <a:pt x="106913" y="14172"/>
                    <a:pt x="107161" y="14172"/>
                  </a:cubicBezTo>
                  <a:cubicBezTo>
                    <a:pt x="107409" y="14172"/>
                    <a:pt x="107409" y="14172"/>
                    <a:pt x="107656" y="14172"/>
                  </a:cubicBezTo>
                  <a:lnTo>
                    <a:pt x="108156" y="14669"/>
                  </a:lnTo>
                  <a:cubicBezTo>
                    <a:pt x="113624" y="19145"/>
                    <a:pt x="139732" y="38290"/>
                    <a:pt x="164592" y="14669"/>
                  </a:cubicBezTo>
                  <a:cubicBezTo>
                    <a:pt x="164844" y="14421"/>
                    <a:pt x="165092" y="14420"/>
                    <a:pt x="165587" y="14420"/>
                  </a:cubicBezTo>
                  <a:cubicBezTo>
                    <a:pt x="165835" y="14420"/>
                    <a:pt x="166087" y="14421"/>
                    <a:pt x="166335" y="14669"/>
                  </a:cubicBezTo>
                  <a:cubicBezTo>
                    <a:pt x="166583" y="14669"/>
                    <a:pt x="166583" y="14918"/>
                    <a:pt x="166583" y="14918"/>
                  </a:cubicBezTo>
                  <a:cubicBezTo>
                    <a:pt x="171307" y="19642"/>
                    <a:pt x="192191" y="37543"/>
                    <a:pt x="214322" y="18399"/>
                  </a:cubicBezTo>
                  <a:cubicBezTo>
                    <a:pt x="214570" y="18150"/>
                    <a:pt x="214817" y="17901"/>
                    <a:pt x="214817" y="17404"/>
                  </a:cubicBezTo>
                  <a:lnTo>
                    <a:pt x="214817" y="8205"/>
                  </a:lnTo>
                  <a:cubicBezTo>
                    <a:pt x="214817" y="7459"/>
                    <a:pt x="214322" y="6962"/>
                    <a:pt x="213574" y="6962"/>
                  </a:cubicBezTo>
                  <a:lnTo>
                    <a:pt x="213327" y="6962"/>
                  </a:lnTo>
                  <a:cubicBezTo>
                    <a:pt x="213079" y="6962"/>
                    <a:pt x="212827" y="7210"/>
                    <a:pt x="212579" y="7210"/>
                  </a:cubicBezTo>
                  <a:cubicBezTo>
                    <a:pt x="205869" y="10691"/>
                    <a:pt x="184733" y="18648"/>
                    <a:pt x="165835" y="746"/>
                  </a:cubicBezTo>
                  <a:cubicBezTo>
                    <a:pt x="165587" y="497"/>
                    <a:pt x="165587" y="497"/>
                    <a:pt x="165340" y="249"/>
                  </a:cubicBezTo>
                  <a:cubicBezTo>
                    <a:pt x="165092" y="249"/>
                    <a:pt x="165092" y="0"/>
                    <a:pt x="164844" y="0"/>
                  </a:cubicBezTo>
                  <a:cubicBezTo>
                    <a:pt x="164592" y="0"/>
                    <a:pt x="164592" y="0"/>
                    <a:pt x="164344" y="0"/>
                  </a:cubicBezTo>
                  <a:cubicBezTo>
                    <a:pt x="164097" y="0"/>
                    <a:pt x="163849" y="249"/>
                    <a:pt x="163601" y="497"/>
                  </a:cubicBezTo>
                  <a:cubicBezTo>
                    <a:pt x="157882" y="4724"/>
                    <a:pt x="131774" y="22377"/>
                    <a:pt x="108652" y="746"/>
                  </a:cubicBezTo>
                  <a:lnTo>
                    <a:pt x="108404" y="497"/>
                  </a:lnTo>
                  <a:cubicBezTo>
                    <a:pt x="108156" y="249"/>
                    <a:pt x="107904" y="249"/>
                    <a:pt x="107409" y="249"/>
                  </a:cubicBezTo>
                  <a:cubicBezTo>
                    <a:pt x="107161" y="249"/>
                    <a:pt x="106661" y="497"/>
                    <a:pt x="106413" y="497"/>
                  </a:cubicBezTo>
                  <a:lnTo>
                    <a:pt x="106166" y="746"/>
                  </a:lnTo>
                  <a:cubicBezTo>
                    <a:pt x="83044" y="22377"/>
                    <a:pt x="56936" y="4724"/>
                    <a:pt x="51216" y="497"/>
                  </a:cubicBezTo>
                  <a:cubicBezTo>
                    <a:pt x="50968" y="249"/>
                    <a:pt x="50968" y="0"/>
                    <a:pt x="50473" y="0"/>
                  </a:cubicBezTo>
                  <a:cubicBezTo>
                    <a:pt x="50225" y="0"/>
                    <a:pt x="50225" y="0"/>
                    <a:pt x="49973" y="0"/>
                  </a:cubicBezTo>
                  <a:cubicBezTo>
                    <a:pt x="49725" y="0"/>
                    <a:pt x="49725" y="0"/>
                    <a:pt x="49478" y="249"/>
                  </a:cubicBezTo>
                  <a:cubicBezTo>
                    <a:pt x="49230" y="497"/>
                    <a:pt x="49230" y="497"/>
                    <a:pt x="48978" y="746"/>
                  </a:cubicBezTo>
                  <a:cubicBezTo>
                    <a:pt x="29837" y="18648"/>
                    <a:pt x="8949" y="10691"/>
                    <a:pt x="2238" y="7210"/>
                  </a:cubicBezTo>
                  <a:cubicBezTo>
                    <a:pt x="1986" y="7210"/>
                    <a:pt x="1738" y="6962"/>
                    <a:pt x="1491" y="6962"/>
                  </a:cubicBezTo>
                  <a:lnTo>
                    <a:pt x="1243" y="6962"/>
                  </a:lnTo>
                  <a:cubicBezTo>
                    <a:pt x="495" y="6962"/>
                    <a:pt x="0" y="7459"/>
                    <a:pt x="0" y="8205"/>
                  </a:cubicBezTo>
                  <a:lnTo>
                    <a:pt x="0" y="17404"/>
                  </a:lnTo>
                  <a:cubicBezTo>
                    <a:pt x="0" y="17901"/>
                    <a:pt x="248" y="18150"/>
                    <a:pt x="495" y="18399"/>
                  </a:cubicBezTo>
                  <a:cubicBezTo>
                    <a:pt x="22127" y="37543"/>
                    <a:pt x="42763" y="19642"/>
                    <a:pt x="47734" y="14918"/>
                  </a:cubicBezTo>
                  <a:close/>
                </a:path>
              </a:pathLst>
            </a:custGeom>
            <a:solidFill>
              <a:srgbClr val="FFFFFF"/>
            </a:solidFill>
            <a:ln w="4751" cap="flat">
              <a:noFill/>
              <a:prstDash val="solid"/>
              <a:miter/>
            </a:ln>
          </p:spPr>
          <p:txBody>
            <a:bodyPr rtlCol="0" anchor="ctr"/>
            <a:lstStyle/>
            <a:p>
              <a:endParaRPr lang="ru-RU"/>
            </a:p>
          </p:txBody>
        </p:sp>
        <p:sp>
          <p:nvSpPr>
            <p:cNvPr id="200" name="Полилиния: фигура 199">
              <a:extLst>
                <a:ext uri="{FF2B5EF4-FFF2-40B4-BE49-F238E27FC236}">
                  <a16:creationId xmlns:a16="http://schemas.microsoft.com/office/drawing/2014/main" id="{91967672-7CEE-4F72-9656-98751187ABA9}"/>
                </a:ext>
              </a:extLst>
            </p:cNvPr>
            <p:cNvSpPr/>
            <p:nvPr/>
          </p:nvSpPr>
          <p:spPr>
            <a:xfrm>
              <a:off x="5253209" y="5681890"/>
              <a:ext cx="11929" cy="32570"/>
            </a:xfrm>
            <a:custGeom>
              <a:avLst/>
              <a:gdLst>
                <a:gd name="connsiteX0" fmla="*/ 0 w 11929"/>
                <a:gd name="connsiteY0" fmla="*/ 0 h 32570"/>
                <a:gd name="connsiteX1" fmla="*/ 5467 w 11929"/>
                <a:gd name="connsiteY1" fmla="*/ 0 h 32570"/>
                <a:gd name="connsiteX2" fmla="*/ 5467 w 11929"/>
                <a:gd name="connsiteY2" fmla="*/ 28096 h 32570"/>
                <a:gd name="connsiteX3" fmla="*/ 11930 w 11929"/>
                <a:gd name="connsiteY3" fmla="*/ 28096 h 32570"/>
                <a:gd name="connsiteX4" fmla="*/ 11930 w 11929"/>
                <a:gd name="connsiteY4" fmla="*/ 32571 h 32570"/>
                <a:gd name="connsiteX5" fmla="*/ 0 w 11929"/>
                <a:gd name="connsiteY5" fmla="*/ 32571 h 32570"/>
                <a:gd name="connsiteX6" fmla="*/ 0 w 11929"/>
                <a:gd name="connsiteY6" fmla="*/ 0 h 32570"/>
                <a:gd name="connsiteX7" fmla="*/ 0 w 11929"/>
                <a:gd name="connsiteY7" fmla="*/ 0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29" h="32570">
                  <a:moveTo>
                    <a:pt x="0" y="0"/>
                  </a:moveTo>
                  <a:lnTo>
                    <a:pt x="5467" y="0"/>
                  </a:lnTo>
                  <a:lnTo>
                    <a:pt x="5467" y="28096"/>
                  </a:lnTo>
                  <a:lnTo>
                    <a:pt x="11930" y="28096"/>
                  </a:lnTo>
                  <a:lnTo>
                    <a:pt x="11930" y="32571"/>
                  </a:lnTo>
                  <a:lnTo>
                    <a:pt x="0" y="32571"/>
                  </a:lnTo>
                  <a:lnTo>
                    <a:pt x="0" y="0"/>
                  </a:lnTo>
                  <a:lnTo>
                    <a:pt x="0" y="0"/>
                  </a:lnTo>
                  <a:close/>
                </a:path>
              </a:pathLst>
            </a:custGeom>
            <a:solidFill>
              <a:srgbClr val="FFFFFF"/>
            </a:solidFill>
            <a:ln w="4751" cap="flat">
              <a:noFill/>
              <a:prstDash val="solid"/>
              <a:miter/>
            </a:ln>
          </p:spPr>
          <p:txBody>
            <a:bodyPr rtlCol="0" anchor="ctr"/>
            <a:lstStyle/>
            <a:p>
              <a:endParaRPr lang="ru-RU"/>
            </a:p>
          </p:txBody>
        </p:sp>
        <p:sp>
          <p:nvSpPr>
            <p:cNvPr id="201" name="Полилиния: фигура 200">
              <a:extLst>
                <a:ext uri="{FF2B5EF4-FFF2-40B4-BE49-F238E27FC236}">
                  <a16:creationId xmlns:a16="http://schemas.microsoft.com/office/drawing/2014/main" id="{7E555D6B-1BF4-4802-9A4E-38E90A26D98A}"/>
                </a:ext>
              </a:extLst>
            </p:cNvPr>
            <p:cNvSpPr/>
            <p:nvPr/>
          </p:nvSpPr>
          <p:spPr>
            <a:xfrm>
              <a:off x="5267877" y="5681890"/>
              <a:ext cx="5467" cy="32570"/>
            </a:xfrm>
            <a:custGeom>
              <a:avLst/>
              <a:gdLst>
                <a:gd name="connsiteX0" fmla="*/ 0 w 5467"/>
                <a:gd name="connsiteY0" fmla="*/ 0 h 32570"/>
                <a:gd name="connsiteX1" fmla="*/ 5467 w 5467"/>
                <a:gd name="connsiteY1" fmla="*/ 0 h 32570"/>
                <a:gd name="connsiteX2" fmla="*/ 5467 w 5467"/>
                <a:gd name="connsiteY2" fmla="*/ 32571 h 32570"/>
                <a:gd name="connsiteX3" fmla="*/ 0 w 5467"/>
                <a:gd name="connsiteY3" fmla="*/ 32571 h 32570"/>
                <a:gd name="connsiteX4" fmla="*/ 0 w 5467"/>
                <a:gd name="connsiteY4" fmla="*/ 0 h 32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 h="32570">
                  <a:moveTo>
                    <a:pt x="0" y="0"/>
                  </a:moveTo>
                  <a:lnTo>
                    <a:pt x="5467" y="0"/>
                  </a:lnTo>
                  <a:lnTo>
                    <a:pt x="5467" y="32571"/>
                  </a:lnTo>
                  <a:lnTo>
                    <a:pt x="0" y="32571"/>
                  </a:lnTo>
                  <a:lnTo>
                    <a:pt x="0" y="0"/>
                  </a:lnTo>
                  <a:close/>
                </a:path>
              </a:pathLst>
            </a:custGeom>
            <a:solidFill>
              <a:srgbClr val="FFFFFF"/>
            </a:solidFill>
            <a:ln w="4751" cap="flat">
              <a:noFill/>
              <a:prstDash val="solid"/>
              <a:miter/>
            </a:ln>
          </p:spPr>
          <p:txBody>
            <a:bodyPr rtlCol="0" anchor="ctr"/>
            <a:lstStyle/>
            <a:p>
              <a:endParaRPr lang="ru-RU"/>
            </a:p>
          </p:txBody>
        </p:sp>
        <p:sp>
          <p:nvSpPr>
            <p:cNvPr id="202" name="Полилиния: фигура 201">
              <a:extLst>
                <a:ext uri="{FF2B5EF4-FFF2-40B4-BE49-F238E27FC236}">
                  <a16:creationId xmlns:a16="http://schemas.microsoft.com/office/drawing/2014/main" id="{59FEABEB-BDB9-4E11-94F2-C09CCB3DEBEB}"/>
                </a:ext>
              </a:extLst>
            </p:cNvPr>
            <p:cNvSpPr/>
            <p:nvPr/>
          </p:nvSpPr>
          <p:spPr>
            <a:xfrm>
              <a:off x="5277074" y="5681890"/>
              <a:ext cx="12930" cy="32819"/>
            </a:xfrm>
            <a:custGeom>
              <a:avLst/>
              <a:gdLst>
                <a:gd name="connsiteX0" fmla="*/ 0 w 12930"/>
                <a:gd name="connsiteY0" fmla="*/ 0 h 32819"/>
                <a:gd name="connsiteX1" fmla="*/ 12930 w 12930"/>
                <a:gd name="connsiteY1" fmla="*/ 0 h 32819"/>
                <a:gd name="connsiteX2" fmla="*/ 12930 w 12930"/>
                <a:gd name="connsiteY2" fmla="*/ 4475 h 32819"/>
                <a:gd name="connsiteX3" fmla="*/ 5472 w 12930"/>
                <a:gd name="connsiteY3" fmla="*/ 4475 h 32819"/>
                <a:gd name="connsiteX4" fmla="*/ 5472 w 12930"/>
                <a:gd name="connsiteY4" fmla="*/ 13923 h 32819"/>
                <a:gd name="connsiteX5" fmla="*/ 10939 w 12930"/>
                <a:gd name="connsiteY5" fmla="*/ 13923 h 32819"/>
                <a:gd name="connsiteX6" fmla="*/ 10939 w 12930"/>
                <a:gd name="connsiteY6" fmla="*/ 18399 h 32819"/>
                <a:gd name="connsiteX7" fmla="*/ 5472 w 12930"/>
                <a:gd name="connsiteY7" fmla="*/ 18399 h 32819"/>
                <a:gd name="connsiteX8" fmla="*/ 5472 w 12930"/>
                <a:gd name="connsiteY8" fmla="*/ 32820 h 32819"/>
                <a:gd name="connsiteX9" fmla="*/ 0 w 12930"/>
                <a:gd name="connsiteY9" fmla="*/ 32820 h 32819"/>
                <a:gd name="connsiteX10" fmla="*/ 0 w 12930"/>
                <a:gd name="connsiteY10" fmla="*/ 0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30" h="32819">
                  <a:moveTo>
                    <a:pt x="0" y="0"/>
                  </a:moveTo>
                  <a:lnTo>
                    <a:pt x="12930" y="0"/>
                  </a:lnTo>
                  <a:lnTo>
                    <a:pt x="12930" y="4475"/>
                  </a:lnTo>
                  <a:lnTo>
                    <a:pt x="5472" y="4475"/>
                  </a:lnTo>
                  <a:lnTo>
                    <a:pt x="5472" y="13923"/>
                  </a:lnTo>
                  <a:lnTo>
                    <a:pt x="10939" y="13923"/>
                  </a:lnTo>
                  <a:lnTo>
                    <a:pt x="10939" y="18399"/>
                  </a:lnTo>
                  <a:lnTo>
                    <a:pt x="5472" y="18399"/>
                  </a:lnTo>
                  <a:lnTo>
                    <a:pt x="5472" y="32820"/>
                  </a:lnTo>
                  <a:lnTo>
                    <a:pt x="0" y="32820"/>
                  </a:lnTo>
                  <a:lnTo>
                    <a:pt x="0" y="0"/>
                  </a:lnTo>
                  <a:close/>
                </a:path>
              </a:pathLst>
            </a:custGeom>
            <a:solidFill>
              <a:srgbClr val="FFFFFF"/>
            </a:solidFill>
            <a:ln w="4751" cap="flat">
              <a:noFill/>
              <a:prstDash val="solid"/>
              <a:miter/>
            </a:ln>
          </p:spPr>
          <p:txBody>
            <a:bodyPr rtlCol="0" anchor="ctr"/>
            <a:lstStyle/>
            <a:p>
              <a:endParaRPr lang="ru-RU"/>
            </a:p>
          </p:txBody>
        </p:sp>
        <p:sp>
          <p:nvSpPr>
            <p:cNvPr id="203" name="Полилиния: фигура 202">
              <a:extLst>
                <a:ext uri="{FF2B5EF4-FFF2-40B4-BE49-F238E27FC236}">
                  <a16:creationId xmlns:a16="http://schemas.microsoft.com/office/drawing/2014/main" id="{AD7C785E-89E6-4FB5-9147-03FCA2E3669D}"/>
                </a:ext>
              </a:extLst>
            </p:cNvPr>
            <p:cNvSpPr/>
            <p:nvPr/>
          </p:nvSpPr>
          <p:spPr>
            <a:xfrm>
              <a:off x="5292242" y="5681890"/>
              <a:ext cx="13177" cy="32819"/>
            </a:xfrm>
            <a:custGeom>
              <a:avLst/>
              <a:gdLst>
                <a:gd name="connsiteX0" fmla="*/ 0 w 13177"/>
                <a:gd name="connsiteY0" fmla="*/ 0 h 32819"/>
                <a:gd name="connsiteX1" fmla="*/ 13178 w 13177"/>
                <a:gd name="connsiteY1" fmla="*/ 0 h 32819"/>
                <a:gd name="connsiteX2" fmla="*/ 13178 w 13177"/>
                <a:gd name="connsiteY2" fmla="*/ 4475 h 32819"/>
                <a:gd name="connsiteX3" fmla="*/ 5467 w 13177"/>
                <a:gd name="connsiteY3" fmla="*/ 4475 h 32819"/>
                <a:gd name="connsiteX4" fmla="*/ 5467 w 13177"/>
                <a:gd name="connsiteY4" fmla="*/ 13923 h 32819"/>
                <a:gd name="connsiteX5" fmla="*/ 10939 w 13177"/>
                <a:gd name="connsiteY5" fmla="*/ 13923 h 32819"/>
                <a:gd name="connsiteX6" fmla="*/ 10939 w 13177"/>
                <a:gd name="connsiteY6" fmla="*/ 18399 h 32819"/>
                <a:gd name="connsiteX7" fmla="*/ 5467 w 13177"/>
                <a:gd name="connsiteY7" fmla="*/ 18399 h 32819"/>
                <a:gd name="connsiteX8" fmla="*/ 5467 w 13177"/>
                <a:gd name="connsiteY8" fmla="*/ 28344 h 32819"/>
                <a:gd name="connsiteX9" fmla="*/ 13178 w 13177"/>
                <a:gd name="connsiteY9" fmla="*/ 28344 h 32819"/>
                <a:gd name="connsiteX10" fmla="*/ 13178 w 13177"/>
                <a:gd name="connsiteY10" fmla="*/ 32820 h 32819"/>
                <a:gd name="connsiteX11" fmla="*/ 0 w 13177"/>
                <a:gd name="connsiteY11" fmla="*/ 32820 h 32819"/>
                <a:gd name="connsiteX12" fmla="*/ 0 w 13177"/>
                <a:gd name="connsiteY12" fmla="*/ 0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7" h="32819">
                  <a:moveTo>
                    <a:pt x="0" y="0"/>
                  </a:moveTo>
                  <a:lnTo>
                    <a:pt x="13178" y="0"/>
                  </a:lnTo>
                  <a:lnTo>
                    <a:pt x="13178" y="4475"/>
                  </a:lnTo>
                  <a:lnTo>
                    <a:pt x="5467" y="4475"/>
                  </a:lnTo>
                  <a:lnTo>
                    <a:pt x="5467" y="13923"/>
                  </a:lnTo>
                  <a:lnTo>
                    <a:pt x="10939" y="13923"/>
                  </a:lnTo>
                  <a:lnTo>
                    <a:pt x="10939" y="18399"/>
                  </a:lnTo>
                  <a:lnTo>
                    <a:pt x="5467" y="18399"/>
                  </a:lnTo>
                  <a:lnTo>
                    <a:pt x="5467" y="28344"/>
                  </a:lnTo>
                  <a:lnTo>
                    <a:pt x="13178" y="28344"/>
                  </a:lnTo>
                  <a:lnTo>
                    <a:pt x="13178" y="32820"/>
                  </a:lnTo>
                  <a:lnTo>
                    <a:pt x="0" y="32820"/>
                  </a:lnTo>
                  <a:lnTo>
                    <a:pt x="0" y="0"/>
                  </a:lnTo>
                  <a:close/>
                </a:path>
              </a:pathLst>
            </a:custGeom>
            <a:solidFill>
              <a:srgbClr val="FFFFFF"/>
            </a:solidFill>
            <a:ln w="4751" cap="flat">
              <a:noFill/>
              <a:prstDash val="solid"/>
              <a:miter/>
            </a:ln>
          </p:spPr>
          <p:txBody>
            <a:bodyPr rtlCol="0" anchor="ctr"/>
            <a:lstStyle/>
            <a:p>
              <a:endParaRPr lang="ru-RU"/>
            </a:p>
          </p:txBody>
        </p:sp>
        <p:sp>
          <p:nvSpPr>
            <p:cNvPr id="204" name="Полилиния: фигура 203">
              <a:extLst>
                <a:ext uri="{FF2B5EF4-FFF2-40B4-BE49-F238E27FC236}">
                  <a16:creationId xmlns:a16="http://schemas.microsoft.com/office/drawing/2014/main" id="{5F76F5BF-9400-4E2D-85AC-F7BCEA0D9BC3}"/>
                </a:ext>
              </a:extLst>
            </p:cNvPr>
            <p:cNvSpPr/>
            <p:nvPr/>
          </p:nvSpPr>
          <p:spPr>
            <a:xfrm>
              <a:off x="5315612" y="5681890"/>
              <a:ext cx="15911" cy="32570"/>
            </a:xfrm>
            <a:custGeom>
              <a:avLst/>
              <a:gdLst>
                <a:gd name="connsiteX0" fmla="*/ 0 w 15911"/>
                <a:gd name="connsiteY0" fmla="*/ 0 h 32570"/>
                <a:gd name="connsiteX1" fmla="*/ 7958 w 15911"/>
                <a:gd name="connsiteY1" fmla="*/ 0 h 32570"/>
                <a:gd name="connsiteX2" fmla="*/ 15169 w 15911"/>
                <a:gd name="connsiteY2" fmla="*/ 7210 h 32570"/>
                <a:gd name="connsiteX3" fmla="*/ 15169 w 15911"/>
                <a:gd name="connsiteY3" fmla="*/ 10442 h 32570"/>
                <a:gd name="connsiteX4" fmla="*/ 11935 w 15911"/>
                <a:gd name="connsiteY4" fmla="*/ 15664 h 32570"/>
                <a:gd name="connsiteX5" fmla="*/ 15912 w 15911"/>
                <a:gd name="connsiteY5" fmla="*/ 21134 h 32570"/>
                <a:gd name="connsiteX6" fmla="*/ 15912 w 15911"/>
                <a:gd name="connsiteY6" fmla="*/ 25361 h 32570"/>
                <a:gd name="connsiteX7" fmla="*/ 8453 w 15911"/>
                <a:gd name="connsiteY7" fmla="*/ 32571 h 32570"/>
                <a:gd name="connsiteX8" fmla="*/ 0 w 15911"/>
                <a:gd name="connsiteY8" fmla="*/ 32571 h 32570"/>
                <a:gd name="connsiteX9" fmla="*/ 0 w 15911"/>
                <a:gd name="connsiteY9" fmla="*/ 0 h 32570"/>
                <a:gd name="connsiteX10" fmla="*/ 0 w 15911"/>
                <a:gd name="connsiteY10" fmla="*/ 0 h 32570"/>
                <a:gd name="connsiteX11" fmla="*/ 5720 w 15911"/>
                <a:gd name="connsiteY11" fmla="*/ 13675 h 32570"/>
                <a:gd name="connsiteX12" fmla="*/ 7710 w 15911"/>
                <a:gd name="connsiteY12" fmla="*/ 13675 h 32570"/>
                <a:gd name="connsiteX13" fmla="*/ 10196 w 15911"/>
                <a:gd name="connsiteY13" fmla="*/ 10940 h 32570"/>
                <a:gd name="connsiteX14" fmla="*/ 10196 w 15911"/>
                <a:gd name="connsiteY14" fmla="*/ 6962 h 32570"/>
                <a:gd name="connsiteX15" fmla="*/ 7458 w 15911"/>
                <a:gd name="connsiteY15" fmla="*/ 4227 h 32570"/>
                <a:gd name="connsiteX16" fmla="*/ 5472 w 15911"/>
                <a:gd name="connsiteY16" fmla="*/ 4227 h 32570"/>
                <a:gd name="connsiteX17" fmla="*/ 5472 w 15911"/>
                <a:gd name="connsiteY17" fmla="*/ 13675 h 32570"/>
                <a:gd name="connsiteX18" fmla="*/ 5720 w 15911"/>
                <a:gd name="connsiteY18" fmla="*/ 13675 h 32570"/>
                <a:gd name="connsiteX19" fmla="*/ 5720 w 15911"/>
                <a:gd name="connsiteY19" fmla="*/ 17902 h 32570"/>
                <a:gd name="connsiteX20" fmla="*/ 5720 w 15911"/>
                <a:gd name="connsiteY20" fmla="*/ 28096 h 32570"/>
                <a:gd name="connsiteX21" fmla="*/ 8206 w 15911"/>
                <a:gd name="connsiteY21" fmla="*/ 28096 h 32570"/>
                <a:gd name="connsiteX22" fmla="*/ 10939 w 15911"/>
                <a:gd name="connsiteY22" fmla="*/ 25361 h 32570"/>
                <a:gd name="connsiteX23" fmla="*/ 10939 w 15911"/>
                <a:gd name="connsiteY23" fmla="*/ 20388 h 32570"/>
                <a:gd name="connsiteX24" fmla="*/ 8206 w 15911"/>
                <a:gd name="connsiteY24" fmla="*/ 17653 h 32570"/>
                <a:gd name="connsiteX25" fmla="*/ 5720 w 15911"/>
                <a:gd name="connsiteY25" fmla="*/ 17653 h 32570"/>
                <a:gd name="connsiteX26" fmla="*/ 5720 w 15911"/>
                <a:gd name="connsiteY26" fmla="*/ 17902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911" h="32570">
                  <a:moveTo>
                    <a:pt x="0" y="0"/>
                  </a:moveTo>
                  <a:lnTo>
                    <a:pt x="7958" y="0"/>
                  </a:lnTo>
                  <a:cubicBezTo>
                    <a:pt x="13425" y="0"/>
                    <a:pt x="15169" y="2486"/>
                    <a:pt x="15169" y="7210"/>
                  </a:cubicBezTo>
                  <a:lnTo>
                    <a:pt x="15169" y="10442"/>
                  </a:lnTo>
                  <a:cubicBezTo>
                    <a:pt x="15169" y="13178"/>
                    <a:pt x="14173" y="14918"/>
                    <a:pt x="11935" y="15664"/>
                  </a:cubicBezTo>
                  <a:cubicBezTo>
                    <a:pt x="14668" y="16410"/>
                    <a:pt x="15912" y="18150"/>
                    <a:pt x="15912" y="21134"/>
                  </a:cubicBezTo>
                  <a:lnTo>
                    <a:pt x="15912" y="25361"/>
                  </a:lnTo>
                  <a:cubicBezTo>
                    <a:pt x="15912" y="30084"/>
                    <a:pt x="13925" y="32571"/>
                    <a:pt x="8453" y="32571"/>
                  </a:cubicBezTo>
                  <a:lnTo>
                    <a:pt x="0" y="32571"/>
                  </a:lnTo>
                  <a:lnTo>
                    <a:pt x="0" y="0"/>
                  </a:lnTo>
                  <a:lnTo>
                    <a:pt x="0" y="0"/>
                  </a:lnTo>
                  <a:close/>
                  <a:moveTo>
                    <a:pt x="5720" y="13675"/>
                  </a:moveTo>
                  <a:lnTo>
                    <a:pt x="7710" y="13675"/>
                  </a:lnTo>
                  <a:cubicBezTo>
                    <a:pt x="9449" y="13675"/>
                    <a:pt x="10196" y="12680"/>
                    <a:pt x="10196" y="10940"/>
                  </a:cubicBezTo>
                  <a:lnTo>
                    <a:pt x="10196" y="6962"/>
                  </a:lnTo>
                  <a:cubicBezTo>
                    <a:pt x="10196" y="5221"/>
                    <a:pt x="9449" y="4227"/>
                    <a:pt x="7458" y="4227"/>
                  </a:cubicBezTo>
                  <a:lnTo>
                    <a:pt x="5472" y="4227"/>
                  </a:lnTo>
                  <a:lnTo>
                    <a:pt x="5472" y="13675"/>
                  </a:lnTo>
                  <a:lnTo>
                    <a:pt x="5720" y="13675"/>
                  </a:lnTo>
                  <a:close/>
                  <a:moveTo>
                    <a:pt x="5720" y="17902"/>
                  </a:moveTo>
                  <a:lnTo>
                    <a:pt x="5720" y="28096"/>
                  </a:lnTo>
                  <a:lnTo>
                    <a:pt x="8206" y="28096"/>
                  </a:lnTo>
                  <a:cubicBezTo>
                    <a:pt x="9949" y="28096"/>
                    <a:pt x="10939" y="27101"/>
                    <a:pt x="10939" y="25361"/>
                  </a:cubicBezTo>
                  <a:lnTo>
                    <a:pt x="10939" y="20388"/>
                  </a:lnTo>
                  <a:cubicBezTo>
                    <a:pt x="10939" y="18647"/>
                    <a:pt x="10196" y="17653"/>
                    <a:pt x="8206" y="17653"/>
                  </a:cubicBezTo>
                  <a:lnTo>
                    <a:pt x="5720" y="17653"/>
                  </a:lnTo>
                  <a:lnTo>
                    <a:pt x="5720" y="17902"/>
                  </a:lnTo>
                  <a:close/>
                </a:path>
              </a:pathLst>
            </a:custGeom>
            <a:solidFill>
              <a:srgbClr val="FFFFFF"/>
            </a:solidFill>
            <a:ln w="4751" cap="flat">
              <a:noFill/>
              <a:prstDash val="solid"/>
              <a:miter/>
            </a:ln>
          </p:spPr>
          <p:txBody>
            <a:bodyPr rtlCol="0" anchor="ctr"/>
            <a:lstStyle/>
            <a:p>
              <a:endParaRPr lang="ru-RU"/>
            </a:p>
          </p:txBody>
        </p:sp>
        <p:sp>
          <p:nvSpPr>
            <p:cNvPr id="205" name="Полилиния: фигура 204">
              <a:extLst>
                <a:ext uri="{FF2B5EF4-FFF2-40B4-BE49-F238E27FC236}">
                  <a16:creationId xmlns:a16="http://schemas.microsoft.com/office/drawing/2014/main" id="{570EF3A0-3246-41F5-9AD1-D0277BB44536}"/>
                </a:ext>
              </a:extLst>
            </p:cNvPr>
            <p:cNvSpPr/>
            <p:nvPr/>
          </p:nvSpPr>
          <p:spPr>
            <a:xfrm>
              <a:off x="5334262" y="5681890"/>
              <a:ext cx="13177" cy="32819"/>
            </a:xfrm>
            <a:custGeom>
              <a:avLst/>
              <a:gdLst>
                <a:gd name="connsiteX0" fmla="*/ 0 w 13177"/>
                <a:gd name="connsiteY0" fmla="*/ 0 h 32819"/>
                <a:gd name="connsiteX1" fmla="*/ 13178 w 13177"/>
                <a:gd name="connsiteY1" fmla="*/ 0 h 32819"/>
                <a:gd name="connsiteX2" fmla="*/ 13178 w 13177"/>
                <a:gd name="connsiteY2" fmla="*/ 4475 h 32819"/>
                <a:gd name="connsiteX3" fmla="*/ 5467 w 13177"/>
                <a:gd name="connsiteY3" fmla="*/ 4475 h 32819"/>
                <a:gd name="connsiteX4" fmla="*/ 5467 w 13177"/>
                <a:gd name="connsiteY4" fmla="*/ 13923 h 32819"/>
                <a:gd name="connsiteX5" fmla="*/ 10939 w 13177"/>
                <a:gd name="connsiteY5" fmla="*/ 13923 h 32819"/>
                <a:gd name="connsiteX6" fmla="*/ 10939 w 13177"/>
                <a:gd name="connsiteY6" fmla="*/ 18399 h 32819"/>
                <a:gd name="connsiteX7" fmla="*/ 5467 w 13177"/>
                <a:gd name="connsiteY7" fmla="*/ 18399 h 32819"/>
                <a:gd name="connsiteX8" fmla="*/ 5467 w 13177"/>
                <a:gd name="connsiteY8" fmla="*/ 28344 h 32819"/>
                <a:gd name="connsiteX9" fmla="*/ 13178 w 13177"/>
                <a:gd name="connsiteY9" fmla="*/ 28344 h 32819"/>
                <a:gd name="connsiteX10" fmla="*/ 13178 w 13177"/>
                <a:gd name="connsiteY10" fmla="*/ 32820 h 32819"/>
                <a:gd name="connsiteX11" fmla="*/ 0 w 13177"/>
                <a:gd name="connsiteY11" fmla="*/ 32820 h 32819"/>
                <a:gd name="connsiteX12" fmla="*/ 0 w 13177"/>
                <a:gd name="connsiteY12" fmla="*/ 0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7" h="32819">
                  <a:moveTo>
                    <a:pt x="0" y="0"/>
                  </a:moveTo>
                  <a:lnTo>
                    <a:pt x="13178" y="0"/>
                  </a:lnTo>
                  <a:lnTo>
                    <a:pt x="13178" y="4475"/>
                  </a:lnTo>
                  <a:lnTo>
                    <a:pt x="5467" y="4475"/>
                  </a:lnTo>
                  <a:lnTo>
                    <a:pt x="5467" y="13923"/>
                  </a:lnTo>
                  <a:lnTo>
                    <a:pt x="10939" y="13923"/>
                  </a:lnTo>
                  <a:lnTo>
                    <a:pt x="10939" y="18399"/>
                  </a:lnTo>
                  <a:lnTo>
                    <a:pt x="5467" y="18399"/>
                  </a:lnTo>
                  <a:lnTo>
                    <a:pt x="5467" y="28344"/>
                  </a:lnTo>
                  <a:lnTo>
                    <a:pt x="13178" y="28344"/>
                  </a:lnTo>
                  <a:lnTo>
                    <a:pt x="13178" y="32820"/>
                  </a:lnTo>
                  <a:lnTo>
                    <a:pt x="0" y="32820"/>
                  </a:lnTo>
                  <a:lnTo>
                    <a:pt x="0" y="0"/>
                  </a:lnTo>
                  <a:close/>
                </a:path>
              </a:pathLst>
            </a:custGeom>
            <a:solidFill>
              <a:srgbClr val="FFFFFF"/>
            </a:solidFill>
            <a:ln w="4751" cap="flat">
              <a:noFill/>
              <a:prstDash val="solid"/>
              <a:miter/>
            </a:ln>
          </p:spPr>
          <p:txBody>
            <a:bodyPr rtlCol="0" anchor="ctr"/>
            <a:lstStyle/>
            <a:p>
              <a:endParaRPr lang="ru-RU"/>
            </a:p>
          </p:txBody>
        </p:sp>
        <p:sp>
          <p:nvSpPr>
            <p:cNvPr id="206" name="Полилиния: фигура 205">
              <a:extLst>
                <a:ext uri="{FF2B5EF4-FFF2-40B4-BE49-F238E27FC236}">
                  <a16:creationId xmlns:a16="http://schemas.microsoft.com/office/drawing/2014/main" id="{CC8D1CF0-29F3-4A80-9ABA-F575DE91C711}"/>
                </a:ext>
              </a:extLst>
            </p:cNvPr>
            <p:cNvSpPr/>
            <p:nvPr/>
          </p:nvSpPr>
          <p:spPr>
            <a:xfrm>
              <a:off x="5350669" y="5681890"/>
              <a:ext cx="11934" cy="32570"/>
            </a:xfrm>
            <a:custGeom>
              <a:avLst/>
              <a:gdLst>
                <a:gd name="connsiteX0" fmla="*/ 0 w 11934"/>
                <a:gd name="connsiteY0" fmla="*/ 0 h 32570"/>
                <a:gd name="connsiteX1" fmla="*/ 5472 w 11934"/>
                <a:gd name="connsiteY1" fmla="*/ 0 h 32570"/>
                <a:gd name="connsiteX2" fmla="*/ 5472 w 11934"/>
                <a:gd name="connsiteY2" fmla="*/ 28096 h 32570"/>
                <a:gd name="connsiteX3" fmla="*/ 11935 w 11934"/>
                <a:gd name="connsiteY3" fmla="*/ 28096 h 32570"/>
                <a:gd name="connsiteX4" fmla="*/ 11935 w 11934"/>
                <a:gd name="connsiteY4" fmla="*/ 32571 h 32570"/>
                <a:gd name="connsiteX5" fmla="*/ 0 w 11934"/>
                <a:gd name="connsiteY5" fmla="*/ 32571 h 32570"/>
                <a:gd name="connsiteX6" fmla="*/ 0 w 11934"/>
                <a:gd name="connsiteY6" fmla="*/ 0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34" h="32570">
                  <a:moveTo>
                    <a:pt x="0" y="0"/>
                  </a:moveTo>
                  <a:lnTo>
                    <a:pt x="5472" y="0"/>
                  </a:lnTo>
                  <a:lnTo>
                    <a:pt x="5472" y="28096"/>
                  </a:lnTo>
                  <a:lnTo>
                    <a:pt x="11935" y="28096"/>
                  </a:lnTo>
                  <a:lnTo>
                    <a:pt x="11935" y="32571"/>
                  </a:lnTo>
                  <a:lnTo>
                    <a:pt x="0" y="32571"/>
                  </a:lnTo>
                  <a:lnTo>
                    <a:pt x="0" y="0"/>
                  </a:lnTo>
                  <a:close/>
                </a:path>
              </a:pathLst>
            </a:custGeom>
            <a:solidFill>
              <a:srgbClr val="FFFFFF"/>
            </a:solidFill>
            <a:ln w="4751" cap="flat">
              <a:noFill/>
              <a:prstDash val="solid"/>
              <a:miter/>
            </a:ln>
          </p:spPr>
          <p:txBody>
            <a:bodyPr rtlCol="0" anchor="ctr"/>
            <a:lstStyle/>
            <a:p>
              <a:endParaRPr lang="ru-RU"/>
            </a:p>
          </p:txBody>
        </p:sp>
        <p:sp>
          <p:nvSpPr>
            <p:cNvPr id="207" name="Полилиния: фигура 206">
              <a:extLst>
                <a:ext uri="{FF2B5EF4-FFF2-40B4-BE49-F238E27FC236}">
                  <a16:creationId xmlns:a16="http://schemas.microsoft.com/office/drawing/2014/main" id="{D9618343-361F-4717-84F4-14A2077DF537}"/>
                </a:ext>
              </a:extLst>
            </p:cNvPr>
            <p:cNvSpPr/>
            <p:nvPr/>
          </p:nvSpPr>
          <p:spPr>
            <a:xfrm>
              <a:off x="5364842" y="5681646"/>
              <a:ext cx="16659" cy="33316"/>
            </a:xfrm>
            <a:custGeom>
              <a:avLst/>
              <a:gdLst>
                <a:gd name="connsiteX0" fmla="*/ 0 w 16659"/>
                <a:gd name="connsiteY0" fmla="*/ 24615 h 33316"/>
                <a:gd name="connsiteX1" fmla="*/ 0 w 16659"/>
                <a:gd name="connsiteY1" fmla="*/ 8702 h 33316"/>
                <a:gd name="connsiteX2" fmla="*/ 8206 w 16659"/>
                <a:gd name="connsiteY2" fmla="*/ 0 h 33316"/>
                <a:gd name="connsiteX3" fmla="*/ 16659 w 16659"/>
                <a:gd name="connsiteY3" fmla="*/ 8702 h 33316"/>
                <a:gd name="connsiteX4" fmla="*/ 16659 w 16659"/>
                <a:gd name="connsiteY4" fmla="*/ 24615 h 33316"/>
                <a:gd name="connsiteX5" fmla="*/ 8206 w 16659"/>
                <a:gd name="connsiteY5" fmla="*/ 33317 h 33316"/>
                <a:gd name="connsiteX6" fmla="*/ 0 w 16659"/>
                <a:gd name="connsiteY6" fmla="*/ 24615 h 33316"/>
                <a:gd name="connsiteX7" fmla="*/ 11187 w 16659"/>
                <a:gd name="connsiteY7" fmla="*/ 25360 h 33316"/>
                <a:gd name="connsiteX8" fmla="*/ 11187 w 16659"/>
                <a:gd name="connsiteY8" fmla="*/ 7708 h 33316"/>
                <a:gd name="connsiteX9" fmla="*/ 8453 w 16659"/>
                <a:gd name="connsiteY9" fmla="*/ 4227 h 33316"/>
                <a:gd name="connsiteX10" fmla="*/ 5720 w 16659"/>
                <a:gd name="connsiteY10" fmla="*/ 7708 h 33316"/>
                <a:gd name="connsiteX11" fmla="*/ 5720 w 16659"/>
                <a:gd name="connsiteY11" fmla="*/ 25360 h 33316"/>
                <a:gd name="connsiteX12" fmla="*/ 8453 w 16659"/>
                <a:gd name="connsiteY12" fmla="*/ 28841 h 33316"/>
                <a:gd name="connsiteX13" fmla="*/ 11187 w 16659"/>
                <a:gd name="connsiteY13" fmla="*/ 25360 h 3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659" h="33316">
                  <a:moveTo>
                    <a:pt x="0" y="24615"/>
                  </a:moveTo>
                  <a:lnTo>
                    <a:pt x="0" y="8702"/>
                  </a:lnTo>
                  <a:cubicBezTo>
                    <a:pt x="0" y="3481"/>
                    <a:pt x="2486" y="0"/>
                    <a:pt x="8206" y="0"/>
                  </a:cubicBezTo>
                  <a:cubicBezTo>
                    <a:pt x="13925" y="0"/>
                    <a:pt x="16659" y="3730"/>
                    <a:pt x="16659" y="8702"/>
                  </a:cubicBezTo>
                  <a:lnTo>
                    <a:pt x="16659" y="24615"/>
                  </a:lnTo>
                  <a:cubicBezTo>
                    <a:pt x="16659" y="29587"/>
                    <a:pt x="14173" y="33317"/>
                    <a:pt x="8206" y="33317"/>
                  </a:cubicBezTo>
                  <a:cubicBezTo>
                    <a:pt x="2486" y="33317"/>
                    <a:pt x="0" y="29587"/>
                    <a:pt x="0" y="24615"/>
                  </a:cubicBezTo>
                  <a:close/>
                  <a:moveTo>
                    <a:pt x="11187" y="25360"/>
                  </a:moveTo>
                  <a:lnTo>
                    <a:pt x="11187" y="7708"/>
                  </a:lnTo>
                  <a:cubicBezTo>
                    <a:pt x="11187" y="5719"/>
                    <a:pt x="10444" y="4227"/>
                    <a:pt x="8453" y="4227"/>
                  </a:cubicBezTo>
                  <a:cubicBezTo>
                    <a:pt x="6467" y="4227"/>
                    <a:pt x="5720" y="5719"/>
                    <a:pt x="5720" y="7708"/>
                  </a:cubicBezTo>
                  <a:lnTo>
                    <a:pt x="5720" y="25360"/>
                  </a:lnTo>
                  <a:cubicBezTo>
                    <a:pt x="5720" y="27350"/>
                    <a:pt x="6467" y="28841"/>
                    <a:pt x="8453" y="28841"/>
                  </a:cubicBezTo>
                  <a:cubicBezTo>
                    <a:pt x="10196" y="28841"/>
                    <a:pt x="11187" y="27350"/>
                    <a:pt x="11187" y="25360"/>
                  </a:cubicBezTo>
                  <a:close/>
                </a:path>
              </a:pathLst>
            </a:custGeom>
            <a:solidFill>
              <a:srgbClr val="FFFFFF"/>
            </a:solidFill>
            <a:ln w="4751" cap="flat">
              <a:noFill/>
              <a:prstDash val="solid"/>
              <a:miter/>
            </a:ln>
          </p:spPr>
          <p:txBody>
            <a:bodyPr rtlCol="0" anchor="ctr"/>
            <a:lstStyle/>
            <a:p>
              <a:endParaRPr lang="ru-RU"/>
            </a:p>
          </p:txBody>
        </p:sp>
        <p:sp>
          <p:nvSpPr>
            <p:cNvPr id="208" name="Полилиния: фигура 207">
              <a:extLst>
                <a:ext uri="{FF2B5EF4-FFF2-40B4-BE49-F238E27FC236}">
                  <a16:creationId xmlns:a16="http://schemas.microsoft.com/office/drawing/2014/main" id="{48A847DA-0D81-4FFE-83EE-837D678B34AD}"/>
                </a:ext>
              </a:extLst>
            </p:cNvPr>
            <p:cNvSpPr/>
            <p:nvPr/>
          </p:nvSpPr>
          <p:spPr>
            <a:xfrm>
              <a:off x="5383239" y="5681890"/>
              <a:ext cx="25112" cy="32570"/>
            </a:xfrm>
            <a:custGeom>
              <a:avLst/>
              <a:gdLst>
                <a:gd name="connsiteX0" fmla="*/ 12683 w 25112"/>
                <a:gd name="connsiteY0" fmla="*/ 12432 h 32570"/>
                <a:gd name="connsiteX1" fmla="*/ 9701 w 25112"/>
                <a:gd name="connsiteY1" fmla="*/ 32571 h 32570"/>
                <a:gd name="connsiteX2" fmla="*/ 4477 w 25112"/>
                <a:gd name="connsiteY2" fmla="*/ 32571 h 32570"/>
                <a:gd name="connsiteX3" fmla="*/ 0 w 25112"/>
                <a:gd name="connsiteY3" fmla="*/ 0 h 32570"/>
                <a:gd name="connsiteX4" fmla="*/ 5225 w 25112"/>
                <a:gd name="connsiteY4" fmla="*/ 0 h 32570"/>
                <a:gd name="connsiteX5" fmla="*/ 7711 w 25112"/>
                <a:gd name="connsiteY5" fmla="*/ 20637 h 32570"/>
                <a:gd name="connsiteX6" fmla="*/ 10444 w 25112"/>
                <a:gd name="connsiteY6" fmla="*/ 0 h 32570"/>
                <a:gd name="connsiteX7" fmla="*/ 14921 w 25112"/>
                <a:gd name="connsiteY7" fmla="*/ 0 h 32570"/>
                <a:gd name="connsiteX8" fmla="*/ 17902 w 25112"/>
                <a:gd name="connsiteY8" fmla="*/ 20637 h 32570"/>
                <a:gd name="connsiteX9" fmla="*/ 20388 w 25112"/>
                <a:gd name="connsiteY9" fmla="*/ 0 h 32570"/>
                <a:gd name="connsiteX10" fmla="*/ 25113 w 25112"/>
                <a:gd name="connsiteY10" fmla="*/ 0 h 32570"/>
                <a:gd name="connsiteX11" fmla="*/ 20888 w 25112"/>
                <a:gd name="connsiteY11" fmla="*/ 32571 h 32570"/>
                <a:gd name="connsiteX12" fmla="*/ 16164 w 25112"/>
                <a:gd name="connsiteY12" fmla="*/ 32571 h 32570"/>
                <a:gd name="connsiteX13" fmla="*/ 12683 w 25112"/>
                <a:gd name="connsiteY13" fmla="*/ 12432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112" h="32570">
                  <a:moveTo>
                    <a:pt x="12683" y="12432"/>
                  </a:moveTo>
                  <a:lnTo>
                    <a:pt x="9701" y="32571"/>
                  </a:lnTo>
                  <a:lnTo>
                    <a:pt x="4477" y="32571"/>
                  </a:lnTo>
                  <a:lnTo>
                    <a:pt x="0" y="0"/>
                  </a:lnTo>
                  <a:lnTo>
                    <a:pt x="5225" y="0"/>
                  </a:lnTo>
                  <a:lnTo>
                    <a:pt x="7711" y="20637"/>
                  </a:lnTo>
                  <a:lnTo>
                    <a:pt x="10444" y="0"/>
                  </a:lnTo>
                  <a:lnTo>
                    <a:pt x="14921" y="0"/>
                  </a:lnTo>
                  <a:lnTo>
                    <a:pt x="17902" y="20637"/>
                  </a:lnTo>
                  <a:lnTo>
                    <a:pt x="20388" y="0"/>
                  </a:lnTo>
                  <a:lnTo>
                    <a:pt x="25113" y="0"/>
                  </a:lnTo>
                  <a:lnTo>
                    <a:pt x="20888" y="32571"/>
                  </a:lnTo>
                  <a:lnTo>
                    <a:pt x="16164" y="32571"/>
                  </a:lnTo>
                  <a:lnTo>
                    <a:pt x="12683" y="12432"/>
                  </a:lnTo>
                  <a:close/>
                </a:path>
              </a:pathLst>
            </a:custGeom>
            <a:solidFill>
              <a:srgbClr val="FFFFFF"/>
            </a:solidFill>
            <a:ln w="4751" cap="flat">
              <a:noFill/>
              <a:prstDash val="solid"/>
              <a:miter/>
            </a:ln>
          </p:spPr>
          <p:txBody>
            <a:bodyPr rtlCol="0" anchor="ctr"/>
            <a:lstStyle/>
            <a:p>
              <a:endParaRPr lang="ru-RU"/>
            </a:p>
          </p:txBody>
        </p:sp>
        <p:sp>
          <p:nvSpPr>
            <p:cNvPr id="209" name="Полилиния: фигура 208">
              <a:extLst>
                <a:ext uri="{FF2B5EF4-FFF2-40B4-BE49-F238E27FC236}">
                  <a16:creationId xmlns:a16="http://schemas.microsoft.com/office/drawing/2014/main" id="{ACAFEEB0-FA43-4845-B4D0-57B059E29DCF}"/>
                </a:ext>
              </a:extLst>
            </p:cNvPr>
            <p:cNvSpPr/>
            <p:nvPr/>
          </p:nvSpPr>
          <p:spPr>
            <a:xfrm>
              <a:off x="5252461" y="5729876"/>
              <a:ext cx="25112" cy="32571"/>
            </a:xfrm>
            <a:custGeom>
              <a:avLst/>
              <a:gdLst>
                <a:gd name="connsiteX0" fmla="*/ 12678 w 25112"/>
                <a:gd name="connsiteY0" fmla="*/ 12432 h 32571"/>
                <a:gd name="connsiteX1" fmla="*/ 9697 w 25112"/>
                <a:gd name="connsiteY1" fmla="*/ 32571 h 32571"/>
                <a:gd name="connsiteX2" fmla="*/ 4472 w 25112"/>
                <a:gd name="connsiteY2" fmla="*/ 32571 h 32571"/>
                <a:gd name="connsiteX3" fmla="*/ 0 w 25112"/>
                <a:gd name="connsiteY3" fmla="*/ 0 h 32571"/>
                <a:gd name="connsiteX4" fmla="*/ 5220 w 25112"/>
                <a:gd name="connsiteY4" fmla="*/ 0 h 32571"/>
                <a:gd name="connsiteX5" fmla="*/ 7706 w 25112"/>
                <a:gd name="connsiteY5" fmla="*/ 20637 h 32571"/>
                <a:gd name="connsiteX6" fmla="*/ 10439 w 25112"/>
                <a:gd name="connsiteY6" fmla="*/ 0 h 32571"/>
                <a:gd name="connsiteX7" fmla="*/ 14916 w 25112"/>
                <a:gd name="connsiteY7" fmla="*/ 0 h 32571"/>
                <a:gd name="connsiteX8" fmla="*/ 17902 w 25112"/>
                <a:gd name="connsiteY8" fmla="*/ 20637 h 32571"/>
                <a:gd name="connsiteX9" fmla="*/ 20388 w 25112"/>
                <a:gd name="connsiteY9" fmla="*/ 0 h 32571"/>
                <a:gd name="connsiteX10" fmla="*/ 25113 w 25112"/>
                <a:gd name="connsiteY10" fmla="*/ 0 h 32571"/>
                <a:gd name="connsiteX11" fmla="*/ 20884 w 25112"/>
                <a:gd name="connsiteY11" fmla="*/ 32571 h 32571"/>
                <a:gd name="connsiteX12" fmla="*/ 15664 w 25112"/>
                <a:gd name="connsiteY12" fmla="*/ 32571 h 32571"/>
                <a:gd name="connsiteX13" fmla="*/ 12678 w 25112"/>
                <a:gd name="connsiteY13" fmla="*/ 12432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112" h="32571">
                  <a:moveTo>
                    <a:pt x="12678" y="12432"/>
                  </a:moveTo>
                  <a:lnTo>
                    <a:pt x="9697" y="32571"/>
                  </a:lnTo>
                  <a:lnTo>
                    <a:pt x="4472" y="32571"/>
                  </a:lnTo>
                  <a:lnTo>
                    <a:pt x="0" y="0"/>
                  </a:lnTo>
                  <a:lnTo>
                    <a:pt x="5220" y="0"/>
                  </a:lnTo>
                  <a:lnTo>
                    <a:pt x="7706" y="20637"/>
                  </a:lnTo>
                  <a:lnTo>
                    <a:pt x="10439" y="0"/>
                  </a:lnTo>
                  <a:lnTo>
                    <a:pt x="14916" y="0"/>
                  </a:lnTo>
                  <a:lnTo>
                    <a:pt x="17902" y="20637"/>
                  </a:lnTo>
                  <a:lnTo>
                    <a:pt x="20388" y="0"/>
                  </a:lnTo>
                  <a:lnTo>
                    <a:pt x="25113" y="0"/>
                  </a:lnTo>
                  <a:lnTo>
                    <a:pt x="20884" y="32571"/>
                  </a:lnTo>
                  <a:lnTo>
                    <a:pt x="15664" y="32571"/>
                  </a:lnTo>
                  <a:lnTo>
                    <a:pt x="12678" y="12432"/>
                  </a:lnTo>
                  <a:close/>
                </a:path>
              </a:pathLst>
            </a:custGeom>
            <a:solidFill>
              <a:srgbClr val="FFFFFF"/>
            </a:solidFill>
            <a:ln w="4751" cap="flat">
              <a:noFill/>
              <a:prstDash val="solid"/>
              <a:miter/>
            </a:ln>
          </p:spPr>
          <p:txBody>
            <a:bodyPr rtlCol="0" anchor="ctr"/>
            <a:lstStyle/>
            <a:p>
              <a:endParaRPr lang="ru-RU"/>
            </a:p>
          </p:txBody>
        </p:sp>
        <p:sp>
          <p:nvSpPr>
            <p:cNvPr id="210" name="Полилиния: фигура 209">
              <a:extLst>
                <a:ext uri="{FF2B5EF4-FFF2-40B4-BE49-F238E27FC236}">
                  <a16:creationId xmlns:a16="http://schemas.microsoft.com/office/drawing/2014/main" id="{1712DA12-3D94-45B9-B397-EC9F4CCA396F}"/>
                </a:ext>
              </a:extLst>
            </p:cNvPr>
            <p:cNvSpPr/>
            <p:nvPr/>
          </p:nvSpPr>
          <p:spPr>
            <a:xfrm>
              <a:off x="5277321" y="5729876"/>
              <a:ext cx="18650" cy="32571"/>
            </a:xfrm>
            <a:custGeom>
              <a:avLst/>
              <a:gdLst>
                <a:gd name="connsiteX0" fmla="*/ 0 w 18650"/>
                <a:gd name="connsiteY0" fmla="*/ 32571 h 32571"/>
                <a:gd name="connsiteX1" fmla="*/ 6220 w 18650"/>
                <a:gd name="connsiteY1" fmla="*/ 0 h 32571"/>
                <a:gd name="connsiteX2" fmla="*/ 12435 w 18650"/>
                <a:gd name="connsiteY2" fmla="*/ 0 h 32571"/>
                <a:gd name="connsiteX3" fmla="*/ 18650 w 18650"/>
                <a:gd name="connsiteY3" fmla="*/ 32571 h 32571"/>
                <a:gd name="connsiteX4" fmla="*/ 12930 w 18650"/>
                <a:gd name="connsiteY4" fmla="*/ 32571 h 32571"/>
                <a:gd name="connsiteX5" fmla="*/ 11935 w 18650"/>
                <a:gd name="connsiteY5" fmla="*/ 26604 h 32571"/>
                <a:gd name="connsiteX6" fmla="*/ 6220 w 18650"/>
                <a:gd name="connsiteY6" fmla="*/ 26604 h 32571"/>
                <a:gd name="connsiteX7" fmla="*/ 5225 w 18650"/>
                <a:gd name="connsiteY7" fmla="*/ 32571 h 32571"/>
                <a:gd name="connsiteX8" fmla="*/ 0 w 18650"/>
                <a:gd name="connsiteY8" fmla="*/ 32571 h 32571"/>
                <a:gd name="connsiteX9" fmla="*/ 6963 w 18650"/>
                <a:gd name="connsiteY9" fmla="*/ 22377 h 32571"/>
                <a:gd name="connsiteX10" fmla="*/ 11440 w 18650"/>
                <a:gd name="connsiteY10" fmla="*/ 22377 h 32571"/>
                <a:gd name="connsiteX11" fmla="*/ 9201 w 18650"/>
                <a:gd name="connsiteY11" fmla="*/ 9200 h 32571"/>
                <a:gd name="connsiteX12" fmla="*/ 6963 w 18650"/>
                <a:gd name="connsiteY12" fmla="*/ 22377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50" h="32571">
                  <a:moveTo>
                    <a:pt x="0" y="32571"/>
                  </a:moveTo>
                  <a:lnTo>
                    <a:pt x="6220" y="0"/>
                  </a:lnTo>
                  <a:lnTo>
                    <a:pt x="12435" y="0"/>
                  </a:lnTo>
                  <a:lnTo>
                    <a:pt x="18650" y="32571"/>
                  </a:lnTo>
                  <a:lnTo>
                    <a:pt x="12930" y="32571"/>
                  </a:lnTo>
                  <a:lnTo>
                    <a:pt x="11935" y="26604"/>
                  </a:lnTo>
                  <a:lnTo>
                    <a:pt x="6220" y="26604"/>
                  </a:lnTo>
                  <a:lnTo>
                    <a:pt x="5225" y="32571"/>
                  </a:lnTo>
                  <a:lnTo>
                    <a:pt x="0" y="32571"/>
                  </a:lnTo>
                  <a:close/>
                  <a:moveTo>
                    <a:pt x="6963" y="22377"/>
                  </a:moveTo>
                  <a:lnTo>
                    <a:pt x="11440" y="22377"/>
                  </a:lnTo>
                  <a:lnTo>
                    <a:pt x="9201" y="9200"/>
                  </a:lnTo>
                  <a:lnTo>
                    <a:pt x="6963" y="22377"/>
                  </a:lnTo>
                  <a:close/>
                </a:path>
              </a:pathLst>
            </a:custGeom>
            <a:solidFill>
              <a:srgbClr val="FFFFFF"/>
            </a:solidFill>
            <a:ln w="4751" cap="flat">
              <a:noFill/>
              <a:prstDash val="solid"/>
              <a:miter/>
            </a:ln>
          </p:spPr>
          <p:txBody>
            <a:bodyPr rtlCol="0" anchor="ctr"/>
            <a:lstStyle/>
            <a:p>
              <a:endParaRPr lang="ru-RU"/>
            </a:p>
          </p:txBody>
        </p:sp>
        <p:sp>
          <p:nvSpPr>
            <p:cNvPr id="211" name="Полилиния: фигура 210">
              <a:extLst>
                <a:ext uri="{FF2B5EF4-FFF2-40B4-BE49-F238E27FC236}">
                  <a16:creationId xmlns:a16="http://schemas.microsoft.com/office/drawing/2014/main" id="{21552601-2EB2-4E37-8D96-42BC1CC65039}"/>
                </a:ext>
              </a:extLst>
            </p:cNvPr>
            <p:cNvSpPr/>
            <p:nvPr/>
          </p:nvSpPr>
          <p:spPr>
            <a:xfrm>
              <a:off x="5294976" y="5729876"/>
              <a:ext cx="14668" cy="32571"/>
            </a:xfrm>
            <a:custGeom>
              <a:avLst/>
              <a:gdLst>
                <a:gd name="connsiteX0" fmla="*/ 0 w 14668"/>
                <a:gd name="connsiteY0" fmla="*/ 0 h 32571"/>
                <a:gd name="connsiteX1" fmla="*/ 14668 w 14668"/>
                <a:gd name="connsiteY1" fmla="*/ 0 h 32571"/>
                <a:gd name="connsiteX2" fmla="*/ 14668 w 14668"/>
                <a:gd name="connsiteY2" fmla="*/ 4475 h 32571"/>
                <a:gd name="connsiteX3" fmla="*/ 9944 w 14668"/>
                <a:gd name="connsiteY3" fmla="*/ 4475 h 32571"/>
                <a:gd name="connsiteX4" fmla="*/ 9944 w 14668"/>
                <a:gd name="connsiteY4" fmla="*/ 32571 h 32571"/>
                <a:gd name="connsiteX5" fmla="*/ 4477 w 14668"/>
                <a:gd name="connsiteY5" fmla="*/ 32571 h 32571"/>
                <a:gd name="connsiteX6" fmla="*/ 4477 w 14668"/>
                <a:gd name="connsiteY6" fmla="*/ 4475 h 32571"/>
                <a:gd name="connsiteX7" fmla="*/ 0 w 14668"/>
                <a:gd name="connsiteY7" fmla="*/ 4475 h 32571"/>
                <a:gd name="connsiteX8" fmla="*/ 0 w 14668"/>
                <a:gd name="connsiteY8" fmla="*/ 0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68" h="32571">
                  <a:moveTo>
                    <a:pt x="0" y="0"/>
                  </a:moveTo>
                  <a:lnTo>
                    <a:pt x="14668" y="0"/>
                  </a:lnTo>
                  <a:lnTo>
                    <a:pt x="14668" y="4475"/>
                  </a:lnTo>
                  <a:lnTo>
                    <a:pt x="9944" y="4475"/>
                  </a:lnTo>
                  <a:lnTo>
                    <a:pt x="9944" y="32571"/>
                  </a:lnTo>
                  <a:lnTo>
                    <a:pt x="4477" y="32571"/>
                  </a:lnTo>
                  <a:lnTo>
                    <a:pt x="4477" y="4475"/>
                  </a:lnTo>
                  <a:lnTo>
                    <a:pt x="0" y="4475"/>
                  </a:lnTo>
                  <a:lnTo>
                    <a:pt x="0" y="0"/>
                  </a:lnTo>
                  <a:close/>
                </a:path>
              </a:pathLst>
            </a:custGeom>
            <a:solidFill>
              <a:srgbClr val="FFFFFF"/>
            </a:solidFill>
            <a:ln w="4751" cap="flat">
              <a:noFill/>
              <a:prstDash val="solid"/>
              <a:miter/>
            </a:ln>
          </p:spPr>
          <p:txBody>
            <a:bodyPr rtlCol="0" anchor="ctr"/>
            <a:lstStyle/>
            <a:p>
              <a:endParaRPr lang="ru-RU"/>
            </a:p>
          </p:txBody>
        </p:sp>
        <p:sp>
          <p:nvSpPr>
            <p:cNvPr id="212" name="Полилиния: фигура 211">
              <a:extLst>
                <a:ext uri="{FF2B5EF4-FFF2-40B4-BE49-F238E27FC236}">
                  <a16:creationId xmlns:a16="http://schemas.microsoft.com/office/drawing/2014/main" id="{C97FADFB-81C2-4DD1-95E5-FD2EA1EAA5AF}"/>
                </a:ext>
              </a:extLst>
            </p:cNvPr>
            <p:cNvSpPr/>
            <p:nvPr/>
          </p:nvSpPr>
          <p:spPr>
            <a:xfrm>
              <a:off x="5312130" y="5729876"/>
              <a:ext cx="13177" cy="32819"/>
            </a:xfrm>
            <a:custGeom>
              <a:avLst/>
              <a:gdLst>
                <a:gd name="connsiteX0" fmla="*/ 0 w 13177"/>
                <a:gd name="connsiteY0" fmla="*/ 0 h 32819"/>
                <a:gd name="connsiteX1" fmla="*/ 13178 w 13177"/>
                <a:gd name="connsiteY1" fmla="*/ 0 h 32819"/>
                <a:gd name="connsiteX2" fmla="*/ 13178 w 13177"/>
                <a:gd name="connsiteY2" fmla="*/ 4475 h 32819"/>
                <a:gd name="connsiteX3" fmla="*/ 5472 w 13177"/>
                <a:gd name="connsiteY3" fmla="*/ 4475 h 32819"/>
                <a:gd name="connsiteX4" fmla="*/ 5472 w 13177"/>
                <a:gd name="connsiteY4" fmla="*/ 13924 h 32819"/>
                <a:gd name="connsiteX5" fmla="*/ 10939 w 13177"/>
                <a:gd name="connsiteY5" fmla="*/ 13924 h 32819"/>
                <a:gd name="connsiteX6" fmla="*/ 10939 w 13177"/>
                <a:gd name="connsiteY6" fmla="*/ 18399 h 32819"/>
                <a:gd name="connsiteX7" fmla="*/ 5472 w 13177"/>
                <a:gd name="connsiteY7" fmla="*/ 18399 h 32819"/>
                <a:gd name="connsiteX8" fmla="*/ 5472 w 13177"/>
                <a:gd name="connsiteY8" fmla="*/ 28344 h 32819"/>
                <a:gd name="connsiteX9" fmla="*/ 13178 w 13177"/>
                <a:gd name="connsiteY9" fmla="*/ 28344 h 32819"/>
                <a:gd name="connsiteX10" fmla="*/ 13178 w 13177"/>
                <a:gd name="connsiteY10" fmla="*/ 32820 h 32819"/>
                <a:gd name="connsiteX11" fmla="*/ 0 w 13177"/>
                <a:gd name="connsiteY11" fmla="*/ 32820 h 32819"/>
                <a:gd name="connsiteX12" fmla="*/ 0 w 13177"/>
                <a:gd name="connsiteY12" fmla="*/ 0 h 32819"/>
                <a:gd name="connsiteX13" fmla="*/ 0 w 13177"/>
                <a:gd name="connsiteY13" fmla="*/ 0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77" h="32819">
                  <a:moveTo>
                    <a:pt x="0" y="0"/>
                  </a:moveTo>
                  <a:lnTo>
                    <a:pt x="13178" y="0"/>
                  </a:lnTo>
                  <a:lnTo>
                    <a:pt x="13178" y="4475"/>
                  </a:lnTo>
                  <a:lnTo>
                    <a:pt x="5472" y="4475"/>
                  </a:lnTo>
                  <a:lnTo>
                    <a:pt x="5472" y="13924"/>
                  </a:lnTo>
                  <a:lnTo>
                    <a:pt x="10939" y="13924"/>
                  </a:lnTo>
                  <a:lnTo>
                    <a:pt x="10939" y="18399"/>
                  </a:lnTo>
                  <a:lnTo>
                    <a:pt x="5472" y="18399"/>
                  </a:lnTo>
                  <a:lnTo>
                    <a:pt x="5472" y="28344"/>
                  </a:lnTo>
                  <a:lnTo>
                    <a:pt x="13178" y="28344"/>
                  </a:lnTo>
                  <a:lnTo>
                    <a:pt x="13178" y="32820"/>
                  </a:lnTo>
                  <a:lnTo>
                    <a:pt x="0" y="32820"/>
                  </a:lnTo>
                  <a:lnTo>
                    <a:pt x="0" y="0"/>
                  </a:lnTo>
                  <a:lnTo>
                    <a:pt x="0" y="0"/>
                  </a:lnTo>
                  <a:close/>
                </a:path>
              </a:pathLst>
            </a:custGeom>
            <a:solidFill>
              <a:srgbClr val="FFFFFF"/>
            </a:solidFill>
            <a:ln w="4751" cap="flat">
              <a:noFill/>
              <a:prstDash val="solid"/>
              <a:miter/>
            </a:ln>
          </p:spPr>
          <p:txBody>
            <a:bodyPr rtlCol="0" anchor="ctr"/>
            <a:lstStyle/>
            <a:p>
              <a:endParaRPr lang="ru-RU"/>
            </a:p>
          </p:txBody>
        </p:sp>
        <p:sp>
          <p:nvSpPr>
            <p:cNvPr id="213" name="Полилиния: фигура 212">
              <a:extLst>
                <a:ext uri="{FF2B5EF4-FFF2-40B4-BE49-F238E27FC236}">
                  <a16:creationId xmlns:a16="http://schemas.microsoft.com/office/drawing/2014/main" id="{F79F5416-C323-4C06-8543-751BFC0E7DF4}"/>
                </a:ext>
              </a:extLst>
            </p:cNvPr>
            <p:cNvSpPr/>
            <p:nvPr/>
          </p:nvSpPr>
          <p:spPr>
            <a:xfrm>
              <a:off x="5328047" y="5729876"/>
              <a:ext cx="16159" cy="32571"/>
            </a:xfrm>
            <a:custGeom>
              <a:avLst/>
              <a:gdLst>
                <a:gd name="connsiteX0" fmla="*/ 5467 w 16159"/>
                <a:gd name="connsiteY0" fmla="*/ 17653 h 32571"/>
                <a:gd name="connsiteX1" fmla="*/ 5467 w 16159"/>
                <a:gd name="connsiteY1" fmla="*/ 32571 h 32571"/>
                <a:gd name="connsiteX2" fmla="*/ 0 w 16159"/>
                <a:gd name="connsiteY2" fmla="*/ 32571 h 32571"/>
                <a:gd name="connsiteX3" fmla="*/ 0 w 16159"/>
                <a:gd name="connsiteY3" fmla="*/ 0 h 32571"/>
                <a:gd name="connsiteX4" fmla="*/ 7953 w 16159"/>
                <a:gd name="connsiteY4" fmla="*/ 0 h 32571"/>
                <a:gd name="connsiteX5" fmla="*/ 15411 w 16159"/>
                <a:gd name="connsiteY5" fmla="*/ 7210 h 32571"/>
                <a:gd name="connsiteX6" fmla="*/ 15411 w 16159"/>
                <a:gd name="connsiteY6" fmla="*/ 11437 h 32571"/>
                <a:gd name="connsiteX7" fmla="*/ 10939 w 16159"/>
                <a:gd name="connsiteY7" fmla="*/ 17653 h 32571"/>
                <a:gd name="connsiteX8" fmla="*/ 16159 w 16159"/>
                <a:gd name="connsiteY8" fmla="*/ 32571 h 32571"/>
                <a:gd name="connsiteX9" fmla="*/ 10439 w 16159"/>
                <a:gd name="connsiteY9" fmla="*/ 32571 h 32571"/>
                <a:gd name="connsiteX10" fmla="*/ 5467 w 16159"/>
                <a:gd name="connsiteY10" fmla="*/ 17653 h 32571"/>
                <a:gd name="connsiteX11" fmla="*/ 5467 w 16159"/>
                <a:gd name="connsiteY11" fmla="*/ 4475 h 32571"/>
                <a:gd name="connsiteX12" fmla="*/ 5467 w 16159"/>
                <a:gd name="connsiteY12" fmla="*/ 14669 h 32571"/>
                <a:gd name="connsiteX13" fmla="*/ 7210 w 16159"/>
                <a:gd name="connsiteY13" fmla="*/ 14669 h 32571"/>
                <a:gd name="connsiteX14" fmla="*/ 9944 w 16159"/>
                <a:gd name="connsiteY14" fmla="*/ 11934 h 32571"/>
                <a:gd name="connsiteX15" fmla="*/ 9944 w 16159"/>
                <a:gd name="connsiteY15" fmla="*/ 7210 h 32571"/>
                <a:gd name="connsiteX16" fmla="*/ 7210 w 16159"/>
                <a:gd name="connsiteY16" fmla="*/ 4475 h 32571"/>
                <a:gd name="connsiteX17" fmla="*/ 5467 w 16159"/>
                <a:gd name="connsiteY17" fmla="*/ 4475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159" h="32571">
                  <a:moveTo>
                    <a:pt x="5467" y="17653"/>
                  </a:moveTo>
                  <a:lnTo>
                    <a:pt x="5467" y="32571"/>
                  </a:lnTo>
                  <a:lnTo>
                    <a:pt x="0" y="32571"/>
                  </a:lnTo>
                  <a:lnTo>
                    <a:pt x="0" y="0"/>
                  </a:lnTo>
                  <a:lnTo>
                    <a:pt x="7953" y="0"/>
                  </a:lnTo>
                  <a:cubicBezTo>
                    <a:pt x="13425" y="0"/>
                    <a:pt x="15411" y="2735"/>
                    <a:pt x="15411" y="7210"/>
                  </a:cubicBezTo>
                  <a:lnTo>
                    <a:pt x="15411" y="11437"/>
                  </a:lnTo>
                  <a:cubicBezTo>
                    <a:pt x="15411" y="14918"/>
                    <a:pt x="14168" y="16907"/>
                    <a:pt x="10939" y="17653"/>
                  </a:cubicBezTo>
                  <a:lnTo>
                    <a:pt x="16159" y="32571"/>
                  </a:lnTo>
                  <a:lnTo>
                    <a:pt x="10439" y="32571"/>
                  </a:lnTo>
                  <a:lnTo>
                    <a:pt x="5467" y="17653"/>
                  </a:lnTo>
                  <a:close/>
                  <a:moveTo>
                    <a:pt x="5467" y="4475"/>
                  </a:moveTo>
                  <a:lnTo>
                    <a:pt x="5467" y="14669"/>
                  </a:lnTo>
                  <a:lnTo>
                    <a:pt x="7210" y="14669"/>
                  </a:lnTo>
                  <a:cubicBezTo>
                    <a:pt x="9196" y="14669"/>
                    <a:pt x="9944" y="13675"/>
                    <a:pt x="9944" y="11934"/>
                  </a:cubicBezTo>
                  <a:lnTo>
                    <a:pt x="9944" y="7210"/>
                  </a:lnTo>
                  <a:cubicBezTo>
                    <a:pt x="9944" y="5470"/>
                    <a:pt x="9196" y="4475"/>
                    <a:pt x="7210" y="4475"/>
                  </a:cubicBezTo>
                  <a:lnTo>
                    <a:pt x="5467" y="4475"/>
                  </a:lnTo>
                  <a:close/>
                </a:path>
              </a:pathLst>
            </a:custGeom>
            <a:solidFill>
              <a:srgbClr val="FFFFFF"/>
            </a:solidFill>
            <a:ln w="4751" cap="flat">
              <a:noFill/>
              <a:prstDash val="solid"/>
              <a:miter/>
            </a:ln>
          </p:spPr>
          <p:txBody>
            <a:bodyPr rtlCol="0" anchor="ctr"/>
            <a:lstStyle/>
            <a:p>
              <a:endParaRPr lang="ru-RU"/>
            </a:p>
          </p:txBody>
        </p:sp>
        <p:sp>
          <p:nvSpPr>
            <p:cNvPr id="214" name="Полилиния: фигура 213">
              <a:extLst>
                <a:ext uri="{FF2B5EF4-FFF2-40B4-BE49-F238E27FC236}">
                  <a16:creationId xmlns:a16="http://schemas.microsoft.com/office/drawing/2014/main" id="{DFA3DCBE-D9F1-4209-A3D4-EA84EC22DC9D}"/>
                </a:ext>
              </a:extLst>
            </p:cNvPr>
            <p:cNvSpPr/>
            <p:nvPr/>
          </p:nvSpPr>
          <p:spPr>
            <a:xfrm>
              <a:off x="5525710" y="5648325"/>
              <a:ext cx="400050" cy="400050"/>
            </a:xfrm>
            <a:custGeom>
              <a:avLst/>
              <a:gdLst>
                <a:gd name="connsiteX0" fmla="*/ 400050 w 400050"/>
                <a:gd name="connsiteY0" fmla="*/ 0 h 400050"/>
                <a:gd name="connsiteX1" fmla="*/ 0 w 400050"/>
                <a:gd name="connsiteY1" fmla="*/ 0 h 400050"/>
                <a:gd name="connsiteX2" fmla="*/ 0 w 400050"/>
                <a:gd name="connsiteY2" fmla="*/ 400050 h 400050"/>
                <a:gd name="connsiteX3" fmla="*/ 400050 w 400050"/>
                <a:gd name="connsiteY3" fmla="*/ 400050 h 400050"/>
                <a:gd name="connsiteX4" fmla="*/ 400050 w 400050"/>
                <a:gd name="connsiteY4" fmla="*/ 0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0" h="400050">
                  <a:moveTo>
                    <a:pt x="400050" y="0"/>
                  </a:moveTo>
                  <a:lnTo>
                    <a:pt x="0" y="0"/>
                  </a:lnTo>
                  <a:lnTo>
                    <a:pt x="0" y="400050"/>
                  </a:lnTo>
                  <a:lnTo>
                    <a:pt x="400050" y="400050"/>
                  </a:lnTo>
                  <a:lnTo>
                    <a:pt x="400050" y="0"/>
                  </a:lnTo>
                  <a:close/>
                </a:path>
              </a:pathLst>
            </a:custGeom>
            <a:noFill/>
            <a:ln w="4751" cap="flat">
              <a:solidFill>
                <a:srgbClr val="FFFFFF"/>
              </a:solidFill>
              <a:prstDash val="solid"/>
              <a:miter/>
            </a:ln>
          </p:spPr>
          <p:txBody>
            <a:bodyPr rtlCol="0" anchor="ctr"/>
            <a:lstStyle/>
            <a:p>
              <a:endParaRPr lang="ru-RU"/>
            </a:p>
          </p:txBody>
        </p:sp>
        <p:sp>
          <p:nvSpPr>
            <p:cNvPr id="215" name="Полилиния: фигура 214">
              <a:extLst>
                <a:ext uri="{FF2B5EF4-FFF2-40B4-BE49-F238E27FC236}">
                  <a16:creationId xmlns:a16="http://schemas.microsoft.com/office/drawing/2014/main" id="{C5E02683-4024-4FFF-A861-0A687B82EF10}"/>
                </a:ext>
              </a:extLst>
            </p:cNvPr>
            <p:cNvSpPr/>
            <p:nvPr/>
          </p:nvSpPr>
          <p:spPr>
            <a:xfrm>
              <a:off x="5555047" y="5681890"/>
              <a:ext cx="23369" cy="80556"/>
            </a:xfrm>
            <a:custGeom>
              <a:avLst/>
              <a:gdLst>
                <a:gd name="connsiteX0" fmla="*/ 0 w 23369"/>
                <a:gd name="connsiteY0" fmla="*/ 14669 h 80556"/>
                <a:gd name="connsiteX1" fmla="*/ 0 w 23369"/>
                <a:gd name="connsiteY1" fmla="*/ 28841 h 80556"/>
                <a:gd name="connsiteX2" fmla="*/ 9697 w 23369"/>
                <a:gd name="connsiteY2" fmla="*/ 18896 h 80556"/>
                <a:gd name="connsiteX3" fmla="*/ 9697 w 23369"/>
                <a:gd name="connsiteY3" fmla="*/ 80557 h 80556"/>
                <a:gd name="connsiteX4" fmla="*/ 23370 w 23369"/>
                <a:gd name="connsiteY4" fmla="*/ 80557 h 80556"/>
                <a:gd name="connsiteX5" fmla="*/ 23370 w 23369"/>
                <a:gd name="connsiteY5" fmla="*/ 0 h 80556"/>
                <a:gd name="connsiteX6" fmla="*/ 12430 w 23369"/>
                <a:gd name="connsiteY6" fmla="*/ 0 h 80556"/>
                <a:gd name="connsiteX7" fmla="*/ 0 w 23369"/>
                <a:gd name="connsiteY7" fmla="*/ 14669 h 8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69" h="80556">
                  <a:moveTo>
                    <a:pt x="0" y="14669"/>
                  </a:moveTo>
                  <a:lnTo>
                    <a:pt x="0" y="28841"/>
                  </a:lnTo>
                  <a:lnTo>
                    <a:pt x="9697" y="18896"/>
                  </a:lnTo>
                  <a:lnTo>
                    <a:pt x="9697" y="80557"/>
                  </a:lnTo>
                  <a:lnTo>
                    <a:pt x="23370" y="80557"/>
                  </a:lnTo>
                  <a:lnTo>
                    <a:pt x="23370" y="0"/>
                  </a:lnTo>
                  <a:lnTo>
                    <a:pt x="12430" y="0"/>
                  </a:lnTo>
                  <a:lnTo>
                    <a:pt x="0" y="14669"/>
                  </a:lnTo>
                  <a:close/>
                </a:path>
              </a:pathLst>
            </a:custGeom>
            <a:solidFill>
              <a:srgbClr val="FFFFFF"/>
            </a:solidFill>
            <a:ln w="4751" cap="flat">
              <a:noFill/>
              <a:prstDash val="solid"/>
              <a:miter/>
            </a:ln>
          </p:spPr>
          <p:txBody>
            <a:bodyPr rtlCol="0" anchor="ctr"/>
            <a:lstStyle/>
            <a:p>
              <a:endParaRPr lang="ru-RU"/>
            </a:p>
          </p:txBody>
        </p:sp>
        <p:sp>
          <p:nvSpPr>
            <p:cNvPr id="216" name="Полилиния: фигура 215">
              <a:extLst>
                <a:ext uri="{FF2B5EF4-FFF2-40B4-BE49-F238E27FC236}">
                  <a16:creationId xmlns:a16="http://schemas.microsoft.com/office/drawing/2014/main" id="{8699EAB4-695F-4BCB-82AD-173F70719DB1}"/>
                </a:ext>
              </a:extLst>
            </p:cNvPr>
            <p:cNvSpPr/>
            <p:nvPr/>
          </p:nvSpPr>
          <p:spPr>
            <a:xfrm>
              <a:off x="5586374" y="5681890"/>
              <a:ext cx="38042" cy="81302"/>
            </a:xfrm>
            <a:custGeom>
              <a:avLst/>
              <a:gdLst>
                <a:gd name="connsiteX0" fmla="*/ 24117 w 38042"/>
                <a:gd name="connsiteY0" fmla="*/ 25609 h 81302"/>
                <a:gd name="connsiteX1" fmla="*/ 12683 w 38042"/>
                <a:gd name="connsiteY1" fmla="*/ 31079 h 81302"/>
                <a:gd name="connsiteX2" fmla="*/ 12683 w 38042"/>
                <a:gd name="connsiteY2" fmla="*/ 10940 h 81302"/>
                <a:gd name="connsiteX3" fmla="*/ 36052 w 38042"/>
                <a:gd name="connsiteY3" fmla="*/ 10940 h 81302"/>
                <a:gd name="connsiteX4" fmla="*/ 36052 w 38042"/>
                <a:gd name="connsiteY4" fmla="*/ 0 h 81302"/>
                <a:gd name="connsiteX5" fmla="*/ 248 w 38042"/>
                <a:gd name="connsiteY5" fmla="*/ 0 h 81302"/>
                <a:gd name="connsiteX6" fmla="*/ 248 w 38042"/>
                <a:gd name="connsiteY6" fmla="*/ 45500 h 81302"/>
                <a:gd name="connsiteX7" fmla="*/ 12683 w 38042"/>
                <a:gd name="connsiteY7" fmla="*/ 45500 h 81302"/>
                <a:gd name="connsiteX8" fmla="*/ 12683 w 38042"/>
                <a:gd name="connsiteY8" fmla="*/ 43760 h 81302"/>
                <a:gd name="connsiteX9" fmla="*/ 18650 w 38042"/>
                <a:gd name="connsiteY9" fmla="*/ 36300 h 81302"/>
                <a:gd name="connsiteX10" fmla="*/ 24365 w 38042"/>
                <a:gd name="connsiteY10" fmla="*/ 43511 h 81302"/>
                <a:gd name="connsiteX11" fmla="*/ 24365 w 38042"/>
                <a:gd name="connsiteY11" fmla="*/ 62904 h 81302"/>
                <a:gd name="connsiteX12" fmla="*/ 18650 w 38042"/>
                <a:gd name="connsiteY12" fmla="*/ 70114 h 81302"/>
                <a:gd name="connsiteX13" fmla="*/ 12430 w 38042"/>
                <a:gd name="connsiteY13" fmla="*/ 62158 h 81302"/>
                <a:gd name="connsiteX14" fmla="*/ 12430 w 38042"/>
                <a:gd name="connsiteY14" fmla="*/ 51964 h 81302"/>
                <a:gd name="connsiteX15" fmla="*/ 0 w 38042"/>
                <a:gd name="connsiteY15" fmla="*/ 51964 h 81302"/>
                <a:gd name="connsiteX16" fmla="*/ 0 w 38042"/>
                <a:gd name="connsiteY16" fmla="*/ 61164 h 81302"/>
                <a:gd name="connsiteX17" fmla="*/ 18650 w 38042"/>
                <a:gd name="connsiteY17" fmla="*/ 81303 h 81302"/>
                <a:gd name="connsiteX18" fmla="*/ 38043 w 38042"/>
                <a:gd name="connsiteY18" fmla="*/ 62904 h 81302"/>
                <a:gd name="connsiteX19" fmla="*/ 38043 w 38042"/>
                <a:gd name="connsiteY19" fmla="*/ 43262 h 81302"/>
                <a:gd name="connsiteX20" fmla="*/ 24117 w 38042"/>
                <a:gd name="connsiteY20" fmla="*/ 25609 h 8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042" h="81302">
                  <a:moveTo>
                    <a:pt x="24117" y="25609"/>
                  </a:moveTo>
                  <a:cubicBezTo>
                    <a:pt x="18650" y="25609"/>
                    <a:pt x="14916" y="27598"/>
                    <a:pt x="12683" y="31079"/>
                  </a:cubicBezTo>
                  <a:lnTo>
                    <a:pt x="12683" y="10940"/>
                  </a:lnTo>
                  <a:lnTo>
                    <a:pt x="36052" y="10940"/>
                  </a:lnTo>
                  <a:lnTo>
                    <a:pt x="36052" y="0"/>
                  </a:lnTo>
                  <a:lnTo>
                    <a:pt x="248" y="0"/>
                  </a:lnTo>
                  <a:lnTo>
                    <a:pt x="248" y="45500"/>
                  </a:lnTo>
                  <a:lnTo>
                    <a:pt x="12683" y="45500"/>
                  </a:lnTo>
                  <a:lnTo>
                    <a:pt x="12683" y="43760"/>
                  </a:lnTo>
                  <a:cubicBezTo>
                    <a:pt x="12683" y="39036"/>
                    <a:pt x="14916" y="36300"/>
                    <a:pt x="18650" y="36300"/>
                  </a:cubicBezTo>
                  <a:cubicBezTo>
                    <a:pt x="22874" y="36300"/>
                    <a:pt x="24365" y="39035"/>
                    <a:pt x="24365" y="43511"/>
                  </a:cubicBezTo>
                  <a:lnTo>
                    <a:pt x="24365" y="62904"/>
                  </a:lnTo>
                  <a:cubicBezTo>
                    <a:pt x="24365" y="67131"/>
                    <a:pt x="22874" y="70114"/>
                    <a:pt x="18650" y="70114"/>
                  </a:cubicBezTo>
                  <a:cubicBezTo>
                    <a:pt x="13925" y="70114"/>
                    <a:pt x="12430" y="67131"/>
                    <a:pt x="12430" y="62158"/>
                  </a:cubicBezTo>
                  <a:lnTo>
                    <a:pt x="12430" y="51964"/>
                  </a:lnTo>
                  <a:lnTo>
                    <a:pt x="0" y="51964"/>
                  </a:lnTo>
                  <a:lnTo>
                    <a:pt x="0" y="61164"/>
                  </a:lnTo>
                  <a:cubicBezTo>
                    <a:pt x="0" y="73347"/>
                    <a:pt x="4972" y="81303"/>
                    <a:pt x="18650" y="81303"/>
                  </a:cubicBezTo>
                  <a:cubicBezTo>
                    <a:pt x="32323" y="81303"/>
                    <a:pt x="38043" y="74093"/>
                    <a:pt x="38043" y="62904"/>
                  </a:cubicBezTo>
                  <a:lnTo>
                    <a:pt x="38043" y="43262"/>
                  </a:lnTo>
                  <a:cubicBezTo>
                    <a:pt x="38043" y="30582"/>
                    <a:pt x="31575" y="25609"/>
                    <a:pt x="24117" y="25609"/>
                  </a:cubicBezTo>
                  <a:close/>
                </a:path>
              </a:pathLst>
            </a:custGeom>
            <a:solidFill>
              <a:srgbClr val="FFFFFF"/>
            </a:solidFill>
            <a:ln w="4751" cap="flat">
              <a:noFill/>
              <a:prstDash val="solid"/>
              <a:miter/>
            </a:ln>
          </p:spPr>
          <p:txBody>
            <a:bodyPr rtlCol="0" anchor="ctr"/>
            <a:lstStyle/>
            <a:p>
              <a:endParaRPr lang="ru-RU"/>
            </a:p>
          </p:txBody>
        </p:sp>
        <p:sp>
          <p:nvSpPr>
            <p:cNvPr id="217" name="Полилиния: фигура 216">
              <a:extLst>
                <a:ext uri="{FF2B5EF4-FFF2-40B4-BE49-F238E27FC236}">
                  <a16:creationId xmlns:a16="http://schemas.microsoft.com/office/drawing/2014/main" id="{A82C31AA-9693-4487-AB16-172E320A2061}"/>
                </a:ext>
              </a:extLst>
            </p:cNvPr>
            <p:cNvSpPr/>
            <p:nvPr/>
          </p:nvSpPr>
          <p:spPr>
            <a:xfrm>
              <a:off x="5680858" y="5918834"/>
              <a:ext cx="13673" cy="31079"/>
            </a:xfrm>
            <a:custGeom>
              <a:avLst/>
              <a:gdLst>
                <a:gd name="connsiteX0" fmla="*/ 12678 w 13673"/>
                <a:gd name="connsiteY0" fmla="*/ 0 h 31079"/>
                <a:gd name="connsiteX1" fmla="*/ 13673 w 13673"/>
                <a:gd name="connsiteY1" fmla="*/ 994 h 31079"/>
                <a:gd name="connsiteX2" fmla="*/ 13673 w 13673"/>
                <a:gd name="connsiteY2" fmla="*/ 30085 h 31079"/>
                <a:gd name="connsiteX3" fmla="*/ 12678 w 13673"/>
                <a:gd name="connsiteY3" fmla="*/ 31079 h 31079"/>
                <a:gd name="connsiteX4" fmla="*/ 991 w 13673"/>
                <a:gd name="connsiteY4" fmla="*/ 31079 h 31079"/>
                <a:gd name="connsiteX5" fmla="*/ 0 w 13673"/>
                <a:gd name="connsiteY5" fmla="*/ 30085 h 31079"/>
                <a:gd name="connsiteX6" fmla="*/ 0 w 13673"/>
                <a:gd name="connsiteY6" fmla="*/ 994 h 31079"/>
                <a:gd name="connsiteX7" fmla="*/ 991 w 13673"/>
                <a:gd name="connsiteY7" fmla="*/ 0 h 31079"/>
                <a:gd name="connsiteX8" fmla="*/ 12678 w 13673"/>
                <a:gd name="connsiteY8" fmla="*/ 0 h 3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73" h="31079">
                  <a:moveTo>
                    <a:pt x="12678" y="0"/>
                  </a:moveTo>
                  <a:cubicBezTo>
                    <a:pt x="13178" y="0"/>
                    <a:pt x="13673" y="497"/>
                    <a:pt x="13673" y="994"/>
                  </a:cubicBezTo>
                  <a:lnTo>
                    <a:pt x="13673" y="30085"/>
                  </a:lnTo>
                  <a:cubicBezTo>
                    <a:pt x="13673" y="30582"/>
                    <a:pt x="13178" y="31079"/>
                    <a:pt x="12678" y="31079"/>
                  </a:cubicBezTo>
                  <a:lnTo>
                    <a:pt x="991" y="31079"/>
                  </a:lnTo>
                  <a:cubicBezTo>
                    <a:pt x="495" y="31079"/>
                    <a:pt x="0" y="30582"/>
                    <a:pt x="0" y="30085"/>
                  </a:cubicBezTo>
                  <a:lnTo>
                    <a:pt x="0" y="994"/>
                  </a:lnTo>
                  <a:cubicBezTo>
                    <a:pt x="0" y="497"/>
                    <a:pt x="495" y="0"/>
                    <a:pt x="991" y="0"/>
                  </a:cubicBezTo>
                  <a:lnTo>
                    <a:pt x="12678" y="0"/>
                  </a:lnTo>
                  <a:close/>
                </a:path>
              </a:pathLst>
            </a:custGeom>
            <a:solidFill>
              <a:srgbClr val="FFFFFF"/>
            </a:solidFill>
            <a:ln w="4751" cap="flat">
              <a:noFill/>
              <a:prstDash val="solid"/>
              <a:miter/>
            </a:ln>
          </p:spPr>
          <p:txBody>
            <a:bodyPr rtlCol="0" anchor="ctr"/>
            <a:lstStyle/>
            <a:p>
              <a:endParaRPr lang="ru-RU"/>
            </a:p>
          </p:txBody>
        </p:sp>
        <p:sp>
          <p:nvSpPr>
            <p:cNvPr id="218" name="Полилиния: фигура 217">
              <a:extLst>
                <a:ext uri="{FF2B5EF4-FFF2-40B4-BE49-F238E27FC236}">
                  <a16:creationId xmlns:a16="http://schemas.microsoft.com/office/drawing/2014/main" id="{0C2E88C2-C821-479A-8315-8AA624FF7DA9}"/>
                </a:ext>
              </a:extLst>
            </p:cNvPr>
            <p:cNvSpPr/>
            <p:nvPr/>
          </p:nvSpPr>
          <p:spPr>
            <a:xfrm>
              <a:off x="5627646" y="5962345"/>
              <a:ext cx="196172" cy="13923"/>
            </a:xfrm>
            <a:custGeom>
              <a:avLst/>
              <a:gdLst>
                <a:gd name="connsiteX0" fmla="*/ 195177 w 196172"/>
                <a:gd name="connsiteY0" fmla="*/ 0 h 13923"/>
                <a:gd name="connsiteX1" fmla="*/ 995 w 196172"/>
                <a:gd name="connsiteY1" fmla="*/ 0 h 13923"/>
                <a:gd name="connsiteX2" fmla="*/ 0 w 196172"/>
                <a:gd name="connsiteY2" fmla="*/ 995 h 13923"/>
                <a:gd name="connsiteX3" fmla="*/ 0 w 196172"/>
                <a:gd name="connsiteY3" fmla="*/ 12929 h 13923"/>
                <a:gd name="connsiteX4" fmla="*/ 995 w 196172"/>
                <a:gd name="connsiteY4" fmla="*/ 13924 h 13923"/>
                <a:gd name="connsiteX5" fmla="*/ 195177 w 196172"/>
                <a:gd name="connsiteY5" fmla="*/ 13924 h 13923"/>
                <a:gd name="connsiteX6" fmla="*/ 196172 w 196172"/>
                <a:gd name="connsiteY6" fmla="*/ 12929 h 13923"/>
                <a:gd name="connsiteX7" fmla="*/ 196172 w 196172"/>
                <a:gd name="connsiteY7" fmla="*/ 995 h 13923"/>
                <a:gd name="connsiteX8" fmla="*/ 195177 w 196172"/>
                <a:gd name="connsiteY8" fmla="*/ 0 h 13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172" h="13923">
                  <a:moveTo>
                    <a:pt x="195177" y="0"/>
                  </a:moveTo>
                  <a:lnTo>
                    <a:pt x="995" y="0"/>
                  </a:lnTo>
                  <a:cubicBezTo>
                    <a:pt x="500" y="0"/>
                    <a:pt x="0" y="497"/>
                    <a:pt x="0" y="995"/>
                  </a:cubicBezTo>
                  <a:lnTo>
                    <a:pt x="0" y="12929"/>
                  </a:lnTo>
                  <a:cubicBezTo>
                    <a:pt x="0" y="13426"/>
                    <a:pt x="500" y="13924"/>
                    <a:pt x="995" y="13924"/>
                  </a:cubicBezTo>
                  <a:lnTo>
                    <a:pt x="195177" y="13924"/>
                  </a:lnTo>
                  <a:cubicBezTo>
                    <a:pt x="195677" y="13924"/>
                    <a:pt x="196172" y="13426"/>
                    <a:pt x="196172" y="12929"/>
                  </a:cubicBezTo>
                  <a:lnTo>
                    <a:pt x="196172" y="995"/>
                  </a:lnTo>
                  <a:cubicBezTo>
                    <a:pt x="196172" y="497"/>
                    <a:pt x="195677" y="0"/>
                    <a:pt x="195177" y="0"/>
                  </a:cubicBezTo>
                  <a:close/>
                </a:path>
              </a:pathLst>
            </a:custGeom>
            <a:solidFill>
              <a:srgbClr val="FFFFFF"/>
            </a:solidFill>
            <a:ln w="4751" cap="flat">
              <a:noFill/>
              <a:prstDash val="solid"/>
              <a:miter/>
            </a:ln>
          </p:spPr>
          <p:txBody>
            <a:bodyPr rtlCol="0" anchor="ctr"/>
            <a:lstStyle/>
            <a:p>
              <a:endParaRPr lang="ru-RU"/>
            </a:p>
          </p:txBody>
        </p:sp>
        <p:sp>
          <p:nvSpPr>
            <p:cNvPr id="219" name="Полилиния: фигура 218">
              <a:extLst>
                <a:ext uri="{FF2B5EF4-FFF2-40B4-BE49-F238E27FC236}">
                  <a16:creationId xmlns:a16="http://schemas.microsoft.com/office/drawing/2014/main" id="{275FEFED-3244-46AD-B194-85E92026D2C5}"/>
                </a:ext>
              </a:extLst>
            </p:cNvPr>
            <p:cNvSpPr/>
            <p:nvPr/>
          </p:nvSpPr>
          <p:spPr>
            <a:xfrm>
              <a:off x="5627646" y="5985965"/>
              <a:ext cx="196172" cy="13923"/>
            </a:xfrm>
            <a:custGeom>
              <a:avLst/>
              <a:gdLst>
                <a:gd name="connsiteX0" fmla="*/ 195177 w 196172"/>
                <a:gd name="connsiteY0" fmla="*/ 0 h 13923"/>
                <a:gd name="connsiteX1" fmla="*/ 995 w 196172"/>
                <a:gd name="connsiteY1" fmla="*/ 0 h 13923"/>
                <a:gd name="connsiteX2" fmla="*/ 0 w 196172"/>
                <a:gd name="connsiteY2" fmla="*/ 994 h 13923"/>
                <a:gd name="connsiteX3" fmla="*/ 0 w 196172"/>
                <a:gd name="connsiteY3" fmla="*/ 12929 h 13923"/>
                <a:gd name="connsiteX4" fmla="*/ 995 w 196172"/>
                <a:gd name="connsiteY4" fmla="*/ 13924 h 13923"/>
                <a:gd name="connsiteX5" fmla="*/ 195177 w 196172"/>
                <a:gd name="connsiteY5" fmla="*/ 13924 h 13923"/>
                <a:gd name="connsiteX6" fmla="*/ 196172 w 196172"/>
                <a:gd name="connsiteY6" fmla="*/ 12929 h 13923"/>
                <a:gd name="connsiteX7" fmla="*/ 196172 w 196172"/>
                <a:gd name="connsiteY7" fmla="*/ 994 h 13923"/>
                <a:gd name="connsiteX8" fmla="*/ 195177 w 196172"/>
                <a:gd name="connsiteY8" fmla="*/ 0 h 13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172" h="13923">
                  <a:moveTo>
                    <a:pt x="195177" y="0"/>
                  </a:moveTo>
                  <a:lnTo>
                    <a:pt x="995" y="0"/>
                  </a:lnTo>
                  <a:cubicBezTo>
                    <a:pt x="500" y="0"/>
                    <a:pt x="0" y="497"/>
                    <a:pt x="0" y="994"/>
                  </a:cubicBezTo>
                  <a:lnTo>
                    <a:pt x="0" y="12929"/>
                  </a:lnTo>
                  <a:cubicBezTo>
                    <a:pt x="0" y="13426"/>
                    <a:pt x="500" y="13924"/>
                    <a:pt x="995" y="13924"/>
                  </a:cubicBezTo>
                  <a:lnTo>
                    <a:pt x="195177" y="13924"/>
                  </a:lnTo>
                  <a:cubicBezTo>
                    <a:pt x="195677" y="13924"/>
                    <a:pt x="196172" y="13426"/>
                    <a:pt x="196172" y="12929"/>
                  </a:cubicBezTo>
                  <a:lnTo>
                    <a:pt x="196172" y="994"/>
                  </a:lnTo>
                  <a:cubicBezTo>
                    <a:pt x="196172" y="249"/>
                    <a:pt x="195677" y="0"/>
                    <a:pt x="195177" y="0"/>
                  </a:cubicBezTo>
                  <a:close/>
                </a:path>
              </a:pathLst>
            </a:custGeom>
            <a:solidFill>
              <a:srgbClr val="FFFFFF"/>
            </a:solidFill>
            <a:ln w="4751" cap="flat">
              <a:noFill/>
              <a:prstDash val="solid"/>
              <a:miter/>
            </a:ln>
          </p:spPr>
          <p:txBody>
            <a:bodyPr rtlCol="0" anchor="ctr"/>
            <a:lstStyle/>
            <a:p>
              <a:endParaRPr lang="ru-RU"/>
            </a:p>
          </p:txBody>
        </p:sp>
        <p:sp>
          <p:nvSpPr>
            <p:cNvPr id="220" name="Полилиния: фигура 219">
              <a:extLst>
                <a:ext uri="{FF2B5EF4-FFF2-40B4-BE49-F238E27FC236}">
                  <a16:creationId xmlns:a16="http://schemas.microsoft.com/office/drawing/2014/main" id="{24201DE4-BA5A-4A2A-BAAF-A4F71D03A049}"/>
                </a:ext>
              </a:extLst>
            </p:cNvPr>
            <p:cNvSpPr/>
            <p:nvPr/>
          </p:nvSpPr>
          <p:spPr>
            <a:xfrm>
              <a:off x="5752957" y="5880541"/>
              <a:ext cx="66384" cy="17652"/>
            </a:xfrm>
            <a:custGeom>
              <a:avLst/>
              <a:gdLst>
                <a:gd name="connsiteX0" fmla="*/ 33071 w 66384"/>
                <a:gd name="connsiteY0" fmla="*/ 6216 h 17652"/>
                <a:gd name="connsiteX1" fmla="*/ 16164 w 66384"/>
                <a:gd name="connsiteY1" fmla="*/ 0 h 17652"/>
                <a:gd name="connsiteX2" fmla="*/ 500 w 66384"/>
                <a:gd name="connsiteY2" fmla="*/ 6713 h 17652"/>
                <a:gd name="connsiteX3" fmla="*/ 0 w 66384"/>
                <a:gd name="connsiteY3" fmla="*/ 7956 h 17652"/>
                <a:gd name="connsiteX4" fmla="*/ 0 w 66384"/>
                <a:gd name="connsiteY4" fmla="*/ 8951 h 17652"/>
                <a:gd name="connsiteX5" fmla="*/ 500 w 66384"/>
                <a:gd name="connsiteY5" fmla="*/ 10194 h 17652"/>
                <a:gd name="connsiteX6" fmla="*/ 1991 w 66384"/>
                <a:gd name="connsiteY6" fmla="*/ 10443 h 17652"/>
                <a:gd name="connsiteX7" fmla="*/ 2238 w 66384"/>
                <a:gd name="connsiteY7" fmla="*/ 10443 h 17652"/>
                <a:gd name="connsiteX8" fmla="*/ 3234 w 66384"/>
                <a:gd name="connsiteY8" fmla="*/ 9945 h 17652"/>
                <a:gd name="connsiteX9" fmla="*/ 10939 w 66384"/>
                <a:gd name="connsiteY9" fmla="*/ 8205 h 17652"/>
                <a:gd name="connsiteX10" fmla="*/ 31080 w 66384"/>
                <a:gd name="connsiteY10" fmla="*/ 16658 h 17652"/>
                <a:gd name="connsiteX11" fmla="*/ 31328 w 66384"/>
                <a:gd name="connsiteY11" fmla="*/ 16907 h 17652"/>
                <a:gd name="connsiteX12" fmla="*/ 33071 w 66384"/>
                <a:gd name="connsiteY12" fmla="*/ 17653 h 17652"/>
                <a:gd name="connsiteX13" fmla="*/ 34809 w 66384"/>
                <a:gd name="connsiteY13" fmla="*/ 16907 h 17652"/>
                <a:gd name="connsiteX14" fmla="*/ 35057 w 66384"/>
                <a:gd name="connsiteY14" fmla="*/ 16658 h 17652"/>
                <a:gd name="connsiteX15" fmla="*/ 55197 w 66384"/>
                <a:gd name="connsiteY15" fmla="*/ 8205 h 17652"/>
                <a:gd name="connsiteX16" fmla="*/ 62908 w 66384"/>
                <a:gd name="connsiteY16" fmla="*/ 9945 h 17652"/>
                <a:gd name="connsiteX17" fmla="*/ 63898 w 66384"/>
                <a:gd name="connsiteY17" fmla="*/ 10691 h 17652"/>
                <a:gd name="connsiteX18" fmla="*/ 65142 w 66384"/>
                <a:gd name="connsiteY18" fmla="*/ 10691 h 17652"/>
                <a:gd name="connsiteX19" fmla="*/ 66384 w 66384"/>
                <a:gd name="connsiteY19" fmla="*/ 9199 h 17652"/>
                <a:gd name="connsiteX20" fmla="*/ 66384 w 66384"/>
                <a:gd name="connsiteY20" fmla="*/ 8205 h 17652"/>
                <a:gd name="connsiteX21" fmla="*/ 65889 w 66384"/>
                <a:gd name="connsiteY21" fmla="*/ 6962 h 17652"/>
                <a:gd name="connsiteX22" fmla="*/ 49978 w 66384"/>
                <a:gd name="connsiteY22" fmla="*/ 249 h 17652"/>
                <a:gd name="connsiteX23" fmla="*/ 33071 w 66384"/>
                <a:gd name="connsiteY23" fmla="*/ 6216 h 1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384" h="17652">
                  <a:moveTo>
                    <a:pt x="33071" y="6216"/>
                  </a:moveTo>
                  <a:cubicBezTo>
                    <a:pt x="30585" y="4227"/>
                    <a:pt x="24117" y="0"/>
                    <a:pt x="16164" y="0"/>
                  </a:cubicBezTo>
                  <a:cubicBezTo>
                    <a:pt x="10444" y="0"/>
                    <a:pt x="5224" y="2237"/>
                    <a:pt x="500" y="6713"/>
                  </a:cubicBezTo>
                  <a:cubicBezTo>
                    <a:pt x="252" y="6962"/>
                    <a:pt x="0" y="7459"/>
                    <a:pt x="0" y="7956"/>
                  </a:cubicBezTo>
                  <a:lnTo>
                    <a:pt x="0" y="8951"/>
                  </a:lnTo>
                  <a:cubicBezTo>
                    <a:pt x="0" y="9448"/>
                    <a:pt x="252" y="9945"/>
                    <a:pt x="500" y="10194"/>
                  </a:cubicBezTo>
                  <a:cubicBezTo>
                    <a:pt x="995" y="10443"/>
                    <a:pt x="1243" y="10691"/>
                    <a:pt x="1991" y="10443"/>
                  </a:cubicBezTo>
                  <a:lnTo>
                    <a:pt x="2238" y="10443"/>
                  </a:lnTo>
                  <a:cubicBezTo>
                    <a:pt x="2486" y="10194"/>
                    <a:pt x="2986" y="10194"/>
                    <a:pt x="3234" y="9945"/>
                  </a:cubicBezTo>
                  <a:cubicBezTo>
                    <a:pt x="4229" y="9199"/>
                    <a:pt x="6963" y="8205"/>
                    <a:pt x="10939" y="8205"/>
                  </a:cubicBezTo>
                  <a:cubicBezTo>
                    <a:pt x="15169" y="8205"/>
                    <a:pt x="23127" y="9199"/>
                    <a:pt x="31080" y="16658"/>
                  </a:cubicBezTo>
                  <a:lnTo>
                    <a:pt x="31328" y="16907"/>
                  </a:lnTo>
                  <a:cubicBezTo>
                    <a:pt x="31828" y="17404"/>
                    <a:pt x="32323" y="17653"/>
                    <a:pt x="33071" y="17653"/>
                  </a:cubicBezTo>
                  <a:cubicBezTo>
                    <a:pt x="33566" y="17653"/>
                    <a:pt x="34314" y="17404"/>
                    <a:pt x="34809" y="16907"/>
                  </a:cubicBezTo>
                  <a:lnTo>
                    <a:pt x="35057" y="16658"/>
                  </a:lnTo>
                  <a:cubicBezTo>
                    <a:pt x="43015" y="9448"/>
                    <a:pt x="50973" y="8205"/>
                    <a:pt x="55197" y="8205"/>
                  </a:cubicBezTo>
                  <a:cubicBezTo>
                    <a:pt x="59174" y="8205"/>
                    <a:pt x="61913" y="9199"/>
                    <a:pt x="62908" y="9945"/>
                  </a:cubicBezTo>
                  <a:cubicBezTo>
                    <a:pt x="63155" y="10194"/>
                    <a:pt x="63403" y="10443"/>
                    <a:pt x="63898" y="10691"/>
                  </a:cubicBezTo>
                  <a:cubicBezTo>
                    <a:pt x="64151" y="10691"/>
                    <a:pt x="64646" y="10940"/>
                    <a:pt x="65142" y="10691"/>
                  </a:cubicBezTo>
                  <a:cubicBezTo>
                    <a:pt x="65889" y="10443"/>
                    <a:pt x="66384" y="9945"/>
                    <a:pt x="66384" y="9199"/>
                  </a:cubicBezTo>
                  <a:lnTo>
                    <a:pt x="66384" y="8205"/>
                  </a:lnTo>
                  <a:cubicBezTo>
                    <a:pt x="66384" y="7708"/>
                    <a:pt x="66137" y="7210"/>
                    <a:pt x="65889" y="6962"/>
                  </a:cubicBezTo>
                  <a:cubicBezTo>
                    <a:pt x="61165" y="2486"/>
                    <a:pt x="55945" y="249"/>
                    <a:pt x="49978" y="249"/>
                  </a:cubicBezTo>
                  <a:cubicBezTo>
                    <a:pt x="42020" y="-249"/>
                    <a:pt x="35557" y="4227"/>
                    <a:pt x="33071" y="6216"/>
                  </a:cubicBezTo>
                  <a:close/>
                </a:path>
              </a:pathLst>
            </a:custGeom>
            <a:solidFill>
              <a:srgbClr val="FFFFFF"/>
            </a:solidFill>
            <a:ln w="4751" cap="flat">
              <a:noFill/>
              <a:prstDash val="solid"/>
              <a:miter/>
            </a:ln>
          </p:spPr>
          <p:txBody>
            <a:bodyPr rtlCol="0" anchor="ctr"/>
            <a:lstStyle/>
            <a:p>
              <a:endParaRPr lang="ru-RU"/>
            </a:p>
          </p:txBody>
        </p:sp>
        <p:sp>
          <p:nvSpPr>
            <p:cNvPr id="221" name="Полилиния: фигура 220">
              <a:extLst>
                <a:ext uri="{FF2B5EF4-FFF2-40B4-BE49-F238E27FC236}">
                  <a16:creationId xmlns:a16="http://schemas.microsoft.com/office/drawing/2014/main" id="{C80D98AC-240E-4B75-B35D-A007B35C5AAA}"/>
                </a:ext>
              </a:extLst>
            </p:cNvPr>
            <p:cNvSpPr/>
            <p:nvPr/>
          </p:nvSpPr>
          <p:spPr>
            <a:xfrm>
              <a:off x="5772747" y="5806950"/>
              <a:ext cx="42369" cy="17155"/>
            </a:xfrm>
            <a:custGeom>
              <a:avLst/>
              <a:gdLst>
                <a:gd name="connsiteX0" fmla="*/ 1098 w 42369"/>
                <a:gd name="connsiteY0" fmla="*/ 2238 h 17155"/>
                <a:gd name="connsiteX1" fmla="*/ 350 w 42369"/>
                <a:gd name="connsiteY1" fmla="*/ 3232 h 17155"/>
                <a:gd name="connsiteX2" fmla="*/ 103 w 42369"/>
                <a:gd name="connsiteY2" fmla="*/ 3978 h 17155"/>
                <a:gd name="connsiteX3" fmla="*/ 350 w 42369"/>
                <a:gd name="connsiteY3" fmla="*/ 5470 h 17155"/>
                <a:gd name="connsiteX4" fmla="*/ 1593 w 42369"/>
                <a:gd name="connsiteY4" fmla="*/ 6216 h 17155"/>
                <a:gd name="connsiteX5" fmla="*/ 1841 w 42369"/>
                <a:gd name="connsiteY5" fmla="*/ 6216 h 17155"/>
                <a:gd name="connsiteX6" fmla="*/ 2836 w 42369"/>
                <a:gd name="connsiteY6" fmla="*/ 5967 h 17155"/>
                <a:gd name="connsiteX7" fmla="*/ 4079 w 42369"/>
                <a:gd name="connsiteY7" fmla="*/ 5719 h 17155"/>
                <a:gd name="connsiteX8" fmla="*/ 18005 w 42369"/>
                <a:gd name="connsiteY8" fmla="*/ 14669 h 17155"/>
                <a:gd name="connsiteX9" fmla="*/ 18005 w 42369"/>
                <a:gd name="connsiteY9" fmla="*/ 14918 h 17155"/>
                <a:gd name="connsiteX10" fmla="*/ 19248 w 42369"/>
                <a:gd name="connsiteY10" fmla="*/ 15912 h 17155"/>
                <a:gd name="connsiteX11" fmla="*/ 19743 w 42369"/>
                <a:gd name="connsiteY11" fmla="*/ 15912 h 17155"/>
                <a:gd name="connsiteX12" fmla="*/ 20739 w 42369"/>
                <a:gd name="connsiteY12" fmla="*/ 15664 h 17155"/>
                <a:gd name="connsiteX13" fmla="*/ 20986 w 42369"/>
                <a:gd name="connsiteY13" fmla="*/ 15664 h 17155"/>
                <a:gd name="connsiteX14" fmla="*/ 29687 w 42369"/>
                <a:gd name="connsiteY14" fmla="*/ 13426 h 17155"/>
                <a:gd name="connsiteX15" fmla="*/ 38641 w 42369"/>
                <a:gd name="connsiteY15" fmla="*/ 16161 h 17155"/>
                <a:gd name="connsiteX16" fmla="*/ 39384 w 42369"/>
                <a:gd name="connsiteY16" fmla="*/ 16907 h 17155"/>
                <a:gd name="connsiteX17" fmla="*/ 40131 w 42369"/>
                <a:gd name="connsiteY17" fmla="*/ 17156 h 17155"/>
                <a:gd name="connsiteX18" fmla="*/ 40379 w 42369"/>
                <a:gd name="connsiteY18" fmla="*/ 17156 h 17155"/>
                <a:gd name="connsiteX19" fmla="*/ 40627 w 42369"/>
                <a:gd name="connsiteY19" fmla="*/ 17156 h 17155"/>
                <a:gd name="connsiteX20" fmla="*/ 41374 w 42369"/>
                <a:gd name="connsiteY20" fmla="*/ 16907 h 17155"/>
                <a:gd name="connsiteX21" fmla="*/ 42122 w 42369"/>
                <a:gd name="connsiteY21" fmla="*/ 15912 h 17155"/>
                <a:gd name="connsiteX22" fmla="*/ 42370 w 42369"/>
                <a:gd name="connsiteY22" fmla="*/ 15415 h 17155"/>
                <a:gd name="connsiteX23" fmla="*/ 42370 w 42369"/>
                <a:gd name="connsiteY23" fmla="*/ 14918 h 17155"/>
                <a:gd name="connsiteX24" fmla="*/ 42122 w 42369"/>
                <a:gd name="connsiteY24" fmla="*/ 14172 h 17155"/>
                <a:gd name="connsiteX25" fmla="*/ 28944 w 42369"/>
                <a:gd name="connsiteY25" fmla="*/ 6216 h 17155"/>
                <a:gd name="connsiteX26" fmla="*/ 21981 w 42369"/>
                <a:gd name="connsiteY26" fmla="*/ 7459 h 17155"/>
                <a:gd name="connsiteX27" fmla="*/ 8804 w 42369"/>
                <a:gd name="connsiteY27" fmla="*/ 0 h 17155"/>
                <a:gd name="connsiteX28" fmla="*/ 1098 w 42369"/>
                <a:gd name="connsiteY28" fmla="*/ 2238 h 1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369" h="17155">
                  <a:moveTo>
                    <a:pt x="1098" y="2238"/>
                  </a:moveTo>
                  <a:cubicBezTo>
                    <a:pt x="598" y="2487"/>
                    <a:pt x="350" y="2735"/>
                    <a:pt x="350" y="3232"/>
                  </a:cubicBezTo>
                  <a:lnTo>
                    <a:pt x="103" y="3978"/>
                  </a:lnTo>
                  <a:cubicBezTo>
                    <a:pt x="-145" y="4475"/>
                    <a:pt x="103" y="4973"/>
                    <a:pt x="350" y="5470"/>
                  </a:cubicBezTo>
                  <a:cubicBezTo>
                    <a:pt x="598" y="5967"/>
                    <a:pt x="1098" y="6216"/>
                    <a:pt x="1593" y="6216"/>
                  </a:cubicBezTo>
                  <a:lnTo>
                    <a:pt x="1841" y="6216"/>
                  </a:lnTo>
                  <a:cubicBezTo>
                    <a:pt x="2093" y="6216"/>
                    <a:pt x="2589" y="6216"/>
                    <a:pt x="2836" y="5967"/>
                  </a:cubicBezTo>
                  <a:cubicBezTo>
                    <a:pt x="3084" y="5967"/>
                    <a:pt x="3336" y="5719"/>
                    <a:pt x="4079" y="5719"/>
                  </a:cubicBezTo>
                  <a:cubicBezTo>
                    <a:pt x="4827" y="5719"/>
                    <a:pt x="12780" y="5967"/>
                    <a:pt x="18005" y="14669"/>
                  </a:cubicBezTo>
                  <a:lnTo>
                    <a:pt x="18005" y="14918"/>
                  </a:lnTo>
                  <a:cubicBezTo>
                    <a:pt x="18252" y="15415"/>
                    <a:pt x="18748" y="15664"/>
                    <a:pt x="19248" y="15912"/>
                  </a:cubicBezTo>
                  <a:cubicBezTo>
                    <a:pt x="19495" y="15912"/>
                    <a:pt x="19743" y="15912"/>
                    <a:pt x="19743" y="15912"/>
                  </a:cubicBezTo>
                  <a:cubicBezTo>
                    <a:pt x="19991" y="15912"/>
                    <a:pt x="20491" y="15912"/>
                    <a:pt x="20739" y="15664"/>
                  </a:cubicBezTo>
                  <a:lnTo>
                    <a:pt x="20986" y="15664"/>
                  </a:lnTo>
                  <a:cubicBezTo>
                    <a:pt x="23720" y="14172"/>
                    <a:pt x="26706" y="13426"/>
                    <a:pt x="29687" y="13426"/>
                  </a:cubicBezTo>
                  <a:cubicBezTo>
                    <a:pt x="34664" y="13426"/>
                    <a:pt x="37893" y="15415"/>
                    <a:pt x="38641" y="16161"/>
                  </a:cubicBezTo>
                  <a:cubicBezTo>
                    <a:pt x="38888" y="16410"/>
                    <a:pt x="39136" y="16658"/>
                    <a:pt x="39384" y="16907"/>
                  </a:cubicBezTo>
                  <a:cubicBezTo>
                    <a:pt x="39636" y="16907"/>
                    <a:pt x="39884" y="17156"/>
                    <a:pt x="40131" y="17156"/>
                  </a:cubicBezTo>
                  <a:lnTo>
                    <a:pt x="40379" y="17156"/>
                  </a:lnTo>
                  <a:cubicBezTo>
                    <a:pt x="40379" y="17156"/>
                    <a:pt x="40379" y="17156"/>
                    <a:pt x="40627" y="17156"/>
                  </a:cubicBezTo>
                  <a:cubicBezTo>
                    <a:pt x="40879" y="17156"/>
                    <a:pt x="41127" y="17156"/>
                    <a:pt x="41374" y="16907"/>
                  </a:cubicBezTo>
                  <a:cubicBezTo>
                    <a:pt x="41874" y="16658"/>
                    <a:pt x="42122" y="16410"/>
                    <a:pt x="42122" y="15912"/>
                  </a:cubicBezTo>
                  <a:lnTo>
                    <a:pt x="42370" y="15415"/>
                  </a:lnTo>
                  <a:cubicBezTo>
                    <a:pt x="42370" y="15167"/>
                    <a:pt x="42370" y="15167"/>
                    <a:pt x="42370" y="14918"/>
                  </a:cubicBezTo>
                  <a:cubicBezTo>
                    <a:pt x="42370" y="14669"/>
                    <a:pt x="42370" y="14421"/>
                    <a:pt x="42122" y="14172"/>
                  </a:cubicBezTo>
                  <a:cubicBezTo>
                    <a:pt x="38393" y="7708"/>
                    <a:pt x="32921" y="6216"/>
                    <a:pt x="28944" y="6216"/>
                  </a:cubicBezTo>
                  <a:cubicBezTo>
                    <a:pt x="25958" y="6216"/>
                    <a:pt x="23472" y="6962"/>
                    <a:pt x="21981" y="7459"/>
                  </a:cubicBezTo>
                  <a:cubicBezTo>
                    <a:pt x="20243" y="4973"/>
                    <a:pt x="15766" y="0"/>
                    <a:pt x="8804" y="0"/>
                  </a:cubicBezTo>
                  <a:cubicBezTo>
                    <a:pt x="6070" y="497"/>
                    <a:pt x="3584" y="995"/>
                    <a:pt x="1098" y="2238"/>
                  </a:cubicBezTo>
                  <a:close/>
                </a:path>
              </a:pathLst>
            </a:custGeom>
            <a:solidFill>
              <a:srgbClr val="FFFFFF"/>
            </a:solidFill>
            <a:ln w="4751" cap="flat">
              <a:noFill/>
              <a:prstDash val="solid"/>
              <a:miter/>
            </a:ln>
          </p:spPr>
          <p:txBody>
            <a:bodyPr rtlCol="0" anchor="ctr"/>
            <a:lstStyle/>
            <a:p>
              <a:endParaRPr lang="ru-RU"/>
            </a:p>
          </p:txBody>
        </p:sp>
        <p:sp>
          <p:nvSpPr>
            <p:cNvPr id="222" name="Полилиния: фигура 221">
              <a:extLst>
                <a:ext uri="{FF2B5EF4-FFF2-40B4-BE49-F238E27FC236}">
                  <a16:creationId xmlns:a16="http://schemas.microsoft.com/office/drawing/2014/main" id="{5FE33B08-FE82-4647-B0CB-B5738DABAA06}"/>
                </a:ext>
              </a:extLst>
            </p:cNvPr>
            <p:cNvSpPr/>
            <p:nvPr/>
          </p:nvSpPr>
          <p:spPr>
            <a:xfrm>
              <a:off x="5732821" y="5829572"/>
              <a:ext cx="55011" cy="16161"/>
            </a:xfrm>
            <a:custGeom>
              <a:avLst/>
              <a:gdLst>
                <a:gd name="connsiteX0" fmla="*/ 0 w 55011"/>
                <a:gd name="connsiteY0" fmla="*/ 9448 h 16161"/>
                <a:gd name="connsiteX1" fmla="*/ 0 w 55011"/>
                <a:gd name="connsiteY1" fmla="*/ 10443 h 16161"/>
                <a:gd name="connsiteX2" fmla="*/ 743 w 55011"/>
                <a:gd name="connsiteY2" fmla="*/ 11686 h 16161"/>
                <a:gd name="connsiteX3" fmla="*/ 1986 w 55011"/>
                <a:gd name="connsiteY3" fmla="*/ 11934 h 16161"/>
                <a:gd name="connsiteX4" fmla="*/ 2238 w 55011"/>
                <a:gd name="connsiteY4" fmla="*/ 11934 h 16161"/>
                <a:gd name="connsiteX5" fmla="*/ 2981 w 55011"/>
                <a:gd name="connsiteY5" fmla="*/ 11437 h 16161"/>
                <a:gd name="connsiteX6" fmla="*/ 10439 w 55011"/>
                <a:gd name="connsiteY6" fmla="*/ 9697 h 16161"/>
                <a:gd name="connsiteX7" fmla="*/ 25856 w 55011"/>
                <a:gd name="connsiteY7" fmla="*/ 15415 h 16161"/>
                <a:gd name="connsiteX8" fmla="*/ 26103 w 55011"/>
                <a:gd name="connsiteY8" fmla="*/ 15664 h 16161"/>
                <a:gd name="connsiteX9" fmla="*/ 27599 w 55011"/>
                <a:gd name="connsiteY9" fmla="*/ 16161 h 16161"/>
                <a:gd name="connsiteX10" fmla="*/ 27846 w 55011"/>
                <a:gd name="connsiteY10" fmla="*/ 16161 h 16161"/>
                <a:gd name="connsiteX11" fmla="*/ 29337 w 55011"/>
                <a:gd name="connsiteY11" fmla="*/ 15415 h 16161"/>
                <a:gd name="connsiteX12" fmla="*/ 29585 w 55011"/>
                <a:gd name="connsiteY12" fmla="*/ 15167 h 16161"/>
                <a:gd name="connsiteX13" fmla="*/ 46739 w 55011"/>
                <a:gd name="connsiteY13" fmla="*/ 7210 h 16161"/>
                <a:gd name="connsiteX14" fmla="*/ 51716 w 55011"/>
                <a:gd name="connsiteY14" fmla="*/ 8205 h 16161"/>
                <a:gd name="connsiteX15" fmla="*/ 52707 w 55011"/>
                <a:gd name="connsiteY15" fmla="*/ 8702 h 16161"/>
                <a:gd name="connsiteX16" fmla="*/ 53454 w 55011"/>
                <a:gd name="connsiteY16" fmla="*/ 8702 h 16161"/>
                <a:gd name="connsiteX17" fmla="*/ 53950 w 55011"/>
                <a:gd name="connsiteY17" fmla="*/ 8702 h 16161"/>
                <a:gd name="connsiteX18" fmla="*/ 54945 w 55011"/>
                <a:gd name="connsiteY18" fmla="*/ 6962 h 16161"/>
                <a:gd name="connsiteX19" fmla="*/ 54945 w 55011"/>
                <a:gd name="connsiteY19" fmla="*/ 6216 h 16161"/>
                <a:gd name="connsiteX20" fmla="*/ 54450 w 55011"/>
                <a:gd name="connsiteY20" fmla="*/ 4973 h 16161"/>
                <a:gd name="connsiteX21" fmla="*/ 42020 w 55011"/>
                <a:gd name="connsiteY21" fmla="*/ 0 h 16161"/>
                <a:gd name="connsiteX22" fmla="*/ 27599 w 55011"/>
                <a:gd name="connsiteY22" fmla="*/ 5967 h 16161"/>
                <a:gd name="connsiteX23" fmla="*/ 14668 w 55011"/>
                <a:gd name="connsiteY23" fmla="*/ 1741 h 16161"/>
                <a:gd name="connsiteX24" fmla="*/ 995 w 55011"/>
                <a:gd name="connsiteY24" fmla="*/ 8205 h 16161"/>
                <a:gd name="connsiteX25" fmla="*/ 0 w 55011"/>
                <a:gd name="connsiteY25" fmla="*/ 9448 h 1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011" h="16161">
                  <a:moveTo>
                    <a:pt x="0" y="9448"/>
                  </a:moveTo>
                  <a:lnTo>
                    <a:pt x="0" y="10443"/>
                  </a:lnTo>
                  <a:cubicBezTo>
                    <a:pt x="0" y="10940"/>
                    <a:pt x="248" y="11437"/>
                    <a:pt x="743" y="11686"/>
                  </a:cubicBezTo>
                  <a:cubicBezTo>
                    <a:pt x="1243" y="11934"/>
                    <a:pt x="1738" y="11934"/>
                    <a:pt x="1986" y="11934"/>
                  </a:cubicBezTo>
                  <a:lnTo>
                    <a:pt x="2238" y="11934"/>
                  </a:lnTo>
                  <a:cubicBezTo>
                    <a:pt x="2486" y="11686"/>
                    <a:pt x="2734" y="11686"/>
                    <a:pt x="2981" y="11437"/>
                  </a:cubicBezTo>
                  <a:cubicBezTo>
                    <a:pt x="3729" y="10940"/>
                    <a:pt x="6463" y="9697"/>
                    <a:pt x="10439" y="9697"/>
                  </a:cubicBezTo>
                  <a:cubicBezTo>
                    <a:pt x="14168" y="9697"/>
                    <a:pt x="19888" y="10691"/>
                    <a:pt x="25856" y="15415"/>
                  </a:cubicBezTo>
                  <a:lnTo>
                    <a:pt x="26103" y="15664"/>
                  </a:lnTo>
                  <a:cubicBezTo>
                    <a:pt x="26603" y="15912"/>
                    <a:pt x="27099" y="16161"/>
                    <a:pt x="27599" y="16161"/>
                  </a:cubicBezTo>
                  <a:lnTo>
                    <a:pt x="27846" y="16161"/>
                  </a:lnTo>
                  <a:cubicBezTo>
                    <a:pt x="28342" y="16161"/>
                    <a:pt x="29089" y="15912"/>
                    <a:pt x="29337" y="15415"/>
                  </a:cubicBezTo>
                  <a:lnTo>
                    <a:pt x="29585" y="15167"/>
                  </a:lnTo>
                  <a:cubicBezTo>
                    <a:pt x="36052" y="8205"/>
                    <a:pt x="43010" y="7210"/>
                    <a:pt x="46739" y="7210"/>
                  </a:cubicBezTo>
                  <a:cubicBezTo>
                    <a:pt x="49230" y="7210"/>
                    <a:pt x="51216" y="7708"/>
                    <a:pt x="51716" y="8205"/>
                  </a:cubicBezTo>
                  <a:cubicBezTo>
                    <a:pt x="51964" y="8454"/>
                    <a:pt x="52211" y="8702"/>
                    <a:pt x="52707" y="8702"/>
                  </a:cubicBezTo>
                  <a:cubicBezTo>
                    <a:pt x="52707" y="8702"/>
                    <a:pt x="53207" y="8702"/>
                    <a:pt x="53454" y="8702"/>
                  </a:cubicBezTo>
                  <a:cubicBezTo>
                    <a:pt x="53702" y="8702"/>
                    <a:pt x="53702" y="8702"/>
                    <a:pt x="53950" y="8702"/>
                  </a:cubicBezTo>
                  <a:cubicBezTo>
                    <a:pt x="54697" y="8453"/>
                    <a:pt x="55197" y="7708"/>
                    <a:pt x="54945" y="6962"/>
                  </a:cubicBezTo>
                  <a:lnTo>
                    <a:pt x="54945" y="6216"/>
                  </a:lnTo>
                  <a:cubicBezTo>
                    <a:pt x="54945" y="5719"/>
                    <a:pt x="54697" y="5470"/>
                    <a:pt x="54450" y="4973"/>
                  </a:cubicBezTo>
                  <a:cubicBezTo>
                    <a:pt x="50473" y="1741"/>
                    <a:pt x="46492" y="0"/>
                    <a:pt x="42020" y="0"/>
                  </a:cubicBezTo>
                  <a:cubicBezTo>
                    <a:pt x="35304" y="0"/>
                    <a:pt x="29832" y="3978"/>
                    <a:pt x="27599" y="5967"/>
                  </a:cubicBezTo>
                  <a:cubicBezTo>
                    <a:pt x="25608" y="4476"/>
                    <a:pt x="20636" y="1741"/>
                    <a:pt x="14668" y="1741"/>
                  </a:cubicBezTo>
                  <a:cubicBezTo>
                    <a:pt x="9449" y="1741"/>
                    <a:pt x="4972" y="3978"/>
                    <a:pt x="995" y="8205"/>
                  </a:cubicBezTo>
                  <a:cubicBezTo>
                    <a:pt x="248" y="8703"/>
                    <a:pt x="0" y="9200"/>
                    <a:pt x="0" y="9448"/>
                  </a:cubicBezTo>
                  <a:close/>
                </a:path>
              </a:pathLst>
            </a:custGeom>
            <a:solidFill>
              <a:srgbClr val="FFFFFF"/>
            </a:solidFill>
            <a:ln w="4751" cap="flat">
              <a:noFill/>
              <a:prstDash val="solid"/>
              <a:miter/>
            </a:ln>
          </p:spPr>
          <p:txBody>
            <a:bodyPr rtlCol="0" anchor="ctr"/>
            <a:lstStyle/>
            <a:p>
              <a:endParaRPr lang="ru-RU"/>
            </a:p>
          </p:txBody>
        </p:sp>
        <p:sp>
          <p:nvSpPr>
            <p:cNvPr id="223" name="Полилиния: фигура 222">
              <a:extLst>
                <a:ext uri="{FF2B5EF4-FFF2-40B4-BE49-F238E27FC236}">
                  <a16:creationId xmlns:a16="http://schemas.microsoft.com/office/drawing/2014/main" id="{EC1830C4-9DD9-4162-BCE9-5CF7969C1920}"/>
                </a:ext>
              </a:extLst>
            </p:cNvPr>
            <p:cNvSpPr/>
            <p:nvPr/>
          </p:nvSpPr>
          <p:spPr>
            <a:xfrm>
              <a:off x="5634609" y="5807194"/>
              <a:ext cx="101193" cy="103928"/>
            </a:xfrm>
            <a:custGeom>
              <a:avLst/>
              <a:gdLst>
                <a:gd name="connsiteX0" fmla="*/ 0 w 101193"/>
                <a:gd name="connsiteY0" fmla="*/ 47489 h 103928"/>
                <a:gd name="connsiteX1" fmla="*/ 21136 w 101193"/>
                <a:gd name="connsiteY1" fmla="*/ 26355 h 103928"/>
                <a:gd name="connsiteX2" fmla="*/ 22379 w 101193"/>
                <a:gd name="connsiteY2" fmla="*/ 26355 h 103928"/>
                <a:gd name="connsiteX3" fmla="*/ 50721 w 101193"/>
                <a:gd name="connsiteY3" fmla="*/ 0 h 103928"/>
                <a:gd name="connsiteX4" fmla="*/ 79315 w 101193"/>
                <a:gd name="connsiteY4" fmla="*/ 28593 h 103928"/>
                <a:gd name="connsiteX5" fmla="*/ 76333 w 101193"/>
                <a:gd name="connsiteY5" fmla="*/ 41024 h 103928"/>
                <a:gd name="connsiteX6" fmla="*/ 101194 w 101193"/>
                <a:gd name="connsiteY6" fmla="*/ 72103 h 103928"/>
                <a:gd name="connsiteX7" fmla="*/ 69371 w 101193"/>
                <a:gd name="connsiteY7" fmla="*/ 103929 h 103928"/>
                <a:gd name="connsiteX8" fmla="*/ 26856 w 101193"/>
                <a:gd name="connsiteY8" fmla="*/ 103680 h 103928"/>
                <a:gd name="connsiteX9" fmla="*/ 4229 w 101193"/>
                <a:gd name="connsiteY9" fmla="*/ 81054 h 103928"/>
                <a:gd name="connsiteX10" fmla="*/ 10444 w 101193"/>
                <a:gd name="connsiteY10" fmla="*/ 65639 h 103928"/>
                <a:gd name="connsiteX11" fmla="*/ 0 w 101193"/>
                <a:gd name="connsiteY11" fmla="*/ 47489 h 103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193" h="103928">
                  <a:moveTo>
                    <a:pt x="0" y="47489"/>
                  </a:moveTo>
                  <a:cubicBezTo>
                    <a:pt x="0" y="35803"/>
                    <a:pt x="9449" y="26355"/>
                    <a:pt x="21136" y="26355"/>
                  </a:cubicBezTo>
                  <a:cubicBezTo>
                    <a:pt x="21631" y="26355"/>
                    <a:pt x="22131" y="26355"/>
                    <a:pt x="22379" y="26355"/>
                  </a:cubicBezTo>
                  <a:cubicBezTo>
                    <a:pt x="23374" y="11686"/>
                    <a:pt x="35805" y="0"/>
                    <a:pt x="50721" y="0"/>
                  </a:cubicBezTo>
                  <a:cubicBezTo>
                    <a:pt x="66384" y="0"/>
                    <a:pt x="79315" y="12680"/>
                    <a:pt x="79315" y="28593"/>
                  </a:cubicBezTo>
                  <a:cubicBezTo>
                    <a:pt x="79315" y="33068"/>
                    <a:pt x="78319" y="37295"/>
                    <a:pt x="76333" y="41024"/>
                  </a:cubicBezTo>
                  <a:cubicBezTo>
                    <a:pt x="90502" y="44256"/>
                    <a:pt x="101194" y="56937"/>
                    <a:pt x="101194" y="72103"/>
                  </a:cubicBezTo>
                  <a:cubicBezTo>
                    <a:pt x="101194" y="89756"/>
                    <a:pt x="87020" y="103929"/>
                    <a:pt x="69371" y="103929"/>
                  </a:cubicBezTo>
                  <a:cubicBezTo>
                    <a:pt x="68128" y="103929"/>
                    <a:pt x="26856" y="103680"/>
                    <a:pt x="26856" y="103680"/>
                  </a:cubicBezTo>
                  <a:cubicBezTo>
                    <a:pt x="14421" y="103680"/>
                    <a:pt x="4229" y="93486"/>
                    <a:pt x="4229" y="81054"/>
                  </a:cubicBezTo>
                  <a:cubicBezTo>
                    <a:pt x="4229" y="75087"/>
                    <a:pt x="6467" y="69617"/>
                    <a:pt x="10444" y="65639"/>
                  </a:cubicBezTo>
                  <a:cubicBezTo>
                    <a:pt x="4229" y="62158"/>
                    <a:pt x="0" y="55445"/>
                    <a:pt x="0" y="47489"/>
                  </a:cubicBezTo>
                  <a:close/>
                </a:path>
              </a:pathLst>
            </a:custGeom>
            <a:solidFill>
              <a:srgbClr val="FFFFFF"/>
            </a:solidFill>
            <a:ln w="4751" cap="flat">
              <a:noFill/>
              <a:prstDash val="solid"/>
              <a:miter/>
            </a:ln>
          </p:spPr>
          <p:txBody>
            <a:bodyPr rtlCol="0" anchor="ctr"/>
            <a:lstStyle/>
            <a:p>
              <a:endParaRPr lang="ru-RU"/>
            </a:p>
          </p:txBody>
        </p:sp>
        <p:sp>
          <p:nvSpPr>
            <p:cNvPr id="224" name="Полилиния: фигура 223">
              <a:extLst>
                <a:ext uri="{FF2B5EF4-FFF2-40B4-BE49-F238E27FC236}">
                  <a16:creationId xmlns:a16="http://schemas.microsoft.com/office/drawing/2014/main" id="{CE489053-8DF8-4A84-B139-AC9F50CD81B4}"/>
                </a:ext>
              </a:extLst>
            </p:cNvPr>
            <p:cNvSpPr/>
            <p:nvPr/>
          </p:nvSpPr>
          <p:spPr>
            <a:xfrm>
              <a:off x="5653507" y="5681890"/>
              <a:ext cx="11934" cy="32570"/>
            </a:xfrm>
            <a:custGeom>
              <a:avLst/>
              <a:gdLst>
                <a:gd name="connsiteX0" fmla="*/ 0 w 11934"/>
                <a:gd name="connsiteY0" fmla="*/ 0 h 32570"/>
                <a:gd name="connsiteX1" fmla="*/ 5467 w 11934"/>
                <a:gd name="connsiteY1" fmla="*/ 0 h 32570"/>
                <a:gd name="connsiteX2" fmla="*/ 5467 w 11934"/>
                <a:gd name="connsiteY2" fmla="*/ 28096 h 32570"/>
                <a:gd name="connsiteX3" fmla="*/ 11935 w 11934"/>
                <a:gd name="connsiteY3" fmla="*/ 28096 h 32570"/>
                <a:gd name="connsiteX4" fmla="*/ 11935 w 11934"/>
                <a:gd name="connsiteY4" fmla="*/ 32571 h 32570"/>
                <a:gd name="connsiteX5" fmla="*/ 0 w 11934"/>
                <a:gd name="connsiteY5" fmla="*/ 32571 h 32570"/>
                <a:gd name="connsiteX6" fmla="*/ 0 w 11934"/>
                <a:gd name="connsiteY6" fmla="*/ 0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34" h="32570">
                  <a:moveTo>
                    <a:pt x="0" y="0"/>
                  </a:moveTo>
                  <a:lnTo>
                    <a:pt x="5467" y="0"/>
                  </a:lnTo>
                  <a:lnTo>
                    <a:pt x="5467" y="28096"/>
                  </a:lnTo>
                  <a:lnTo>
                    <a:pt x="11935" y="28096"/>
                  </a:lnTo>
                  <a:lnTo>
                    <a:pt x="11935" y="32571"/>
                  </a:lnTo>
                  <a:lnTo>
                    <a:pt x="0" y="32571"/>
                  </a:lnTo>
                  <a:lnTo>
                    <a:pt x="0" y="0"/>
                  </a:lnTo>
                  <a:close/>
                </a:path>
              </a:pathLst>
            </a:custGeom>
            <a:solidFill>
              <a:srgbClr val="FFFFFF"/>
            </a:solidFill>
            <a:ln w="4751" cap="flat">
              <a:noFill/>
              <a:prstDash val="solid"/>
              <a:miter/>
            </a:ln>
          </p:spPr>
          <p:txBody>
            <a:bodyPr rtlCol="0" anchor="ctr"/>
            <a:lstStyle/>
            <a:p>
              <a:endParaRPr lang="ru-RU"/>
            </a:p>
          </p:txBody>
        </p:sp>
        <p:sp>
          <p:nvSpPr>
            <p:cNvPr id="225" name="Полилиния: фигура 224">
              <a:extLst>
                <a:ext uri="{FF2B5EF4-FFF2-40B4-BE49-F238E27FC236}">
                  <a16:creationId xmlns:a16="http://schemas.microsoft.com/office/drawing/2014/main" id="{72280889-7E26-402B-90E3-CD79769C2999}"/>
                </a:ext>
              </a:extLst>
            </p:cNvPr>
            <p:cNvSpPr/>
            <p:nvPr/>
          </p:nvSpPr>
          <p:spPr>
            <a:xfrm>
              <a:off x="5668670" y="5681890"/>
              <a:ext cx="5472" cy="32570"/>
            </a:xfrm>
            <a:custGeom>
              <a:avLst/>
              <a:gdLst>
                <a:gd name="connsiteX0" fmla="*/ 0 w 5472"/>
                <a:gd name="connsiteY0" fmla="*/ 0 h 32570"/>
                <a:gd name="connsiteX1" fmla="*/ 5472 w 5472"/>
                <a:gd name="connsiteY1" fmla="*/ 0 h 32570"/>
                <a:gd name="connsiteX2" fmla="*/ 5472 w 5472"/>
                <a:gd name="connsiteY2" fmla="*/ 32571 h 32570"/>
                <a:gd name="connsiteX3" fmla="*/ 0 w 5472"/>
                <a:gd name="connsiteY3" fmla="*/ 32571 h 32570"/>
                <a:gd name="connsiteX4" fmla="*/ 0 w 5472"/>
                <a:gd name="connsiteY4" fmla="*/ 0 h 32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2" h="32570">
                  <a:moveTo>
                    <a:pt x="0" y="0"/>
                  </a:moveTo>
                  <a:lnTo>
                    <a:pt x="5472" y="0"/>
                  </a:lnTo>
                  <a:lnTo>
                    <a:pt x="5472" y="32571"/>
                  </a:lnTo>
                  <a:lnTo>
                    <a:pt x="0" y="32571"/>
                  </a:lnTo>
                  <a:lnTo>
                    <a:pt x="0" y="0"/>
                  </a:lnTo>
                  <a:close/>
                </a:path>
              </a:pathLst>
            </a:custGeom>
            <a:solidFill>
              <a:srgbClr val="FFFFFF"/>
            </a:solidFill>
            <a:ln w="4751" cap="flat">
              <a:noFill/>
              <a:prstDash val="solid"/>
              <a:miter/>
            </a:ln>
          </p:spPr>
          <p:txBody>
            <a:bodyPr rtlCol="0" anchor="ctr"/>
            <a:lstStyle/>
            <a:p>
              <a:endParaRPr lang="ru-RU"/>
            </a:p>
          </p:txBody>
        </p:sp>
        <p:sp>
          <p:nvSpPr>
            <p:cNvPr id="226" name="Полилиния: фигура 225">
              <a:extLst>
                <a:ext uri="{FF2B5EF4-FFF2-40B4-BE49-F238E27FC236}">
                  <a16:creationId xmlns:a16="http://schemas.microsoft.com/office/drawing/2014/main" id="{8FB6E697-3815-4DBE-A503-5893CAABC996}"/>
                </a:ext>
              </a:extLst>
            </p:cNvPr>
            <p:cNvSpPr/>
            <p:nvPr/>
          </p:nvSpPr>
          <p:spPr>
            <a:xfrm>
              <a:off x="5678367" y="5681890"/>
              <a:ext cx="12930" cy="32819"/>
            </a:xfrm>
            <a:custGeom>
              <a:avLst/>
              <a:gdLst>
                <a:gd name="connsiteX0" fmla="*/ 0 w 12930"/>
                <a:gd name="connsiteY0" fmla="*/ 0 h 32819"/>
                <a:gd name="connsiteX1" fmla="*/ 12930 w 12930"/>
                <a:gd name="connsiteY1" fmla="*/ 0 h 32819"/>
                <a:gd name="connsiteX2" fmla="*/ 12930 w 12930"/>
                <a:gd name="connsiteY2" fmla="*/ 4475 h 32819"/>
                <a:gd name="connsiteX3" fmla="*/ 5472 w 12930"/>
                <a:gd name="connsiteY3" fmla="*/ 4475 h 32819"/>
                <a:gd name="connsiteX4" fmla="*/ 5472 w 12930"/>
                <a:gd name="connsiteY4" fmla="*/ 13923 h 32819"/>
                <a:gd name="connsiteX5" fmla="*/ 10939 w 12930"/>
                <a:gd name="connsiteY5" fmla="*/ 13923 h 32819"/>
                <a:gd name="connsiteX6" fmla="*/ 10939 w 12930"/>
                <a:gd name="connsiteY6" fmla="*/ 18399 h 32819"/>
                <a:gd name="connsiteX7" fmla="*/ 5472 w 12930"/>
                <a:gd name="connsiteY7" fmla="*/ 18399 h 32819"/>
                <a:gd name="connsiteX8" fmla="*/ 5472 w 12930"/>
                <a:gd name="connsiteY8" fmla="*/ 32820 h 32819"/>
                <a:gd name="connsiteX9" fmla="*/ 0 w 12930"/>
                <a:gd name="connsiteY9" fmla="*/ 32820 h 32819"/>
                <a:gd name="connsiteX10" fmla="*/ 0 w 12930"/>
                <a:gd name="connsiteY10" fmla="*/ 0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30" h="32819">
                  <a:moveTo>
                    <a:pt x="0" y="0"/>
                  </a:moveTo>
                  <a:lnTo>
                    <a:pt x="12930" y="0"/>
                  </a:lnTo>
                  <a:lnTo>
                    <a:pt x="12930" y="4475"/>
                  </a:lnTo>
                  <a:lnTo>
                    <a:pt x="5472" y="4475"/>
                  </a:lnTo>
                  <a:lnTo>
                    <a:pt x="5472" y="13923"/>
                  </a:lnTo>
                  <a:lnTo>
                    <a:pt x="10939" y="13923"/>
                  </a:lnTo>
                  <a:lnTo>
                    <a:pt x="10939" y="18399"/>
                  </a:lnTo>
                  <a:lnTo>
                    <a:pt x="5472" y="18399"/>
                  </a:lnTo>
                  <a:lnTo>
                    <a:pt x="5472" y="32820"/>
                  </a:lnTo>
                  <a:lnTo>
                    <a:pt x="0" y="32820"/>
                  </a:lnTo>
                  <a:lnTo>
                    <a:pt x="0" y="0"/>
                  </a:lnTo>
                  <a:close/>
                </a:path>
              </a:pathLst>
            </a:custGeom>
            <a:solidFill>
              <a:srgbClr val="FFFFFF"/>
            </a:solidFill>
            <a:ln w="4751" cap="flat">
              <a:noFill/>
              <a:prstDash val="solid"/>
              <a:miter/>
            </a:ln>
          </p:spPr>
          <p:txBody>
            <a:bodyPr rtlCol="0" anchor="ctr"/>
            <a:lstStyle/>
            <a:p>
              <a:endParaRPr lang="ru-RU"/>
            </a:p>
          </p:txBody>
        </p:sp>
        <p:sp>
          <p:nvSpPr>
            <p:cNvPr id="227" name="Полилиния: фигура 226">
              <a:extLst>
                <a:ext uri="{FF2B5EF4-FFF2-40B4-BE49-F238E27FC236}">
                  <a16:creationId xmlns:a16="http://schemas.microsoft.com/office/drawing/2014/main" id="{20934404-5193-44B8-820A-584AD2CF1EBC}"/>
                </a:ext>
              </a:extLst>
            </p:cNvPr>
            <p:cNvSpPr/>
            <p:nvPr/>
          </p:nvSpPr>
          <p:spPr>
            <a:xfrm>
              <a:off x="5694035" y="5681890"/>
              <a:ext cx="13173" cy="32819"/>
            </a:xfrm>
            <a:custGeom>
              <a:avLst/>
              <a:gdLst>
                <a:gd name="connsiteX0" fmla="*/ 0 w 13173"/>
                <a:gd name="connsiteY0" fmla="*/ 0 h 32819"/>
                <a:gd name="connsiteX1" fmla="*/ 13173 w 13173"/>
                <a:gd name="connsiteY1" fmla="*/ 0 h 32819"/>
                <a:gd name="connsiteX2" fmla="*/ 13173 w 13173"/>
                <a:gd name="connsiteY2" fmla="*/ 4475 h 32819"/>
                <a:gd name="connsiteX3" fmla="*/ 5467 w 13173"/>
                <a:gd name="connsiteY3" fmla="*/ 4475 h 32819"/>
                <a:gd name="connsiteX4" fmla="*/ 5467 w 13173"/>
                <a:gd name="connsiteY4" fmla="*/ 13923 h 32819"/>
                <a:gd name="connsiteX5" fmla="*/ 10939 w 13173"/>
                <a:gd name="connsiteY5" fmla="*/ 13923 h 32819"/>
                <a:gd name="connsiteX6" fmla="*/ 10939 w 13173"/>
                <a:gd name="connsiteY6" fmla="*/ 18399 h 32819"/>
                <a:gd name="connsiteX7" fmla="*/ 5467 w 13173"/>
                <a:gd name="connsiteY7" fmla="*/ 18399 h 32819"/>
                <a:gd name="connsiteX8" fmla="*/ 5467 w 13173"/>
                <a:gd name="connsiteY8" fmla="*/ 28344 h 32819"/>
                <a:gd name="connsiteX9" fmla="*/ 13173 w 13173"/>
                <a:gd name="connsiteY9" fmla="*/ 28344 h 32819"/>
                <a:gd name="connsiteX10" fmla="*/ 13173 w 13173"/>
                <a:gd name="connsiteY10" fmla="*/ 32820 h 32819"/>
                <a:gd name="connsiteX11" fmla="*/ 0 w 13173"/>
                <a:gd name="connsiteY11" fmla="*/ 32820 h 32819"/>
                <a:gd name="connsiteX12" fmla="*/ 0 w 13173"/>
                <a:gd name="connsiteY12" fmla="*/ 0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3" h="32819">
                  <a:moveTo>
                    <a:pt x="0" y="0"/>
                  </a:moveTo>
                  <a:lnTo>
                    <a:pt x="13173" y="0"/>
                  </a:lnTo>
                  <a:lnTo>
                    <a:pt x="13173" y="4475"/>
                  </a:lnTo>
                  <a:lnTo>
                    <a:pt x="5467" y="4475"/>
                  </a:lnTo>
                  <a:lnTo>
                    <a:pt x="5467" y="13923"/>
                  </a:lnTo>
                  <a:lnTo>
                    <a:pt x="10939" y="13923"/>
                  </a:lnTo>
                  <a:lnTo>
                    <a:pt x="10939" y="18399"/>
                  </a:lnTo>
                  <a:lnTo>
                    <a:pt x="5467" y="18399"/>
                  </a:lnTo>
                  <a:lnTo>
                    <a:pt x="5467" y="28344"/>
                  </a:lnTo>
                  <a:lnTo>
                    <a:pt x="13173" y="28344"/>
                  </a:lnTo>
                  <a:lnTo>
                    <a:pt x="13173" y="32820"/>
                  </a:lnTo>
                  <a:lnTo>
                    <a:pt x="0" y="32820"/>
                  </a:lnTo>
                  <a:lnTo>
                    <a:pt x="0" y="0"/>
                  </a:lnTo>
                  <a:close/>
                </a:path>
              </a:pathLst>
            </a:custGeom>
            <a:solidFill>
              <a:srgbClr val="FFFFFF"/>
            </a:solidFill>
            <a:ln w="4751" cap="flat">
              <a:noFill/>
              <a:prstDash val="solid"/>
              <a:miter/>
            </a:ln>
          </p:spPr>
          <p:txBody>
            <a:bodyPr rtlCol="0" anchor="ctr"/>
            <a:lstStyle/>
            <a:p>
              <a:endParaRPr lang="ru-RU"/>
            </a:p>
          </p:txBody>
        </p:sp>
        <p:sp>
          <p:nvSpPr>
            <p:cNvPr id="228" name="Полилиния: фигура 227">
              <a:extLst>
                <a:ext uri="{FF2B5EF4-FFF2-40B4-BE49-F238E27FC236}">
                  <a16:creationId xmlns:a16="http://schemas.microsoft.com/office/drawing/2014/main" id="{1B8102A9-E535-4C19-9431-68DE461EC39A}"/>
                </a:ext>
              </a:extLst>
            </p:cNvPr>
            <p:cNvSpPr/>
            <p:nvPr/>
          </p:nvSpPr>
          <p:spPr>
            <a:xfrm>
              <a:off x="5653507" y="5729629"/>
              <a:ext cx="16659" cy="33316"/>
            </a:xfrm>
            <a:custGeom>
              <a:avLst/>
              <a:gdLst>
                <a:gd name="connsiteX0" fmla="*/ 0 w 16659"/>
                <a:gd name="connsiteY0" fmla="*/ 24615 h 33316"/>
                <a:gd name="connsiteX1" fmla="*/ 0 w 16659"/>
                <a:gd name="connsiteY1" fmla="*/ 8702 h 33316"/>
                <a:gd name="connsiteX2" fmla="*/ 8206 w 16659"/>
                <a:gd name="connsiteY2" fmla="*/ 0 h 33316"/>
                <a:gd name="connsiteX3" fmla="*/ 16659 w 16659"/>
                <a:gd name="connsiteY3" fmla="*/ 8702 h 33316"/>
                <a:gd name="connsiteX4" fmla="*/ 16659 w 16659"/>
                <a:gd name="connsiteY4" fmla="*/ 24615 h 33316"/>
                <a:gd name="connsiteX5" fmla="*/ 8206 w 16659"/>
                <a:gd name="connsiteY5" fmla="*/ 33317 h 33316"/>
                <a:gd name="connsiteX6" fmla="*/ 0 w 16659"/>
                <a:gd name="connsiteY6" fmla="*/ 24615 h 33316"/>
                <a:gd name="connsiteX7" fmla="*/ 11187 w 16659"/>
                <a:gd name="connsiteY7" fmla="*/ 25360 h 33316"/>
                <a:gd name="connsiteX8" fmla="*/ 11187 w 16659"/>
                <a:gd name="connsiteY8" fmla="*/ 7708 h 33316"/>
                <a:gd name="connsiteX9" fmla="*/ 8453 w 16659"/>
                <a:gd name="connsiteY9" fmla="*/ 4227 h 33316"/>
                <a:gd name="connsiteX10" fmla="*/ 5720 w 16659"/>
                <a:gd name="connsiteY10" fmla="*/ 7708 h 33316"/>
                <a:gd name="connsiteX11" fmla="*/ 5720 w 16659"/>
                <a:gd name="connsiteY11" fmla="*/ 25360 h 33316"/>
                <a:gd name="connsiteX12" fmla="*/ 8453 w 16659"/>
                <a:gd name="connsiteY12" fmla="*/ 28841 h 33316"/>
                <a:gd name="connsiteX13" fmla="*/ 11187 w 16659"/>
                <a:gd name="connsiteY13" fmla="*/ 25360 h 3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659" h="33316">
                  <a:moveTo>
                    <a:pt x="0" y="24615"/>
                  </a:moveTo>
                  <a:lnTo>
                    <a:pt x="0" y="8702"/>
                  </a:lnTo>
                  <a:cubicBezTo>
                    <a:pt x="0" y="3481"/>
                    <a:pt x="2486" y="0"/>
                    <a:pt x="8206" y="0"/>
                  </a:cubicBezTo>
                  <a:cubicBezTo>
                    <a:pt x="13921" y="0"/>
                    <a:pt x="16659" y="3730"/>
                    <a:pt x="16659" y="8702"/>
                  </a:cubicBezTo>
                  <a:lnTo>
                    <a:pt x="16659" y="24615"/>
                  </a:lnTo>
                  <a:cubicBezTo>
                    <a:pt x="16659" y="29587"/>
                    <a:pt x="14173" y="33317"/>
                    <a:pt x="8206" y="33317"/>
                  </a:cubicBezTo>
                  <a:cubicBezTo>
                    <a:pt x="2486" y="33317"/>
                    <a:pt x="0" y="29587"/>
                    <a:pt x="0" y="24615"/>
                  </a:cubicBezTo>
                  <a:close/>
                  <a:moveTo>
                    <a:pt x="11187" y="25360"/>
                  </a:moveTo>
                  <a:lnTo>
                    <a:pt x="11187" y="7708"/>
                  </a:lnTo>
                  <a:cubicBezTo>
                    <a:pt x="11187" y="5718"/>
                    <a:pt x="10439" y="4227"/>
                    <a:pt x="8453" y="4227"/>
                  </a:cubicBezTo>
                  <a:cubicBezTo>
                    <a:pt x="6463" y="4227"/>
                    <a:pt x="5720" y="5718"/>
                    <a:pt x="5720" y="7708"/>
                  </a:cubicBezTo>
                  <a:lnTo>
                    <a:pt x="5720" y="25360"/>
                  </a:lnTo>
                  <a:cubicBezTo>
                    <a:pt x="5720" y="27350"/>
                    <a:pt x="6463" y="28841"/>
                    <a:pt x="8453" y="28841"/>
                  </a:cubicBezTo>
                  <a:cubicBezTo>
                    <a:pt x="10192" y="28841"/>
                    <a:pt x="11187" y="27350"/>
                    <a:pt x="11187" y="25360"/>
                  </a:cubicBezTo>
                  <a:close/>
                </a:path>
              </a:pathLst>
            </a:custGeom>
            <a:solidFill>
              <a:srgbClr val="FFFFFF"/>
            </a:solidFill>
            <a:ln w="4751" cap="flat">
              <a:noFill/>
              <a:prstDash val="solid"/>
              <a:miter/>
            </a:ln>
          </p:spPr>
          <p:txBody>
            <a:bodyPr rtlCol="0" anchor="ctr"/>
            <a:lstStyle/>
            <a:p>
              <a:endParaRPr lang="ru-RU"/>
            </a:p>
          </p:txBody>
        </p:sp>
        <p:sp>
          <p:nvSpPr>
            <p:cNvPr id="229" name="Полилиния: фигура 228">
              <a:extLst>
                <a:ext uri="{FF2B5EF4-FFF2-40B4-BE49-F238E27FC236}">
                  <a16:creationId xmlns:a16="http://schemas.microsoft.com/office/drawing/2014/main" id="{CFA22AEA-099C-4751-B70D-AC2B9C9B06C8}"/>
                </a:ext>
              </a:extLst>
            </p:cNvPr>
            <p:cNvSpPr/>
            <p:nvPr/>
          </p:nvSpPr>
          <p:spPr>
            <a:xfrm>
              <a:off x="5673147" y="5730130"/>
              <a:ext cx="15911" cy="32570"/>
            </a:xfrm>
            <a:custGeom>
              <a:avLst/>
              <a:gdLst>
                <a:gd name="connsiteX0" fmla="*/ 4724 w 15911"/>
                <a:gd name="connsiteY0" fmla="*/ 11934 h 32570"/>
                <a:gd name="connsiteX1" fmla="*/ 4724 w 15911"/>
                <a:gd name="connsiteY1" fmla="*/ 32571 h 32570"/>
                <a:gd name="connsiteX2" fmla="*/ 0 w 15911"/>
                <a:gd name="connsiteY2" fmla="*/ 32571 h 32570"/>
                <a:gd name="connsiteX3" fmla="*/ 0 w 15911"/>
                <a:gd name="connsiteY3" fmla="*/ 0 h 32570"/>
                <a:gd name="connsiteX4" fmla="*/ 5472 w 15911"/>
                <a:gd name="connsiteY4" fmla="*/ 0 h 32570"/>
                <a:gd name="connsiteX5" fmla="*/ 11440 w 15911"/>
                <a:gd name="connsiteY5" fmla="*/ 18647 h 32570"/>
                <a:gd name="connsiteX6" fmla="*/ 11440 w 15911"/>
                <a:gd name="connsiteY6" fmla="*/ 0 h 32570"/>
                <a:gd name="connsiteX7" fmla="*/ 15912 w 15911"/>
                <a:gd name="connsiteY7" fmla="*/ 0 h 32570"/>
                <a:gd name="connsiteX8" fmla="*/ 15912 w 15911"/>
                <a:gd name="connsiteY8" fmla="*/ 32571 h 32570"/>
                <a:gd name="connsiteX9" fmla="*/ 11187 w 15911"/>
                <a:gd name="connsiteY9" fmla="*/ 32571 h 32570"/>
                <a:gd name="connsiteX10" fmla="*/ 4724 w 15911"/>
                <a:gd name="connsiteY10" fmla="*/ 11934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11" h="32570">
                  <a:moveTo>
                    <a:pt x="4724" y="11934"/>
                  </a:moveTo>
                  <a:lnTo>
                    <a:pt x="4724" y="32571"/>
                  </a:lnTo>
                  <a:lnTo>
                    <a:pt x="0" y="32571"/>
                  </a:lnTo>
                  <a:lnTo>
                    <a:pt x="0" y="0"/>
                  </a:lnTo>
                  <a:lnTo>
                    <a:pt x="5472" y="0"/>
                  </a:lnTo>
                  <a:lnTo>
                    <a:pt x="11440" y="18647"/>
                  </a:lnTo>
                  <a:lnTo>
                    <a:pt x="11440" y="0"/>
                  </a:lnTo>
                  <a:lnTo>
                    <a:pt x="15912" y="0"/>
                  </a:lnTo>
                  <a:lnTo>
                    <a:pt x="15912" y="32571"/>
                  </a:lnTo>
                  <a:lnTo>
                    <a:pt x="11187" y="32571"/>
                  </a:lnTo>
                  <a:lnTo>
                    <a:pt x="4724" y="11934"/>
                  </a:lnTo>
                  <a:close/>
                </a:path>
              </a:pathLst>
            </a:custGeom>
            <a:solidFill>
              <a:srgbClr val="FFFFFF"/>
            </a:solidFill>
            <a:ln w="4751" cap="flat">
              <a:noFill/>
              <a:prstDash val="solid"/>
              <a:miter/>
            </a:ln>
          </p:spPr>
          <p:txBody>
            <a:bodyPr rtlCol="0" anchor="ctr"/>
            <a:lstStyle/>
            <a:p>
              <a:endParaRPr lang="ru-RU"/>
            </a:p>
          </p:txBody>
        </p:sp>
        <p:sp>
          <p:nvSpPr>
            <p:cNvPr id="230" name="Полилиния: фигура 229">
              <a:extLst>
                <a:ext uri="{FF2B5EF4-FFF2-40B4-BE49-F238E27FC236}">
                  <a16:creationId xmlns:a16="http://schemas.microsoft.com/office/drawing/2014/main" id="{5487C899-3693-412F-BB92-77350F838F56}"/>
                </a:ext>
              </a:extLst>
            </p:cNvPr>
            <p:cNvSpPr/>
            <p:nvPr/>
          </p:nvSpPr>
          <p:spPr>
            <a:xfrm>
              <a:off x="5700993" y="5729873"/>
              <a:ext cx="11934" cy="32571"/>
            </a:xfrm>
            <a:custGeom>
              <a:avLst/>
              <a:gdLst>
                <a:gd name="connsiteX0" fmla="*/ 0 w 11934"/>
                <a:gd name="connsiteY0" fmla="*/ 0 h 32571"/>
                <a:gd name="connsiteX1" fmla="*/ 5472 w 11934"/>
                <a:gd name="connsiteY1" fmla="*/ 0 h 32571"/>
                <a:gd name="connsiteX2" fmla="*/ 5472 w 11934"/>
                <a:gd name="connsiteY2" fmla="*/ 28096 h 32571"/>
                <a:gd name="connsiteX3" fmla="*/ 11935 w 11934"/>
                <a:gd name="connsiteY3" fmla="*/ 28096 h 32571"/>
                <a:gd name="connsiteX4" fmla="*/ 11935 w 11934"/>
                <a:gd name="connsiteY4" fmla="*/ 32571 h 32571"/>
                <a:gd name="connsiteX5" fmla="*/ 0 w 11934"/>
                <a:gd name="connsiteY5" fmla="*/ 32571 h 32571"/>
                <a:gd name="connsiteX6" fmla="*/ 0 w 11934"/>
                <a:gd name="connsiteY6" fmla="*/ 0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34" h="32571">
                  <a:moveTo>
                    <a:pt x="0" y="0"/>
                  </a:moveTo>
                  <a:lnTo>
                    <a:pt x="5472" y="0"/>
                  </a:lnTo>
                  <a:lnTo>
                    <a:pt x="5472" y="28096"/>
                  </a:lnTo>
                  <a:lnTo>
                    <a:pt x="11935" y="28096"/>
                  </a:lnTo>
                  <a:lnTo>
                    <a:pt x="11935" y="32571"/>
                  </a:lnTo>
                  <a:lnTo>
                    <a:pt x="0" y="32571"/>
                  </a:lnTo>
                  <a:lnTo>
                    <a:pt x="0" y="0"/>
                  </a:lnTo>
                  <a:close/>
                </a:path>
              </a:pathLst>
            </a:custGeom>
            <a:solidFill>
              <a:srgbClr val="FFFFFF"/>
            </a:solidFill>
            <a:ln w="4751" cap="flat">
              <a:noFill/>
              <a:prstDash val="solid"/>
              <a:miter/>
            </a:ln>
          </p:spPr>
          <p:txBody>
            <a:bodyPr rtlCol="0" anchor="ctr"/>
            <a:lstStyle/>
            <a:p>
              <a:endParaRPr lang="ru-RU"/>
            </a:p>
          </p:txBody>
        </p:sp>
        <p:sp>
          <p:nvSpPr>
            <p:cNvPr id="231" name="Полилиния: фигура 230">
              <a:extLst>
                <a:ext uri="{FF2B5EF4-FFF2-40B4-BE49-F238E27FC236}">
                  <a16:creationId xmlns:a16="http://schemas.microsoft.com/office/drawing/2014/main" id="{6ACF29D5-2EF1-4984-AFFF-683D8C22081B}"/>
                </a:ext>
              </a:extLst>
            </p:cNvPr>
            <p:cNvSpPr/>
            <p:nvPr/>
          </p:nvSpPr>
          <p:spPr>
            <a:xfrm>
              <a:off x="5714671" y="5730130"/>
              <a:ext cx="18645" cy="32570"/>
            </a:xfrm>
            <a:custGeom>
              <a:avLst/>
              <a:gdLst>
                <a:gd name="connsiteX0" fmla="*/ 0 w 18645"/>
                <a:gd name="connsiteY0" fmla="*/ 32571 h 32570"/>
                <a:gd name="connsiteX1" fmla="*/ 6215 w 18645"/>
                <a:gd name="connsiteY1" fmla="*/ 0 h 32570"/>
                <a:gd name="connsiteX2" fmla="*/ 12430 w 18645"/>
                <a:gd name="connsiteY2" fmla="*/ 0 h 32570"/>
                <a:gd name="connsiteX3" fmla="*/ 18645 w 18645"/>
                <a:gd name="connsiteY3" fmla="*/ 32571 h 32570"/>
                <a:gd name="connsiteX4" fmla="*/ 12925 w 18645"/>
                <a:gd name="connsiteY4" fmla="*/ 32571 h 32570"/>
                <a:gd name="connsiteX5" fmla="*/ 11930 w 18645"/>
                <a:gd name="connsiteY5" fmla="*/ 26603 h 32570"/>
                <a:gd name="connsiteX6" fmla="*/ 6215 w 18645"/>
                <a:gd name="connsiteY6" fmla="*/ 26603 h 32570"/>
                <a:gd name="connsiteX7" fmla="*/ 5220 w 18645"/>
                <a:gd name="connsiteY7" fmla="*/ 32571 h 32570"/>
                <a:gd name="connsiteX8" fmla="*/ 0 w 18645"/>
                <a:gd name="connsiteY8" fmla="*/ 32571 h 32570"/>
                <a:gd name="connsiteX9" fmla="*/ 6710 w 18645"/>
                <a:gd name="connsiteY9" fmla="*/ 22128 h 32570"/>
                <a:gd name="connsiteX10" fmla="*/ 11187 w 18645"/>
                <a:gd name="connsiteY10" fmla="*/ 22128 h 32570"/>
                <a:gd name="connsiteX11" fmla="*/ 8949 w 18645"/>
                <a:gd name="connsiteY11" fmla="*/ 8951 h 32570"/>
                <a:gd name="connsiteX12" fmla="*/ 6710 w 18645"/>
                <a:gd name="connsiteY12" fmla="*/ 22128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45" h="32570">
                  <a:moveTo>
                    <a:pt x="0" y="32571"/>
                  </a:moveTo>
                  <a:lnTo>
                    <a:pt x="6215" y="0"/>
                  </a:lnTo>
                  <a:lnTo>
                    <a:pt x="12430" y="0"/>
                  </a:lnTo>
                  <a:lnTo>
                    <a:pt x="18645" y="32571"/>
                  </a:lnTo>
                  <a:lnTo>
                    <a:pt x="12925" y="32571"/>
                  </a:lnTo>
                  <a:lnTo>
                    <a:pt x="11930" y="26603"/>
                  </a:lnTo>
                  <a:lnTo>
                    <a:pt x="6215" y="26603"/>
                  </a:lnTo>
                  <a:lnTo>
                    <a:pt x="5220" y="32571"/>
                  </a:lnTo>
                  <a:lnTo>
                    <a:pt x="0" y="32571"/>
                  </a:lnTo>
                  <a:close/>
                  <a:moveTo>
                    <a:pt x="6710" y="22128"/>
                  </a:moveTo>
                  <a:lnTo>
                    <a:pt x="11187" y="22128"/>
                  </a:lnTo>
                  <a:lnTo>
                    <a:pt x="8949" y="8951"/>
                  </a:lnTo>
                  <a:lnTo>
                    <a:pt x="6710" y="22128"/>
                  </a:lnTo>
                  <a:close/>
                </a:path>
              </a:pathLst>
            </a:custGeom>
            <a:solidFill>
              <a:srgbClr val="FFFFFF"/>
            </a:solidFill>
            <a:ln w="4751" cap="flat">
              <a:noFill/>
              <a:prstDash val="solid"/>
              <a:miter/>
            </a:ln>
          </p:spPr>
          <p:txBody>
            <a:bodyPr rtlCol="0" anchor="ctr"/>
            <a:lstStyle/>
            <a:p>
              <a:endParaRPr lang="ru-RU"/>
            </a:p>
          </p:txBody>
        </p:sp>
        <p:sp>
          <p:nvSpPr>
            <p:cNvPr id="232" name="Полилиния: фигура 231">
              <a:extLst>
                <a:ext uri="{FF2B5EF4-FFF2-40B4-BE49-F238E27FC236}">
                  <a16:creationId xmlns:a16="http://schemas.microsoft.com/office/drawing/2014/main" id="{6D78D7FD-674F-44D9-9042-B8FF4AAF0561}"/>
                </a:ext>
              </a:extLst>
            </p:cNvPr>
            <p:cNvSpPr/>
            <p:nvPr/>
          </p:nvSpPr>
          <p:spPr>
            <a:xfrm>
              <a:off x="5735307" y="5730130"/>
              <a:ext cx="15911" cy="32570"/>
            </a:xfrm>
            <a:custGeom>
              <a:avLst/>
              <a:gdLst>
                <a:gd name="connsiteX0" fmla="*/ 4724 w 15911"/>
                <a:gd name="connsiteY0" fmla="*/ 11934 h 32570"/>
                <a:gd name="connsiteX1" fmla="*/ 4724 w 15911"/>
                <a:gd name="connsiteY1" fmla="*/ 32571 h 32570"/>
                <a:gd name="connsiteX2" fmla="*/ 0 w 15911"/>
                <a:gd name="connsiteY2" fmla="*/ 32571 h 32570"/>
                <a:gd name="connsiteX3" fmla="*/ 0 w 15911"/>
                <a:gd name="connsiteY3" fmla="*/ 0 h 32570"/>
                <a:gd name="connsiteX4" fmla="*/ 5467 w 15911"/>
                <a:gd name="connsiteY4" fmla="*/ 0 h 32570"/>
                <a:gd name="connsiteX5" fmla="*/ 11435 w 15911"/>
                <a:gd name="connsiteY5" fmla="*/ 18647 h 32570"/>
                <a:gd name="connsiteX6" fmla="*/ 11435 w 15911"/>
                <a:gd name="connsiteY6" fmla="*/ 0 h 32570"/>
                <a:gd name="connsiteX7" fmla="*/ 15912 w 15911"/>
                <a:gd name="connsiteY7" fmla="*/ 0 h 32570"/>
                <a:gd name="connsiteX8" fmla="*/ 15912 w 15911"/>
                <a:gd name="connsiteY8" fmla="*/ 32571 h 32570"/>
                <a:gd name="connsiteX9" fmla="*/ 11187 w 15911"/>
                <a:gd name="connsiteY9" fmla="*/ 32571 h 32570"/>
                <a:gd name="connsiteX10" fmla="*/ 4724 w 15911"/>
                <a:gd name="connsiteY10" fmla="*/ 11934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11" h="32570">
                  <a:moveTo>
                    <a:pt x="4724" y="11934"/>
                  </a:moveTo>
                  <a:lnTo>
                    <a:pt x="4724" y="32571"/>
                  </a:lnTo>
                  <a:lnTo>
                    <a:pt x="0" y="32571"/>
                  </a:lnTo>
                  <a:lnTo>
                    <a:pt x="0" y="0"/>
                  </a:lnTo>
                  <a:lnTo>
                    <a:pt x="5467" y="0"/>
                  </a:lnTo>
                  <a:lnTo>
                    <a:pt x="11435" y="18647"/>
                  </a:lnTo>
                  <a:lnTo>
                    <a:pt x="11435" y="0"/>
                  </a:lnTo>
                  <a:lnTo>
                    <a:pt x="15912" y="0"/>
                  </a:lnTo>
                  <a:lnTo>
                    <a:pt x="15912" y="32571"/>
                  </a:lnTo>
                  <a:lnTo>
                    <a:pt x="11187" y="32571"/>
                  </a:lnTo>
                  <a:lnTo>
                    <a:pt x="4724" y="11934"/>
                  </a:lnTo>
                  <a:close/>
                </a:path>
              </a:pathLst>
            </a:custGeom>
            <a:solidFill>
              <a:srgbClr val="FFFFFF"/>
            </a:solidFill>
            <a:ln w="4751" cap="flat">
              <a:noFill/>
              <a:prstDash val="solid"/>
              <a:miter/>
            </a:ln>
          </p:spPr>
          <p:txBody>
            <a:bodyPr rtlCol="0" anchor="ctr"/>
            <a:lstStyle/>
            <a:p>
              <a:endParaRPr lang="ru-RU"/>
            </a:p>
          </p:txBody>
        </p:sp>
        <p:sp>
          <p:nvSpPr>
            <p:cNvPr id="233" name="Полилиния: фигура 232">
              <a:extLst>
                <a:ext uri="{FF2B5EF4-FFF2-40B4-BE49-F238E27FC236}">
                  <a16:creationId xmlns:a16="http://schemas.microsoft.com/office/drawing/2014/main" id="{05B32F4F-1865-47E4-B79F-2504C8B39D25}"/>
                </a:ext>
              </a:extLst>
            </p:cNvPr>
            <p:cNvSpPr/>
            <p:nvPr/>
          </p:nvSpPr>
          <p:spPr>
            <a:xfrm>
              <a:off x="5754948" y="5730115"/>
              <a:ext cx="16411" cy="32582"/>
            </a:xfrm>
            <a:custGeom>
              <a:avLst/>
              <a:gdLst>
                <a:gd name="connsiteX0" fmla="*/ 16412 w 16411"/>
                <a:gd name="connsiteY0" fmla="*/ 8714 h 32582"/>
                <a:gd name="connsiteX1" fmla="*/ 16412 w 16411"/>
                <a:gd name="connsiteY1" fmla="*/ 23880 h 32582"/>
                <a:gd name="connsiteX2" fmla="*/ 8453 w 16411"/>
                <a:gd name="connsiteY2" fmla="*/ 32582 h 32582"/>
                <a:gd name="connsiteX3" fmla="*/ 0 w 16411"/>
                <a:gd name="connsiteY3" fmla="*/ 32582 h 32582"/>
                <a:gd name="connsiteX4" fmla="*/ 0 w 16411"/>
                <a:gd name="connsiteY4" fmla="*/ 12 h 32582"/>
                <a:gd name="connsiteX5" fmla="*/ 8453 w 16411"/>
                <a:gd name="connsiteY5" fmla="*/ 12 h 32582"/>
                <a:gd name="connsiteX6" fmla="*/ 16412 w 16411"/>
                <a:gd name="connsiteY6" fmla="*/ 8714 h 32582"/>
                <a:gd name="connsiteX7" fmla="*/ 7706 w 16411"/>
                <a:gd name="connsiteY7" fmla="*/ 28107 h 32582"/>
                <a:gd name="connsiteX8" fmla="*/ 10939 w 16411"/>
                <a:gd name="connsiteY8" fmla="*/ 24875 h 32582"/>
                <a:gd name="connsiteX9" fmla="*/ 10939 w 16411"/>
                <a:gd name="connsiteY9" fmla="*/ 7719 h 32582"/>
                <a:gd name="connsiteX10" fmla="*/ 7706 w 16411"/>
                <a:gd name="connsiteY10" fmla="*/ 4487 h 32582"/>
                <a:gd name="connsiteX11" fmla="*/ 5472 w 16411"/>
                <a:gd name="connsiteY11" fmla="*/ 4487 h 32582"/>
                <a:gd name="connsiteX12" fmla="*/ 5472 w 16411"/>
                <a:gd name="connsiteY12" fmla="*/ 28107 h 32582"/>
                <a:gd name="connsiteX13" fmla="*/ 7706 w 16411"/>
                <a:gd name="connsiteY13" fmla="*/ 28107 h 3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11" h="32582">
                  <a:moveTo>
                    <a:pt x="16412" y="8714"/>
                  </a:moveTo>
                  <a:lnTo>
                    <a:pt x="16412" y="23880"/>
                  </a:lnTo>
                  <a:cubicBezTo>
                    <a:pt x="16412" y="28853"/>
                    <a:pt x="14421" y="32582"/>
                    <a:pt x="8453" y="32582"/>
                  </a:cubicBezTo>
                  <a:lnTo>
                    <a:pt x="0" y="32582"/>
                  </a:lnTo>
                  <a:lnTo>
                    <a:pt x="0" y="12"/>
                  </a:lnTo>
                  <a:lnTo>
                    <a:pt x="8453" y="12"/>
                  </a:lnTo>
                  <a:cubicBezTo>
                    <a:pt x="14421" y="-237"/>
                    <a:pt x="16412" y="3493"/>
                    <a:pt x="16412" y="8714"/>
                  </a:cubicBezTo>
                  <a:close/>
                  <a:moveTo>
                    <a:pt x="7706" y="28107"/>
                  </a:moveTo>
                  <a:cubicBezTo>
                    <a:pt x="9944" y="28107"/>
                    <a:pt x="10939" y="26864"/>
                    <a:pt x="10939" y="24875"/>
                  </a:cubicBezTo>
                  <a:lnTo>
                    <a:pt x="10939" y="7719"/>
                  </a:lnTo>
                  <a:cubicBezTo>
                    <a:pt x="10939" y="5730"/>
                    <a:pt x="10196" y="4487"/>
                    <a:pt x="7706" y="4487"/>
                  </a:cubicBezTo>
                  <a:lnTo>
                    <a:pt x="5472" y="4487"/>
                  </a:lnTo>
                  <a:lnTo>
                    <a:pt x="5472" y="28107"/>
                  </a:lnTo>
                  <a:lnTo>
                    <a:pt x="7706" y="28107"/>
                  </a:lnTo>
                  <a:close/>
                </a:path>
              </a:pathLst>
            </a:custGeom>
            <a:solidFill>
              <a:srgbClr val="FFFFFF"/>
            </a:solidFill>
            <a:ln w="4751" cap="flat">
              <a:noFill/>
              <a:prstDash val="solid"/>
              <a:miter/>
            </a:ln>
          </p:spPr>
          <p:txBody>
            <a:bodyPr rtlCol="0" anchor="ctr"/>
            <a:lstStyle/>
            <a:p>
              <a:endParaRPr lang="ru-RU"/>
            </a:p>
          </p:txBody>
        </p:sp>
        <p:sp>
          <p:nvSpPr>
            <p:cNvPr id="234" name="Полилиния: фигура 233">
              <a:extLst>
                <a:ext uri="{FF2B5EF4-FFF2-40B4-BE49-F238E27FC236}">
                  <a16:creationId xmlns:a16="http://schemas.microsoft.com/office/drawing/2014/main" id="{40E9D63B-B21D-469D-AA2E-68BD0589F2BB}"/>
                </a:ext>
              </a:extLst>
            </p:cNvPr>
            <p:cNvSpPr/>
            <p:nvPr/>
          </p:nvSpPr>
          <p:spPr>
            <a:xfrm>
              <a:off x="4319588" y="5648325"/>
              <a:ext cx="400049" cy="400050"/>
            </a:xfrm>
            <a:custGeom>
              <a:avLst/>
              <a:gdLst>
                <a:gd name="connsiteX0" fmla="*/ 400049 w 400049"/>
                <a:gd name="connsiteY0" fmla="*/ 0 h 400050"/>
                <a:gd name="connsiteX1" fmla="*/ 0 w 400049"/>
                <a:gd name="connsiteY1" fmla="*/ 0 h 400050"/>
                <a:gd name="connsiteX2" fmla="*/ 0 w 400049"/>
                <a:gd name="connsiteY2" fmla="*/ 400050 h 400050"/>
                <a:gd name="connsiteX3" fmla="*/ 400049 w 400049"/>
                <a:gd name="connsiteY3" fmla="*/ 400050 h 400050"/>
                <a:gd name="connsiteX4" fmla="*/ 400049 w 400049"/>
                <a:gd name="connsiteY4" fmla="*/ 0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9" h="400050">
                  <a:moveTo>
                    <a:pt x="400049" y="0"/>
                  </a:moveTo>
                  <a:lnTo>
                    <a:pt x="0" y="0"/>
                  </a:lnTo>
                  <a:lnTo>
                    <a:pt x="0" y="400050"/>
                  </a:lnTo>
                  <a:lnTo>
                    <a:pt x="400049" y="400050"/>
                  </a:lnTo>
                  <a:lnTo>
                    <a:pt x="400049" y="0"/>
                  </a:lnTo>
                  <a:close/>
                </a:path>
              </a:pathLst>
            </a:custGeom>
            <a:noFill/>
            <a:ln w="4751" cap="flat">
              <a:solidFill>
                <a:srgbClr val="FFFFFF"/>
              </a:solidFill>
              <a:prstDash val="solid"/>
              <a:miter/>
            </a:ln>
          </p:spPr>
          <p:txBody>
            <a:bodyPr rtlCol="0" anchor="ctr"/>
            <a:lstStyle/>
            <a:p>
              <a:endParaRPr lang="ru-RU"/>
            </a:p>
          </p:txBody>
        </p:sp>
        <p:sp>
          <p:nvSpPr>
            <p:cNvPr id="235" name="Полилиния: фигура 234">
              <a:extLst>
                <a:ext uri="{FF2B5EF4-FFF2-40B4-BE49-F238E27FC236}">
                  <a16:creationId xmlns:a16="http://schemas.microsoft.com/office/drawing/2014/main" id="{258814EE-BACC-44A0-A104-DC53549A4FD5}"/>
                </a:ext>
              </a:extLst>
            </p:cNvPr>
            <p:cNvSpPr/>
            <p:nvPr/>
          </p:nvSpPr>
          <p:spPr>
            <a:xfrm>
              <a:off x="4348181" y="5681890"/>
              <a:ext cx="23371" cy="80556"/>
            </a:xfrm>
            <a:custGeom>
              <a:avLst/>
              <a:gdLst>
                <a:gd name="connsiteX0" fmla="*/ 0 w 23371"/>
                <a:gd name="connsiteY0" fmla="*/ 14421 h 80556"/>
                <a:gd name="connsiteX1" fmla="*/ 0 w 23371"/>
                <a:gd name="connsiteY1" fmla="*/ 28593 h 80556"/>
                <a:gd name="connsiteX2" fmla="*/ 249 w 23371"/>
                <a:gd name="connsiteY2" fmla="*/ 28593 h 80556"/>
                <a:gd name="connsiteX3" fmla="*/ 9696 w 23371"/>
                <a:gd name="connsiteY3" fmla="*/ 18896 h 80556"/>
                <a:gd name="connsiteX4" fmla="*/ 9696 w 23371"/>
                <a:gd name="connsiteY4" fmla="*/ 80557 h 80556"/>
                <a:gd name="connsiteX5" fmla="*/ 23372 w 23371"/>
                <a:gd name="connsiteY5" fmla="*/ 80557 h 80556"/>
                <a:gd name="connsiteX6" fmla="*/ 23372 w 23371"/>
                <a:gd name="connsiteY6" fmla="*/ 0 h 80556"/>
                <a:gd name="connsiteX7" fmla="*/ 12432 w 23371"/>
                <a:gd name="connsiteY7" fmla="*/ 0 h 80556"/>
                <a:gd name="connsiteX8" fmla="*/ 0 w 23371"/>
                <a:gd name="connsiteY8" fmla="*/ 14421 h 8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71" h="80556">
                  <a:moveTo>
                    <a:pt x="0" y="14421"/>
                  </a:moveTo>
                  <a:lnTo>
                    <a:pt x="0" y="28593"/>
                  </a:lnTo>
                  <a:lnTo>
                    <a:pt x="249" y="28593"/>
                  </a:lnTo>
                  <a:lnTo>
                    <a:pt x="9696" y="18896"/>
                  </a:lnTo>
                  <a:lnTo>
                    <a:pt x="9696" y="80557"/>
                  </a:lnTo>
                  <a:lnTo>
                    <a:pt x="23372" y="80557"/>
                  </a:lnTo>
                  <a:lnTo>
                    <a:pt x="23372" y="0"/>
                  </a:lnTo>
                  <a:lnTo>
                    <a:pt x="12432" y="0"/>
                  </a:lnTo>
                  <a:lnTo>
                    <a:pt x="0" y="14421"/>
                  </a:lnTo>
                  <a:close/>
                </a:path>
              </a:pathLst>
            </a:custGeom>
            <a:solidFill>
              <a:srgbClr val="FFFFFF"/>
            </a:solidFill>
            <a:ln w="4751" cap="flat">
              <a:noFill/>
              <a:prstDash val="solid"/>
              <a:miter/>
            </a:ln>
          </p:spPr>
          <p:txBody>
            <a:bodyPr rtlCol="0" anchor="ctr"/>
            <a:lstStyle/>
            <a:p>
              <a:endParaRPr lang="ru-RU"/>
            </a:p>
          </p:txBody>
        </p:sp>
        <p:sp>
          <p:nvSpPr>
            <p:cNvPr id="236" name="Полилиния: фигура 235">
              <a:extLst>
                <a:ext uri="{FF2B5EF4-FFF2-40B4-BE49-F238E27FC236}">
                  <a16:creationId xmlns:a16="http://schemas.microsoft.com/office/drawing/2014/main" id="{665E4384-567F-4BC8-A4C8-C8BAFF9F4CF0}"/>
                </a:ext>
              </a:extLst>
            </p:cNvPr>
            <p:cNvSpPr/>
            <p:nvPr/>
          </p:nvSpPr>
          <p:spPr>
            <a:xfrm>
              <a:off x="4379012" y="5681890"/>
              <a:ext cx="23371" cy="80556"/>
            </a:xfrm>
            <a:custGeom>
              <a:avLst/>
              <a:gdLst>
                <a:gd name="connsiteX0" fmla="*/ 0 w 23371"/>
                <a:gd name="connsiteY0" fmla="*/ 14421 h 80556"/>
                <a:gd name="connsiteX1" fmla="*/ 0 w 23371"/>
                <a:gd name="connsiteY1" fmla="*/ 28593 h 80556"/>
                <a:gd name="connsiteX2" fmla="*/ 249 w 23371"/>
                <a:gd name="connsiteY2" fmla="*/ 28593 h 80556"/>
                <a:gd name="connsiteX3" fmla="*/ 9696 w 23371"/>
                <a:gd name="connsiteY3" fmla="*/ 18896 h 80556"/>
                <a:gd name="connsiteX4" fmla="*/ 9946 w 23371"/>
                <a:gd name="connsiteY4" fmla="*/ 18896 h 80556"/>
                <a:gd name="connsiteX5" fmla="*/ 9946 w 23371"/>
                <a:gd name="connsiteY5" fmla="*/ 80557 h 80556"/>
                <a:gd name="connsiteX6" fmla="*/ 23372 w 23371"/>
                <a:gd name="connsiteY6" fmla="*/ 80557 h 80556"/>
                <a:gd name="connsiteX7" fmla="*/ 23372 w 23371"/>
                <a:gd name="connsiteY7" fmla="*/ 0 h 80556"/>
                <a:gd name="connsiteX8" fmla="*/ 12680 w 23371"/>
                <a:gd name="connsiteY8" fmla="*/ 0 h 80556"/>
                <a:gd name="connsiteX9" fmla="*/ 0 w 23371"/>
                <a:gd name="connsiteY9" fmla="*/ 14421 h 8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71" h="80556">
                  <a:moveTo>
                    <a:pt x="0" y="14421"/>
                  </a:moveTo>
                  <a:lnTo>
                    <a:pt x="0" y="28593"/>
                  </a:lnTo>
                  <a:lnTo>
                    <a:pt x="249" y="28593"/>
                  </a:lnTo>
                  <a:lnTo>
                    <a:pt x="9696" y="18896"/>
                  </a:lnTo>
                  <a:lnTo>
                    <a:pt x="9946" y="18896"/>
                  </a:lnTo>
                  <a:lnTo>
                    <a:pt x="9946" y="80557"/>
                  </a:lnTo>
                  <a:lnTo>
                    <a:pt x="23372" y="80557"/>
                  </a:lnTo>
                  <a:lnTo>
                    <a:pt x="23372" y="0"/>
                  </a:lnTo>
                  <a:lnTo>
                    <a:pt x="12680" y="0"/>
                  </a:lnTo>
                  <a:lnTo>
                    <a:pt x="0" y="14421"/>
                  </a:lnTo>
                  <a:close/>
                </a:path>
              </a:pathLst>
            </a:custGeom>
            <a:solidFill>
              <a:srgbClr val="FFFFFF"/>
            </a:solidFill>
            <a:ln w="4751" cap="flat">
              <a:noFill/>
              <a:prstDash val="solid"/>
              <a:miter/>
            </a:ln>
          </p:spPr>
          <p:txBody>
            <a:bodyPr rtlCol="0" anchor="ctr"/>
            <a:lstStyle/>
            <a:p>
              <a:endParaRPr lang="ru-RU"/>
            </a:p>
          </p:txBody>
        </p:sp>
        <p:sp>
          <p:nvSpPr>
            <p:cNvPr id="237" name="Полилиния: фигура 236">
              <a:extLst>
                <a:ext uri="{FF2B5EF4-FFF2-40B4-BE49-F238E27FC236}">
                  <a16:creationId xmlns:a16="http://schemas.microsoft.com/office/drawing/2014/main" id="{3DEA8C9D-E52B-49A9-B993-2917FFA2B9C3}"/>
                </a:ext>
              </a:extLst>
            </p:cNvPr>
            <p:cNvSpPr/>
            <p:nvPr/>
          </p:nvSpPr>
          <p:spPr>
            <a:xfrm>
              <a:off x="4384184" y="5910886"/>
              <a:ext cx="62952" cy="42018"/>
            </a:xfrm>
            <a:custGeom>
              <a:avLst/>
              <a:gdLst>
                <a:gd name="connsiteX0" fmla="*/ 1292 w 62952"/>
                <a:gd name="connsiteY0" fmla="*/ 42019 h 42018"/>
                <a:gd name="connsiteX1" fmla="*/ 1789 w 62952"/>
                <a:gd name="connsiteY1" fmla="*/ 42019 h 42018"/>
                <a:gd name="connsiteX2" fmla="*/ 61462 w 62952"/>
                <a:gd name="connsiteY2" fmla="*/ 42019 h 42018"/>
                <a:gd name="connsiteX3" fmla="*/ 62953 w 62952"/>
                <a:gd name="connsiteY3" fmla="*/ 40527 h 42018"/>
                <a:gd name="connsiteX4" fmla="*/ 62458 w 62952"/>
                <a:gd name="connsiteY4" fmla="*/ 39533 h 42018"/>
                <a:gd name="connsiteX5" fmla="*/ 32620 w 62952"/>
                <a:gd name="connsiteY5" fmla="*/ 746 h 42018"/>
                <a:gd name="connsiteX6" fmla="*/ 32373 w 62952"/>
                <a:gd name="connsiteY6" fmla="*/ 497 h 42018"/>
                <a:gd name="connsiteX7" fmla="*/ 31377 w 62952"/>
                <a:gd name="connsiteY7" fmla="*/ 0 h 42018"/>
                <a:gd name="connsiteX8" fmla="*/ 30382 w 62952"/>
                <a:gd name="connsiteY8" fmla="*/ 497 h 42018"/>
                <a:gd name="connsiteX9" fmla="*/ 30134 w 62952"/>
                <a:gd name="connsiteY9" fmla="*/ 746 h 42018"/>
                <a:gd name="connsiteX10" fmla="*/ 29887 w 62952"/>
                <a:gd name="connsiteY10" fmla="*/ 994 h 42018"/>
                <a:gd name="connsiteX11" fmla="*/ 795 w 62952"/>
                <a:gd name="connsiteY11" fmla="*/ 39284 h 42018"/>
                <a:gd name="connsiteX12" fmla="*/ 297 w 62952"/>
                <a:gd name="connsiteY12" fmla="*/ 39781 h 42018"/>
                <a:gd name="connsiteX13" fmla="*/ 49 w 62952"/>
                <a:gd name="connsiteY13" fmla="*/ 40527 h 42018"/>
                <a:gd name="connsiteX14" fmla="*/ 1292 w 62952"/>
                <a:gd name="connsiteY14" fmla="*/ 42019 h 4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952" h="42018">
                  <a:moveTo>
                    <a:pt x="1292" y="42019"/>
                  </a:moveTo>
                  <a:lnTo>
                    <a:pt x="1789" y="42019"/>
                  </a:lnTo>
                  <a:lnTo>
                    <a:pt x="61462" y="42019"/>
                  </a:lnTo>
                  <a:cubicBezTo>
                    <a:pt x="62205" y="42019"/>
                    <a:pt x="62953" y="41273"/>
                    <a:pt x="62953" y="40527"/>
                  </a:cubicBezTo>
                  <a:cubicBezTo>
                    <a:pt x="62953" y="40030"/>
                    <a:pt x="62705" y="39781"/>
                    <a:pt x="62458" y="39533"/>
                  </a:cubicBezTo>
                  <a:lnTo>
                    <a:pt x="32620" y="746"/>
                  </a:lnTo>
                  <a:lnTo>
                    <a:pt x="32373" y="497"/>
                  </a:lnTo>
                  <a:cubicBezTo>
                    <a:pt x="32120" y="249"/>
                    <a:pt x="31625" y="0"/>
                    <a:pt x="31377" y="0"/>
                  </a:cubicBezTo>
                  <a:cubicBezTo>
                    <a:pt x="31130" y="0"/>
                    <a:pt x="30630" y="249"/>
                    <a:pt x="30382" y="497"/>
                  </a:cubicBezTo>
                  <a:lnTo>
                    <a:pt x="30134" y="746"/>
                  </a:lnTo>
                  <a:lnTo>
                    <a:pt x="29887" y="994"/>
                  </a:lnTo>
                  <a:lnTo>
                    <a:pt x="795" y="39284"/>
                  </a:lnTo>
                  <a:lnTo>
                    <a:pt x="297" y="39781"/>
                  </a:lnTo>
                  <a:cubicBezTo>
                    <a:pt x="49" y="40030"/>
                    <a:pt x="49" y="40278"/>
                    <a:pt x="49" y="40527"/>
                  </a:cubicBezTo>
                  <a:cubicBezTo>
                    <a:pt x="-200" y="41273"/>
                    <a:pt x="546" y="42019"/>
                    <a:pt x="1292" y="42019"/>
                  </a:cubicBezTo>
                  <a:close/>
                </a:path>
              </a:pathLst>
            </a:custGeom>
            <a:solidFill>
              <a:srgbClr val="FFFFFF"/>
            </a:solidFill>
            <a:ln w="4751" cap="flat">
              <a:noFill/>
              <a:prstDash val="solid"/>
              <a:miter/>
            </a:ln>
          </p:spPr>
          <p:txBody>
            <a:bodyPr rtlCol="0" anchor="ctr"/>
            <a:lstStyle/>
            <a:p>
              <a:endParaRPr lang="ru-RU"/>
            </a:p>
          </p:txBody>
        </p:sp>
        <p:sp>
          <p:nvSpPr>
            <p:cNvPr id="238" name="Полилиния: фигура 237">
              <a:extLst>
                <a:ext uri="{FF2B5EF4-FFF2-40B4-BE49-F238E27FC236}">
                  <a16:creationId xmlns:a16="http://schemas.microsoft.com/office/drawing/2014/main" id="{8D0F1279-0D78-44AF-8827-E4FD8487A1D5}"/>
                </a:ext>
              </a:extLst>
            </p:cNvPr>
            <p:cNvSpPr/>
            <p:nvPr/>
          </p:nvSpPr>
          <p:spPr>
            <a:xfrm>
              <a:off x="4383736" y="5958371"/>
              <a:ext cx="63153" cy="50223"/>
            </a:xfrm>
            <a:custGeom>
              <a:avLst/>
              <a:gdLst>
                <a:gd name="connsiteX0" fmla="*/ 61910 w 63153"/>
                <a:gd name="connsiteY0" fmla="*/ 0 h 50223"/>
                <a:gd name="connsiteX1" fmla="*/ 1492 w 63153"/>
                <a:gd name="connsiteY1" fmla="*/ 0 h 50223"/>
                <a:gd name="connsiteX2" fmla="*/ 0 w 63153"/>
                <a:gd name="connsiteY2" fmla="*/ 1492 h 50223"/>
                <a:gd name="connsiteX3" fmla="*/ 0 w 63153"/>
                <a:gd name="connsiteY3" fmla="*/ 48732 h 50223"/>
                <a:gd name="connsiteX4" fmla="*/ 1492 w 63153"/>
                <a:gd name="connsiteY4" fmla="*/ 50223 h 50223"/>
                <a:gd name="connsiteX5" fmla="*/ 20886 w 63153"/>
                <a:gd name="connsiteY5" fmla="*/ 50223 h 50223"/>
                <a:gd name="connsiteX6" fmla="*/ 20886 w 63153"/>
                <a:gd name="connsiteY6" fmla="*/ 20388 h 50223"/>
                <a:gd name="connsiteX7" fmla="*/ 22377 w 63153"/>
                <a:gd name="connsiteY7" fmla="*/ 18896 h 50223"/>
                <a:gd name="connsiteX8" fmla="*/ 40279 w 63153"/>
                <a:gd name="connsiteY8" fmla="*/ 18896 h 50223"/>
                <a:gd name="connsiteX9" fmla="*/ 41770 w 63153"/>
                <a:gd name="connsiteY9" fmla="*/ 20388 h 50223"/>
                <a:gd name="connsiteX10" fmla="*/ 41770 w 63153"/>
                <a:gd name="connsiteY10" fmla="*/ 49975 h 50223"/>
                <a:gd name="connsiteX11" fmla="*/ 61662 w 63153"/>
                <a:gd name="connsiteY11" fmla="*/ 49975 h 50223"/>
                <a:gd name="connsiteX12" fmla="*/ 63153 w 63153"/>
                <a:gd name="connsiteY12" fmla="*/ 48483 h 50223"/>
                <a:gd name="connsiteX13" fmla="*/ 63153 w 63153"/>
                <a:gd name="connsiteY13" fmla="*/ 1243 h 50223"/>
                <a:gd name="connsiteX14" fmla="*/ 61910 w 63153"/>
                <a:gd name="connsiteY14" fmla="*/ 0 h 50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153" h="50223">
                  <a:moveTo>
                    <a:pt x="61910" y="0"/>
                  </a:moveTo>
                  <a:lnTo>
                    <a:pt x="1492" y="0"/>
                  </a:lnTo>
                  <a:cubicBezTo>
                    <a:pt x="746" y="0"/>
                    <a:pt x="0" y="746"/>
                    <a:pt x="0" y="1492"/>
                  </a:cubicBezTo>
                  <a:lnTo>
                    <a:pt x="0" y="48732"/>
                  </a:lnTo>
                  <a:cubicBezTo>
                    <a:pt x="0" y="49478"/>
                    <a:pt x="746" y="50223"/>
                    <a:pt x="1492" y="50223"/>
                  </a:cubicBezTo>
                  <a:lnTo>
                    <a:pt x="20886" y="50223"/>
                  </a:lnTo>
                  <a:lnTo>
                    <a:pt x="20886" y="20388"/>
                  </a:lnTo>
                  <a:cubicBezTo>
                    <a:pt x="20886" y="19642"/>
                    <a:pt x="21629" y="18896"/>
                    <a:pt x="22377" y="18896"/>
                  </a:cubicBezTo>
                  <a:lnTo>
                    <a:pt x="40279" y="18896"/>
                  </a:lnTo>
                  <a:cubicBezTo>
                    <a:pt x="41027" y="18896"/>
                    <a:pt x="41770" y="19642"/>
                    <a:pt x="41770" y="20388"/>
                  </a:cubicBezTo>
                  <a:lnTo>
                    <a:pt x="41770" y="49975"/>
                  </a:lnTo>
                  <a:lnTo>
                    <a:pt x="61662" y="49975"/>
                  </a:lnTo>
                  <a:cubicBezTo>
                    <a:pt x="62405" y="49975"/>
                    <a:pt x="63153" y="49229"/>
                    <a:pt x="63153" y="48483"/>
                  </a:cubicBezTo>
                  <a:lnTo>
                    <a:pt x="63153" y="1243"/>
                  </a:lnTo>
                  <a:cubicBezTo>
                    <a:pt x="63153" y="497"/>
                    <a:pt x="62658" y="0"/>
                    <a:pt x="61910" y="0"/>
                  </a:cubicBezTo>
                  <a:close/>
                </a:path>
              </a:pathLst>
            </a:custGeom>
            <a:solidFill>
              <a:srgbClr val="FFFFFF"/>
            </a:solidFill>
            <a:ln w="4751" cap="flat">
              <a:noFill/>
              <a:prstDash val="solid"/>
              <a:miter/>
            </a:ln>
          </p:spPr>
          <p:txBody>
            <a:bodyPr rtlCol="0" anchor="ctr"/>
            <a:lstStyle/>
            <a:p>
              <a:endParaRPr lang="ru-RU"/>
            </a:p>
          </p:txBody>
        </p:sp>
        <p:sp>
          <p:nvSpPr>
            <p:cNvPr id="239" name="Полилиния: фигура 238">
              <a:extLst>
                <a:ext uri="{FF2B5EF4-FFF2-40B4-BE49-F238E27FC236}">
                  <a16:creationId xmlns:a16="http://schemas.microsoft.com/office/drawing/2014/main" id="{F28CD8BE-8F4C-4F7B-8FCA-D9751709EBF2}"/>
                </a:ext>
              </a:extLst>
            </p:cNvPr>
            <p:cNvSpPr/>
            <p:nvPr/>
          </p:nvSpPr>
          <p:spPr>
            <a:xfrm>
              <a:off x="4592836" y="5945939"/>
              <a:ext cx="62655" cy="63152"/>
            </a:xfrm>
            <a:custGeom>
              <a:avLst/>
              <a:gdLst>
                <a:gd name="connsiteX0" fmla="*/ 61165 w 62655"/>
                <a:gd name="connsiteY0" fmla="*/ 0 h 63152"/>
                <a:gd name="connsiteX1" fmla="*/ 1491 w 62655"/>
                <a:gd name="connsiteY1" fmla="*/ 0 h 63152"/>
                <a:gd name="connsiteX2" fmla="*/ 0 w 62655"/>
                <a:gd name="connsiteY2" fmla="*/ 1492 h 63152"/>
                <a:gd name="connsiteX3" fmla="*/ 0 w 62655"/>
                <a:gd name="connsiteY3" fmla="*/ 61661 h 63152"/>
                <a:gd name="connsiteX4" fmla="*/ 1491 w 62655"/>
                <a:gd name="connsiteY4" fmla="*/ 63153 h 63152"/>
                <a:gd name="connsiteX5" fmla="*/ 61165 w 62655"/>
                <a:gd name="connsiteY5" fmla="*/ 63153 h 63152"/>
                <a:gd name="connsiteX6" fmla="*/ 62655 w 62655"/>
                <a:gd name="connsiteY6" fmla="*/ 61661 h 63152"/>
                <a:gd name="connsiteX7" fmla="*/ 62655 w 62655"/>
                <a:gd name="connsiteY7" fmla="*/ 1492 h 63152"/>
                <a:gd name="connsiteX8" fmla="*/ 61165 w 62655"/>
                <a:gd name="connsiteY8" fmla="*/ 0 h 63152"/>
                <a:gd name="connsiteX9" fmla="*/ 28346 w 62655"/>
                <a:gd name="connsiteY9" fmla="*/ 39284 h 63152"/>
                <a:gd name="connsiteX10" fmla="*/ 26851 w 62655"/>
                <a:gd name="connsiteY10" fmla="*/ 40776 h 63152"/>
                <a:gd name="connsiteX11" fmla="*/ 8949 w 62655"/>
                <a:gd name="connsiteY11" fmla="*/ 40776 h 63152"/>
                <a:gd name="connsiteX12" fmla="*/ 7458 w 62655"/>
                <a:gd name="connsiteY12" fmla="*/ 39284 h 63152"/>
                <a:gd name="connsiteX13" fmla="*/ 7458 w 62655"/>
                <a:gd name="connsiteY13" fmla="*/ 28344 h 63152"/>
                <a:gd name="connsiteX14" fmla="*/ 8949 w 62655"/>
                <a:gd name="connsiteY14" fmla="*/ 26852 h 63152"/>
                <a:gd name="connsiteX15" fmla="*/ 26851 w 62655"/>
                <a:gd name="connsiteY15" fmla="*/ 26852 h 63152"/>
                <a:gd name="connsiteX16" fmla="*/ 28346 w 62655"/>
                <a:gd name="connsiteY16" fmla="*/ 28344 h 63152"/>
                <a:gd name="connsiteX17" fmla="*/ 28346 w 62655"/>
                <a:gd name="connsiteY17" fmla="*/ 39284 h 63152"/>
                <a:gd name="connsiteX18" fmla="*/ 28346 w 62655"/>
                <a:gd name="connsiteY18" fmla="*/ 19393 h 63152"/>
                <a:gd name="connsiteX19" fmla="*/ 26851 w 62655"/>
                <a:gd name="connsiteY19" fmla="*/ 20885 h 63152"/>
                <a:gd name="connsiteX20" fmla="*/ 8949 w 62655"/>
                <a:gd name="connsiteY20" fmla="*/ 20885 h 63152"/>
                <a:gd name="connsiteX21" fmla="*/ 7458 w 62655"/>
                <a:gd name="connsiteY21" fmla="*/ 19393 h 63152"/>
                <a:gd name="connsiteX22" fmla="*/ 7458 w 62655"/>
                <a:gd name="connsiteY22" fmla="*/ 8453 h 63152"/>
                <a:gd name="connsiteX23" fmla="*/ 8949 w 62655"/>
                <a:gd name="connsiteY23" fmla="*/ 6962 h 63152"/>
                <a:gd name="connsiteX24" fmla="*/ 26851 w 62655"/>
                <a:gd name="connsiteY24" fmla="*/ 6962 h 63152"/>
                <a:gd name="connsiteX25" fmla="*/ 28346 w 62655"/>
                <a:gd name="connsiteY25" fmla="*/ 8453 h 63152"/>
                <a:gd name="connsiteX26" fmla="*/ 28346 w 62655"/>
                <a:gd name="connsiteY26" fmla="*/ 19393 h 63152"/>
                <a:gd name="connsiteX27" fmla="*/ 55693 w 62655"/>
                <a:gd name="connsiteY27" fmla="*/ 39284 h 63152"/>
                <a:gd name="connsiteX28" fmla="*/ 54202 w 62655"/>
                <a:gd name="connsiteY28" fmla="*/ 40776 h 63152"/>
                <a:gd name="connsiteX29" fmla="*/ 36300 w 62655"/>
                <a:gd name="connsiteY29" fmla="*/ 40776 h 63152"/>
                <a:gd name="connsiteX30" fmla="*/ 34809 w 62655"/>
                <a:gd name="connsiteY30" fmla="*/ 39284 h 63152"/>
                <a:gd name="connsiteX31" fmla="*/ 34809 w 62655"/>
                <a:gd name="connsiteY31" fmla="*/ 28344 h 63152"/>
                <a:gd name="connsiteX32" fmla="*/ 36300 w 62655"/>
                <a:gd name="connsiteY32" fmla="*/ 26852 h 63152"/>
                <a:gd name="connsiteX33" fmla="*/ 54202 w 62655"/>
                <a:gd name="connsiteY33" fmla="*/ 26852 h 63152"/>
                <a:gd name="connsiteX34" fmla="*/ 55693 w 62655"/>
                <a:gd name="connsiteY34" fmla="*/ 28344 h 63152"/>
                <a:gd name="connsiteX35" fmla="*/ 55693 w 62655"/>
                <a:gd name="connsiteY35" fmla="*/ 39284 h 63152"/>
                <a:gd name="connsiteX36" fmla="*/ 55693 w 62655"/>
                <a:gd name="connsiteY36" fmla="*/ 39284 h 63152"/>
                <a:gd name="connsiteX37" fmla="*/ 55693 w 62655"/>
                <a:gd name="connsiteY37" fmla="*/ 19393 h 63152"/>
                <a:gd name="connsiteX38" fmla="*/ 54202 w 62655"/>
                <a:gd name="connsiteY38" fmla="*/ 20885 h 63152"/>
                <a:gd name="connsiteX39" fmla="*/ 36300 w 62655"/>
                <a:gd name="connsiteY39" fmla="*/ 20885 h 63152"/>
                <a:gd name="connsiteX40" fmla="*/ 34809 w 62655"/>
                <a:gd name="connsiteY40" fmla="*/ 19393 h 63152"/>
                <a:gd name="connsiteX41" fmla="*/ 34809 w 62655"/>
                <a:gd name="connsiteY41" fmla="*/ 8453 h 63152"/>
                <a:gd name="connsiteX42" fmla="*/ 36300 w 62655"/>
                <a:gd name="connsiteY42" fmla="*/ 6962 h 63152"/>
                <a:gd name="connsiteX43" fmla="*/ 54202 w 62655"/>
                <a:gd name="connsiteY43" fmla="*/ 6962 h 63152"/>
                <a:gd name="connsiteX44" fmla="*/ 55693 w 62655"/>
                <a:gd name="connsiteY44" fmla="*/ 8453 h 63152"/>
                <a:gd name="connsiteX45" fmla="*/ 55693 w 62655"/>
                <a:gd name="connsiteY45" fmla="*/ 19393 h 63152"/>
                <a:gd name="connsiteX46" fmla="*/ 55693 w 62655"/>
                <a:gd name="connsiteY46" fmla="*/ 19393 h 6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2655" h="63152">
                  <a:moveTo>
                    <a:pt x="61165" y="0"/>
                  </a:moveTo>
                  <a:lnTo>
                    <a:pt x="1491" y="0"/>
                  </a:lnTo>
                  <a:cubicBezTo>
                    <a:pt x="748" y="0"/>
                    <a:pt x="0" y="746"/>
                    <a:pt x="0" y="1492"/>
                  </a:cubicBezTo>
                  <a:lnTo>
                    <a:pt x="0" y="61661"/>
                  </a:lnTo>
                  <a:cubicBezTo>
                    <a:pt x="0" y="62407"/>
                    <a:pt x="748" y="63153"/>
                    <a:pt x="1491" y="63153"/>
                  </a:cubicBezTo>
                  <a:lnTo>
                    <a:pt x="61165" y="63153"/>
                  </a:lnTo>
                  <a:cubicBezTo>
                    <a:pt x="61908" y="63153"/>
                    <a:pt x="62655" y="62407"/>
                    <a:pt x="62655" y="61661"/>
                  </a:cubicBezTo>
                  <a:lnTo>
                    <a:pt x="62655" y="1492"/>
                  </a:lnTo>
                  <a:cubicBezTo>
                    <a:pt x="62655" y="746"/>
                    <a:pt x="61908" y="0"/>
                    <a:pt x="61165" y="0"/>
                  </a:cubicBezTo>
                  <a:close/>
                  <a:moveTo>
                    <a:pt x="28346" y="39284"/>
                  </a:moveTo>
                  <a:cubicBezTo>
                    <a:pt x="28346" y="40030"/>
                    <a:pt x="27599" y="40776"/>
                    <a:pt x="26851" y="40776"/>
                  </a:cubicBezTo>
                  <a:lnTo>
                    <a:pt x="8949" y="40776"/>
                  </a:lnTo>
                  <a:cubicBezTo>
                    <a:pt x="8206" y="40776"/>
                    <a:pt x="7458" y="40030"/>
                    <a:pt x="7458" y="39284"/>
                  </a:cubicBezTo>
                  <a:lnTo>
                    <a:pt x="7458" y="28344"/>
                  </a:lnTo>
                  <a:cubicBezTo>
                    <a:pt x="7458" y="27598"/>
                    <a:pt x="8206" y="26852"/>
                    <a:pt x="8949" y="26852"/>
                  </a:cubicBezTo>
                  <a:lnTo>
                    <a:pt x="26851" y="26852"/>
                  </a:lnTo>
                  <a:cubicBezTo>
                    <a:pt x="27599" y="26852"/>
                    <a:pt x="28346" y="27598"/>
                    <a:pt x="28346" y="28344"/>
                  </a:cubicBezTo>
                  <a:lnTo>
                    <a:pt x="28346" y="39284"/>
                  </a:lnTo>
                  <a:close/>
                  <a:moveTo>
                    <a:pt x="28346" y="19393"/>
                  </a:moveTo>
                  <a:cubicBezTo>
                    <a:pt x="28346" y="20139"/>
                    <a:pt x="27599" y="20885"/>
                    <a:pt x="26851" y="20885"/>
                  </a:cubicBezTo>
                  <a:lnTo>
                    <a:pt x="8949" y="20885"/>
                  </a:lnTo>
                  <a:cubicBezTo>
                    <a:pt x="8206" y="20885"/>
                    <a:pt x="7458" y="20139"/>
                    <a:pt x="7458" y="19393"/>
                  </a:cubicBezTo>
                  <a:lnTo>
                    <a:pt x="7458" y="8453"/>
                  </a:lnTo>
                  <a:cubicBezTo>
                    <a:pt x="7458" y="7708"/>
                    <a:pt x="8206" y="6962"/>
                    <a:pt x="8949" y="6962"/>
                  </a:cubicBezTo>
                  <a:lnTo>
                    <a:pt x="26851" y="6962"/>
                  </a:lnTo>
                  <a:cubicBezTo>
                    <a:pt x="27599" y="6962"/>
                    <a:pt x="28346" y="7708"/>
                    <a:pt x="28346" y="8453"/>
                  </a:cubicBezTo>
                  <a:lnTo>
                    <a:pt x="28346" y="19393"/>
                  </a:lnTo>
                  <a:close/>
                  <a:moveTo>
                    <a:pt x="55693" y="39284"/>
                  </a:moveTo>
                  <a:cubicBezTo>
                    <a:pt x="55693" y="40030"/>
                    <a:pt x="54950" y="40776"/>
                    <a:pt x="54202" y="40776"/>
                  </a:cubicBezTo>
                  <a:lnTo>
                    <a:pt x="36300" y="40776"/>
                  </a:lnTo>
                  <a:cubicBezTo>
                    <a:pt x="35552" y="40776"/>
                    <a:pt x="34809" y="40030"/>
                    <a:pt x="34809" y="39284"/>
                  </a:cubicBezTo>
                  <a:lnTo>
                    <a:pt x="34809" y="28344"/>
                  </a:lnTo>
                  <a:cubicBezTo>
                    <a:pt x="34809" y="27598"/>
                    <a:pt x="35552" y="26852"/>
                    <a:pt x="36300" y="26852"/>
                  </a:cubicBezTo>
                  <a:lnTo>
                    <a:pt x="54202" y="26852"/>
                  </a:lnTo>
                  <a:cubicBezTo>
                    <a:pt x="54950" y="26852"/>
                    <a:pt x="55693" y="27598"/>
                    <a:pt x="55693" y="28344"/>
                  </a:cubicBezTo>
                  <a:lnTo>
                    <a:pt x="55693" y="39284"/>
                  </a:lnTo>
                  <a:lnTo>
                    <a:pt x="55693" y="39284"/>
                  </a:lnTo>
                  <a:close/>
                  <a:moveTo>
                    <a:pt x="55693" y="19393"/>
                  </a:moveTo>
                  <a:cubicBezTo>
                    <a:pt x="55693" y="20139"/>
                    <a:pt x="54950" y="20885"/>
                    <a:pt x="54202" y="20885"/>
                  </a:cubicBezTo>
                  <a:lnTo>
                    <a:pt x="36300" y="20885"/>
                  </a:lnTo>
                  <a:cubicBezTo>
                    <a:pt x="35552" y="20885"/>
                    <a:pt x="34809" y="20139"/>
                    <a:pt x="34809" y="19393"/>
                  </a:cubicBezTo>
                  <a:lnTo>
                    <a:pt x="34809" y="8453"/>
                  </a:lnTo>
                  <a:cubicBezTo>
                    <a:pt x="34809" y="7708"/>
                    <a:pt x="35552" y="6962"/>
                    <a:pt x="36300" y="6962"/>
                  </a:cubicBezTo>
                  <a:lnTo>
                    <a:pt x="54202" y="6962"/>
                  </a:lnTo>
                  <a:cubicBezTo>
                    <a:pt x="54950" y="6962"/>
                    <a:pt x="55693" y="7708"/>
                    <a:pt x="55693" y="8453"/>
                  </a:cubicBezTo>
                  <a:lnTo>
                    <a:pt x="55693" y="19393"/>
                  </a:lnTo>
                  <a:lnTo>
                    <a:pt x="55693" y="19393"/>
                  </a:lnTo>
                  <a:close/>
                </a:path>
              </a:pathLst>
            </a:custGeom>
            <a:solidFill>
              <a:srgbClr val="FFFFFF"/>
            </a:solidFill>
            <a:ln w="4751" cap="flat">
              <a:noFill/>
              <a:prstDash val="solid"/>
              <a:miter/>
            </a:ln>
          </p:spPr>
          <p:txBody>
            <a:bodyPr rtlCol="0" anchor="ctr"/>
            <a:lstStyle/>
            <a:p>
              <a:endParaRPr lang="ru-RU"/>
            </a:p>
          </p:txBody>
        </p:sp>
        <p:sp>
          <p:nvSpPr>
            <p:cNvPr id="240" name="Полилиния: фигура 239">
              <a:extLst>
                <a:ext uri="{FF2B5EF4-FFF2-40B4-BE49-F238E27FC236}">
                  <a16:creationId xmlns:a16="http://schemas.microsoft.com/office/drawing/2014/main" id="{8E9BAE1F-DE8A-47E1-950F-0E1A0FCAD975}"/>
                </a:ext>
              </a:extLst>
            </p:cNvPr>
            <p:cNvSpPr/>
            <p:nvPr/>
          </p:nvSpPr>
          <p:spPr>
            <a:xfrm>
              <a:off x="4455342" y="5805962"/>
              <a:ext cx="61412" cy="202635"/>
            </a:xfrm>
            <a:custGeom>
              <a:avLst/>
              <a:gdLst>
                <a:gd name="connsiteX0" fmla="*/ 59922 w 61412"/>
                <a:gd name="connsiteY0" fmla="*/ 0 h 202635"/>
                <a:gd name="connsiteX1" fmla="*/ 1491 w 61412"/>
                <a:gd name="connsiteY1" fmla="*/ 0 h 202635"/>
                <a:gd name="connsiteX2" fmla="*/ 0 w 61412"/>
                <a:gd name="connsiteY2" fmla="*/ 1492 h 202635"/>
                <a:gd name="connsiteX3" fmla="*/ 0 w 61412"/>
                <a:gd name="connsiteY3" fmla="*/ 201144 h 202635"/>
                <a:gd name="connsiteX4" fmla="*/ 1491 w 61412"/>
                <a:gd name="connsiteY4" fmla="*/ 202636 h 202635"/>
                <a:gd name="connsiteX5" fmla="*/ 59922 w 61412"/>
                <a:gd name="connsiteY5" fmla="*/ 202636 h 202635"/>
                <a:gd name="connsiteX6" fmla="*/ 61412 w 61412"/>
                <a:gd name="connsiteY6" fmla="*/ 201144 h 202635"/>
                <a:gd name="connsiteX7" fmla="*/ 61412 w 61412"/>
                <a:gd name="connsiteY7" fmla="*/ 1492 h 202635"/>
                <a:gd name="connsiteX8" fmla="*/ 59922 w 61412"/>
                <a:gd name="connsiteY8" fmla="*/ 0 h 202635"/>
                <a:gd name="connsiteX9" fmla="*/ 25113 w 61412"/>
                <a:gd name="connsiteY9" fmla="*/ 179762 h 202635"/>
                <a:gd name="connsiteX10" fmla="*/ 24365 w 61412"/>
                <a:gd name="connsiteY10" fmla="*/ 180507 h 202635"/>
                <a:gd name="connsiteX11" fmla="*/ 10939 w 61412"/>
                <a:gd name="connsiteY11" fmla="*/ 180507 h 202635"/>
                <a:gd name="connsiteX12" fmla="*/ 10192 w 61412"/>
                <a:gd name="connsiteY12" fmla="*/ 179762 h 202635"/>
                <a:gd name="connsiteX13" fmla="*/ 10192 w 61412"/>
                <a:gd name="connsiteY13" fmla="*/ 164843 h 202635"/>
                <a:gd name="connsiteX14" fmla="*/ 10939 w 61412"/>
                <a:gd name="connsiteY14" fmla="*/ 164098 h 202635"/>
                <a:gd name="connsiteX15" fmla="*/ 24365 w 61412"/>
                <a:gd name="connsiteY15" fmla="*/ 164098 h 202635"/>
                <a:gd name="connsiteX16" fmla="*/ 25113 w 61412"/>
                <a:gd name="connsiteY16" fmla="*/ 164843 h 202635"/>
                <a:gd name="connsiteX17" fmla="*/ 25113 w 61412"/>
                <a:gd name="connsiteY17" fmla="*/ 179762 h 202635"/>
                <a:gd name="connsiteX18" fmla="*/ 25113 w 61412"/>
                <a:gd name="connsiteY18" fmla="*/ 145699 h 202635"/>
                <a:gd name="connsiteX19" fmla="*/ 24365 w 61412"/>
                <a:gd name="connsiteY19" fmla="*/ 146444 h 202635"/>
                <a:gd name="connsiteX20" fmla="*/ 10939 w 61412"/>
                <a:gd name="connsiteY20" fmla="*/ 146444 h 202635"/>
                <a:gd name="connsiteX21" fmla="*/ 10192 w 61412"/>
                <a:gd name="connsiteY21" fmla="*/ 145699 h 202635"/>
                <a:gd name="connsiteX22" fmla="*/ 10192 w 61412"/>
                <a:gd name="connsiteY22" fmla="*/ 130781 h 202635"/>
                <a:gd name="connsiteX23" fmla="*/ 10939 w 61412"/>
                <a:gd name="connsiteY23" fmla="*/ 130035 h 202635"/>
                <a:gd name="connsiteX24" fmla="*/ 24365 w 61412"/>
                <a:gd name="connsiteY24" fmla="*/ 130035 h 202635"/>
                <a:gd name="connsiteX25" fmla="*/ 25113 w 61412"/>
                <a:gd name="connsiteY25" fmla="*/ 130781 h 202635"/>
                <a:gd name="connsiteX26" fmla="*/ 25113 w 61412"/>
                <a:gd name="connsiteY26" fmla="*/ 145699 h 202635"/>
                <a:gd name="connsiteX27" fmla="*/ 25113 w 61412"/>
                <a:gd name="connsiteY27" fmla="*/ 111387 h 202635"/>
                <a:gd name="connsiteX28" fmla="*/ 24365 w 61412"/>
                <a:gd name="connsiteY28" fmla="*/ 112134 h 202635"/>
                <a:gd name="connsiteX29" fmla="*/ 10939 w 61412"/>
                <a:gd name="connsiteY29" fmla="*/ 112134 h 202635"/>
                <a:gd name="connsiteX30" fmla="*/ 10192 w 61412"/>
                <a:gd name="connsiteY30" fmla="*/ 111387 h 202635"/>
                <a:gd name="connsiteX31" fmla="*/ 10192 w 61412"/>
                <a:gd name="connsiteY31" fmla="*/ 96470 h 202635"/>
                <a:gd name="connsiteX32" fmla="*/ 10939 w 61412"/>
                <a:gd name="connsiteY32" fmla="*/ 95724 h 202635"/>
                <a:gd name="connsiteX33" fmla="*/ 24365 w 61412"/>
                <a:gd name="connsiteY33" fmla="*/ 95724 h 202635"/>
                <a:gd name="connsiteX34" fmla="*/ 25113 w 61412"/>
                <a:gd name="connsiteY34" fmla="*/ 96470 h 202635"/>
                <a:gd name="connsiteX35" fmla="*/ 25113 w 61412"/>
                <a:gd name="connsiteY35" fmla="*/ 111387 h 202635"/>
                <a:gd name="connsiteX36" fmla="*/ 25113 w 61412"/>
                <a:gd name="connsiteY36" fmla="*/ 77076 h 202635"/>
                <a:gd name="connsiteX37" fmla="*/ 24365 w 61412"/>
                <a:gd name="connsiteY37" fmla="*/ 77822 h 202635"/>
                <a:gd name="connsiteX38" fmla="*/ 10939 w 61412"/>
                <a:gd name="connsiteY38" fmla="*/ 77822 h 202635"/>
                <a:gd name="connsiteX39" fmla="*/ 10192 w 61412"/>
                <a:gd name="connsiteY39" fmla="*/ 77076 h 202635"/>
                <a:gd name="connsiteX40" fmla="*/ 10192 w 61412"/>
                <a:gd name="connsiteY40" fmla="*/ 62158 h 202635"/>
                <a:gd name="connsiteX41" fmla="*/ 10939 w 61412"/>
                <a:gd name="connsiteY41" fmla="*/ 61412 h 202635"/>
                <a:gd name="connsiteX42" fmla="*/ 24365 w 61412"/>
                <a:gd name="connsiteY42" fmla="*/ 61412 h 202635"/>
                <a:gd name="connsiteX43" fmla="*/ 25113 w 61412"/>
                <a:gd name="connsiteY43" fmla="*/ 62158 h 202635"/>
                <a:gd name="connsiteX44" fmla="*/ 25113 w 61412"/>
                <a:gd name="connsiteY44" fmla="*/ 77076 h 202635"/>
                <a:gd name="connsiteX45" fmla="*/ 25113 w 61412"/>
                <a:gd name="connsiteY45" fmla="*/ 43013 h 202635"/>
                <a:gd name="connsiteX46" fmla="*/ 24365 w 61412"/>
                <a:gd name="connsiteY46" fmla="*/ 43759 h 202635"/>
                <a:gd name="connsiteX47" fmla="*/ 10939 w 61412"/>
                <a:gd name="connsiteY47" fmla="*/ 43759 h 202635"/>
                <a:gd name="connsiteX48" fmla="*/ 10192 w 61412"/>
                <a:gd name="connsiteY48" fmla="*/ 43013 h 202635"/>
                <a:gd name="connsiteX49" fmla="*/ 10192 w 61412"/>
                <a:gd name="connsiteY49" fmla="*/ 28095 h 202635"/>
                <a:gd name="connsiteX50" fmla="*/ 10939 w 61412"/>
                <a:gd name="connsiteY50" fmla="*/ 27350 h 202635"/>
                <a:gd name="connsiteX51" fmla="*/ 24365 w 61412"/>
                <a:gd name="connsiteY51" fmla="*/ 27350 h 202635"/>
                <a:gd name="connsiteX52" fmla="*/ 25113 w 61412"/>
                <a:gd name="connsiteY52" fmla="*/ 28095 h 202635"/>
                <a:gd name="connsiteX53" fmla="*/ 25113 w 61412"/>
                <a:gd name="connsiteY53" fmla="*/ 43013 h 202635"/>
                <a:gd name="connsiteX54" fmla="*/ 51221 w 61412"/>
                <a:gd name="connsiteY54" fmla="*/ 179762 h 202635"/>
                <a:gd name="connsiteX55" fmla="*/ 50473 w 61412"/>
                <a:gd name="connsiteY55" fmla="*/ 180507 h 202635"/>
                <a:gd name="connsiteX56" fmla="*/ 37047 w 61412"/>
                <a:gd name="connsiteY56" fmla="*/ 180507 h 202635"/>
                <a:gd name="connsiteX57" fmla="*/ 36300 w 61412"/>
                <a:gd name="connsiteY57" fmla="*/ 179762 h 202635"/>
                <a:gd name="connsiteX58" fmla="*/ 36300 w 61412"/>
                <a:gd name="connsiteY58" fmla="*/ 164843 h 202635"/>
                <a:gd name="connsiteX59" fmla="*/ 37047 w 61412"/>
                <a:gd name="connsiteY59" fmla="*/ 164098 h 202635"/>
                <a:gd name="connsiteX60" fmla="*/ 50473 w 61412"/>
                <a:gd name="connsiteY60" fmla="*/ 164098 h 202635"/>
                <a:gd name="connsiteX61" fmla="*/ 51221 w 61412"/>
                <a:gd name="connsiteY61" fmla="*/ 164843 h 202635"/>
                <a:gd name="connsiteX62" fmla="*/ 51221 w 61412"/>
                <a:gd name="connsiteY62" fmla="*/ 179762 h 202635"/>
                <a:gd name="connsiteX63" fmla="*/ 51221 w 61412"/>
                <a:gd name="connsiteY63" fmla="*/ 145699 h 202635"/>
                <a:gd name="connsiteX64" fmla="*/ 50473 w 61412"/>
                <a:gd name="connsiteY64" fmla="*/ 146444 h 202635"/>
                <a:gd name="connsiteX65" fmla="*/ 37047 w 61412"/>
                <a:gd name="connsiteY65" fmla="*/ 146444 h 202635"/>
                <a:gd name="connsiteX66" fmla="*/ 36300 w 61412"/>
                <a:gd name="connsiteY66" fmla="*/ 145699 h 202635"/>
                <a:gd name="connsiteX67" fmla="*/ 36300 w 61412"/>
                <a:gd name="connsiteY67" fmla="*/ 130781 h 202635"/>
                <a:gd name="connsiteX68" fmla="*/ 37047 w 61412"/>
                <a:gd name="connsiteY68" fmla="*/ 130035 h 202635"/>
                <a:gd name="connsiteX69" fmla="*/ 50473 w 61412"/>
                <a:gd name="connsiteY69" fmla="*/ 130035 h 202635"/>
                <a:gd name="connsiteX70" fmla="*/ 51221 w 61412"/>
                <a:gd name="connsiteY70" fmla="*/ 130781 h 202635"/>
                <a:gd name="connsiteX71" fmla="*/ 51221 w 61412"/>
                <a:gd name="connsiteY71" fmla="*/ 145699 h 202635"/>
                <a:gd name="connsiteX72" fmla="*/ 51221 w 61412"/>
                <a:gd name="connsiteY72" fmla="*/ 111387 h 202635"/>
                <a:gd name="connsiteX73" fmla="*/ 50473 w 61412"/>
                <a:gd name="connsiteY73" fmla="*/ 112134 h 202635"/>
                <a:gd name="connsiteX74" fmla="*/ 37047 w 61412"/>
                <a:gd name="connsiteY74" fmla="*/ 112134 h 202635"/>
                <a:gd name="connsiteX75" fmla="*/ 36300 w 61412"/>
                <a:gd name="connsiteY75" fmla="*/ 111387 h 202635"/>
                <a:gd name="connsiteX76" fmla="*/ 36300 w 61412"/>
                <a:gd name="connsiteY76" fmla="*/ 96470 h 202635"/>
                <a:gd name="connsiteX77" fmla="*/ 37047 w 61412"/>
                <a:gd name="connsiteY77" fmla="*/ 95724 h 202635"/>
                <a:gd name="connsiteX78" fmla="*/ 50473 w 61412"/>
                <a:gd name="connsiteY78" fmla="*/ 95724 h 202635"/>
                <a:gd name="connsiteX79" fmla="*/ 51221 w 61412"/>
                <a:gd name="connsiteY79" fmla="*/ 96470 h 202635"/>
                <a:gd name="connsiteX80" fmla="*/ 51221 w 61412"/>
                <a:gd name="connsiteY80" fmla="*/ 111387 h 202635"/>
                <a:gd name="connsiteX81" fmla="*/ 51221 w 61412"/>
                <a:gd name="connsiteY81" fmla="*/ 77076 h 202635"/>
                <a:gd name="connsiteX82" fmla="*/ 50473 w 61412"/>
                <a:gd name="connsiteY82" fmla="*/ 77822 h 202635"/>
                <a:gd name="connsiteX83" fmla="*/ 37047 w 61412"/>
                <a:gd name="connsiteY83" fmla="*/ 77822 h 202635"/>
                <a:gd name="connsiteX84" fmla="*/ 36300 w 61412"/>
                <a:gd name="connsiteY84" fmla="*/ 77076 h 202635"/>
                <a:gd name="connsiteX85" fmla="*/ 36300 w 61412"/>
                <a:gd name="connsiteY85" fmla="*/ 62158 h 202635"/>
                <a:gd name="connsiteX86" fmla="*/ 37047 w 61412"/>
                <a:gd name="connsiteY86" fmla="*/ 61412 h 202635"/>
                <a:gd name="connsiteX87" fmla="*/ 50473 w 61412"/>
                <a:gd name="connsiteY87" fmla="*/ 61412 h 202635"/>
                <a:gd name="connsiteX88" fmla="*/ 51221 w 61412"/>
                <a:gd name="connsiteY88" fmla="*/ 62158 h 202635"/>
                <a:gd name="connsiteX89" fmla="*/ 51221 w 61412"/>
                <a:gd name="connsiteY89" fmla="*/ 77076 h 202635"/>
                <a:gd name="connsiteX90" fmla="*/ 51221 w 61412"/>
                <a:gd name="connsiteY90" fmla="*/ 43013 h 202635"/>
                <a:gd name="connsiteX91" fmla="*/ 50473 w 61412"/>
                <a:gd name="connsiteY91" fmla="*/ 43759 h 202635"/>
                <a:gd name="connsiteX92" fmla="*/ 37047 w 61412"/>
                <a:gd name="connsiteY92" fmla="*/ 43759 h 202635"/>
                <a:gd name="connsiteX93" fmla="*/ 36300 w 61412"/>
                <a:gd name="connsiteY93" fmla="*/ 43013 h 202635"/>
                <a:gd name="connsiteX94" fmla="*/ 36300 w 61412"/>
                <a:gd name="connsiteY94" fmla="*/ 28095 h 202635"/>
                <a:gd name="connsiteX95" fmla="*/ 37047 w 61412"/>
                <a:gd name="connsiteY95" fmla="*/ 27350 h 202635"/>
                <a:gd name="connsiteX96" fmla="*/ 50473 w 61412"/>
                <a:gd name="connsiteY96" fmla="*/ 27350 h 202635"/>
                <a:gd name="connsiteX97" fmla="*/ 51221 w 61412"/>
                <a:gd name="connsiteY97" fmla="*/ 28095 h 202635"/>
                <a:gd name="connsiteX98" fmla="*/ 51221 w 61412"/>
                <a:gd name="connsiteY98" fmla="*/ 43013 h 20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1412" h="202635">
                  <a:moveTo>
                    <a:pt x="59922" y="0"/>
                  </a:moveTo>
                  <a:lnTo>
                    <a:pt x="1491" y="0"/>
                  </a:lnTo>
                  <a:cubicBezTo>
                    <a:pt x="748" y="0"/>
                    <a:pt x="0" y="746"/>
                    <a:pt x="0" y="1492"/>
                  </a:cubicBezTo>
                  <a:lnTo>
                    <a:pt x="0" y="201144"/>
                  </a:lnTo>
                  <a:cubicBezTo>
                    <a:pt x="0" y="201890"/>
                    <a:pt x="748" y="202636"/>
                    <a:pt x="1491" y="202636"/>
                  </a:cubicBezTo>
                  <a:lnTo>
                    <a:pt x="59922" y="202636"/>
                  </a:lnTo>
                  <a:cubicBezTo>
                    <a:pt x="60665" y="202636"/>
                    <a:pt x="61412" y="201890"/>
                    <a:pt x="61412" y="201144"/>
                  </a:cubicBezTo>
                  <a:lnTo>
                    <a:pt x="61412" y="1492"/>
                  </a:lnTo>
                  <a:cubicBezTo>
                    <a:pt x="61412" y="746"/>
                    <a:pt x="60665" y="0"/>
                    <a:pt x="59922" y="0"/>
                  </a:cubicBezTo>
                  <a:close/>
                  <a:moveTo>
                    <a:pt x="25113" y="179762"/>
                  </a:moveTo>
                  <a:cubicBezTo>
                    <a:pt x="25113" y="180259"/>
                    <a:pt x="24865" y="180507"/>
                    <a:pt x="24365" y="180507"/>
                  </a:cubicBezTo>
                  <a:lnTo>
                    <a:pt x="10939" y="180507"/>
                  </a:lnTo>
                  <a:cubicBezTo>
                    <a:pt x="10444" y="180507"/>
                    <a:pt x="10192" y="180259"/>
                    <a:pt x="10192" y="179762"/>
                  </a:cubicBezTo>
                  <a:lnTo>
                    <a:pt x="10192" y="164843"/>
                  </a:lnTo>
                  <a:cubicBezTo>
                    <a:pt x="10192" y="164346"/>
                    <a:pt x="10444" y="164098"/>
                    <a:pt x="10939" y="164098"/>
                  </a:cubicBezTo>
                  <a:lnTo>
                    <a:pt x="24365" y="164098"/>
                  </a:lnTo>
                  <a:cubicBezTo>
                    <a:pt x="24865" y="164098"/>
                    <a:pt x="25113" y="164346"/>
                    <a:pt x="25113" y="164843"/>
                  </a:cubicBezTo>
                  <a:lnTo>
                    <a:pt x="25113" y="179762"/>
                  </a:lnTo>
                  <a:close/>
                  <a:moveTo>
                    <a:pt x="25113" y="145699"/>
                  </a:moveTo>
                  <a:cubicBezTo>
                    <a:pt x="25113" y="146196"/>
                    <a:pt x="24865" y="146444"/>
                    <a:pt x="24365" y="146444"/>
                  </a:cubicBezTo>
                  <a:lnTo>
                    <a:pt x="10939" y="146444"/>
                  </a:lnTo>
                  <a:cubicBezTo>
                    <a:pt x="10444" y="146444"/>
                    <a:pt x="10192" y="146196"/>
                    <a:pt x="10192" y="145699"/>
                  </a:cubicBezTo>
                  <a:lnTo>
                    <a:pt x="10192" y="130781"/>
                  </a:lnTo>
                  <a:cubicBezTo>
                    <a:pt x="10192" y="130283"/>
                    <a:pt x="10444" y="130035"/>
                    <a:pt x="10939" y="130035"/>
                  </a:cubicBezTo>
                  <a:lnTo>
                    <a:pt x="24365" y="130035"/>
                  </a:lnTo>
                  <a:cubicBezTo>
                    <a:pt x="24865" y="130035"/>
                    <a:pt x="25113" y="130283"/>
                    <a:pt x="25113" y="130781"/>
                  </a:cubicBezTo>
                  <a:lnTo>
                    <a:pt x="25113" y="145699"/>
                  </a:lnTo>
                  <a:close/>
                  <a:moveTo>
                    <a:pt x="25113" y="111387"/>
                  </a:moveTo>
                  <a:cubicBezTo>
                    <a:pt x="25113" y="111885"/>
                    <a:pt x="24865" y="112134"/>
                    <a:pt x="24365" y="112134"/>
                  </a:cubicBezTo>
                  <a:lnTo>
                    <a:pt x="10939" y="112134"/>
                  </a:lnTo>
                  <a:cubicBezTo>
                    <a:pt x="10444" y="112134"/>
                    <a:pt x="10192" y="111885"/>
                    <a:pt x="10192" y="111387"/>
                  </a:cubicBezTo>
                  <a:lnTo>
                    <a:pt x="10192" y="96470"/>
                  </a:lnTo>
                  <a:cubicBezTo>
                    <a:pt x="10192" y="95972"/>
                    <a:pt x="10444" y="95724"/>
                    <a:pt x="10939" y="95724"/>
                  </a:cubicBezTo>
                  <a:lnTo>
                    <a:pt x="24365" y="95724"/>
                  </a:lnTo>
                  <a:cubicBezTo>
                    <a:pt x="24865" y="95724"/>
                    <a:pt x="25113" y="95972"/>
                    <a:pt x="25113" y="96470"/>
                  </a:cubicBezTo>
                  <a:lnTo>
                    <a:pt x="25113" y="111387"/>
                  </a:lnTo>
                  <a:close/>
                  <a:moveTo>
                    <a:pt x="25113" y="77076"/>
                  </a:moveTo>
                  <a:cubicBezTo>
                    <a:pt x="25113" y="77574"/>
                    <a:pt x="24865" y="77822"/>
                    <a:pt x="24365" y="77822"/>
                  </a:cubicBezTo>
                  <a:lnTo>
                    <a:pt x="10939" y="77822"/>
                  </a:lnTo>
                  <a:cubicBezTo>
                    <a:pt x="10444" y="77822"/>
                    <a:pt x="10192" y="77574"/>
                    <a:pt x="10192" y="77076"/>
                  </a:cubicBezTo>
                  <a:lnTo>
                    <a:pt x="10192" y="62158"/>
                  </a:lnTo>
                  <a:cubicBezTo>
                    <a:pt x="10192" y="61661"/>
                    <a:pt x="10444" y="61412"/>
                    <a:pt x="10939" y="61412"/>
                  </a:cubicBezTo>
                  <a:lnTo>
                    <a:pt x="24365" y="61412"/>
                  </a:lnTo>
                  <a:cubicBezTo>
                    <a:pt x="24865" y="61412"/>
                    <a:pt x="25113" y="61661"/>
                    <a:pt x="25113" y="62158"/>
                  </a:cubicBezTo>
                  <a:lnTo>
                    <a:pt x="25113" y="77076"/>
                  </a:lnTo>
                  <a:close/>
                  <a:moveTo>
                    <a:pt x="25113" y="43013"/>
                  </a:moveTo>
                  <a:cubicBezTo>
                    <a:pt x="25113" y="43511"/>
                    <a:pt x="24865" y="43759"/>
                    <a:pt x="24365" y="43759"/>
                  </a:cubicBezTo>
                  <a:lnTo>
                    <a:pt x="10939" y="43759"/>
                  </a:lnTo>
                  <a:cubicBezTo>
                    <a:pt x="10444" y="43759"/>
                    <a:pt x="10192" y="43511"/>
                    <a:pt x="10192" y="43013"/>
                  </a:cubicBezTo>
                  <a:lnTo>
                    <a:pt x="10192" y="28095"/>
                  </a:lnTo>
                  <a:cubicBezTo>
                    <a:pt x="10192" y="27598"/>
                    <a:pt x="10444" y="27350"/>
                    <a:pt x="10939" y="27350"/>
                  </a:cubicBezTo>
                  <a:lnTo>
                    <a:pt x="24365" y="27350"/>
                  </a:lnTo>
                  <a:cubicBezTo>
                    <a:pt x="24865" y="27350"/>
                    <a:pt x="25113" y="27598"/>
                    <a:pt x="25113" y="28095"/>
                  </a:cubicBezTo>
                  <a:lnTo>
                    <a:pt x="25113" y="43013"/>
                  </a:lnTo>
                  <a:close/>
                  <a:moveTo>
                    <a:pt x="51221" y="179762"/>
                  </a:moveTo>
                  <a:cubicBezTo>
                    <a:pt x="51221" y="180259"/>
                    <a:pt x="50968" y="180507"/>
                    <a:pt x="50473" y="180507"/>
                  </a:cubicBezTo>
                  <a:lnTo>
                    <a:pt x="37047" y="180507"/>
                  </a:lnTo>
                  <a:cubicBezTo>
                    <a:pt x="36547" y="180507"/>
                    <a:pt x="36300" y="180259"/>
                    <a:pt x="36300" y="179762"/>
                  </a:cubicBezTo>
                  <a:lnTo>
                    <a:pt x="36300" y="164843"/>
                  </a:lnTo>
                  <a:cubicBezTo>
                    <a:pt x="36300" y="164346"/>
                    <a:pt x="36547" y="164098"/>
                    <a:pt x="37047" y="164098"/>
                  </a:cubicBezTo>
                  <a:lnTo>
                    <a:pt x="50473" y="164098"/>
                  </a:lnTo>
                  <a:cubicBezTo>
                    <a:pt x="50968" y="164098"/>
                    <a:pt x="51221" y="164346"/>
                    <a:pt x="51221" y="164843"/>
                  </a:cubicBezTo>
                  <a:lnTo>
                    <a:pt x="51221" y="179762"/>
                  </a:lnTo>
                  <a:close/>
                  <a:moveTo>
                    <a:pt x="51221" y="145699"/>
                  </a:moveTo>
                  <a:cubicBezTo>
                    <a:pt x="51221" y="146196"/>
                    <a:pt x="50968" y="146444"/>
                    <a:pt x="50473" y="146444"/>
                  </a:cubicBezTo>
                  <a:lnTo>
                    <a:pt x="37047" y="146444"/>
                  </a:lnTo>
                  <a:cubicBezTo>
                    <a:pt x="36547" y="146444"/>
                    <a:pt x="36300" y="146196"/>
                    <a:pt x="36300" y="145699"/>
                  </a:cubicBezTo>
                  <a:lnTo>
                    <a:pt x="36300" y="130781"/>
                  </a:lnTo>
                  <a:cubicBezTo>
                    <a:pt x="36300" y="130283"/>
                    <a:pt x="36547" y="130035"/>
                    <a:pt x="37047" y="130035"/>
                  </a:cubicBezTo>
                  <a:lnTo>
                    <a:pt x="50473" y="130035"/>
                  </a:lnTo>
                  <a:cubicBezTo>
                    <a:pt x="50968" y="130035"/>
                    <a:pt x="51221" y="130283"/>
                    <a:pt x="51221" y="130781"/>
                  </a:cubicBezTo>
                  <a:lnTo>
                    <a:pt x="51221" y="145699"/>
                  </a:lnTo>
                  <a:close/>
                  <a:moveTo>
                    <a:pt x="51221" y="111387"/>
                  </a:moveTo>
                  <a:cubicBezTo>
                    <a:pt x="51221" y="111885"/>
                    <a:pt x="50968" y="112134"/>
                    <a:pt x="50473" y="112134"/>
                  </a:cubicBezTo>
                  <a:lnTo>
                    <a:pt x="37047" y="112134"/>
                  </a:lnTo>
                  <a:cubicBezTo>
                    <a:pt x="36547" y="112134"/>
                    <a:pt x="36300" y="111885"/>
                    <a:pt x="36300" y="111387"/>
                  </a:cubicBezTo>
                  <a:lnTo>
                    <a:pt x="36300" y="96470"/>
                  </a:lnTo>
                  <a:cubicBezTo>
                    <a:pt x="36300" y="95972"/>
                    <a:pt x="36547" y="95724"/>
                    <a:pt x="37047" y="95724"/>
                  </a:cubicBezTo>
                  <a:lnTo>
                    <a:pt x="50473" y="95724"/>
                  </a:lnTo>
                  <a:cubicBezTo>
                    <a:pt x="50968" y="95724"/>
                    <a:pt x="51221" y="95972"/>
                    <a:pt x="51221" y="96470"/>
                  </a:cubicBezTo>
                  <a:lnTo>
                    <a:pt x="51221" y="111387"/>
                  </a:lnTo>
                  <a:close/>
                  <a:moveTo>
                    <a:pt x="51221" y="77076"/>
                  </a:moveTo>
                  <a:cubicBezTo>
                    <a:pt x="51221" y="77574"/>
                    <a:pt x="50968" y="77822"/>
                    <a:pt x="50473" y="77822"/>
                  </a:cubicBezTo>
                  <a:lnTo>
                    <a:pt x="37047" y="77822"/>
                  </a:lnTo>
                  <a:cubicBezTo>
                    <a:pt x="36547" y="77822"/>
                    <a:pt x="36300" y="77574"/>
                    <a:pt x="36300" y="77076"/>
                  </a:cubicBezTo>
                  <a:lnTo>
                    <a:pt x="36300" y="62158"/>
                  </a:lnTo>
                  <a:cubicBezTo>
                    <a:pt x="36300" y="61661"/>
                    <a:pt x="36547" y="61412"/>
                    <a:pt x="37047" y="61412"/>
                  </a:cubicBezTo>
                  <a:lnTo>
                    <a:pt x="50473" y="61412"/>
                  </a:lnTo>
                  <a:cubicBezTo>
                    <a:pt x="50968" y="61412"/>
                    <a:pt x="51221" y="61661"/>
                    <a:pt x="51221" y="62158"/>
                  </a:cubicBezTo>
                  <a:lnTo>
                    <a:pt x="51221" y="77076"/>
                  </a:lnTo>
                  <a:close/>
                  <a:moveTo>
                    <a:pt x="51221" y="43013"/>
                  </a:moveTo>
                  <a:cubicBezTo>
                    <a:pt x="51221" y="43511"/>
                    <a:pt x="50968" y="43759"/>
                    <a:pt x="50473" y="43759"/>
                  </a:cubicBezTo>
                  <a:lnTo>
                    <a:pt x="37047" y="43759"/>
                  </a:lnTo>
                  <a:cubicBezTo>
                    <a:pt x="36547" y="43759"/>
                    <a:pt x="36300" y="43511"/>
                    <a:pt x="36300" y="43013"/>
                  </a:cubicBezTo>
                  <a:lnTo>
                    <a:pt x="36300" y="28095"/>
                  </a:lnTo>
                  <a:cubicBezTo>
                    <a:pt x="36300" y="27598"/>
                    <a:pt x="36547" y="27350"/>
                    <a:pt x="37047" y="27350"/>
                  </a:cubicBezTo>
                  <a:lnTo>
                    <a:pt x="50473" y="27350"/>
                  </a:lnTo>
                  <a:cubicBezTo>
                    <a:pt x="50968" y="27350"/>
                    <a:pt x="51221" y="27598"/>
                    <a:pt x="51221" y="28095"/>
                  </a:cubicBezTo>
                  <a:lnTo>
                    <a:pt x="51221" y="43013"/>
                  </a:lnTo>
                  <a:close/>
                </a:path>
              </a:pathLst>
            </a:custGeom>
            <a:solidFill>
              <a:srgbClr val="FFFFFF"/>
            </a:solidFill>
            <a:ln w="4751" cap="flat">
              <a:noFill/>
              <a:prstDash val="solid"/>
              <a:miter/>
            </a:ln>
          </p:spPr>
          <p:txBody>
            <a:bodyPr rtlCol="0" anchor="ctr"/>
            <a:lstStyle/>
            <a:p>
              <a:endParaRPr lang="ru-RU"/>
            </a:p>
          </p:txBody>
        </p:sp>
        <p:sp>
          <p:nvSpPr>
            <p:cNvPr id="241" name="Полилиния: фигура 240">
              <a:extLst>
                <a:ext uri="{FF2B5EF4-FFF2-40B4-BE49-F238E27FC236}">
                  <a16:creationId xmlns:a16="http://schemas.microsoft.com/office/drawing/2014/main" id="{71775F43-7A9A-4733-863D-06B6EFD1CAE7}"/>
                </a:ext>
              </a:extLst>
            </p:cNvPr>
            <p:cNvSpPr/>
            <p:nvPr/>
          </p:nvSpPr>
          <p:spPr>
            <a:xfrm>
              <a:off x="4592588" y="5926794"/>
              <a:ext cx="62655" cy="14420"/>
            </a:xfrm>
            <a:custGeom>
              <a:avLst/>
              <a:gdLst>
                <a:gd name="connsiteX0" fmla="*/ 62655 w 62655"/>
                <a:gd name="connsiteY0" fmla="*/ 13177 h 14420"/>
                <a:gd name="connsiteX1" fmla="*/ 61412 w 62655"/>
                <a:gd name="connsiteY1" fmla="*/ 14421 h 14420"/>
                <a:gd name="connsiteX2" fmla="*/ 1243 w 62655"/>
                <a:gd name="connsiteY2" fmla="*/ 14421 h 14420"/>
                <a:gd name="connsiteX3" fmla="*/ 0 w 62655"/>
                <a:gd name="connsiteY3" fmla="*/ 13177 h 14420"/>
                <a:gd name="connsiteX4" fmla="*/ 0 w 62655"/>
                <a:gd name="connsiteY4" fmla="*/ 1243 h 14420"/>
                <a:gd name="connsiteX5" fmla="*/ 1243 w 62655"/>
                <a:gd name="connsiteY5" fmla="*/ 0 h 14420"/>
                <a:gd name="connsiteX6" fmla="*/ 61412 w 62655"/>
                <a:gd name="connsiteY6" fmla="*/ 0 h 14420"/>
                <a:gd name="connsiteX7" fmla="*/ 62655 w 62655"/>
                <a:gd name="connsiteY7" fmla="*/ 1243 h 14420"/>
                <a:gd name="connsiteX8" fmla="*/ 62655 w 62655"/>
                <a:gd name="connsiteY8" fmla="*/ 13177 h 1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55" h="14420">
                  <a:moveTo>
                    <a:pt x="62655" y="13177"/>
                  </a:moveTo>
                  <a:cubicBezTo>
                    <a:pt x="62655" y="13923"/>
                    <a:pt x="62155" y="14421"/>
                    <a:pt x="61412" y="14421"/>
                  </a:cubicBezTo>
                  <a:lnTo>
                    <a:pt x="1243" y="14421"/>
                  </a:lnTo>
                  <a:cubicBezTo>
                    <a:pt x="495" y="14421"/>
                    <a:pt x="0" y="13923"/>
                    <a:pt x="0" y="13177"/>
                  </a:cubicBezTo>
                  <a:lnTo>
                    <a:pt x="0" y="1243"/>
                  </a:lnTo>
                  <a:cubicBezTo>
                    <a:pt x="0" y="497"/>
                    <a:pt x="495" y="0"/>
                    <a:pt x="1243" y="0"/>
                  </a:cubicBezTo>
                  <a:lnTo>
                    <a:pt x="61412" y="0"/>
                  </a:lnTo>
                  <a:cubicBezTo>
                    <a:pt x="62155" y="0"/>
                    <a:pt x="62655" y="497"/>
                    <a:pt x="62655" y="1243"/>
                  </a:cubicBezTo>
                  <a:lnTo>
                    <a:pt x="62655" y="13177"/>
                  </a:lnTo>
                  <a:close/>
                </a:path>
              </a:pathLst>
            </a:custGeom>
            <a:solidFill>
              <a:srgbClr val="FFFFFF"/>
            </a:solidFill>
            <a:ln w="4751" cap="flat">
              <a:noFill/>
              <a:prstDash val="solid"/>
              <a:miter/>
            </a:ln>
          </p:spPr>
          <p:txBody>
            <a:bodyPr rtlCol="0" anchor="ctr"/>
            <a:lstStyle/>
            <a:p>
              <a:endParaRPr lang="ru-RU"/>
            </a:p>
          </p:txBody>
        </p:sp>
        <p:sp>
          <p:nvSpPr>
            <p:cNvPr id="242" name="Полилиния: фигура 241">
              <a:extLst>
                <a:ext uri="{FF2B5EF4-FFF2-40B4-BE49-F238E27FC236}">
                  <a16:creationId xmlns:a16="http://schemas.microsoft.com/office/drawing/2014/main" id="{C24044A8-5286-421A-B2D0-BB88C62F4E3D}"/>
                </a:ext>
              </a:extLst>
            </p:cNvPr>
            <p:cNvSpPr/>
            <p:nvPr/>
          </p:nvSpPr>
          <p:spPr>
            <a:xfrm>
              <a:off x="4524708" y="5842757"/>
              <a:ext cx="61164" cy="166086"/>
            </a:xfrm>
            <a:custGeom>
              <a:avLst/>
              <a:gdLst>
                <a:gd name="connsiteX0" fmla="*/ 60917 w 61164"/>
                <a:gd name="connsiteY0" fmla="*/ 994 h 166086"/>
                <a:gd name="connsiteX1" fmla="*/ 59426 w 61164"/>
                <a:gd name="connsiteY1" fmla="*/ 0 h 166086"/>
                <a:gd name="connsiteX2" fmla="*/ 58679 w 61164"/>
                <a:gd name="connsiteY2" fmla="*/ 249 h 166086"/>
                <a:gd name="connsiteX3" fmla="*/ 58183 w 61164"/>
                <a:gd name="connsiteY3" fmla="*/ 746 h 166086"/>
                <a:gd name="connsiteX4" fmla="*/ 748 w 61164"/>
                <a:gd name="connsiteY4" fmla="*/ 73595 h 166086"/>
                <a:gd name="connsiteX5" fmla="*/ 500 w 61164"/>
                <a:gd name="connsiteY5" fmla="*/ 73844 h 166086"/>
                <a:gd name="connsiteX6" fmla="*/ 0 w 61164"/>
                <a:gd name="connsiteY6" fmla="*/ 75087 h 166086"/>
                <a:gd name="connsiteX7" fmla="*/ 0 w 61164"/>
                <a:gd name="connsiteY7" fmla="*/ 164595 h 166086"/>
                <a:gd name="connsiteX8" fmla="*/ 1495 w 61164"/>
                <a:gd name="connsiteY8" fmla="*/ 166086 h 166086"/>
                <a:gd name="connsiteX9" fmla="*/ 59674 w 61164"/>
                <a:gd name="connsiteY9" fmla="*/ 166086 h 166086"/>
                <a:gd name="connsiteX10" fmla="*/ 61165 w 61164"/>
                <a:gd name="connsiteY10" fmla="*/ 164595 h 166086"/>
                <a:gd name="connsiteX11" fmla="*/ 61165 w 61164"/>
                <a:gd name="connsiteY11" fmla="*/ 1492 h 166086"/>
                <a:gd name="connsiteX12" fmla="*/ 60917 w 61164"/>
                <a:gd name="connsiteY12" fmla="*/ 994 h 166086"/>
                <a:gd name="connsiteX13" fmla="*/ 36800 w 61164"/>
                <a:gd name="connsiteY13" fmla="*/ 40527 h 166086"/>
                <a:gd name="connsiteX14" fmla="*/ 37295 w 61164"/>
                <a:gd name="connsiteY14" fmla="*/ 40030 h 166086"/>
                <a:gd name="connsiteX15" fmla="*/ 50973 w 61164"/>
                <a:gd name="connsiteY15" fmla="*/ 22874 h 166086"/>
                <a:gd name="connsiteX16" fmla="*/ 51468 w 61164"/>
                <a:gd name="connsiteY16" fmla="*/ 22377 h 166086"/>
                <a:gd name="connsiteX17" fmla="*/ 52711 w 61164"/>
                <a:gd name="connsiteY17" fmla="*/ 21880 h 166086"/>
                <a:gd name="connsiteX18" fmla="*/ 54202 w 61164"/>
                <a:gd name="connsiteY18" fmla="*/ 23123 h 166086"/>
                <a:gd name="connsiteX19" fmla="*/ 54202 w 61164"/>
                <a:gd name="connsiteY19" fmla="*/ 23869 h 166086"/>
                <a:gd name="connsiteX20" fmla="*/ 54202 w 61164"/>
                <a:gd name="connsiteY20" fmla="*/ 24366 h 166086"/>
                <a:gd name="connsiteX21" fmla="*/ 54202 w 61164"/>
                <a:gd name="connsiteY21" fmla="*/ 41521 h 166086"/>
                <a:gd name="connsiteX22" fmla="*/ 52711 w 61164"/>
                <a:gd name="connsiteY22" fmla="*/ 43262 h 166086"/>
                <a:gd name="connsiteX23" fmla="*/ 39038 w 61164"/>
                <a:gd name="connsiteY23" fmla="*/ 43262 h 166086"/>
                <a:gd name="connsiteX24" fmla="*/ 38290 w 61164"/>
                <a:gd name="connsiteY24" fmla="*/ 43262 h 166086"/>
                <a:gd name="connsiteX25" fmla="*/ 36800 w 61164"/>
                <a:gd name="connsiteY25" fmla="*/ 41521 h 166086"/>
                <a:gd name="connsiteX26" fmla="*/ 36800 w 61164"/>
                <a:gd name="connsiteY26" fmla="*/ 40527 h 166086"/>
                <a:gd name="connsiteX27" fmla="*/ 27851 w 61164"/>
                <a:gd name="connsiteY27" fmla="*/ 142466 h 166086"/>
                <a:gd name="connsiteX28" fmla="*/ 26356 w 61164"/>
                <a:gd name="connsiteY28" fmla="*/ 143958 h 166086"/>
                <a:gd name="connsiteX29" fmla="*/ 8953 w 61164"/>
                <a:gd name="connsiteY29" fmla="*/ 143958 h 166086"/>
                <a:gd name="connsiteX30" fmla="*/ 7463 w 61164"/>
                <a:gd name="connsiteY30" fmla="*/ 142466 h 166086"/>
                <a:gd name="connsiteX31" fmla="*/ 7463 w 61164"/>
                <a:gd name="connsiteY31" fmla="*/ 131527 h 166086"/>
                <a:gd name="connsiteX32" fmla="*/ 8953 w 61164"/>
                <a:gd name="connsiteY32" fmla="*/ 130035 h 166086"/>
                <a:gd name="connsiteX33" fmla="*/ 26356 w 61164"/>
                <a:gd name="connsiteY33" fmla="*/ 130035 h 166086"/>
                <a:gd name="connsiteX34" fmla="*/ 27851 w 61164"/>
                <a:gd name="connsiteY34" fmla="*/ 131527 h 166086"/>
                <a:gd name="connsiteX35" fmla="*/ 27851 w 61164"/>
                <a:gd name="connsiteY35" fmla="*/ 142466 h 166086"/>
                <a:gd name="connsiteX36" fmla="*/ 27851 w 61164"/>
                <a:gd name="connsiteY36" fmla="*/ 122327 h 166086"/>
                <a:gd name="connsiteX37" fmla="*/ 26356 w 61164"/>
                <a:gd name="connsiteY37" fmla="*/ 123819 h 166086"/>
                <a:gd name="connsiteX38" fmla="*/ 8953 w 61164"/>
                <a:gd name="connsiteY38" fmla="*/ 123819 h 166086"/>
                <a:gd name="connsiteX39" fmla="*/ 7463 w 61164"/>
                <a:gd name="connsiteY39" fmla="*/ 122327 h 166086"/>
                <a:gd name="connsiteX40" fmla="*/ 7463 w 61164"/>
                <a:gd name="connsiteY40" fmla="*/ 111387 h 166086"/>
                <a:gd name="connsiteX41" fmla="*/ 8953 w 61164"/>
                <a:gd name="connsiteY41" fmla="*/ 109896 h 166086"/>
                <a:gd name="connsiteX42" fmla="*/ 26356 w 61164"/>
                <a:gd name="connsiteY42" fmla="*/ 109896 h 166086"/>
                <a:gd name="connsiteX43" fmla="*/ 27851 w 61164"/>
                <a:gd name="connsiteY43" fmla="*/ 111387 h 166086"/>
                <a:gd name="connsiteX44" fmla="*/ 27851 w 61164"/>
                <a:gd name="connsiteY44" fmla="*/ 122327 h 166086"/>
                <a:gd name="connsiteX45" fmla="*/ 27851 w 61164"/>
                <a:gd name="connsiteY45" fmla="*/ 102188 h 166086"/>
                <a:gd name="connsiteX46" fmla="*/ 26356 w 61164"/>
                <a:gd name="connsiteY46" fmla="*/ 103680 h 166086"/>
                <a:gd name="connsiteX47" fmla="*/ 8953 w 61164"/>
                <a:gd name="connsiteY47" fmla="*/ 103680 h 166086"/>
                <a:gd name="connsiteX48" fmla="*/ 7463 w 61164"/>
                <a:gd name="connsiteY48" fmla="*/ 102188 h 166086"/>
                <a:gd name="connsiteX49" fmla="*/ 7463 w 61164"/>
                <a:gd name="connsiteY49" fmla="*/ 91248 h 166086"/>
                <a:gd name="connsiteX50" fmla="*/ 8953 w 61164"/>
                <a:gd name="connsiteY50" fmla="*/ 89756 h 166086"/>
                <a:gd name="connsiteX51" fmla="*/ 26356 w 61164"/>
                <a:gd name="connsiteY51" fmla="*/ 89756 h 166086"/>
                <a:gd name="connsiteX52" fmla="*/ 27851 w 61164"/>
                <a:gd name="connsiteY52" fmla="*/ 91248 h 166086"/>
                <a:gd name="connsiteX53" fmla="*/ 27851 w 61164"/>
                <a:gd name="connsiteY53" fmla="*/ 102188 h 166086"/>
                <a:gd name="connsiteX54" fmla="*/ 27851 w 61164"/>
                <a:gd name="connsiteY54" fmla="*/ 58180 h 166086"/>
                <a:gd name="connsiteX55" fmla="*/ 27851 w 61164"/>
                <a:gd name="connsiteY55" fmla="*/ 58677 h 166086"/>
                <a:gd name="connsiteX56" fmla="*/ 27851 w 61164"/>
                <a:gd name="connsiteY56" fmla="*/ 82049 h 166086"/>
                <a:gd name="connsiteX57" fmla="*/ 26356 w 61164"/>
                <a:gd name="connsiteY57" fmla="*/ 83540 h 166086"/>
                <a:gd name="connsiteX58" fmla="*/ 8953 w 61164"/>
                <a:gd name="connsiteY58" fmla="*/ 83540 h 166086"/>
                <a:gd name="connsiteX59" fmla="*/ 7463 w 61164"/>
                <a:gd name="connsiteY59" fmla="*/ 82049 h 166086"/>
                <a:gd name="connsiteX60" fmla="*/ 7463 w 61164"/>
                <a:gd name="connsiteY60" fmla="*/ 79065 h 166086"/>
                <a:gd name="connsiteX61" fmla="*/ 7463 w 61164"/>
                <a:gd name="connsiteY61" fmla="*/ 78568 h 166086"/>
                <a:gd name="connsiteX62" fmla="*/ 7463 w 61164"/>
                <a:gd name="connsiteY62" fmla="*/ 78319 h 166086"/>
                <a:gd name="connsiteX63" fmla="*/ 7710 w 61164"/>
                <a:gd name="connsiteY63" fmla="*/ 78071 h 166086"/>
                <a:gd name="connsiteX64" fmla="*/ 7958 w 61164"/>
                <a:gd name="connsiteY64" fmla="*/ 77822 h 166086"/>
                <a:gd name="connsiteX65" fmla="*/ 24370 w 61164"/>
                <a:gd name="connsiteY65" fmla="*/ 57185 h 166086"/>
                <a:gd name="connsiteX66" fmla="*/ 24865 w 61164"/>
                <a:gd name="connsiteY66" fmla="*/ 56688 h 166086"/>
                <a:gd name="connsiteX67" fmla="*/ 26108 w 61164"/>
                <a:gd name="connsiteY67" fmla="*/ 56191 h 166086"/>
                <a:gd name="connsiteX68" fmla="*/ 27599 w 61164"/>
                <a:gd name="connsiteY68" fmla="*/ 57434 h 166086"/>
                <a:gd name="connsiteX69" fmla="*/ 27599 w 61164"/>
                <a:gd name="connsiteY69" fmla="*/ 58180 h 166086"/>
                <a:gd name="connsiteX70" fmla="*/ 27851 w 61164"/>
                <a:gd name="connsiteY70" fmla="*/ 58180 h 166086"/>
                <a:gd name="connsiteX71" fmla="*/ 54454 w 61164"/>
                <a:gd name="connsiteY71" fmla="*/ 142466 h 166086"/>
                <a:gd name="connsiteX72" fmla="*/ 52959 w 61164"/>
                <a:gd name="connsiteY72" fmla="*/ 143958 h 166086"/>
                <a:gd name="connsiteX73" fmla="*/ 35557 w 61164"/>
                <a:gd name="connsiteY73" fmla="*/ 143958 h 166086"/>
                <a:gd name="connsiteX74" fmla="*/ 34066 w 61164"/>
                <a:gd name="connsiteY74" fmla="*/ 142466 h 166086"/>
                <a:gd name="connsiteX75" fmla="*/ 34066 w 61164"/>
                <a:gd name="connsiteY75" fmla="*/ 131527 h 166086"/>
                <a:gd name="connsiteX76" fmla="*/ 35557 w 61164"/>
                <a:gd name="connsiteY76" fmla="*/ 130035 h 166086"/>
                <a:gd name="connsiteX77" fmla="*/ 52959 w 61164"/>
                <a:gd name="connsiteY77" fmla="*/ 130035 h 166086"/>
                <a:gd name="connsiteX78" fmla="*/ 54454 w 61164"/>
                <a:gd name="connsiteY78" fmla="*/ 131527 h 166086"/>
                <a:gd name="connsiteX79" fmla="*/ 54454 w 61164"/>
                <a:gd name="connsiteY79" fmla="*/ 142466 h 166086"/>
                <a:gd name="connsiteX80" fmla="*/ 54454 w 61164"/>
                <a:gd name="connsiteY80" fmla="*/ 122327 h 166086"/>
                <a:gd name="connsiteX81" fmla="*/ 52959 w 61164"/>
                <a:gd name="connsiteY81" fmla="*/ 123819 h 166086"/>
                <a:gd name="connsiteX82" fmla="*/ 35557 w 61164"/>
                <a:gd name="connsiteY82" fmla="*/ 123819 h 166086"/>
                <a:gd name="connsiteX83" fmla="*/ 34066 w 61164"/>
                <a:gd name="connsiteY83" fmla="*/ 122327 h 166086"/>
                <a:gd name="connsiteX84" fmla="*/ 34066 w 61164"/>
                <a:gd name="connsiteY84" fmla="*/ 111387 h 166086"/>
                <a:gd name="connsiteX85" fmla="*/ 35557 w 61164"/>
                <a:gd name="connsiteY85" fmla="*/ 109896 h 166086"/>
                <a:gd name="connsiteX86" fmla="*/ 52959 w 61164"/>
                <a:gd name="connsiteY86" fmla="*/ 109896 h 166086"/>
                <a:gd name="connsiteX87" fmla="*/ 54454 w 61164"/>
                <a:gd name="connsiteY87" fmla="*/ 111387 h 166086"/>
                <a:gd name="connsiteX88" fmla="*/ 54454 w 61164"/>
                <a:gd name="connsiteY88" fmla="*/ 122327 h 166086"/>
                <a:gd name="connsiteX89" fmla="*/ 54454 w 61164"/>
                <a:gd name="connsiteY89" fmla="*/ 102188 h 166086"/>
                <a:gd name="connsiteX90" fmla="*/ 52959 w 61164"/>
                <a:gd name="connsiteY90" fmla="*/ 103680 h 166086"/>
                <a:gd name="connsiteX91" fmla="*/ 35557 w 61164"/>
                <a:gd name="connsiteY91" fmla="*/ 103680 h 166086"/>
                <a:gd name="connsiteX92" fmla="*/ 34066 w 61164"/>
                <a:gd name="connsiteY92" fmla="*/ 102188 h 166086"/>
                <a:gd name="connsiteX93" fmla="*/ 34066 w 61164"/>
                <a:gd name="connsiteY93" fmla="*/ 91248 h 166086"/>
                <a:gd name="connsiteX94" fmla="*/ 35557 w 61164"/>
                <a:gd name="connsiteY94" fmla="*/ 89756 h 166086"/>
                <a:gd name="connsiteX95" fmla="*/ 52959 w 61164"/>
                <a:gd name="connsiteY95" fmla="*/ 89756 h 166086"/>
                <a:gd name="connsiteX96" fmla="*/ 54454 w 61164"/>
                <a:gd name="connsiteY96" fmla="*/ 91248 h 166086"/>
                <a:gd name="connsiteX97" fmla="*/ 54454 w 61164"/>
                <a:gd name="connsiteY97" fmla="*/ 102188 h 166086"/>
                <a:gd name="connsiteX98" fmla="*/ 54454 w 61164"/>
                <a:gd name="connsiteY98" fmla="*/ 82049 h 166086"/>
                <a:gd name="connsiteX99" fmla="*/ 52959 w 61164"/>
                <a:gd name="connsiteY99" fmla="*/ 83540 h 166086"/>
                <a:gd name="connsiteX100" fmla="*/ 35557 w 61164"/>
                <a:gd name="connsiteY100" fmla="*/ 83540 h 166086"/>
                <a:gd name="connsiteX101" fmla="*/ 34066 w 61164"/>
                <a:gd name="connsiteY101" fmla="*/ 82049 h 166086"/>
                <a:gd name="connsiteX102" fmla="*/ 34066 w 61164"/>
                <a:gd name="connsiteY102" fmla="*/ 71357 h 166086"/>
                <a:gd name="connsiteX103" fmla="*/ 35557 w 61164"/>
                <a:gd name="connsiteY103" fmla="*/ 69866 h 166086"/>
                <a:gd name="connsiteX104" fmla="*/ 52959 w 61164"/>
                <a:gd name="connsiteY104" fmla="*/ 69866 h 166086"/>
                <a:gd name="connsiteX105" fmla="*/ 54454 w 61164"/>
                <a:gd name="connsiteY105" fmla="*/ 71357 h 166086"/>
                <a:gd name="connsiteX106" fmla="*/ 54454 w 61164"/>
                <a:gd name="connsiteY106" fmla="*/ 82049 h 166086"/>
                <a:gd name="connsiteX107" fmla="*/ 54454 w 61164"/>
                <a:gd name="connsiteY107" fmla="*/ 61910 h 166086"/>
                <a:gd name="connsiteX108" fmla="*/ 52959 w 61164"/>
                <a:gd name="connsiteY108" fmla="*/ 63401 h 166086"/>
                <a:gd name="connsiteX109" fmla="*/ 35557 w 61164"/>
                <a:gd name="connsiteY109" fmla="*/ 63401 h 166086"/>
                <a:gd name="connsiteX110" fmla="*/ 34066 w 61164"/>
                <a:gd name="connsiteY110" fmla="*/ 61910 h 166086"/>
                <a:gd name="connsiteX111" fmla="*/ 34066 w 61164"/>
                <a:gd name="connsiteY111" fmla="*/ 50970 h 166086"/>
                <a:gd name="connsiteX112" fmla="*/ 35557 w 61164"/>
                <a:gd name="connsiteY112" fmla="*/ 49478 h 166086"/>
                <a:gd name="connsiteX113" fmla="*/ 52959 w 61164"/>
                <a:gd name="connsiteY113" fmla="*/ 49478 h 166086"/>
                <a:gd name="connsiteX114" fmla="*/ 54454 w 61164"/>
                <a:gd name="connsiteY114" fmla="*/ 50970 h 166086"/>
                <a:gd name="connsiteX115" fmla="*/ 54454 w 61164"/>
                <a:gd name="connsiteY115" fmla="*/ 61910 h 16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61164" h="166086">
                  <a:moveTo>
                    <a:pt x="60917" y="994"/>
                  </a:moveTo>
                  <a:cubicBezTo>
                    <a:pt x="60669" y="249"/>
                    <a:pt x="60169" y="0"/>
                    <a:pt x="59426" y="0"/>
                  </a:cubicBezTo>
                  <a:cubicBezTo>
                    <a:pt x="59179" y="0"/>
                    <a:pt x="58926" y="0"/>
                    <a:pt x="58679" y="249"/>
                  </a:cubicBezTo>
                  <a:lnTo>
                    <a:pt x="58183" y="746"/>
                  </a:lnTo>
                  <a:lnTo>
                    <a:pt x="748" y="73595"/>
                  </a:lnTo>
                  <a:lnTo>
                    <a:pt x="500" y="73844"/>
                  </a:lnTo>
                  <a:cubicBezTo>
                    <a:pt x="252" y="74093"/>
                    <a:pt x="0" y="74590"/>
                    <a:pt x="0" y="75087"/>
                  </a:cubicBezTo>
                  <a:lnTo>
                    <a:pt x="0" y="164595"/>
                  </a:lnTo>
                  <a:cubicBezTo>
                    <a:pt x="0" y="165341"/>
                    <a:pt x="748" y="166086"/>
                    <a:pt x="1495" y="166086"/>
                  </a:cubicBezTo>
                  <a:lnTo>
                    <a:pt x="59674" y="166086"/>
                  </a:lnTo>
                  <a:cubicBezTo>
                    <a:pt x="60422" y="166086"/>
                    <a:pt x="61165" y="165341"/>
                    <a:pt x="61165" y="164595"/>
                  </a:cubicBezTo>
                  <a:lnTo>
                    <a:pt x="61165" y="1492"/>
                  </a:lnTo>
                  <a:cubicBezTo>
                    <a:pt x="61165" y="1492"/>
                    <a:pt x="61165" y="1243"/>
                    <a:pt x="60917" y="994"/>
                  </a:cubicBezTo>
                  <a:close/>
                  <a:moveTo>
                    <a:pt x="36800" y="40527"/>
                  </a:moveTo>
                  <a:lnTo>
                    <a:pt x="37295" y="40030"/>
                  </a:lnTo>
                  <a:cubicBezTo>
                    <a:pt x="41277" y="35057"/>
                    <a:pt x="47739" y="26852"/>
                    <a:pt x="50973" y="22874"/>
                  </a:cubicBezTo>
                  <a:lnTo>
                    <a:pt x="51468" y="22377"/>
                  </a:lnTo>
                  <a:cubicBezTo>
                    <a:pt x="51716" y="22128"/>
                    <a:pt x="52216" y="21880"/>
                    <a:pt x="52711" y="21880"/>
                  </a:cubicBezTo>
                  <a:cubicBezTo>
                    <a:pt x="53459" y="21880"/>
                    <a:pt x="54202" y="22377"/>
                    <a:pt x="54202" y="23123"/>
                  </a:cubicBezTo>
                  <a:lnTo>
                    <a:pt x="54202" y="23869"/>
                  </a:lnTo>
                  <a:lnTo>
                    <a:pt x="54202" y="24366"/>
                  </a:lnTo>
                  <a:lnTo>
                    <a:pt x="54202" y="41521"/>
                  </a:lnTo>
                  <a:cubicBezTo>
                    <a:pt x="54202" y="42516"/>
                    <a:pt x="53459" y="43013"/>
                    <a:pt x="52711" y="43262"/>
                  </a:cubicBezTo>
                  <a:lnTo>
                    <a:pt x="39038" y="43262"/>
                  </a:lnTo>
                  <a:lnTo>
                    <a:pt x="38290" y="43262"/>
                  </a:lnTo>
                  <a:cubicBezTo>
                    <a:pt x="37295" y="43262"/>
                    <a:pt x="36800" y="42516"/>
                    <a:pt x="36800" y="41521"/>
                  </a:cubicBezTo>
                  <a:cubicBezTo>
                    <a:pt x="36552" y="41273"/>
                    <a:pt x="36552" y="40776"/>
                    <a:pt x="36800" y="40527"/>
                  </a:cubicBezTo>
                  <a:close/>
                  <a:moveTo>
                    <a:pt x="27851" y="142466"/>
                  </a:moveTo>
                  <a:cubicBezTo>
                    <a:pt x="27851" y="143212"/>
                    <a:pt x="27103" y="143958"/>
                    <a:pt x="26356" y="143958"/>
                  </a:cubicBezTo>
                  <a:lnTo>
                    <a:pt x="8953" y="143958"/>
                  </a:lnTo>
                  <a:cubicBezTo>
                    <a:pt x="8206" y="143958"/>
                    <a:pt x="7463" y="143212"/>
                    <a:pt x="7463" y="142466"/>
                  </a:cubicBezTo>
                  <a:lnTo>
                    <a:pt x="7463" y="131527"/>
                  </a:lnTo>
                  <a:cubicBezTo>
                    <a:pt x="7463" y="130781"/>
                    <a:pt x="8206" y="130035"/>
                    <a:pt x="8953" y="130035"/>
                  </a:cubicBezTo>
                  <a:lnTo>
                    <a:pt x="26356" y="130035"/>
                  </a:lnTo>
                  <a:cubicBezTo>
                    <a:pt x="27103" y="130035"/>
                    <a:pt x="27851" y="130781"/>
                    <a:pt x="27851" y="131527"/>
                  </a:cubicBezTo>
                  <a:lnTo>
                    <a:pt x="27851" y="142466"/>
                  </a:lnTo>
                  <a:close/>
                  <a:moveTo>
                    <a:pt x="27851" y="122327"/>
                  </a:moveTo>
                  <a:cubicBezTo>
                    <a:pt x="27851" y="123073"/>
                    <a:pt x="27103" y="123819"/>
                    <a:pt x="26356" y="123819"/>
                  </a:cubicBezTo>
                  <a:lnTo>
                    <a:pt x="8953" y="123819"/>
                  </a:lnTo>
                  <a:cubicBezTo>
                    <a:pt x="8206" y="123819"/>
                    <a:pt x="7463" y="123073"/>
                    <a:pt x="7463" y="122327"/>
                  </a:cubicBezTo>
                  <a:lnTo>
                    <a:pt x="7463" y="111387"/>
                  </a:lnTo>
                  <a:cubicBezTo>
                    <a:pt x="7463" y="110641"/>
                    <a:pt x="8206" y="109896"/>
                    <a:pt x="8953" y="109896"/>
                  </a:cubicBezTo>
                  <a:lnTo>
                    <a:pt x="26356" y="109896"/>
                  </a:lnTo>
                  <a:cubicBezTo>
                    <a:pt x="27103" y="109896"/>
                    <a:pt x="27851" y="110641"/>
                    <a:pt x="27851" y="111387"/>
                  </a:cubicBezTo>
                  <a:lnTo>
                    <a:pt x="27851" y="122327"/>
                  </a:lnTo>
                  <a:close/>
                  <a:moveTo>
                    <a:pt x="27851" y="102188"/>
                  </a:moveTo>
                  <a:cubicBezTo>
                    <a:pt x="27851" y="102934"/>
                    <a:pt x="27103" y="103680"/>
                    <a:pt x="26356" y="103680"/>
                  </a:cubicBezTo>
                  <a:lnTo>
                    <a:pt x="8953" y="103680"/>
                  </a:lnTo>
                  <a:cubicBezTo>
                    <a:pt x="8206" y="103680"/>
                    <a:pt x="7463" y="102934"/>
                    <a:pt x="7463" y="102188"/>
                  </a:cubicBezTo>
                  <a:lnTo>
                    <a:pt x="7463" y="91248"/>
                  </a:lnTo>
                  <a:cubicBezTo>
                    <a:pt x="7463" y="90502"/>
                    <a:pt x="8206" y="89756"/>
                    <a:pt x="8953" y="89756"/>
                  </a:cubicBezTo>
                  <a:lnTo>
                    <a:pt x="26356" y="89756"/>
                  </a:lnTo>
                  <a:cubicBezTo>
                    <a:pt x="27103" y="89756"/>
                    <a:pt x="27851" y="90502"/>
                    <a:pt x="27851" y="91248"/>
                  </a:cubicBezTo>
                  <a:lnTo>
                    <a:pt x="27851" y="102188"/>
                  </a:lnTo>
                  <a:close/>
                  <a:moveTo>
                    <a:pt x="27851" y="58180"/>
                  </a:moveTo>
                  <a:lnTo>
                    <a:pt x="27851" y="58677"/>
                  </a:lnTo>
                  <a:lnTo>
                    <a:pt x="27851" y="82049"/>
                  </a:lnTo>
                  <a:cubicBezTo>
                    <a:pt x="27851" y="82795"/>
                    <a:pt x="27103" y="83540"/>
                    <a:pt x="26356" y="83540"/>
                  </a:cubicBezTo>
                  <a:lnTo>
                    <a:pt x="8953" y="83540"/>
                  </a:lnTo>
                  <a:cubicBezTo>
                    <a:pt x="8206" y="83540"/>
                    <a:pt x="7463" y="82795"/>
                    <a:pt x="7463" y="82049"/>
                  </a:cubicBezTo>
                  <a:lnTo>
                    <a:pt x="7463" y="79065"/>
                  </a:lnTo>
                  <a:cubicBezTo>
                    <a:pt x="7463" y="78817"/>
                    <a:pt x="7463" y="78817"/>
                    <a:pt x="7463" y="78568"/>
                  </a:cubicBezTo>
                  <a:cubicBezTo>
                    <a:pt x="7463" y="78568"/>
                    <a:pt x="7463" y="78568"/>
                    <a:pt x="7463" y="78319"/>
                  </a:cubicBezTo>
                  <a:cubicBezTo>
                    <a:pt x="7463" y="78319"/>
                    <a:pt x="7463" y="78071"/>
                    <a:pt x="7710" y="78071"/>
                  </a:cubicBezTo>
                  <a:cubicBezTo>
                    <a:pt x="7710" y="78071"/>
                    <a:pt x="7710" y="77822"/>
                    <a:pt x="7958" y="77822"/>
                  </a:cubicBezTo>
                  <a:cubicBezTo>
                    <a:pt x="10196" y="74590"/>
                    <a:pt x="20141" y="62158"/>
                    <a:pt x="24370" y="57185"/>
                  </a:cubicBezTo>
                  <a:lnTo>
                    <a:pt x="24865" y="56688"/>
                  </a:lnTo>
                  <a:cubicBezTo>
                    <a:pt x="25113" y="56439"/>
                    <a:pt x="25613" y="56191"/>
                    <a:pt x="26108" y="56191"/>
                  </a:cubicBezTo>
                  <a:cubicBezTo>
                    <a:pt x="26856" y="56191"/>
                    <a:pt x="27599" y="56688"/>
                    <a:pt x="27599" y="57434"/>
                  </a:cubicBezTo>
                  <a:lnTo>
                    <a:pt x="27599" y="58180"/>
                  </a:lnTo>
                  <a:lnTo>
                    <a:pt x="27851" y="58180"/>
                  </a:lnTo>
                  <a:close/>
                  <a:moveTo>
                    <a:pt x="54454" y="142466"/>
                  </a:moveTo>
                  <a:cubicBezTo>
                    <a:pt x="54454" y="143212"/>
                    <a:pt x="53707" y="143958"/>
                    <a:pt x="52959" y="143958"/>
                  </a:cubicBezTo>
                  <a:lnTo>
                    <a:pt x="35557" y="143958"/>
                  </a:lnTo>
                  <a:cubicBezTo>
                    <a:pt x="34809" y="143958"/>
                    <a:pt x="34066" y="143212"/>
                    <a:pt x="34066" y="142466"/>
                  </a:cubicBezTo>
                  <a:lnTo>
                    <a:pt x="34066" y="131527"/>
                  </a:lnTo>
                  <a:cubicBezTo>
                    <a:pt x="34066" y="130781"/>
                    <a:pt x="34809" y="130035"/>
                    <a:pt x="35557" y="130035"/>
                  </a:cubicBezTo>
                  <a:lnTo>
                    <a:pt x="52959" y="130035"/>
                  </a:lnTo>
                  <a:cubicBezTo>
                    <a:pt x="53707" y="130035"/>
                    <a:pt x="54454" y="130781"/>
                    <a:pt x="54454" y="131527"/>
                  </a:cubicBezTo>
                  <a:lnTo>
                    <a:pt x="54454" y="142466"/>
                  </a:lnTo>
                  <a:close/>
                  <a:moveTo>
                    <a:pt x="54454" y="122327"/>
                  </a:moveTo>
                  <a:cubicBezTo>
                    <a:pt x="54454" y="123073"/>
                    <a:pt x="53707" y="123819"/>
                    <a:pt x="52959" y="123819"/>
                  </a:cubicBezTo>
                  <a:lnTo>
                    <a:pt x="35557" y="123819"/>
                  </a:lnTo>
                  <a:cubicBezTo>
                    <a:pt x="34809" y="123819"/>
                    <a:pt x="34066" y="123073"/>
                    <a:pt x="34066" y="122327"/>
                  </a:cubicBezTo>
                  <a:lnTo>
                    <a:pt x="34066" y="111387"/>
                  </a:lnTo>
                  <a:cubicBezTo>
                    <a:pt x="34066" y="110641"/>
                    <a:pt x="34809" y="109896"/>
                    <a:pt x="35557" y="109896"/>
                  </a:cubicBezTo>
                  <a:lnTo>
                    <a:pt x="52959" y="109896"/>
                  </a:lnTo>
                  <a:cubicBezTo>
                    <a:pt x="53707" y="109896"/>
                    <a:pt x="54454" y="110641"/>
                    <a:pt x="54454" y="111387"/>
                  </a:cubicBezTo>
                  <a:lnTo>
                    <a:pt x="54454" y="122327"/>
                  </a:lnTo>
                  <a:close/>
                  <a:moveTo>
                    <a:pt x="54454" y="102188"/>
                  </a:moveTo>
                  <a:cubicBezTo>
                    <a:pt x="54454" y="102934"/>
                    <a:pt x="53707" y="103680"/>
                    <a:pt x="52959" y="103680"/>
                  </a:cubicBezTo>
                  <a:lnTo>
                    <a:pt x="35557" y="103680"/>
                  </a:lnTo>
                  <a:cubicBezTo>
                    <a:pt x="34809" y="103680"/>
                    <a:pt x="34066" y="102934"/>
                    <a:pt x="34066" y="102188"/>
                  </a:cubicBezTo>
                  <a:lnTo>
                    <a:pt x="34066" y="91248"/>
                  </a:lnTo>
                  <a:cubicBezTo>
                    <a:pt x="34066" y="90502"/>
                    <a:pt x="34809" y="89756"/>
                    <a:pt x="35557" y="89756"/>
                  </a:cubicBezTo>
                  <a:lnTo>
                    <a:pt x="52959" y="89756"/>
                  </a:lnTo>
                  <a:cubicBezTo>
                    <a:pt x="53707" y="89756"/>
                    <a:pt x="54454" y="90502"/>
                    <a:pt x="54454" y="91248"/>
                  </a:cubicBezTo>
                  <a:lnTo>
                    <a:pt x="54454" y="102188"/>
                  </a:lnTo>
                  <a:close/>
                  <a:moveTo>
                    <a:pt x="54454" y="82049"/>
                  </a:moveTo>
                  <a:cubicBezTo>
                    <a:pt x="54454" y="82795"/>
                    <a:pt x="53707" y="83540"/>
                    <a:pt x="52959" y="83540"/>
                  </a:cubicBezTo>
                  <a:lnTo>
                    <a:pt x="35557" y="83540"/>
                  </a:lnTo>
                  <a:cubicBezTo>
                    <a:pt x="34809" y="83540"/>
                    <a:pt x="34066" y="82795"/>
                    <a:pt x="34066" y="82049"/>
                  </a:cubicBezTo>
                  <a:lnTo>
                    <a:pt x="34066" y="71357"/>
                  </a:lnTo>
                  <a:cubicBezTo>
                    <a:pt x="34066" y="70612"/>
                    <a:pt x="34809" y="69866"/>
                    <a:pt x="35557" y="69866"/>
                  </a:cubicBezTo>
                  <a:lnTo>
                    <a:pt x="52959" y="69866"/>
                  </a:lnTo>
                  <a:cubicBezTo>
                    <a:pt x="53707" y="69866"/>
                    <a:pt x="54454" y="70612"/>
                    <a:pt x="54454" y="71357"/>
                  </a:cubicBezTo>
                  <a:lnTo>
                    <a:pt x="54454" y="82049"/>
                  </a:lnTo>
                  <a:close/>
                  <a:moveTo>
                    <a:pt x="54454" y="61910"/>
                  </a:moveTo>
                  <a:cubicBezTo>
                    <a:pt x="54454" y="62655"/>
                    <a:pt x="53707" y="63401"/>
                    <a:pt x="52959" y="63401"/>
                  </a:cubicBezTo>
                  <a:lnTo>
                    <a:pt x="35557" y="63401"/>
                  </a:lnTo>
                  <a:cubicBezTo>
                    <a:pt x="34809" y="63401"/>
                    <a:pt x="34066" y="62655"/>
                    <a:pt x="34066" y="61910"/>
                  </a:cubicBezTo>
                  <a:lnTo>
                    <a:pt x="34066" y="50970"/>
                  </a:lnTo>
                  <a:cubicBezTo>
                    <a:pt x="34066" y="50224"/>
                    <a:pt x="34809" y="49478"/>
                    <a:pt x="35557" y="49478"/>
                  </a:cubicBezTo>
                  <a:lnTo>
                    <a:pt x="52959" y="49478"/>
                  </a:lnTo>
                  <a:cubicBezTo>
                    <a:pt x="53707" y="49478"/>
                    <a:pt x="54454" y="50224"/>
                    <a:pt x="54454" y="50970"/>
                  </a:cubicBezTo>
                  <a:lnTo>
                    <a:pt x="54454" y="61910"/>
                  </a:lnTo>
                  <a:close/>
                </a:path>
              </a:pathLst>
            </a:custGeom>
            <a:solidFill>
              <a:srgbClr val="FFFFFF"/>
            </a:solidFill>
            <a:ln w="4751" cap="flat">
              <a:noFill/>
              <a:prstDash val="solid"/>
              <a:miter/>
            </a:ln>
          </p:spPr>
          <p:txBody>
            <a:bodyPr rtlCol="0" anchor="ctr"/>
            <a:lstStyle/>
            <a:p>
              <a:endParaRPr lang="ru-RU"/>
            </a:p>
          </p:txBody>
        </p:sp>
        <p:sp>
          <p:nvSpPr>
            <p:cNvPr id="243" name="Полилиния: фигура 242">
              <a:extLst>
                <a:ext uri="{FF2B5EF4-FFF2-40B4-BE49-F238E27FC236}">
                  <a16:creationId xmlns:a16="http://schemas.microsoft.com/office/drawing/2014/main" id="{4EB71DDE-CE22-43B4-B073-D8660DE9D9C5}"/>
                </a:ext>
              </a:extLst>
            </p:cNvPr>
            <p:cNvSpPr/>
            <p:nvPr/>
          </p:nvSpPr>
          <p:spPr>
            <a:xfrm>
              <a:off x="4428739" y="5681390"/>
              <a:ext cx="16159" cy="33813"/>
            </a:xfrm>
            <a:custGeom>
              <a:avLst/>
              <a:gdLst>
                <a:gd name="connsiteX0" fmla="*/ 0 w 16159"/>
                <a:gd name="connsiteY0" fmla="*/ 26106 h 33813"/>
                <a:gd name="connsiteX1" fmla="*/ 0 w 16159"/>
                <a:gd name="connsiteY1" fmla="*/ 21631 h 33813"/>
                <a:gd name="connsiteX2" fmla="*/ 5220 w 16159"/>
                <a:gd name="connsiteY2" fmla="*/ 21631 h 33813"/>
                <a:gd name="connsiteX3" fmla="*/ 5220 w 16159"/>
                <a:gd name="connsiteY3" fmla="*/ 26106 h 33813"/>
                <a:gd name="connsiteX4" fmla="*/ 7958 w 16159"/>
                <a:gd name="connsiteY4" fmla="*/ 29090 h 33813"/>
                <a:gd name="connsiteX5" fmla="*/ 10444 w 16159"/>
                <a:gd name="connsiteY5" fmla="*/ 26106 h 33813"/>
                <a:gd name="connsiteX6" fmla="*/ 10444 w 16159"/>
                <a:gd name="connsiteY6" fmla="*/ 24863 h 33813"/>
                <a:gd name="connsiteX7" fmla="*/ 7958 w 16159"/>
                <a:gd name="connsiteY7" fmla="*/ 20139 h 33813"/>
                <a:gd name="connsiteX8" fmla="*/ 4724 w 16159"/>
                <a:gd name="connsiteY8" fmla="*/ 16907 h 33813"/>
                <a:gd name="connsiteX9" fmla="*/ 248 w 16159"/>
                <a:gd name="connsiteY9" fmla="*/ 8205 h 33813"/>
                <a:gd name="connsiteX10" fmla="*/ 248 w 16159"/>
                <a:gd name="connsiteY10" fmla="*/ 7210 h 33813"/>
                <a:gd name="connsiteX11" fmla="*/ 7958 w 16159"/>
                <a:gd name="connsiteY11" fmla="*/ 0 h 33813"/>
                <a:gd name="connsiteX12" fmla="*/ 15664 w 16159"/>
                <a:gd name="connsiteY12" fmla="*/ 7459 h 33813"/>
                <a:gd name="connsiteX13" fmla="*/ 15664 w 16159"/>
                <a:gd name="connsiteY13" fmla="*/ 10194 h 33813"/>
                <a:gd name="connsiteX14" fmla="*/ 10692 w 16159"/>
                <a:gd name="connsiteY14" fmla="*/ 10194 h 33813"/>
                <a:gd name="connsiteX15" fmla="*/ 10692 w 16159"/>
                <a:gd name="connsiteY15" fmla="*/ 7459 h 33813"/>
                <a:gd name="connsiteX16" fmla="*/ 8206 w 16159"/>
                <a:gd name="connsiteY16" fmla="*/ 4724 h 33813"/>
                <a:gd name="connsiteX17" fmla="*/ 5720 w 16159"/>
                <a:gd name="connsiteY17" fmla="*/ 7459 h 33813"/>
                <a:gd name="connsiteX18" fmla="*/ 5720 w 16159"/>
                <a:gd name="connsiteY18" fmla="*/ 8205 h 33813"/>
                <a:gd name="connsiteX19" fmla="*/ 8206 w 16159"/>
                <a:gd name="connsiteY19" fmla="*/ 12680 h 33813"/>
                <a:gd name="connsiteX20" fmla="*/ 11687 w 16159"/>
                <a:gd name="connsiteY20" fmla="*/ 16161 h 33813"/>
                <a:gd name="connsiteX21" fmla="*/ 16159 w 16159"/>
                <a:gd name="connsiteY21" fmla="*/ 24615 h 33813"/>
                <a:gd name="connsiteX22" fmla="*/ 16159 w 16159"/>
                <a:gd name="connsiteY22" fmla="*/ 26106 h 33813"/>
                <a:gd name="connsiteX23" fmla="*/ 8206 w 16159"/>
                <a:gd name="connsiteY23" fmla="*/ 33814 h 33813"/>
                <a:gd name="connsiteX24" fmla="*/ 0 w 16159"/>
                <a:gd name="connsiteY24" fmla="*/ 26106 h 3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159" h="33813">
                  <a:moveTo>
                    <a:pt x="0" y="26106"/>
                  </a:moveTo>
                  <a:lnTo>
                    <a:pt x="0" y="21631"/>
                  </a:lnTo>
                  <a:lnTo>
                    <a:pt x="5220" y="21631"/>
                  </a:lnTo>
                  <a:lnTo>
                    <a:pt x="5220" y="26106"/>
                  </a:lnTo>
                  <a:cubicBezTo>
                    <a:pt x="5220" y="27847"/>
                    <a:pt x="5967" y="29090"/>
                    <a:pt x="7958" y="29090"/>
                  </a:cubicBezTo>
                  <a:cubicBezTo>
                    <a:pt x="9696" y="29090"/>
                    <a:pt x="10444" y="27847"/>
                    <a:pt x="10444" y="26106"/>
                  </a:cubicBezTo>
                  <a:lnTo>
                    <a:pt x="10444" y="24863"/>
                  </a:lnTo>
                  <a:cubicBezTo>
                    <a:pt x="10444" y="22874"/>
                    <a:pt x="9696" y="21880"/>
                    <a:pt x="7958" y="20139"/>
                  </a:cubicBezTo>
                  <a:lnTo>
                    <a:pt x="4724" y="16907"/>
                  </a:lnTo>
                  <a:cubicBezTo>
                    <a:pt x="1491" y="13923"/>
                    <a:pt x="248" y="11934"/>
                    <a:pt x="248" y="8205"/>
                  </a:cubicBezTo>
                  <a:lnTo>
                    <a:pt x="248" y="7210"/>
                  </a:lnTo>
                  <a:cubicBezTo>
                    <a:pt x="248" y="3232"/>
                    <a:pt x="2734" y="0"/>
                    <a:pt x="7958" y="0"/>
                  </a:cubicBezTo>
                  <a:cubicBezTo>
                    <a:pt x="13425" y="0"/>
                    <a:pt x="15664" y="2735"/>
                    <a:pt x="15664" y="7459"/>
                  </a:cubicBezTo>
                  <a:lnTo>
                    <a:pt x="15664" y="10194"/>
                  </a:lnTo>
                  <a:lnTo>
                    <a:pt x="10692" y="10194"/>
                  </a:lnTo>
                  <a:lnTo>
                    <a:pt x="10692" y="7459"/>
                  </a:lnTo>
                  <a:cubicBezTo>
                    <a:pt x="10692" y="5470"/>
                    <a:pt x="9944" y="4724"/>
                    <a:pt x="8206" y="4724"/>
                  </a:cubicBezTo>
                  <a:cubicBezTo>
                    <a:pt x="6715" y="4724"/>
                    <a:pt x="5720" y="5470"/>
                    <a:pt x="5720" y="7459"/>
                  </a:cubicBezTo>
                  <a:lnTo>
                    <a:pt x="5720" y="8205"/>
                  </a:lnTo>
                  <a:cubicBezTo>
                    <a:pt x="5720" y="9945"/>
                    <a:pt x="6715" y="11189"/>
                    <a:pt x="8206" y="12680"/>
                  </a:cubicBezTo>
                  <a:lnTo>
                    <a:pt x="11687" y="16161"/>
                  </a:lnTo>
                  <a:cubicBezTo>
                    <a:pt x="14669" y="19145"/>
                    <a:pt x="16159" y="21134"/>
                    <a:pt x="16159" y="24615"/>
                  </a:cubicBezTo>
                  <a:lnTo>
                    <a:pt x="16159" y="26106"/>
                  </a:lnTo>
                  <a:cubicBezTo>
                    <a:pt x="16159" y="30582"/>
                    <a:pt x="13673" y="33814"/>
                    <a:pt x="8206" y="33814"/>
                  </a:cubicBezTo>
                  <a:cubicBezTo>
                    <a:pt x="2734" y="33814"/>
                    <a:pt x="0" y="30333"/>
                    <a:pt x="0" y="26106"/>
                  </a:cubicBezTo>
                  <a:close/>
                </a:path>
              </a:pathLst>
            </a:custGeom>
            <a:solidFill>
              <a:srgbClr val="FFFFFF"/>
            </a:solidFill>
            <a:ln w="4751" cap="flat">
              <a:noFill/>
              <a:prstDash val="solid"/>
              <a:miter/>
            </a:ln>
          </p:spPr>
          <p:txBody>
            <a:bodyPr rtlCol="0" anchor="ctr"/>
            <a:lstStyle/>
            <a:p>
              <a:endParaRPr lang="ru-RU"/>
            </a:p>
          </p:txBody>
        </p:sp>
        <p:sp>
          <p:nvSpPr>
            <p:cNvPr id="244" name="Полилиния: фигура 243">
              <a:extLst>
                <a:ext uri="{FF2B5EF4-FFF2-40B4-BE49-F238E27FC236}">
                  <a16:creationId xmlns:a16="http://schemas.microsoft.com/office/drawing/2014/main" id="{8AC72F8F-C2EF-4211-AB6A-70ED8C5B53F1}"/>
                </a:ext>
              </a:extLst>
            </p:cNvPr>
            <p:cNvSpPr/>
            <p:nvPr/>
          </p:nvSpPr>
          <p:spPr>
            <a:xfrm>
              <a:off x="4447136" y="5681635"/>
              <a:ext cx="15911" cy="33068"/>
            </a:xfrm>
            <a:custGeom>
              <a:avLst/>
              <a:gdLst>
                <a:gd name="connsiteX0" fmla="*/ 15912 w 15911"/>
                <a:gd name="connsiteY0" fmla="*/ 0 h 33068"/>
                <a:gd name="connsiteX1" fmla="*/ 15912 w 15911"/>
                <a:gd name="connsiteY1" fmla="*/ 24615 h 33068"/>
                <a:gd name="connsiteX2" fmla="*/ 8206 w 15911"/>
                <a:gd name="connsiteY2" fmla="*/ 33068 h 33068"/>
                <a:gd name="connsiteX3" fmla="*/ 0 w 15911"/>
                <a:gd name="connsiteY3" fmla="*/ 24615 h 33068"/>
                <a:gd name="connsiteX4" fmla="*/ 0 w 15911"/>
                <a:gd name="connsiteY4" fmla="*/ 0 h 33068"/>
                <a:gd name="connsiteX5" fmla="*/ 5472 w 15911"/>
                <a:gd name="connsiteY5" fmla="*/ 0 h 33068"/>
                <a:gd name="connsiteX6" fmla="*/ 5472 w 15911"/>
                <a:gd name="connsiteY6" fmla="*/ 25361 h 33068"/>
                <a:gd name="connsiteX7" fmla="*/ 8206 w 15911"/>
                <a:gd name="connsiteY7" fmla="*/ 28593 h 33068"/>
                <a:gd name="connsiteX8" fmla="*/ 10939 w 15911"/>
                <a:gd name="connsiteY8" fmla="*/ 25361 h 33068"/>
                <a:gd name="connsiteX9" fmla="*/ 10939 w 15911"/>
                <a:gd name="connsiteY9" fmla="*/ 0 h 33068"/>
                <a:gd name="connsiteX10" fmla="*/ 15912 w 15911"/>
                <a:gd name="connsiteY10" fmla="*/ 0 h 3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11" h="33068">
                  <a:moveTo>
                    <a:pt x="15912" y="0"/>
                  </a:moveTo>
                  <a:lnTo>
                    <a:pt x="15912" y="24615"/>
                  </a:lnTo>
                  <a:cubicBezTo>
                    <a:pt x="15912" y="29587"/>
                    <a:pt x="13678" y="33068"/>
                    <a:pt x="8206" y="33068"/>
                  </a:cubicBezTo>
                  <a:cubicBezTo>
                    <a:pt x="2486" y="33068"/>
                    <a:pt x="0" y="29836"/>
                    <a:pt x="0" y="24615"/>
                  </a:cubicBezTo>
                  <a:lnTo>
                    <a:pt x="0" y="0"/>
                  </a:lnTo>
                  <a:lnTo>
                    <a:pt x="5472" y="0"/>
                  </a:lnTo>
                  <a:lnTo>
                    <a:pt x="5472" y="25361"/>
                  </a:lnTo>
                  <a:cubicBezTo>
                    <a:pt x="5472" y="27349"/>
                    <a:pt x="6215" y="28593"/>
                    <a:pt x="8206" y="28593"/>
                  </a:cubicBezTo>
                  <a:cubicBezTo>
                    <a:pt x="10197" y="28593"/>
                    <a:pt x="10939" y="27349"/>
                    <a:pt x="10939" y="25361"/>
                  </a:cubicBezTo>
                  <a:lnTo>
                    <a:pt x="10939" y="0"/>
                  </a:lnTo>
                  <a:lnTo>
                    <a:pt x="15912" y="0"/>
                  </a:lnTo>
                  <a:close/>
                </a:path>
              </a:pathLst>
            </a:custGeom>
            <a:solidFill>
              <a:srgbClr val="FFFFFF"/>
            </a:solidFill>
            <a:ln w="4751" cap="flat">
              <a:noFill/>
              <a:prstDash val="solid"/>
              <a:miter/>
            </a:ln>
          </p:spPr>
          <p:txBody>
            <a:bodyPr rtlCol="0" anchor="ctr"/>
            <a:lstStyle/>
            <a:p>
              <a:endParaRPr lang="ru-RU"/>
            </a:p>
          </p:txBody>
        </p:sp>
        <p:sp>
          <p:nvSpPr>
            <p:cNvPr id="245" name="Полилиния: фигура 244">
              <a:extLst>
                <a:ext uri="{FF2B5EF4-FFF2-40B4-BE49-F238E27FC236}">
                  <a16:creationId xmlns:a16="http://schemas.microsoft.com/office/drawing/2014/main" id="{A737B742-F2B4-41DF-9B86-328FFCC2CC9F}"/>
                </a:ext>
              </a:extLst>
            </p:cNvPr>
            <p:cNvSpPr/>
            <p:nvPr/>
          </p:nvSpPr>
          <p:spPr>
            <a:xfrm>
              <a:off x="4465786" y="5681390"/>
              <a:ext cx="16159" cy="33813"/>
            </a:xfrm>
            <a:custGeom>
              <a:avLst/>
              <a:gdLst>
                <a:gd name="connsiteX0" fmla="*/ 0 w 16159"/>
                <a:gd name="connsiteY0" fmla="*/ 26106 h 33813"/>
                <a:gd name="connsiteX1" fmla="*/ 0 w 16159"/>
                <a:gd name="connsiteY1" fmla="*/ 21631 h 33813"/>
                <a:gd name="connsiteX2" fmla="*/ 5220 w 16159"/>
                <a:gd name="connsiteY2" fmla="*/ 21631 h 33813"/>
                <a:gd name="connsiteX3" fmla="*/ 5220 w 16159"/>
                <a:gd name="connsiteY3" fmla="*/ 26106 h 33813"/>
                <a:gd name="connsiteX4" fmla="*/ 7953 w 16159"/>
                <a:gd name="connsiteY4" fmla="*/ 29090 h 33813"/>
                <a:gd name="connsiteX5" fmla="*/ 10439 w 16159"/>
                <a:gd name="connsiteY5" fmla="*/ 26106 h 33813"/>
                <a:gd name="connsiteX6" fmla="*/ 10439 w 16159"/>
                <a:gd name="connsiteY6" fmla="*/ 24863 h 33813"/>
                <a:gd name="connsiteX7" fmla="*/ 7953 w 16159"/>
                <a:gd name="connsiteY7" fmla="*/ 20139 h 33813"/>
                <a:gd name="connsiteX8" fmla="*/ 4724 w 16159"/>
                <a:gd name="connsiteY8" fmla="*/ 16907 h 33813"/>
                <a:gd name="connsiteX9" fmla="*/ 248 w 16159"/>
                <a:gd name="connsiteY9" fmla="*/ 8205 h 33813"/>
                <a:gd name="connsiteX10" fmla="*/ 248 w 16159"/>
                <a:gd name="connsiteY10" fmla="*/ 7210 h 33813"/>
                <a:gd name="connsiteX11" fmla="*/ 7953 w 16159"/>
                <a:gd name="connsiteY11" fmla="*/ 0 h 33813"/>
                <a:gd name="connsiteX12" fmla="*/ 15664 w 16159"/>
                <a:gd name="connsiteY12" fmla="*/ 7459 h 33813"/>
                <a:gd name="connsiteX13" fmla="*/ 15664 w 16159"/>
                <a:gd name="connsiteY13" fmla="*/ 10194 h 33813"/>
                <a:gd name="connsiteX14" fmla="*/ 10692 w 16159"/>
                <a:gd name="connsiteY14" fmla="*/ 10194 h 33813"/>
                <a:gd name="connsiteX15" fmla="*/ 10692 w 16159"/>
                <a:gd name="connsiteY15" fmla="*/ 7459 h 33813"/>
                <a:gd name="connsiteX16" fmla="*/ 8206 w 16159"/>
                <a:gd name="connsiteY16" fmla="*/ 4724 h 33813"/>
                <a:gd name="connsiteX17" fmla="*/ 5715 w 16159"/>
                <a:gd name="connsiteY17" fmla="*/ 7459 h 33813"/>
                <a:gd name="connsiteX18" fmla="*/ 5715 w 16159"/>
                <a:gd name="connsiteY18" fmla="*/ 8205 h 33813"/>
                <a:gd name="connsiteX19" fmla="*/ 8206 w 16159"/>
                <a:gd name="connsiteY19" fmla="*/ 12680 h 33813"/>
                <a:gd name="connsiteX20" fmla="*/ 11682 w 16159"/>
                <a:gd name="connsiteY20" fmla="*/ 16161 h 33813"/>
                <a:gd name="connsiteX21" fmla="*/ 16159 w 16159"/>
                <a:gd name="connsiteY21" fmla="*/ 24615 h 33813"/>
                <a:gd name="connsiteX22" fmla="*/ 16159 w 16159"/>
                <a:gd name="connsiteY22" fmla="*/ 26106 h 33813"/>
                <a:gd name="connsiteX23" fmla="*/ 8206 w 16159"/>
                <a:gd name="connsiteY23" fmla="*/ 33814 h 33813"/>
                <a:gd name="connsiteX24" fmla="*/ 0 w 16159"/>
                <a:gd name="connsiteY24" fmla="*/ 26106 h 3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159" h="33813">
                  <a:moveTo>
                    <a:pt x="0" y="26106"/>
                  </a:moveTo>
                  <a:lnTo>
                    <a:pt x="0" y="21631"/>
                  </a:lnTo>
                  <a:lnTo>
                    <a:pt x="5220" y="21631"/>
                  </a:lnTo>
                  <a:lnTo>
                    <a:pt x="5220" y="26106"/>
                  </a:lnTo>
                  <a:cubicBezTo>
                    <a:pt x="5220" y="27847"/>
                    <a:pt x="5967" y="29090"/>
                    <a:pt x="7953" y="29090"/>
                  </a:cubicBezTo>
                  <a:cubicBezTo>
                    <a:pt x="9696" y="29090"/>
                    <a:pt x="10439" y="27847"/>
                    <a:pt x="10439" y="26106"/>
                  </a:cubicBezTo>
                  <a:lnTo>
                    <a:pt x="10439" y="24863"/>
                  </a:lnTo>
                  <a:cubicBezTo>
                    <a:pt x="10439" y="22874"/>
                    <a:pt x="9696" y="21880"/>
                    <a:pt x="7953" y="20139"/>
                  </a:cubicBezTo>
                  <a:lnTo>
                    <a:pt x="4724" y="16907"/>
                  </a:lnTo>
                  <a:cubicBezTo>
                    <a:pt x="1491" y="13923"/>
                    <a:pt x="248" y="11934"/>
                    <a:pt x="248" y="8205"/>
                  </a:cubicBezTo>
                  <a:lnTo>
                    <a:pt x="248" y="7210"/>
                  </a:lnTo>
                  <a:cubicBezTo>
                    <a:pt x="248" y="3232"/>
                    <a:pt x="2486" y="0"/>
                    <a:pt x="7953" y="0"/>
                  </a:cubicBezTo>
                  <a:cubicBezTo>
                    <a:pt x="13425" y="0"/>
                    <a:pt x="15664" y="2735"/>
                    <a:pt x="15664" y="7459"/>
                  </a:cubicBezTo>
                  <a:lnTo>
                    <a:pt x="15664" y="10194"/>
                  </a:lnTo>
                  <a:lnTo>
                    <a:pt x="10692" y="10194"/>
                  </a:lnTo>
                  <a:lnTo>
                    <a:pt x="10692" y="7459"/>
                  </a:lnTo>
                  <a:cubicBezTo>
                    <a:pt x="10692" y="5470"/>
                    <a:pt x="9944" y="4724"/>
                    <a:pt x="8206" y="4724"/>
                  </a:cubicBezTo>
                  <a:cubicBezTo>
                    <a:pt x="6710" y="4724"/>
                    <a:pt x="5715" y="5470"/>
                    <a:pt x="5715" y="7459"/>
                  </a:cubicBezTo>
                  <a:lnTo>
                    <a:pt x="5715" y="8205"/>
                  </a:lnTo>
                  <a:cubicBezTo>
                    <a:pt x="5715" y="9945"/>
                    <a:pt x="6710" y="11189"/>
                    <a:pt x="8206" y="12680"/>
                  </a:cubicBezTo>
                  <a:lnTo>
                    <a:pt x="11682" y="16161"/>
                  </a:lnTo>
                  <a:cubicBezTo>
                    <a:pt x="14669" y="19145"/>
                    <a:pt x="16159" y="21134"/>
                    <a:pt x="16159" y="24615"/>
                  </a:cubicBezTo>
                  <a:lnTo>
                    <a:pt x="16159" y="26106"/>
                  </a:lnTo>
                  <a:cubicBezTo>
                    <a:pt x="16159" y="30582"/>
                    <a:pt x="13673" y="33814"/>
                    <a:pt x="8206" y="33814"/>
                  </a:cubicBezTo>
                  <a:cubicBezTo>
                    <a:pt x="2238" y="33317"/>
                    <a:pt x="0" y="30333"/>
                    <a:pt x="0" y="26106"/>
                  </a:cubicBezTo>
                  <a:close/>
                </a:path>
              </a:pathLst>
            </a:custGeom>
            <a:solidFill>
              <a:srgbClr val="FFFFFF"/>
            </a:solidFill>
            <a:ln w="4751" cap="flat">
              <a:noFill/>
              <a:prstDash val="solid"/>
              <a:miter/>
            </a:ln>
          </p:spPr>
          <p:txBody>
            <a:bodyPr rtlCol="0" anchor="ctr"/>
            <a:lstStyle/>
            <a:p>
              <a:endParaRPr lang="ru-RU"/>
            </a:p>
          </p:txBody>
        </p:sp>
        <p:sp>
          <p:nvSpPr>
            <p:cNvPr id="246" name="Полилиния: фигура 245">
              <a:extLst>
                <a:ext uri="{FF2B5EF4-FFF2-40B4-BE49-F238E27FC236}">
                  <a16:creationId xmlns:a16="http://schemas.microsoft.com/office/drawing/2014/main" id="{494CCCD6-3FFC-4041-93BA-2C32EAD72444}"/>
                </a:ext>
              </a:extLst>
            </p:cNvPr>
            <p:cNvSpPr/>
            <p:nvPr/>
          </p:nvSpPr>
          <p:spPr>
            <a:xfrm>
              <a:off x="4482941" y="5681635"/>
              <a:ext cx="14668" cy="32571"/>
            </a:xfrm>
            <a:custGeom>
              <a:avLst/>
              <a:gdLst>
                <a:gd name="connsiteX0" fmla="*/ 0 w 14668"/>
                <a:gd name="connsiteY0" fmla="*/ 0 h 32571"/>
                <a:gd name="connsiteX1" fmla="*/ 14668 w 14668"/>
                <a:gd name="connsiteY1" fmla="*/ 0 h 32571"/>
                <a:gd name="connsiteX2" fmla="*/ 14668 w 14668"/>
                <a:gd name="connsiteY2" fmla="*/ 4475 h 32571"/>
                <a:gd name="connsiteX3" fmla="*/ 10192 w 14668"/>
                <a:gd name="connsiteY3" fmla="*/ 4475 h 32571"/>
                <a:gd name="connsiteX4" fmla="*/ 10192 w 14668"/>
                <a:gd name="connsiteY4" fmla="*/ 32571 h 32571"/>
                <a:gd name="connsiteX5" fmla="*/ 4477 w 14668"/>
                <a:gd name="connsiteY5" fmla="*/ 32571 h 32571"/>
                <a:gd name="connsiteX6" fmla="*/ 4477 w 14668"/>
                <a:gd name="connsiteY6" fmla="*/ 4475 h 32571"/>
                <a:gd name="connsiteX7" fmla="*/ 0 w 14668"/>
                <a:gd name="connsiteY7" fmla="*/ 4475 h 32571"/>
                <a:gd name="connsiteX8" fmla="*/ 0 w 14668"/>
                <a:gd name="connsiteY8" fmla="*/ 0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68" h="32571">
                  <a:moveTo>
                    <a:pt x="0" y="0"/>
                  </a:moveTo>
                  <a:lnTo>
                    <a:pt x="14668" y="0"/>
                  </a:lnTo>
                  <a:lnTo>
                    <a:pt x="14668" y="4475"/>
                  </a:lnTo>
                  <a:lnTo>
                    <a:pt x="10192" y="4475"/>
                  </a:lnTo>
                  <a:lnTo>
                    <a:pt x="10192" y="32571"/>
                  </a:lnTo>
                  <a:lnTo>
                    <a:pt x="4477" y="32571"/>
                  </a:lnTo>
                  <a:lnTo>
                    <a:pt x="4477" y="4475"/>
                  </a:lnTo>
                  <a:lnTo>
                    <a:pt x="0" y="4475"/>
                  </a:lnTo>
                  <a:lnTo>
                    <a:pt x="0" y="0"/>
                  </a:lnTo>
                  <a:close/>
                </a:path>
              </a:pathLst>
            </a:custGeom>
            <a:solidFill>
              <a:srgbClr val="FFFFFF"/>
            </a:solidFill>
            <a:ln w="4751" cap="flat">
              <a:noFill/>
              <a:prstDash val="solid"/>
              <a:miter/>
            </a:ln>
          </p:spPr>
          <p:txBody>
            <a:bodyPr rtlCol="0" anchor="ctr"/>
            <a:lstStyle/>
            <a:p>
              <a:endParaRPr lang="ru-RU"/>
            </a:p>
          </p:txBody>
        </p:sp>
        <p:sp>
          <p:nvSpPr>
            <p:cNvPr id="247" name="Полилиния: фигура 246">
              <a:extLst>
                <a:ext uri="{FF2B5EF4-FFF2-40B4-BE49-F238E27FC236}">
                  <a16:creationId xmlns:a16="http://schemas.microsoft.com/office/drawing/2014/main" id="{5EE73E4D-993B-4AB5-9F92-A68061C60F88}"/>
                </a:ext>
              </a:extLst>
            </p:cNvPr>
            <p:cNvSpPr/>
            <p:nvPr/>
          </p:nvSpPr>
          <p:spPr>
            <a:xfrm>
              <a:off x="4496366" y="5681890"/>
              <a:ext cx="18649" cy="32570"/>
            </a:xfrm>
            <a:custGeom>
              <a:avLst/>
              <a:gdLst>
                <a:gd name="connsiteX0" fmla="*/ 0 w 18649"/>
                <a:gd name="connsiteY0" fmla="*/ 32571 h 32570"/>
                <a:gd name="connsiteX1" fmla="*/ 6215 w 18649"/>
                <a:gd name="connsiteY1" fmla="*/ 0 h 32570"/>
                <a:gd name="connsiteX2" fmla="*/ 12430 w 18649"/>
                <a:gd name="connsiteY2" fmla="*/ 0 h 32570"/>
                <a:gd name="connsiteX3" fmla="*/ 18650 w 18649"/>
                <a:gd name="connsiteY3" fmla="*/ 32571 h 32570"/>
                <a:gd name="connsiteX4" fmla="*/ 12930 w 18649"/>
                <a:gd name="connsiteY4" fmla="*/ 32571 h 32570"/>
                <a:gd name="connsiteX5" fmla="*/ 11935 w 18649"/>
                <a:gd name="connsiteY5" fmla="*/ 26604 h 32570"/>
                <a:gd name="connsiteX6" fmla="*/ 6215 w 18649"/>
                <a:gd name="connsiteY6" fmla="*/ 26604 h 32570"/>
                <a:gd name="connsiteX7" fmla="*/ 5220 w 18649"/>
                <a:gd name="connsiteY7" fmla="*/ 32571 h 32570"/>
                <a:gd name="connsiteX8" fmla="*/ 0 w 18649"/>
                <a:gd name="connsiteY8" fmla="*/ 32571 h 32570"/>
                <a:gd name="connsiteX9" fmla="*/ 6963 w 18649"/>
                <a:gd name="connsiteY9" fmla="*/ 22128 h 32570"/>
                <a:gd name="connsiteX10" fmla="*/ 11440 w 18649"/>
                <a:gd name="connsiteY10" fmla="*/ 22128 h 32570"/>
                <a:gd name="connsiteX11" fmla="*/ 9201 w 18649"/>
                <a:gd name="connsiteY11" fmla="*/ 8951 h 32570"/>
                <a:gd name="connsiteX12" fmla="*/ 6963 w 18649"/>
                <a:gd name="connsiteY12" fmla="*/ 22128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49" h="32570">
                  <a:moveTo>
                    <a:pt x="0" y="32571"/>
                  </a:moveTo>
                  <a:lnTo>
                    <a:pt x="6215" y="0"/>
                  </a:lnTo>
                  <a:lnTo>
                    <a:pt x="12430" y="0"/>
                  </a:lnTo>
                  <a:lnTo>
                    <a:pt x="18650" y="32571"/>
                  </a:lnTo>
                  <a:lnTo>
                    <a:pt x="12930" y="32571"/>
                  </a:lnTo>
                  <a:lnTo>
                    <a:pt x="11935" y="26604"/>
                  </a:lnTo>
                  <a:lnTo>
                    <a:pt x="6215" y="26604"/>
                  </a:lnTo>
                  <a:lnTo>
                    <a:pt x="5220" y="32571"/>
                  </a:lnTo>
                  <a:lnTo>
                    <a:pt x="0" y="32571"/>
                  </a:lnTo>
                  <a:close/>
                  <a:moveTo>
                    <a:pt x="6963" y="22128"/>
                  </a:moveTo>
                  <a:lnTo>
                    <a:pt x="11440" y="22128"/>
                  </a:lnTo>
                  <a:lnTo>
                    <a:pt x="9201" y="8951"/>
                  </a:lnTo>
                  <a:lnTo>
                    <a:pt x="6963" y="22128"/>
                  </a:lnTo>
                  <a:close/>
                </a:path>
              </a:pathLst>
            </a:custGeom>
            <a:solidFill>
              <a:srgbClr val="FFFFFF"/>
            </a:solidFill>
            <a:ln w="4751" cap="flat">
              <a:noFill/>
              <a:prstDash val="solid"/>
              <a:miter/>
            </a:ln>
          </p:spPr>
          <p:txBody>
            <a:bodyPr rtlCol="0" anchor="ctr"/>
            <a:lstStyle/>
            <a:p>
              <a:endParaRPr lang="ru-RU"/>
            </a:p>
          </p:txBody>
        </p:sp>
        <p:sp>
          <p:nvSpPr>
            <p:cNvPr id="248" name="Полилиния: фигура 247">
              <a:extLst>
                <a:ext uri="{FF2B5EF4-FFF2-40B4-BE49-F238E27FC236}">
                  <a16:creationId xmlns:a16="http://schemas.microsoft.com/office/drawing/2014/main" id="{4B20EEC3-EA01-4EF1-88D6-44D27179C33C}"/>
                </a:ext>
              </a:extLst>
            </p:cNvPr>
            <p:cNvSpPr/>
            <p:nvPr/>
          </p:nvSpPr>
          <p:spPr>
            <a:xfrm>
              <a:off x="4517250" y="5681635"/>
              <a:ext cx="5472" cy="32571"/>
            </a:xfrm>
            <a:custGeom>
              <a:avLst/>
              <a:gdLst>
                <a:gd name="connsiteX0" fmla="*/ 0 w 5472"/>
                <a:gd name="connsiteY0" fmla="*/ 0 h 32571"/>
                <a:gd name="connsiteX1" fmla="*/ 5472 w 5472"/>
                <a:gd name="connsiteY1" fmla="*/ 0 h 32571"/>
                <a:gd name="connsiteX2" fmla="*/ 5472 w 5472"/>
                <a:gd name="connsiteY2" fmla="*/ 32571 h 32571"/>
                <a:gd name="connsiteX3" fmla="*/ 0 w 5472"/>
                <a:gd name="connsiteY3" fmla="*/ 32571 h 32571"/>
                <a:gd name="connsiteX4" fmla="*/ 0 w 5472"/>
                <a:gd name="connsiteY4" fmla="*/ 0 h 32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2" h="32571">
                  <a:moveTo>
                    <a:pt x="0" y="0"/>
                  </a:moveTo>
                  <a:lnTo>
                    <a:pt x="5472" y="0"/>
                  </a:lnTo>
                  <a:lnTo>
                    <a:pt x="5472" y="32571"/>
                  </a:lnTo>
                  <a:lnTo>
                    <a:pt x="0" y="32571"/>
                  </a:lnTo>
                  <a:lnTo>
                    <a:pt x="0" y="0"/>
                  </a:lnTo>
                  <a:close/>
                </a:path>
              </a:pathLst>
            </a:custGeom>
            <a:solidFill>
              <a:srgbClr val="FFFFFF"/>
            </a:solidFill>
            <a:ln w="4751" cap="flat">
              <a:noFill/>
              <a:prstDash val="solid"/>
              <a:miter/>
            </a:ln>
          </p:spPr>
          <p:txBody>
            <a:bodyPr rtlCol="0" anchor="ctr"/>
            <a:lstStyle/>
            <a:p>
              <a:endParaRPr lang="ru-RU"/>
            </a:p>
          </p:txBody>
        </p:sp>
        <p:sp>
          <p:nvSpPr>
            <p:cNvPr id="249" name="Полилиния: фигура 248">
              <a:extLst>
                <a:ext uri="{FF2B5EF4-FFF2-40B4-BE49-F238E27FC236}">
                  <a16:creationId xmlns:a16="http://schemas.microsoft.com/office/drawing/2014/main" id="{528D896E-F9AE-422F-9686-B2FEF8D93D7A}"/>
                </a:ext>
              </a:extLst>
            </p:cNvPr>
            <p:cNvSpPr/>
            <p:nvPr/>
          </p:nvSpPr>
          <p:spPr>
            <a:xfrm>
              <a:off x="4525956" y="5681890"/>
              <a:ext cx="15911" cy="32570"/>
            </a:xfrm>
            <a:custGeom>
              <a:avLst/>
              <a:gdLst>
                <a:gd name="connsiteX0" fmla="*/ 4720 w 15911"/>
                <a:gd name="connsiteY0" fmla="*/ 11934 h 32570"/>
                <a:gd name="connsiteX1" fmla="*/ 4720 w 15911"/>
                <a:gd name="connsiteY1" fmla="*/ 32571 h 32570"/>
                <a:gd name="connsiteX2" fmla="*/ 0 w 15911"/>
                <a:gd name="connsiteY2" fmla="*/ 32571 h 32570"/>
                <a:gd name="connsiteX3" fmla="*/ 0 w 15911"/>
                <a:gd name="connsiteY3" fmla="*/ 0 h 32570"/>
                <a:gd name="connsiteX4" fmla="*/ 5467 w 15911"/>
                <a:gd name="connsiteY4" fmla="*/ 0 h 32570"/>
                <a:gd name="connsiteX5" fmla="*/ 11435 w 15911"/>
                <a:gd name="connsiteY5" fmla="*/ 18647 h 32570"/>
                <a:gd name="connsiteX6" fmla="*/ 11435 w 15911"/>
                <a:gd name="connsiteY6" fmla="*/ 0 h 32570"/>
                <a:gd name="connsiteX7" fmla="*/ 15912 w 15911"/>
                <a:gd name="connsiteY7" fmla="*/ 0 h 32570"/>
                <a:gd name="connsiteX8" fmla="*/ 15912 w 15911"/>
                <a:gd name="connsiteY8" fmla="*/ 32571 h 32570"/>
                <a:gd name="connsiteX9" fmla="*/ 11187 w 15911"/>
                <a:gd name="connsiteY9" fmla="*/ 32571 h 32570"/>
                <a:gd name="connsiteX10" fmla="*/ 4720 w 15911"/>
                <a:gd name="connsiteY10" fmla="*/ 11934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11" h="32570">
                  <a:moveTo>
                    <a:pt x="4720" y="11934"/>
                  </a:moveTo>
                  <a:lnTo>
                    <a:pt x="4720" y="32571"/>
                  </a:lnTo>
                  <a:lnTo>
                    <a:pt x="0" y="32571"/>
                  </a:lnTo>
                  <a:lnTo>
                    <a:pt x="0" y="0"/>
                  </a:lnTo>
                  <a:lnTo>
                    <a:pt x="5467" y="0"/>
                  </a:lnTo>
                  <a:lnTo>
                    <a:pt x="11435" y="18647"/>
                  </a:lnTo>
                  <a:lnTo>
                    <a:pt x="11435" y="0"/>
                  </a:lnTo>
                  <a:lnTo>
                    <a:pt x="15912" y="0"/>
                  </a:lnTo>
                  <a:lnTo>
                    <a:pt x="15912" y="32571"/>
                  </a:lnTo>
                  <a:lnTo>
                    <a:pt x="11187" y="32571"/>
                  </a:lnTo>
                  <a:lnTo>
                    <a:pt x="4720" y="11934"/>
                  </a:lnTo>
                  <a:close/>
                </a:path>
              </a:pathLst>
            </a:custGeom>
            <a:solidFill>
              <a:srgbClr val="FFFFFF"/>
            </a:solidFill>
            <a:ln w="4751" cap="flat">
              <a:noFill/>
              <a:prstDash val="solid"/>
              <a:miter/>
            </a:ln>
          </p:spPr>
          <p:txBody>
            <a:bodyPr rtlCol="0" anchor="ctr"/>
            <a:lstStyle/>
            <a:p>
              <a:endParaRPr lang="ru-RU"/>
            </a:p>
          </p:txBody>
        </p:sp>
        <p:sp>
          <p:nvSpPr>
            <p:cNvPr id="250" name="Полилиния: фигура 249">
              <a:extLst>
                <a:ext uri="{FF2B5EF4-FFF2-40B4-BE49-F238E27FC236}">
                  <a16:creationId xmlns:a16="http://schemas.microsoft.com/office/drawing/2014/main" id="{15A83626-746D-42D0-8790-79087F263CE0}"/>
                </a:ext>
              </a:extLst>
            </p:cNvPr>
            <p:cNvSpPr/>
            <p:nvPr/>
          </p:nvSpPr>
          <p:spPr>
            <a:xfrm>
              <a:off x="4543606" y="5681890"/>
              <a:ext cx="18649" cy="32570"/>
            </a:xfrm>
            <a:custGeom>
              <a:avLst/>
              <a:gdLst>
                <a:gd name="connsiteX0" fmla="*/ 0 w 18649"/>
                <a:gd name="connsiteY0" fmla="*/ 32571 h 32570"/>
                <a:gd name="connsiteX1" fmla="*/ 6215 w 18649"/>
                <a:gd name="connsiteY1" fmla="*/ 0 h 32570"/>
                <a:gd name="connsiteX2" fmla="*/ 12435 w 18649"/>
                <a:gd name="connsiteY2" fmla="*/ 0 h 32570"/>
                <a:gd name="connsiteX3" fmla="*/ 18650 w 18649"/>
                <a:gd name="connsiteY3" fmla="*/ 32571 h 32570"/>
                <a:gd name="connsiteX4" fmla="*/ 12930 w 18649"/>
                <a:gd name="connsiteY4" fmla="*/ 32571 h 32570"/>
                <a:gd name="connsiteX5" fmla="*/ 11935 w 18649"/>
                <a:gd name="connsiteY5" fmla="*/ 26604 h 32570"/>
                <a:gd name="connsiteX6" fmla="*/ 6215 w 18649"/>
                <a:gd name="connsiteY6" fmla="*/ 26604 h 32570"/>
                <a:gd name="connsiteX7" fmla="*/ 5224 w 18649"/>
                <a:gd name="connsiteY7" fmla="*/ 32571 h 32570"/>
                <a:gd name="connsiteX8" fmla="*/ 0 w 18649"/>
                <a:gd name="connsiteY8" fmla="*/ 32571 h 32570"/>
                <a:gd name="connsiteX9" fmla="*/ 6963 w 18649"/>
                <a:gd name="connsiteY9" fmla="*/ 22128 h 32570"/>
                <a:gd name="connsiteX10" fmla="*/ 11440 w 18649"/>
                <a:gd name="connsiteY10" fmla="*/ 22128 h 32570"/>
                <a:gd name="connsiteX11" fmla="*/ 9201 w 18649"/>
                <a:gd name="connsiteY11" fmla="*/ 8951 h 32570"/>
                <a:gd name="connsiteX12" fmla="*/ 6963 w 18649"/>
                <a:gd name="connsiteY12" fmla="*/ 22128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49" h="32570">
                  <a:moveTo>
                    <a:pt x="0" y="32571"/>
                  </a:moveTo>
                  <a:lnTo>
                    <a:pt x="6215" y="0"/>
                  </a:lnTo>
                  <a:lnTo>
                    <a:pt x="12435" y="0"/>
                  </a:lnTo>
                  <a:lnTo>
                    <a:pt x="18650" y="32571"/>
                  </a:lnTo>
                  <a:lnTo>
                    <a:pt x="12930" y="32571"/>
                  </a:lnTo>
                  <a:lnTo>
                    <a:pt x="11935" y="26604"/>
                  </a:lnTo>
                  <a:lnTo>
                    <a:pt x="6215" y="26604"/>
                  </a:lnTo>
                  <a:lnTo>
                    <a:pt x="5224" y="32571"/>
                  </a:lnTo>
                  <a:lnTo>
                    <a:pt x="0" y="32571"/>
                  </a:lnTo>
                  <a:close/>
                  <a:moveTo>
                    <a:pt x="6963" y="22128"/>
                  </a:moveTo>
                  <a:lnTo>
                    <a:pt x="11440" y="22128"/>
                  </a:lnTo>
                  <a:lnTo>
                    <a:pt x="9201" y="8951"/>
                  </a:lnTo>
                  <a:lnTo>
                    <a:pt x="6963" y="22128"/>
                  </a:lnTo>
                  <a:close/>
                </a:path>
              </a:pathLst>
            </a:custGeom>
            <a:solidFill>
              <a:srgbClr val="FFFFFF"/>
            </a:solidFill>
            <a:ln w="4751" cap="flat">
              <a:noFill/>
              <a:prstDash val="solid"/>
              <a:miter/>
            </a:ln>
          </p:spPr>
          <p:txBody>
            <a:bodyPr rtlCol="0" anchor="ctr"/>
            <a:lstStyle/>
            <a:p>
              <a:endParaRPr lang="ru-RU"/>
            </a:p>
          </p:txBody>
        </p:sp>
        <p:sp>
          <p:nvSpPr>
            <p:cNvPr id="251" name="Полилиния: фигура 250">
              <a:extLst>
                <a:ext uri="{FF2B5EF4-FFF2-40B4-BE49-F238E27FC236}">
                  <a16:creationId xmlns:a16="http://schemas.microsoft.com/office/drawing/2014/main" id="{B51B79C8-8A6B-4EDC-968E-4D0E32F2A4F9}"/>
                </a:ext>
              </a:extLst>
            </p:cNvPr>
            <p:cNvSpPr/>
            <p:nvPr/>
          </p:nvSpPr>
          <p:spPr>
            <a:xfrm>
              <a:off x="4563994" y="5681635"/>
              <a:ext cx="15911" cy="32571"/>
            </a:xfrm>
            <a:custGeom>
              <a:avLst/>
              <a:gdLst>
                <a:gd name="connsiteX0" fmla="*/ 0 w 15911"/>
                <a:gd name="connsiteY0" fmla="*/ 0 h 32571"/>
                <a:gd name="connsiteX1" fmla="*/ 7958 w 15911"/>
                <a:gd name="connsiteY1" fmla="*/ 0 h 32571"/>
                <a:gd name="connsiteX2" fmla="*/ 15169 w 15911"/>
                <a:gd name="connsiteY2" fmla="*/ 7210 h 32571"/>
                <a:gd name="connsiteX3" fmla="*/ 15169 w 15911"/>
                <a:gd name="connsiteY3" fmla="*/ 10443 h 32571"/>
                <a:gd name="connsiteX4" fmla="*/ 11935 w 15911"/>
                <a:gd name="connsiteY4" fmla="*/ 15664 h 32571"/>
                <a:gd name="connsiteX5" fmla="*/ 15912 w 15911"/>
                <a:gd name="connsiteY5" fmla="*/ 21134 h 32571"/>
                <a:gd name="connsiteX6" fmla="*/ 15912 w 15911"/>
                <a:gd name="connsiteY6" fmla="*/ 25361 h 32571"/>
                <a:gd name="connsiteX7" fmla="*/ 8453 w 15911"/>
                <a:gd name="connsiteY7" fmla="*/ 32571 h 32571"/>
                <a:gd name="connsiteX8" fmla="*/ 0 w 15911"/>
                <a:gd name="connsiteY8" fmla="*/ 32571 h 32571"/>
                <a:gd name="connsiteX9" fmla="*/ 0 w 15911"/>
                <a:gd name="connsiteY9" fmla="*/ 0 h 32571"/>
                <a:gd name="connsiteX10" fmla="*/ 0 w 15911"/>
                <a:gd name="connsiteY10" fmla="*/ 0 h 32571"/>
                <a:gd name="connsiteX11" fmla="*/ 5472 w 15911"/>
                <a:gd name="connsiteY11" fmla="*/ 13923 h 32571"/>
                <a:gd name="connsiteX12" fmla="*/ 7458 w 15911"/>
                <a:gd name="connsiteY12" fmla="*/ 13923 h 32571"/>
                <a:gd name="connsiteX13" fmla="*/ 9944 w 15911"/>
                <a:gd name="connsiteY13" fmla="*/ 11188 h 32571"/>
                <a:gd name="connsiteX14" fmla="*/ 9944 w 15911"/>
                <a:gd name="connsiteY14" fmla="*/ 7210 h 32571"/>
                <a:gd name="connsiteX15" fmla="*/ 7210 w 15911"/>
                <a:gd name="connsiteY15" fmla="*/ 4475 h 32571"/>
                <a:gd name="connsiteX16" fmla="*/ 5472 w 15911"/>
                <a:gd name="connsiteY16" fmla="*/ 4475 h 32571"/>
                <a:gd name="connsiteX17" fmla="*/ 5472 w 15911"/>
                <a:gd name="connsiteY17" fmla="*/ 13923 h 32571"/>
                <a:gd name="connsiteX18" fmla="*/ 5472 w 15911"/>
                <a:gd name="connsiteY18" fmla="*/ 18150 h 32571"/>
                <a:gd name="connsiteX19" fmla="*/ 5472 w 15911"/>
                <a:gd name="connsiteY19" fmla="*/ 28344 h 32571"/>
                <a:gd name="connsiteX20" fmla="*/ 7958 w 15911"/>
                <a:gd name="connsiteY20" fmla="*/ 28344 h 32571"/>
                <a:gd name="connsiteX21" fmla="*/ 10692 w 15911"/>
                <a:gd name="connsiteY21" fmla="*/ 25609 h 32571"/>
                <a:gd name="connsiteX22" fmla="*/ 10692 w 15911"/>
                <a:gd name="connsiteY22" fmla="*/ 20637 h 32571"/>
                <a:gd name="connsiteX23" fmla="*/ 7958 w 15911"/>
                <a:gd name="connsiteY23" fmla="*/ 17902 h 32571"/>
                <a:gd name="connsiteX24" fmla="*/ 5472 w 15911"/>
                <a:gd name="connsiteY24" fmla="*/ 17902 h 32571"/>
                <a:gd name="connsiteX25" fmla="*/ 5472 w 15911"/>
                <a:gd name="connsiteY25" fmla="*/ 18150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911" h="32571">
                  <a:moveTo>
                    <a:pt x="0" y="0"/>
                  </a:moveTo>
                  <a:lnTo>
                    <a:pt x="7958" y="0"/>
                  </a:lnTo>
                  <a:cubicBezTo>
                    <a:pt x="13425" y="0"/>
                    <a:pt x="15169" y="2486"/>
                    <a:pt x="15169" y="7210"/>
                  </a:cubicBezTo>
                  <a:lnTo>
                    <a:pt x="15169" y="10443"/>
                  </a:lnTo>
                  <a:cubicBezTo>
                    <a:pt x="15169" y="13178"/>
                    <a:pt x="14173" y="14918"/>
                    <a:pt x="11935" y="15664"/>
                  </a:cubicBezTo>
                  <a:cubicBezTo>
                    <a:pt x="14669" y="16410"/>
                    <a:pt x="15912" y="18150"/>
                    <a:pt x="15912" y="21134"/>
                  </a:cubicBezTo>
                  <a:lnTo>
                    <a:pt x="15912" y="25361"/>
                  </a:lnTo>
                  <a:cubicBezTo>
                    <a:pt x="15912" y="30085"/>
                    <a:pt x="13926" y="32571"/>
                    <a:pt x="8453" y="32571"/>
                  </a:cubicBezTo>
                  <a:lnTo>
                    <a:pt x="0" y="32571"/>
                  </a:lnTo>
                  <a:lnTo>
                    <a:pt x="0" y="0"/>
                  </a:lnTo>
                  <a:lnTo>
                    <a:pt x="0" y="0"/>
                  </a:lnTo>
                  <a:close/>
                  <a:moveTo>
                    <a:pt x="5472" y="13923"/>
                  </a:moveTo>
                  <a:lnTo>
                    <a:pt x="7458" y="13923"/>
                  </a:lnTo>
                  <a:cubicBezTo>
                    <a:pt x="9201" y="13923"/>
                    <a:pt x="9944" y="12929"/>
                    <a:pt x="9944" y="11188"/>
                  </a:cubicBezTo>
                  <a:lnTo>
                    <a:pt x="9944" y="7210"/>
                  </a:lnTo>
                  <a:cubicBezTo>
                    <a:pt x="9944" y="5470"/>
                    <a:pt x="9201" y="4475"/>
                    <a:pt x="7210" y="4475"/>
                  </a:cubicBezTo>
                  <a:lnTo>
                    <a:pt x="5472" y="4475"/>
                  </a:lnTo>
                  <a:lnTo>
                    <a:pt x="5472" y="13923"/>
                  </a:lnTo>
                  <a:close/>
                  <a:moveTo>
                    <a:pt x="5472" y="18150"/>
                  </a:moveTo>
                  <a:lnTo>
                    <a:pt x="5472" y="28344"/>
                  </a:lnTo>
                  <a:lnTo>
                    <a:pt x="7958" y="28344"/>
                  </a:lnTo>
                  <a:cubicBezTo>
                    <a:pt x="9696" y="28344"/>
                    <a:pt x="10692" y="27349"/>
                    <a:pt x="10692" y="25609"/>
                  </a:cubicBezTo>
                  <a:lnTo>
                    <a:pt x="10692" y="20637"/>
                  </a:lnTo>
                  <a:cubicBezTo>
                    <a:pt x="10692" y="18896"/>
                    <a:pt x="9944" y="17902"/>
                    <a:pt x="7958" y="17902"/>
                  </a:cubicBezTo>
                  <a:lnTo>
                    <a:pt x="5472" y="17902"/>
                  </a:lnTo>
                  <a:lnTo>
                    <a:pt x="5472" y="18150"/>
                  </a:lnTo>
                  <a:close/>
                </a:path>
              </a:pathLst>
            </a:custGeom>
            <a:solidFill>
              <a:srgbClr val="FFFFFF"/>
            </a:solidFill>
            <a:ln w="4751" cap="flat">
              <a:noFill/>
              <a:prstDash val="solid"/>
              <a:miter/>
            </a:ln>
          </p:spPr>
          <p:txBody>
            <a:bodyPr rtlCol="0" anchor="ctr"/>
            <a:lstStyle/>
            <a:p>
              <a:endParaRPr lang="ru-RU"/>
            </a:p>
          </p:txBody>
        </p:sp>
        <p:sp>
          <p:nvSpPr>
            <p:cNvPr id="252" name="Полилиния: фигура 251">
              <a:extLst>
                <a:ext uri="{FF2B5EF4-FFF2-40B4-BE49-F238E27FC236}">
                  <a16:creationId xmlns:a16="http://schemas.microsoft.com/office/drawing/2014/main" id="{75C49160-DB91-470D-851A-37C4C8A4EEEF}"/>
                </a:ext>
              </a:extLst>
            </p:cNvPr>
            <p:cNvSpPr/>
            <p:nvPr/>
          </p:nvSpPr>
          <p:spPr>
            <a:xfrm>
              <a:off x="4582391" y="5681635"/>
              <a:ext cx="11934" cy="32571"/>
            </a:xfrm>
            <a:custGeom>
              <a:avLst/>
              <a:gdLst>
                <a:gd name="connsiteX0" fmla="*/ 0 w 11934"/>
                <a:gd name="connsiteY0" fmla="*/ 0 h 32571"/>
                <a:gd name="connsiteX1" fmla="*/ 5472 w 11934"/>
                <a:gd name="connsiteY1" fmla="*/ 0 h 32571"/>
                <a:gd name="connsiteX2" fmla="*/ 5472 w 11934"/>
                <a:gd name="connsiteY2" fmla="*/ 28096 h 32571"/>
                <a:gd name="connsiteX3" fmla="*/ 11935 w 11934"/>
                <a:gd name="connsiteY3" fmla="*/ 28096 h 32571"/>
                <a:gd name="connsiteX4" fmla="*/ 11935 w 11934"/>
                <a:gd name="connsiteY4" fmla="*/ 32571 h 32571"/>
                <a:gd name="connsiteX5" fmla="*/ 0 w 11934"/>
                <a:gd name="connsiteY5" fmla="*/ 32571 h 32571"/>
                <a:gd name="connsiteX6" fmla="*/ 0 w 11934"/>
                <a:gd name="connsiteY6" fmla="*/ 0 h 32571"/>
                <a:gd name="connsiteX7" fmla="*/ 0 w 11934"/>
                <a:gd name="connsiteY7" fmla="*/ 0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4" h="32571">
                  <a:moveTo>
                    <a:pt x="0" y="0"/>
                  </a:moveTo>
                  <a:lnTo>
                    <a:pt x="5472" y="0"/>
                  </a:lnTo>
                  <a:lnTo>
                    <a:pt x="5472" y="28096"/>
                  </a:lnTo>
                  <a:lnTo>
                    <a:pt x="11935" y="28096"/>
                  </a:lnTo>
                  <a:lnTo>
                    <a:pt x="11935" y="32571"/>
                  </a:lnTo>
                  <a:lnTo>
                    <a:pt x="0" y="32571"/>
                  </a:lnTo>
                  <a:lnTo>
                    <a:pt x="0" y="0"/>
                  </a:lnTo>
                  <a:lnTo>
                    <a:pt x="0" y="0"/>
                  </a:lnTo>
                  <a:close/>
                </a:path>
              </a:pathLst>
            </a:custGeom>
            <a:solidFill>
              <a:srgbClr val="FFFFFF"/>
            </a:solidFill>
            <a:ln w="4751" cap="flat">
              <a:noFill/>
              <a:prstDash val="solid"/>
              <a:miter/>
            </a:ln>
          </p:spPr>
          <p:txBody>
            <a:bodyPr rtlCol="0" anchor="ctr"/>
            <a:lstStyle/>
            <a:p>
              <a:endParaRPr lang="ru-RU"/>
            </a:p>
          </p:txBody>
        </p:sp>
        <p:sp>
          <p:nvSpPr>
            <p:cNvPr id="253" name="Полилиния: фигура 252">
              <a:extLst>
                <a:ext uri="{FF2B5EF4-FFF2-40B4-BE49-F238E27FC236}">
                  <a16:creationId xmlns:a16="http://schemas.microsoft.com/office/drawing/2014/main" id="{1466F52A-C664-4ECE-9198-5B46C8A184E6}"/>
                </a:ext>
              </a:extLst>
            </p:cNvPr>
            <p:cNvSpPr/>
            <p:nvPr/>
          </p:nvSpPr>
          <p:spPr>
            <a:xfrm>
              <a:off x="4596565" y="5681635"/>
              <a:ext cx="13177" cy="32819"/>
            </a:xfrm>
            <a:custGeom>
              <a:avLst/>
              <a:gdLst>
                <a:gd name="connsiteX0" fmla="*/ 0 w 13177"/>
                <a:gd name="connsiteY0" fmla="*/ 0 h 32819"/>
                <a:gd name="connsiteX1" fmla="*/ 13178 w 13177"/>
                <a:gd name="connsiteY1" fmla="*/ 0 h 32819"/>
                <a:gd name="connsiteX2" fmla="*/ 13178 w 13177"/>
                <a:gd name="connsiteY2" fmla="*/ 4475 h 32819"/>
                <a:gd name="connsiteX3" fmla="*/ 5472 w 13177"/>
                <a:gd name="connsiteY3" fmla="*/ 4475 h 32819"/>
                <a:gd name="connsiteX4" fmla="*/ 5472 w 13177"/>
                <a:gd name="connsiteY4" fmla="*/ 13923 h 32819"/>
                <a:gd name="connsiteX5" fmla="*/ 10939 w 13177"/>
                <a:gd name="connsiteY5" fmla="*/ 13923 h 32819"/>
                <a:gd name="connsiteX6" fmla="*/ 10939 w 13177"/>
                <a:gd name="connsiteY6" fmla="*/ 18399 h 32819"/>
                <a:gd name="connsiteX7" fmla="*/ 5472 w 13177"/>
                <a:gd name="connsiteY7" fmla="*/ 18399 h 32819"/>
                <a:gd name="connsiteX8" fmla="*/ 5472 w 13177"/>
                <a:gd name="connsiteY8" fmla="*/ 28344 h 32819"/>
                <a:gd name="connsiteX9" fmla="*/ 13178 w 13177"/>
                <a:gd name="connsiteY9" fmla="*/ 28344 h 32819"/>
                <a:gd name="connsiteX10" fmla="*/ 13178 w 13177"/>
                <a:gd name="connsiteY10" fmla="*/ 32820 h 32819"/>
                <a:gd name="connsiteX11" fmla="*/ 0 w 13177"/>
                <a:gd name="connsiteY11" fmla="*/ 32820 h 32819"/>
                <a:gd name="connsiteX12" fmla="*/ 0 w 13177"/>
                <a:gd name="connsiteY12" fmla="*/ 0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7" h="32819">
                  <a:moveTo>
                    <a:pt x="0" y="0"/>
                  </a:moveTo>
                  <a:lnTo>
                    <a:pt x="13178" y="0"/>
                  </a:lnTo>
                  <a:lnTo>
                    <a:pt x="13178" y="4475"/>
                  </a:lnTo>
                  <a:lnTo>
                    <a:pt x="5472" y="4475"/>
                  </a:lnTo>
                  <a:lnTo>
                    <a:pt x="5472" y="13923"/>
                  </a:lnTo>
                  <a:lnTo>
                    <a:pt x="10939" y="13923"/>
                  </a:lnTo>
                  <a:lnTo>
                    <a:pt x="10939" y="18399"/>
                  </a:lnTo>
                  <a:lnTo>
                    <a:pt x="5472" y="18399"/>
                  </a:lnTo>
                  <a:lnTo>
                    <a:pt x="5472" y="28344"/>
                  </a:lnTo>
                  <a:lnTo>
                    <a:pt x="13178" y="28344"/>
                  </a:lnTo>
                  <a:lnTo>
                    <a:pt x="13178" y="32820"/>
                  </a:lnTo>
                  <a:lnTo>
                    <a:pt x="0" y="32820"/>
                  </a:lnTo>
                  <a:lnTo>
                    <a:pt x="0" y="0"/>
                  </a:lnTo>
                  <a:close/>
                </a:path>
              </a:pathLst>
            </a:custGeom>
            <a:solidFill>
              <a:srgbClr val="FFFFFF"/>
            </a:solidFill>
            <a:ln w="4751" cap="flat">
              <a:noFill/>
              <a:prstDash val="solid"/>
              <a:miter/>
            </a:ln>
          </p:spPr>
          <p:txBody>
            <a:bodyPr rtlCol="0" anchor="ctr"/>
            <a:lstStyle/>
            <a:p>
              <a:endParaRPr lang="ru-RU"/>
            </a:p>
          </p:txBody>
        </p:sp>
        <p:sp>
          <p:nvSpPr>
            <p:cNvPr id="254" name="Полилиния: фигура 253">
              <a:extLst>
                <a:ext uri="{FF2B5EF4-FFF2-40B4-BE49-F238E27FC236}">
                  <a16:creationId xmlns:a16="http://schemas.microsoft.com/office/drawing/2014/main" id="{CCD0C2F3-41CD-472C-9681-96F36B3EC95B}"/>
                </a:ext>
              </a:extLst>
            </p:cNvPr>
            <p:cNvSpPr/>
            <p:nvPr/>
          </p:nvSpPr>
          <p:spPr>
            <a:xfrm>
              <a:off x="4618944" y="5681390"/>
              <a:ext cx="15911" cy="34062"/>
            </a:xfrm>
            <a:custGeom>
              <a:avLst/>
              <a:gdLst>
                <a:gd name="connsiteX0" fmla="*/ 0 w 15911"/>
                <a:gd name="connsiteY0" fmla="*/ 24615 h 34062"/>
                <a:gd name="connsiteX1" fmla="*/ 0 w 15911"/>
                <a:gd name="connsiteY1" fmla="*/ 8702 h 34062"/>
                <a:gd name="connsiteX2" fmla="*/ 8206 w 15911"/>
                <a:gd name="connsiteY2" fmla="*/ 0 h 34062"/>
                <a:gd name="connsiteX3" fmla="*/ 15912 w 15911"/>
                <a:gd name="connsiteY3" fmla="*/ 8205 h 34062"/>
                <a:gd name="connsiteX4" fmla="*/ 15912 w 15911"/>
                <a:gd name="connsiteY4" fmla="*/ 12183 h 34062"/>
                <a:gd name="connsiteX5" fmla="*/ 10940 w 15911"/>
                <a:gd name="connsiteY5" fmla="*/ 12183 h 34062"/>
                <a:gd name="connsiteX6" fmla="*/ 10940 w 15911"/>
                <a:gd name="connsiteY6" fmla="*/ 7956 h 34062"/>
                <a:gd name="connsiteX7" fmla="*/ 8206 w 15911"/>
                <a:gd name="connsiteY7" fmla="*/ 4724 h 34062"/>
                <a:gd name="connsiteX8" fmla="*/ 5467 w 15911"/>
                <a:gd name="connsiteY8" fmla="*/ 8205 h 34062"/>
                <a:gd name="connsiteX9" fmla="*/ 5467 w 15911"/>
                <a:gd name="connsiteY9" fmla="*/ 25858 h 34062"/>
                <a:gd name="connsiteX10" fmla="*/ 8206 w 15911"/>
                <a:gd name="connsiteY10" fmla="*/ 29339 h 34062"/>
                <a:gd name="connsiteX11" fmla="*/ 10940 w 15911"/>
                <a:gd name="connsiteY11" fmla="*/ 26106 h 34062"/>
                <a:gd name="connsiteX12" fmla="*/ 10940 w 15911"/>
                <a:gd name="connsiteY12" fmla="*/ 20139 h 34062"/>
                <a:gd name="connsiteX13" fmla="*/ 15912 w 15911"/>
                <a:gd name="connsiteY13" fmla="*/ 20139 h 34062"/>
                <a:gd name="connsiteX14" fmla="*/ 15912 w 15911"/>
                <a:gd name="connsiteY14" fmla="*/ 25858 h 34062"/>
                <a:gd name="connsiteX15" fmla="*/ 8206 w 15911"/>
                <a:gd name="connsiteY15" fmla="*/ 34062 h 34062"/>
                <a:gd name="connsiteX16" fmla="*/ 0 w 15911"/>
                <a:gd name="connsiteY16" fmla="*/ 24615 h 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911" h="34062">
                  <a:moveTo>
                    <a:pt x="0" y="24615"/>
                  </a:moveTo>
                  <a:lnTo>
                    <a:pt x="0" y="8702"/>
                  </a:lnTo>
                  <a:cubicBezTo>
                    <a:pt x="0" y="3481"/>
                    <a:pt x="2486" y="0"/>
                    <a:pt x="8206" y="0"/>
                  </a:cubicBezTo>
                  <a:cubicBezTo>
                    <a:pt x="14173" y="0"/>
                    <a:pt x="15912" y="3481"/>
                    <a:pt x="15912" y="8205"/>
                  </a:cubicBezTo>
                  <a:lnTo>
                    <a:pt x="15912" y="12183"/>
                  </a:lnTo>
                  <a:lnTo>
                    <a:pt x="10940" y="12183"/>
                  </a:lnTo>
                  <a:lnTo>
                    <a:pt x="10940" y="7956"/>
                  </a:lnTo>
                  <a:cubicBezTo>
                    <a:pt x="10940" y="5967"/>
                    <a:pt x="10192" y="4724"/>
                    <a:pt x="8206" y="4724"/>
                  </a:cubicBezTo>
                  <a:cubicBezTo>
                    <a:pt x="6215" y="4724"/>
                    <a:pt x="5467" y="6216"/>
                    <a:pt x="5467" y="8205"/>
                  </a:cubicBezTo>
                  <a:lnTo>
                    <a:pt x="5467" y="25858"/>
                  </a:lnTo>
                  <a:cubicBezTo>
                    <a:pt x="5467" y="27847"/>
                    <a:pt x="6215" y="29339"/>
                    <a:pt x="8206" y="29339"/>
                  </a:cubicBezTo>
                  <a:cubicBezTo>
                    <a:pt x="10192" y="29339"/>
                    <a:pt x="10940" y="28096"/>
                    <a:pt x="10940" y="26106"/>
                  </a:cubicBezTo>
                  <a:lnTo>
                    <a:pt x="10940" y="20139"/>
                  </a:lnTo>
                  <a:lnTo>
                    <a:pt x="15912" y="20139"/>
                  </a:lnTo>
                  <a:lnTo>
                    <a:pt x="15912" y="25858"/>
                  </a:lnTo>
                  <a:cubicBezTo>
                    <a:pt x="15912" y="30582"/>
                    <a:pt x="13921" y="34062"/>
                    <a:pt x="8206" y="34062"/>
                  </a:cubicBezTo>
                  <a:cubicBezTo>
                    <a:pt x="2238" y="33317"/>
                    <a:pt x="0" y="29587"/>
                    <a:pt x="0" y="24615"/>
                  </a:cubicBezTo>
                  <a:close/>
                </a:path>
              </a:pathLst>
            </a:custGeom>
            <a:solidFill>
              <a:srgbClr val="FFFFFF"/>
            </a:solidFill>
            <a:ln w="4751" cap="flat">
              <a:noFill/>
              <a:prstDash val="solid"/>
              <a:miter/>
            </a:ln>
          </p:spPr>
          <p:txBody>
            <a:bodyPr rtlCol="0" anchor="ctr"/>
            <a:lstStyle/>
            <a:p>
              <a:endParaRPr lang="ru-RU"/>
            </a:p>
          </p:txBody>
        </p:sp>
        <p:sp>
          <p:nvSpPr>
            <p:cNvPr id="255" name="Полилиния: фигура 254">
              <a:extLst>
                <a:ext uri="{FF2B5EF4-FFF2-40B4-BE49-F238E27FC236}">
                  <a16:creationId xmlns:a16="http://schemas.microsoft.com/office/drawing/2014/main" id="{17AD1C9A-70B2-4B66-95C8-EF716F93D3B4}"/>
                </a:ext>
              </a:extLst>
            </p:cNvPr>
            <p:cNvSpPr/>
            <p:nvPr/>
          </p:nvSpPr>
          <p:spPr>
            <a:xfrm>
              <a:off x="4637341" y="5681635"/>
              <a:ext cx="5472" cy="32571"/>
            </a:xfrm>
            <a:custGeom>
              <a:avLst/>
              <a:gdLst>
                <a:gd name="connsiteX0" fmla="*/ 0 w 5472"/>
                <a:gd name="connsiteY0" fmla="*/ 0 h 32571"/>
                <a:gd name="connsiteX1" fmla="*/ 5472 w 5472"/>
                <a:gd name="connsiteY1" fmla="*/ 0 h 32571"/>
                <a:gd name="connsiteX2" fmla="*/ 5472 w 5472"/>
                <a:gd name="connsiteY2" fmla="*/ 32571 h 32571"/>
                <a:gd name="connsiteX3" fmla="*/ 0 w 5472"/>
                <a:gd name="connsiteY3" fmla="*/ 32571 h 32571"/>
                <a:gd name="connsiteX4" fmla="*/ 0 w 5472"/>
                <a:gd name="connsiteY4" fmla="*/ 0 h 32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2" h="32571">
                  <a:moveTo>
                    <a:pt x="0" y="0"/>
                  </a:moveTo>
                  <a:lnTo>
                    <a:pt x="5472" y="0"/>
                  </a:lnTo>
                  <a:lnTo>
                    <a:pt x="5472" y="32571"/>
                  </a:lnTo>
                  <a:lnTo>
                    <a:pt x="0" y="32571"/>
                  </a:lnTo>
                  <a:lnTo>
                    <a:pt x="0" y="0"/>
                  </a:lnTo>
                  <a:close/>
                </a:path>
              </a:pathLst>
            </a:custGeom>
            <a:solidFill>
              <a:srgbClr val="FFFFFF"/>
            </a:solidFill>
            <a:ln w="4751" cap="flat">
              <a:noFill/>
              <a:prstDash val="solid"/>
              <a:miter/>
            </a:ln>
          </p:spPr>
          <p:txBody>
            <a:bodyPr rtlCol="0" anchor="ctr"/>
            <a:lstStyle/>
            <a:p>
              <a:endParaRPr lang="ru-RU"/>
            </a:p>
          </p:txBody>
        </p:sp>
        <p:sp>
          <p:nvSpPr>
            <p:cNvPr id="256" name="Полилиния: фигура 255">
              <a:extLst>
                <a:ext uri="{FF2B5EF4-FFF2-40B4-BE49-F238E27FC236}">
                  <a16:creationId xmlns:a16="http://schemas.microsoft.com/office/drawing/2014/main" id="{4D739468-7B4C-4948-B376-41529445E0AD}"/>
                </a:ext>
              </a:extLst>
            </p:cNvPr>
            <p:cNvSpPr/>
            <p:nvPr/>
          </p:nvSpPr>
          <p:spPr>
            <a:xfrm>
              <a:off x="4645052" y="5681635"/>
              <a:ext cx="14668" cy="32571"/>
            </a:xfrm>
            <a:custGeom>
              <a:avLst/>
              <a:gdLst>
                <a:gd name="connsiteX0" fmla="*/ 0 w 14668"/>
                <a:gd name="connsiteY0" fmla="*/ 0 h 32571"/>
                <a:gd name="connsiteX1" fmla="*/ 14669 w 14668"/>
                <a:gd name="connsiteY1" fmla="*/ 0 h 32571"/>
                <a:gd name="connsiteX2" fmla="*/ 14669 w 14668"/>
                <a:gd name="connsiteY2" fmla="*/ 4475 h 32571"/>
                <a:gd name="connsiteX3" fmla="*/ 10192 w 14668"/>
                <a:gd name="connsiteY3" fmla="*/ 4475 h 32571"/>
                <a:gd name="connsiteX4" fmla="*/ 10192 w 14668"/>
                <a:gd name="connsiteY4" fmla="*/ 32571 h 32571"/>
                <a:gd name="connsiteX5" fmla="*/ 4720 w 14668"/>
                <a:gd name="connsiteY5" fmla="*/ 32571 h 32571"/>
                <a:gd name="connsiteX6" fmla="*/ 4720 w 14668"/>
                <a:gd name="connsiteY6" fmla="*/ 4475 h 32571"/>
                <a:gd name="connsiteX7" fmla="*/ 248 w 14668"/>
                <a:gd name="connsiteY7" fmla="*/ 4475 h 32571"/>
                <a:gd name="connsiteX8" fmla="*/ 248 w 14668"/>
                <a:gd name="connsiteY8" fmla="*/ 0 h 32571"/>
                <a:gd name="connsiteX9" fmla="*/ 0 w 14668"/>
                <a:gd name="connsiteY9" fmla="*/ 0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68" h="32571">
                  <a:moveTo>
                    <a:pt x="0" y="0"/>
                  </a:moveTo>
                  <a:lnTo>
                    <a:pt x="14669" y="0"/>
                  </a:lnTo>
                  <a:lnTo>
                    <a:pt x="14669" y="4475"/>
                  </a:lnTo>
                  <a:lnTo>
                    <a:pt x="10192" y="4475"/>
                  </a:lnTo>
                  <a:lnTo>
                    <a:pt x="10192" y="32571"/>
                  </a:lnTo>
                  <a:lnTo>
                    <a:pt x="4720" y="32571"/>
                  </a:lnTo>
                  <a:lnTo>
                    <a:pt x="4720" y="4475"/>
                  </a:lnTo>
                  <a:lnTo>
                    <a:pt x="248" y="4475"/>
                  </a:lnTo>
                  <a:lnTo>
                    <a:pt x="248" y="0"/>
                  </a:lnTo>
                  <a:lnTo>
                    <a:pt x="0" y="0"/>
                  </a:lnTo>
                  <a:close/>
                </a:path>
              </a:pathLst>
            </a:custGeom>
            <a:solidFill>
              <a:srgbClr val="FFFFFF"/>
            </a:solidFill>
            <a:ln w="4751" cap="flat">
              <a:noFill/>
              <a:prstDash val="solid"/>
              <a:miter/>
            </a:ln>
          </p:spPr>
          <p:txBody>
            <a:bodyPr rtlCol="0" anchor="ctr"/>
            <a:lstStyle/>
            <a:p>
              <a:endParaRPr lang="ru-RU"/>
            </a:p>
          </p:txBody>
        </p:sp>
        <p:sp>
          <p:nvSpPr>
            <p:cNvPr id="257" name="Полилиния: фигура 256">
              <a:extLst>
                <a:ext uri="{FF2B5EF4-FFF2-40B4-BE49-F238E27FC236}">
                  <a16:creationId xmlns:a16="http://schemas.microsoft.com/office/drawing/2014/main" id="{EE4D5524-970D-4B2B-B5FF-11292333EF5E}"/>
                </a:ext>
              </a:extLst>
            </p:cNvPr>
            <p:cNvSpPr/>
            <p:nvPr/>
          </p:nvSpPr>
          <p:spPr>
            <a:xfrm>
              <a:off x="4661706" y="5681635"/>
              <a:ext cx="5472" cy="32571"/>
            </a:xfrm>
            <a:custGeom>
              <a:avLst/>
              <a:gdLst>
                <a:gd name="connsiteX0" fmla="*/ 0 w 5472"/>
                <a:gd name="connsiteY0" fmla="*/ 0 h 32571"/>
                <a:gd name="connsiteX1" fmla="*/ 5472 w 5472"/>
                <a:gd name="connsiteY1" fmla="*/ 0 h 32571"/>
                <a:gd name="connsiteX2" fmla="*/ 5472 w 5472"/>
                <a:gd name="connsiteY2" fmla="*/ 32571 h 32571"/>
                <a:gd name="connsiteX3" fmla="*/ 0 w 5472"/>
                <a:gd name="connsiteY3" fmla="*/ 32571 h 32571"/>
                <a:gd name="connsiteX4" fmla="*/ 0 w 5472"/>
                <a:gd name="connsiteY4" fmla="*/ 0 h 32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2" h="32571">
                  <a:moveTo>
                    <a:pt x="0" y="0"/>
                  </a:moveTo>
                  <a:lnTo>
                    <a:pt x="5472" y="0"/>
                  </a:lnTo>
                  <a:lnTo>
                    <a:pt x="5472" y="32571"/>
                  </a:lnTo>
                  <a:lnTo>
                    <a:pt x="0" y="32571"/>
                  </a:lnTo>
                  <a:lnTo>
                    <a:pt x="0" y="0"/>
                  </a:lnTo>
                  <a:close/>
                </a:path>
              </a:pathLst>
            </a:custGeom>
            <a:solidFill>
              <a:srgbClr val="FFFFFF"/>
            </a:solidFill>
            <a:ln w="4751" cap="flat">
              <a:noFill/>
              <a:prstDash val="solid"/>
              <a:miter/>
            </a:ln>
          </p:spPr>
          <p:txBody>
            <a:bodyPr rtlCol="0" anchor="ctr"/>
            <a:lstStyle/>
            <a:p>
              <a:endParaRPr lang="ru-RU"/>
            </a:p>
          </p:txBody>
        </p:sp>
        <p:sp>
          <p:nvSpPr>
            <p:cNvPr id="258" name="Полилиния: фигура 257">
              <a:extLst>
                <a:ext uri="{FF2B5EF4-FFF2-40B4-BE49-F238E27FC236}">
                  <a16:creationId xmlns:a16="http://schemas.microsoft.com/office/drawing/2014/main" id="{F364836E-E2F1-4D45-AEDC-927B066EB23C}"/>
                </a:ext>
              </a:extLst>
            </p:cNvPr>
            <p:cNvSpPr/>
            <p:nvPr/>
          </p:nvSpPr>
          <p:spPr>
            <a:xfrm>
              <a:off x="4670160" y="5681635"/>
              <a:ext cx="13177" cy="32819"/>
            </a:xfrm>
            <a:custGeom>
              <a:avLst/>
              <a:gdLst>
                <a:gd name="connsiteX0" fmla="*/ 0 w 13177"/>
                <a:gd name="connsiteY0" fmla="*/ 0 h 32819"/>
                <a:gd name="connsiteX1" fmla="*/ 13178 w 13177"/>
                <a:gd name="connsiteY1" fmla="*/ 0 h 32819"/>
                <a:gd name="connsiteX2" fmla="*/ 13178 w 13177"/>
                <a:gd name="connsiteY2" fmla="*/ 4475 h 32819"/>
                <a:gd name="connsiteX3" fmla="*/ 5472 w 13177"/>
                <a:gd name="connsiteY3" fmla="*/ 4475 h 32819"/>
                <a:gd name="connsiteX4" fmla="*/ 5472 w 13177"/>
                <a:gd name="connsiteY4" fmla="*/ 13923 h 32819"/>
                <a:gd name="connsiteX5" fmla="*/ 10940 w 13177"/>
                <a:gd name="connsiteY5" fmla="*/ 13923 h 32819"/>
                <a:gd name="connsiteX6" fmla="*/ 10940 w 13177"/>
                <a:gd name="connsiteY6" fmla="*/ 18399 h 32819"/>
                <a:gd name="connsiteX7" fmla="*/ 5472 w 13177"/>
                <a:gd name="connsiteY7" fmla="*/ 18399 h 32819"/>
                <a:gd name="connsiteX8" fmla="*/ 5472 w 13177"/>
                <a:gd name="connsiteY8" fmla="*/ 28344 h 32819"/>
                <a:gd name="connsiteX9" fmla="*/ 13178 w 13177"/>
                <a:gd name="connsiteY9" fmla="*/ 28344 h 32819"/>
                <a:gd name="connsiteX10" fmla="*/ 13178 w 13177"/>
                <a:gd name="connsiteY10" fmla="*/ 32820 h 32819"/>
                <a:gd name="connsiteX11" fmla="*/ 0 w 13177"/>
                <a:gd name="connsiteY11" fmla="*/ 32820 h 32819"/>
                <a:gd name="connsiteX12" fmla="*/ 0 w 13177"/>
                <a:gd name="connsiteY12" fmla="*/ 0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7" h="32819">
                  <a:moveTo>
                    <a:pt x="0" y="0"/>
                  </a:moveTo>
                  <a:lnTo>
                    <a:pt x="13178" y="0"/>
                  </a:lnTo>
                  <a:lnTo>
                    <a:pt x="13178" y="4475"/>
                  </a:lnTo>
                  <a:lnTo>
                    <a:pt x="5472" y="4475"/>
                  </a:lnTo>
                  <a:lnTo>
                    <a:pt x="5472" y="13923"/>
                  </a:lnTo>
                  <a:lnTo>
                    <a:pt x="10940" y="13923"/>
                  </a:lnTo>
                  <a:lnTo>
                    <a:pt x="10940" y="18399"/>
                  </a:lnTo>
                  <a:lnTo>
                    <a:pt x="5472" y="18399"/>
                  </a:lnTo>
                  <a:lnTo>
                    <a:pt x="5472" y="28344"/>
                  </a:lnTo>
                  <a:lnTo>
                    <a:pt x="13178" y="28344"/>
                  </a:lnTo>
                  <a:lnTo>
                    <a:pt x="13178" y="32820"/>
                  </a:lnTo>
                  <a:lnTo>
                    <a:pt x="0" y="32820"/>
                  </a:lnTo>
                  <a:lnTo>
                    <a:pt x="0" y="0"/>
                  </a:lnTo>
                  <a:close/>
                </a:path>
              </a:pathLst>
            </a:custGeom>
            <a:solidFill>
              <a:srgbClr val="FFFFFF"/>
            </a:solidFill>
            <a:ln w="4751" cap="flat">
              <a:noFill/>
              <a:prstDash val="solid"/>
              <a:miter/>
            </a:ln>
          </p:spPr>
          <p:txBody>
            <a:bodyPr rtlCol="0" anchor="ctr"/>
            <a:lstStyle/>
            <a:p>
              <a:endParaRPr lang="ru-RU"/>
            </a:p>
          </p:txBody>
        </p:sp>
        <p:sp>
          <p:nvSpPr>
            <p:cNvPr id="259" name="Полилиния: фигура 258">
              <a:extLst>
                <a:ext uri="{FF2B5EF4-FFF2-40B4-BE49-F238E27FC236}">
                  <a16:creationId xmlns:a16="http://schemas.microsoft.com/office/drawing/2014/main" id="{BBBC4603-7FAB-4C79-A8EF-BCA8B2B7E16C}"/>
                </a:ext>
              </a:extLst>
            </p:cNvPr>
            <p:cNvSpPr/>
            <p:nvPr/>
          </p:nvSpPr>
          <p:spPr>
            <a:xfrm>
              <a:off x="4684828" y="5681390"/>
              <a:ext cx="16163" cy="33813"/>
            </a:xfrm>
            <a:custGeom>
              <a:avLst/>
              <a:gdLst>
                <a:gd name="connsiteX0" fmla="*/ 0 w 16163"/>
                <a:gd name="connsiteY0" fmla="*/ 26106 h 33813"/>
                <a:gd name="connsiteX1" fmla="*/ 0 w 16163"/>
                <a:gd name="connsiteY1" fmla="*/ 21631 h 33813"/>
                <a:gd name="connsiteX2" fmla="*/ 5224 w 16163"/>
                <a:gd name="connsiteY2" fmla="*/ 21631 h 33813"/>
                <a:gd name="connsiteX3" fmla="*/ 5224 w 16163"/>
                <a:gd name="connsiteY3" fmla="*/ 26106 h 33813"/>
                <a:gd name="connsiteX4" fmla="*/ 7958 w 16163"/>
                <a:gd name="connsiteY4" fmla="*/ 29090 h 33813"/>
                <a:gd name="connsiteX5" fmla="*/ 10444 w 16163"/>
                <a:gd name="connsiteY5" fmla="*/ 26106 h 33813"/>
                <a:gd name="connsiteX6" fmla="*/ 10444 w 16163"/>
                <a:gd name="connsiteY6" fmla="*/ 24863 h 33813"/>
                <a:gd name="connsiteX7" fmla="*/ 7958 w 16163"/>
                <a:gd name="connsiteY7" fmla="*/ 20139 h 33813"/>
                <a:gd name="connsiteX8" fmla="*/ 4724 w 16163"/>
                <a:gd name="connsiteY8" fmla="*/ 16907 h 33813"/>
                <a:gd name="connsiteX9" fmla="*/ 252 w 16163"/>
                <a:gd name="connsiteY9" fmla="*/ 8205 h 33813"/>
                <a:gd name="connsiteX10" fmla="*/ 252 w 16163"/>
                <a:gd name="connsiteY10" fmla="*/ 7210 h 33813"/>
                <a:gd name="connsiteX11" fmla="*/ 7958 w 16163"/>
                <a:gd name="connsiteY11" fmla="*/ 0 h 33813"/>
                <a:gd name="connsiteX12" fmla="*/ 15664 w 16163"/>
                <a:gd name="connsiteY12" fmla="*/ 7459 h 33813"/>
                <a:gd name="connsiteX13" fmla="*/ 15664 w 16163"/>
                <a:gd name="connsiteY13" fmla="*/ 10194 h 33813"/>
                <a:gd name="connsiteX14" fmla="*/ 10692 w 16163"/>
                <a:gd name="connsiteY14" fmla="*/ 10194 h 33813"/>
                <a:gd name="connsiteX15" fmla="*/ 10692 w 16163"/>
                <a:gd name="connsiteY15" fmla="*/ 7459 h 33813"/>
                <a:gd name="connsiteX16" fmla="*/ 8206 w 16163"/>
                <a:gd name="connsiteY16" fmla="*/ 4724 h 33813"/>
                <a:gd name="connsiteX17" fmla="*/ 5720 w 16163"/>
                <a:gd name="connsiteY17" fmla="*/ 7459 h 33813"/>
                <a:gd name="connsiteX18" fmla="*/ 5720 w 16163"/>
                <a:gd name="connsiteY18" fmla="*/ 8205 h 33813"/>
                <a:gd name="connsiteX19" fmla="*/ 8206 w 16163"/>
                <a:gd name="connsiteY19" fmla="*/ 12680 h 33813"/>
                <a:gd name="connsiteX20" fmla="*/ 11687 w 16163"/>
                <a:gd name="connsiteY20" fmla="*/ 16161 h 33813"/>
                <a:gd name="connsiteX21" fmla="*/ 16164 w 16163"/>
                <a:gd name="connsiteY21" fmla="*/ 24615 h 33813"/>
                <a:gd name="connsiteX22" fmla="*/ 16164 w 16163"/>
                <a:gd name="connsiteY22" fmla="*/ 26106 h 33813"/>
                <a:gd name="connsiteX23" fmla="*/ 8206 w 16163"/>
                <a:gd name="connsiteY23" fmla="*/ 33814 h 33813"/>
                <a:gd name="connsiteX24" fmla="*/ 0 w 16163"/>
                <a:gd name="connsiteY24" fmla="*/ 26106 h 3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163" h="33813">
                  <a:moveTo>
                    <a:pt x="0" y="26106"/>
                  </a:moveTo>
                  <a:lnTo>
                    <a:pt x="0" y="21631"/>
                  </a:lnTo>
                  <a:lnTo>
                    <a:pt x="5224" y="21631"/>
                  </a:lnTo>
                  <a:lnTo>
                    <a:pt x="5224" y="26106"/>
                  </a:lnTo>
                  <a:cubicBezTo>
                    <a:pt x="5224" y="27847"/>
                    <a:pt x="5967" y="29090"/>
                    <a:pt x="7958" y="29090"/>
                  </a:cubicBezTo>
                  <a:cubicBezTo>
                    <a:pt x="9697" y="29090"/>
                    <a:pt x="10444" y="27847"/>
                    <a:pt x="10444" y="26106"/>
                  </a:cubicBezTo>
                  <a:lnTo>
                    <a:pt x="10444" y="24863"/>
                  </a:lnTo>
                  <a:cubicBezTo>
                    <a:pt x="10444" y="22874"/>
                    <a:pt x="9697" y="21880"/>
                    <a:pt x="7958" y="20139"/>
                  </a:cubicBezTo>
                  <a:lnTo>
                    <a:pt x="4724" y="16907"/>
                  </a:lnTo>
                  <a:cubicBezTo>
                    <a:pt x="1495" y="13923"/>
                    <a:pt x="252" y="11934"/>
                    <a:pt x="252" y="8205"/>
                  </a:cubicBezTo>
                  <a:lnTo>
                    <a:pt x="252" y="7210"/>
                  </a:lnTo>
                  <a:cubicBezTo>
                    <a:pt x="252" y="3232"/>
                    <a:pt x="2738" y="0"/>
                    <a:pt x="7958" y="0"/>
                  </a:cubicBezTo>
                  <a:cubicBezTo>
                    <a:pt x="13430" y="0"/>
                    <a:pt x="15664" y="2735"/>
                    <a:pt x="15664" y="7459"/>
                  </a:cubicBezTo>
                  <a:lnTo>
                    <a:pt x="15664" y="10194"/>
                  </a:lnTo>
                  <a:lnTo>
                    <a:pt x="10692" y="10194"/>
                  </a:lnTo>
                  <a:lnTo>
                    <a:pt x="10692" y="7459"/>
                  </a:lnTo>
                  <a:cubicBezTo>
                    <a:pt x="10692" y="5470"/>
                    <a:pt x="9949" y="4724"/>
                    <a:pt x="8206" y="4724"/>
                  </a:cubicBezTo>
                  <a:cubicBezTo>
                    <a:pt x="6715" y="4724"/>
                    <a:pt x="5720" y="5470"/>
                    <a:pt x="5720" y="7459"/>
                  </a:cubicBezTo>
                  <a:lnTo>
                    <a:pt x="5720" y="8205"/>
                  </a:lnTo>
                  <a:cubicBezTo>
                    <a:pt x="5720" y="9945"/>
                    <a:pt x="6715" y="11189"/>
                    <a:pt x="8206" y="12680"/>
                  </a:cubicBezTo>
                  <a:lnTo>
                    <a:pt x="11687" y="16161"/>
                  </a:lnTo>
                  <a:cubicBezTo>
                    <a:pt x="14673" y="19145"/>
                    <a:pt x="16164" y="21134"/>
                    <a:pt x="16164" y="24615"/>
                  </a:cubicBezTo>
                  <a:lnTo>
                    <a:pt x="16164" y="26106"/>
                  </a:lnTo>
                  <a:cubicBezTo>
                    <a:pt x="16164" y="30582"/>
                    <a:pt x="13678" y="33814"/>
                    <a:pt x="8206" y="33814"/>
                  </a:cubicBezTo>
                  <a:cubicBezTo>
                    <a:pt x="2738" y="33814"/>
                    <a:pt x="0" y="30333"/>
                    <a:pt x="0" y="26106"/>
                  </a:cubicBezTo>
                  <a:close/>
                </a:path>
              </a:pathLst>
            </a:custGeom>
            <a:solidFill>
              <a:srgbClr val="FFFFFF"/>
            </a:solidFill>
            <a:ln w="4751" cap="flat">
              <a:noFill/>
              <a:prstDash val="solid"/>
              <a:miter/>
            </a:ln>
          </p:spPr>
          <p:txBody>
            <a:bodyPr rtlCol="0" anchor="ctr"/>
            <a:lstStyle/>
            <a:p>
              <a:endParaRPr lang="ru-RU"/>
            </a:p>
          </p:txBody>
        </p:sp>
        <p:sp>
          <p:nvSpPr>
            <p:cNvPr id="260" name="Полилиния: фигура 259">
              <a:extLst>
                <a:ext uri="{FF2B5EF4-FFF2-40B4-BE49-F238E27FC236}">
                  <a16:creationId xmlns:a16="http://schemas.microsoft.com/office/drawing/2014/main" id="{93AD7E49-C6C9-4D5A-90E1-12EB49452105}"/>
                </a:ext>
              </a:extLst>
            </p:cNvPr>
            <p:cNvSpPr/>
            <p:nvPr/>
          </p:nvSpPr>
          <p:spPr>
            <a:xfrm>
              <a:off x="4428987" y="5729876"/>
              <a:ext cx="18649" cy="32571"/>
            </a:xfrm>
            <a:custGeom>
              <a:avLst/>
              <a:gdLst>
                <a:gd name="connsiteX0" fmla="*/ 0 w 18649"/>
                <a:gd name="connsiteY0" fmla="*/ 32571 h 32571"/>
                <a:gd name="connsiteX1" fmla="*/ 6215 w 18649"/>
                <a:gd name="connsiteY1" fmla="*/ 0 h 32571"/>
                <a:gd name="connsiteX2" fmla="*/ 12430 w 18649"/>
                <a:gd name="connsiteY2" fmla="*/ 0 h 32571"/>
                <a:gd name="connsiteX3" fmla="*/ 18650 w 18649"/>
                <a:gd name="connsiteY3" fmla="*/ 32571 h 32571"/>
                <a:gd name="connsiteX4" fmla="*/ 12930 w 18649"/>
                <a:gd name="connsiteY4" fmla="*/ 32571 h 32571"/>
                <a:gd name="connsiteX5" fmla="*/ 11935 w 18649"/>
                <a:gd name="connsiteY5" fmla="*/ 26604 h 32571"/>
                <a:gd name="connsiteX6" fmla="*/ 6215 w 18649"/>
                <a:gd name="connsiteY6" fmla="*/ 26604 h 32571"/>
                <a:gd name="connsiteX7" fmla="*/ 5220 w 18649"/>
                <a:gd name="connsiteY7" fmla="*/ 32571 h 32571"/>
                <a:gd name="connsiteX8" fmla="*/ 0 w 18649"/>
                <a:gd name="connsiteY8" fmla="*/ 32571 h 32571"/>
                <a:gd name="connsiteX9" fmla="*/ 6715 w 18649"/>
                <a:gd name="connsiteY9" fmla="*/ 22128 h 32571"/>
                <a:gd name="connsiteX10" fmla="*/ 11187 w 18649"/>
                <a:gd name="connsiteY10" fmla="*/ 22128 h 32571"/>
                <a:gd name="connsiteX11" fmla="*/ 8949 w 18649"/>
                <a:gd name="connsiteY11" fmla="*/ 8951 h 32571"/>
                <a:gd name="connsiteX12" fmla="*/ 6715 w 18649"/>
                <a:gd name="connsiteY12" fmla="*/ 22128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49" h="32571">
                  <a:moveTo>
                    <a:pt x="0" y="32571"/>
                  </a:moveTo>
                  <a:lnTo>
                    <a:pt x="6215" y="0"/>
                  </a:lnTo>
                  <a:lnTo>
                    <a:pt x="12430" y="0"/>
                  </a:lnTo>
                  <a:lnTo>
                    <a:pt x="18650" y="32571"/>
                  </a:lnTo>
                  <a:lnTo>
                    <a:pt x="12930" y="32571"/>
                  </a:lnTo>
                  <a:lnTo>
                    <a:pt x="11935" y="26604"/>
                  </a:lnTo>
                  <a:lnTo>
                    <a:pt x="6215" y="26604"/>
                  </a:lnTo>
                  <a:lnTo>
                    <a:pt x="5220" y="32571"/>
                  </a:lnTo>
                  <a:lnTo>
                    <a:pt x="0" y="32571"/>
                  </a:lnTo>
                  <a:close/>
                  <a:moveTo>
                    <a:pt x="6715" y="22128"/>
                  </a:moveTo>
                  <a:lnTo>
                    <a:pt x="11187" y="22128"/>
                  </a:lnTo>
                  <a:lnTo>
                    <a:pt x="8949" y="8951"/>
                  </a:lnTo>
                  <a:lnTo>
                    <a:pt x="6715" y="22128"/>
                  </a:lnTo>
                  <a:close/>
                </a:path>
              </a:pathLst>
            </a:custGeom>
            <a:solidFill>
              <a:srgbClr val="FFFFFF"/>
            </a:solidFill>
            <a:ln w="4751" cap="flat">
              <a:noFill/>
              <a:prstDash val="solid"/>
              <a:miter/>
            </a:ln>
          </p:spPr>
          <p:txBody>
            <a:bodyPr rtlCol="0" anchor="ctr"/>
            <a:lstStyle/>
            <a:p>
              <a:endParaRPr lang="ru-RU"/>
            </a:p>
          </p:txBody>
        </p:sp>
        <p:sp>
          <p:nvSpPr>
            <p:cNvPr id="261" name="Полилиния: фигура 260">
              <a:extLst>
                <a:ext uri="{FF2B5EF4-FFF2-40B4-BE49-F238E27FC236}">
                  <a16:creationId xmlns:a16="http://schemas.microsoft.com/office/drawing/2014/main" id="{7BB23B9D-97E4-4AEE-8835-17445CD5AF51}"/>
                </a:ext>
              </a:extLst>
            </p:cNvPr>
            <p:cNvSpPr/>
            <p:nvPr/>
          </p:nvSpPr>
          <p:spPr>
            <a:xfrm>
              <a:off x="4449622" y="5729876"/>
              <a:ext cx="15916" cy="32571"/>
            </a:xfrm>
            <a:custGeom>
              <a:avLst/>
              <a:gdLst>
                <a:gd name="connsiteX0" fmla="*/ 4724 w 15916"/>
                <a:gd name="connsiteY0" fmla="*/ 11934 h 32571"/>
                <a:gd name="connsiteX1" fmla="*/ 4724 w 15916"/>
                <a:gd name="connsiteY1" fmla="*/ 32571 h 32571"/>
                <a:gd name="connsiteX2" fmla="*/ 0 w 15916"/>
                <a:gd name="connsiteY2" fmla="*/ 32571 h 32571"/>
                <a:gd name="connsiteX3" fmla="*/ 0 w 15916"/>
                <a:gd name="connsiteY3" fmla="*/ 0 h 32571"/>
                <a:gd name="connsiteX4" fmla="*/ 5472 w 15916"/>
                <a:gd name="connsiteY4" fmla="*/ 0 h 32571"/>
                <a:gd name="connsiteX5" fmla="*/ 11440 w 15916"/>
                <a:gd name="connsiteY5" fmla="*/ 18648 h 32571"/>
                <a:gd name="connsiteX6" fmla="*/ 11440 w 15916"/>
                <a:gd name="connsiteY6" fmla="*/ 0 h 32571"/>
                <a:gd name="connsiteX7" fmla="*/ 15916 w 15916"/>
                <a:gd name="connsiteY7" fmla="*/ 0 h 32571"/>
                <a:gd name="connsiteX8" fmla="*/ 15916 w 15916"/>
                <a:gd name="connsiteY8" fmla="*/ 32571 h 32571"/>
                <a:gd name="connsiteX9" fmla="*/ 11192 w 15916"/>
                <a:gd name="connsiteY9" fmla="*/ 32571 h 32571"/>
                <a:gd name="connsiteX10" fmla="*/ 4724 w 15916"/>
                <a:gd name="connsiteY10" fmla="*/ 11934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16" h="32571">
                  <a:moveTo>
                    <a:pt x="4724" y="11934"/>
                  </a:moveTo>
                  <a:lnTo>
                    <a:pt x="4724" y="32571"/>
                  </a:lnTo>
                  <a:lnTo>
                    <a:pt x="0" y="32571"/>
                  </a:lnTo>
                  <a:lnTo>
                    <a:pt x="0" y="0"/>
                  </a:lnTo>
                  <a:lnTo>
                    <a:pt x="5472" y="0"/>
                  </a:lnTo>
                  <a:lnTo>
                    <a:pt x="11440" y="18648"/>
                  </a:lnTo>
                  <a:lnTo>
                    <a:pt x="11440" y="0"/>
                  </a:lnTo>
                  <a:lnTo>
                    <a:pt x="15916" y="0"/>
                  </a:lnTo>
                  <a:lnTo>
                    <a:pt x="15916" y="32571"/>
                  </a:lnTo>
                  <a:lnTo>
                    <a:pt x="11192" y="32571"/>
                  </a:lnTo>
                  <a:lnTo>
                    <a:pt x="4724" y="11934"/>
                  </a:lnTo>
                  <a:close/>
                </a:path>
              </a:pathLst>
            </a:custGeom>
            <a:solidFill>
              <a:srgbClr val="FFFFFF"/>
            </a:solidFill>
            <a:ln w="4751" cap="flat">
              <a:noFill/>
              <a:prstDash val="solid"/>
              <a:miter/>
            </a:ln>
          </p:spPr>
          <p:txBody>
            <a:bodyPr rtlCol="0" anchor="ctr"/>
            <a:lstStyle/>
            <a:p>
              <a:endParaRPr lang="ru-RU"/>
            </a:p>
          </p:txBody>
        </p:sp>
        <p:sp>
          <p:nvSpPr>
            <p:cNvPr id="262" name="Полилиния: фигура 261">
              <a:extLst>
                <a:ext uri="{FF2B5EF4-FFF2-40B4-BE49-F238E27FC236}">
                  <a16:creationId xmlns:a16="http://schemas.microsoft.com/office/drawing/2014/main" id="{4DBB69CF-15CF-4052-A8FE-E98DDFB3EAD9}"/>
                </a:ext>
              </a:extLst>
            </p:cNvPr>
            <p:cNvSpPr/>
            <p:nvPr/>
          </p:nvSpPr>
          <p:spPr>
            <a:xfrm>
              <a:off x="4468768" y="5729876"/>
              <a:ext cx="16411" cy="32571"/>
            </a:xfrm>
            <a:custGeom>
              <a:avLst/>
              <a:gdLst>
                <a:gd name="connsiteX0" fmla="*/ 16412 w 16411"/>
                <a:gd name="connsiteY0" fmla="*/ 8703 h 32571"/>
                <a:gd name="connsiteX1" fmla="*/ 16412 w 16411"/>
                <a:gd name="connsiteY1" fmla="*/ 23869 h 32571"/>
                <a:gd name="connsiteX2" fmla="*/ 8453 w 16411"/>
                <a:gd name="connsiteY2" fmla="*/ 32571 h 32571"/>
                <a:gd name="connsiteX3" fmla="*/ 0 w 16411"/>
                <a:gd name="connsiteY3" fmla="*/ 32571 h 32571"/>
                <a:gd name="connsiteX4" fmla="*/ 0 w 16411"/>
                <a:gd name="connsiteY4" fmla="*/ 0 h 32571"/>
                <a:gd name="connsiteX5" fmla="*/ 8453 w 16411"/>
                <a:gd name="connsiteY5" fmla="*/ 0 h 32571"/>
                <a:gd name="connsiteX6" fmla="*/ 16412 w 16411"/>
                <a:gd name="connsiteY6" fmla="*/ 8703 h 32571"/>
                <a:gd name="connsiteX7" fmla="*/ 7706 w 16411"/>
                <a:gd name="connsiteY7" fmla="*/ 28096 h 32571"/>
                <a:gd name="connsiteX8" fmla="*/ 10939 w 16411"/>
                <a:gd name="connsiteY8" fmla="*/ 24864 h 32571"/>
                <a:gd name="connsiteX9" fmla="*/ 10939 w 16411"/>
                <a:gd name="connsiteY9" fmla="*/ 7708 h 32571"/>
                <a:gd name="connsiteX10" fmla="*/ 7706 w 16411"/>
                <a:gd name="connsiteY10" fmla="*/ 4476 h 32571"/>
                <a:gd name="connsiteX11" fmla="*/ 5472 w 16411"/>
                <a:gd name="connsiteY11" fmla="*/ 4476 h 32571"/>
                <a:gd name="connsiteX12" fmla="*/ 5472 w 16411"/>
                <a:gd name="connsiteY12" fmla="*/ 28096 h 32571"/>
                <a:gd name="connsiteX13" fmla="*/ 7706 w 16411"/>
                <a:gd name="connsiteY13" fmla="*/ 28096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11" h="32571">
                  <a:moveTo>
                    <a:pt x="16412" y="8703"/>
                  </a:moveTo>
                  <a:lnTo>
                    <a:pt x="16412" y="23869"/>
                  </a:lnTo>
                  <a:cubicBezTo>
                    <a:pt x="16412" y="28842"/>
                    <a:pt x="14421" y="32571"/>
                    <a:pt x="8453" y="32571"/>
                  </a:cubicBezTo>
                  <a:lnTo>
                    <a:pt x="0" y="32571"/>
                  </a:lnTo>
                  <a:lnTo>
                    <a:pt x="0" y="0"/>
                  </a:lnTo>
                  <a:lnTo>
                    <a:pt x="8453" y="0"/>
                  </a:lnTo>
                  <a:cubicBezTo>
                    <a:pt x="14173" y="0"/>
                    <a:pt x="16412" y="3481"/>
                    <a:pt x="16412" y="8703"/>
                  </a:cubicBezTo>
                  <a:close/>
                  <a:moveTo>
                    <a:pt x="7706" y="28096"/>
                  </a:moveTo>
                  <a:cubicBezTo>
                    <a:pt x="9944" y="28096"/>
                    <a:pt x="10939" y="26852"/>
                    <a:pt x="10939" y="24864"/>
                  </a:cubicBezTo>
                  <a:lnTo>
                    <a:pt x="10939" y="7708"/>
                  </a:lnTo>
                  <a:cubicBezTo>
                    <a:pt x="10939" y="5719"/>
                    <a:pt x="10197" y="4476"/>
                    <a:pt x="7706" y="4476"/>
                  </a:cubicBezTo>
                  <a:lnTo>
                    <a:pt x="5472" y="4476"/>
                  </a:lnTo>
                  <a:lnTo>
                    <a:pt x="5472" y="28096"/>
                  </a:lnTo>
                  <a:lnTo>
                    <a:pt x="7706" y="28096"/>
                  </a:lnTo>
                  <a:close/>
                </a:path>
              </a:pathLst>
            </a:custGeom>
            <a:solidFill>
              <a:srgbClr val="FFFFFF"/>
            </a:solidFill>
            <a:ln w="4751" cap="flat">
              <a:noFill/>
              <a:prstDash val="solid"/>
              <a:miter/>
            </a:ln>
          </p:spPr>
          <p:txBody>
            <a:bodyPr rtlCol="0" anchor="ctr"/>
            <a:lstStyle/>
            <a:p>
              <a:endParaRPr lang="ru-RU"/>
            </a:p>
          </p:txBody>
        </p:sp>
        <p:sp>
          <p:nvSpPr>
            <p:cNvPr id="263" name="Полилиния: фигура 262">
              <a:extLst>
                <a:ext uri="{FF2B5EF4-FFF2-40B4-BE49-F238E27FC236}">
                  <a16:creationId xmlns:a16="http://schemas.microsoft.com/office/drawing/2014/main" id="{858C10B8-57CC-4F9C-8992-80B9776C8253}"/>
                </a:ext>
              </a:extLst>
            </p:cNvPr>
            <p:cNvSpPr/>
            <p:nvPr/>
          </p:nvSpPr>
          <p:spPr>
            <a:xfrm>
              <a:off x="4493133" y="5729376"/>
              <a:ext cx="15916" cy="34062"/>
            </a:xfrm>
            <a:custGeom>
              <a:avLst/>
              <a:gdLst>
                <a:gd name="connsiteX0" fmla="*/ 0 w 15916"/>
                <a:gd name="connsiteY0" fmla="*/ 24615 h 34062"/>
                <a:gd name="connsiteX1" fmla="*/ 0 w 15916"/>
                <a:gd name="connsiteY1" fmla="*/ 8702 h 34062"/>
                <a:gd name="connsiteX2" fmla="*/ 8206 w 15916"/>
                <a:gd name="connsiteY2" fmla="*/ 0 h 34062"/>
                <a:gd name="connsiteX3" fmla="*/ 15916 w 15916"/>
                <a:gd name="connsiteY3" fmla="*/ 8205 h 34062"/>
                <a:gd name="connsiteX4" fmla="*/ 15916 w 15916"/>
                <a:gd name="connsiteY4" fmla="*/ 12183 h 34062"/>
                <a:gd name="connsiteX5" fmla="*/ 10944 w 15916"/>
                <a:gd name="connsiteY5" fmla="*/ 12183 h 34062"/>
                <a:gd name="connsiteX6" fmla="*/ 10944 w 15916"/>
                <a:gd name="connsiteY6" fmla="*/ 7956 h 34062"/>
                <a:gd name="connsiteX7" fmla="*/ 8206 w 15916"/>
                <a:gd name="connsiteY7" fmla="*/ 4724 h 34062"/>
                <a:gd name="connsiteX8" fmla="*/ 5472 w 15916"/>
                <a:gd name="connsiteY8" fmla="*/ 8205 h 34062"/>
                <a:gd name="connsiteX9" fmla="*/ 5472 w 15916"/>
                <a:gd name="connsiteY9" fmla="*/ 25858 h 34062"/>
                <a:gd name="connsiteX10" fmla="*/ 8206 w 15916"/>
                <a:gd name="connsiteY10" fmla="*/ 29338 h 34062"/>
                <a:gd name="connsiteX11" fmla="*/ 10944 w 15916"/>
                <a:gd name="connsiteY11" fmla="*/ 26106 h 34062"/>
                <a:gd name="connsiteX12" fmla="*/ 10944 w 15916"/>
                <a:gd name="connsiteY12" fmla="*/ 20139 h 34062"/>
                <a:gd name="connsiteX13" fmla="*/ 15916 w 15916"/>
                <a:gd name="connsiteY13" fmla="*/ 20139 h 34062"/>
                <a:gd name="connsiteX14" fmla="*/ 15916 w 15916"/>
                <a:gd name="connsiteY14" fmla="*/ 25858 h 34062"/>
                <a:gd name="connsiteX15" fmla="*/ 8206 w 15916"/>
                <a:gd name="connsiteY15" fmla="*/ 34062 h 34062"/>
                <a:gd name="connsiteX16" fmla="*/ 0 w 15916"/>
                <a:gd name="connsiteY16" fmla="*/ 24615 h 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916" h="34062">
                  <a:moveTo>
                    <a:pt x="0" y="24615"/>
                  </a:moveTo>
                  <a:lnTo>
                    <a:pt x="0" y="8702"/>
                  </a:lnTo>
                  <a:cubicBezTo>
                    <a:pt x="0" y="3480"/>
                    <a:pt x="2486" y="0"/>
                    <a:pt x="8206" y="0"/>
                  </a:cubicBezTo>
                  <a:cubicBezTo>
                    <a:pt x="14173" y="0"/>
                    <a:pt x="15916" y="3480"/>
                    <a:pt x="15916" y="8205"/>
                  </a:cubicBezTo>
                  <a:lnTo>
                    <a:pt x="15916" y="12183"/>
                  </a:lnTo>
                  <a:lnTo>
                    <a:pt x="10944" y="12183"/>
                  </a:lnTo>
                  <a:lnTo>
                    <a:pt x="10944" y="7956"/>
                  </a:lnTo>
                  <a:cubicBezTo>
                    <a:pt x="10944" y="5967"/>
                    <a:pt x="10197" y="4724"/>
                    <a:pt x="8206" y="4724"/>
                  </a:cubicBezTo>
                  <a:cubicBezTo>
                    <a:pt x="6220" y="4724"/>
                    <a:pt x="5472" y="6216"/>
                    <a:pt x="5472" y="8205"/>
                  </a:cubicBezTo>
                  <a:lnTo>
                    <a:pt x="5472" y="25858"/>
                  </a:lnTo>
                  <a:cubicBezTo>
                    <a:pt x="5472" y="27847"/>
                    <a:pt x="6220" y="29338"/>
                    <a:pt x="8206" y="29338"/>
                  </a:cubicBezTo>
                  <a:cubicBezTo>
                    <a:pt x="10197" y="29338"/>
                    <a:pt x="10944" y="28095"/>
                    <a:pt x="10944" y="26106"/>
                  </a:cubicBezTo>
                  <a:lnTo>
                    <a:pt x="10944" y="20139"/>
                  </a:lnTo>
                  <a:lnTo>
                    <a:pt x="15916" y="20139"/>
                  </a:lnTo>
                  <a:lnTo>
                    <a:pt x="15916" y="25858"/>
                  </a:lnTo>
                  <a:cubicBezTo>
                    <a:pt x="15916" y="30581"/>
                    <a:pt x="13926" y="34062"/>
                    <a:pt x="8206" y="34062"/>
                  </a:cubicBezTo>
                  <a:cubicBezTo>
                    <a:pt x="2486" y="33565"/>
                    <a:pt x="0" y="29587"/>
                    <a:pt x="0" y="24615"/>
                  </a:cubicBezTo>
                  <a:close/>
                </a:path>
              </a:pathLst>
            </a:custGeom>
            <a:solidFill>
              <a:srgbClr val="FFFFFF"/>
            </a:solidFill>
            <a:ln w="4751" cap="flat">
              <a:noFill/>
              <a:prstDash val="solid"/>
              <a:miter/>
            </a:ln>
          </p:spPr>
          <p:txBody>
            <a:bodyPr rtlCol="0" anchor="ctr"/>
            <a:lstStyle/>
            <a:p>
              <a:endParaRPr lang="ru-RU"/>
            </a:p>
          </p:txBody>
        </p:sp>
        <p:sp>
          <p:nvSpPr>
            <p:cNvPr id="264" name="Полилиния: фигура 263">
              <a:extLst>
                <a:ext uri="{FF2B5EF4-FFF2-40B4-BE49-F238E27FC236}">
                  <a16:creationId xmlns:a16="http://schemas.microsoft.com/office/drawing/2014/main" id="{5601D88E-2CA3-47DB-A6EC-13320303CEA6}"/>
                </a:ext>
              </a:extLst>
            </p:cNvPr>
            <p:cNvSpPr/>
            <p:nvPr/>
          </p:nvSpPr>
          <p:spPr>
            <a:xfrm>
              <a:off x="4512030" y="5729376"/>
              <a:ext cx="16659" cy="33327"/>
            </a:xfrm>
            <a:custGeom>
              <a:avLst/>
              <a:gdLst>
                <a:gd name="connsiteX0" fmla="*/ 0 w 16659"/>
                <a:gd name="connsiteY0" fmla="*/ 24615 h 33327"/>
                <a:gd name="connsiteX1" fmla="*/ 0 w 16659"/>
                <a:gd name="connsiteY1" fmla="*/ 8702 h 33327"/>
                <a:gd name="connsiteX2" fmla="*/ 8206 w 16659"/>
                <a:gd name="connsiteY2" fmla="*/ 0 h 33327"/>
                <a:gd name="connsiteX3" fmla="*/ 16659 w 16659"/>
                <a:gd name="connsiteY3" fmla="*/ 8702 h 33327"/>
                <a:gd name="connsiteX4" fmla="*/ 16659 w 16659"/>
                <a:gd name="connsiteY4" fmla="*/ 24615 h 33327"/>
                <a:gd name="connsiteX5" fmla="*/ 8206 w 16659"/>
                <a:gd name="connsiteY5" fmla="*/ 33317 h 33327"/>
                <a:gd name="connsiteX6" fmla="*/ 0 w 16659"/>
                <a:gd name="connsiteY6" fmla="*/ 24615 h 33327"/>
                <a:gd name="connsiteX7" fmla="*/ 11187 w 16659"/>
                <a:gd name="connsiteY7" fmla="*/ 25609 h 33327"/>
                <a:gd name="connsiteX8" fmla="*/ 11187 w 16659"/>
                <a:gd name="connsiteY8" fmla="*/ 7956 h 33327"/>
                <a:gd name="connsiteX9" fmla="*/ 8453 w 16659"/>
                <a:gd name="connsiteY9" fmla="*/ 4475 h 33327"/>
                <a:gd name="connsiteX10" fmla="*/ 5720 w 16659"/>
                <a:gd name="connsiteY10" fmla="*/ 7956 h 33327"/>
                <a:gd name="connsiteX11" fmla="*/ 5720 w 16659"/>
                <a:gd name="connsiteY11" fmla="*/ 25609 h 33327"/>
                <a:gd name="connsiteX12" fmla="*/ 8453 w 16659"/>
                <a:gd name="connsiteY12" fmla="*/ 29090 h 33327"/>
                <a:gd name="connsiteX13" fmla="*/ 11187 w 16659"/>
                <a:gd name="connsiteY13" fmla="*/ 25609 h 3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659" h="33327">
                  <a:moveTo>
                    <a:pt x="0" y="24615"/>
                  </a:moveTo>
                  <a:lnTo>
                    <a:pt x="0" y="8702"/>
                  </a:lnTo>
                  <a:cubicBezTo>
                    <a:pt x="0" y="3480"/>
                    <a:pt x="2486" y="0"/>
                    <a:pt x="8206" y="0"/>
                  </a:cubicBezTo>
                  <a:cubicBezTo>
                    <a:pt x="13926" y="0"/>
                    <a:pt x="16659" y="3729"/>
                    <a:pt x="16659" y="8702"/>
                  </a:cubicBezTo>
                  <a:lnTo>
                    <a:pt x="16659" y="24615"/>
                  </a:lnTo>
                  <a:cubicBezTo>
                    <a:pt x="16659" y="29587"/>
                    <a:pt x="14173" y="33317"/>
                    <a:pt x="8206" y="33317"/>
                  </a:cubicBezTo>
                  <a:cubicBezTo>
                    <a:pt x="2486" y="33565"/>
                    <a:pt x="0" y="29587"/>
                    <a:pt x="0" y="24615"/>
                  </a:cubicBezTo>
                  <a:close/>
                  <a:moveTo>
                    <a:pt x="11187" y="25609"/>
                  </a:moveTo>
                  <a:lnTo>
                    <a:pt x="11187" y="7956"/>
                  </a:lnTo>
                  <a:cubicBezTo>
                    <a:pt x="11187" y="5967"/>
                    <a:pt x="10444" y="4475"/>
                    <a:pt x="8453" y="4475"/>
                  </a:cubicBezTo>
                  <a:cubicBezTo>
                    <a:pt x="6463" y="4475"/>
                    <a:pt x="5720" y="5967"/>
                    <a:pt x="5720" y="7956"/>
                  </a:cubicBezTo>
                  <a:lnTo>
                    <a:pt x="5720" y="25609"/>
                  </a:lnTo>
                  <a:cubicBezTo>
                    <a:pt x="5720" y="27598"/>
                    <a:pt x="6463" y="29090"/>
                    <a:pt x="8453" y="29090"/>
                  </a:cubicBezTo>
                  <a:cubicBezTo>
                    <a:pt x="10197" y="28841"/>
                    <a:pt x="11187" y="27598"/>
                    <a:pt x="11187" y="25609"/>
                  </a:cubicBezTo>
                  <a:close/>
                </a:path>
              </a:pathLst>
            </a:custGeom>
            <a:solidFill>
              <a:srgbClr val="FFFFFF"/>
            </a:solidFill>
            <a:ln w="4751" cap="flat">
              <a:noFill/>
              <a:prstDash val="solid"/>
              <a:miter/>
            </a:ln>
          </p:spPr>
          <p:txBody>
            <a:bodyPr rtlCol="0" anchor="ctr"/>
            <a:lstStyle/>
            <a:p>
              <a:endParaRPr lang="ru-RU"/>
            </a:p>
          </p:txBody>
        </p:sp>
        <p:sp>
          <p:nvSpPr>
            <p:cNvPr id="265" name="Полилиния: фигура 264">
              <a:extLst>
                <a:ext uri="{FF2B5EF4-FFF2-40B4-BE49-F238E27FC236}">
                  <a16:creationId xmlns:a16="http://schemas.microsoft.com/office/drawing/2014/main" id="{C37A0418-6524-49DF-ACB6-2D0305376AA3}"/>
                </a:ext>
              </a:extLst>
            </p:cNvPr>
            <p:cNvSpPr/>
            <p:nvPr/>
          </p:nvSpPr>
          <p:spPr>
            <a:xfrm>
              <a:off x="4531923" y="5729876"/>
              <a:ext cx="20135" cy="32571"/>
            </a:xfrm>
            <a:custGeom>
              <a:avLst/>
              <a:gdLst>
                <a:gd name="connsiteX0" fmla="*/ 14916 w 20135"/>
                <a:gd name="connsiteY0" fmla="*/ 11437 h 32571"/>
                <a:gd name="connsiteX1" fmla="*/ 10939 w 20135"/>
                <a:gd name="connsiteY1" fmla="*/ 32571 h 32571"/>
                <a:gd name="connsiteX2" fmla="*/ 8453 w 20135"/>
                <a:gd name="connsiteY2" fmla="*/ 32571 h 32571"/>
                <a:gd name="connsiteX3" fmla="*/ 4472 w 20135"/>
                <a:gd name="connsiteY3" fmla="*/ 11437 h 32571"/>
                <a:gd name="connsiteX4" fmla="*/ 4472 w 20135"/>
                <a:gd name="connsiteY4" fmla="*/ 32571 h 32571"/>
                <a:gd name="connsiteX5" fmla="*/ 0 w 20135"/>
                <a:gd name="connsiteY5" fmla="*/ 32571 h 32571"/>
                <a:gd name="connsiteX6" fmla="*/ 0 w 20135"/>
                <a:gd name="connsiteY6" fmla="*/ 0 h 32571"/>
                <a:gd name="connsiteX7" fmla="*/ 6463 w 20135"/>
                <a:gd name="connsiteY7" fmla="*/ 0 h 32571"/>
                <a:gd name="connsiteX8" fmla="*/ 9944 w 20135"/>
                <a:gd name="connsiteY8" fmla="*/ 18399 h 32571"/>
                <a:gd name="connsiteX9" fmla="*/ 13178 w 20135"/>
                <a:gd name="connsiteY9" fmla="*/ 0 h 32571"/>
                <a:gd name="connsiteX10" fmla="*/ 20136 w 20135"/>
                <a:gd name="connsiteY10" fmla="*/ 0 h 32571"/>
                <a:gd name="connsiteX11" fmla="*/ 20136 w 20135"/>
                <a:gd name="connsiteY11" fmla="*/ 32571 h 32571"/>
                <a:gd name="connsiteX12" fmla="*/ 15164 w 20135"/>
                <a:gd name="connsiteY12" fmla="*/ 32571 h 32571"/>
                <a:gd name="connsiteX13" fmla="*/ 15164 w 20135"/>
                <a:gd name="connsiteY13" fmla="*/ 11437 h 32571"/>
                <a:gd name="connsiteX14" fmla="*/ 14916 w 20135"/>
                <a:gd name="connsiteY14" fmla="*/ 11437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135" h="32571">
                  <a:moveTo>
                    <a:pt x="14916" y="11437"/>
                  </a:moveTo>
                  <a:lnTo>
                    <a:pt x="10939" y="32571"/>
                  </a:lnTo>
                  <a:lnTo>
                    <a:pt x="8453" y="32571"/>
                  </a:lnTo>
                  <a:lnTo>
                    <a:pt x="4472" y="11437"/>
                  </a:lnTo>
                  <a:lnTo>
                    <a:pt x="4472" y="32571"/>
                  </a:lnTo>
                  <a:lnTo>
                    <a:pt x="0" y="32571"/>
                  </a:lnTo>
                  <a:lnTo>
                    <a:pt x="0" y="0"/>
                  </a:lnTo>
                  <a:lnTo>
                    <a:pt x="6463" y="0"/>
                  </a:lnTo>
                  <a:lnTo>
                    <a:pt x="9944" y="18399"/>
                  </a:lnTo>
                  <a:lnTo>
                    <a:pt x="13178" y="0"/>
                  </a:lnTo>
                  <a:lnTo>
                    <a:pt x="20136" y="0"/>
                  </a:lnTo>
                  <a:lnTo>
                    <a:pt x="20136" y="32571"/>
                  </a:lnTo>
                  <a:lnTo>
                    <a:pt x="15164" y="32571"/>
                  </a:lnTo>
                  <a:lnTo>
                    <a:pt x="15164" y="11437"/>
                  </a:lnTo>
                  <a:lnTo>
                    <a:pt x="14916" y="11437"/>
                  </a:lnTo>
                  <a:close/>
                </a:path>
              </a:pathLst>
            </a:custGeom>
            <a:solidFill>
              <a:srgbClr val="FFFFFF"/>
            </a:solidFill>
            <a:ln w="4751" cap="flat">
              <a:noFill/>
              <a:prstDash val="solid"/>
              <a:miter/>
            </a:ln>
          </p:spPr>
          <p:txBody>
            <a:bodyPr rtlCol="0" anchor="ctr"/>
            <a:lstStyle/>
            <a:p>
              <a:endParaRPr lang="ru-RU"/>
            </a:p>
          </p:txBody>
        </p:sp>
        <p:sp>
          <p:nvSpPr>
            <p:cNvPr id="266" name="Полилиния: фигура 265">
              <a:extLst>
                <a:ext uri="{FF2B5EF4-FFF2-40B4-BE49-F238E27FC236}">
                  <a16:creationId xmlns:a16="http://schemas.microsoft.com/office/drawing/2014/main" id="{1DBB67E9-A31D-4A60-84C4-154A7897F9F1}"/>
                </a:ext>
              </a:extLst>
            </p:cNvPr>
            <p:cNvSpPr/>
            <p:nvPr/>
          </p:nvSpPr>
          <p:spPr>
            <a:xfrm>
              <a:off x="4555045" y="5729876"/>
              <a:ext cx="20135" cy="32571"/>
            </a:xfrm>
            <a:custGeom>
              <a:avLst/>
              <a:gdLst>
                <a:gd name="connsiteX0" fmla="*/ 14916 w 20135"/>
                <a:gd name="connsiteY0" fmla="*/ 11437 h 32571"/>
                <a:gd name="connsiteX1" fmla="*/ 10939 w 20135"/>
                <a:gd name="connsiteY1" fmla="*/ 32571 h 32571"/>
                <a:gd name="connsiteX2" fmla="*/ 8453 w 20135"/>
                <a:gd name="connsiteY2" fmla="*/ 32571 h 32571"/>
                <a:gd name="connsiteX3" fmla="*/ 4472 w 20135"/>
                <a:gd name="connsiteY3" fmla="*/ 11437 h 32571"/>
                <a:gd name="connsiteX4" fmla="*/ 4472 w 20135"/>
                <a:gd name="connsiteY4" fmla="*/ 32571 h 32571"/>
                <a:gd name="connsiteX5" fmla="*/ 0 w 20135"/>
                <a:gd name="connsiteY5" fmla="*/ 32571 h 32571"/>
                <a:gd name="connsiteX6" fmla="*/ 0 w 20135"/>
                <a:gd name="connsiteY6" fmla="*/ 0 h 32571"/>
                <a:gd name="connsiteX7" fmla="*/ 6463 w 20135"/>
                <a:gd name="connsiteY7" fmla="*/ 0 h 32571"/>
                <a:gd name="connsiteX8" fmla="*/ 9944 w 20135"/>
                <a:gd name="connsiteY8" fmla="*/ 18399 h 32571"/>
                <a:gd name="connsiteX9" fmla="*/ 13178 w 20135"/>
                <a:gd name="connsiteY9" fmla="*/ 0 h 32571"/>
                <a:gd name="connsiteX10" fmla="*/ 20136 w 20135"/>
                <a:gd name="connsiteY10" fmla="*/ 0 h 32571"/>
                <a:gd name="connsiteX11" fmla="*/ 20136 w 20135"/>
                <a:gd name="connsiteY11" fmla="*/ 32571 h 32571"/>
                <a:gd name="connsiteX12" fmla="*/ 15164 w 20135"/>
                <a:gd name="connsiteY12" fmla="*/ 32571 h 32571"/>
                <a:gd name="connsiteX13" fmla="*/ 15164 w 20135"/>
                <a:gd name="connsiteY13" fmla="*/ 11437 h 32571"/>
                <a:gd name="connsiteX14" fmla="*/ 14916 w 20135"/>
                <a:gd name="connsiteY14" fmla="*/ 11437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135" h="32571">
                  <a:moveTo>
                    <a:pt x="14916" y="11437"/>
                  </a:moveTo>
                  <a:lnTo>
                    <a:pt x="10939" y="32571"/>
                  </a:lnTo>
                  <a:lnTo>
                    <a:pt x="8453" y="32571"/>
                  </a:lnTo>
                  <a:lnTo>
                    <a:pt x="4472" y="11437"/>
                  </a:lnTo>
                  <a:lnTo>
                    <a:pt x="4472" y="32571"/>
                  </a:lnTo>
                  <a:lnTo>
                    <a:pt x="0" y="32571"/>
                  </a:lnTo>
                  <a:lnTo>
                    <a:pt x="0" y="0"/>
                  </a:lnTo>
                  <a:lnTo>
                    <a:pt x="6463" y="0"/>
                  </a:lnTo>
                  <a:lnTo>
                    <a:pt x="9944" y="18399"/>
                  </a:lnTo>
                  <a:lnTo>
                    <a:pt x="13178" y="0"/>
                  </a:lnTo>
                  <a:lnTo>
                    <a:pt x="20136" y="0"/>
                  </a:lnTo>
                  <a:lnTo>
                    <a:pt x="20136" y="32571"/>
                  </a:lnTo>
                  <a:lnTo>
                    <a:pt x="15164" y="32571"/>
                  </a:lnTo>
                  <a:lnTo>
                    <a:pt x="15164" y="11437"/>
                  </a:lnTo>
                  <a:lnTo>
                    <a:pt x="14916" y="11437"/>
                  </a:lnTo>
                  <a:close/>
                </a:path>
              </a:pathLst>
            </a:custGeom>
            <a:solidFill>
              <a:srgbClr val="FFFFFF"/>
            </a:solidFill>
            <a:ln w="4751" cap="flat">
              <a:noFill/>
              <a:prstDash val="solid"/>
              <a:miter/>
            </a:ln>
          </p:spPr>
          <p:txBody>
            <a:bodyPr rtlCol="0" anchor="ctr"/>
            <a:lstStyle/>
            <a:p>
              <a:endParaRPr lang="ru-RU"/>
            </a:p>
          </p:txBody>
        </p:sp>
        <p:sp>
          <p:nvSpPr>
            <p:cNvPr id="267" name="Полилиния: фигура 266">
              <a:extLst>
                <a:ext uri="{FF2B5EF4-FFF2-40B4-BE49-F238E27FC236}">
                  <a16:creationId xmlns:a16="http://schemas.microsoft.com/office/drawing/2014/main" id="{A9F983D5-4476-4772-96C8-B26AF91A9483}"/>
                </a:ext>
              </a:extLst>
            </p:cNvPr>
            <p:cNvSpPr/>
            <p:nvPr/>
          </p:nvSpPr>
          <p:spPr>
            <a:xfrm>
              <a:off x="4578167" y="5729620"/>
              <a:ext cx="15911" cy="33317"/>
            </a:xfrm>
            <a:custGeom>
              <a:avLst/>
              <a:gdLst>
                <a:gd name="connsiteX0" fmla="*/ 15912 w 15911"/>
                <a:gd name="connsiteY0" fmla="*/ 249 h 33317"/>
                <a:gd name="connsiteX1" fmla="*/ 15912 w 15911"/>
                <a:gd name="connsiteY1" fmla="*/ 24864 h 33317"/>
                <a:gd name="connsiteX2" fmla="*/ 8206 w 15911"/>
                <a:gd name="connsiteY2" fmla="*/ 33317 h 33317"/>
                <a:gd name="connsiteX3" fmla="*/ 0 w 15911"/>
                <a:gd name="connsiteY3" fmla="*/ 24864 h 33317"/>
                <a:gd name="connsiteX4" fmla="*/ 0 w 15911"/>
                <a:gd name="connsiteY4" fmla="*/ 249 h 33317"/>
                <a:gd name="connsiteX5" fmla="*/ 5467 w 15911"/>
                <a:gd name="connsiteY5" fmla="*/ 249 h 33317"/>
                <a:gd name="connsiteX6" fmla="*/ 5467 w 15911"/>
                <a:gd name="connsiteY6" fmla="*/ 25361 h 33317"/>
                <a:gd name="connsiteX7" fmla="*/ 8206 w 15911"/>
                <a:gd name="connsiteY7" fmla="*/ 28593 h 33317"/>
                <a:gd name="connsiteX8" fmla="*/ 10939 w 15911"/>
                <a:gd name="connsiteY8" fmla="*/ 25361 h 33317"/>
                <a:gd name="connsiteX9" fmla="*/ 10939 w 15911"/>
                <a:gd name="connsiteY9" fmla="*/ 0 h 33317"/>
                <a:gd name="connsiteX10" fmla="*/ 15912 w 15911"/>
                <a:gd name="connsiteY10" fmla="*/ 0 h 33317"/>
                <a:gd name="connsiteX11" fmla="*/ 15912 w 15911"/>
                <a:gd name="connsiteY11" fmla="*/ 249 h 3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11" h="33317">
                  <a:moveTo>
                    <a:pt x="15912" y="249"/>
                  </a:moveTo>
                  <a:lnTo>
                    <a:pt x="15912" y="24864"/>
                  </a:lnTo>
                  <a:cubicBezTo>
                    <a:pt x="15912" y="29836"/>
                    <a:pt x="13673" y="33317"/>
                    <a:pt x="8206" y="33317"/>
                  </a:cubicBezTo>
                  <a:cubicBezTo>
                    <a:pt x="2486" y="33317"/>
                    <a:pt x="0" y="30085"/>
                    <a:pt x="0" y="24864"/>
                  </a:cubicBezTo>
                  <a:lnTo>
                    <a:pt x="0" y="249"/>
                  </a:lnTo>
                  <a:lnTo>
                    <a:pt x="5467" y="249"/>
                  </a:lnTo>
                  <a:lnTo>
                    <a:pt x="5467" y="25361"/>
                  </a:lnTo>
                  <a:cubicBezTo>
                    <a:pt x="5467" y="27350"/>
                    <a:pt x="6215" y="28593"/>
                    <a:pt x="8206" y="28593"/>
                  </a:cubicBezTo>
                  <a:cubicBezTo>
                    <a:pt x="10192" y="28593"/>
                    <a:pt x="10939" y="27350"/>
                    <a:pt x="10939" y="25361"/>
                  </a:cubicBezTo>
                  <a:lnTo>
                    <a:pt x="10939" y="0"/>
                  </a:lnTo>
                  <a:lnTo>
                    <a:pt x="15912" y="0"/>
                  </a:lnTo>
                  <a:lnTo>
                    <a:pt x="15912" y="249"/>
                  </a:lnTo>
                  <a:close/>
                </a:path>
              </a:pathLst>
            </a:custGeom>
            <a:solidFill>
              <a:srgbClr val="FFFFFF"/>
            </a:solidFill>
            <a:ln w="4751" cap="flat">
              <a:noFill/>
              <a:prstDash val="solid"/>
              <a:miter/>
            </a:ln>
          </p:spPr>
          <p:txBody>
            <a:bodyPr rtlCol="0" anchor="ctr"/>
            <a:lstStyle/>
            <a:p>
              <a:endParaRPr lang="ru-RU"/>
            </a:p>
          </p:txBody>
        </p:sp>
        <p:sp>
          <p:nvSpPr>
            <p:cNvPr id="268" name="Полилиния: фигура 267">
              <a:extLst>
                <a:ext uri="{FF2B5EF4-FFF2-40B4-BE49-F238E27FC236}">
                  <a16:creationId xmlns:a16="http://schemas.microsoft.com/office/drawing/2014/main" id="{7CA9999D-3068-4016-90F8-F23074954FF1}"/>
                </a:ext>
              </a:extLst>
            </p:cNvPr>
            <p:cNvSpPr/>
            <p:nvPr/>
          </p:nvSpPr>
          <p:spPr>
            <a:xfrm>
              <a:off x="4597060" y="5729876"/>
              <a:ext cx="15916" cy="32571"/>
            </a:xfrm>
            <a:custGeom>
              <a:avLst/>
              <a:gdLst>
                <a:gd name="connsiteX0" fmla="*/ 4724 w 15916"/>
                <a:gd name="connsiteY0" fmla="*/ 11934 h 32571"/>
                <a:gd name="connsiteX1" fmla="*/ 4724 w 15916"/>
                <a:gd name="connsiteY1" fmla="*/ 32571 h 32571"/>
                <a:gd name="connsiteX2" fmla="*/ 0 w 15916"/>
                <a:gd name="connsiteY2" fmla="*/ 32571 h 32571"/>
                <a:gd name="connsiteX3" fmla="*/ 0 w 15916"/>
                <a:gd name="connsiteY3" fmla="*/ 0 h 32571"/>
                <a:gd name="connsiteX4" fmla="*/ 5472 w 15916"/>
                <a:gd name="connsiteY4" fmla="*/ 0 h 32571"/>
                <a:gd name="connsiteX5" fmla="*/ 11440 w 15916"/>
                <a:gd name="connsiteY5" fmla="*/ 18648 h 32571"/>
                <a:gd name="connsiteX6" fmla="*/ 11440 w 15916"/>
                <a:gd name="connsiteY6" fmla="*/ 0 h 32571"/>
                <a:gd name="connsiteX7" fmla="*/ 15916 w 15916"/>
                <a:gd name="connsiteY7" fmla="*/ 0 h 32571"/>
                <a:gd name="connsiteX8" fmla="*/ 15916 w 15916"/>
                <a:gd name="connsiteY8" fmla="*/ 32571 h 32571"/>
                <a:gd name="connsiteX9" fmla="*/ 11192 w 15916"/>
                <a:gd name="connsiteY9" fmla="*/ 32571 h 32571"/>
                <a:gd name="connsiteX10" fmla="*/ 4724 w 15916"/>
                <a:gd name="connsiteY10" fmla="*/ 11934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16" h="32571">
                  <a:moveTo>
                    <a:pt x="4724" y="11934"/>
                  </a:moveTo>
                  <a:lnTo>
                    <a:pt x="4724" y="32571"/>
                  </a:lnTo>
                  <a:lnTo>
                    <a:pt x="0" y="32571"/>
                  </a:lnTo>
                  <a:lnTo>
                    <a:pt x="0" y="0"/>
                  </a:lnTo>
                  <a:lnTo>
                    <a:pt x="5472" y="0"/>
                  </a:lnTo>
                  <a:lnTo>
                    <a:pt x="11440" y="18648"/>
                  </a:lnTo>
                  <a:lnTo>
                    <a:pt x="11440" y="0"/>
                  </a:lnTo>
                  <a:lnTo>
                    <a:pt x="15916" y="0"/>
                  </a:lnTo>
                  <a:lnTo>
                    <a:pt x="15916" y="32571"/>
                  </a:lnTo>
                  <a:lnTo>
                    <a:pt x="11192" y="32571"/>
                  </a:lnTo>
                  <a:lnTo>
                    <a:pt x="4724" y="11934"/>
                  </a:lnTo>
                  <a:close/>
                </a:path>
              </a:pathLst>
            </a:custGeom>
            <a:solidFill>
              <a:srgbClr val="FFFFFF"/>
            </a:solidFill>
            <a:ln w="4751" cap="flat">
              <a:noFill/>
              <a:prstDash val="solid"/>
              <a:miter/>
            </a:ln>
          </p:spPr>
          <p:txBody>
            <a:bodyPr rtlCol="0" anchor="ctr"/>
            <a:lstStyle/>
            <a:p>
              <a:endParaRPr lang="ru-RU"/>
            </a:p>
          </p:txBody>
        </p:sp>
        <p:sp>
          <p:nvSpPr>
            <p:cNvPr id="269" name="Полилиния: фигура 268">
              <a:extLst>
                <a:ext uri="{FF2B5EF4-FFF2-40B4-BE49-F238E27FC236}">
                  <a16:creationId xmlns:a16="http://schemas.microsoft.com/office/drawing/2014/main" id="{15F72B28-8CF3-43FC-B7E0-B4A9EA1C2FB3}"/>
                </a:ext>
              </a:extLst>
            </p:cNvPr>
            <p:cNvSpPr/>
            <p:nvPr/>
          </p:nvSpPr>
          <p:spPr>
            <a:xfrm>
              <a:off x="4615958" y="5729876"/>
              <a:ext cx="5472" cy="32571"/>
            </a:xfrm>
            <a:custGeom>
              <a:avLst/>
              <a:gdLst>
                <a:gd name="connsiteX0" fmla="*/ 0 w 5472"/>
                <a:gd name="connsiteY0" fmla="*/ 0 h 32571"/>
                <a:gd name="connsiteX1" fmla="*/ 5472 w 5472"/>
                <a:gd name="connsiteY1" fmla="*/ 0 h 32571"/>
                <a:gd name="connsiteX2" fmla="*/ 5472 w 5472"/>
                <a:gd name="connsiteY2" fmla="*/ 32571 h 32571"/>
                <a:gd name="connsiteX3" fmla="*/ 0 w 5472"/>
                <a:gd name="connsiteY3" fmla="*/ 32571 h 32571"/>
                <a:gd name="connsiteX4" fmla="*/ 0 w 5472"/>
                <a:gd name="connsiteY4" fmla="*/ 0 h 32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2" h="32571">
                  <a:moveTo>
                    <a:pt x="0" y="0"/>
                  </a:moveTo>
                  <a:lnTo>
                    <a:pt x="5472" y="0"/>
                  </a:lnTo>
                  <a:lnTo>
                    <a:pt x="5472" y="32571"/>
                  </a:lnTo>
                  <a:lnTo>
                    <a:pt x="0" y="32571"/>
                  </a:lnTo>
                  <a:lnTo>
                    <a:pt x="0" y="0"/>
                  </a:lnTo>
                  <a:close/>
                </a:path>
              </a:pathLst>
            </a:custGeom>
            <a:solidFill>
              <a:srgbClr val="FFFFFF"/>
            </a:solidFill>
            <a:ln w="4751" cap="flat">
              <a:noFill/>
              <a:prstDash val="solid"/>
              <a:miter/>
            </a:ln>
          </p:spPr>
          <p:txBody>
            <a:bodyPr rtlCol="0" anchor="ctr"/>
            <a:lstStyle/>
            <a:p>
              <a:endParaRPr lang="ru-RU"/>
            </a:p>
          </p:txBody>
        </p:sp>
        <p:sp>
          <p:nvSpPr>
            <p:cNvPr id="270" name="Полилиния: фигура 269">
              <a:extLst>
                <a:ext uri="{FF2B5EF4-FFF2-40B4-BE49-F238E27FC236}">
                  <a16:creationId xmlns:a16="http://schemas.microsoft.com/office/drawing/2014/main" id="{500EC937-9CB2-440E-8CDD-D8EAED2BF75C}"/>
                </a:ext>
              </a:extLst>
            </p:cNvPr>
            <p:cNvSpPr/>
            <p:nvPr/>
          </p:nvSpPr>
          <p:spPr>
            <a:xfrm>
              <a:off x="4623916" y="5729876"/>
              <a:ext cx="14668" cy="32571"/>
            </a:xfrm>
            <a:custGeom>
              <a:avLst/>
              <a:gdLst>
                <a:gd name="connsiteX0" fmla="*/ 0 w 14668"/>
                <a:gd name="connsiteY0" fmla="*/ 0 h 32571"/>
                <a:gd name="connsiteX1" fmla="*/ 14669 w 14668"/>
                <a:gd name="connsiteY1" fmla="*/ 0 h 32571"/>
                <a:gd name="connsiteX2" fmla="*/ 14669 w 14668"/>
                <a:gd name="connsiteY2" fmla="*/ 4476 h 32571"/>
                <a:gd name="connsiteX3" fmla="*/ 10192 w 14668"/>
                <a:gd name="connsiteY3" fmla="*/ 4476 h 32571"/>
                <a:gd name="connsiteX4" fmla="*/ 10192 w 14668"/>
                <a:gd name="connsiteY4" fmla="*/ 32571 h 32571"/>
                <a:gd name="connsiteX5" fmla="*/ 4724 w 14668"/>
                <a:gd name="connsiteY5" fmla="*/ 32571 h 32571"/>
                <a:gd name="connsiteX6" fmla="*/ 4724 w 14668"/>
                <a:gd name="connsiteY6" fmla="*/ 4476 h 32571"/>
                <a:gd name="connsiteX7" fmla="*/ 248 w 14668"/>
                <a:gd name="connsiteY7" fmla="*/ 4476 h 32571"/>
                <a:gd name="connsiteX8" fmla="*/ 248 w 14668"/>
                <a:gd name="connsiteY8" fmla="*/ 0 h 32571"/>
                <a:gd name="connsiteX9" fmla="*/ 0 w 14668"/>
                <a:gd name="connsiteY9" fmla="*/ 0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68" h="32571">
                  <a:moveTo>
                    <a:pt x="0" y="0"/>
                  </a:moveTo>
                  <a:lnTo>
                    <a:pt x="14669" y="0"/>
                  </a:lnTo>
                  <a:lnTo>
                    <a:pt x="14669" y="4476"/>
                  </a:lnTo>
                  <a:lnTo>
                    <a:pt x="10192" y="4476"/>
                  </a:lnTo>
                  <a:lnTo>
                    <a:pt x="10192" y="32571"/>
                  </a:lnTo>
                  <a:lnTo>
                    <a:pt x="4724" y="32571"/>
                  </a:lnTo>
                  <a:lnTo>
                    <a:pt x="4724" y="4476"/>
                  </a:lnTo>
                  <a:lnTo>
                    <a:pt x="248" y="4476"/>
                  </a:lnTo>
                  <a:lnTo>
                    <a:pt x="248" y="0"/>
                  </a:lnTo>
                  <a:lnTo>
                    <a:pt x="0" y="0"/>
                  </a:lnTo>
                  <a:close/>
                </a:path>
              </a:pathLst>
            </a:custGeom>
            <a:solidFill>
              <a:srgbClr val="FFFFFF"/>
            </a:solidFill>
            <a:ln w="4751" cap="flat">
              <a:noFill/>
              <a:prstDash val="solid"/>
              <a:miter/>
            </a:ln>
          </p:spPr>
          <p:txBody>
            <a:bodyPr rtlCol="0" anchor="ctr"/>
            <a:lstStyle/>
            <a:p>
              <a:endParaRPr lang="ru-RU"/>
            </a:p>
          </p:txBody>
        </p:sp>
        <p:sp>
          <p:nvSpPr>
            <p:cNvPr id="271" name="Полилиния: фигура 270">
              <a:extLst>
                <a:ext uri="{FF2B5EF4-FFF2-40B4-BE49-F238E27FC236}">
                  <a16:creationId xmlns:a16="http://schemas.microsoft.com/office/drawing/2014/main" id="{563A99EB-4456-48B1-AA25-94CCCF03773B}"/>
                </a:ext>
              </a:extLst>
            </p:cNvPr>
            <p:cNvSpPr/>
            <p:nvPr/>
          </p:nvSpPr>
          <p:spPr>
            <a:xfrm>
              <a:off x="4641070" y="5729876"/>
              <a:ext cx="5472" cy="32571"/>
            </a:xfrm>
            <a:custGeom>
              <a:avLst/>
              <a:gdLst>
                <a:gd name="connsiteX0" fmla="*/ 0 w 5472"/>
                <a:gd name="connsiteY0" fmla="*/ 0 h 32571"/>
                <a:gd name="connsiteX1" fmla="*/ 5472 w 5472"/>
                <a:gd name="connsiteY1" fmla="*/ 0 h 32571"/>
                <a:gd name="connsiteX2" fmla="*/ 5472 w 5472"/>
                <a:gd name="connsiteY2" fmla="*/ 32571 h 32571"/>
                <a:gd name="connsiteX3" fmla="*/ 0 w 5472"/>
                <a:gd name="connsiteY3" fmla="*/ 32571 h 32571"/>
                <a:gd name="connsiteX4" fmla="*/ 0 w 5472"/>
                <a:gd name="connsiteY4" fmla="*/ 0 h 32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2" h="32571">
                  <a:moveTo>
                    <a:pt x="0" y="0"/>
                  </a:moveTo>
                  <a:lnTo>
                    <a:pt x="5472" y="0"/>
                  </a:lnTo>
                  <a:lnTo>
                    <a:pt x="5472" y="32571"/>
                  </a:lnTo>
                  <a:lnTo>
                    <a:pt x="0" y="32571"/>
                  </a:lnTo>
                  <a:lnTo>
                    <a:pt x="0" y="0"/>
                  </a:lnTo>
                  <a:close/>
                </a:path>
              </a:pathLst>
            </a:custGeom>
            <a:solidFill>
              <a:srgbClr val="FFFFFF"/>
            </a:solidFill>
            <a:ln w="4751" cap="flat">
              <a:noFill/>
              <a:prstDash val="solid"/>
              <a:miter/>
            </a:ln>
          </p:spPr>
          <p:txBody>
            <a:bodyPr rtlCol="0" anchor="ctr"/>
            <a:lstStyle/>
            <a:p>
              <a:endParaRPr lang="ru-RU"/>
            </a:p>
          </p:txBody>
        </p:sp>
        <p:sp>
          <p:nvSpPr>
            <p:cNvPr id="272" name="Полилиния: фигура 271">
              <a:extLst>
                <a:ext uri="{FF2B5EF4-FFF2-40B4-BE49-F238E27FC236}">
                  <a16:creationId xmlns:a16="http://schemas.microsoft.com/office/drawing/2014/main" id="{EE6D57D6-D67C-4689-A2C6-FC67D5E69EE5}"/>
                </a:ext>
              </a:extLst>
            </p:cNvPr>
            <p:cNvSpPr/>
            <p:nvPr/>
          </p:nvSpPr>
          <p:spPr>
            <a:xfrm>
              <a:off x="4649524" y="5729876"/>
              <a:ext cx="13177" cy="32819"/>
            </a:xfrm>
            <a:custGeom>
              <a:avLst/>
              <a:gdLst>
                <a:gd name="connsiteX0" fmla="*/ 0 w 13177"/>
                <a:gd name="connsiteY0" fmla="*/ 0 h 32819"/>
                <a:gd name="connsiteX1" fmla="*/ 13178 w 13177"/>
                <a:gd name="connsiteY1" fmla="*/ 0 h 32819"/>
                <a:gd name="connsiteX2" fmla="*/ 13178 w 13177"/>
                <a:gd name="connsiteY2" fmla="*/ 4476 h 32819"/>
                <a:gd name="connsiteX3" fmla="*/ 5467 w 13177"/>
                <a:gd name="connsiteY3" fmla="*/ 4476 h 32819"/>
                <a:gd name="connsiteX4" fmla="*/ 5467 w 13177"/>
                <a:gd name="connsiteY4" fmla="*/ 13924 h 32819"/>
                <a:gd name="connsiteX5" fmla="*/ 10939 w 13177"/>
                <a:gd name="connsiteY5" fmla="*/ 13924 h 32819"/>
                <a:gd name="connsiteX6" fmla="*/ 10939 w 13177"/>
                <a:gd name="connsiteY6" fmla="*/ 18399 h 32819"/>
                <a:gd name="connsiteX7" fmla="*/ 5467 w 13177"/>
                <a:gd name="connsiteY7" fmla="*/ 18399 h 32819"/>
                <a:gd name="connsiteX8" fmla="*/ 5467 w 13177"/>
                <a:gd name="connsiteY8" fmla="*/ 28344 h 32819"/>
                <a:gd name="connsiteX9" fmla="*/ 13178 w 13177"/>
                <a:gd name="connsiteY9" fmla="*/ 28344 h 32819"/>
                <a:gd name="connsiteX10" fmla="*/ 13178 w 13177"/>
                <a:gd name="connsiteY10" fmla="*/ 32820 h 32819"/>
                <a:gd name="connsiteX11" fmla="*/ 0 w 13177"/>
                <a:gd name="connsiteY11" fmla="*/ 32820 h 32819"/>
                <a:gd name="connsiteX12" fmla="*/ 0 w 13177"/>
                <a:gd name="connsiteY12" fmla="*/ 0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7" h="32819">
                  <a:moveTo>
                    <a:pt x="0" y="0"/>
                  </a:moveTo>
                  <a:lnTo>
                    <a:pt x="13178" y="0"/>
                  </a:lnTo>
                  <a:lnTo>
                    <a:pt x="13178" y="4476"/>
                  </a:lnTo>
                  <a:lnTo>
                    <a:pt x="5467" y="4476"/>
                  </a:lnTo>
                  <a:lnTo>
                    <a:pt x="5467" y="13924"/>
                  </a:lnTo>
                  <a:lnTo>
                    <a:pt x="10939" y="13924"/>
                  </a:lnTo>
                  <a:lnTo>
                    <a:pt x="10939" y="18399"/>
                  </a:lnTo>
                  <a:lnTo>
                    <a:pt x="5467" y="18399"/>
                  </a:lnTo>
                  <a:lnTo>
                    <a:pt x="5467" y="28344"/>
                  </a:lnTo>
                  <a:lnTo>
                    <a:pt x="13178" y="28344"/>
                  </a:lnTo>
                  <a:lnTo>
                    <a:pt x="13178" y="32820"/>
                  </a:lnTo>
                  <a:lnTo>
                    <a:pt x="0" y="32820"/>
                  </a:lnTo>
                  <a:lnTo>
                    <a:pt x="0" y="0"/>
                  </a:lnTo>
                  <a:close/>
                </a:path>
              </a:pathLst>
            </a:custGeom>
            <a:solidFill>
              <a:srgbClr val="FFFFFF"/>
            </a:solidFill>
            <a:ln w="4751" cap="flat">
              <a:noFill/>
              <a:prstDash val="solid"/>
              <a:miter/>
            </a:ln>
          </p:spPr>
          <p:txBody>
            <a:bodyPr rtlCol="0" anchor="ctr"/>
            <a:lstStyle/>
            <a:p>
              <a:endParaRPr lang="ru-RU"/>
            </a:p>
          </p:txBody>
        </p:sp>
        <p:sp>
          <p:nvSpPr>
            <p:cNvPr id="273" name="Полилиния: фигура 272">
              <a:extLst>
                <a:ext uri="{FF2B5EF4-FFF2-40B4-BE49-F238E27FC236}">
                  <a16:creationId xmlns:a16="http://schemas.microsoft.com/office/drawing/2014/main" id="{5C282895-97C1-4B21-B7ED-E2B653E7A4C9}"/>
                </a:ext>
              </a:extLst>
            </p:cNvPr>
            <p:cNvSpPr/>
            <p:nvPr/>
          </p:nvSpPr>
          <p:spPr>
            <a:xfrm>
              <a:off x="4664940" y="5729376"/>
              <a:ext cx="16159" cy="33813"/>
            </a:xfrm>
            <a:custGeom>
              <a:avLst/>
              <a:gdLst>
                <a:gd name="connsiteX0" fmla="*/ 0 w 16159"/>
                <a:gd name="connsiteY0" fmla="*/ 26106 h 33813"/>
                <a:gd name="connsiteX1" fmla="*/ 0 w 16159"/>
                <a:gd name="connsiteY1" fmla="*/ 21631 h 33813"/>
                <a:gd name="connsiteX2" fmla="*/ 5220 w 16159"/>
                <a:gd name="connsiteY2" fmla="*/ 21631 h 33813"/>
                <a:gd name="connsiteX3" fmla="*/ 5220 w 16159"/>
                <a:gd name="connsiteY3" fmla="*/ 26106 h 33813"/>
                <a:gd name="connsiteX4" fmla="*/ 7953 w 16159"/>
                <a:gd name="connsiteY4" fmla="*/ 29090 h 33813"/>
                <a:gd name="connsiteX5" fmla="*/ 10444 w 16159"/>
                <a:gd name="connsiteY5" fmla="*/ 26106 h 33813"/>
                <a:gd name="connsiteX6" fmla="*/ 10444 w 16159"/>
                <a:gd name="connsiteY6" fmla="*/ 24863 h 33813"/>
                <a:gd name="connsiteX7" fmla="*/ 7953 w 16159"/>
                <a:gd name="connsiteY7" fmla="*/ 20139 h 33813"/>
                <a:gd name="connsiteX8" fmla="*/ 4724 w 16159"/>
                <a:gd name="connsiteY8" fmla="*/ 16907 h 33813"/>
                <a:gd name="connsiteX9" fmla="*/ 248 w 16159"/>
                <a:gd name="connsiteY9" fmla="*/ 8205 h 33813"/>
                <a:gd name="connsiteX10" fmla="*/ 248 w 16159"/>
                <a:gd name="connsiteY10" fmla="*/ 7210 h 33813"/>
                <a:gd name="connsiteX11" fmla="*/ 7953 w 16159"/>
                <a:gd name="connsiteY11" fmla="*/ 0 h 33813"/>
                <a:gd name="connsiteX12" fmla="*/ 15664 w 16159"/>
                <a:gd name="connsiteY12" fmla="*/ 7459 h 33813"/>
                <a:gd name="connsiteX13" fmla="*/ 15664 w 16159"/>
                <a:gd name="connsiteY13" fmla="*/ 10194 h 33813"/>
                <a:gd name="connsiteX14" fmla="*/ 10692 w 16159"/>
                <a:gd name="connsiteY14" fmla="*/ 10194 h 33813"/>
                <a:gd name="connsiteX15" fmla="*/ 10692 w 16159"/>
                <a:gd name="connsiteY15" fmla="*/ 7459 h 33813"/>
                <a:gd name="connsiteX16" fmla="*/ 8206 w 16159"/>
                <a:gd name="connsiteY16" fmla="*/ 4724 h 33813"/>
                <a:gd name="connsiteX17" fmla="*/ 5720 w 16159"/>
                <a:gd name="connsiteY17" fmla="*/ 7459 h 33813"/>
                <a:gd name="connsiteX18" fmla="*/ 5720 w 16159"/>
                <a:gd name="connsiteY18" fmla="*/ 8205 h 33813"/>
                <a:gd name="connsiteX19" fmla="*/ 8206 w 16159"/>
                <a:gd name="connsiteY19" fmla="*/ 12680 h 33813"/>
                <a:gd name="connsiteX20" fmla="*/ 11687 w 16159"/>
                <a:gd name="connsiteY20" fmla="*/ 16161 h 33813"/>
                <a:gd name="connsiteX21" fmla="*/ 16159 w 16159"/>
                <a:gd name="connsiteY21" fmla="*/ 24615 h 33813"/>
                <a:gd name="connsiteX22" fmla="*/ 16159 w 16159"/>
                <a:gd name="connsiteY22" fmla="*/ 26106 h 33813"/>
                <a:gd name="connsiteX23" fmla="*/ 8206 w 16159"/>
                <a:gd name="connsiteY23" fmla="*/ 33814 h 33813"/>
                <a:gd name="connsiteX24" fmla="*/ 0 w 16159"/>
                <a:gd name="connsiteY24" fmla="*/ 26106 h 3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159" h="33813">
                  <a:moveTo>
                    <a:pt x="0" y="26106"/>
                  </a:moveTo>
                  <a:lnTo>
                    <a:pt x="0" y="21631"/>
                  </a:lnTo>
                  <a:lnTo>
                    <a:pt x="5220" y="21631"/>
                  </a:lnTo>
                  <a:lnTo>
                    <a:pt x="5220" y="26106"/>
                  </a:lnTo>
                  <a:cubicBezTo>
                    <a:pt x="5220" y="27847"/>
                    <a:pt x="5967" y="29090"/>
                    <a:pt x="7953" y="29090"/>
                  </a:cubicBezTo>
                  <a:cubicBezTo>
                    <a:pt x="9696" y="29090"/>
                    <a:pt x="10444" y="27847"/>
                    <a:pt x="10444" y="26106"/>
                  </a:cubicBezTo>
                  <a:lnTo>
                    <a:pt x="10444" y="24863"/>
                  </a:lnTo>
                  <a:cubicBezTo>
                    <a:pt x="10444" y="22874"/>
                    <a:pt x="9696" y="21879"/>
                    <a:pt x="7953" y="20139"/>
                  </a:cubicBezTo>
                  <a:lnTo>
                    <a:pt x="4724" y="16907"/>
                  </a:lnTo>
                  <a:cubicBezTo>
                    <a:pt x="1491" y="13923"/>
                    <a:pt x="248" y="11934"/>
                    <a:pt x="248" y="8205"/>
                  </a:cubicBezTo>
                  <a:lnTo>
                    <a:pt x="248" y="7210"/>
                  </a:lnTo>
                  <a:cubicBezTo>
                    <a:pt x="248" y="3232"/>
                    <a:pt x="2486" y="0"/>
                    <a:pt x="7953" y="0"/>
                  </a:cubicBezTo>
                  <a:cubicBezTo>
                    <a:pt x="13425" y="0"/>
                    <a:pt x="15664" y="2735"/>
                    <a:pt x="15664" y="7459"/>
                  </a:cubicBezTo>
                  <a:lnTo>
                    <a:pt x="15664" y="10194"/>
                  </a:lnTo>
                  <a:lnTo>
                    <a:pt x="10692" y="10194"/>
                  </a:lnTo>
                  <a:lnTo>
                    <a:pt x="10692" y="7459"/>
                  </a:lnTo>
                  <a:cubicBezTo>
                    <a:pt x="10692" y="5470"/>
                    <a:pt x="9944" y="4724"/>
                    <a:pt x="8206" y="4724"/>
                  </a:cubicBezTo>
                  <a:cubicBezTo>
                    <a:pt x="6710" y="4724"/>
                    <a:pt x="5720" y="5470"/>
                    <a:pt x="5720" y="7459"/>
                  </a:cubicBezTo>
                  <a:lnTo>
                    <a:pt x="5720" y="8205"/>
                  </a:lnTo>
                  <a:cubicBezTo>
                    <a:pt x="5720" y="9945"/>
                    <a:pt x="6710" y="11188"/>
                    <a:pt x="8206" y="12680"/>
                  </a:cubicBezTo>
                  <a:lnTo>
                    <a:pt x="11687" y="16161"/>
                  </a:lnTo>
                  <a:cubicBezTo>
                    <a:pt x="14669" y="19144"/>
                    <a:pt x="16159" y="21134"/>
                    <a:pt x="16159" y="24615"/>
                  </a:cubicBezTo>
                  <a:lnTo>
                    <a:pt x="16159" y="26106"/>
                  </a:lnTo>
                  <a:cubicBezTo>
                    <a:pt x="16159" y="30581"/>
                    <a:pt x="13673" y="33814"/>
                    <a:pt x="8206" y="33814"/>
                  </a:cubicBezTo>
                  <a:cubicBezTo>
                    <a:pt x="2238" y="33565"/>
                    <a:pt x="0" y="30333"/>
                    <a:pt x="0" y="26106"/>
                  </a:cubicBezTo>
                  <a:close/>
                </a:path>
              </a:pathLst>
            </a:custGeom>
            <a:solidFill>
              <a:srgbClr val="FFFFFF"/>
            </a:solidFill>
            <a:ln w="4751" cap="flat">
              <a:noFill/>
              <a:prstDash val="solid"/>
              <a:miter/>
            </a:ln>
          </p:spPr>
          <p:txBody>
            <a:bodyPr rtlCol="0" anchor="ctr"/>
            <a:lstStyle/>
            <a:p>
              <a:endParaRPr lang="ru-RU"/>
            </a:p>
          </p:txBody>
        </p:sp>
        <p:sp>
          <p:nvSpPr>
            <p:cNvPr id="274" name="Полилиния: фигура 273">
              <a:extLst>
                <a:ext uri="{FF2B5EF4-FFF2-40B4-BE49-F238E27FC236}">
                  <a16:creationId xmlns:a16="http://schemas.microsoft.com/office/drawing/2014/main" id="{296F6B4A-638B-4438-BBA3-55229E5F34BA}"/>
                </a:ext>
              </a:extLst>
            </p:cNvPr>
            <p:cNvSpPr/>
            <p:nvPr/>
          </p:nvSpPr>
          <p:spPr>
            <a:xfrm>
              <a:off x="3919537" y="5648325"/>
              <a:ext cx="400050" cy="400050"/>
            </a:xfrm>
            <a:custGeom>
              <a:avLst/>
              <a:gdLst>
                <a:gd name="connsiteX0" fmla="*/ 400050 w 400050"/>
                <a:gd name="connsiteY0" fmla="*/ 0 h 400050"/>
                <a:gd name="connsiteX1" fmla="*/ 0 w 400050"/>
                <a:gd name="connsiteY1" fmla="*/ 0 h 400050"/>
                <a:gd name="connsiteX2" fmla="*/ 0 w 400050"/>
                <a:gd name="connsiteY2" fmla="*/ 400050 h 400050"/>
                <a:gd name="connsiteX3" fmla="*/ 400050 w 400050"/>
                <a:gd name="connsiteY3" fmla="*/ 400050 h 400050"/>
                <a:gd name="connsiteX4" fmla="*/ 400050 w 400050"/>
                <a:gd name="connsiteY4" fmla="*/ 0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0" h="400050">
                  <a:moveTo>
                    <a:pt x="400050" y="0"/>
                  </a:moveTo>
                  <a:lnTo>
                    <a:pt x="0" y="0"/>
                  </a:lnTo>
                  <a:lnTo>
                    <a:pt x="0" y="400050"/>
                  </a:lnTo>
                  <a:lnTo>
                    <a:pt x="400050" y="400050"/>
                  </a:lnTo>
                  <a:lnTo>
                    <a:pt x="400050" y="0"/>
                  </a:lnTo>
                  <a:close/>
                </a:path>
              </a:pathLst>
            </a:custGeom>
            <a:noFill/>
            <a:ln w="4751" cap="flat">
              <a:solidFill>
                <a:srgbClr val="FFFFFF"/>
              </a:solidFill>
              <a:prstDash val="solid"/>
              <a:miter/>
            </a:ln>
          </p:spPr>
          <p:txBody>
            <a:bodyPr rtlCol="0" anchor="ctr"/>
            <a:lstStyle/>
            <a:p>
              <a:endParaRPr lang="ru-RU"/>
            </a:p>
          </p:txBody>
        </p:sp>
        <p:sp>
          <p:nvSpPr>
            <p:cNvPr id="275" name="Полилиния: фигура 274">
              <a:extLst>
                <a:ext uri="{FF2B5EF4-FFF2-40B4-BE49-F238E27FC236}">
                  <a16:creationId xmlns:a16="http://schemas.microsoft.com/office/drawing/2014/main" id="{3863C7A9-E09A-43F2-BBFC-1414173A7A24}"/>
                </a:ext>
              </a:extLst>
            </p:cNvPr>
            <p:cNvSpPr/>
            <p:nvPr/>
          </p:nvSpPr>
          <p:spPr>
            <a:xfrm>
              <a:off x="3960562" y="5681890"/>
              <a:ext cx="34062" cy="80556"/>
            </a:xfrm>
            <a:custGeom>
              <a:avLst/>
              <a:gdLst>
                <a:gd name="connsiteX0" fmla="*/ 0 w 34062"/>
                <a:gd name="connsiteY0" fmla="*/ 10940 h 80556"/>
                <a:gd name="connsiteX1" fmla="*/ 20885 w 34062"/>
                <a:gd name="connsiteY1" fmla="*/ 10940 h 80556"/>
                <a:gd name="connsiteX2" fmla="*/ 2984 w 34062"/>
                <a:gd name="connsiteY2" fmla="*/ 80557 h 80556"/>
                <a:gd name="connsiteX3" fmla="*/ 16410 w 34062"/>
                <a:gd name="connsiteY3" fmla="*/ 80557 h 80556"/>
                <a:gd name="connsiteX4" fmla="*/ 34063 w 34062"/>
                <a:gd name="connsiteY4" fmla="*/ 12432 h 80556"/>
                <a:gd name="connsiteX5" fmla="*/ 34063 w 34062"/>
                <a:gd name="connsiteY5" fmla="*/ 0 h 80556"/>
                <a:gd name="connsiteX6" fmla="*/ 0 w 34062"/>
                <a:gd name="connsiteY6" fmla="*/ 0 h 80556"/>
                <a:gd name="connsiteX7" fmla="*/ 0 w 34062"/>
                <a:gd name="connsiteY7" fmla="*/ 10940 h 8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62" h="80556">
                  <a:moveTo>
                    <a:pt x="0" y="10940"/>
                  </a:moveTo>
                  <a:lnTo>
                    <a:pt x="20885" y="10940"/>
                  </a:lnTo>
                  <a:lnTo>
                    <a:pt x="2984" y="80557"/>
                  </a:lnTo>
                  <a:lnTo>
                    <a:pt x="16410" y="80557"/>
                  </a:lnTo>
                  <a:lnTo>
                    <a:pt x="34063" y="12432"/>
                  </a:lnTo>
                  <a:lnTo>
                    <a:pt x="34063" y="0"/>
                  </a:lnTo>
                  <a:lnTo>
                    <a:pt x="0" y="0"/>
                  </a:lnTo>
                  <a:lnTo>
                    <a:pt x="0" y="10940"/>
                  </a:lnTo>
                  <a:close/>
                </a:path>
              </a:pathLst>
            </a:custGeom>
            <a:solidFill>
              <a:srgbClr val="FFFFFF"/>
            </a:solidFill>
            <a:ln w="4751" cap="flat">
              <a:noFill/>
              <a:prstDash val="solid"/>
              <a:miter/>
            </a:ln>
          </p:spPr>
          <p:txBody>
            <a:bodyPr rtlCol="0" anchor="ctr"/>
            <a:lstStyle/>
            <a:p>
              <a:endParaRPr lang="ru-RU"/>
            </a:p>
          </p:txBody>
        </p:sp>
        <p:sp>
          <p:nvSpPr>
            <p:cNvPr id="276" name="Полилиния: фигура 275">
              <a:extLst>
                <a:ext uri="{FF2B5EF4-FFF2-40B4-BE49-F238E27FC236}">
                  <a16:creationId xmlns:a16="http://schemas.microsoft.com/office/drawing/2014/main" id="{E02D3D19-A353-42AC-94EF-6A5A6777CA50}"/>
                </a:ext>
              </a:extLst>
            </p:cNvPr>
            <p:cNvSpPr/>
            <p:nvPr/>
          </p:nvSpPr>
          <p:spPr>
            <a:xfrm>
              <a:off x="4032913" y="5681890"/>
              <a:ext cx="18647" cy="32570"/>
            </a:xfrm>
            <a:custGeom>
              <a:avLst/>
              <a:gdLst>
                <a:gd name="connsiteX0" fmla="*/ 0 w 18647"/>
                <a:gd name="connsiteY0" fmla="*/ 32571 h 32570"/>
                <a:gd name="connsiteX1" fmla="*/ 6216 w 18647"/>
                <a:gd name="connsiteY1" fmla="*/ 0 h 32570"/>
                <a:gd name="connsiteX2" fmla="*/ 12432 w 18647"/>
                <a:gd name="connsiteY2" fmla="*/ 0 h 32570"/>
                <a:gd name="connsiteX3" fmla="*/ 18648 w 18647"/>
                <a:gd name="connsiteY3" fmla="*/ 32571 h 32570"/>
                <a:gd name="connsiteX4" fmla="*/ 12929 w 18647"/>
                <a:gd name="connsiteY4" fmla="*/ 32571 h 32570"/>
                <a:gd name="connsiteX5" fmla="*/ 11934 w 18647"/>
                <a:gd name="connsiteY5" fmla="*/ 26604 h 32570"/>
                <a:gd name="connsiteX6" fmla="*/ 6216 w 18647"/>
                <a:gd name="connsiteY6" fmla="*/ 26604 h 32570"/>
                <a:gd name="connsiteX7" fmla="*/ 5222 w 18647"/>
                <a:gd name="connsiteY7" fmla="*/ 32571 h 32570"/>
                <a:gd name="connsiteX8" fmla="*/ 0 w 18647"/>
                <a:gd name="connsiteY8" fmla="*/ 32571 h 32570"/>
                <a:gd name="connsiteX9" fmla="*/ 6962 w 18647"/>
                <a:gd name="connsiteY9" fmla="*/ 22128 h 32570"/>
                <a:gd name="connsiteX10" fmla="*/ 11437 w 18647"/>
                <a:gd name="connsiteY10" fmla="*/ 22128 h 32570"/>
                <a:gd name="connsiteX11" fmla="*/ 9200 w 18647"/>
                <a:gd name="connsiteY11" fmla="*/ 8951 h 32570"/>
                <a:gd name="connsiteX12" fmla="*/ 6962 w 18647"/>
                <a:gd name="connsiteY12" fmla="*/ 22128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47" h="32570">
                  <a:moveTo>
                    <a:pt x="0" y="32571"/>
                  </a:moveTo>
                  <a:lnTo>
                    <a:pt x="6216" y="0"/>
                  </a:lnTo>
                  <a:lnTo>
                    <a:pt x="12432" y="0"/>
                  </a:lnTo>
                  <a:lnTo>
                    <a:pt x="18648" y="32571"/>
                  </a:lnTo>
                  <a:lnTo>
                    <a:pt x="12929" y="32571"/>
                  </a:lnTo>
                  <a:lnTo>
                    <a:pt x="11934" y="26604"/>
                  </a:lnTo>
                  <a:lnTo>
                    <a:pt x="6216" y="26604"/>
                  </a:lnTo>
                  <a:lnTo>
                    <a:pt x="5222" y="32571"/>
                  </a:lnTo>
                  <a:lnTo>
                    <a:pt x="0" y="32571"/>
                  </a:lnTo>
                  <a:close/>
                  <a:moveTo>
                    <a:pt x="6962" y="22128"/>
                  </a:moveTo>
                  <a:lnTo>
                    <a:pt x="11437" y="22128"/>
                  </a:lnTo>
                  <a:lnTo>
                    <a:pt x="9200" y="8951"/>
                  </a:lnTo>
                  <a:lnTo>
                    <a:pt x="6962" y="22128"/>
                  </a:lnTo>
                  <a:close/>
                </a:path>
              </a:pathLst>
            </a:custGeom>
            <a:solidFill>
              <a:srgbClr val="FFFFFF"/>
            </a:solidFill>
            <a:ln w="4751" cap="flat">
              <a:noFill/>
              <a:prstDash val="solid"/>
              <a:miter/>
            </a:ln>
          </p:spPr>
          <p:txBody>
            <a:bodyPr rtlCol="0" anchor="ctr"/>
            <a:lstStyle/>
            <a:p>
              <a:endParaRPr lang="ru-RU"/>
            </a:p>
          </p:txBody>
        </p:sp>
        <p:sp>
          <p:nvSpPr>
            <p:cNvPr id="277" name="Полилиния: фигура 276">
              <a:extLst>
                <a:ext uri="{FF2B5EF4-FFF2-40B4-BE49-F238E27FC236}">
                  <a16:creationId xmlns:a16="http://schemas.microsoft.com/office/drawing/2014/main" id="{53A2DB0D-CBFD-4CA8-82F4-F3A0BF77212C}"/>
                </a:ext>
              </a:extLst>
            </p:cNvPr>
            <p:cNvSpPr/>
            <p:nvPr/>
          </p:nvSpPr>
          <p:spPr>
            <a:xfrm>
              <a:off x="4053799" y="5681635"/>
              <a:ext cx="12928" cy="32819"/>
            </a:xfrm>
            <a:custGeom>
              <a:avLst/>
              <a:gdLst>
                <a:gd name="connsiteX0" fmla="*/ 0 w 12928"/>
                <a:gd name="connsiteY0" fmla="*/ 0 h 32819"/>
                <a:gd name="connsiteX1" fmla="*/ 12929 w 12928"/>
                <a:gd name="connsiteY1" fmla="*/ 0 h 32819"/>
                <a:gd name="connsiteX2" fmla="*/ 12929 w 12928"/>
                <a:gd name="connsiteY2" fmla="*/ 4475 h 32819"/>
                <a:gd name="connsiteX3" fmla="*/ 5470 w 12928"/>
                <a:gd name="connsiteY3" fmla="*/ 4475 h 32819"/>
                <a:gd name="connsiteX4" fmla="*/ 5470 w 12928"/>
                <a:gd name="connsiteY4" fmla="*/ 13923 h 32819"/>
                <a:gd name="connsiteX5" fmla="*/ 10940 w 12928"/>
                <a:gd name="connsiteY5" fmla="*/ 13923 h 32819"/>
                <a:gd name="connsiteX6" fmla="*/ 10940 w 12928"/>
                <a:gd name="connsiteY6" fmla="*/ 18399 h 32819"/>
                <a:gd name="connsiteX7" fmla="*/ 5470 w 12928"/>
                <a:gd name="connsiteY7" fmla="*/ 18399 h 32819"/>
                <a:gd name="connsiteX8" fmla="*/ 5470 w 12928"/>
                <a:gd name="connsiteY8" fmla="*/ 32820 h 32819"/>
                <a:gd name="connsiteX9" fmla="*/ 0 w 12928"/>
                <a:gd name="connsiteY9" fmla="*/ 32820 h 32819"/>
                <a:gd name="connsiteX10" fmla="*/ 0 w 12928"/>
                <a:gd name="connsiteY10" fmla="*/ 0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28" h="32819">
                  <a:moveTo>
                    <a:pt x="0" y="0"/>
                  </a:moveTo>
                  <a:lnTo>
                    <a:pt x="12929" y="0"/>
                  </a:lnTo>
                  <a:lnTo>
                    <a:pt x="12929" y="4475"/>
                  </a:lnTo>
                  <a:lnTo>
                    <a:pt x="5470" y="4475"/>
                  </a:lnTo>
                  <a:lnTo>
                    <a:pt x="5470" y="13923"/>
                  </a:lnTo>
                  <a:lnTo>
                    <a:pt x="10940" y="13923"/>
                  </a:lnTo>
                  <a:lnTo>
                    <a:pt x="10940" y="18399"/>
                  </a:lnTo>
                  <a:lnTo>
                    <a:pt x="5470" y="18399"/>
                  </a:lnTo>
                  <a:lnTo>
                    <a:pt x="5470" y="32820"/>
                  </a:lnTo>
                  <a:lnTo>
                    <a:pt x="0" y="32820"/>
                  </a:lnTo>
                  <a:lnTo>
                    <a:pt x="0" y="0"/>
                  </a:lnTo>
                  <a:close/>
                </a:path>
              </a:pathLst>
            </a:custGeom>
            <a:solidFill>
              <a:srgbClr val="FFFFFF"/>
            </a:solidFill>
            <a:ln w="4751" cap="flat">
              <a:noFill/>
              <a:prstDash val="solid"/>
              <a:miter/>
            </a:ln>
          </p:spPr>
          <p:txBody>
            <a:bodyPr rtlCol="0" anchor="ctr"/>
            <a:lstStyle/>
            <a:p>
              <a:endParaRPr lang="ru-RU"/>
            </a:p>
          </p:txBody>
        </p:sp>
        <p:sp>
          <p:nvSpPr>
            <p:cNvPr id="278" name="Полилиния: фигура 277">
              <a:extLst>
                <a:ext uri="{FF2B5EF4-FFF2-40B4-BE49-F238E27FC236}">
                  <a16:creationId xmlns:a16="http://schemas.microsoft.com/office/drawing/2014/main" id="{0F6A9C3E-3E8A-49D3-9FC9-BB43ED932112}"/>
                </a:ext>
              </a:extLst>
            </p:cNvPr>
            <p:cNvSpPr/>
            <p:nvPr/>
          </p:nvSpPr>
          <p:spPr>
            <a:xfrm>
              <a:off x="4068717" y="5681635"/>
              <a:ext cx="12928" cy="32819"/>
            </a:xfrm>
            <a:custGeom>
              <a:avLst/>
              <a:gdLst>
                <a:gd name="connsiteX0" fmla="*/ 0 w 12928"/>
                <a:gd name="connsiteY0" fmla="*/ 0 h 32819"/>
                <a:gd name="connsiteX1" fmla="*/ 12929 w 12928"/>
                <a:gd name="connsiteY1" fmla="*/ 0 h 32819"/>
                <a:gd name="connsiteX2" fmla="*/ 12929 w 12928"/>
                <a:gd name="connsiteY2" fmla="*/ 4475 h 32819"/>
                <a:gd name="connsiteX3" fmla="*/ 5470 w 12928"/>
                <a:gd name="connsiteY3" fmla="*/ 4475 h 32819"/>
                <a:gd name="connsiteX4" fmla="*/ 5470 w 12928"/>
                <a:gd name="connsiteY4" fmla="*/ 13923 h 32819"/>
                <a:gd name="connsiteX5" fmla="*/ 10940 w 12928"/>
                <a:gd name="connsiteY5" fmla="*/ 13923 h 32819"/>
                <a:gd name="connsiteX6" fmla="*/ 10940 w 12928"/>
                <a:gd name="connsiteY6" fmla="*/ 18399 h 32819"/>
                <a:gd name="connsiteX7" fmla="*/ 5470 w 12928"/>
                <a:gd name="connsiteY7" fmla="*/ 18399 h 32819"/>
                <a:gd name="connsiteX8" fmla="*/ 5470 w 12928"/>
                <a:gd name="connsiteY8" fmla="*/ 32820 h 32819"/>
                <a:gd name="connsiteX9" fmla="*/ 0 w 12928"/>
                <a:gd name="connsiteY9" fmla="*/ 32820 h 32819"/>
                <a:gd name="connsiteX10" fmla="*/ 0 w 12928"/>
                <a:gd name="connsiteY10" fmla="*/ 0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28" h="32819">
                  <a:moveTo>
                    <a:pt x="0" y="0"/>
                  </a:moveTo>
                  <a:lnTo>
                    <a:pt x="12929" y="0"/>
                  </a:lnTo>
                  <a:lnTo>
                    <a:pt x="12929" y="4475"/>
                  </a:lnTo>
                  <a:lnTo>
                    <a:pt x="5470" y="4475"/>
                  </a:lnTo>
                  <a:lnTo>
                    <a:pt x="5470" y="13923"/>
                  </a:lnTo>
                  <a:lnTo>
                    <a:pt x="10940" y="13923"/>
                  </a:lnTo>
                  <a:lnTo>
                    <a:pt x="10940" y="18399"/>
                  </a:lnTo>
                  <a:lnTo>
                    <a:pt x="5470" y="18399"/>
                  </a:lnTo>
                  <a:lnTo>
                    <a:pt x="5470" y="32820"/>
                  </a:lnTo>
                  <a:lnTo>
                    <a:pt x="0" y="32820"/>
                  </a:lnTo>
                  <a:lnTo>
                    <a:pt x="0" y="0"/>
                  </a:lnTo>
                  <a:close/>
                </a:path>
              </a:pathLst>
            </a:custGeom>
            <a:solidFill>
              <a:srgbClr val="FFFFFF"/>
            </a:solidFill>
            <a:ln w="4751" cap="flat">
              <a:noFill/>
              <a:prstDash val="solid"/>
              <a:miter/>
            </a:ln>
          </p:spPr>
          <p:txBody>
            <a:bodyPr rtlCol="0" anchor="ctr"/>
            <a:lstStyle/>
            <a:p>
              <a:endParaRPr lang="ru-RU"/>
            </a:p>
          </p:txBody>
        </p:sp>
        <p:sp>
          <p:nvSpPr>
            <p:cNvPr id="279" name="Полилиния: фигура 278">
              <a:extLst>
                <a:ext uri="{FF2B5EF4-FFF2-40B4-BE49-F238E27FC236}">
                  <a16:creationId xmlns:a16="http://schemas.microsoft.com/office/drawing/2014/main" id="{B7325CE3-E4E2-406D-B3F7-919332DEC2F4}"/>
                </a:ext>
              </a:extLst>
            </p:cNvPr>
            <p:cNvSpPr/>
            <p:nvPr/>
          </p:nvSpPr>
          <p:spPr>
            <a:xfrm>
              <a:off x="4083386" y="5681390"/>
              <a:ext cx="16658" cy="33316"/>
            </a:xfrm>
            <a:custGeom>
              <a:avLst/>
              <a:gdLst>
                <a:gd name="connsiteX0" fmla="*/ 0 w 16658"/>
                <a:gd name="connsiteY0" fmla="*/ 24615 h 33316"/>
                <a:gd name="connsiteX1" fmla="*/ 0 w 16658"/>
                <a:gd name="connsiteY1" fmla="*/ 8702 h 33316"/>
                <a:gd name="connsiteX2" fmla="*/ 8205 w 16658"/>
                <a:gd name="connsiteY2" fmla="*/ 0 h 33316"/>
                <a:gd name="connsiteX3" fmla="*/ 16658 w 16658"/>
                <a:gd name="connsiteY3" fmla="*/ 8702 h 33316"/>
                <a:gd name="connsiteX4" fmla="*/ 16658 w 16658"/>
                <a:gd name="connsiteY4" fmla="*/ 24615 h 33316"/>
                <a:gd name="connsiteX5" fmla="*/ 8205 w 16658"/>
                <a:gd name="connsiteY5" fmla="*/ 33317 h 33316"/>
                <a:gd name="connsiteX6" fmla="*/ 0 w 16658"/>
                <a:gd name="connsiteY6" fmla="*/ 24615 h 33316"/>
                <a:gd name="connsiteX7" fmla="*/ 10940 w 16658"/>
                <a:gd name="connsiteY7" fmla="*/ 25360 h 33316"/>
                <a:gd name="connsiteX8" fmla="*/ 10940 w 16658"/>
                <a:gd name="connsiteY8" fmla="*/ 7708 h 33316"/>
                <a:gd name="connsiteX9" fmla="*/ 8205 w 16658"/>
                <a:gd name="connsiteY9" fmla="*/ 4227 h 33316"/>
                <a:gd name="connsiteX10" fmla="*/ 5470 w 16658"/>
                <a:gd name="connsiteY10" fmla="*/ 7708 h 33316"/>
                <a:gd name="connsiteX11" fmla="*/ 5470 w 16658"/>
                <a:gd name="connsiteY11" fmla="*/ 25360 h 33316"/>
                <a:gd name="connsiteX12" fmla="*/ 8205 w 16658"/>
                <a:gd name="connsiteY12" fmla="*/ 28841 h 33316"/>
                <a:gd name="connsiteX13" fmla="*/ 10940 w 16658"/>
                <a:gd name="connsiteY13" fmla="*/ 25360 h 3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658" h="33316">
                  <a:moveTo>
                    <a:pt x="0" y="24615"/>
                  </a:moveTo>
                  <a:lnTo>
                    <a:pt x="0" y="8702"/>
                  </a:lnTo>
                  <a:cubicBezTo>
                    <a:pt x="0" y="3481"/>
                    <a:pt x="2487" y="0"/>
                    <a:pt x="8205" y="0"/>
                  </a:cubicBezTo>
                  <a:cubicBezTo>
                    <a:pt x="13923" y="0"/>
                    <a:pt x="16658" y="3730"/>
                    <a:pt x="16658" y="8702"/>
                  </a:cubicBezTo>
                  <a:lnTo>
                    <a:pt x="16658" y="24615"/>
                  </a:lnTo>
                  <a:cubicBezTo>
                    <a:pt x="16658" y="29587"/>
                    <a:pt x="14172" y="33317"/>
                    <a:pt x="8205" y="33317"/>
                  </a:cubicBezTo>
                  <a:cubicBezTo>
                    <a:pt x="2487" y="33317"/>
                    <a:pt x="0" y="29587"/>
                    <a:pt x="0" y="24615"/>
                  </a:cubicBezTo>
                  <a:close/>
                  <a:moveTo>
                    <a:pt x="10940" y="25360"/>
                  </a:moveTo>
                  <a:lnTo>
                    <a:pt x="10940" y="7708"/>
                  </a:lnTo>
                  <a:cubicBezTo>
                    <a:pt x="10940" y="5719"/>
                    <a:pt x="10194" y="4227"/>
                    <a:pt x="8205" y="4227"/>
                  </a:cubicBezTo>
                  <a:cubicBezTo>
                    <a:pt x="6216" y="4227"/>
                    <a:pt x="5470" y="5719"/>
                    <a:pt x="5470" y="7708"/>
                  </a:cubicBezTo>
                  <a:lnTo>
                    <a:pt x="5470" y="25360"/>
                  </a:lnTo>
                  <a:cubicBezTo>
                    <a:pt x="5470" y="27350"/>
                    <a:pt x="6216" y="28841"/>
                    <a:pt x="8205" y="28841"/>
                  </a:cubicBezTo>
                  <a:cubicBezTo>
                    <a:pt x="10194" y="28841"/>
                    <a:pt x="10940" y="27350"/>
                    <a:pt x="10940" y="25360"/>
                  </a:cubicBezTo>
                  <a:close/>
                </a:path>
              </a:pathLst>
            </a:custGeom>
            <a:solidFill>
              <a:srgbClr val="FFFFFF"/>
            </a:solidFill>
            <a:ln w="4751" cap="flat">
              <a:noFill/>
              <a:prstDash val="solid"/>
              <a:miter/>
            </a:ln>
          </p:spPr>
          <p:txBody>
            <a:bodyPr rtlCol="0" anchor="ctr"/>
            <a:lstStyle/>
            <a:p>
              <a:endParaRPr lang="ru-RU"/>
            </a:p>
          </p:txBody>
        </p:sp>
        <p:sp>
          <p:nvSpPr>
            <p:cNvPr id="280" name="Полилиния: фигура 279">
              <a:extLst>
                <a:ext uri="{FF2B5EF4-FFF2-40B4-BE49-F238E27FC236}">
                  <a16:creationId xmlns:a16="http://schemas.microsoft.com/office/drawing/2014/main" id="{4D67397C-953C-48E0-9901-0FFFCDBB0ED3}"/>
                </a:ext>
              </a:extLst>
            </p:cNvPr>
            <p:cNvSpPr/>
            <p:nvPr/>
          </p:nvSpPr>
          <p:spPr>
            <a:xfrm>
              <a:off x="4102779" y="5681890"/>
              <a:ext cx="16161" cy="32570"/>
            </a:xfrm>
            <a:custGeom>
              <a:avLst/>
              <a:gdLst>
                <a:gd name="connsiteX0" fmla="*/ 5470 w 16161"/>
                <a:gd name="connsiteY0" fmla="*/ 17653 h 32570"/>
                <a:gd name="connsiteX1" fmla="*/ 5470 w 16161"/>
                <a:gd name="connsiteY1" fmla="*/ 32571 h 32570"/>
                <a:gd name="connsiteX2" fmla="*/ 0 w 16161"/>
                <a:gd name="connsiteY2" fmla="*/ 32571 h 32570"/>
                <a:gd name="connsiteX3" fmla="*/ 0 w 16161"/>
                <a:gd name="connsiteY3" fmla="*/ 0 h 32570"/>
                <a:gd name="connsiteX4" fmla="*/ 7956 w 16161"/>
                <a:gd name="connsiteY4" fmla="*/ 0 h 32570"/>
                <a:gd name="connsiteX5" fmla="*/ 15415 w 16161"/>
                <a:gd name="connsiteY5" fmla="*/ 7210 h 32570"/>
                <a:gd name="connsiteX6" fmla="*/ 15415 w 16161"/>
                <a:gd name="connsiteY6" fmla="*/ 11437 h 32570"/>
                <a:gd name="connsiteX7" fmla="*/ 10939 w 16161"/>
                <a:gd name="connsiteY7" fmla="*/ 17653 h 32570"/>
                <a:gd name="connsiteX8" fmla="*/ 16161 w 16161"/>
                <a:gd name="connsiteY8" fmla="*/ 32571 h 32570"/>
                <a:gd name="connsiteX9" fmla="*/ 10442 w 16161"/>
                <a:gd name="connsiteY9" fmla="*/ 32571 h 32570"/>
                <a:gd name="connsiteX10" fmla="*/ 5470 w 16161"/>
                <a:gd name="connsiteY10" fmla="*/ 17653 h 32570"/>
                <a:gd name="connsiteX11" fmla="*/ 5470 w 16161"/>
                <a:gd name="connsiteY11" fmla="*/ 4227 h 32570"/>
                <a:gd name="connsiteX12" fmla="*/ 5470 w 16161"/>
                <a:gd name="connsiteY12" fmla="*/ 14421 h 32570"/>
                <a:gd name="connsiteX13" fmla="*/ 7210 w 16161"/>
                <a:gd name="connsiteY13" fmla="*/ 14421 h 32570"/>
                <a:gd name="connsiteX14" fmla="*/ 9945 w 16161"/>
                <a:gd name="connsiteY14" fmla="*/ 11686 h 32570"/>
                <a:gd name="connsiteX15" fmla="*/ 9945 w 16161"/>
                <a:gd name="connsiteY15" fmla="*/ 6962 h 32570"/>
                <a:gd name="connsiteX16" fmla="*/ 7210 w 16161"/>
                <a:gd name="connsiteY16" fmla="*/ 4227 h 32570"/>
                <a:gd name="connsiteX17" fmla="*/ 5470 w 16161"/>
                <a:gd name="connsiteY17" fmla="*/ 4227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161" h="32570">
                  <a:moveTo>
                    <a:pt x="5470" y="17653"/>
                  </a:moveTo>
                  <a:lnTo>
                    <a:pt x="5470" y="32571"/>
                  </a:lnTo>
                  <a:lnTo>
                    <a:pt x="0" y="32571"/>
                  </a:lnTo>
                  <a:lnTo>
                    <a:pt x="0" y="0"/>
                  </a:lnTo>
                  <a:lnTo>
                    <a:pt x="7956" y="0"/>
                  </a:lnTo>
                  <a:cubicBezTo>
                    <a:pt x="13426" y="0"/>
                    <a:pt x="15415" y="2735"/>
                    <a:pt x="15415" y="7210"/>
                  </a:cubicBezTo>
                  <a:lnTo>
                    <a:pt x="15415" y="11437"/>
                  </a:lnTo>
                  <a:cubicBezTo>
                    <a:pt x="15415" y="14918"/>
                    <a:pt x="14172" y="16907"/>
                    <a:pt x="10939" y="17653"/>
                  </a:cubicBezTo>
                  <a:lnTo>
                    <a:pt x="16161" y="32571"/>
                  </a:lnTo>
                  <a:lnTo>
                    <a:pt x="10442" y="32571"/>
                  </a:lnTo>
                  <a:lnTo>
                    <a:pt x="5470" y="17653"/>
                  </a:lnTo>
                  <a:close/>
                  <a:moveTo>
                    <a:pt x="5470" y="4227"/>
                  </a:moveTo>
                  <a:lnTo>
                    <a:pt x="5470" y="14421"/>
                  </a:lnTo>
                  <a:lnTo>
                    <a:pt x="7210" y="14421"/>
                  </a:lnTo>
                  <a:cubicBezTo>
                    <a:pt x="9199" y="14421"/>
                    <a:pt x="9945" y="13426"/>
                    <a:pt x="9945" y="11686"/>
                  </a:cubicBezTo>
                  <a:lnTo>
                    <a:pt x="9945" y="6962"/>
                  </a:lnTo>
                  <a:cubicBezTo>
                    <a:pt x="9945" y="5221"/>
                    <a:pt x="9199" y="4227"/>
                    <a:pt x="7210" y="4227"/>
                  </a:cubicBezTo>
                  <a:lnTo>
                    <a:pt x="5470" y="4227"/>
                  </a:lnTo>
                  <a:close/>
                </a:path>
              </a:pathLst>
            </a:custGeom>
            <a:solidFill>
              <a:srgbClr val="FFFFFF"/>
            </a:solidFill>
            <a:ln w="4751" cap="flat">
              <a:noFill/>
              <a:prstDash val="solid"/>
              <a:miter/>
            </a:ln>
          </p:spPr>
          <p:txBody>
            <a:bodyPr rtlCol="0" anchor="ctr"/>
            <a:lstStyle/>
            <a:p>
              <a:endParaRPr lang="ru-RU"/>
            </a:p>
          </p:txBody>
        </p:sp>
        <p:sp>
          <p:nvSpPr>
            <p:cNvPr id="281" name="Полилиния: фигура 280">
              <a:extLst>
                <a:ext uri="{FF2B5EF4-FFF2-40B4-BE49-F238E27FC236}">
                  <a16:creationId xmlns:a16="http://schemas.microsoft.com/office/drawing/2014/main" id="{8278D531-AFB7-4E4E-8D2F-B33CA8E10C55}"/>
                </a:ext>
              </a:extLst>
            </p:cNvPr>
            <p:cNvSpPr/>
            <p:nvPr/>
          </p:nvSpPr>
          <p:spPr>
            <a:xfrm>
              <a:off x="4121178" y="5681876"/>
              <a:ext cx="16409" cy="32582"/>
            </a:xfrm>
            <a:custGeom>
              <a:avLst/>
              <a:gdLst>
                <a:gd name="connsiteX0" fmla="*/ 16410 w 16409"/>
                <a:gd name="connsiteY0" fmla="*/ 8714 h 32582"/>
                <a:gd name="connsiteX1" fmla="*/ 16410 w 16409"/>
                <a:gd name="connsiteY1" fmla="*/ 23880 h 32582"/>
                <a:gd name="connsiteX2" fmla="*/ 8453 w 16409"/>
                <a:gd name="connsiteY2" fmla="*/ 32583 h 32582"/>
                <a:gd name="connsiteX3" fmla="*/ 0 w 16409"/>
                <a:gd name="connsiteY3" fmla="*/ 32583 h 32582"/>
                <a:gd name="connsiteX4" fmla="*/ 0 w 16409"/>
                <a:gd name="connsiteY4" fmla="*/ 12 h 32582"/>
                <a:gd name="connsiteX5" fmla="*/ 8453 w 16409"/>
                <a:gd name="connsiteY5" fmla="*/ 12 h 32582"/>
                <a:gd name="connsiteX6" fmla="*/ 16410 w 16409"/>
                <a:gd name="connsiteY6" fmla="*/ 8714 h 32582"/>
                <a:gd name="connsiteX7" fmla="*/ 7708 w 16409"/>
                <a:gd name="connsiteY7" fmla="*/ 28107 h 32582"/>
                <a:gd name="connsiteX8" fmla="*/ 10940 w 16409"/>
                <a:gd name="connsiteY8" fmla="*/ 24875 h 32582"/>
                <a:gd name="connsiteX9" fmla="*/ 10940 w 16409"/>
                <a:gd name="connsiteY9" fmla="*/ 7719 h 32582"/>
                <a:gd name="connsiteX10" fmla="*/ 7708 w 16409"/>
                <a:gd name="connsiteY10" fmla="*/ 4487 h 32582"/>
                <a:gd name="connsiteX11" fmla="*/ 5470 w 16409"/>
                <a:gd name="connsiteY11" fmla="*/ 4487 h 32582"/>
                <a:gd name="connsiteX12" fmla="*/ 5470 w 16409"/>
                <a:gd name="connsiteY12" fmla="*/ 28107 h 32582"/>
                <a:gd name="connsiteX13" fmla="*/ 7708 w 16409"/>
                <a:gd name="connsiteY13" fmla="*/ 28107 h 32582"/>
                <a:gd name="connsiteX14" fmla="*/ 7708 w 16409"/>
                <a:gd name="connsiteY14" fmla="*/ 28107 h 3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409" h="32582">
                  <a:moveTo>
                    <a:pt x="16410" y="8714"/>
                  </a:moveTo>
                  <a:lnTo>
                    <a:pt x="16410" y="23880"/>
                  </a:lnTo>
                  <a:cubicBezTo>
                    <a:pt x="16410" y="28853"/>
                    <a:pt x="14421" y="32583"/>
                    <a:pt x="8453" y="32583"/>
                  </a:cubicBezTo>
                  <a:lnTo>
                    <a:pt x="0" y="32583"/>
                  </a:lnTo>
                  <a:lnTo>
                    <a:pt x="0" y="12"/>
                  </a:lnTo>
                  <a:lnTo>
                    <a:pt x="8453" y="12"/>
                  </a:lnTo>
                  <a:cubicBezTo>
                    <a:pt x="14421" y="-237"/>
                    <a:pt x="16410" y="3493"/>
                    <a:pt x="16410" y="8714"/>
                  </a:cubicBezTo>
                  <a:close/>
                  <a:moveTo>
                    <a:pt x="7708" y="28107"/>
                  </a:moveTo>
                  <a:cubicBezTo>
                    <a:pt x="9945" y="28107"/>
                    <a:pt x="10940" y="26864"/>
                    <a:pt x="10940" y="24875"/>
                  </a:cubicBezTo>
                  <a:lnTo>
                    <a:pt x="10940" y="7719"/>
                  </a:lnTo>
                  <a:cubicBezTo>
                    <a:pt x="10940" y="5730"/>
                    <a:pt x="10194" y="4487"/>
                    <a:pt x="7708" y="4487"/>
                  </a:cubicBezTo>
                  <a:lnTo>
                    <a:pt x="5470" y="4487"/>
                  </a:lnTo>
                  <a:lnTo>
                    <a:pt x="5470" y="28107"/>
                  </a:lnTo>
                  <a:lnTo>
                    <a:pt x="7708" y="28107"/>
                  </a:lnTo>
                  <a:lnTo>
                    <a:pt x="7708" y="28107"/>
                  </a:lnTo>
                  <a:close/>
                </a:path>
              </a:pathLst>
            </a:custGeom>
            <a:solidFill>
              <a:srgbClr val="FFFFFF"/>
            </a:solidFill>
            <a:ln w="4751" cap="flat">
              <a:noFill/>
              <a:prstDash val="solid"/>
              <a:miter/>
            </a:ln>
          </p:spPr>
          <p:txBody>
            <a:bodyPr rtlCol="0" anchor="ctr"/>
            <a:lstStyle/>
            <a:p>
              <a:endParaRPr lang="ru-RU"/>
            </a:p>
          </p:txBody>
        </p:sp>
        <p:sp>
          <p:nvSpPr>
            <p:cNvPr id="282" name="Полилиния: фигура 281">
              <a:extLst>
                <a:ext uri="{FF2B5EF4-FFF2-40B4-BE49-F238E27FC236}">
                  <a16:creationId xmlns:a16="http://schemas.microsoft.com/office/drawing/2014/main" id="{9FF1AF38-36B5-4D74-ACC0-26688A41357A}"/>
                </a:ext>
              </a:extLst>
            </p:cNvPr>
            <p:cNvSpPr/>
            <p:nvPr/>
          </p:nvSpPr>
          <p:spPr>
            <a:xfrm>
              <a:off x="4138831" y="5681890"/>
              <a:ext cx="18647" cy="32570"/>
            </a:xfrm>
            <a:custGeom>
              <a:avLst/>
              <a:gdLst>
                <a:gd name="connsiteX0" fmla="*/ 0 w 18647"/>
                <a:gd name="connsiteY0" fmla="*/ 32571 h 32570"/>
                <a:gd name="connsiteX1" fmla="*/ 6216 w 18647"/>
                <a:gd name="connsiteY1" fmla="*/ 0 h 32570"/>
                <a:gd name="connsiteX2" fmla="*/ 12432 w 18647"/>
                <a:gd name="connsiteY2" fmla="*/ 0 h 32570"/>
                <a:gd name="connsiteX3" fmla="*/ 18648 w 18647"/>
                <a:gd name="connsiteY3" fmla="*/ 32571 h 32570"/>
                <a:gd name="connsiteX4" fmla="*/ 13177 w 18647"/>
                <a:gd name="connsiteY4" fmla="*/ 32571 h 32570"/>
                <a:gd name="connsiteX5" fmla="*/ 12183 w 18647"/>
                <a:gd name="connsiteY5" fmla="*/ 26604 h 32570"/>
                <a:gd name="connsiteX6" fmla="*/ 6465 w 18647"/>
                <a:gd name="connsiteY6" fmla="*/ 26604 h 32570"/>
                <a:gd name="connsiteX7" fmla="*/ 5470 w 18647"/>
                <a:gd name="connsiteY7" fmla="*/ 32571 h 32570"/>
                <a:gd name="connsiteX8" fmla="*/ 0 w 18647"/>
                <a:gd name="connsiteY8" fmla="*/ 32571 h 32570"/>
                <a:gd name="connsiteX9" fmla="*/ 6962 w 18647"/>
                <a:gd name="connsiteY9" fmla="*/ 22128 h 32570"/>
                <a:gd name="connsiteX10" fmla="*/ 11437 w 18647"/>
                <a:gd name="connsiteY10" fmla="*/ 22128 h 32570"/>
                <a:gd name="connsiteX11" fmla="*/ 9199 w 18647"/>
                <a:gd name="connsiteY11" fmla="*/ 8951 h 32570"/>
                <a:gd name="connsiteX12" fmla="*/ 6962 w 18647"/>
                <a:gd name="connsiteY12" fmla="*/ 22128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47" h="32570">
                  <a:moveTo>
                    <a:pt x="0" y="32571"/>
                  </a:moveTo>
                  <a:lnTo>
                    <a:pt x="6216" y="0"/>
                  </a:lnTo>
                  <a:lnTo>
                    <a:pt x="12432" y="0"/>
                  </a:lnTo>
                  <a:lnTo>
                    <a:pt x="18648" y="32571"/>
                  </a:lnTo>
                  <a:lnTo>
                    <a:pt x="13177" y="32571"/>
                  </a:lnTo>
                  <a:lnTo>
                    <a:pt x="12183" y="26604"/>
                  </a:lnTo>
                  <a:lnTo>
                    <a:pt x="6465" y="26604"/>
                  </a:lnTo>
                  <a:lnTo>
                    <a:pt x="5470" y="32571"/>
                  </a:lnTo>
                  <a:lnTo>
                    <a:pt x="0" y="32571"/>
                  </a:lnTo>
                  <a:close/>
                  <a:moveTo>
                    <a:pt x="6962" y="22128"/>
                  </a:moveTo>
                  <a:lnTo>
                    <a:pt x="11437" y="22128"/>
                  </a:lnTo>
                  <a:lnTo>
                    <a:pt x="9199" y="8951"/>
                  </a:lnTo>
                  <a:lnTo>
                    <a:pt x="6962" y="22128"/>
                  </a:lnTo>
                  <a:close/>
                </a:path>
              </a:pathLst>
            </a:custGeom>
            <a:solidFill>
              <a:srgbClr val="FFFFFF"/>
            </a:solidFill>
            <a:ln w="4751" cap="flat">
              <a:noFill/>
              <a:prstDash val="solid"/>
              <a:miter/>
            </a:ln>
          </p:spPr>
          <p:txBody>
            <a:bodyPr rtlCol="0" anchor="ctr"/>
            <a:lstStyle/>
            <a:p>
              <a:endParaRPr lang="ru-RU"/>
            </a:p>
          </p:txBody>
        </p:sp>
        <p:sp>
          <p:nvSpPr>
            <p:cNvPr id="283" name="Полилиния: фигура 282">
              <a:extLst>
                <a:ext uri="{FF2B5EF4-FFF2-40B4-BE49-F238E27FC236}">
                  <a16:creationId xmlns:a16="http://schemas.microsoft.com/office/drawing/2014/main" id="{90DFB27A-4363-4E75-A8A4-E3ABE3C92CEE}"/>
                </a:ext>
              </a:extLst>
            </p:cNvPr>
            <p:cNvSpPr/>
            <p:nvPr/>
          </p:nvSpPr>
          <p:spPr>
            <a:xfrm>
              <a:off x="4159716" y="5681635"/>
              <a:ext cx="15912" cy="32571"/>
            </a:xfrm>
            <a:custGeom>
              <a:avLst/>
              <a:gdLst>
                <a:gd name="connsiteX0" fmla="*/ 0 w 15912"/>
                <a:gd name="connsiteY0" fmla="*/ 0 h 32571"/>
                <a:gd name="connsiteX1" fmla="*/ 7956 w 15912"/>
                <a:gd name="connsiteY1" fmla="*/ 0 h 32571"/>
                <a:gd name="connsiteX2" fmla="*/ 15167 w 15912"/>
                <a:gd name="connsiteY2" fmla="*/ 7210 h 32571"/>
                <a:gd name="connsiteX3" fmla="*/ 15167 w 15912"/>
                <a:gd name="connsiteY3" fmla="*/ 10443 h 32571"/>
                <a:gd name="connsiteX4" fmla="*/ 11934 w 15912"/>
                <a:gd name="connsiteY4" fmla="*/ 15664 h 32571"/>
                <a:gd name="connsiteX5" fmla="*/ 15912 w 15912"/>
                <a:gd name="connsiteY5" fmla="*/ 21134 h 32571"/>
                <a:gd name="connsiteX6" fmla="*/ 15912 w 15912"/>
                <a:gd name="connsiteY6" fmla="*/ 25361 h 32571"/>
                <a:gd name="connsiteX7" fmla="*/ 8453 w 15912"/>
                <a:gd name="connsiteY7" fmla="*/ 32571 h 32571"/>
                <a:gd name="connsiteX8" fmla="*/ 0 w 15912"/>
                <a:gd name="connsiteY8" fmla="*/ 32571 h 32571"/>
                <a:gd name="connsiteX9" fmla="*/ 0 w 15912"/>
                <a:gd name="connsiteY9" fmla="*/ 0 h 32571"/>
                <a:gd name="connsiteX10" fmla="*/ 5470 w 15912"/>
                <a:gd name="connsiteY10" fmla="*/ 13923 h 32571"/>
                <a:gd name="connsiteX11" fmla="*/ 7459 w 15912"/>
                <a:gd name="connsiteY11" fmla="*/ 13923 h 32571"/>
                <a:gd name="connsiteX12" fmla="*/ 9945 w 15912"/>
                <a:gd name="connsiteY12" fmla="*/ 11188 h 32571"/>
                <a:gd name="connsiteX13" fmla="*/ 9945 w 15912"/>
                <a:gd name="connsiteY13" fmla="*/ 7210 h 32571"/>
                <a:gd name="connsiteX14" fmla="*/ 7210 w 15912"/>
                <a:gd name="connsiteY14" fmla="*/ 4475 h 32571"/>
                <a:gd name="connsiteX15" fmla="*/ 5221 w 15912"/>
                <a:gd name="connsiteY15" fmla="*/ 4475 h 32571"/>
                <a:gd name="connsiteX16" fmla="*/ 5221 w 15912"/>
                <a:gd name="connsiteY16" fmla="*/ 13923 h 32571"/>
                <a:gd name="connsiteX17" fmla="*/ 5470 w 15912"/>
                <a:gd name="connsiteY17" fmla="*/ 13923 h 32571"/>
                <a:gd name="connsiteX18" fmla="*/ 5470 w 15912"/>
                <a:gd name="connsiteY18" fmla="*/ 18150 h 32571"/>
                <a:gd name="connsiteX19" fmla="*/ 5470 w 15912"/>
                <a:gd name="connsiteY19" fmla="*/ 28344 h 32571"/>
                <a:gd name="connsiteX20" fmla="*/ 7956 w 15912"/>
                <a:gd name="connsiteY20" fmla="*/ 28344 h 32571"/>
                <a:gd name="connsiteX21" fmla="*/ 10691 w 15912"/>
                <a:gd name="connsiteY21" fmla="*/ 25609 h 32571"/>
                <a:gd name="connsiteX22" fmla="*/ 10691 w 15912"/>
                <a:gd name="connsiteY22" fmla="*/ 20637 h 32571"/>
                <a:gd name="connsiteX23" fmla="*/ 7956 w 15912"/>
                <a:gd name="connsiteY23" fmla="*/ 17902 h 32571"/>
                <a:gd name="connsiteX24" fmla="*/ 5470 w 15912"/>
                <a:gd name="connsiteY24" fmla="*/ 17902 h 32571"/>
                <a:gd name="connsiteX25" fmla="*/ 5470 w 15912"/>
                <a:gd name="connsiteY25" fmla="*/ 18150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912" h="32571">
                  <a:moveTo>
                    <a:pt x="0" y="0"/>
                  </a:moveTo>
                  <a:lnTo>
                    <a:pt x="7956" y="0"/>
                  </a:lnTo>
                  <a:cubicBezTo>
                    <a:pt x="13426" y="0"/>
                    <a:pt x="15167" y="2486"/>
                    <a:pt x="15167" y="7210"/>
                  </a:cubicBezTo>
                  <a:lnTo>
                    <a:pt x="15167" y="10443"/>
                  </a:lnTo>
                  <a:cubicBezTo>
                    <a:pt x="15167" y="13178"/>
                    <a:pt x="14172" y="14918"/>
                    <a:pt x="11934" y="15664"/>
                  </a:cubicBezTo>
                  <a:cubicBezTo>
                    <a:pt x="14669" y="16410"/>
                    <a:pt x="15912" y="18150"/>
                    <a:pt x="15912" y="21134"/>
                  </a:cubicBezTo>
                  <a:lnTo>
                    <a:pt x="15912" y="25361"/>
                  </a:lnTo>
                  <a:cubicBezTo>
                    <a:pt x="15912" y="30085"/>
                    <a:pt x="13923" y="32571"/>
                    <a:pt x="8453" y="32571"/>
                  </a:cubicBezTo>
                  <a:lnTo>
                    <a:pt x="0" y="32571"/>
                  </a:lnTo>
                  <a:lnTo>
                    <a:pt x="0" y="0"/>
                  </a:lnTo>
                  <a:close/>
                  <a:moveTo>
                    <a:pt x="5470" y="13923"/>
                  </a:moveTo>
                  <a:lnTo>
                    <a:pt x="7459" y="13923"/>
                  </a:lnTo>
                  <a:cubicBezTo>
                    <a:pt x="9199" y="13923"/>
                    <a:pt x="9945" y="12929"/>
                    <a:pt x="9945" y="11188"/>
                  </a:cubicBezTo>
                  <a:lnTo>
                    <a:pt x="9945" y="7210"/>
                  </a:lnTo>
                  <a:cubicBezTo>
                    <a:pt x="9945" y="5470"/>
                    <a:pt x="9199" y="4475"/>
                    <a:pt x="7210" y="4475"/>
                  </a:cubicBezTo>
                  <a:lnTo>
                    <a:pt x="5221" y="4475"/>
                  </a:lnTo>
                  <a:lnTo>
                    <a:pt x="5221" y="13923"/>
                  </a:lnTo>
                  <a:lnTo>
                    <a:pt x="5470" y="13923"/>
                  </a:lnTo>
                  <a:close/>
                  <a:moveTo>
                    <a:pt x="5470" y="18150"/>
                  </a:moveTo>
                  <a:lnTo>
                    <a:pt x="5470" y="28344"/>
                  </a:lnTo>
                  <a:lnTo>
                    <a:pt x="7956" y="28344"/>
                  </a:lnTo>
                  <a:cubicBezTo>
                    <a:pt x="9696" y="28344"/>
                    <a:pt x="10691" y="27349"/>
                    <a:pt x="10691" y="25609"/>
                  </a:cubicBezTo>
                  <a:lnTo>
                    <a:pt x="10691" y="20637"/>
                  </a:lnTo>
                  <a:cubicBezTo>
                    <a:pt x="10691" y="18896"/>
                    <a:pt x="9945" y="17902"/>
                    <a:pt x="7956" y="17902"/>
                  </a:cubicBezTo>
                  <a:lnTo>
                    <a:pt x="5470" y="17902"/>
                  </a:lnTo>
                  <a:lnTo>
                    <a:pt x="5470" y="18150"/>
                  </a:lnTo>
                  <a:close/>
                </a:path>
              </a:pathLst>
            </a:custGeom>
            <a:solidFill>
              <a:srgbClr val="FFFFFF"/>
            </a:solidFill>
            <a:ln w="4751" cap="flat">
              <a:noFill/>
              <a:prstDash val="solid"/>
              <a:miter/>
            </a:ln>
          </p:spPr>
          <p:txBody>
            <a:bodyPr rtlCol="0" anchor="ctr"/>
            <a:lstStyle/>
            <a:p>
              <a:endParaRPr lang="ru-RU"/>
            </a:p>
          </p:txBody>
        </p:sp>
        <p:sp>
          <p:nvSpPr>
            <p:cNvPr id="284" name="Полилиния: фигура 283">
              <a:extLst>
                <a:ext uri="{FF2B5EF4-FFF2-40B4-BE49-F238E27FC236}">
                  <a16:creationId xmlns:a16="http://schemas.microsoft.com/office/drawing/2014/main" id="{373A44A3-0A33-4CD0-9BA5-8C9DA6F0114D}"/>
                </a:ext>
              </a:extLst>
            </p:cNvPr>
            <p:cNvSpPr/>
            <p:nvPr/>
          </p:nvSpPr>
          <p:spPr>
            <a:xfrm>
              <a:off x="4178115" y="5681635"/>
              <a:ext cx="11934" cy="32571"/>
            </a:xfrm>
            <a:custGeom>
              <a:avLst/>
              <a:gdLst>
                <a:gd name="connsiteX0" fmla="*/ 0 w 11934"/>
                <a:gd name="connsiteY0" fmla="*/ 0 h 32571"/>
                <a:gd name="connsiteX1" fmla="*/ 5470 w 11934"/>
                <a:gd name="connsiteY1" fmla="*/ 0 h 32571"/>
                <a:gd name="connsiteX2" fmla="*/ 5470 w 11934"/>
                <a:gd name="connsiteY2" fmla="*/ 28096 h 32571"/>
                <a:gd name="connsiteX3" fmla="*/ 11934 w 11934"/>
                <a:gd name="connsiteY3" fmla="*/ 28096 h 32571"/>
                <a:gd name="connsiteX4" fmla="*/ 11934 w 11934"/>
                <a:gd name="connsiteY4" fmla="*/ 32571 h 32571"/>
                <a:gd name="connsiteX5" fmla="*/ 0 w 11934"/>
                <a:gd name="connsiteY5" fmla="*/ 32571 h 32571"/>
                <a:gd name="connsiteX6" fmla="*/ 0 w 11934"/>
                <a:gd name="connsiteY6" fmla="*/ 0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34" h="32571">
                  <a:moveTo>
                    <a:pt x="0" y="0"/>
                  </a:moveTo>
                  <a:lnTo>
                    <a:pt x="5470" y="0"/>
                  </a:lnTo>
                  <a:lnTo>
                    <a:pt x="5470" y="28096"/>
                  </a:lnTo>
                  <a:lnTo>
                    <a:pt x="11934" y="28096"/>
                  </a:lnTo>
                  <a:lnTo>
                    <a:pt x="11934" y="32571"/>
                  </a:lnTo>
                  <a:lnTo>
                    <a:pt x="0" y="32571"/>
                  </a:lnTo>
                  <a:lnTo>
                    <a:pt x="0" y="0"/>
                  </a:lnTo>
                  <a:close/>
                </a:path>
              </a:pathLst>
            </a:custGeom>
            <a:solidFill>
              <a:srgbClr val="FFFFFF"/>
            </a:solidFill>
            <a:ln w="4751" cap="flat">
              <a:noFill/>
              <a:prstDash val="solid"/>
              <a:miter/>
            </a:ln>
          </p:spPr>
          <p:txBody>
            <a:bodyPr rtlCol="0" anchor="ctr"/>
            <a:lstStyle/>
            <a:p>
              <a:endParaRPr lang="ru-RU"/>
            </a:p>
          </p:txBody>
        </p:sp>
        <p:sp>
          <p:nvSpPr>
            <p:cNvPr id="285" name="Полилиния: фигура 284">
              <a:extLst>
                <a:ext uri="{FF2B5EF4-FFF2-40B4-BE49-F238E27FC236}">
                  <a16:creationId xmlns:a16="http://schemas.microsoft.com/office/drawing/2014/main" id="{AA96DC6F-E4C0-43F0-B747-AC458205AD40}"/>
                </a:ext>
              </a:extLst>
            </p:cNvPr>
            <p:cNvSpPr/>
            <p:nvPr/>
          </p:nvSpPr>
          <p:spPr>
            <a:xfrm>
              <a:off x="4192535" y="5681635"/>
              <a:ext cx="13177" cy="32819"/>
            </a:xfrm>
            <a:custGeom>
              <a:avLst/>
              <a:gdLst>
                <a:gd name="connsiteX0" fmla="*/ 0 w 13177"/>
                <a:gd name="connsiteY0" fmla="*/ 0 h 32819"/>
                <a:gd name="connsiteX1" fmla="*/ 13177 w 13177"/>
                <a:gd name="connsiteY1" fmla="*/ 0 h 32819"/>
                <a:gd name="connsiteX2" fmla="*/ 13177 w 13177"/>
                <a:gd name="connsiteY2" fmla="*/ 4475 h 32819"/>
                <a:gd name="connsiteX3" fmla="*/ 5470 w 13177"/>
                <a:gd name="connsiteY3" fmla="*/ 4475 h 32819"/>
                <a:gd name="connsiteX4" fmla="*/ 5470 w 13177"/>
                <a:gd name="connsiteY4" fmla="*/ 13923 h 32819"/>
                <a:gd name="connsiteX5" fmla="*/ 10940 w 13177"/>
                <a:gd name="connsiteY5" fmla="*/ 13923 h 32819"/>
                <a:gd name="connsiteX6" fmla="*/ 10940 w 13177"/>
                <a:gd name="connsiteY6" fmla="*/ 18399 h 32819"/>
                <a:gd name="connsiteX7" fmla="*/ 5470 w 13177"/>
                <a:gd name="connsiteY7" fmla="*/ 18399 h 32819"/>
                <a:gd name="connsiteX8" fmla="*/ 5470 w 13177"/>
                <a:gd name="connsiteY8" fmla="*/ 28344 h 32819"/>
                <a:gd name="connsiteX9" fmla="*/ 13177 w 13177"/>
                <a:gd name="connsiteY9" fmla="*/ 28344 h 32819"/>
                <a:gd name="connsiteX10" fmla="*/ 13177 w 13177"/>
                <a:gd name="connsiteY10" fmla="*/ 32820 h 32819"/>
                <a:gd name="connsiteX11" fmla="*/ 0 w 13177"/>
                <a:gd name="connsiteY11" fmla="*/ 32820 h 32819"/>
                <a:gd name="connsiteX12" fmla="*/ 0 w 13177"/>
                <a:gd name="connsiteY12" fmla="*/ 0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7" h="32819">
                  <a:moveTo>
                    <a:pt x="0" y="0"/>
                  </a:moveTo>
                  <a:lnTo>
                    <a:pt x="13177" y="0"/>
                  </a:lnTo>
                  <a:lnTo>
                    <a:pt x="13177" y="4475"/>
                  </a:lnTo>
                  <a:lnTo>
                    <a:pt x="5470" y="4475"/>
                  </a:lnTo>
                  <a:lnTo>
                    <a:pt x="5470" y="13923"/>
                  </a:lnTo>
                  <a:lnTo>
                    <a:pt x="10940" y="13923"/>
                  </a:lnTo>
                  <a:lnTo>
                    <a:pt x="10940" y="18399"/>
                  </a:lnTo>
                  <a:lnTo>
                    <a:pt x="5470" y="18399"/>
                  </a:lnTo>
                  <a:lnTo>
                    <a:pt x="5470" y="28344"/>
                  </a:lnTo>
                  <a:lnTo>
                    <a:pt x="13177" y="28344"/>
                  </a:lnTo>
                  <a:lnTo>
                    <a:pt x="13177" y="32820"/>
                  </a:lnTo>
                  <a:lnTo>
                    <a:pt x="0" y="32820"/>
                  </a:lnTo>
                  <a:lnTo>
                    <a:pt x="0" y="0"/>
                  </a:lnTo>
                  <a:close/>
                </a:path>
              </a:pathLst>
            </a:custGeom>
            <a:solidFill>
              <a:srgbClr val="FFFFFF"/>
            </a:solidFill>
            <a:ln w="4751" cap="flat">
              <a:noFill/>
              <a:prstDash val="solid"/>
              <a:miter/>
            </a:ln>
          </p:spPr>
          <p:txBody>
            <a:bodyPr rtlCol="0" anchor="ctr"/>
            <a:lstStyle/>
            <a:p>
              <a:endParaRPr lang="ru-RU"/>
            </a:p>
          </p:txBody>
        </p:sp>
        <p:sp>
          <p:nvSpPr>
            <p:cNvPr id="286" name="Полилиния: фигура 285">
              <a:extLst>
                <a:ext uri="{FF2B5EF4-FFF2-40B4-BE49-F238E27FC236}">
                  <a16:creationId xmlns:a16="http://schemas.microsoft.com/office/drawing/2014/main" id="{B074A9C9-7936-4564-86AB-20F3AFB967CD}"/>
                </a:ext>
              </a:extLst>
            </p:cNvPr>
            <p:cNvSpPr/>
            <p:nvPr/>
          </p:nvSpPr>
          <p:spPr>
            <a:xfrm>
              <a:off x="4212426" y="5681890"/>
              <a:ext cx="18647" cy="32570"/>
            </a:xfrm>
            <a:custGeom>
              <a:avLst/>
              <a:gdLst>
                <a:gd name="connsiteX0" fmla="*/ 0 w 18647"/>
                <a:gd name="connsiteY0" fmla="*/ 32571 h 32570"/>
                <a:gd name="connsiteX1" fmla="*/ 6216 w 18647"/>
                <a:gd name="connsiteY1" fmla="*/ 0 h 32570"/>
                <a:gd name="connsiteX2" fmla="*/ 12432 w 18647"/>
                <a:gd name="connsiteY2" fmla="*/ 0 h 32570"/>
                <a:gd name="connsiteX3" fmla="*/ 18648 w 18647"/>
                <a:gd name="connsiteY3" fmla="*/ 32571 h 32570"/>
                <a:gd name="connsiteX4" fmla="*/ 12929 w 18647"/>
                <a:gd name="connsiteY4" fmla="*/ 32571 h 32570"/>
                <a:gd name="connsiteX5" fmla="*/ 11934 w 18647"/>
                <a:gd name="connsiteY5" fmla="*/ 26604 h 32570"/>
                <a:gd name="connsiteX6" fmla="*/ 6216 w 18647"/>
                <a:gd name="connsiteY6" fmla="*/ 26604 h 32570"/>
                <a:gd name="connsiteX7" fmla="*/ 5221 w 18647"/>
                <a:gd name="connsiteY7" fmla="*/ 32571 h 32570"/>
                <a:gd name="connsiteX8" fmla="*/ 0 w 18647"/>
                <a:gd name="connsiteY8" fmla="*/ 32571 h 32570"/>
                <a:gd name="connsiteX9" fmla="*/ 6713 w 18647"/>
                <a:gd name="connsiteY9" fmla="*/ 22128 h 32570"/>
                <a:gd name="connsiteX10" fmla="*/ 11189 w 18647"/>
                <a:gd name="connsiteY10" fmla="*/ 22128 h 32570"/>
                <a:gd name="connsiteX11" fmla="*/ 8951 w 18647"/>
                <a:gd name="connsiteY11" fmla="*/ 8951 h 32570"/>
                <a:gd name="connsiteX12" fmla="*/ 6713 w 18647"/>
                <a:gd name="connsiteY12" fmla="*/ 22128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47" h="32570">
                  <a:moveTo>
                    <a:pt x="0" y="32571"/>
                  </a:moveTo>
                  <a:lnTo>
                    <a:pt x="6216" y="0"/>
                  </a:lnTo>
                  <a:lnTo>
                    <a:pt x="12432" y="0"/>
                  </a:lnTo>
                  <a:lnTo>
                    <a:pt x="18648" y="32571"/>
                  </a:lnTo>
                  <a:lnTo>
                    <a:pt x="12929" y="32571"/>
                  </a:lnTo>
                  <a:lnTo>
                    <a:pt x="11934" y="26604"/>
                  </a:lnTo>
                  <a:lnTo>
                    <a:pt x="6216" y="26604"/>
                  </a:lnTo>
                  <a:lnTo>
                    <a:pt x="5221" y="32571"/>
                  </a:lnTo>
                  <a:lnTo>
                    <a:pt x="0" y="32571"/>
                  </a:lnTo>
                  <a:close/>
                  <a:moveTo>
                    <a:pt x="6713" y="22128"/>
                  </a:moveTo>
                  <a:lnTo>
                    <a:pt x="11189" y="22128"/>
                  </a:lnTo>
                  <a:lnTo>
                    <a:pt x="8951" y="8951"/>
                  </a:lnTo>
                  <a:lnTo>
                    <a:pt x="6713" y="22128"/>
                  </a:lnTo>
                  <a:close/>
                </a:path>
              </a:pathLst>
            </a:custGeom>
            <a:solidFill>
              <a:srgbClr val="FFFFFF"/>
            </a:solidFill>
            <a:ln w="4751" cap="flat">
              <a:noFill/>
              <a:prstDash val="solid"/>
              <a:miter/>
            </a:ln>
          </p:spPr>
          <p:txBody>
            <a:bodyPr rtlCol="0" anchor="ctr"/>
            <a:lstStyle/>
            <a:p>
              <a:endParaRPr lang="ru-RU"/>
            </a:p>
          </p:txBody>
        </p:sp>
        <p:sp>
          <p:nvSpPr>
            <p:cNvPr id="287" name="Полилиния: фигура 286">
              <a:extLst>
                <a:ext uri="{FF2B5EF4-FFF2-40B4-BE49-F238E27FC236}">
                  <a16:creationId xmlns:a16="http://schemas.microsoft.com/office/drawing/2014/main" id="{1AF1D04C-B00A-43D1-B39F-4C041C239C38}"/>
                </a:ext>
              </a:extLst>
            </p:cNvPr>
            <p:cNvSpPr/>
            <p:nvPr/>
          </p:nvSpPr>
          <p:spPr>
            <a:xfrm>
              <a:off x="4232814" y="5681890"/>
              <a:ext cx="15912" cy="32570"/>
            </a:xfrm>
            <a:custGeom>
              <a:avLst/>
              <a:gdLst>
                <a:gd name="connsiteX0" fmla="*/ 4724 w 15912"/>
                <a:gd name="connsiteY0" fmla="*/ 11934 h 32570"/>
                <a:gd name="connsiteX1" fmla="*/ 4724 w 15912"/>
                <a:gd name="connsiteY1" fmla="*/ 32571 h 32570"/>
                <a:gd name="connsiteX2" fmla="*/ 0 w 15912"/>
                <a:gd name="connsiteY2" fmla="*/ 32571 h 32570"/>
                <a:gd name="connsiteX3" fmla="*/ 0 w 15912"/>
                <a:gd name="connsiteY3" fmla="*/ 0 h 32570"/>
                <a:gd name="connsiteX4" fmla="*/ 5470 w 15912"/>
                <a:gd name="connsiteY4" fmla="*/ 0 h 32570"/>
                <a:gd name="connsiteX5" fmla="*/ 11437 w 15912"/>
                <a:gd name="connsiteY5" fmla="*/ 18647 h 32570"/>
                <a:gd name="connsiteX6" fmla="*/ 11437 w 15912"/>
                <a:gd name="connsiteY6" fmla="*/ 0 h 32570"/>
                <a:gd name="connsiteX7" fmla="*/ 15912 w 15912"/>
                <a:gd name="connsiteY7" fmla="*/ 0 h 32570"/>
                <a:gd name="connsiteX8" fmla="*/ 15912 w 15912"/>
                <a:gd name="connsiteY8" fmla="*/ 32571 h 32570"/>
                <a:gd name="connsiteX9" fmla="*/ 11189 w 15912"/>
                <a:gd name="connsiteY9" fmla="*/ 32571 h 32570"/>
                <a:gd name="connsiteX10" fmla="*/ 4724 w 15912"/>
                <a:gd name="connsiteY10" fmla="*/ 11934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12" h="32570">
                  <a:moveTo>
                    <a:pt x="4724" y="11934"/>
                  </a:moveTo>
                  <a:lnTo>
                    <a:pt x="4724" y="32571"/>
                  </a:lnTo>
                  <a:lnTo>
                    <a:pt x="0" y="32571"/>
                  </a:lnTo>
                  <a:lnTo>
                    <a:pt x="0" y="0"/>
                  </a:lnTo>
                  <a:lnTo>
                    <a:pt x="5470" y="0"/>
                  </a:lnTo>
                  <a:lnTo>
                    <a:pt x="11437" y="18647"/>
                  </a:lnTo>
                  <a:lnTo>
                    <a:pt x="11437" y="0"/>
                  </a:lnTo>
                  <a:lnTo>
                    <a:pt x="15912" y="0"/>
                  </a:lnTo>
                  <a:lnTo>
                    <a:pt x="15912" y="32571"/>
                  </a:lnTo>
                  <a:lnTo>
                    <a:pt x="11189" y="32571"/>
                  </a:lnTo>
                  <a:lnTo>
                    <a:pt x="4724" y="11934"/>
                  </a:lnTo>
                  <a:close/>
                </a:path>
              </a:pathLst>
            </a:custGeom>
            <a:solidFill>
              <a:srgbClr val="FFFFFF"/>
            </a:solidFill>
            <a:ln w="4751" cap="flat">
              <a:noFill/>
              <a:prstDash val="solid"/>
              <a:miter/>
            </a:ln>
          </p:spPr>
          <p:txBody>
            <a:bodyPr rtlCol="0" anchor="ctr"/>
            <a:lstStyle/>
            <a:p>
              <a:endParaRPr lang="ru-RU"/>
            </a:p>
          </p:txBody>
        </p:sp>
        <p:sp>
          <p:nvSpPr>
            <p:cNvPr id="288" name="Полилиния: фигура 287">
              <a:extLst>
                <a:ext uri="{FF2B5EF4-FFF2-40B4-BE49-F238E27FC236}">
                  <a16:creationId xmlns:a16="http://schemas.microsoft.com/office/drawing/2014/main" id="{EC6AF666-0DE6-46BC-A994-2CEB4C5F2461}"/>
                </a:ext>
              </a:extLst>
            </p:cNvPr>
            <p:cNvSpPr/>
            <p:nvPr/>
          </p:nvSpPr>
          <p:spPr>
            <a:xfrm>
              <a:off x="4251958" y="5681876"/>
              <a:ext cx="16410" cy="32582"/>
            </a:xfrm>
            <a:custGeom>
              <a:avLst/>
              <a:gdLst>
                <a:gd name="connsiteX0" fmla="*/ 16410 w 16410"/>
                <a:gd name="connsiteY0" fmla="*/ 8714 h 32582"/>
                <a:gd name="connsiteX1" fmla="*/ 16410 w 16410"/>
                <a:gd name="connsiteY1" fmla="*/ 23880 h 32582"/>
                <a:gd name="connsiteX2" fmla="*/ 8454 w 16410"/>
                <a:gd name="connsiteY2" fmla="*/ 32583 h 32582"/>
                <a:gd name="connsiteX3" fmla="*/ 0 w 16410"/>
                <a:gd name="connsiteY3" fmla="*/ 32583 h 32582"/>
                <a:gd name="connsiteX4" fmla="*/ 0 w 16410"/>
                <a:gd name="connsiteY4" fmla="*/ 12 h 32582"/>
                <a:gd name="connsiteX5" fmla="*/ 8454 w 16410"/>
                <a:gd name="connsiteY5" fmla="*/ 12 h 32582"/>
                <a:gd name="connsiteX6" fmla="*/ 16410 w 16410"/>
                <a:gd name="connsiteY6" fmla="*/ 8714 h 32582"/>
                <a:gd name="connsiteX7" fmla="*/ 7708 w 16410"/>
                <a:gd name="connsiteY7" fmla="*/ 28107 h 32582"/>
                <a:gd name="connsiteX8" fmla="*/ 10940 w 16410"/>
                <a:gd name="connsiteY8" fmla="*/ 24875 h 32582"/>
                <a:gd name="connsiteX9" fmla="*/ 10940 w 16410"/>
                <a:gd name="connsiteY9" fmla="*/ 7719 h 32582"/>
                <a:gd name="connsiteX10" fmla="*/ 7708 w 16410"/>
                <a:gd name="connsiteY10" fmla="*/ 4487 h 32582"/>
                <a:gd name="connsiteX11" fmla="*/ 5470 w 16410"/>
                <a:gd name="connsiteY11" fmla="*/ 4487 h 32582"/>
                <a:gd name="connsiteX12" fmla="*/ 5470 w 16410"/>
                <a:gd name="connsiteY12" fmla="*/ 28107 h 32582"/>
                <a:gd name="connsiteX13" fmla="*/ 7708 w 16410"/>
                <a:gd name="connsiteY13" fmla="*/ 28107 h 32582"/>
                <a:gd name="connsiteX14" fmla="*/ 7708 w 16410"/>
                <a:gd name="connsiteY14" fmla="*/ 28107 h 3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410" h="32582">
                  <a:moveTo>
                    <a:pt x="16410" y="8714"/>
                  </a:moveTo>
                  <a:lnTo>
                    <a:pt x="16410" y="23880"/>
                  </a:lnTo>
                  <a:cubicBezTo>
                    <a:pt x="16410" y="28853"/>
                    <a:pt x="14421" y="32583"/>
                    <a:pt x="8454" y="32583"/>
                  </a:cubicBezTo>
                  <a:lnTo>
                    <a:pt x="0" y="32583"/>
                  </a:lnTo>
                  <a:lnTo>
                    <a:pt x="0" y="12"/>
                  </a:lnTo>
                  <a:lnTo>
                    <a:pt x="8454" y="12"/>
                  </a:lnTo>
                  <a:cubicBezTo>
                    <a:pt x="14172" y="-237"/>
                    <a:pt x="16410" y="3493"/>
                    <a:pt x="16410" y="8714"/>
                  </a:cubicBezTo>
                  <a:close/>
                  <a:moveTo>
                    <a:pt x="7708" y="28107"/>
                  </a:moveTo>
                  <a:cubicBezTo>
                    <a:pt x="9946" y="28107"/>
                    <a:pt x="10940" y="26864"/>
                    <a:pt x="10940" y="24875"/>
                  </a:cubicBezTo>
                  <a:lnTo>
                    <a:pt x="10940" y="7719"/>
                  </a:lnTo>
                  <a:cubicBezTo>
                    <a:pt x="10940" y="5730"/>
                    <a:pt x="10194" y="4487"/>
                    <a:pt x="7708" y="4487"/>
                  </a:cubicBezTo>
                  <a:lnTo>
                    <a:pt x="5470" y="4487"/>
                  </a:lnTo>
                  <a:lnTo>
                    <a:pt x="5470" y="28107"/>
                  </a:lnTo>
                  <a:lnTo>
                    <a:pt x="7708" y="28107"/>
                  </a:lnTo>
                  <a:lnTo>
                    <a:pt x="7708" y="28107"/>
                  </a:lnTo>
                  <a:close/>
                </a:path>
              </a:pathLst>
            </a:custGeom>
            <a:solidFill>
              <a:srgbClr val="FFFFFF"/>
            </a:solidFill>
            <a:ln w="4751" cap="flat">
              <a:noFill/>
              <a:prstDash val="solid"/>
              <a:miter/>
            </a:ln>
          </p:spPr>
          <p:txBody>
            <a:bodyPr rtlCol="0" anchor="ctr"/>
            <a:lstStyle/>
            <a:p>
              <a:endParaRPr lang="ru-RU"/>
            </a:p>
          </p:txBody>
        </p:sp>
        <p:sp>
          <p:nvSpPr>
            <p:cNvPr id="289" name="Полилиния: фигура 288">
              <a:extLst>
                <a:ext uri="{FF2B5EF4-FFF2-40B4-BE49-F238E27FC236}">
                  <a16:creationId xmlns:a16="http://schemas.microsoft.com/office/drawing/2014/main" id="{1BF8A22B-CD5C-4AF1-8B48-B3F65FF7264C}"/>
                </a:ext>
              </a:extLst>
            </p:cNvPr>
            <p:cNvSpPr/>
            <p:nvPr/>
          </p:nvSpPr>
          <p:spPr>
            <a:xfrm>
              <a:off x="4033908" y="5729629"/>
              <a:ext cx="15912" cy="33565"/>
            </a:xfrm>
            <a:custGeom>
              <a:avLst/>
              <a:gdLst>
                <a:gd name="connsiteX0" fmla="*/ 0 w 15912"/>
                <a:gd name="connsiteY0" fmla="*/ 24366 h 33565"/>
                <a:gd name="connsiteX1" fmla="*/ 0 w 15912"/>
                <a:gd name="connsiteY1" fmla="*/ 8702 h 33565"/>
                <a:gd name="connsiteX2" fmla="*/ 8205 w 15912"/>
                <a:gd name="connsiteY2" fmla="*/ 0 h 33565"/>
                <a:gd name="connsiteX3" fmla="*/ 15912 w 15912"/>
                <a:gd name="connsiteY3" fmla="*/ 8205 h 33565"/>
                <a:gd name="connsiteX4" fmla="*/ 15912 w 15912"/>
                <a:gd name="connsiteY4" fmla="*/ 11934 h 33565"/>
                <a:gd name="connsiteX5" fmla="*/ 10940 w 15912"/>
                <a:gd name="connsiteY5" fmla="*/ 11934 h 33565"/>
                <a:gd name="connsiteX6" fmla="*/ 10940 w 15912"/>
                <a:gd name="connsiteY6" fmla="*/ 7708 h 33565"/>
                <a:gd name="connsiteX7" fmla="*/ 8205 w 15912"/>
                <a:gd name="connsiteY7" fmla="*/ 4475 h 33565"/>
                <a:gd name="connsiteX8" fmla="*/ 5470 w 15912"/>
                <a:gd name="connsiteY8" fmla="*/ 7956 h 33565"/>
                <a:gd name="connsiteX9" fmla="*/ 5470 w 15912"/>
                <a:gd name="connsiteY9" fmla="*/ 25360 h 33565"/>
                <a:gd name="connsiteX10" fmla="*/ 8205 w 15912"/>
                <a:gd name="connsiteY10" fmla="*/ 28841 h 33565"/>
                <a:gd name="connsiteX11" fmla="*/ 10940 w 15912"/>
                <a:gd name="connsiteY11" fmla="*/ 25609 h 33565"/>
                <a:gd name="connsiteX12" fmla="*/ 10940 w 15912"/>
                <a:gd name="connsiteY12" fmla="*/ 19642 h 33565"/>
                <a:gd name="connsiteX13" fmla="*/ 15912 w 15912"/>
                <a:gd name="connsiteY13" fmla="*/ 19642 h 33565"/>
                <a:gd name="connsiteX14" fmla="*/ 15912 w 15912"/>
                <a:gd name="connsiteY14" fmla="*/ 25360 h 33565"/>
                <a:gd name="connsiteX15" fmla="*/ 8205 w 15912"/>
                <a:gd name="connsiteY15" fmla="*/ 33565 h 33565"/>
                <a:gd name="connsiteX16" fmla="*/ 0 w 15912"/>
                <a:gd name="connsiteY16" fmla="*/ 24366 h 3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912" h="33565">
                  <a:moveTo>
                    <a:pt x="0" y="24366"/>
                  </a:moveTo>
                  <a:lnTo>
                    <a:pt x="0" y="8702"/>
                  </a:lnTo>
                  <a:cubicBezTo>
                    <a:pt x="0" y="3730"/>
                    <a:pt x="2487" y="0"/>
                    <a:pt x="8205" y="0"/>
                  </a:cubicBezTo>
                  <a:cubicBezTo>
                    <a:pt x="14172" y="0"/>
                    <a:pt x="15912" y="3481"/>
                    <a:pt x="15912" y="8205"/>
                  </a:cubicBezTo>
                  <a:lnTo>
                    <a:pt x="15912" y="11934"/>
                  </a:lnTo>
                  <a:lnTo>
                    <a:pt x="10940" y="11934"/>
                  </a:lnTo>
                  <a:lnTo>
                    <a:pt x="10940" y="7708"/>
                  </a:lnTo>
                  <a:cubicBezTo>
                    <a:pt x="10940" y="5718"/>
                    <a:pt x="10194" y="4475"/>
                    <a:pt x="8205" y="4475"/>
                  </a:cubicBezTo>
                  <a:cubicBezTo>
                    <a:pt x="6216" y="4475"/>
                    <a:pt x="5470" y="5967"/>
                    <a:pt x="5470" y="7956"/>
                  </a:cubicBezTo>
                  <a:lnTo>
                    <a:pt x="5470" y="25360"/>
                  </a:lnTo>
                  <a:cubicBezTo>
                    <a:pt x="5470" y="27350"/>
                    <a:pt x="6216" y="28841"/>
                    <a:pt x="8205" y="28841"/>
                  </a:cubicBezTo>
                  <a:cubicBezTo>
                    <a:pt x="10194" y="28841"/>
                    <a:pt x="10940" y="27598"/>
                    <a:pt x="10940" y="25609"/>
                  </a:cubicBezTo>
                  <a:lnTo>
                    <a:pt x="10940" y="19642"/>
                  </a:lnTo>
                  <a:lnTo>
                    <a:pt x="15912" y="19642"/>
                  </a:lnTo>
                  <a:lnTo>
                    <a:pt x="15912" y="25360"/>
                  </a:lnTo>
                  <a:cubicBezTo>
                    <a:pt x="15912" y="30084"/>
                    <a:pt x="13924" y="33565"/>
                    <a:pt x="8205" y="33565"/>
                  </a:cubicBezTo>
                  <a:cubicBezTo>
                    <a:pt x="2237" y="33068"/>
                    <a:pt x="0" y="29338"/>
                    <a:pt x="0" y="24366"/>
                  </a:cubicBezTo>
                  <a:close/>
                </a:path>
              </a:pathLst>
            </a:custGeom>
            <a:solidFill>
              <a:srgbClr val="FFFFFF"/>
            </a:solidFill>
            <a:ln w="4751" cap="flat">
              <a:noFill/>
              <a:prstDash val="solid"/>
              <a:miter/>
            </a:ln>
          </p:spPr>
          <p:txBody>
            <a:bodyPr rtlCol="0" anchor="ctr"/>
            <a:lstStyle/>
            <a:p>
              <a:endParaRPr lang="ru-RU"/>
            </a:p>
          </p:txBody>
        </p:sp>
        <p:sp>
          <p:nvSpPr>
            <p:cNvPr id="290" name="Полилиния: фигура 289">
              <a:extLst>
                <a:ext uri="{FF2B5EF4-FFF2-40B4-BE49-F238E27FC236}">
                  <a16:creationId xmlns:a16="http://schemas.microsoft.com/office/drawing/2014/main" id="{AB5B90BE-CE07-4F52-8496-1BD99942D137}"/>
                </a:ext>
              </a:extLst>
            </p:cNvPr>
            <p:cNvSpPr/>
            <p:nvPr/>
          </p:nvSpPr>
          <p:spPr>
            <a:xfrm>
              <a:off x="4053052" y="5729873"/>
              <a:ext cx="11934" cy="32571"/>
            </a:xfrm>
            <a:custGeom>
              <a:avLst/>
              <a:gdLst>
                <a:gd name="connsiteX0" fmla="*/ 0 w 11934"/>
                <a:gd name="connsiteY0" fmla="*/ 0 h 32571"/>
                <a:gd name="connsiteX1" fmla="*/ 5470 w 11934"/>
                <a:gd name="connsiteY1" fmla="*/ 0 h 32571"/>
                <a:gd name="connsiteX2" fmla="*/ 5470 w 11934"/>
                <a:gd name="connsiteY2" fmla="*/ 28096 h 32571"/>
                <a:gd name="connsiteX3" fmla="*/ 11934 w 11934"/>
                <a:gd name="connsiteY3" fmla="*/ 28096 h 32571"/>
                <a:gd name="connsiteX4" fmla="*/ 11934 w 11934"/>
                <a:gd name="connsiteY4" fmla="*/ 32571 h 32571"/>
                <a:gd name="connsiteX5" fmla="*/ 0 w 11934"/>
                <a:gd name="connsiteY5" fmla="*/ 32571 h 32571"/>
                <a:gd name="connsiteX6" fmla="*/ 0 w 11934"/>
                <a:gd name="connsiteY6" fmla="*/ 0 h 32571"/>
                <a:gd name="connsiteX7" fmla="*/ 0 w 11934"/>
                <a:gd name="connsiteY7" fmla="*/ 0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4" h="32571">
                  <a:moveTo>
                    <a:pt x="0" y="0"/>
                  </a:moveTo>
                  <a:lnTo>
                    <a:pt x="5470" y="0"/>
                  </a:lnTo>
                  <a:lnTo>
                    <a:pt x="5470" y="28096"/>
                  </a:lnTo>
                  <a:lnTo>
                    <a:pt x="11934" y="28096"/>
                  </a:lnTo>
                  <a:lnTo>
                    <a:pt x="11934" y="32571"/>
                  </a:lnTo>
                  <a:lnTo>
                    <a:pt x="0" y="32571"/>
                  </a:lnTo>
                  <a:lnTo>
                    <a:pt x="0" y="0"/>
                  </a:lnTo>
                  <a:lnTo>
                    <a:pt x="0" y="0"/>
                  </a:lnTo>
                  <a:close/>
                </a:path>
              </a:pathLst>
            </a:custGeom>
            <a:solidFill>
              <a:srgbClr val="FFFFFF"/>
            </a:solidFill>
            <a:ln w="4751" cap="flat">
              <a:noFill/>
              <a:prstDash val="solid"/>
              <a:miter/>
            </a:ln>
          </p:spPr>
          <p:txBody>
            <a:bodyPr rtlCol="0" anchor="ctr"/>
            <a:lstStyle/>
            <a:p>
              <a:endParaRPr lang="ru-RU"/>
            </a:p>
          </p:txBody>
        </p:sp>
        <p:sp>
          <p:nvSpPr>
            <p:cNvPr id="291" name="Полилиния: фигура 290">
              <a:extLst>
                <a:ext uri="{FF2B5EF4-FFF2-40B4-BE49-F238E27FC236}">
                  <a16:creationId xmlns:a16="http://schemas.microsoft.com/office/drawing/2014/main" id="{5214AD8B-1324-43F0-BD0A-DD141447B69E}"/>
                </a:ext>
              </a:extLst>
            </p:cNvPr>
            <p:cNvSpPr/>
            <p:nvPr/>
          </p:nvSpPr>
          <p:spPr>
            <a:xfrm>
              <a:off x="4068220" y="5729873"/>
              <a:ext cx="12928" cy="32571"/>
            </a:xfrm>
            <a:custGeom>
              <a:avLst/>
              <a:gdLst>
                <a:gd name="connsiteX0" fmla="*/ 0 w 12928"/>
                <a:gd name="connsiteY0" fmla="*/ 0 h 32571"/>
                <a:gd name="connsiteX1" fmla="*/ 12929 w 12928"/>
                <a:gd name="connsiteY1" fmla="*/ 0 h 32571"/>
                <a:gd name="connsiteX2" fmla="*/ 12929 w 12928"/>
                <a:gd name="connsiteY2" fmla="*/ 4476 h 32571"/>
                <a:gd name="connsiteX3" fmla="*/ 5470 w 12928"/>
                <a:gd name="connsiteY3" fmla="*/ 4476 h 32571"/>
                <a:gd name="connsiteX4" fmla="*/ 5470 w 12928"/>
                <a:gd name="connsiteY4" fmla="*/ 13675 h 32571"/>
                <a:gd name="connsiteX5" fmla="*/ 10940 w 12928"/>
                <a:gd name="connsiteY5" fmla="*/ 13675 h 32571"/>
                <a:gd name="connsiteX6" fmla="*/ 10940 w 12928"/>
                <a:gd name="connsiteY6" fmla="*/ 18150 h 32571"/>
                <a:gd name="connsiteX7" fmla="*/ 5470 w 12928"/>
                <a:gd name="connsiteY7" fmla="*/ 18150 h 32571"/>
                <a:gd name="connsiteX8" fmla="*/ 5470 w 12928"/>
                <a:gd name="connsiteY8" fmla="*/ 28096 h 32571"/>
                <a:gd name="connsiteX9" fmla="*/ 12929 w 12928"/>
                <a:gd name="connsiteY9" fmla="*/ 28096 h 32571"/>
                <a:gd name="connsiteX10" fmla="*/ 12929 w 12928"/>
                <a:gd name="connsiteY10" fmla="*/ 32571 h 32571"/>
                <a:gd name="connsiteX11" fmla="*/ 0 w 12928"/>
                <a:gd name="connsiteY11" fmla="*/ 32571 h 32571"/>
                <a:gd name="connsiteX12" fmla="*/ 0 w 12928"/>
                <a:gd name="connsiteY12" fmla="*/ 0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28" h="32571">
                  <a:moveTo>
                    <a:pt x="0" y="0"/>
                  </a:moveTo>
                  <a:lnTo>
                    <a:pt x="12929" y="0"/>
                  </a:lnTo>
                  <a:lnTo>
                    <a:pt x="12929" y="4476"/>
                  </a:lnTo>
                  <a:lnTo>
                    <a:pt x="5470" y="4476"/>
                  </a:lnTo>
                  <a:lnTo>
                    <a:pt x="5470" y="13675"/>
                  </a:lnTo>
                  <a:lnTo>
                    <a:pt x="10940" y="13675"/>
                  </a:lnTo>
                  <a:lnTo>
                    <a:pt x="10940" y="18150"/>
                  </a:lnTo>
                  <a:lnTo>
                    <a:pt x="5470" y="18150"/>
                  </a:lnTo>
                  <a:lnTo>
                    <a:pt x="5470" y="28096"/>
                  </a:lnTo>
                  <a:lnTo>
                    <a:pt x="12929" y="28096"/>
                  </a:lnTo>
                  <a:lnTo>
                    <a:pt x="12929" y="32571"/>
                  </a:lnTo>
                  <a:lnTo>
                    <a:pt x="0" y="32571"/>
                  </a:lnTo>
                  <a:lnTo>
                    <a:pt x="0" y="0"/>
                  </a:lnTo>
                  <a:close/>
                </a:path>
              </a:pathLst>
            </a:custGeom>
            <a:solidFill>
              <a:srgbClr val="FFFFFF"/>
            </a:solidFill>
            <a:ln w="4751" cap="flat">
              <a:noFill/>
              <a:prstDash val="solid"/>
              <a:miter/>
            </a:ln>
          </p:spPr>
          <p:txBody>
            <a:bodyPr rtlCol="0" anchor="ctr"/>
            <a:lstStyle/>
            <a:p>
              <a:endParaRPr lang="ru-RU"/>
            </a:p>
          </p:txBody>
        </p:sp>
        <p:sp>
          <p:nvSpPr>
            <p:cNvPr id="292" name="Полилиния: фигура 291">
              <a:extLst>
                <a:ext uri="{FF2B5EF4-FFF2-40B4-BE49-F238E27FC236}">
                  <a16:creationId xmlns:a16="http://schemas.microsoft.com/office/drawing/2014/main" id="{04D110FA-7DF9-454E-8D0A-05EC6FF783DB}"/>
                </a:ext>
              </a:extLst>
            </p:cNvPr>
            <p:cNvSpPr/>
            <p:nvPr/>
          </p:nvSpPr>
          <p:spPr>
            <a:xfrm>
              <a:off x="4083635" y="5729873"/>
              <a:ext cx="18647" cy="32571"/>
            </a:xfrm>
            <a:custGeom>
              <a:avLst/>
              <a:gdLst>
                <a:gd name="connsiteX0" fmla="*/ 0 w 18647"/>
                <a:gd name="connsiteY0" fmla="*/ 32571 h 32571"/>
                <a:gd name="connsiteX1" fmla="*/ 6216 w 18647"/>
                <a:gd name="connsiteY1" fmla="*/ 0 h 32571"/>
                <a:gd name="connsiteX2" fmla="*/ 12432 w 18647"/>
                <a:gd name="connsiteY2" fmla="*/ 0 h 32571"/>
                <a:gd name="connsiteX3" fmla="*/ 18648 w 18647"/>
                <a:gd name="connsiteY3" fmla="*/ 32571 h 32571"/>
                <a:gd name="connsiteX4" fmla="*/ 12929 w 18647"/>
                <a:gd name="connsiteY4" fmla="*/ 32571 h 32571"/>
                <a:gd name="connsiteX5" fmla="*/ 11934 w 18647"/>
                <a:gd name="connsiteY5" fmla="*/ 26604 h 32571"/>
                <a:gd name="connsiteX6" fmla="*/ 6216 w 18647"/>
                <a:gd name="connsiteY6" fmla="*/ 26604 h 32571"/>
                <a:gd name="connsiteX7" fmla="*/ 5221 w 18647"/>
                <a:gd name="connsiteY7" fmla="*/ 32571 h 32571"/>
                <a:gd name="connsiteX8" fmla="*/ 0 w 18647"/>
                <a:gd name="connsiteY8" fmla="*/ 32571 h 32571"/>
                <a:gd name="connsiteX9" fmla="*/ 6962 w 18647"/>
                <a:gd name="connsiteY9" fmla="*/ 22128 h 32571"/>
                <a:gd name="connsiteX10" fmla="*/ 11437 w 18647"/>
                <a:gd name="connsiteY10" fmla="*/ 22128 h 32571"/>
                <a:gd name="connsiteX11" fmla="*/ 9199 w 18647"/>
                <a:gd name="connsiteY11" fmla="*/ 8951 h 32571"/>
                <a:gd name="connsiteX12" fmla="*/ 6962 w 18647"/>
                <a:gd name="connsiteY12" fmla="*/ 22128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47" h="32571">
                  <a:moveTo>
                    <a:pt x="0" y="32571"/>
                  </a:moveTo>
                  <a:lnTo>
                    <a:pt x="6216" y="0"/>
                  </a:lnTo>
                  <a:lnTo>
                    <a:pt x="12432" y="0"/>
                  </a:lnTo>
                  <a:lnTo>
                    <a:pt x="18648" y="32571"/>
                  </a:lnTo>
                  <a:lnTo>
                    <a:pt x="12929" y="32571"/>
                  </a:lnTo>
                  <a:lnTo>
                    <a:pt x="11934" y="26604"/>
                  </a:lnTo>
                  <a:lnTo>
                    <a:pt x="6216" y="26604"/>
                  </a:lnTo>
                  <a:lnTo>
                    <a:pt x="5221" y="32571"/>
                  </a:lnTo>
                  <a:lnTo>
                    <a:pt x="0" y="32571"/>
                  </a:lnTo>
                  <a:close/>
                  <a:moveTo>
                    <a:pt x="6962" y="22128"/>
                  </a:moveTo>
                  <a:lnTo>
                    <a:pt x="11437" y="22128"/>
                  </a:lnTo>
                  <a:lnTo>
                    <a:pt x="9199" y="8951"/>
                  </a:lnTo>
                  <a:lnTo>
                    <a:pt x="6962" y="22128"/>
                  </a:lnTo>
                  <a:close/>
                </a:path>
              </a:pathLst>
            </a:custGeom>
            <a:solidFill>
              <a:srgbClr val="FFFFFF"/>
            </a:solidFill>
            <a:ln w="4751" cap="flat">
              <a:noFill/>
              <a:prstDash val="solid"/>
              <a:miter/>
            </a:ln>
          </p:spPr>
          <p:txBody>
            <a:bodyPr rtlCol="0" anchor="ctr"/>
            <a:lstStyle/>
            <a:p>
              <a:endParaRPr lang="ru-RU"/>
            </a:p>
          </p:txBody>
        </p:sp>
        <p:sp>
          <p:nvSpPr>
            <p:cNvPr id="293" name="Полилиния: фигура 292">
              <a:extLst>
                <a:ext uri="{FF2B5EF4-FFF2-40B4-BE49-F238E27FC236}">
                  <a16:creationId xmlns:a16="http://schemas.microsoft.com/office/drawing/2014/main" id="{547E5819-921C-457C-9702-7AD8B117BEE4}"/>
                </a:ext>
              </a:extLst>
            </p:cNvPr>
            <p:cNvSpPr/>
            <p:nvPr/>
          </p:nvSpPr>
          <p:spPr>
            <a:xfrm>
              <a:off x="4105017" y="5729873"/>
              <a:ext cx="15912" cy="32571"/>
            </a:xfrm>
            <a:custGeom>
              <a:avLst/>
              <a:gdLst>
                <a:gd name="connsiteX0" fmla="*/ 4724 w 15912"/>
                <a:gd name="connsiteY0" fmla="*/ 12183 h 32571"/>
                <a:gd name="connsiteX1" fmla="*/ 4724 w 15912"/>
                <a:gd name="connsiteY1" fmla="*/ 32571 h 32571"/>
                <a:gd name="connsiteX2" fmla="*/ 0 w 15912"/>
                <a:gd name="connsiteY2" fmla="*/ 32571 h 32571"/>
                <a:gd name="connsiteX3" fmla="*/ 0 w 15912"/>
                <a:gd name="connsiteY3" fmla="*/ 0 h 32571"/>
                <a:gd name="connsiteX4" fmla="*/ 5470 w 15912"/>
                <a:gd name="connsiteY4" fmla="*/ 0 h 32571"/>
                <a:gd name="connsiteX5" fmla="*/ 11437 w 15912"/>
                <a:gd name="connsiteY5" fmla="*/ 18648 h 32571"/>
                <a:gd name="connsiteX6" fmla="*/ 11437 w 15912"/>
                <a:gd name="connsiteY6" fmla="*/ 0 h 32571"/>
                <a:gd name="connsiteX7" fmla="*/ 15912 w 15912"/>
                <a:gd name="connsiteY7" fmla="*/ 0 h 32571"/>
                <a:gd name="connsiteX8" fmla="*/ 15912 w 15912"/>
                <a:gd name="connsiteY8" fmla="*/ 32571 h 32571"/>
                <a:gd name="connsiteX9" fmla="*/ 11188 w 15912"/>
                <a:gd name="connsiteY9" fmla="*/ 32571 h 32571"/>
                <a:gd name="connsiteX10" fmla="*/ 4724 w 15912"/>
                <a:gd name="connsiteY10" fmla="*/ 12183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12" h="32571">
                  <a:moveTo>
                    <a:pt x="4724" y="12183"/>
                  </a:moveTo>
                  <a:lnTo>
                    <a:pt x="4724" y="32571"/>
                  </a:lnTo>
                  <a:lnTo>
                    <a:pt x="0" y="32571"/>
                  </a:lnTo>
                  <a:lnTo>
                    <a:pt x="0" y="0"/>
                  </a:lnTo>
                  <a:lnTo>
                    <a:pt x="5470" y="0"/>
                  </a:lnTo>
                  <a:lnTo>
                    <a:pt x="11437" y="18648"/>
                  </a:lnTo>
                  <a:lnTo>
                    <a:pt x="11437" y="0"/>
                  </a:lnTo>
                  <a:lnTo>
                    <a:pt x="15912" y="0"/>
                  </a:lnTo>
                  <a:lnTo>
                    <a:pt x="15912" y="32571"/>
                  </a:lnTo>
                  <a:lnTo>
                    <a:pt x="11188" y="32571"/>
                  </a:lnTo>
                  <a:lnTo>
                    <a:pt x="4724" y="12183"/>
                  </a:lnTo>
                  <a:close/>
                </a:path>
              </a:pathLst>
            </a:custGeom>
            <a:solidFill>
              <a:srgbClr val="FFFFFF"/>
            </a:solidFill>
            <a:ln w="4751" cap="flat">
              <a:noFill/>
              <a:prstDash val="solid"/>
              <a:miter/>
            </a:ln>
          </p:spPr>
          <p:txBody>
            <a:bodyPr rtlCol="0" anchor="ctr"/>
            <a:lstStyle/>
            <a:p>
              <a:endParaRPr lang="ru-RU"/>
            </a:p>
          </p:txBody>
        </p:sp>
        <p:sp>
          <p:nvSpPr>
            <p:cNvPr id="294" name="Полилиния: фигура 293">
              <a:extLst>
                <a:ext uri="{FF2B5EF4-FFF2-40B4-BE49-F238E27FC236}">
                  <a16:creationId xmlns:a16="http://schemas.microsoft.com/office/drawing/2014/main" id="{E5AF3A24-1B2A-423F-BAE1-69761EDE093A}"/>
                </a:ext>
              </a:extLst>
            </p:cNvPr>
            <p:cNvSpPr/>
            <p:nvPr/>
          </p:nvSpPr>
          <p:spPr>
            <a:xfrm>
              <a:off x="4135599" y="5729873"/>
              <a:ext cx="12928" cy="32571"/>
            </a:xfrm>
            <a:custGeom>
              <a:avLst/>
              <a:gdLst>
                <a:gd name="connsiteX0" fmla="*/ 0 w 12928"/>
                <a:gd name="connsiteY0" fmla="*/ 0 h 32571"/>
                <a:gd name="connsiteX1" fmla="*/ 12929 w 12928"/>
                <a:gd name="connsiteY1" fmla="*/ 0 h 32571"/>
                <a:gd name="connsiteX2" fmla="*/ 12929 w 12928"/>
                <a:gd name="connsiteY2" fmla="*/ 4476 h 32571"/>
                <a:gd name="connsiteX3" fmla="*/ 5470 w 12928"/>
                <a:gd name="connsiteY3" fmla="*/ 4476 h 32571"/>
                <a:gd name="connsiteX4" fmla="*/ 5470 w 12928"/>
                <a:gd name="connsiteY4" fmla="*/ 13675 h 32571"/>
                <a:gd name="connsiteX5" fmla="*/ 10940 w 12928"/>
                <a:gd name="connsiteY5" fmla="*/ 13675 h 32571"/>
                <a:gd name="connsiteX6" fmla="*/ 10940 w 12928"/>
                <a:gd name="connsiteY6" fmla="*/ 18150 h 32571"/>
                <a:gd name="connsiteX7" fmla="*/ 5470 w 12928"/>
                <a:gd name="connsiteY7" fmla="*/ 18150 h 32571"/>
                <a:gd name="connsiteX8" fmla="*/ 5470 w 12928"/>
                <a:gd name="connsiteY8" fmla="*/ 28096 h 32571"/>
                <a:gd name="connsiteX9" fmla="*/ 12929 w 12928"/>
                <a:gd name="connsiteY9" fmla="*/ 28096 h 32571"/>
                <a:gd name="connsiteX10" fmla="*/ 12929 w 12928"/>
                <a:gd name="connsiteY10" fmla="*/ 32571 h 32571"/>
                <a:gd name="connsiteX11" fmla="*/ 0 w 12928"/>
                <a:gd name="connsiteY11" fmla="*/ 32571 h 32571"/>
                <a:gd name="connsiteX12" fmla="*/ 0 w 12928"/>
                <a:gd name="connsiteY12" fmla="*/ 0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28" h="32571">
                  <a:moveTo>
                    <a:pt x="0" y="0"/>
                  </a:moveTo>
                  <a:lnTo>
                    <a:pt x="12929" y="0"/>
                  </a:lnTo>
                  <a:lnTo>
                    <a:pt x="12929" y="4476"/>
                  </a:lnTo>
                  <a:lnTo>
                    <a:pt x="5470" y="4476"/>
                  </a:lnTo>
                  <a:lnTo>
                    <a:pt x="5470" y="13675"/>
                  </a:lnTo>
                  <a:lnTo>
                    <a:pt x="10940" y="13675"/>
                  </a:lnTo>
                  <a:lnTo>
                    <a:pt x="10940" y="18150"/>
                  </a:lnTo>
                  <a:lnTo>
                    <a:pt x="5470" y="18150"/>
                  </a:lnTo>
                  <a:lnTo>
                    <a:pt x="5470" y="28096"/>
                  </a:lnTo>
                  <a:lnTo>
                    <a:pt x="12929" y="28096"/>
                  </a:lnTo>
                  <a:lnTo>
                    <a:pt x="12929" y="32571"/>
                  </a:lnTo>
                  <a:lnTo>
                    <a:pt x="0" y="32571"/>
                  </a:lnTo>
                  <a:lnTo>
                    <a:pt x="0" y="0"/>
                  </a:lnTo>
                  <a:close/>
                </a:path>
              </a:pathLst>
            </a:custGeom>
            <a:solidFill>
              <a:srgbClr val="FFFFFF"/>
            </a:solidFill>
            <a:ln w="4751" cap="flat">
              <a:noFill/>
              <a:prstDash val="solid"/>
              <a:miter/>
            </a:ln>
          </p:spPr>
          <p:txBody>
            <a:bodyPr rtlCol="0" anchor="ctr"/>
            <a:lstStyle/>
            <a:p>
              <a:endParaRPr lang="ru-RU"/>
            </a:p>
          </p:txBody>
        </p:sp>
        <p:sp>
          <p:nvSpPr>
            <p:cNvPr id="295" name="Полилиния: фигура 294">
              <a:extLst>
                <a:ext uri="{FF2B5EF4-FFF2-40B4-BE49-F238E27FC236}">
                  <a16:creationId xmlns:a16="http://schemas.microsoft.com/office/drawing/2014/main" id="{0A46A01C-68C4-4BBF-9112-4C0E2A79183A}"/>
                </a:ext>
              </a:extLst>
            </p:cNvPr>
            <p:cNvSpPr/>
            <p:nvPr/>
          </p:nvSpPr>
          <p:spPr>
            <a:xfrm>
              <a:off x="4151760" y="5729873"/>
              <a:ext cx="15912" cy="32571"/>
            </a:xfrm>
            <a:custGeom>
              <a:avLst/>
              <a:gdLst>
                <a:gd name="connsiteX0" fmla="*/ 4724 w 15912"/>
                <a:gd name="connsiteY0" fmla="*/ 12183 h 32571"/>
                <a:gd name="connsiteX1" fmla="*/ 4724 w 15912"/>
                <a:gd name="connsiteY1" fmla="*/ 32571 h 32571"/>
                <a:gd name="connsiteX2" fmla="*/ 0 w 15912"/>
                <a:gd name="connsiteY2" fmla="*/ 32571 h 32571"/>
                <a:gd name="connsiteX3" fmla="*/ 0 w 15912"/>
                <a:gd name="connsiteY3" fmla="*/ 0 h 32571"/>
                <a:gd name="connsiteX4" fmla="*/ 5470 w 15912"/>
                <a:gd name="connsiteY4" fmla="*/ 0 h 32571"/>
                <a:gd name="connsiteX5" fmla="*/ 11437 w 15912"/>
                <a:gd name="connsiteY5" fmla="*/ 18648 h 32571"/>
                <a:gd name="connsiteX6" fmla="*/ 11437 w 15912"/>
                <a:gd name="connsiteY6" fmla="*/ 0 h 32571"/>
                <a:gd name="connsiteX7" fmla="*/ 15912 w 15912"/>
                <a:gd name="connsiteY7" fmla="*/ 0 h 32571"/>
                <a:gd name="connsiteX8" fmla="*/ 15912 w 15912"/>
                <a:gd name="connsiteY8" fmla="*/ 32571 h 32571"/>
                <a:gd name="connsiteX9" fmla="*/ 11189 w 15912"/>
                <a:gd name="connsiteY9" fmla="*/ 32571 h 32571"/>
                <a:gd name="connsiteX10" fmla="*/ 4724 w 15912"/>
                <a:gd name="connsiteY10" fmla="*/ 12183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12" h="32571">
                  <a:moveTo>
                    <a:pt x="4724" y="12183"/>
                  </a:moveTo>
                  <a:lnTo>
                    <a:pt x="4724" y="32571"/>
                  </a:lnTo>
                  <a:lnTo>
                    <a:pt x="0" y="32571"/>
                  </a:lnTo>
                  <a:lnTo>
                    <a:pt x="0" y="0"/>
                  </a:lnTo>
                  <a:lnTo>
                    <a:pt x="5470" y="0"/>
                  </a:lnTo>
                  <a:lnTo>
                    <a:pt x="11437" y="18648"/>
                  </a:lnTo>
                  <a:lnTo>
                    <a:pt x="11437" y="0"/>
                  </a:lnTo>
                  <a:lnTo>
                    <a:pt x="15912" y="0"/>
                  </a:lnTo>
                  <a:lnTo>
                    <a:pt x="15912" y="32571"/>
                  </a:lnTo>
                  <a:lnTo>
                    <a:pt x="11189" y="32571"/>
                  </a:lnTo>
                  <a:lnTo>
                    <a:pt x="4724" y="12183"/>
                  </a:lnTo>
                  <a:close/>
                </a:path>
              </a:pathLst>
            </a:custGeom>
            <a:solidFill>
              <a:srgbClr val="FFFFFF"/>
            </a:solidFill>
            <a:ln w="4751" cap="flat">
              <a:noFill/>
              <a:prstDash val="solid"/>
              <a:miter/>
            </a:ln>
          </p:spPr>
          <p:txBody>
            <a:bodyPr rtlCol="0" anchor="ctr"/>
            <a:lstStyle/>
            <a:p>
              <a:endParaRPr lang="ru-RU"/>
            </a:p>
          </p:txBody>
        </p:sp>
        <p:sp>
          <p:nvSpPr>
            <p:cNvPr id="296" name="Полилиния: фигура 295">
              <a:extLst>
                <a:ext uri="{FF2B5EF4-FFF2-40B4-BE49-F238E27FC236}">
                  <a16:creationId xmlns:a16="http://schemas.microsoft.com/office/drawing/2014/main" id="{F2200D4C-A26C-4F3D-897E-720752385AB4}"/>
                </a:ext>
              </a:extLst>
            </p:cNvPr>
            <p:cNvSpPr/>
            <p:nvPr/>
          </p:nvSpPr>
          <p:spPr>
            <a:xfrm>
              <a:off x="4171153" y="5729873"/>
              <a:ext cx="12928" cy="32571"/>
            </a:xfrm>
            <a:custGeom>
              <a:avLst/>
              <a:gdLst>
                <a:gd name="connsiteX0" fmla="*/ 0 w 12928"/>
                <a:gd name="connsiteY0" fmla="*/ 0 h 32571"/>
                <a:gd name="connsiteX1" fmla="*/ 12929 w 12928"/>
                <a:gd name="connsiteY1" fmla="*/ 0 h 32571"/>
                <a:gd name="connsiteX2" fmla="*/ 12929 w 12928"/>
                <a:gd name="connsiteY2" fmla="*/ 4476 h 32571"/>
                <a:gd name="connsiteX3" fmla="*/ 5470 w 12928"/>
                <a:gd name="connsiteY3" fmla="*/ 4476 h 32571"/>
                <a:gd name="connsiteX4" fmla="*/ 5470 w 12928"/>
                <a:gd name="connsiteY4" fmla="*/ 13675 h 32571"/>
                <a:gd name="connsiteX5" fmla="*/ 10940 w 12928"/>
                <a:gd name="connsiteY5" fmla="*/ 13675 h 32571"/>
                <a:gd name="connsiteX6" fmla="*/ 10940 w 12928"/>
                <a:gd name="connsiteY6" fmla="*/ 18150 h 32571"/>
                <a:gd name="connsiteX7" fmla="*/ 5470 w 12928"/>
                <a:gd name="connsiteY7" fmla="*/ 18150 h 32571"/>
                <a:gd name="connsiteX8" fmla="*/ 5470 w 12928"/>
                <a:gd name="connsiteY8" fmla="*/ 28096 h 32571"/>
                <a:gd name="connsiteX9" fmla="*/ 12929 w 12928"/>
                <a:gd name="connsiteY9" fmla="*/ 28096 h 32571"/>
                <a:gd name="connsiteX10" fmla="*/ 12929 w 12928"/>
                <a:gd name="connsiteY10" fmla="*/ 32571 h 32571"/>
                <a:gd name="connsiteX11" fmla="*/ 0 w 12928"/>
                <a:gd name="connsiteY11" fmla="*/ 32571 h 32571"/>
                <a:gd name="connsiteX12" fmla="*/ 0 w 12928"/>
                <a:gd name="connsiteY12" fmla="*/ 0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28" h="32571">
                  <a:moveTo>
                    <a:pt x="0" y="0"/>
                  </a:moveTo>
                  <a:lnTo>
                    <a:pt x="12929" y="0"/>
                  </a:lnTo>
                  <a:lnTo>
                    <a:pt x="12929" y="4476"/>
                  </a:lnTo>
                  <a:lnTo>
                    <a:pt x="5470" y="4476"/>
                  </a:lnTo>
                  <a:lnTo>
                    <a:pt x="5470" y="13675"/>
                  </a:lnTo>
                  <a:lnTo>
                    <a:pt x="10940" y="13675"/>
                  </a:lnTo>
                  <a:lnTo>
                    <a:pt x="10940" y="18150"/>
                  </a:lnTo>
                  <a:lnTo>
                    <a:pt x="5470" y="18150"/>
                  </a:lnTo>
                  <a:lnTo>
                    <a:pt x="5470" y="28096"/>
                  </a:lnTo>
                  <a:lnTo>
                    <a:pt x="12929" y="28096"/>
                  </a:lnTo>
                  <a:lnTo>
                    <a:pt x="12929" y="32571"/>
                  </a:lnTo>
                  <a:lnTo>
                    <a:pt x="0" y="32571"/>
                  </a:lnTo>
                  <a:lnTo>
                    <a:pt x="0" y="0"/>
                  </a:lnTo>
                  <a:close/>
                </a:path>
              </a:pathLst>
            </a:custGeom>
            <a:solidFill>
              <a:srgbClr val="FFFFFF"/>
            </a:solidFill>
            <a:ln w="4751" cap="flat">
              <a:noFill/>
              <a:prstDash val="solid"/>
              <a:miter/>
            </a:ln>
          </p:spPr>
          <p:txBody>
            <a:bodyPr rtlCol="0" anchor="ctr"/>
            <a:lstStyle/>
            <a:p>
              <a:endParaRPr lang="ru-RU"/>
            </a:p>
          </p:txBody>
        </p:sp>
        <p:sp>
          <p:nvSpPr>
            <p:cNvPr id="297" name="Полилиния: фигура 296">
              <a:extLst>
                <a:ext uri="{FF2B5EF4-FFF2-40B4-BE49-F238E27FC236}">
                  <a16:creationId xmlns:a16="http://schemas.microsoft.com/office/drawing/2014/main" id="{6F98430A-B4DA-4F2C-84EE-22EBC3986A74}"/>
                </a:ext>
              </a:extLst>
            </p:cNvPr>
            <p:cNvSpPr/>
            <p:nvPr/>
          </p:nvSpPr>
          <p:spPr>
            <a:xfrm>
              <a:off x="4187563" y="5729873"/>
              <a:ext cx="16161" cy="32571"/>
            </a:xfrm>
            <a:custGeom>
              <a:avLst/>
              <a:gdLst>
                <a:gd name="connsiteX0" fmla="*/ 5470 w 16161"/>
                <a:gd name="connsiteY0" fmla="*/ 17653 h 32571"/>
                <a:gd name="connsiteX1" fmla="*/ 5470 w 16161"/>
                <a:gd name="connsiteY1" fmla="*/ 32571 h 32571"/>
                <a:gd name="connsiteX2" fmla="*/ 0 w 16161"/>
                <a:gd name="connsiteY2" fmla="*/ 32571 h 32571"/>
                <a:gd name="connsiteX3" fmla="*/ 0 w 16161"/>
                <a:gd name="connsiteY3" fmla="*/ 0 h 32571"/>
                <a:gd name="connsiteX4" fmla="*/ 7956 w 16161"/>
                <a:gd name="connsiteY4" fmla="*/ 0 h 32571"/>
                <a:gd name="connsiteX5" fmla="*/ 15415 w 16161"/>
                <a:gd name="connsiteY5" fmla="*/ 7210 h 32571"/>
                <a:gd name="connsiteX6" fmla="*/ 15415 w 16161"/>
                <a:gd name="connsiteY6" fmla="*/ 11437 h 32571"/>
                <a:gd name="connsiteX7" fmla="*/ 10940 w 16161"/>
                <a:gd name="connsiteY7" fmla="*/ 17653 h 32571"/>
                <a:gd name="connsiteX8" fmla="*/ 16161 w 16161"/>
                <a:gd name="connsiteY8" fmla="*/ 32323 h 32571"/>
                <a:gd name="connsiteX9" fmla="*/ 10443 w 16161"/>
                <a:gd name="connsiteY9" fmla="*/ 32323 h 32571"/>
                <a:gd name="connsiteX10" fmla="*/ 5470 w 16161"/>
                <a:gd name="connsiteY10" fmla="*/ 17653 h 32571"/>
                <a:gd name="connsiteX11" fmla="*/ 5470 w 16161"/>
                <a:gd name="connsiteY11" fmla="*/ 4476 h 32571"/>
                <a:gd name="connsiteX12" fmla="*/ 5470 w 16161"/>
                <a:gd name="connsiteY12" fmla="*/ 14669 h 32571"/>
                <a:gd name="connsiteX13" fmla="*/ 7210 w 16161"/>
                <a:gd name="connsiteY13" fmla="*/ 14669 h 32571"/>
                <a:gd name="connsiteX14" fmla="*/ 9946 w 16161"/>
                <a:gd name="connsiteY14" fmla="*/ 11935 h 32571"/>
                <a:gd name="connsiteX15" fmla="*/ 9946 w 16161"/>
                <a:gd name="connsiteY15" fmla="*/ 7210 h 32571"/>
                <a:gd name="connsiteX16" fmla="*/ 7210 w 16161"/>
                <a:gd name="connsiteY16" fmla="*/ 4476 h 32571"/>
                <a:gd name="connsiteX17" fmla="*/ 5470 w 16161"/>
                <a:gd name="connsiteY17" fmla="*/ 4476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161" h="32571">
                  <a:moveTo>
                    <a:pt x="5470" y="17653"/>
                  </a:moveTo>
                  <a:lnTo>
                    <a:pt x="5470" y="32571"/>
                  </a:lnTo>
                  <a:lnTo>
                    <a:pt x="0" y="32571"/>
                  </a:lnTo>
                  <a:lnTo>
                    <a:pt x="0" y="0"/>
                  </a:lnTo>
                  <a:lnTo>
                    <a:pt x="7956" y="0"/>
                  </a:lnTo>
                  <a:cubicBezTo>
                    <a:pt x="13426" y="0"/>
                    <a:pt x="15415" y="2735"/>
                    <a:pt x="15415" y="7210"/>
                  </a:cubicBezTo>
                  <a:lnTo>
                    <a:pt x="15415" y="11437"/>
                  </a:lnTo>
                  <a:cubicBezTo>
                    <a:pt x="15415" y="14918"/>
                    <a:pt x="14172" y="16907"/>
                    <a:pt x="10940" y="17653"/>
                  </a:cubicBezTo>
                  <a:lnTo>
                    <a:pt x="16161" y="32323"/>
                  </a:lnTo>
                  <a:lnTo>
                    <a:pt x="10443" y="32323"/>
                  </a:lnTo>
                  <a:lnTo>
                    <a:pt x="5470" y="17653"/>
                  </a:lnTo>
                  <a:close/>
                  <a:moveTo>
                    <a:pt x="5470" y="4476"/>
                  </a:moveTo>
                  <a:lnTo>
                    <a:pt x="5470" y="14669"/>
                  </a:lnTo>
                  <a:lnTo>
                    <a:pt x="7210" y="14669"/>
                  </a:lnTo>
                  <a:cubicBezTo>
                    <a:pt x="9199" y="14669"/>
                    <a:pt x="9946" y="13675"/>
                    <a:pt x="9946" y="11935"/>
                  </a:cubicBezTo>
                  <a:lnTo>
                    <a:pt x="9946" y="7210"/>
                  </a:lnTo>
                  <a:cubicBezTo>
                    <a:pt x="9946" y="5470"/>
                    <a:pt x="9199" y="4476"/>
                    <a:pt x="7210" y="4476"/>
                  </a:cubicBezTo>
                  <a:lnTo>
                    <a:pt x="5470" y="4476"/>
                  </a:lnTo>
                  <a:close/>
                </a:path>
              </a:pathLst>
            </a:custGeom>
            <a:solidFill>
              <a:srgbClr val="FFFFFF"/>
            </a:solidFill>
            <a:ln w="4751" cap="flat">
              <a:noFill/>
              <a:prstDash val="solid"/>
              <a:miter/>
            </a:ln>
          </p:spPr>
          <p:txBody>
            <a:bodyPr rtlCol="0" anchor="ctr"/>
            <a:lstStyle/>
            <a:p>
              <a:endParaRPr lang="ru-RU"/>
            </a:p>
          </p:txBody>
        </p:sp>
        <p:sp>
          <p:nvSpPr>
            <p:cNvPr id="298" name="Полилиния: фигура 297">
              <a:extLst>
                <a:ext uri="{FF2B5EF4-FFF2-40B4-BE49-F238E27FC236}">
                  <a16:creationId xmlns:a16="http://schemas.microsoft.com/office/drawing/2014/main" id="{228C7EEA-FE67-429B-A42F-1B738D12B6B2}"/>
                </a:ext>
              </a:extLst>
            </p:cNvPr>
            <p:cNvSpPr/>
            <p:nvPr/>
          </p:nvSpPr>
          <p:spPr>
            <a:xfrm>
              <a:off x="4206211" y="5729873"/>
              <a:ext cx="16161" cy="33068"/>
            </a:xfrm>
            <a:custGeom>
              <a:avLst/>
              <a:gdLst>
                <a:gd name="connsiteX0" fmla="*/ 8453 w 16161"/>
                <a:gd name="connsiteY0" fmla="*/ 15167 h 33068"/>
                <a:gd name="connsiteX1" fmla="*/ 16161 w 16161"/>
                <a:gd name="connsiteY1" fmla="*/ 15167 h 33068"/>
                <a:gd name="connsiteX2" fmla="*/ 16161 w 16161"/>
                <a:gd name="connsiteY2" fmla="*/ 32571 h 33068"/>
                <a:gd name="connsiteX3" fmla="*/ 12183 w 16161"/>
                <a:gd name="connsiteY3" fmla="*/ 32571 h 33068"/>
                <a:gd name="connsiteX4" fmla="*/ 12183 w 16161"/>
                <a:gd name="connsiteY4" fmla="*/ 29090 h 33068"/>
                <a:gd name="connsiteX5" fmla="*/ 6961 w 16161"/>
                <a:gd name="connsiteY5" fmla="*/ 33068 h 33068"/>
                <a:gd name="connsiteX6" fmla="*/ 0 w 16161"/>
                <a:gd name="connsiteY6" fmla="*/ 24366 h 33068"/>
                <a:gd name="connsiteX7" fmla="*/ 0 w 16161"/>
                <a:gd name="connsiteY7" fmla="*/ 8703 h 33068"/>
                <a:gd name="connsiteX8" fmla="*/ 8205 w 16161"/>
                <a:gd name="connsiteY8" fmla="*/ 0 h 33068"/>
                <a:gd name="connsiteX9" fmla="*/ 15912 w 16161"/>
                <a:gd name="connsiteY9" fmla="*/ 8205 h 33068"/>
                <a:gd name="connsiteX10" fmla="*/ 15912 w 16161"/>
                <a:gd name="connsiteY10" fmla="*/ 11189 h 33068"/>
                <a:gd name="connsiteX11" fmla="*/ 10939 w 16161"/>
                <a:gd name="connsiteY11" fmla="*/ 11189 h 33068"/>
                <a:gd name="connsiteX12" fmla="*/ 10939 w 16161"/>
                <a:gd name="connsiteY12" fmla="*/ 7957 h 33068"/>
                <a:gd name="connsiteX13" fmla="*/ 8205 w 16161"/>
                <a:gd name="connsiteY13" fmla="*/ 4724 h 33068"/>
                <a:gd name="connsiteX14" fmla="*/ 5470 w 16161"/>
                <a:gd name="connsiteY14" fmla="*/ 8205 h 33068"/>
                <a:gd name="connsiteX15" fmla="*/ 5470 w 16161"/>
                <a:gd name="connsiteY15" fmla="*/ 25609 h 33068"/>
                <a:gd name="connsiteX16" fmla="*/ 8205 w 16161"/>
                <a:gd name="connsiteY16" fmla="*/ 29090 h 33068"/>
                <a:gd name="connsiteX17" fmla="*/ 10939 w 16161"/>
                <a:gd name="connsiteY17" fmla="*/ 25858 h 33068"/>
                <a:gd name="connsiteX18" fmla="*/ 10939 w 16161"/>
                <a:gd name="connsiteY18" fmla="*/ 20140 h 33068"/>
                <a:gd name="connsiteX19" fmla="*/ 8453 w 16161"/>
                <a:gd name="connsiteY19" fmla="*/ 20140 h 33068"/>
                <a:gd name="connsiteX20" fmla="*/ 8453 w 16161"/>
                <a:gd name="connsiteY20" fmla="*/ 15167 h 3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161" h="33068">
                  <a:moveTo>
                    <a:pt x="8453" y="15167"/>
                  </a:moveTo>
                  <a:lnTo>
                    <a:pt x="16161" y="15167"/>
                  </a:lnTo>
                  <a:lnTo>
                    <a:pt x="16161" y="32571"/>
                  </a:lnTo>
                  <a:lnTo>
                    <a:pt x="12183" y="32571"/>
                  </a:lnTo>
                  <a:lnTo>
                    <a:pt x="12183" y="29090"/>
                  </a:lnTo>
                  <a:cubicBezTo>
                    <a:pt x="11437" y="31577"/>
                    <a:pt x="9945" y="33068"/>
                    <a:pt x="6961" y="33068"/>
                  </a:cubicBezTo>
                  <a:cubicBezTo>
                    <a:pt x="2237" y="33068"/>
                    <a:pt x="0" y="29339"/>
                    <a:pt x="0" y="24366"/>
                  </a:cubicBezTo>
                  <a:lnTo>
                    <a:pt x="0" y="8703"/>
                  </a:lnTo>
                  <a:cubicBezTo>
                    <a:pt x="0" y="3730"/>
                    <a:pt x="2486" y="0"/>
                    <a:pt x="8205" y="0"/>
                  </a:cubicBezTo>
                  <a:cubicBezTo>
                    <a:pt x="14172" y="0"/>
                    <a:pt x="15912" y="3481"/>
                    <a:pt x="15912" y="8205"/>
                  </a:cubicBezTo>
                  <a:lnTo>
                    <a:pt x="15912" y="11189"/>
                  </a:lnTo>
                  <a:lnTo>
                    <a:pt x="10939" y="11189"/>
                  </a:lnTo>
                  <a:lnTo>
                    <a:pt x="10939" y="7957"/>
                  </a:lnTo>
                  <a:cubicBezTo>
                    <a:pt x="10939" y="5967"/>
                    <a:pt x="10194" y="4724"/>
                    <a:pt x="8205" y="4724"/>
                  </a:cubicBezTo>
                  <a:cubicBezTo>
                    <a:pt x="6216" y="4724"/>
                    <a:pt x="5470" y="6216"/>
                    <a:pt x="5470" y="8205"/>
                  </a:cubicBezTo>
                  <a:lnTo>
                    <a:pt x="5470" y="25609"/>
                  </a:lnTo>
                  <a:cubicBezTo>
                    <a:pt x="5470" y="27599"/>
                    <a:pt x="6216" y="29090"/>
                    <a:pt x="8205" y="29090"/>
                  </a:cubicBezTo>
                  <a:cubicBezTo>
                    <a:pt x="9945" y="29090"/>
                    <a:pt x="10939" y="28096"/>
                    <a:pt x="10939" y="25858"/>
                  </a:cubicBezTo>
                  <a:lnTo>
                    <a:pt x="10939" y="20140"/>
                  </a:lnTo>
                  <a:lnTo>
                    <a:pt x="8453" y="20140"/>
                  </a:lnTo>
                  <a:lnTo>
                    <a:pt x="8453" y="15167"/>
                  </a:lnTo>
                  <a:close/>
                </a:path>
              </a:pathLst>
            </a:custGeom>
            <a:solidFill>
              <a:srgbClr val="FFFFFF"/>
            </a:solidFill>
            <a:ln w="4751" cap="flat">
              <a:noFill/>
              <a:prstDash val="solid"/>
              <a:miter/>
            </a:ln>
          </p:spPr>
          <p:txBody>
            <a:bodyPr rtlCol="0" anchor="ctr"/>
            <a:lstStyle/>
            <a:p>
              <a:endParaRPr lang="ru-RU"/>
            </a:p>
          </p:txBody>
        </p:sp>
        <p:sp>
          <p:nvSpPr>
            <p:cNvPr id="299" name="Полилиния: фигура 298">
              <a:extLst>
                <a:ext uri="{FF2B5EF4-FFF2-40B4-BE49-F238E27FC236}">
                  <a16:creationId xmlns:a16="http://schemas.microsoft.com/office/drawing/2014/main" id="{B3C5BFA8-3E69-461C-B172-97A92C15DA9C}"/>
                </a:ext>
              </a:extLst>
            </p:cNvPr>
            <p:cNvSpPr/>
            <p:nvPr/>
          </p:nvSpPr>
          <p:spPr>
            <a:xfrm>
              <a:off x="4225107" y="5729873"/>
              <a:ext cx="17404" cy="32571"/>
            </a:xfrm>
            <a:custGeom>
              <a:avLst/>
              <a:gdLst>
                <a:gd name="connsiteX0" fmla="*/ 11686 w 17404"/>
                <a:gd name="connsiteY0" fmla="*/ 20140 h 32571"/>
                <a:gd name="connsiteX1" fmla="*/ 11686 w 17404"/>
                <a:gd name="connsiteY1" fmla="*/ 32571 h 32571"/>
                <a:gd name="connsiteX2" fmla="*/ 6216 w 17404"/>
                <a:gd name="connsiteY2" fmla="*/ 32571 h 32571"/>
                <a:gd name="connsiteX3" fmla="*/ 6216 w 17404"/>
                <a:gd name="connsiteY3" fmla="*/ 20140 h 32571"/>
                <a:gd name="connsiteX4" fmla="*/ 0 w 17404"/>
                <a:gd name="connsiteY4" fmla="*/ 0 h 32571"/>
                <a:gd name="connsiteX5" fmla="*/ 5719 w 17404"/>
                <a:gd name="connsiteY5" fmla="*/ 0 h 32571"/>
                <a:gd name="connsiteX6" fmla="*/ 8951 w 17404"/>
                <a:gd name="connsiteY6" fmla="*/ 12432 h 32571"/>
                <a:gd name="connsiteX7" fmla="*/ 12183 w 17404"/>
                <a:gd name="connsiteY7" fmla="*/ 0 h 32571"/>
                <a:gd name="connsiteX8" fmla="*/ 17405 w 17404"/>
                <a:gd name="connsiteY8" fmla="*/ 0 h 32571"/>
                <a:gd name="connsiteX9" fmla="*/ 11686 w 17404"/>
                <a:gd name="connsiteY9" fmla="*/ 20140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04" h="32571">
                  <a:moveTo>
                    <a:pt x="11686" y="20140"/>
                  </a:moveTo>
                  <a:lnTo>
                    <a:pt x="11686" y="32571"/>
                  </a:lnTo>
                  <a:lnTo>
                    <a:pt x="6216" y="32571"/>
                  </a:lnTo>
                  <a:lnTo>
                    <a:pt x="6216" y="20140"/>
                  </a:lnTo>
                  <a:lnTo>
                    <a:pt x="0" y="0"/>
                  </a:lnTo>
                  <a:lnTo>
                    <a:pt x="5719" y="0"/>
                  </a:lnTo>
                  <a:lnTo>
                    <a:pt x="8951" y="12432"/>
                  </a:lnTo>
                  <a:lnTo>
                    <a:pt x="12183" y="0"/>
                  </a:lnTo>
                  <a:lnTo>
                    <a:pt x="17405" y="0"/>
                  </a:lnTo>
                  <a:lnTo>
                    <a:pt x="11686" y="20140"/>
                  </a:lnTo>
                  <a:close/>
                </a:path>
              </a:pathLst>
            </a:custGeom>
            <a:solidFill>
              <a:srgbClr val="FFFFFF"/>
            </a:solidFill>
            <a:ln w="4751" cap="flat">
              <a:noFill/>
              <a:prstDash val="solid"/>
              <a:miter/>
            </a:ln>
          </p:spPr>
          <p:txBody>
            <a:bodyPr rtlCol="0" anchor="ctr"/>
            <a:lstStyle/>
            <a:p>
              <a:endParaRPr lang="ru-RU"/>
            </a:p>
          </p:txBody>
        </p:sp>
        <p:sp>
          <p:nvSpPr>
            <p:cNvPr id="300" name="Полилиния: фигура 299">
              <a:extLst>
                <a:ext uri="{FF2B5EF4-FFF2-40B4-BE49-F238E27FC236}">
                  <a16:creationId xmlns:a16="http://schemas.microsoft.com/office/drawing/2014/main" id="{A6BF84B3-1176-4E85-BE67-BC2187645353}"/>
                </a:ext>
              </a:extLst>
            </p:cNvPr>
            <p:cNvSpPr/>
            <p:nvPr/>
          </p:nvSpPr>
          <p:spPr>
            <a:xfrm>
              <a:off x="4115441" y="5967817"/>
              <a:ext cx="9466" cy="34559"/>
            </a:xfrm>
            <a:custGeom>
              <a:avLst/>
              <a:gdLst>
                <a:gd name="connsiteX0" fmla="*/ 4743 w 9466"/>
                <a:gd name="connsiteY0" fmla="*/ 34560 h 34559"/>
                <a:gd name="connsiteX1" fmla="*/ 9467 w 9466"/>
                <a:gd name="connsiteY1" fmla="*/ 30084 h 34559"/>
                <a:gd name="connsiteX2" fmla="*/ 9467 w 9466"/>
                <a:gd name="connsiteY2" fmla="*/ 4475 h 34559"/>
                <a:gd name="connsiteX3" fmla="*/ 4743 w 9466"/>
                <a:gd name="connsiteY3" fmla="*/ 0 h 34559"/>
                <a:gd name="connsiteX4" fmla="*/ 19 w 9466"/>
                <a:gd name="connsiteY4" fmla="*/ 4475 h 34559"/>
                <a:gd name="connsiteX5" fmla="*/ 19 w 9466"/>
                <a:gd name="connsiteY5" fmla="*/ 30084 h 34559"/>
                <a:gd name="connsiteX6" fmla="*/ 4743 w 9466"/>
                <a:gd name="connsiteY6" fmla="*/ 34560 h 34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66" h="34559">
                  <a:moveTo>
                    <a:pt x="4743" y="34560"/>
                  </a:moveTo>
                  <a:cubicBezTo>
                    <a:pt x="7478" y="34560"/>
                    <a:pt x="9467" y="32322"/>
                    <a:pt x="9467" y="30084"/>
                  </a:cubicBezTo>
                  <a:lnTo>
                    <a:pt x="9467" y="4475"/>
                  </a:lnTo>
                  <a:cubicBezTo>
                    <a:pt x="9467" y="2237"/>
                    <a:pt x="7229" y="0"/>
                    <a:pt x="4743" y="0"/>
                  </a:cubicBezTo>
                  <a:cubicBezTo>
                    <a:pt x="2008" y="0"/>
                    <a:pt x="19" y="2486"/>
                    <a:pt x="19" y="4475"/>
                  </a:cubicBezTo>
                  <a:lnTo>
                    <a:pt x="19" y="30084"/>
                  </a:lnTo>
                  <a:cubicBezTo>
                    <a:pt x="-230" y="32074"/>
                    <a:pt x="2008" y="34560"/>
                    <a:pt x="4743" y="34560"/>
                  </a:cubicBezTo>
                  <a:close/>
                </a:path>
              </a:pathLst>
            </a:custGeom>
            <a:solidFill>
              <a:srgbClr val="FFFFFF"/>
            </a:solidFill>
            <a:ln w="4751" cap="flat">
              <a:noFill/>
              <a:prstDash val="solid"/>
              <a:miter/>
            </a:ln>
          </p:spPr>
          <p:txBody>
            <a:bodyPr rtlCol="0" anchor="ctr"/>
            <a:lstStyle/>
            <a:p>
              <a:endParaRPr lang="ru-RU"/>
            </a:p>
          </p:txBody>
        </p:sp>
        <p:sp>
          <p:nvSpPr>
            <p:cNvPr id="301" name="Полилиния: фигура 300">
              <a:extLst>
                <a:ext uri="{FF2B5EF4-FFF2-40B4-BE49-F238E27FC236}">
                  <a16:creationId xmlns:a16="http://schemas.microsoft.com/office/drawing/2014/main" id="{23935BDC-6CA4-4A0B-9B8A-D9C7F5347A60}"/>
                </a:ext>
              </a:extLst>
            </p:cNvPr>
            <p:cNvSpPr/>
            <p:nvPr/>
          </p:nvSpPr>
          <p:spPr>
            <a:xfrm>
              <a:off x="4061009" y="5842004"/>
              <a:ext cx="117354" cy="117354"/>
            </a:xfrm>
            <a:custGeom>
              <a:avLst/>
              <a:gdLst>
                <a:gd name="connsiteX0" fmla="*/ 58677 w 117354"/>
                <a:gd name="connsiteY0" fmla="*/ 0 h 117354"/>
                <a:gd name="connsiteX1" fmla="*/ 0 w 117354"/>
                <a:gd name="connsiteY1" fmla="*/ 58677 h 117354"/>
                <a:gd name="connsiteX2" fmla="*/ 58677 w 117354"/>
                <a:gd name="connsiteY2" fmla="*/ 117355 h 117354"/>
                <a:gd name="connsiteX3" fmla="*/ 117355 w 117354"/>
                <a:gd name="connsiteY3" fmla="*/ 58677 h 117354"/>
                <a:gd name="connsiteX4" fmla="*/ 58677 w 117354"/>
                <a:gd name="connsiteY4" fmla="*/ 0 h 117354"/>
                <a:gd name="connsiteX5" fmla="*/ 54202 w 117354"/>
                <a:gd name="connsiteY5" fmla="*/ 23372 h 117354"/>
                <a:gd name="connsiteX6" fmla="*/ 58677 w 117354"/>
                <a:gd name="connsiteY6" fmla="*/ 19393 h 117354"/>
                <a:gd name="connsiteX7" fmla="*/ 62904 w 117354"/>
                <a:gd name="connsiteY7" fmla="*/ 23372 h 117354"/>
                <a:gd name="connsiteX8" fmla="*/ 62904 w 117354"/>
                <a:gd name="connsiteY8" fmla="*/ 43511 h 117354"/>
                <a:gd name="connsiteX9" fmla="*/ 58677 w 117354"/>
                <a:gd name="connsiteY9" fmla="*/ 47489 h 117354"/>
                <a:gd name="connsiteX10" fmla="*/ 54202 w 117354"/>
                <a:gd name="connsiteY10" fmla="*/ 43511 h 117354"/>
                <a:gd name="connsiteX11" fmla="*/ 54202 w 117354"/>
                <a:gd name="connsiteY11" fmla="*/ 23372 h 117354"/>
                <a:gd name="connsiteX12" fmla="*/ 58677 w 117354"/>
                <a:gd name="connsiteY12" fmla="*/ 88762 h 117354"/>
                <a:gd name="connsiteX13" fmla="*/ 28096 w 117354"/>
                <a:gd name="connsiteY13" fmla="*/ 58180 h 117354"/>
                <a:gd name="connsiteX14" fmla="*/ 49478 w 117354"/>
                <a:gd name="connsiteY14" fmla="*/ 29090 h 117354"/>
                <a:gd name="connsiteX15" fmla="*/ 49478 w 117354"/>
                <a:gd name="connsiteY15" fmla="*/ 40527 h 117354"/>
                <a:gd name="connsiteX16" fmla="*/ 38538 w 117354"/>
                <a:gd name="connsiteY16" fmla="*/ 58180 h 117354"/>
                <a:gd name="connsiteX17" fmla="*/ 58429 w 117354"/>
                <a:gd name="connsiteY17" fmla="*/ 78071 h 117354"/>
                <a:gd name="connsiteX18" fmla="*/ 78319 w 117354"/>
                <a:gd name="connsiteY18" fmla="*/ 58180 h 117354"/>
                <a:gd name="connsiteX19" fmla="*/ 67380 w 117354"/>
                <a:gd name="connsiteY19" fmla="*/ 40278 h 117354"/>
                <a:gd name="connsiteX20" fmla="*/ 67380 w 117354"/>
                <a:gd name="connsiteY20" fmla="*/ 28841 h 117354"/>
                <a:gd name="connsiteX21" fmla="*/ 88762 w 117354"/>
                <a:gd name="connsiteY21" fmla="*/ 57932 h 117354"/>
                <a:gd name="connsiteX22" fmla="*/ 58677 w 117354"/>
                <a:gd name="connsiteY22" fmla="*/ 88762 h 11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7354" h="117354">
                  <a:moveTo>
                    <a:pt x="58677" y="0"/>
                  </a:moveTo>
                  <a:cubicBezTo>
                    <a:pt x="26355" y="0"/>
                    <a:pt x="0" y="26355"/>
                    <a:pt x="0" y="58677"/>
                  </a:cubicBezTo>
                  <a:cubicBezTo>
                    <a:pt x="0" y="90999"/>
                    <a:pt x="26355" y="117355"/>
                    <a:pt x="58677" y="117355"/>
                  </a:cubicBezTo>
                  <a:cubicBezTo>
                    <a:pt x="91000" y="117355"/>
                    <a:pt x="117355" y="90999"/>
                    <a:pt x="117355" y="58677"/>
                  </a:cubicBezTo>
                  <a:cubicBezTo>
                    <a:pt x="117106" y="26355"/>
                    <a:pt x="91000" y="0"/>
                    <a:pt x="58677" y="0"/>
                  </a:cubicBezTo>
                  <a:close/>
                  <a:moveTo>
                    <a:pt x="54202" y="23372"/>
                  </a:moveTo>
                  <a:cubicBezTo>
                    <a:pt x="54202" y="21382"/>
                    <a:pt x="56191" y="19393"/>
                    <a:pt x="58677" y="19393"/>
                  </a:cubicBezTo>
                  <a:cubicBezTo>
                    <a:pt x="61164" y="19393"/>
                    <a:pt x="62904" y="21631"/>
                    <a:pt x="62904" y="23372"/>
                  </a:cubicBezTo>
                  <a:lnTo>
                    <a:pt x="62904" y="43511"/>
                  </a:lnTo>
                  <a:cubicBezTo>
                    <a:pt x="62904" y="45499"/>
                    <a:pt x="60915" y="47489"/>
                    <a:pt x="58677" y="47489"/>
                  </a:cubicBezTo>
                  <a:cubicBezTo>
                    <a:pt x="56191" y="47489"/>
                    <a:pt x="54202" y="45251"/>
                    <a:pt x="54202" y="43511"/>
                  </a:cubicBezTo>
                  <a:lnTo>
                    <a:pt x="54202" y="23372"/>
                  </a:lnTo>
                  <a:close/>
                  <a:moveTo>
                    <a:pt x="58677" y="88762"/>
                  </a:moveTo>
                  <a:cubicBezTo>
                    <a:pt x="41770" y="88762"/>
                    <a:pt x="28096" y="75087"/>
                    <a:pt x="28096" y="58180"/>
                  </a:cubicBezTo>
                  <a:cubicBezTo>
                    <a:pt x="28096" y="44505"/>
                    <a:pt x="37047" y="32819"/>
                    <a:pt x="49478" y="29090"/>
                  </a:cubicBezTo>
                  <a:lnTo>
                    <a:pt x="49478" y="40527"/>
                  </a:lnTo>
                  <a:cubicBezTo>
                    <a:pt x="43013" y="43759"/>
                    <a:pt x="38538" y="50473"/>
                    <a:pt x="38538" y="58180"/>
                  </a:cubicBezTo>
                  <a:cubicBezTo>
                    <a:pt x="38538" y="69120"/>
                    <a:pt x="47489" y="78071"/>
                    <a:pt x="58429" y="78071"/>
                  </a:cubicBezTo>
                  <a:cubicBezTo>
                    <a:pt x="69369" y="78071"/>
                    <a:pt x="78319" y="69120"/>
                    <a:pt x="78319" y="58180"/>
                  </a:cubicBezTo>
                  <a:cubicBezTo>
                    <a:pt x="78319" y="50473"/>
                    <a:pt x="73844" y="43759"/>
                    <a:pt x="67380" y="40278"/>
                  </a:cubicBezTo>
                  <a:lnTo>
                    <a:pt x="67380" y="28841"/>
                  </a:lnTo>
                  <a:cubicBezTo>
                    <a:pt x="79811" y="32571"/>
                    <a:pt x="88762" y="44256"/>
                    <a:pt x="88762" y="57932"/>
                  </a:cubicBezTo>
                  <a:cubicBezTo>
                    <a:pt x="89011" y="75087"/>
                    <a:pt x="75336" y="88762"/>
                    <a:pt x="58677" y="88762"/>
                  </a:cubicBezTo>
                  <a:close/>
                </a:path>
              </a:pathLst>
            </a:custGeom>
            <a:solidFill>
              <a:srgbClr val="FFFFFF"/>
            </a:solidFill>
            <a:ln w="4751" cap="flat">
              <a:noFill/>
              <a:prstDash val="solid"/>
              <a:miter/>
            </a:ln>
          </p:spPr>
          <p:txBody>
            <a:bodyPr rtlCol="0" anchor="ctr"/>
            <a:lstStyle/>
            <a:p>
              <a:endParaRPr lang="ru-RU"/>
            </a:p>
          </p:txBody>
        </p:sp>
        <p:sp>
          <p:nvSpPr>
            <p:cNvPr id="302" name="Полилиния: фигура 301">
              <a:extLst>
                <a:ext uri="{FF2B5EF4-FFF2-40B4-BE49-F238E27FC236}">
                  <a16:creationId xmlns:a16="http://schemas.microsoft.com/office/drawing/2014/main" id="{69F045AE-1C79-437F-8268-1B98FD4A16E6}"/>
                </a:ext>
              </a:extLst>
            </p:cNvPr>
            <p:cNvSpPr/>
            <p:nvPr/>
          </p:nvSpPr>
          <p:spPr>
            <a:xfrm>
              <a:off x="4017498" y="5895461"/>
              <a:ext cx="34808" cy="9466"/>
            </a:xfrm>
            <a:custGeom>
              <a:avLst/>
              <a:gdLst>
                <a:gd name="connsiteX0" fmla="*/ 34809 w 34808"/>
                <a:gd name="connsiteY0" fmla="*/ 4724 h 9466"/>
                <a:gd name="connsiteX1" fmla="*/ 30333 w 34808"/>
                <a:gd name="connsiteY1" fmla="*/ 0 h 9466"/>
                <a:gd name="connsiteX2" fmla="*/ 4475 w 34808"/>
                <a:gd name="connsiteY2" fmla="*/ 0 h 9466"/>
                <a:gd name="connsiteX3" fmla="*/ 0 w 34808"/>
                <a:gd name="connsiteY3" fmla="*/ 4724 h 9466"/>
                <a:gd name="connsiteX4" fmla="*/ 4475 w 34808"/>
                <a:gd name="connsiteY4" fmla="*/ 9448 h 9466"/>
                <a:gd name="connsiteX5" fmla="*/ 30085 w 34808"/>
                <a:gd name="connsiteY5" fmla="*/ 9448 h 9466"/>
                <a:gd name="connsiteX6" fmla="*/ 34809 w 34808"/>
                <a:gd name="connsiteY6" fmla="*/ 4724 h 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08" h="9466">
                  <a:moveTo>
                    <a:pt x="34809" y="4724"/>
                  </a:moveTo>
                  <a:cubicBezTo>
                    <a:pt x="34809" y="1989"/>
                    <a:pt x="32571" y="0"/>
                    <a:pt x="30333" y="0"/>
                  </a:cubicBezTo>
                  <a:lnTo>
                    <a:pt x="4475" y="0"/>
                  </a:lnTo>
                  <a:cubicBezTo>
                    <a:pt x="2238" y="0"/>
                    <a:pt x="0" y="2237"/>
                    <a:pt x="0" y="4724"/>
                  </a:cubicBezTo>
                  <a:cubicBezTo>
                    <a:pt x="0" y="7459"/>
                    <a:pt x="2487" y="9448"/>
                    <a:pt x="4475" y="9448"/>
                  </a:cubicBezTo>
                  <a:lnTo>
                    <a:pt x="30085" y="9448"/>
                  </a:lnTo>
                  <a:cubicBezTo>
                    <a:pt x="32323" y="9696"/>
                    <a:pt x="34809" y="7459"/>
                    <a:pt x="34809" y="4724"/>
                  </a:cubicBezTo>
                  <a:close/>
                </a:path>
              </a:pathLst>
            </a:custGeom>
            <a:solidFill>
              <a:srgbClr val="FFFFFF"/>
            </a:solidFill>
            <a:ln w="4751" cap="flat">
              <a:noFill/>
              <a:prstDash val="solid"/>
              <a:miter/>
            </a:ln>
          </p:spPr>
          <p:txBody>
            <a:bodyPr rtlCol="0" anchor="ctr"/>
            <a:lstStyle/>
            <a:p>
              <a:endParaRPr lang="ru-RU"/>
            </a:p>
          </p:txBody>
        </p:sp>
        <p:sp>
          <p:nvSpPr>
            <p:cNvPr id="303" name="Полилиния: фигура 302">
              <a:extLst>
                <a:ext uri="{FF2B5EF4-FFF2-40B4-BE49-F238E27FC236}">
                  <a16:creationId xmlns:a16="http://schemas.microsoft.com/office/drawing/2014/main" id="{EDB361BF-65C0-4EE7-B929-6E2935723F56}"/>
                </a:ext>
              </a:extLst>
            </p:cNvPr>
            <p:cNvSpPr/>
            <p:nvPr/>
          </p:nvSpPr>
          <p:spPr>
            <a:xfrm>
              <a:off x="4187066" y="5895461"/>
              <a:ext cx="34559" cy="9466"/>
            </a:xfrm>
            <a:custGeom>
              <a:avLst/>
              <a:gdLst>
                <a:gd name="connsiteX0" fmla="*/ 34560 w 34559"/>
                <a:gd name="connsiteY0" fmla="*/ 4724 h 9466"/>
                <a:gd name="connsiteX1" fmla="*/ 30084 w 34559"/>
                <a:gd name="connsiteY1" fmla="*/ 0 h 9466"/>
                <a:gd name="connsiteX2" fmla="*/ 4475 w 34559"/>
                <a:gd name="connsiteY2" fmla="*/ 0 h 9466"/>
                <a:gd name="connsiteX3" fmla="*/ 0 w 34559"/>
                <a:gd name="connsiteY3" fmla="*/ 4724 h 9466"/>
                <a:gd name="connsiteX4" fmla="*/ 4475 w 34559"/>
                <a:gd name="connsiteY4" fmla="*/ 9448 h 9466"/>
                <a:gd name="connsiteX5" fmla="*/ 30084 w 34559"/>
                <a:gd name="connsiteY5" fmla="*/ 9448 h 9466"/>
                <a:gd name="connsiteX6" fmla="*/ 34560 w 34559"/>
                <a:gd name="connsiteY6" fmla="*/ 4724 h 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59" h="9466">
                  <a:moveTo>
                    <a:pt x="34560" y="4724"/>
                  </a:moveTo>
                  <a:cubicBezTo>
                    <a:pt x="34560" y="1989"/>
                    <a:pt x="32322" y="0"/>
                    <a:pt x="30084" y="0"/>
                  </a:cubicBezTo>
                  <a:lnTo>
                    <a:pt x="4475" y="0"/>
                  </a:lnTo>
                  <a:cubicBezTo>
                    <a:pt x="2237" y="0"/>
                    <a:pt x="0" y="2237"/>
                    <a:pt x="0" y="4724"/>
                  </a:cubicBezTo>
                  <a:cubicBezTo>
                    <a:pt x="0" y="7459"/>
                    <a:pt x="2486" y="9448"/>
                    <a:pt x="4475" y="9448"/>
                  </a:cubicBezTo>
                  <a:lnTo>
                    <a:pt x="30084" y="9448"/>
                  </a:lnTo>
                  <a:cubicBezTo>
                    <a:pt x="32322" y="9696"/>
                    <a:pt x="34560" y="7459"/>
                    <a:pt x="34560" y="4724"/>
                  </a:cubicBezTo>
                  <a:close/>
                </a:path>
              </a:pathLst>
            </a:custGeom>
            <a:solidFill>
              <a:srgbClr val="FFFFFF"/>
            </a:solidFill>
            <a:ln w="4751" cap="flat">
              <a:noFill/>
              <a:prstDash val="solid"/>
              <a:miter/>
            </a:ln>
          </p:spPr>
          <p:txBody>
            <a:bodyPr rtlCol="0" anchor="ctr"/>
            <a:lstStyle/>
            <a:p>
              <a:endParaRPr lang="ru-RU"/>
            </a:p>
          </p:txBody>
        </p:sp>
        <p:sp>
          <p:nvSpPr>
            <p:cNvPr id="304" name="Полилиния: фигура 303">
              <a:extLst>
                <a:ext uri="{FF2B5EF4-FFF2-40B4-BE49-F238E27FC236}">
                  <a16:creationId xmlns:a16="http://schemas.microsoft.com/office/drawing/2014/main" id="{A3B37E36-DD4A-4372-B691-93E2077D6ACE}"/>
                </a:ext>
              </a:extLst>
            </p:cNvPr>
            <p:cNvSpPr/>
            <p:nvPr/>
          </p:nvSpPr>
          <p:spPr>
            <a:xfrm>
              <a:off x="4114944" y="5798248"/>
              <a:ext cx="9467" cy="34560"/>
            </a:xfrm>
            <a:custGeom>
              <a:avLst/>
              <a:gdLst>
                <a:gd name="connsiteX0" fmla="*/ 4743 w 9467"/>
                <a:gd name="connsiteY0" fmla="*/ 34560 h 34560"/>
                <a:gd name="connsiteX1" fmla="*/ 9467 w 9467"/>
                <a:gd name="connsiteY1" fmla="*/ 30085 h 34560"/>
                <a:gd name="connsiteX2" fmla="*/ 9467 w 9467"/>
                <a:gd name="connsiteY2" fmla="*/ 4475 h 34560"/>
                <a:gd name="connsiteX3" fmla="*/ 4743 w 9467"/>
                <a:gd name="connsiteY3" fmla="*/ 0 h 34560"/>
                <a:gd name="connsiteX4" fmla="*/ 19 w 9467"/>
                <a:gd name="connsiteY4" fmla="*/ 4475 h 34560"/>
                <a:gd name="connsiteX5" fmla="*/ 19 w 9467"/>
                <a:gd name="connsiteY5" fmla="*/ 30085 h 34560"/>
                <a:gd name="connsiteX6" fmla="*/ 4743 w 9467"/>
                <a:gd name="connsiteY6" fmla="*/ 34560 h 3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67" h="34560">
                  <a:moveTo>
                    <a:pt x="4743" y="34560"/>
                  </a:moveTo>
                  <a:cubicBezTo>
                    <a:pt x="7478" y="34560"/>
                    <a:pt x="9467" y="32322"/>
                    <a:pt x="9467" y="30085"/>
                  </a:cubicBezTo>
                  <a:lnTo>
                    <a:pt x="9467" y="4475"/>
                  </a:lnTo>
                  <a:cubicBezTo>
                    <a:pt x="9467" y="2237"/>
                    <a:pt x="7229" y="0"/>
                    <a:pt x="4743" y="0"/>
                  </a:cubicBezTo>
                  <a:cubicBezTo>
                    <a:pt x="2008" y="0"/>
                    <a:pt x="19" y="2486"/>
                    <a:pt x="19" y="4475"/>
                  </a:cubicBezTo>
                  <a:lnTo>
                    <a:pt x="19" y="30085"/>
                  </a:lnTo>
                  <a:cubicBezTo>
                    <a:pt x="-230" y="32322"/>
                    <a:pt x="2008" y="34560"/>
                    <a:pt x="4743" y="34560"/>
                  </a:cubicBezTo>
                  <a:close/>
                </a:path>
              </a:pathLst>
            </a:custGeom>
            <a:solidFill>
              <a:srgbClr val="FFFFFF"/>
            </a:solidFill>
            <a:ln w="4751" cap="flat">
              <a:noFill/>
              <a:prstDash val="solid"/>
              <a:miter/>
            </a:ln>
          </p:spPr>
          <p:txBody>
            <a:bodyPr rtlCol="0" anchor="ctr"/>
            <a:lstStyle/>
            <a:p>
              <a:endParaRPr lang="ru-RU"/>
            </a:p>
          </p:txBody>
        </p:sp>
        <p:sp>
          <p:nvSpPr>
            <p:cNvPr id="305" name="Полилиния: фигура 304">
              <a:extLst>
                <a:ext uri="{FF2B5EF4-FFF2-40B4-BE49-F238E27FC236}">
                  <a16:creationId xmlns:a16="http://schemas.microsoft.com/office/drawing/2014/main" id="{92C42B08-217D-4CF1-8D94-EE377AD90E45}"/>
                </a:ext>
              </a:extLst>
            </p:cNvPr>
            <p:cNvSpPr/>
            <p:nvPr/>
          </p:nvSpPr>
          <p:spPr>
            <a:xfrm>
              <a:off x="4030618" y="5847245"/>
              <a:ext cx="31195" cy="22046"/>
            </a:xfrm>
            <a:custGeom>
              <a:avLst/>
              <a:gdLst>
                <a:gd name="connsiteX0" fmla="*/ 30640 w 31195"/>
                <a:gd name="connsiteY0" fmla="*/ 19625 h 22046"/>
                <a:gd name="connsiteX1" fmla="*/ 29148 w 31195"/>
                <a:gd name="connsiteY1" fmla="*/ 13160 h 22046"/>
                <a:gd name="connsiteX2" fmla="*/ 6771 w 31195"/>
                <a:gd name="connsiteY2" fmla="*/ 480 h 22046"/>
                <a:gd name="connsiteX3" fmla="*/ 555 w 31195"/>
                <a:gd name="connsiteY3" fmla="*/ 2469 h 22046"/>
                <a:gd name="connsiteX4" fmla="*/ 2047 w 31195"/>
                <a:gd name="connsiteY4" fmla="*/ 8934 h 22046"/>
                <a:gd name="connsiteX5" fmla="*/ 24424 w 31195"/>
                <a:gd name="connsiteY5" fmla="*/ 21614 h 22046"/>
                <a:gd name="connsiteX6" fmla="*/ 30640 w 31195"/>
                <a:gd name="connsiteY6" fmla="*/ 19625 h 2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95" h="22046">
                  <a:moveTo>
                    <a:pt x="30640" y="19625"/>
                  </a:moveTo>
                  <a:cubicBezTo>
                    <a:pt x="31883" y="17387"/>
                    <a:pt x="30889" y="14155"/>
                    <a:pt x="29148" y="13160"/>
                  </a:cubicBezTo>
                  <a:lnTo>
                    <a:pt x="6771" y="480"/>
                  </a:lnTo>
                  <a:cubicBezTo>
                    <a:pt x="4782" y="-514"/>
                    <a:pt x="1798" y="-17"/>
                    <a:pt x="555" y="2469"/>
                  </a:cubicBezTo>
                  <a:cubicBezTo>
                    <a:pt x="-688" y="4707"/>
                    <a:pt x="307" y="7939"/>
                    <a:pt x="2047" y="8934"/>
                  </a:cubicBezTo>
                  <a:lnTo>
                    <a:pt x="24424" y="21614"/>
                  </a:lnTo>
                  <a:cubicBezTo>
                    <a:pt x="26164" y="22609"/>
                    <a:pt x="29148" y="21863"/>
                    <a:pt x="30640" y="19625"/>
                  </a:cubicBezTo>
                  <a:close/>
                </a:path>
              </a:pathLst>
            </a:custGeom>
            <a:solidFill>
              <a:srgbClr val="FFFFFF"/>
            </a:solidFill>
            <a:ln w="4751" cap="flat">
              <a:noFill/>
              <a:prstDash val="solid"/>
              <a:miter/>
            </a:ln>
          </p:spPr>
          <p:txBody>
            <a:bodyPr rtlCol="0" anchor="ctr"/>
            <a:lstStyle/>
            <a:p>
              <a:endParaRPr lang="ru-RU"/>
            </a:p>
          </p:txBody>
        </p:sp>
        <p:sp>
          <p:nvSpPr>
            <p:cNvPr id="306" name="Полилиния: фигура 305">
              <a:extLst>
                <a:ext uri="{FF2B5EF4-FFF2-40B4-BE49-F238E27FC236}">
                  <a16:creationId xmlns:a16="http://schemas.microsoft.com/office/drawing/2014/main" id="{E274BFC3-4EBF-4B89-B5D0-8C581D63EA4D}"/>
                </a:ext>
              </a:extLst>
            </p:cNvPr>
            <p:cNvSpPr/>
            <p:nvPr/>
          </p:nvSpPr>
          <p:spPr>
            <a:xfrm>
              <a:off x="4177560" y="5931282"/>
              <a:ext cx="31195" cy="22046"/>
            </a:xfrm>
            <a:custGeom>
              <a:avLst/>
              <a:gdLst>
                <a:gd name="connsiteX0" fmla="*/ 30640 w 31195"/>
                <a:gd name="connsiteY0" fmla="*/ 19625 h 22046"/>
                <a:gd name="connsiteX1" fmla="*/ 29148 w 31195"/>
                <a:gd name="connsiteY1" fmla="*/ 13160 h 22046"/>
                <a:gd name="connsiteX2" fmla="*/ 6771 w 31195"/>
                <a:gd name="connsiteY2" fmla="*/ 480 h 22046"/>
                <a:gd name="connsiteX3" fmla="*/ 556 w 31195"/>
                <a:gd name="connsiteY3" fmla="*/ 2469 h 22046"/>
                <a:gd name="connsiteX4" fmla="*/ 2047 w 31195"/>
                <a:gd name="connsiteY4" fmla="*/ 8934 h 22046"/>
                <a:gd name="connsiteX5" fmla="*/ 24424 w 31195"/>
                <a:gd name="connsiteY5" fmla="*/ 21614 h 22046"/>
                <a:gd name="connsiteX6" fmla="*/ 30640 w 31195"/>
                <a:gd name="connsiteY6" fmla="*/ 19625 h 2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95" h="22046">
                  <a:moveTo>
                    <a:pt x="30640" y="19625"/>
                  </a:moveTo>
                  <a:cubicBezTo>
                    <a:pt x="31883" y="17387"/>
                    <a:pt x="30888" y="14155"/>
                    <a:pt x="29148" y="13160"/>
                  </a:cubicBezTo>
                  <a:lnTo>
                    <a:pt x="6771" y="480"/>
                  </a:lnTo>
                  <a:cubicBezTo>
                    <a:pt x="4782" y="-514"/>
                    <a:pt x="1799" y="-17"/>
                    <a:pt x="556" y="2469"/>
                  </a:cubicBezTo>
                  <a:cubicBezTo>
                    <a:pt x="-688" y="4707"/>
                    <a:pt x="307" y="7939"/>
                    <a:pt x="2047" y="8934"/>
                  </a:cubicBezTo>
                  <a:lnTo>
                    <a:pt x="24424" y="21614"/>
                  </a:lnTo>
                  <a:cubicBezTo>
                    <a:pt x="26165" y="22609"/>
                    <a:pt x="29397" y="21863"/>
                    <a:pt x="30640" y="19625"/>
                  </a:cubicBezTo>
                  <a:close/>
                </a:path>
              </a:pathLst>
            </a:custGeom>
            <a:solidFill>
              <a:srgbClr val="FFFFFF"/>
            </a:solidFill>
            <a:ln w="4751" cap="flat">
              <a:noFill/>
              <a:prstDash val="solid"/>
              <a:miter/>
            </a:ln>
          </p:spPr>
          <p:txBody>
            <a:bodyPr rtlCol="0" anchor="ctr"/>
            <a:lstStyle/>
            <a:p>
              <a:endParaRPr lang="ru-RU"/>
            </a:p>
          </p:txBody>
        </p:sp>
        <p:sp>
          <p:nvSpPr>
            <p:cNvPr id="307" name="Полилиния: фигура 306">
              <a:extLst>
                <a:ext uri="{FF2B5EF4-FFF2-40B4-BE49-F238E27FC236}">
                  <a16:creationId xmlns:a16="http://schemas.microsoft.com/office/drawing/2014/main" id="{1B1BD7C3-6F52-4AC5-B93D-0D9E8B0D2C3A}"/>
                </a:ext>
              </a:extLst>
            </p:cNvPr>
            <p:cNvSpPr/>
            <p:nvPr/>
          </p:nvSpPr>
          <p:spPr>
            <a:xfrm>
              <a:off x="4150582" y="5811122"/>
              <a:ext cx="22046" cy="31195"/>
            </a:xfrm>
            <a:custGeom>
              <a:avLst/>
              <a:gdLst>
                <a:gd name="connsiteX0" fmla="*/ 2421 w 22046"/>
                <a:gd name="connsiteY0" fmla="*/ 30640 h 31195"/>
                <a:gd name="connsiteX1" fmla="*/ 8886 w 22046"/>
                <a:gd name="connsiteY1" fmla="*/ 29148 h 31195"/>
                <a:gd name="connsiteX2" fmla="*/ 21566 w 22046"/>
                <a:gd name="connsiteY2" fmla="*/ 6771 h 31195"/>
                <a:gd name="connsiteX3" fmla="*/ 19577 w 22046"/>
                <a:gd name="connsiteY3" fmla="*/ 555 h 31195"/>
                <a:gd name="connsiteX4" fmla="*/ 13113 w 22046"/>
                <a:gd name="connsiteY4" fmla="*/ 2047 h 31195"/>
                <a:gd name="connsiteX5" fmla="*/ 432 w 22046"/>
                <a:gd name="connsiteY5" fmla="*/ 24424 h 31195"/>
                <a:gd name="connsiteX6" fmla="*/ 2421 w 22046"/>
                <a:gd name="connsiteY6" fmla="*/ 30640 h 3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6" h="31195">
                  <a:moveTo>
                    <a:pt x="2421" y="30640"/>
                  </a:moveTo>
                  <a:cubicBezTo>
                    <a:pt x="4659" y="31883"/>
                    <a:pt x="7642" y="30889"/>
                    <a:pt x="8886" y="29148"/>
                  </a:cubicBezTo>
                  <a:lnTo>
                    <a:pt x="21566" y="6771"/>
                  </a:lnTo>
                  <a:cubicBezTo>
                    <a:pt x="22560" y="4782"/>
                    <a:pt x="22063" y="1799"/>
                    <a:pt x="19577" y="555"/>
                  </a:cubicBezTo>
                  <a:cubicBezTo>
                    <a:pt x="17339" y="-688"/>
                    <a:pt x="14107" y="307"/>
                    <a:pt x="13113" y="2047"/>
                  </a:cubicBezTo>
                  <a:lnTo>
                    <a:pt x="432" y="24424"/>
                  </a:lnTo>
                  <a:cubicBezTo>
                    <a:pt x="-563" y="26165"/>
                    <a:pt x="184" y="29397"/>
                    <a:pt x="2421" y="30640"/>
                  </a:cubicBezTo>
                  <a:close/>
                </a:path>
              </a:pathLst>
            </a:custGeom>
            <a:solidFill>
              <a:srgbClr val="FFFFFF"/>
            </a:solidFill>
            <a:ln w="4751" cap="flat">
              <a:noFill/>
              <a:prstDash val="solid"/>
              <a:miter/>
            </a:ln>
          </p:spPr>
          <p:txBody>
            <a:bodyPr rtlCol="0" anchor="ctr"/>
            <a:lstStyle/>
            <a:p>
              <a:endParaRPr lang="ru-RU"/>
            </a:p>
          </p:txBody>
        </p:sp>
        <p:sp>
          <p:nvSpPr>
            <p:cNvPr id="308" name="Полилиния: фигура 307">
              <a:extLst>
                <a:ext uri="{FF2B5EF4-FFF2-40B4-BE49-F238E27FC236}">
                  <a16:creationId xmlns:a16="http://schemas.microsoft.com/office/drawing/2014/main" id="{608A3F09-A6BA-49DD-A18F-986A06ECA304}"/>
                </a:ext>
              </a:extLst>
            </p:cNvPr>
            <p:cNvSpPr/>
            <p:nvPr/>
          </p:nvSpPr>
          <p:spPr>
            <a:xfrm>
              <a:off x="4066496" y="5958060"/>
              <a:ext cx="22094" cy="31195"/>
            </a:xfrm>
            <a:custGeom>
              <a:avLst/>
              <a:gdLst>
                <a:gd name="connsiteX0" fmla="*/ 2469 w 22094"/>
                <a:gd name="connsiteY0" fmla="*/ 30640 h 31195"/>
                <a:gd name="connsiteX1" fmla="*/ 8934 w 22094"/>
                <a:gd name="connsiteY1" fmla="*/ 29148 h 31195"/>
                <a:gd name="connsiteX2" fmla="*/ 21614 w 22094"/>
                <a:gd name="connsiteY2" fmla="*/ 6771 h 31195"/>
                <a:gd name="connsiteX3" fmla="*/ 19625 w 22094"/>
                <a:gd name="connsiteY3" fmla="*/ 556 h 31195"/>
                <a:gd name="connsiteX4" fmla="*/ 13160 w 22094"/>
                <a:gd name="connsiteY4" fmla="*/ 2047 h 31195"/>
                <a:gd name="connsiteX5" fmla="*/ 480 w 22094"/>
                <a:gd name="connsiteY5" fmla="*/ 24424 h 31195"/>
                <a:gd name="connsiteX6" fmla="*/ 2469 w 22094"/>
                <a:gd name="connsiteY6" fmla="*/ 30640 h 3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4" h="31195">
                  <a:moveTo>
                    <a:pt x="2469" y="30640"/>
                  </a:moveTo>
                  <a:cubicBezTo>
                    <a:pt x="4707" y="31883"/>
                    <a:pt x="7691" y="30888"/>
                    <a:pt x="8934" y="29148"/>
                  </a:cubicBezTo>
                  <a:lnTo>
                    <a:pt x="21614" y="6771"/>
                  </a:lnTo>
                  <a:cubicBezTo>
                    <a:pt x="22609" y="4782"/>
                    <a:pt x="22111" y="1799"/>
                    <a:pt x="19625" y="556"/>
                  </a:cubicBezTo>
                  <a:cubicBezTo>
                    <a:pt x="17388" y="-688"/>
                    <a:pt x="14155" y="307"/>
                    <a:pt x="13160" y="2047"/>
                  </a:cubicBezTo>
                  <a:lnTo>
                    <a:pt x="480" y="24424"/>
                  </a:lnTo>
                  <a:cubicBezTo>
                    <a:pt x="-514" y="26413"/>
                    <a:pt x="-17" y="29397"/>
                    <a:pt x="2469" y="30640"/>
                  </a:cubicBezTo>
                  <a:close/>
                </a:path>
              </a:pathLst>
            </a:custGeom>
            <a:solidFill>
              <a:srgbClr val="FFFFFF"/>
            </a:solidFill>
            <a:ln w="4751" cap="flat">
              <a:noFill/>
              <a:prstDash val="solid"/>
              <a:miter/>
            </a:ln>
          </p:spPr>
          <p:txBody>
            <a:bodyPr rtlCol="0" anchor="ctr"/>
            <a:lstStyle/>
            <a:p>
              <a:endParaRPr lang="ru-RU"/>
            </a:p>
          </p:txBody>
        </p:sp>
        <p:sp>
          <p:nvSpPr>
            <p:cNvPr id="309" name="Полилиния: фигура 308">
              <a:extLst>
                <a:ext uri="{FF2B5EF4-FFF2-40B4-BE49-F238E27FC236}">
                  <a16:creationId xmlns:a16="http://schemas.microsoft.com/office/drawing/2014/main" id="{872ABA3D-5BD2-432E-A693-90F4AE676D73}"/>
                </a:ext>
              </a:extLst>
            </p:cNvPr>
            <p:cNvSpPr/>
            <p:nvPr/>
          </p:nvSpPr>
          <p:spPr>
            <a:xfrm>
              <a:off x="4066544" y="5810959"/>
              <a:ext cx="21998" cy="31530"/>
            </a:xfrm>
            <a:custGeom>
              <a:avLst/>
              <a:gdLst>
                <a:gd name="connsiteX0" fmla="*/ 19577 w 21998"/>
                <a:gd name="connsiteY0" fmla="*/ 30803 h 31530"/>
                <a:gd name="connsiteX1" fmla="*/ 21566 w 21998"/>
                <a:gd name="connsiteY1" fmla="*/ 24587 h 31530"/>
                <a:gd name="connsiteX2" fmla="*/ 8886 w 21998"/>
                <a:gd name="connsiteY2" fmla="*/ 2210 h 31530"/>
                <a:gd name="connsiteX3" fmla="*/ 2421 w 21998"/>
                <a:gd name="connsiteY3" fmla="*/ 718 h 31530"/>
                <a:gd name="connsiteX4" fmla="*/ 432 w 21998"/>
                <a:gd name="connsiteY4" fmla="*/ 7183 h 31530"/>
                <a:gd name="connsiteX5" fmla="*/ 13113 w 21998"/>
                <a:gd name="connsiteY5" fmla="*/ 29560 h 31530"/>
                <a:gd name="connsiteX6" fmla="*/ 19577 w 21998"/>
                <a:gd name="connsiteY6" fmla="*/ 30803 h 3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98" h="31530">
                  <a:moveTo>
                    <a:pt x="19577" y="30803"/>
                  </a:moveTo>
                  <a:cubicBezTo>
                    <a:pt x="21815" y="29560"/>
                    <a:pt x="22561" y="26328"/>
                    <a:pt x="21566" y="24587"/>
                  </a:cubicBezTo>
                  <a:lnTo>
                    <a:pt x="8886" y="2210"/>
                  </a:lnTo>
                  <a:cubicBezTo>
                    <a:pt x="7891" y="221"/>
                    <a:pt x="4659" y="-773"/>
                    <a:pt x="2421" y="718"/>
                  </a:cubicBezTo>
                  <a:cubicBezTo>
                    <a:pt x="184" y="1962"/>
                    <a:pt x="-562" y="5194"/>
                    <a:pt x="432" y="7183"/>
                  </a:cubicBezTo>
                  <a:lnTo>
                    <a:pt x="13113" y="29560"/>
                  </a:lnTo>
                  <a:cubicBezTo>
                    <a:pt x="14107" y="31300"/>
                    <a:pt x="17091" y="32294"/>
                    <a:pt x="19577" y="30803"/>
                  </a:cubicBezTo>
                  <a:close/>
                </a:path>
              </a:pathLst>
            </a:custGeom>
            <a:solidFill>
              <a:srgbClr val="FFFFFF"/>
            </a:solidFill>
            <a:ln w="4751" cap="flat">
              <a:noFill/>
              <a:prstDash val="solid"/>
              <a:miter/>
            </a:ln>
          </p:spPr>
          <p:txBody>
            <a:bodyPr rtlCol="0" anchor="ctr"/>
            <a:lstStyle/>
            <a:p>
              <a:endParaRPr lang="ru-RU"/>
            </a:p>
          </p:txBody>
        </p:sp>
        <p:sp>
          <p:nvSpPr>
            <p:cNvPr id="310" name="Полилиния: фигура 309">
              <a:extLst>
                <a:ext uri="{FF2B5EF4-FFF2-40B4-BE49-F238E27FC236}">
                  <a16:creationId xmlns:a16="http://schemas.microsoft.com/office/drawing/2014/main" id="{78F0CD62-DB3E-4502-AF17-4B285BBF435B}"/>
                </a:ext>
              </a:extLst>
            </p:cNvPr>
            <p:cNvSpPr/>
            <p:nvPr/>
          </p:nvSpPr>
          <p:spPr>
            <a:xfrm>
              <a:off x="4150831" y="5957899"/>
              <a:ext cx="21998" cy="31365"/>
            </a:xfrm>
            <a:custGeom>
              <a:avLst/>
              <a:gdLst>
                <a:gd name="connsiteX0" fmla="*/ 19577 w 21998"/>
                <a:gd name="connsiteY0" fmla="*/ 30803 h 31365"/>
                <a:gd name="connsiteX1" fmla="*/ 21566 w 21998"/>
                <a:gd name="connsiteY1" fmla="*/ 24587 h 31365"/>
                <a:gd name="connsiteX2" fmla="*/ 8886 w 21998"/>
                <a:gd name="connsiteY2" fmla="*/ 2210 h 31365"/>
                <a:gd name="connsiteX3" fmla="*/ 2421 w 21998"/>
                <a:gd name="connsiteY3" fmla="*/ 719 h 31365"/>
                <a:gd name="connsiteX4" fmla="*/ 432 w 21998"/>
                <a:gd name="connsiteY4" fmla="*/ 7183 h 31365"/>
                <a:gd name="connsiteX5" fmla="*/ 13113 w 21998"/>
                <a:gd name="connsiteY5" fmla="*/ 29560 h 31365"/>
                <a:gd name="connsiteX6" fmla="*/ 19577 w 21998"/>
                <a:gd name="connsiteY6" fmla="*/ 30803 h 3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98" h="31365">
                  <a:moveTo>
                    <a:pt x="19577" y="30803"/>
                  </a:moveTo>
                  <a:cubicBezTo>
                    <a:pt x="21815" y="29560"/>
                    <a:pt x="22561" y="26327"/>
                    <a:pt x="21566" y="24587"/>
                  </a:cubicBezTo>
                  <a:lnTo>
                    <a:pt x="8886" y="2210"/>
                  </a:lnTo>
                  <a:cubicBezTo>
                    <a:pt x="7891" y="221"/>
                    <a:pt x="4659" y="-774"/>
                    <a:pt x="2421" y="719"/>
                  </a:cubicBezTo>
                  <a:cubicBezTo>
                    <a:pt x="184" y="1962"/>
                    <a:pt x="-562" y="5194"/>
                    <a:pt x="432" y="7183"/>
                  </a:cubicBezTo>
                  <a:lnTo>
                    <a:pt x="13113" y="29560"/>
                  </a:lnTo>
                  <a:cubicBezTo>
                    <a:pt x="14356" y="31051"/>
                    <a:pt x="17340" y="32046"/>
                    <a:pt x="19577" y="30803"/>
                  </a:cubicBezTo>
                  <a:close/>
                </a:path>
              </a:pathLst>
            </a:custGeom>
            <a:solidFill>
              <a:srgbClr val="FFFFFF"/>
            </a:solidFill>
            <a:ln w="4751" cap="flat">
              <a:noFill/>
              <a:prstDash val="solid"/>
              <a:miter/>
            </a:ln>
          </p:spPr>
          <p:txBody>
            <a:bodyPr rtlCol="0" anchor="ctr"/>
            <a:lstStyle/>
            <a:p>
              <a:endParaRPr lang="ru-RU"/>
            </a:p>
          </p:txBody>
        </p:sp>
        <p:sp>
          <p:nvSpPr>
            <p:cNvPr id="311" name="Полилиния: фигура 310">
              <a:extLst>
                <a:ext uri="{FF2B5EF4-FFF2-40B4-BE49-F238E27FC236}">
                  <a16:creationId xmlns:a16="http://schemas.microsoft.com/office/drawing/2014/main" id="{3EC3124D-EFCE-48F0-9D0B-38D3403E78A5}"/>
                </a:ext>
              </a:extLst>
            </p:cNvPr>
            <p:cNvSpPr/>
            <p:nvPr/>
          </p:nvSpPr>
          <p:spPr>
            <a:xfrm>
              <a:off x="4177303" y="5847048"/>
              <a:ext cx="31366" cy="21998"/>
            </a:xfrm>
            <a:custGeom>
              <a:avLst/>
              <a:gdLst>
                <a:gd name="connsiteX0" fmla="*/ 563 w 31366"/>
                <a:gd name="connsiteY0" fmla="*/ 19577 h 21998"/>
                <a:gd name="connsiteX1" fmla="*/ 6779 w 31366"/>
                <a:gd name="connsiteY1" fmla="*/ 21566 h 21998"/>
                <a:gd name="connsiteX2" fmla="*/ 29156 w 31366"/>
                <a:gd name="connsiteY2" fmla="*/ 8886 h 21998"/>
                <a:gd name="connsiteX3" fmla="*/ 30648 w 31366"/>
                <a:gd name="connsiteY3" fmla="*/ 2421 h 21998"/>
                <a:gd name="connsiteX4" fmla="*/ 24183 w 31366"/>
                <a:gd name="connsiteY4" fmla="*/ 432 h 21998"/>
                <a:gd name="connsiteX5" fmla="*/ 1807 w 31366"/>
                <a:gd name="connsiteY5" fmla="*/ 13112 h 21998"/>
                <a:gd name="connsiteX6" fmla="*/ 563 w 31366"/>
                <a:gd name="connsiteY6" fmla="*/ 19577 h 2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66" h="21998">
                  <a:moveTo>
                    <a:pt x="563" y="19577"/>
                  </a:moveTo>
                  <a:cubicBezTo>
                    <a:pt x="1807" y="21815"/>
                    <a:pt x="5039" y="22561"/>
                    <a:pt x="6779" y="21566"/>
                  </a:cubicBezTo>
                  <a:lnTo>
                    <a:pt x="29156" y="8886"/>
                  </a:lnTo>
                  <a:cubicBezTo>
                    <a:pt x="31145" y="7891"/>
                    <a:pt x="32140" y="4659"/>
                    <a:pt x="30648" y="2421"/>
                  </a:cubicBezTo>
                  <a:cubicBezTo>
                    <a:pt x="29405" y="184"/>
                    <a:pt x="26172" y="-562"/>
                    <a:pt x="24183" y="432"/>
                  </a:cubicBezTo>
                  <a:lnTo>
                    <a:pt x="1807" y="13112"/>
                  </a:lnTo>
                  <a:cubicBezTo>
                    <a:pt x="314" y="14356"/>
                    <a:pt x="-680" y="17339"/>
                    <a:pt x="563" y="19577"/>
                  </a:cubicBezTo>
                  <a:close/>
                </a:path>
              </a:pathLst>
            </a:custGeom>
            <a:solidFill>
              <a:srgbClr val="FFFFFF"/>
            </a:solidFill>
            <a:ln w="4751" cap="flat">
              <a:noFill/>
              <a:prstDash val="solid"/>
              <a:miter/>
            </a:ln>
          </p:spPr>
          <p:txBody>
            <a:bodyPr rtlCol="0" anchor="ctr"/>
            <a:lstStyle/>
            <a:p>
              <a:endParaRPr lang="ru-RU"/>
            </a:p>
          </p:txBody>
        </p:sp>
        <p:sp>
          <p:nvSpPr>
            <p:cNvPr id="312" name="Полилиния: фигура 311">
              <a:extLst>
                <a:ext uri="{FF2B5EF4-FFF2-40B4-BE49-F238E27FC236}">
                  <a16:creationId xmlns:a16="http://schemas.microsoft.com/office/drawing/2014/main" id="{B87643EF-98AD-40D3-BB0C-A16DA4945E79}"/>
                </a:ext>
              </a:extLst>
            </p:cNvPr>
            <p:cNvSpPr/>
            <p:nvPr/>
          </p:nvSpPr>
          <p:spPr>
            <a:xfrm>
              <a:off x="4030445" y="5931584"/>
              <a:ext cx="31530" cy="21998"/>
            </a:xfrm>
            <a:custGeom>
              <a:avLst/>
              <a:gdLst>
                <a:gd name="connsiteX0" fmla="*/ 728 w 31530"/>
                <a:gd name="connsiteY0" fmla="*/ 19577 h 21998"/>
                <a:gd name="connsiteX1" fmla="*/ 6944 w 31530"/>
                <a:gd name="connsiteY1" fmla="*/ 21566 h 21998"/>
                <a:gd name="connsiteX2" fmla="*/ 29320 w 31530"/>
                <a:gd name="connsiteY2" fmla="*/ 8886 h 21998"/>
                <a:gd name="connsiteX3" fmla="*/ 30812 w 31530"/>
                <a:gd name="connsiteY3" fmla="*/ 2421 h 21998"/>
                <a:gd name="connsiteX4" fmla="*/ 24348 w 31530"/>
                <a:gd name="connsiteY4" fmla="*/ 432 h 21998"/>
                <a:gd name="connsiteX5" fmla="*/ 1971 w 31530"/>
                <a:gd name="connsiteY5" fmla="*/ 13112 h 21998"/>
                <a:gd name="connsiteX6" fmla="*/ 728 w 31530"/>
                <a:gd name="connsiteY6" fmla="*/ 19577 h 2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30" h="21998">
                  <a:moveTo>
                    <a:pt x="728" y="19577"/>
                  </a:moveTo>
                  <a:cubicBezTo>
                    <a:pt x="1971" y="21814"/>
                    <a:pt x="5203" y="22561"/>
                    <a:pt x="6944" y="21566"/>
                  </a:cubicBezTo>
                  <a:lnTo>
                    <a:pt x="29320" y="8886"/>
                  </a:lnTo>
                  <a:cubicBezTo>
                    <a:pt x="31310" y="7891"/>
                    <a:pt x="32304" y="4659"/>
                    <a:pt x="30812" y="2421"/>
                  </a:cubicBezTo>
                  <a:cubicBezTo>
                    <a:pt x="29569" y="184"/>
                    <a:pt x="26337" y="-562"/>
                    <a:pt x="24348" y="432"/>
                  </a:cubicBezTo>
                  <a:lnTo>
                    <a:pt x="1971" y="13112"/>
                  </a:lnTo>
                  <a:cubicBezTo>
                    <a:pt x="230" y="14107"/>
                    <a:pt x="-764" y="17339"/>
                    <a:pt x="728" y="19577"/>
                  </a:cubicBezTo>
                  <a:close/>
                </a:path>
              </a:pathLst>
            </a:custGeom>
            <a:solidFill>
              <a:srgbClr val="FFFFFF"/>
            </a:solidFill>
            <a:ln w="4751" cap="flat">
              <a:noFill/>
              <a:prstDash val="solid"/>
              <a:miter/>
            </a:ln>
          </p:spPr>
          <p:txBody>
            <a:bodyPr rtlCol="0" anchor="ctr"/>
            <a:lstStyle/>
            <a:p>
              <a:endParaRPr lang="ru-RU"/>
            </a:p>
          </p:txBody>
        </p:sp>
      </p:grpSp>
      <p:grpSp>
        <p:nvGrpSpPr>
          <p:cNvPr id="147" name="Группа 146">
            <a:extLst>
              <a:ext uri="{FF2B5EF4-FFF2-40B4-BE49-F238E27FC236}">
                <a16:creationId xmlns:a16="http://schemas.microsoft.com/office/drawing/2014/main" id="{7740275E-9164-4753-A800-F0549147CAEF}"/>
              </a:ext>
            </a:extLst>
          </p:cNvPr>
          <p:cNvGrpSpPr/>
          <p:nvPr userDrawn="1"/>
        </p:nvGrpSpPr>
        <p:grpSpPr>
          <a:xfrm>
            <a:off x="10072687" y="5648325"/>
            <a:ext cx="800352" cy="400050"/>
            <a:chOff x="10072687" y="5648325"/>
            <a:chExt cx="800352" cy="400050"/>
          </a:xfrm>
        </p:grpSpPr>
        <p:sp>
          <p:nvSpPr>
            <p:cNvPr id="100" name="Полилиния: фигура 99">
              <a:extLst>
                <a:ext uri="{FF2B5EF4-FFF2-40B4-BE49-F238E27FC236}">
                  <a16:creationId xmlns:a16="http://schemas.microsoft.com/office/drawing/2014/main" id="{2513E50C-A855-4BEA-858B-805A10EB8C87}"/>
                </a:ext>
              </a:extLst>
            </p:cNvPr>
            <p:cNvSpPr/>
            <p:nvPr/>
          </p:nvSpPr>
          <p:spPr>
            <a:xfrm>
              <a:off x="10072687" y="5648325"/>
              <a:ext cx="400050" cy="400050"/>
            </a:xfrm>
            <a:custGeom>
              <a:avLst/>
              <a:gdLst>
                <a:gd name="connsiteX0" fmla="*/ 400050 w 400050"/>
                <a:gd name="connsiteY0" fmla="*/ 0 h 400050"/>
                <a:gd name="connsiteX1" fmla="*/ 0 w 400050"/>
                <a:gd name="connsiteY1" fmla="*/ 0 h 400050"/>
                <a:gd name="connsiteX2" fmla="*/ 0 w 400050"/>
                <a:gd name="connsiteY2" fmla="*/ 400050 h 400050"/>
                <a:gd name="connsiteX3" fmla="*/ 400050 w 400050"/>
                <a:gd name="connsiteY3" fmla="*/ 400050 h 400050"/>
                <a:gd name="connsiteX4" fmla="*/ 400050 w 400050"/>
                <a:gd name="connsiteY4" fmla="*/ 0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0" h="400050">
                  <a:moveTo>
                    <a:pt x="400050" y="0"/>
                  </a:moveTo>
                  <a:lnTo>
                    <a:pt x="0" y="0"/>
                  </a:lnTo>
                  <a:lnTo>
                    <a:pt x="0" y="400050"/>
                  </a:lnTo>
                  <a:lnTo>
                    <a:pt x="400050" y="400050"/>
                  </a:lnTo>
                  <a:lnTo>
                    <a:pt x="400050" y="0"/>
                  </a:lnTo>
                  <a:close/>
                </a:path>
              </a:pathLst>
            </a:custGeom>
            <a:noFill/>
            <a:ln w="4763" cap="flat">
              <a:solidFill>
                <a:srgbClr val="FFFFFF"/>
              </a:solidFill>
              <a:prstDash val="solid"/>
              <a:miter/>
            </a:ln>
          </p:spPr>
          <p:txBody>
            <a:bodyPr rtlCol="0" anchor="ctr"/>
            <a:lstStyle/>
            <a:p>
              <a:endParaRPr lang="ru-RU"/>
            </a:p>
          </p:txBody>
        </p:sp>
        <p:sp>
          <p:nvSpPr>
            <p:cNvPr id="101" name="Полилиния: фигура 100">
              <a:extLst>
                <a:ext uri="{FF2B5EF4-FFF2-40B4-BE49-F238E27FC236}">
                  <a16:creationId xmlns:a16="http://schemas.microsoft.com/office/drawing/2014/main" id="{41EB7382-D27F-44FF-9DE7-98236BF9BF9F}"/>
                </a:ext>
              </a:extLst>
            </p:cNvPr>
            <p:cNvSpPr/>
            <p:nvPr/>
          </p:nvSpPr>
          <p:spPr>
            <a:xfrm>
              <a:off x="10112468" y="5681890"/>
              <a:ext cx="38040" cy="81551"/>
            </a:xfrm>
            <a:custGeom>
              <a:avLst/>
              <a:gdLst>
                <a:gd name="connsiteX0" fmla="*/ 24117 w 38040"/>
                <a:gd name="connsiteY0" fmla="*/ 25609 h 81551"/>
                <a:gd name="connsiteX1" fmla="*/ 12680 w 38040"/>
                <a:gd name="connsiteY1" fmla="*/ 31079 h 81551"/>
                <a:gd name="connsiteX2" fmla="*/ 12680 w 38040"/>
                <a:gd name="connsiteY2" fmla="*/ 10940 h 81551"/>
                <a:gd name="connsiteX3" fmla="*/ 36052 w 38040"/>
                <a:gd name="connsiteY3" fmla="*/ 10940 h 81551"/>
                <a:gd name="connsiteX4" fmla="*/ 36052 w 38040"/>
                <a:gd name="connsiteY4" fmla="*/ 0 h 81551"/>
                <a:gd name="connsiteX5" fmla="*/ 249 w 38040"/>
                <a:gd name="connsiteY5" fmla="*/ 0 h 81551"/>
                <a:gd name="connsiteX6" fmla="*/ 249 w 38040"/>
                <a:gd name="connsiteY6" fmla="*/ 45500 h 81551"/>
                <a:gd name="connsiteX7" fmla="*/ 12680 w 38040"/>
                <a:gd name="connsiteY7" fmla="*/ 45500 h 81551"/>
                <a:gd name="connsiteX8" fmla="*/ 12680 w 38040"/>
                <a:gd name="connsiteY8" fmla="*/ 43760 h 81551"/>
                <a:gd name="connsiteX9" fmla="*/ 18647 w 38040"/>
                <a:gd name="connsiteY9" fmla="*/ 36300 h 81551"/>
                <a:gd name="connsiteX10" fmla="*/ 24366 w 38040"/>
                <a:gd name="connsiteY10" fmla="*/ 43511 h 81551"/>
                <a:gd name="connsiteX11" fmla="*/ 24366 w 38040"/>
                <a:gd name="connsiteY11" fmla="*/ 62904 h 81551"/>
                <a:gd name="connsiteX12" fmla="*/ 18647 w 38040"/>
                <a:gd name="connsiteY12" fmla="*/ 70114 h 81551"/>
                <a:gd name="connsiteX13" fmla="*/ 12431 w 38040"/>
                <a:gd name="connsiteY13" fmla="*/ 62158 h 81551"/>
                <a:gd name="connsiteX14" fmla="*/ 12431 w 38040"/>
                <a:gd name="connsiteY14" fmla="*/ 52213 h 81551"/>
                <a:gd name="connsiteX15" fmla="*/ 0 w 38040"/>
                <a:gd name="connsiteY15" fmla="*/ 52213 h 81551"/>
                <a:gd name="connsiteX16" fmla="*/ 0 w 38040"/>
                <a:gd name="connsiteY16" fmla="*/ 61412 h 81551"/>
                <a:gd name="connsiteX17" fmla="*/ 18647 w 38040"/>
                <a:gd name="connsiteY17" fmla="*/ 81551 h 81551"/>
                <a:gd name="connsiteX18" fmla="*/ 38041 w 38040"/>
                <a:gd name="connsiteY18" fmla="*/ 63153 h 81551"/>
                <a:gd name="connsiteX19" fmla="*/ 38041 w 38040"/>
                <a:gd name="connsiteY19" fmla="*/ 43511 h 81551"/>
                <a:gd name="connsiteX20" fmla="*/ 24117 w 38040"/>
                <a:gd name="connsiteY20" fmla="*/ 25609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040" h="81551">
                  <a:moveTo>
                    <a:pt x="24117" y="25609"/>
                  </a:moveTo>
                  <a:cubicBezTo>
                    <a:pt x="18647" y="25609"/>
                    <a:pt x="14918" y="27598"/>
                    <a:pt x="12680" y="31079"/>
                  </a:cubicBezTo>
                  <a:lnTo>
                    <a:pt x="12680" y="10940"/>
                  </a:lnTo>
                  <a:lnTo>
                    <a:pt x="36052" y="10940"/>
                  </a:lnTo>
                  <a:lnTo>
                    <a:pt x="36052" y="0"/>
                  </a:lnTo>
                  <a:lnTo>
                    <a:pt x="249" y="0"/>
                  </a:lnTo>
                  <a:lnTo>
                    <a:pt x="249" y="45500"/>
                  </a:lnTo>
                  <a:lnTo>
                    <a:pt x="12680" y="45500"/>
                  </a:lnTo>
                  <a:lnTo>
                    <a:pt x="12680" y="43760"/>
                  </a:lnTo>
                  <a:cubicBezTo>
                    <a:pt x="12680" y="39035"/>
                    <a:pt x="14918" y="36300"/>
                    <a:pt x="18647" y="36300"/>
                  </a:cubicBezTo>
                  <a:cubicBezTo>
                    <a:pt x="22874" y="36300"/>
                    <a:pt x="24366" y="39284"/>
                    <a:pt x="24366" y="43511"/>
                  </a:cubicBezTo>
                  <a:lnTo>
                    <a:pt x="24366" y="62904"/>
                  </a:lnTo>
                  <a:cubicBezTo>
                    <a:pt x="24366" y="67131"/>
                    <a:pt x="22874" y="70114"/>
                    <a:pt x="18647" y="70114"/>
                  </a:cubicBezTo>
                  <a:cubicBezTo>
                    <a:pt x="13924" y="70114"/>
                    <a:pt x="12431" y="67131"/>
                    <a:pt x="12431" y="62158"/>
                  </a:cubicBezTo>
                  <a:lnTo>
                    <a:pt x="12431" y="52213"/>
                  </a:lnTo>
                  <a:lnTo>
                    <a:pt x="0" y="52213"/>
                  </a:lnTo>
                  <a:lnTo>
                    <a:pt x="0" y="61412"/>
                  </a:lnTo>
                  <a:cubicBezTo>
                    <a:pt x="0" y="73595"/>
                    <a:pt x="4973" y="81551"/>
                    <a:pt x="18647" y="81551"/>
                  </a:cubicBezTo>
                  <a:cubicBezTo>
                    <a:pt x="32322" y="81551"/>
                    <a:pt x="38041" y="74341"/>
                    <a:pt x="38041" y="63153"/>
                  </a:cubicBezTo>
                  <a:lnTo>
                    <a:pt x="38041" y="43511"/>
                  </a:lnTo>
                  <a:cubicBezTo>
                    <a:pt x="37792" y="30582"/>
                    <a:pt x="31328" y="25609"/>
                    <a:pt x="24117" y="25609"/>
                  </a:cubicBezTo>
                  <a:close/>
                </a:path>
              </a:pathLst>
            </a:custGeom>
            <a:solidFill>
              <a:srgbClr val="FFFFFF"/>
            </a:solidFill>
            <a:ln w="4763" cap="flat">
              <a:noFill/>
              <a:prstDash val="solid"/>
              <a:miter/>
            </a:ln>
          </p:spPr>
          <p:txBody>
            <a:bodyPr rtlCol="0" anchor="ctr"/>
            <a:lstStyle/>
            <a:p>
              <a:endParaRPr lang="ru-RU"/>
            </a:p>
          </p:txBody>
        </p:sp>
        <p:sp>
          <p:nvSpPr>
            <p:cNvPr id="102" name="Полилиния: фигура 101">
              <a:extLst>
                <a:ext uri="{FF2B5EF4-FFF2-40B4-BE49-F238E27FC236}">
                  <a16:creationId xmlns:a16="http://schemas.microsoft.com/office/drawing/2014/main" id="{1E17C347-F8C8-4B49-84E5-7D2508561053}"/>
                </a:ext>
              </a:extLst>
            </p:cNvPr>
            <p:cNvSpPr/>
            <p:nvPr/>
          </p:nvSpPr>
          <p:spPr>
            <a:xfrm>
              <a:off x="10206949" y="5799746"/>
              <a:ext cx="157881" cy="213327"/>
            </a:xfrm>
            <a:custGeom>
              <a:avLst/>
              <a:gdLst>
                <a:gd name="connsiteX0" fmla="*/ 157136 w 157881"/>
                <a:gd name="connsiteY0" fmla="*/ 0 h 213327"/>
                <a:gd name="connsiteX1" fmla="*/ 107409 w 157881"/>
                <a:gd name="connsiteY1" fmla="*/ 0 h 213327"/>
                <a:gd name="connsiteX2" fmla="*/ 106663 w 157881"/>
                <a:gd name="connsiteY2" fmla="*/ 746 h 213327"/>
                <a:gd name="connsiteX3" fmla="*/ 106663 w 157881"/>
                <a:gd name="connsiteY3" fmla="*/ 17156 h 213327"/>
                <a:gd name="connsiteX4" fmla="*/ 107409 w 157881"/>
                <a:gd name="connsiteY4" fmla="*/ 17902 h 213327"/>
                <a:gd name="connsiteX5" fmla="*/ 127300 w 157881"/>
                <a:gd name="connsiteY5" fmla="*/ 17902 h 213327"/>
                <a:gd name="connsiteX6" fmla="*/ 105420 w 157881"/>
                <a:gd name="connsiteY6" fmla="*/ 39781 h 213327"/>
                <a:gd name="connsiteX7" fmla="*/ 65141 w 157881"/>
                <a:gd name="connsiteY7" fmla="*/ 25858 h 213327"/>
                <a:gd name="connsiteX8" fmla="*/ 0 w 157881"/>
                <a:gd name="connsiteY8" fmla="*/ 91000 h 213327"/>
                <a:gd name="connsiteX9" fmla="*/ 56688 w 157881"/>
                <a:gd name="connsiteY9" fmla="*/ 155644 h 213327"/>
                <a:gd name="connsiteX10" fmla="*/ 56688 w 157881"/>
                <a:gd name="connsiteY10" fmla="*/ 174789 h 213327"/>
                <a:gd name="connsiteX11" fmla="*/ 37046 w 157881"/>
                <a:gd name="connsiteY11" fmla="*/ 174789 h 213327"/>
                <a:gd name="connsiteX12" fmla="*/ 36300 w 157881"/>
                <a:gd name="connsiteY12" fmla="*/ 175535 h 213327"/>
                <a:gd name="connsiteX13" fmla="*/ 36300 w 157881"/>
                <a:gd name="connsiteY13" fmla="*/ 193188 h 213327"/>
                <a:gd name="connsiteX14" fmla="*/ 37046 w 157881"/>
                <a:gd name="connsiteY14" fmla="*/ 193934 h 213327"/>
                <a:gd name="connsiteX15" fmla="*/ 56688 w 157881"/>
                <a:gd name="connsiteY15" fmla="*/ 193934 h 213327"/>
                <a:gd name="connsiteX16" fmla="*/ 56688 w 157881"/>
                <a:gd name="connsiteY16" fmla="*/ 212581 h 213327"/>
                <a:gd name="connsiteX17" fmla="*/ 57434 w 157881"/>
                <a:gd name="connsiteY17" fmla="*/ 213327 h 213327"/>
                <a:gd name="connsiteX18" fmla="*/ 75087 w 157881"/>
                <a:gd name="connsiteY18" fmla="*/ 213327 h 213327"/>
                <a:gd name="connsiteX19" fmla="*/ 75833 w 157881"/>
                <a:gd name="connsiteY19" fmla="*/ 212581 h 213327"/>
                <a:gd name="connsiteX20" fmla="*/ 75833 w 157881"/>
                <a:gd name="connsiteY20" fmla="*/ 193934 h 213327"/>
                <a:gd name="connsiteX21" fmla="*/ 95475 w 157881"/>
                <a:gd name="connsiteY21" fmla="*/ 193934 h 213327"/>
                <a:gd name="connsiteX22" fmla="*/ 96221 w 157881"/>
                <a:gd name="connsiteY22" fmla="*/ 193188 h 213327"/>
                <a:gd name="connsiteX23" fmla="*/ 96221 w 157881"/>
                <a:gd name="connsiteY23" fmla="*/ 175535 h 213327"/>
                <a:gd name="connsiteX24" fmla="*/ 95475 w 157881"/>
                <a:gd name="connsiteY24" fmla="*/ 174789 h 213327"/>
                <a:gd name="connsiteX25" fmla="*/ 75833 w 157881"/>
                <a:gd name="connsiteY25" fmla="*/ 174789 h 213327"/>
                <a:gd name="connsiteX26" fmla="*/ 75833 w 157881"/>
                <a:gd name="connsiteY26" fmla="*/ 155396 h 213327"/>
                <a:gd name="connsiteX27" fmla="*/ 130283 w 157881"/>
                <a:gd name="connsiteY27" fmla="*/ 91249 h 213327"/>
                <a:gd name="connsiteX28" fmla="*/ 118349 w 157881"/>
                <a:gd name="connsiteY28" fmla="*/ 53705 h 213327"/>
                <a:gd name="connsiteX29" fmla="*/ 139980 w 157881"/>
                <a:gd name="connsiteY29" fmla="*/ 32074 h 213327"/>
                <a:gd name="connsiteX30" fmla="*/ 139980 w 157881"/>
                <a:gd name="connsiteY30" fmla="*/ 50473 h 213327"/>
                <a:gd name="connsiteX31" fmla="*/ 140726 w 157881"/>
                <a:gd name="connsiteY31" fmla="*/ 51218 h 213327"/>
                <a:gd name="connsiteX32" fmla="*/ 157136 w 157881"/>
                <a:gd name="connsiteY32" fmla="*/ 51218 h 213327"/>
                <a:gd name="connsiteX33" fmla="*/ 157882 w 157881"/>
                <a:gd name="connsiteY33" fmla="*/ 50473 h 213327"/>
                <a:gd name="connsiteX34" fmla="*/ 157882 w 157881"/>
                <a:gd name="connsiteY34" fmla="*/ 746 h 213327"/>
                <a:gd name="connsiteX35" fmla="*/ 157136 w 157881"/>
                <a:gd name="connsiteY35" fmla="*/ 0 h 213327"/>
                <a:gd name="connsiteX36" fmla="*/ 65141 w 157881"/>
                <a:gd name="connsiteY36" fmla="*/ 138986 h 213327"/>
                <a:gd name="connsiteX37" fmla="*/ 17155 w 157881"/>
                <a:gd name="connsiteY37" fmla="*/ 91000 h 213327"/>
                <a:gd name="connsiteX38" fmla="*/ 65141 w 157881"/>
                <a:gd name="connsiteY38" fmla="*/ 43013 h 213327"/>
                <a:gd name="connsiteX39" fmla="*/ 113128 w 157881"/>
                <a:gd name="connsiteY39" fmla="*/ 91000 h 213327"/>
                <a:gd name="connsiteX40" fmla="*/ 65141 w 157881"/>
                <a:gd name="connsiteY40" fmla="*/ 138986 h 21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7881" h="213327">
                  <a:moveTo>
                    <a:pt x="157136" y="0"/>
                  </a:moveTo>
                  <a:lnTo>
                    <a:pt x="107409" y="0"/>
                  </a:lnTo>
                  <a:cubicBezTo>
                    <a:pt x="107161" y="0"/>
                    <a:pt x="106663" y="249"/>
                    <a:pt x="106663" y="746"/>
                  </a:cubicBezTo>
                  <a:lnTo>
                    <a:pt x="106663" y="17156"/>
                  </a:lnTo>
                  <a:cubicBezTo>
                    <a:pt x="106663" y="17405"/>
                    <a:pt x="106912" y="17902"/>
                    <a:pt x="107409" y="17902"/>
                  </a:cubicBezTo>
                  <a:lnTo>
                    <a:pt x="127300" y="17902"/>
                  </a:lnTo>
                  <a:lnTo>
                    <a:pt x="105420" y="39781"/>
                  </a:lnTo>
                  <a:cubicBezTo>
                    <a:pt x="94232" y="31079"/>
                    <a:pt x="80308" y="25858"/>
                    <a:pt x="65141" y="25858"/>
                  </a:cubicBezTo>
                  <a:cubicBezTo>
                    <a:pt x="29338" y="25858"/>
                    <a:pt x="0" y="55196"/>
                    <a:pt x="0" y="91000"/>
                  </a:cubicBezTo>
                  <a:cubicBezTo>
                    <a:pt x="0" y="124068"/>
                    <a:pt x="24863" y="151417"/>
                    <a:pt x="56688" y="155644"/>
                  </a:cubicBezTo>
                  <a:lnTo>
                    <a:pt x="56688" y="174789"/>
                  </a:lnTo>
                  <a:lnTo>
                    <a:pt x="37046" y="174789"/>
                  </a:lnTo>
                  <a:cubicBezTo>
                    <a:pt x="36797" y="174789"/>
                    <a:pt x="36300" y="175038"/>
                    <a:pt x="36300" y="175535"/>
                  </a:cubicBezTo>
                  <a:lnTo>
                    <a:pt x="36300" y="193188"/>
                  </a:lnTo>
                  <a:cubicBezTo>
                    <a:pt x="36300" y="193437"/>
                    <a:pt x="36549" y="193934"/>
                    <a:pt x="37046" y="193934"/>
                  </a:cubicBezTo>
                  <a:lnTo>
                    <a:pt x="56688" y="193934"/>
                  </a:lnTo>
                  <a:lnTo>
                    <a:pt x="56688" y="212581"/>
                  </a:lnTo>
                  <a:cubicBezTo>
                    <a:pt x="56688" y="212830"/>
                    <a:pt x="56937" y="213327"/>
                    <a:pt x="57434" y="213327"/>
                  </a:cubicBezTo>
                  <a:lnTo>
                    <a:pt x="75087" y="213327"/>
                  </a:lnTo>
                  <a:cubicBezTo>
                    <a:pt x="75336" y="213327"/>
                    <a:pt x="75833" y="213079"/>
                    <a:pt x="75833" y="212581"/>
                  </a:cubicBezTo>
                  <a:lnTo>
                    <a:pt x="75833" y="193934"/>
                  </a:lnTo>
                  <a:lnTo>
                    <a:pt x="95475" y="193934"/>
                  </a:lnTo>
                  <a:cubicBezTo>
                    <a:pt x="95723" y="193934"/>
                    <a:pt x="96221" y="193685"/>
                    <a:pt x="96221" y="193188"/>
                  </a:cubicBezTo>
                  <a:lnTo>
                    <a:pt x="96221" y="175535"/>
                  </a:lnTo>
                  <a:cubicBezTo>
                    <a:pt x="96221" y="175286"/>
                    <a:pt x="95972" y="174789"/>
                    <a:pt x="95475" y="174789"/>
                  </a:cubicBezTo>
                  <a:lnTo>
                    <a:pt x="75833" y="174789"/>
                  </a:lnTo>
                  <a:lnTo>
                    <a:pt x="75833" y="155396"/>
                  </a:lnTo>
                  <a:cubicBezTo>
                    <a:pt x="106663" y="150423"/>
                    <a:pt x="130283" y="123571"/>
                    <a:pt x="130283" y="91249"/>
                  </a:cubicBezTo>
                  <a:cubicBezTo>
                    <a:pt x="130283" y="77325"/>
                    <a:pt x="125808" y="64396"/>
                    <a:pt x="118349" y="53705"/>
                  </a:cubicBezTo>
                  <a:lnTo>
                    <a:pt x="139980" y="32074"/>
                  </a:lnTo>
                  <a:lnTo>
                    <a:pt x="139980" y="50473"/>
                  </a:lnTo>
                  <a:cubicBezTo>
                    <a:pt x="139980" y="50721"/>
                    <a:pt x="140229" y="51218"/>
                    <a:pt x="140726" y="51218"/>
                  </a:cubicBezTo>
                  <a:lnTo>
                    <a:pt x="157136" y="51218"/>
                  </a:lnTo>
                  <a:cubicBezTo>
                    <a:pt x="157384" y="51218"/>
                    <a:pt x="157882" y="50970"/>
                    <a:pt x="157882" y="50473"/>
                  </a:cubicBezTo>
                  <a:lnTo>
                    <a:pt x="157882" y="746"/>
                  </a:lnTo>
                  <a:cubicBezTo>
                    <a:pt x="157882" y="249"/>
                    <a:pt x="157633" y="0"/>
                    <a:pt x="157136" y="0"/>
                  </a:cubicBezTo>
                  <a:close/>
                  <a:moveTo>
                    <a:pt x="65141" y="138986"/>
                  </a:moveTo>
                  <a:cubicBezTo>
                    <a:pt x="38787" y="138986"/>
                    <a:pt x="17155" y="117355"/>
                    <a:pt x="17155" y="91000"/>
                  </a:cubicBezTo>
                  <a:cubicBezTo>
                    <a:pt x="17155" y="64645"/>
                    <a:pt x="38538" y="43013"/>
                    <a:pt x="65141" y="43013"/>
                  </a:cubicBezTo>
                  <a:cubicBezTo>
                    <a:pt x="91497" y="43013"/>
                    <a:pt x="113128" y="64396"/>
                    <a:pt x="113128" y="91000"/>
                  </a:cubicBezTo>
                  <a:cubicBezTo>
                    <a:pt x="113128" y="117355"/>
                    <a:pt x="91497" y="138986"/>
                    <a:pt x="65141" y="138986"/>
                  </a:cubicBezTo>
                  <a:close/>
                </a:path>
              </a:pathLst>
            </a:custGeom>
            <a:solidFill>
              <a:srgbClr val="FFFFFF"/>
            </a:solidFill>
            <a:ln w="4763" cap="flat">
              <a:noFill/>
              <a:prstDash val="solid"/>
              <a:miter/>
            </a:ln>
          </p:spPr>
          <p:txBody>
            <a:bodyPr rtlCol="0" anchor="ctr"/>
            <a:lstStyle/>
            <a:p>
              <a:endParaRPr lang="ru-RU"/>
            </a:p>
          </p:txBody>
        </p:sp>
        <p:sp>
          <p:nvSpPr>
            <p:cNvPr id="103" name="Полилиния: фигура 102">
              <a:extLst>
                <a:ext uri="{FF2B5EF4-FFF2-40B4-BE49-F238E27FC236}">
                  <a16:creationId xmlns:a16="http://schemas.microsoft.com/office/drawing/2014/main" id="{FFFB3E52-6469-4FC1-AA1C-377DE657C218}"/>
                </a:ext>
              </a:extLst>
            </p:cNvPr>
            <p:cNvSpPr/>
            <p:nvPr/>
          </p:nvSpPr>
          <p:spPr>
            <a:xfrm>
              <a:off x="10243000" y="5871104"/>
              <a:ext cx="59672" cy="15166"/>
            </a:xfrm>
            <a:custGeom>
              <a:avLst/>
              <a:gdLst>
                <a:gd name="connsiteX0" fmla="*/ 58926 w 59672"/>
                <a:gd name="connsiteY0" fmla="*/ 0 h 15166"/>
                <a:gd name="connsiteX1" fmla="*/ 746 w 59672"/>
                <a:gd name="connsiteY1" fmla="*/ 0 h 15166"/>
                <a:gd name="connsiteX2" fmla="*/ 0 w 59672"/>
                <a:gd name="connsiteY2" fmla="*/ 497 h 15166"/>
                <a:gd name="connsiteX3" fmla="*/ 0 w 59672"/>
                <a:gd name="connsiteY3" fmla="*/ 14669 h 15166"/>
                <a:gd name="connsiteX4" fmla="*/ 746 w 59672"/>
                <a:gd name="connsiteY4" fmla="*/ 15167 h 15166"/>
                <a:gd name="connsiteX5" fmla="*/ 58926 w 59672"/>
                <a:gd name="connsiteY5" fmla="*/ 15167 h 15166"/>
                <a:gd name="connsiteX6" fmla="*/ 59672 w 59672"/>
                <a:gd name="connsiteY6" fmla="*/ 14669 h 15166"/>
                <a:gd name="connsiteX7" fmla="*/ 59672 w 59672"/>
                <a:gd name="connsiteY7" fmla="*/ 497 h 15166"/>
                <a:gd name="connsiteX8" fmla="*/ 58926 w 59672"/>
                <a:gd name="connsiteY8" fmla="*/ 0 h 1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72" h="15166">
                  <a:moveTo>
                    <a:pt x="58926" y="0"/>
                  </a:moveTo>
                  <a:lnTo>
                    <a:pt x="746" y="0"/>
                  </a:lnTo>
                  <a:cubicBezTo>
                    <a:pt x="497" y="0"/>
                    <a:pt x="0" y="249"/>
                    <a:pt x="0" y="497"/>
                  </a:cubicBezTo>
                  <a:lnTo>
                    <a:pt x="0" y="14669"/>
                  </a:lnTo>
                  <a:cubicBezTo>
                    <a:pt x="0" y="14918"/>
                    <a:pt x="249" y="15167"/>
                    <a:pt x="746" y="15167"/>
                  </a:cubicBezTo>
                  <a:lnTo>
                    <a:pt x="58926" y="15167"/>
                  </a:lnTo>
                  <a:cubicBezTo>
                    <a:pt x="59175" y="15167"/>
                    <a:pt x="59672" y="14918"/>
                    <a:pt x="59672" y="14669"/>
                  </a:cubicBezTo>
                  <a:lnTo>
                    <a:pt x="59672" y="497"/>
                  </a:lnTo>
                  <a:cubicBezTo>
                    <a:pt x="59423" y="249"/>
                    <a:pt x="59175" y="0"/>
                    <a:pt x="58926" y="0"/>
                  </a:cubicBezTo>
                  <a:close/>
                </a:path>
              </a:pathLst>
            </a:custGeom>
            <a:solidFill>
              <a:srgbClr val="FFFFFF"/>
            </a:solidFill>
            <a:ln w="4763" cap="flat">
              <a:noFill/>
              <a:prstDash val="solid"/>
              <a:miter/>
            </a:ln>
          </p:spPr>
          <p:txBody>
            <a:bodyPr rtlCol="0" anchor="ctr"/>
            <a:lstStyle/>
            <a:p>
              <a:endParaRPr lang="ru-RU"/>
            </a:p>
          </p:txBody>
        </p:sp>
        <p:sp>
          <p:nvSpPr>
            <p:cNvPr id="104" name="Полилиния: фигура 103">
              <a:extLst>
                <a:ext uri="{FF2B5EF4-FFF2-40B4-BE49-F238E27FC236}">
                  <a16:creationId xmlns:a16="http://schemas.microsoft.com/office/drawing/2014/main" id="{59A5A23F-E0DC-484C-BDD8-188DF44D2EB8}"/>
                </a:ext>
              </a:extLst>
            </p:cNvPr>
            <p:cNvSpPr/>
            <p:nvPr/>
          </p:nvSpPr>
          <p:spPr>
            <a:xfrm>
              <a:off x="10243000" y="5896212"/>
              <a:ext cx="59672" cy="15166"/>
            </a:xfrm>
            <a:custGeom>
              <a:avLst/>
              <a:gdLst>
                <a:gd name="connsiteX0" fmla="*/ 58926 w 59672"/>
                <a:gd name="connsiteY0" fmla="*/ 0 h 15166"/>
                <a:gd name="connsiteX1" fmla="*/ 746 w 59672"/>
                <a:gd name="connsiteY1" fmla="*/ 0 h 15166"/>
                <a:gd name="connsiteX2" fmla="*/ 0 w 59672"/>
                <a:gd name="connsiteY2" fmla="*/ 497 h 15166"/>
                <a:gd name="connsiteX3" fmla="*/ 0 w 59672"/>
                <a:gd name="connsiteY3" fmla="*/ 14669 h 15166"/>
                <a:gd name="connsiteX4" fmla="*/ 746 w 59672"/>
                <a:gd name="connsiteY4" fmla="*/ 15167 h 15166"/>
                <a:gd name="connsiteX5" fmla="*/ 58926 w 59672"/>
                <a:gd name="connsiteY5" fmla="*/ 15167 h 15166"/>
                <a:gd name="connsiteX6" fmla="*/ 59672 w 59672"/>
                <a:gd name="connsiteY6" fmla="*/ 14669 h 15166"/>
                <a:gd name="connsiteX7" fmla="*/ 59672 w 59672"/>
                <a:gd name="connsiteY7" fmla="*/ 497 h 15166"/>
                <a:gd name="connsiteX8" fmla="*/ 58926 w 59672"/>
                <a:gd name="connsiteY8" fmla="*/ 0 h 1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72" h="15166">
                  <a:moveTo>
                    <a:pt x="58926" y="0"/>
                  </a:moveTo>
                  <a:lnTo>
                    <a:pt x="746" y="0"/>
                  </a:lnTo>
                  <a:cubicBezTo>
                    <a:pt x="497" y="0"/>
                    <a:pt x="0" y="249"/>
                    <a:pt x="0" y="497"/>
                  </a:cubicBezTo>
                  <a:lnTo>
                    <a:pt x="0" y="14669"/>
                  </a:lnTo>
                  <a:cubicBezTo>
                    <a:pt x="0" y="14918"/>
                    <a:pt x="249" y="15167"/>
                    <a:pt x="746" y="15167"/>
                  </a:cubicBezTo>
                  <a:lnTo>
                    <a:pt x="58926" y="15167"/>
                  </a:lnTo>
                  <a:cubicBezTo>
                    <a:pt x="59175" y="15167"/>
                    <a:pt x="59672" y="14918"/>
                    <a:pt x="59672" y="14669"/>
                  </a:cubicBezTo>
                  <a:lnTo>
                    <a:pt x="59672" y="497"/>
                  </a:lnTo>
                  <a:cubicBezTo>
                    <a:pt x="59423" y="249"/>
                    <a:pt x="59175" y="0"/>
                    <a:pt x="58926" y="0"/>
                  </a:cubicBezTo>
                  <a:close/>
                </a:path>
              </a:pathLst>
            </a:custGeom>
            <a:solidFill>
              <a:srgbClr val="FFFFFF"/>
            </a:solidFill>
            <a:ln w="4763" cap="flat">
              <a:noFill/>
              <a:prstDash val="solid"/>
              <a:miter/>
            </a:ln>
          </p:spPr>
          <p:txBody>
            <a:bodyPr rtlCol="0" anchor="ctr"/>
            <a:lstStyle/>
            <a:p>
              <a:endParaRPr lang="ru-RU"/>
            </a:p>
          </p:txBody>
        </p:sp>
        <p:sp>
          <p:nvSpPr>
            <p:cNvPr id="105" name="Полилиния: фигура 104">
              <a:extLst>
                <a:ext uri="{FF2B5EF4-FFF2-40B4-BE49-F238E27FC236}">
                  <a16:creationId xmlns:a16="http://schemas.microsoft.com/office/drawing/2014/main" id="{CEDDC9FA-A877-41C8-BA4A-694E3D4C3BDC}"/>
                </a:ext>
              </a:extLst>
            </p:cNvPr>
            <p:cNvSpPr/>
            <p:nvPr/>
          </p:nvSpPr>
          <p:spPr>
            <a:xfrm>
              <a:off x="10187058" y="5729876"/>
              <a:ext cx="13177" cy="32819"/>
            </a:xfrm>
            <a:custGeom>
              <a:avLst/>
              <a:gdLst>
                <a:gd name="connsiteX0" fmla="*/ 0 w 13177"/>
                <a:gd name="connsiteY0" fmla="*/ 0 h 32819"/>
                <a:gd name="connsiteX1" fmla="*/ 13177 w 13177"/>
                <a:gd name="connsiteY1" fmla="*/ 0 h 32819"/>
                <a:gd name="connsiteX2" fmla="*/ 13177 w 13177"/>
                <a:gd name="connsiteY2" fmla="*/ 4475 h 32819"/>
                <a:gd name="connsiteX3" fmla="*/ 5470 w 13177"/>
                <a:gd name="connsiteY3" fmla="*/ 4475 h 32819"/>
                <a:gd name="connsiteX4" fmla="*/ 5470 w 13177"/>
                <a:gd name="connsiteY4" fmla="*/ 13924 h 32819"/>
                <a:gd name="connsiteX5" fmla="*/ 10940 w 13177"/>
                <a:gd name="connsiteY5" fmla="*/ 13924 h 32819"/>
                <a:gd name="connsiteX6" fmla="*/ 10940 w 13177"/>
                <a:gd name="connsiteY6" fmla="*/ 18399 h 32819"/>
                <a:gd name="connsiteX7" fmla="*/ 5470 w 13177"/>
                <a:gd name="connsiteY7" fmla="*/ 18399 h 32819"/>
                <a:gd name="connsiteX8" fmla="*/ 5470 w 13177"/>
                <a:gd name="connsiteY8" fmla="*/ 28344 h 32819"/>
                <a:gd name="connsiteX9" fmla="*/ 13177 w 13177"/>
                <a:gd name="connsiteY9" fmla="*/ 28344 h 32819"/>
                <a:gd name="connsiteX10" fmla="*/ 13177 w 13177"/>
                <a:gd name="connsiteY10" fmla="*/ 32820 h 32819"/>
                <a:gd name="connsiteX11" fmla="*/ 0 w 13177"/>
                <a:gd name="connsiteY11" fmla="*/ 32820 h 32819"/>
                <a:gd name="connsiteX12" fmla="*/ 0 w 13177"/>
                <a:gd name="connsiteY12" fmla="*/ 0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7" h="32819">
                  <a:moveTo>
                    <a:pt x="0" y="0"/>
                  </a:moveTo>
                  <a:lnTo>
                    <a:pt x="13177" y="0"/>
                  </a:lnTo>
                  <a:lnTo>
                    <a:pt x="13177" y="4475"/>
                  </a:lnTo>
                  <a:lnTo>
                    <a:pt x="5470" y="4475"/>
                  </a:lnTo>
                  <a:lnTo>
                    <a:pt x="5470" y="13924"/>
                  </a:lnTo>
                  <a:lnTo>
                    <a:pt x="10940" y="13924"/>
                  </a:lnTo>
                  <a:lnTo>
                    <a:pt x="10940" y="18399"/>
                  </a:lnTo>
                  <a:lnTo>
                    <a:pt x="5470" y="18399"/>
                  </a:lnTo>
                  <a:lnTo>
                    <a:pt x="5470" y="28344"/>
                  </a:lnTo>
                  <a:lnTo>
                    <a:pt x="13177" y="28344"/>
                  </a:lnTo>
                  <a:lnTo>
                    <a:pt x="13177" y="32820"/>
                  </a:lnTo>
                  <a:lnTo>
                    <a:pt x="0" y="32820"/>
                  </a:lnTo>
                  <a:lnTo>
                    <a:pt x="0" y="0"/>
                  </a:lnTo>
                  <a:close/>
                </a:path>
              </a:pathLst>
            </a:custGeom>
            <a:solidFill>
              <a:srgbClr val="FFFFFF"/>
            </a:solidFill>
            <a:ln w="4763" cap="flat">
              <a:noFill/>
              <a:prstDash val="solid"/>
              <a:miter/>
            </a:ln>
          </p:spPr>
          <p:txBody>
            <a:bodyPr rtlCol="0" anchor="ctr"/>
            <a:lstStyle/>
            <a:p>
              <a:endParaRPr lang="ru-RU"/>
            </a:p>
          </p:txBody>
        </p:sp>
        <p:sp>
          <p:nvSpPr>
            <p:cNvPr id="106" name="Полилиния: фигура 105">
              <a:extLst>
                <a:ext uri="{FF2B5EF4-FFF2-40B4-BE49-F238E27FC236}">
                  <a16:creationId xmlns:a16="http://schemas.microsoft.com/office/drawing/2014/main" id="{6A188D22-E730-4C70-BB34-D852A03E96F4}"/>
                </a:ext>
              </a:extLst>
            </p:cNvPr>
            <p:cNvSpPr/>
            <p:nvPr/>
          </p:nvSpPr>
          <p:spPr>
            <a:xfrm>
              <a:off x="10202722" y="5729376"/>
              <a:ext cx="16658" cy="37046"/>
            </a:xfrm>
            <a:custGeom>
              <a:avLst/>
              <a:gdLst>
                <a:gd name="connsiteX0" fmla="*/ 6216 w 16658"/>
                <a:gd name="connsiteY0" fmla="*/ 35306 h 37046"/>
                <a:gd name="connsiteX1" fmla="*/ 6216 w 16658"/>
                <a:gd name="connsiteY1" fmla="*/ 33068 h 37046"/>
                <a:gd name="connsiteX2" fmla="*/ 0 w 16658"/>
                <a:gd name="connsiteY2" fmla="*/ 24615 h 37046"/>
                <a:gd name="connsiteX3" fmla="*/ 0 w 16658"/>
                <a:gd name="connsiteY3" fmla="*/ 8702 h 37046"/>
                <a:gd name="connsiteX4" fmla="*/ 8205 w 16658"/>
                <a:gd name="connsiteY4" fmla="*/ 0 h 37046"/>
                <a:gd name="connsiteX5" fmla="*/ 16658 w 16658"/>
                <a:gd name="connsiteY5" fmla="*/ 8702 h 37046"/>
                <a:gd name="connsiteX6" fmla="*/ 16658 w 16658"/>
                <a:gd name="connsiteY6" fmla="*/ 24615 h 37046"/>
                <a:gd name="connsiteX7" fmla="*/ 12680 w 16658"/>
                <a:gd name="connsiteY7" fmla="*/ 32322 h 37046"/>
                <a:gd name="connsiteX8" fmla="*/ 16658 w 16658"/>
                <a:gd name="connsiteY8" fmla="*/ 33068 h 37046"/>
                <a:gd name="connsiteX9" fmla="*/ 16658 w 16658"/>
                <a:gd name="connsiteY9" fmla="*/ 37046 h 37046"/>
                <a:gd name="connsiteX10" fmla="*/ 6216 w 16658"/>
                <a:gd name="connsiteY10" fmla="*/ 35306 h 37046"/>
                <a:gd name="connsiteX11" fmla="*/ 10939 w 16658"/>
                <a:gd name="connsiteY11" fmla="*/ 25858 h 37046"/>
                <a:gd name="connsiteX12" fmla="*/ 10939 w 16658"/>
                <a:gd name="connsiteY12" fmla="*/ 7956 h 37046"/>
                <a:gd name="connsiteX13" fmla="*/ 8205 w 16658"/>
                <a:gd name="connsiteY13" fmla="*/ 4475 h 37046"/>
                <a:gd name="connsiteX14" fmla="*/ 5470 w 16658"/>
                <a:gd name="connsiteY14" fmla="*/ 7956 h 37046"/>
                <a:gd name="connsiteX15" fmla="*/ 5470 w 16658"/>
                <a:gd name="connsiteY15" fmla="*/ 25858 h 37046"/>
                <a:gd name="connsiteX16" fmla="*/ 8205 w 16658"/>
                <a:gd name="connsiteY16" fmla="*/ 29338 h 37046"/>
                <a:gd name="connsiteX17" fmla="*/ 10939 w 16658"/>
                <a:gd name="connsiteY17" fmla="*/ 25858 h 3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658" h="37046">
                  <a:moveTo>
                    <a:pt x="6216" y="35306"/>
                  </a:moveTo>
                  <a:lnTo>
                    <a:pt x="6216" y="33068"/>
                  </a:lnTo>
                  <a:cubicBezTo>
                    <a:pt x="1740" y="32322"/>
                    <a:pt x="0" y="29090"/>
                    <a:pt x="0" y="24615"/>
                  </a:cubicBezTo>
                  <a:lnTo>
                    <a:pt x="0" y="8702"/>
                  </a:lnTo>
                  <a:cubicBezTo>
                    <a:pt x="0" y="3480"/>
                    <a:pt x="2486" y="0"/>
                    <a:pt x="8205" y="0"/>
                  </a:cubicBezTo>
                  <a:cubicBezTo>
                    <a:pt x="13923" y="0"/>
                    <a:pt x="16658" y="3730"/>
                    <a:pt x="16658" y="8702"/>
                  </a:cubicBezTo>
                  <a:lnTo>
                    <a:pt x="16658" y="24615"/>
                  </a:lnTo>
                  <a:cubicBezTo>
                    <a:pt x="16658" y="28095"/>
                    <a:pt x="15415" y="31079"/>
                    <a:pt x="12680" y="32322"/>
                  </a:cubicBezTo>
                  <a:lnTo>
                    <a:pt x="16658" y="33068"/>
                  </a:lnTo>
                  <a:lnTo>
                    <a:pt x="16658" y="37046"/>
                  </a:lnTo>
                  <a:lnTo>
                    <a:pt x="6216" y="35306"/>
                  </a:lnTo>
                  <a:close/>
                  <a:moveTo>
                    <a:pt x="10939" y="25858"/>
                  </a:moveTo>
                  <a:lnTo>
                    <a:pt x="10939" y="7956"/>
                  </a:lnTo>
                  <a:cubicBezTo>
                    <a:pt x="10939" y="5967"/>
                    <a:pt x="10194" y="4475"/>
                    <a:pt x="8205" y="4475"/>
                  </a:cubicBezTo>
                  <a:cubicBezTo>
                    <a:pt x="6216" y="4475"/>
                    <a:pt x="5470" y="5967"/>
                    <a:pt x="5470" y="7956"/>
                  </a:cubicBezTo>
                  <a:lnTo>
                    <a:pt x="5470" y="25858"/>
                  </a:lnTo>
                  <a:cubicBezTo>
                    <a:pt x="5470" y="27847"/>
                    <a:pt x="6216" y="29338"/>
                    <a:pt x="8205" y="29338"/>
                  </a:cubicBezTo>
                  <a:cubicBezTo>
                    <a:pt x="10194" y="29090"/>
                    <a:pt x="10939" y="27847"/>
                    <a:pt x="10939" y="25858"/>
                  </a:cubicBezTo>
                  <a:close/>
                </a:path>
              </a:pathLst>
            </a:custGeom>
            <a:solidFill>
              <a:srgbClr val="FFFFFF"/>
            </a:solidFill>
            <a:ln w="4763" cap="flat">
              <a:noFill/>
              <a:prstDash val="solid"/>
              <a:miter/>
            </a:ln>
          </p:spPr>
          <p:txBody>
            <a:bodyPr rtlCol="0" anchor="ctr"/>
            <a:lstStyle/>
            <a:p>
              <a:endParaRPr lang="ru-RU"/>
            </a:p>
          </p:txBody>
        </p:sp>
        <p:sp>
          <p:nvSpPr>
            <p:cNvPr id="107" name="Полилиния: фигура 106">
              <a:extLst>
                <a:ext uri="{FF2B5EF4-FFF2-40B4-BE49-F238E27FC236}">
                  <a16:creationId xmlns:a16="http://schemas.microsoft.com/office/drawing/2014/main" id="{86C4D7E4-1998-466D-903B-11E56744553A}"/>
                </a:ext>
              </a:extLst>
            </p:cNvPr>
            <p:cNvSpPr/>
            <p:nvPr/>
          </p:nvSpPr>
          <p:spPr>
            <a:xfrm>
              <a:off x="10222861" y="5729876"/>
              <a:ext cx="15912" cy="33068"/>
            </a:xfrm>
            <a:custGeom>
              <a:avLst/>
              <a:gdLst>
                <a:gd name="connsiteX0" fmla="*/ 15912 w 15912"/>
                <a:gd name="connsiteY0" fmla="*/ 0 h 33068"/>
                <a:gd name="connsiteX1" fmla="*/ 15912 w 15912"/>
                <a:gd name="connsiteY1" fmla="*/ 24615 h 33068"/>
                <a:gd name="connsiteX2" fmla="*/ 8205 w 15912"/>
                <a:gd name="connsiteY2" fmla="*/ 33068 h 33068"/>
                <a:gd name="connsiteX3" fmla="*/ 0 w 15912"/>
                <a:gd name="connsiteY3" fmla="*/ 24615 h 33068"/>
                <a:gd name="connsiteX4" fmla="*/ 0 w 15912"/>
                <a:gd name="connsiteY4" fmla="*/ 0 h 33068"/>
                <a:gd name="connsiteX5" fmla="*/ 5470 w 15912"/>
                <a:gd name="connsiteY5" fmla="*/ 0 h 33068"/>
                <a:gd name="connsiteX6" fmla="*/ 5470 w 15912"/>
                <a:gd name="connsiteY6" fmla="*/ 25361 h 33068"/>
                <a:gd name="connsiteX7" fmla="*/ 8205 w 15912"/>
                <a:gd name="connsiteY7" fmla="*/ 28593 h 33068"/>
                <a:gd name="connsiteX8" fmla="*/ 10940 w 15912"/>
                <a:gd name="connsiteY8" fmla="*/ 25361 h 33068"/>
                <a:gd name="connsiteX9" fmla="*/ 10940 w 15912"/>
                <a:gd name="connsiteY9" fmla="*/ 0 h 33068"/>
                <a:gd name="connsiteX10" fmla="*/ 15912 w 15912"/>
                <a:gd name="connsiteY10" fmla="*/ 0 h 3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12" h="33068">
                  <a:moveTo>
                    <a:pt x="15912" y="0"/>
                  </a:moveTo>
                  <a:lnTo>
                    <a:pt x="15912" y="24615"/>
                  </a:lnTo>
                  <a:cubicBezTo>
                    <a:pt x="15912" y="29588"/>
                    <a:pt x="13675" y="33068"/>
                    <a:pt x="8205" y="33068"/>
                  </a:cubicBezTo>
                  <a:cubicBezTo>
                    <a:pt x="2486" y="33068"/>
                    <a:pt x="0" y="29836"/>
                    <a:pt x="0" y="24615"/>
                  </a:cubicBezTo>
                  <a:lnTo>
                    <a:pt x="0" y="0"/>
                  </a:lnTo>
                  <a:lnTo>
                    <a:pt x="5470" y="0"/>
                  </a:lnTo>
                  <a:lnTo>
                    <a:pt x="5470" y="25361"/>
                  </a:lnTo>
                  <a:cubicBezTo>
                    <a:pt x="5470" y="27350"/>
                    <a:pt x="6216" y="28593"/>
                    <a:pt x="8205" y="28593"/>
                  </a:cubicBezTo>
                  <a:cubicBezTo>
                    <a:pt x="10194" y="28593"/>
                    <a:pt x="10940" y="27350"/>
                    <a:pt x="10940" y="25361"/>
                  </a:cubicBezTo>
                  <a:lnTo>
                    <a:pt x="10940" y="0"/>
                  </a:lnTo>
                  <a:lnTo>
                    <a:pt x="15912" y="0"/>
                  </a:lnTo>
                  <a:close/>
                </a:path>
              </a:pathLst>
            </a:custGeom>
            <a:solidFill>
              <a:srgbClr val="FFFFFF"/>
            </a:solidFill>
            <a:ln w="4763" cap="flat">
              <a:noFill/>
              <a:prstDash val="solid"/>
              <a:miter/>
            </a:ln>
          </p:spPr>
          <p:txBody>
            <a:bodyPr rtlCol="0" anchor="ctr"/>
            <a:lstStyle/>
            <a:p>
              <a:endParaRPr lang="ru-RU"/>
            </a:p>
          </p:txBody>
        </p:sp>
        <p:sp>
          <p:nvSpPr>
            <p:cNvPr id="108" name="Полилиния: фигура 107">
              <a:extLst>
                <a:ext uri="{FF2B5EF4-FFF2-40B4-BE49-F238E27FC236}">
                  <a16:creationId xmlns:a16="http://schemas.microsoft.com/office/drawing/2014/main" id="{5979C358-7C8B-4BC7-AEB0-C984BCF7483D}"/>
                </a:ext>
              </a:extLst>
            </p:cNvPr>
            <p:cNvSpPr/>
            <p:nvPr/>
          </p:nvSpPr>
          <p:spPr>
            <a:xfrm>
              <a:off x="10241508" y="5729876"/>
              <a:ext cx="18647" cy="32571"/>
            </a:xfrm>
            <a:custGeom>
              <a:avLst/>
              <a:gdLst>
                <a:gd name="connsiteX0" fmla="*/ 0 w 18647"/>
                <a:gd name="connsiteY0" fmla="*/ 32571 h 32571"/>
                <a:gd name="connsiteX1" fmla="*/ 6216 w 18647"/>
                <a:gd name="connsiteY1" fmla="*/ 0 h 32571"/>
                <a:gd name="connsiteX2" fmla="*/ 12432 w 18647"/>
                <a:gd name="connsiteY2" fmla="*/ 0 h 32571"/>
                <a:gd name="connsiteX3" fmla="*/ 18648 w 18647"/>
                <a:gd name="connsiteY3" fmla="*/ 32571 h 32571"/>
                <a:gd name="connsiteX4" fmla="*/ 12929 w 18647"/>
                <a:gd name="connsiteY4" fmla="*/ 32571 h 32571"/>
                <a:gd name="connsiteX5" fmla="*/ 11934 w 18647"/>
                <a:gd name="connsiteY5" fmla="*/ 26604 h 32571"/>
                <a:gd name="connsiteX6" fmla="*/ 6216 w 18647"/>
                <a:gd name="connsiteY6" fmla="*/ 26604 h 32571"/>
                <a:gd name="connsiteX7" fmla="*/ 5221 w 18647"/>
                <a:gd name="connsiteY7" fmla="*/ 32571 h 32571"/>
                <a:gd name="connsiteX8" fmla="*/ 0 w 18647"/>
                <a:gd name="connsiteY8" fmla="*/ 32571 h 32571"/>
                <a:gd name="connsiteX9" fmla="*/ 6962 w 18647"/>
                <a:gd name="connsiteY9" fmla="*/ 22128 h 32571"/>
                <a:gd name="connsiteX10" fmla="*/ 11437 w 18647"/>
                <a:gd name="connsiteY10" fmla="*/ 22128 h 32571"/>
                <a:gd name="connsiteX11" fmla="*/ 9199 w 18647"/>
                <a:gd name="connsiteY11" fmla="*/ 8951 h 32571"/>
                <a:gd name="connsiteX12" fmla="*/ 6962 w 18647"/>
                <a:gd name="connsiteY12" fmla="*/ 22128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47" h="32571">
                  <a:moveTo>
                    <a:pt x="0" y="32571"/>
                  </a:moveTo>
                  <a:lnTo>
                    <a:pt x="6216" y="0"/>
                  </a:lnTo>
                  <a:lnTo>
                    <a:pt x="12432" y="0"/>
                  </a:lnTo>
                  <a:lnTo>
                    <a:pt x="18648" y="32571"/>
                  </a:lnTo>
                  <a:lnTo>
                    <a:pt x="12929" y="32571"/>
                  </a:lnTo>
                  <a:lnTo>
                    <a:pt x="11934" y="26604"/>
                  </a:lnTo>
                  <a:lnTo>
                    <a:pt x="6216" y="26604"/>
                  </a:lnTo>
                  <a:lnTo>
                    <a:pt x="5221" y="32571"/>
                  </a:lnTo>
                  <a:lnTo>
                    <a:pt x="0" y="32571"/>
                  </a:lnTo>
                  <a:close/>
                  <a:moveTo>
                    <a:pt x="6962" y="22128"/>
                  </a:moveTo>
                  <a:lnTo>
                    <a:pt x="11437" y="22128"/>
                  </a:lnTo>
                  <a:lnTo>
                    <a:pt x="9199" y="8951"/>
                  </a:lnTo>
                  <a:lnTo>
                    <a:pt x="6962" y="22128"/>
                  </a:lnTo>
                  <a:close/>
                </a:path>
              </a:pathLst>
            </a:custGeom>
            <a:solidFill>
              <a:srgbClr val="FFFFFF"/>
            </a:solidFill>
            <a:ln w="4763" cap="flat">
              <a:noFill/>
              <a:prstDash val="solid"/>
              <a:miter/>
            </a:ln>
          </p:spPr>
          <p:txBody>
            <a:bodyPr rtlCol="0" anchor="ctr"/>
            <a:lstStyle/>
            <a:p>
              <a:endParaRPr lang="ru-RU"/>
            </a:p>
          </p:txBody>
        </p:sp>
        <p:sp>
          <p:nvSpPr>
            <p:cNvPr id="109" name="Полилиния: фигура 108">
              <a:extLst>
                <a:ext uri="{FF2B5EF4-FFF2-40B4-BE49-F238E27FC236}">
                  <a16:creationId xmlns:a16="http://schemas.microsoft.com/office/drawing/2014/main" id="{068882A6-C09A-4050-BE45-A7C129A712D2}"/>
                </a:ext>
              </a:extLst>
            </p:cNvPr>
            <p:cNvSpPr/>
            <p:nvPr/>
          </p:nvSpPr>
          <p:spPr>
            <a:xfrm>
              <a:off x="10262890" y="5729876"/>
              <a:ext cx="11934" cy="32571"/>
            </a:xfrm>
            <a:custGeom>
              <a:avLst/>
              <a:gdLst>
                <a:gd name="connsiteX0" fmla="*/ 0 w 11934"/>
                <a:gd name="connsiteY0" fmla="*/ 0 h 32571"/>
                <a:gd name="connsiteX1" fmla="*/ 5470 w 11934"/>
                <a:gd name="connsiteY1" fmla="*/ 0 h 32571"/>
                <a:gd name="connsiteX2" fmla="*/ 5470 w 11934"/>
                <a:gd name="connsiteY2" fmla="*/ 28096 h 32571"/>
                <a:gd name="connsiteX3" fmla="*/ 11934 w 11934"/>
                <a:gd name="connsiteY3" fmla="*/ 28096 h 32571"/>
                <a:gd name="connsiteX4" fmla="*/ 11934 w 11934"/>
                <a:gd name="connsiteY4" fmla="*/ 32571 h 32571"/>
                <a:gd name="connsiteX5" fmla="*/ 0 w 11934"/>
                <a:gd name="connsiteY5" fmla="*/ 32571 h 32571"/>
                <a:gd name="connsiteX6" fmla="*/ 0 w 11934"/>
                <a:gd name="connsiteY6" fmla="*/ 0 h 32571"/>
                <a:gd name="connsiteX7" fmla="*/ 0 w 11934"/>
                <a:gd name="connsiteY7" fmla="*/ 0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4" h="32571">
                  <a:moveTo>
                    <a:pt x="0" y="0"/>
                  </a:moveTo>
                  <a:lnTo>
                    <a:pt x="5470" y="0"/>
                  </a:lnTo>
                  <a:lnTo>
                    <a:pt x="5470" y="28096"/>
                  </a:lnTo>
                  <a:lnTo>
                    <a:pt x="11934" y="28096"/>
                  </a:lnTo>
                  <a:lnTo>
                    <a:pt x="11934" y="32571"/>
                  </a:lnTo>
                  <a:lnTo>
                    <a:pt x="0" y="32571"/>
                  </a:lnTo>
                  <a:lnTo>
                    <a:pt x="0" y="0"/>
                  </a:lnTo>
                  <a:lnTo>
                    <a:pt x="0" y="0"/>
                  </a:lnTo>
                  <a:close/>
                </a:path>
              </a:pathLst>
            </a:custGeom>
            <a:solidFill>
              <a:srgbClr val="FFFFFF"/>
            </a:solidFill>
            <a:ln w="4763" cap="flat">
              <a:noFill/>
              <a:prstDash val="solid"/>
              <a:miter/>
            </a:ln>
          </p:spPr>
          <p:txBody>
            <a:bodyPr rtlCol="0" anchor="ctr"/>
            <a:lstStyle/>
            <a:p>
              <a:endParaRPr lang="ru-RU"/>
            </a:p>
          </p:txBody>
        </p:sp>
        <p:sp>
          <p:nvSpPr>
            <p:cNvPr id="110" name="Полилиния: фигура 109">
              <a:extLst>
                <a:ext uri="{FF2B5EF4-FFF2-40B4-BE49-F238E27FC236}">
                  <a16:creationId xmlns:a16="http://schemas.microsoft.com/office/drawing/2014/main" id="{D27096FF-F264-40F2-9B9E-91552128EA1A}"/>
                </a:ext>
              </a:extLst>
            </p:cNvPr>
            <p:cNvSpPr/>
            <p:nvPr/>
          </p:nvSpPr>
          <p:spPr>
            <a:xfrm>
              <a:off x="10277809" y="5729876"/>
              <a:ext cx="5469" cy="32571"/>
            </a:xfrm>
            <a:custGeom>
              <a:avLst/>
              <a:gdLst>
                <a:gd name="connsiteX0" fmla="*/ 0 w 5469"/>
                <a:gd name="connsiteY0" fmla="*/ 0 h 32571"/>
                <a:gd name="connsiteX1" fmla="*/ 5470 w 5469"/>
                <a:gd name="connsiteY1" fmla="*/ 0 h 32571"/>
                <a:gd name="connsiteX2" fmla="*/ 5470 w 5469"/>
                <a:gd name="connsiteY2" fmla="*/ 32571 h 32571"/>
                <a:gd name="connsiteX3" fmla="*/ 0 w 5469"/>
                <a:gd name="connsiteY3" fmla="*/ 32571 h 32571"/>
                <a:gd name="connsiteX4" fmla="*/ 0 w 5469"/>
                <a:gd name="connsiteY4" fmla="*/ 0 h 32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9" h="32571">
                  <a:moveTo>
                    <a:pt x="0" y="0"/>
                  </a:moveTo>
                  <a:lnTo>
                    <a:pt x="5470" y="0"/>
                  </a:lnTo>
                  <a:lnTo>
                    <a:pt x="5470" y="32571"/>
                  </a:lnTo>
                  <a:lnTo>
                    <a:pt x="0" y="32571"/>
                  </a:lnTo>
                  <a:lnTo>
                    <a:pt x="0" y="0"/>
                  </a:lnTo>
                  <a:close/>
                </a:path>
              </a:pathLst>
            </a:custGeom>
            <a:solidFill>
              <a:srgbClr val="FFFFFF"/>
            </a:solidFill>
            <a:ln w="4763" cap="flat">
              <a:noFill/>
              <a:prstDash val="solid"/>
              <a:miter/>
            </a:ln>
          </p:spPr>
          <p:txBody>
            <a:bodyPr rtlCol="0" anchor="ctr"/>
            <a:lstStyle/>
            <a:p>
              <a:endParaRPr lang="ru-RU"/>
            </a:p>
          </p:txBody>
        </p:sp>
        <p:sp>
          <p:nvSpPr>
            <p:cNvPr id="111" name="Полилиния: фигура 110">
              <a:extLst>
                <a:ext uri="{FF2B5EF4-FFF2-40B4-BE49-F238E27FC236}">
                  <a16:creationId xmlns:a16="http://schemas.microsoft.com/office/drawing/2014/main" id="{11D624FC-4A1A-4461-9F12-91F26F34AF42}"/>
                </a:ext>
              </a:extLst>
            </p:cNvPr>
            <p:cNvSpPr/>
            <p:nvPr/>
          </p:nvSpPr>
          <p:spPr>
            <a:xfrm>
              <a:off x="10286262" y="5729876"/>
              <a:ext cx="14669" cy="32571"/>
            </a:xfrm>
            <a:custGeom>
              <a:avLst/>
              <a:gdLst>
                <a:gd name="connsiteX0" fmla="*/ 0 w 14669"/>
                <a:gd name="connsiteY0" fmla="*/ 0 h 32571"/>
                <a:gd name="connsiteX1" fmla="*/ 14669 w 14669"/>
                <a:gd name="connsiteY1" fmla="*/ 0 h 32571"/>
                <a:gd name="connsiteX2" fmla="*/ 14669 w 14669"/>
                <a:gd name="connsiteY2" fmla="*/ 4475 h 32571"/>
                <a:gd name="connsiteX3" fmla="*/ 10194 w 14669"/>
                <a:gd name="connsiteY3" fmla="*/ 4475 h 32571"/>
                <a:gd name="connsiteX4" fmla="*/ 10194 w 14669"/>
                <a:gd name="connsiteY4" fmla="*/ 32571 h 32571"/>
                <a:gd name="connsiteX5" fmla="*/ 4724 w 14669"/>
                <a:gd name="connsiteY5" fmla="*/ 32571 h 32571"/>
                <a:gd name="connsiteX6" fmla="*/ 4724 w 14669"/>
                <a:gd name="connsiteY6" fmla="*/ 4475 h 32571"/>
                <a:gd name="connsiteX7" fmla="*/ 249 w 14669"/>
                <a:gd name="connsiteY7" fmla="*/ 4475 h 32571"/>
                <a:gd name="connsiteX8" fmla="*/ 249 w 14669"/>
                <a:gd name="connsiteY8" fmla="*/ 0 h 32571"/>
                <a:gd name="connsiteX9" fmla="*/ 0 w 14669"/>
                <a:gd name="connsiteY9" fmla="*/ 0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69" h="32571">
                  <a:moveTo>
                    <a:pt x="0" y="0"/>
                  </a:moveTo>
                  <a:lnTo>
                    <a:pt x="14669" y="0"/>
                  </a:lnTo>
                  <a:lnTo>
                    <a:pt x="14669" y="4475"/>
                  </a:lnTo>
                  <a:lnTo>
                    <a:pt x="10194" y="4475"/>
                  </a:lnTo>
                  <a:lnTo>
                    <a:pt x="10194" y="32571"/>
                  </a:lnTo>
                  <a:lnTo>
                    <a:pt x="4724" y="32571"/>
                  </a:lnTo>
                  <a:lnTo>
                    <a:pt x="4724" y="4475"/>
                  </a:lnTo>
                  <a:lnTo>
                    <a:pt x="249" y="4475"/>
                  </a:lnTo>
                  <a:lnTo>
                    <a:pt x="249" y="0"/>
                  </a:lnTo>
                  <a:lnTo>
                    <a:pt x="0" y="0"/>
                  </a:lnTo>
                  <a:close/>
                </a:path>
              </a:pathLst>
            </a:custGeom>
            <a:solidFill>
              <a:srgbClr val="FFFFFF"/>
            </a:solidFill>
            <a:ln w="4763" cap="flat">
              <a:noFill/>
              <a:prstDash val="solid"/>
              <a:miter/>
            </a:ln>
          </p:spPr>
          <p:txBody>
            <a:bodyPr rtlCol="0" anchor="ctr"/>
            <a:lstStyle/>
            <a:p>
              <a:endParaRPr lang="ru-RU"/>
            </a:p>
          </p:txBody>
        </p:sp>
        <p:sp>
          <p:nvSpPr>
            <p:cNvPr id="112" name="Полилиния: фигура 111">
              <a:extLst>
                <a:ext uri="{FF2B5EF4-FFF2-40B4-BE49-F238E27FC236}">
                  <a16:creationId xmlns:a16="http://schemas.microsoft.com/office/drawing/2014/main" id="{1254A363-3587-4CA6-A226-F0FF42D91D1E}"/>
                </a:ext>
              </a:extLst>
            </p:cNvPr>
            <p:cNvSpPr/>
            <p:nvPr/>
          </p:nvSpPr>
          <p:spPr>
            <a:xfrm>
              <a:off x="10302921" y="5729876"/>
              <a:ext cx="17404" cy="32571"/>
            </a:xfrm>
            <a:custGeom>
              <a:avLst/>
              <a:gdLst>
                <a:gd name="connsiteX0" fmla="*/ 11686 w 17404"/>
                <a:gd name="connsiteY0" fmla="*/ 20140 h 32571"/>
                <a:gd name="connsiteX1" fmla="*/ 11686 w 17404"/>
                <a:gd name="connsiteY1" fmla="*/ 32571 h 32571"/>
                <a:gd name="connsiteX2" fmla="*/ 6216 w 17404"/>
                <a:gd name="connsiteY2" fmla="*/ 32571 h 32571"/>
                <a:gd name="connsiteX3" fmla="*/ 6216 w 17404"/>
                <a:gd name="connsiteY3" fmla="*/ 20140 h 32571"/>
                <a:gd name="connsiteX4" fmla="*/ 0 w 17404"/>
                <a:gd name="connsiteY4" fmla="*/ 0 h 32571"/>
                <a:gd name="connsiteX5" fmla="*/ 5719 w 17404"/>
                <a:gd name="connsiteY5" fmla="*/ 0 h 32571"/>
                <a:gd name="connsiteX6" fmla="*/ 8951 w 17404"/>
                <a:gd name="connsiteY6" fmla="*/ 12432 h 32571"/>
                <a:gd name="connsiteX7" fmla="*/ 12183 w 17404"/>
                <a:gd name="connsiteY7" fmla="*/ 0 h 32571"/>
                <a:gd name="connsiteX8" fmla="*/ 17405 w 17404"/>
                <a:gd name="connsiteY8" fmla="*/ 0 h 32571"/>
                <a:gd name="connsiteX9" fmla="*/ 11686 w 17404"/>
                <a:gd name="connsiteY9" fmla="*/ 20140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04" h="32571">
                  <a:moveTo>
                    <a:pt x="11686" y="20140"/>
                  </a:moveTo>
                  <a:lnTo>
                    <a:pt x="11686" y="32571"/>
                  </a:lnTo>
                  <a:lnTo>
                    <a:pt x="6216" y="32571"/>
                  </a:lnTo>
                  <a:lnTo>
                    <a:pt x="6216" y="20140"/>
                  </a:lnTo>
                  <a:lnTo>
                    <a:pt x="0" y="0"/>
                  </a:lnTo>
                  <a:lnTo>
                    <a:pt x="5719" y="0"/>
                  </a:lnTo>
                  <a:lnTo>
                    <a:pt x="8951" y="12432"/>
                  </a:lnTo>
                  <a:lnTo>
                    <a:pt x="12183" y="0"/>
                  </a:lnTo>
                  <a:lnTo>
                    <a:pt x="17405" y="0"/>
                  </a:lnTo>
                  <a:lnTo>
                    <a:pt x="11686" y="20140"/>
                  </a:lnTo>
                  <a:close/>
                </a:path>
              </a:pathLst>
            </a:custGeom>
            <a:solidFill>
              <a:srgbClr val="FFFFFF"/>
            </a:solidFill>
            <a:ln w="4763" cap="flat">
              <a:noFill/>
              <a:prstDash val="solid"/>
              <a:miter/>
            </a:ln>
          </p:spPr>
          <p:txBody>
            <a:bodyPr rtlCol="0" anchor="ctr"/>
            <a:lstStyle/>
            <a:p>
              <a:endParaRPr lang="ru-RU"/>
            </a:p>
          </p:txBody>
        </p:sp>
        <p:sp>
          <p:nvSpPr>
            <p:cNvPr id="113" name="Полилиния: фигура 112">
              <a:extLst>
                <a:ext uri="{FF2B5EF4-FFF2-40B4-BE49-F238E27FC236}">
                  <a16:creationId xmlns:a16="http://schemas.microsoft.com/office/drawing/2014/main" id="{B0462517-1EEF-46FB-94EC-8117ACA42274}"/>
                </a:ext>
              </a:extLst>
            </p:cNvPr>
            <p:cNvSpPr/>
            <p:nvPr/>
          </p:nvSpPr>
          <p:spPr>
            <a:xfrm>
              <a:off x="10186809" y="5681646"/>
              <a:ext cx="16161" cy="33316"/>
            </a:xfrm>
            <a:custGeom>
              <a:avLst/>
              <a:gdLst>
                <a:gd name="connsiteX0" fmla="*/ 8454 w 16161"/>
                <a:gd name="connsiteY0" fmla="*/ 15415 h 33316"/>
                <a:gd name="connsiteX1" fmla="*/ 16162 w 16161"/>
                <a:gd name="connsiteY1" fmla="*/ 15415 h 33316"/>
                <a:gd name="connsiteX2" fmla="*/ 16162 w 16161"/>
                <a:gd name="connsiteY2" fmla="*/ 32819 h 33316"/>
                <a:gd name="connsiteX3" fmla="*/ 12183 w 16161"/>
                <a:gd name="connsiteY3" fmla="*/ 32819 h 33316"/>
                <a:gd name="connsiteX4" fmla="*/ 12183 w 16161"/>
                <a:gd name="connsiteY4" fmla="*/ 29339 h 33316"/>
                <a:gd name="connsiteX5" fmla="*/ 6962 w 16161"/>
                <a:gd name="connsiteY5" fmla="*/ 33317 h 33316"/>
                <a:gd name="connsiteX6" fmla="*/ 0 w 16161"/>
                <a:gd name="connsiteY6" fmla="*/ 24615 h 33316"/>
                <a:gd name="connsiteX7" fmla="*/ 0 w 16161"/>
                <a:gd name="connsiteY7" fmla="*/ 8702 h 33316"/>
                <a:gd name="connsiteX8" fmla="*/ 8205 w 16161"/>
                <a:gd name="connsiteY8" fmla="*/ 0 h 33316"/>
                <a:gd name="connsiteX9" fmla="*/ 16162 w 16161"/>
                <a:gd name="connsiteY9" fmla="*/ 8205 h 33316"/>
                <a:gd name="connsiteX10" fmla="*/ 16162 w 16161"/>
                <a:gd name="connsiteY10" fmla="*/ 11189 h 33316"/>
                <a:gd name="connsiteX11" fmla="*/ 11189 w 16161"/>
                <a:gd name="connsiteY11" fmla="*/ 11189 h 33316"/>
                <a:gd name="connsiteX12" fmla="*/ 11189 w 16161"/>
                <a:gd name="connsiteY12" fmla="*/ 7956 h 33316"/>
                <a:gd name="connsiteX13" fmla="*/ 8454 w 16161"/>
                <a:gd name="connsiteY13" fmla="*/ 4724 h 33316"/>
                <a:gd name="connsiteX14" fmla="*/ 5719 w 16161"/>
                <a:gd name="connsiteY14" fmla="*/ 8205 h 33316"/>
                <a:gd name="connsiteX15" fmla="*/ 5719 w 16161"/>
                <a:gd name="connsiteY15" fmla="*/ 25858 h 33316"/>
                <a:gd name="connsiteX16" fmla="*/ 8454 w 16161"/>
                <a:gd name="connsiteY16" fmla="*/ 29339 h 33316"/>
                <a:gd name="connsiteX17" fmla="*/ 11189 w 16161"/>
                <a:gd name="connsiteY17" fmla="*/ 26106 h 33316"/>
                <a:gd name="connsiteX18" fmla="*/ 11189 w 16161"/>
                <a:gd name="connsiteY18" fmla="*/ 20388 h 33316"/>
                <a:gd name="connsiteX19" fmla="*/ 8703 w 16161"/>
                <a:gd name="connsiteY19" fmla="*/ 20388 h 33316"/>
                <a:gd name="connsiteX20" fmla="*/ 8703 w 16161"/>
                <a:gd name="connsiteY20" fmla="*/ 15415 h 33316"/>
                <a:gd name="connsiteX21" fmla="*/ 8454 w 16161"/>
                <a:gd name="connsiteY21" fmla="*/ 15415 h 3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61" h="33316">
                  <a:moveTo>
                    <a:pt x="8454" y="15415"/>
                  </a:moveTo>
                  <a:lnTo>
                    <a:pt x="16162" y="15415"/>
                  </a:lnTo>
                  <a:lnTo>
                    <a:pt x="16162" y="32819"/>
                  </a:lnTo>
                  <a:lnTo>
                    <a:pt x="12183" y="32819"/>
                  </a:lnTo>
                  <a:lnTo>
                    <a:pt x="12183" y="29339"/>
                  </a:lnTo>
                  <a:cubicBezTo>
                    <a:pt x="11438" y="31825"/>
                    <a:pt x="9946" y="33317"/>
                    <a:pt x="6962" y="33317"/>
                  </a:cubicBezTo>
                  <a:cubicBezTo>
                    <a:pt x="2238" y="33317"/>
                    <a:pt x="0" y="29587"/>
                    <a:pt x="0" y="24615"/>
                  </a:cubicBezTo>
                  <a:lnTo>
                    <a:pt x="0" y="8702"/>
                  </a:lnTo>
                  <a:cubicBezTo>
                    <a:pt x="0" y="3481"/>
                    <a:pt x="2486" y="0"/>
                    <a:pt x="8205" y="0"/>
                  </a:cubicBezTo>
                  <a:cubicBezTo>
                    <a:pt x="14172" y="0"/>
                    <a:pt x="16162" y="3481"/>
                    <a:pt x="16162" y="8205"/>
                  </a:cubicBezTo>
                  <a:lnTo>
                    <a:pt x="16162" y="11189"/>
                  </a:lnTo>
                  <a:lnTo>
                    <a:pt x="11189" y="11189"/>
                  </a:lnTo>
                  <a:lnTo>
                    <a:pt x="11189" y="7956"/>
                  </a:lnTo>
                  <a:cubicBezTo>
                    <a:pt x="11189" y="5967"/>
                    <a:pt x="10443" y="4724"/>
                    <a:pt x="8454" y="4724"/>
                  </a:cubicBezTo>
                  <a:cubicBezTo>
                    <a:pt x="6465" y="4724"/>
                    <a:pt x="5719" y="6216"/>
                    <a:pt x="5719" y="8205"/>
                  </a:cubicBezTo>
                  <a:lnTo>
                    <a:pt x="5719" y="25858"/>
                  </a:lnTo>
                  <a:cubicBezTo>
                    <a:pt x="5719" y="27847"/>
                    <a:pt x="6465" y="29339"/>
                    <a:pt x="8454" y="29339"/>
                  </a:cubicBezTo>
                  <a:cubicBezTo>
                    <a:pt x="10194" y="29339"/>
                    <a:pt x="11189" y="28344"/>
                    <a:pt x="11189" y="26106"/>
                  </a:cubicBezTo>
                  <a:lnTo>
                    <a:pt x="11189" y="20388"/>
                  </a:lnTo>
                  <a:lnTo>
                    <a:pt x="8703" y="20388"/>
                  </a:lnTo>
                  <a:lnTo>
                    <a:pt x="8703" y="15415"/>
                  </a:lnTo>
                  <a:lnTo>
                    <a:pt x="8454" y="15415"/>
                  </a:lnTo>
                  <a:close/>
                </a:path>
              </a:pathLst>
            </a:custGeom>
            <a:solidFill>
              <a:srgbClr val="FFFFFF"/>
            </a:solidFill>
            <a:ln w="4763" cap="flat">
              <a:noFill/>
              <a:prstDash val="solid"/>
              <a:miter/>
            </a:ln>
          </p:spPr>
          <p:txBody>
            <a:bodyPr rtlCol="0" anchor="ctr"/>
            <a:lstStyle/>
            <a:p>
              <a:endParaRPr lang="ru-RU"/>
            </a:p>
          </p:txBody>
        </p:sp>
        <p:sp>
          <p:nvSpPr>
            <p:cNvPr id="114" name="Полилиния: фигура 113">
              <a:extLst>
                <a:ext uri="{FF2B5EF4-FFF2-40B4-BE49-F238E27FC236}">
                  <a16:creationId xmlns:a16="http://schemas.microsoft.com/office/drawing/2014/main" id="{41BE3760-0DFA-42A0-B6C4-1F670186B913}"/>
                </a:ext>
              </a:extLst>
            </p:cNvPr>
            <p:cNvSpPr/>
            <p:nvPr/>
          </p:nvSpPr>
          <p:spPr>
            <a:xfrm>
              <a:off x="10206700" y="5681890"/>
              <a:ext cx="13177" cy="32819"/>
            </a:xfrm>
            <a:custGeom>
              <a:avLst/>
              <a:gdLst>
                <a:gd name="connsiteX0" fmla="*/ 0 w 13177"/>
                <a:gd name="connsiteY0" fmla="*/ 0 h 32819"/>
                <a:gd name="connsiteX1" fmla="*/ 13177 w 13177"/>
                <a:gd name="connsiteY1" fmla="*/ 0 h 32819"/>
                <a:gd name="connsiteX2" fmla="*/ 13177 w 13177"/>
                <a:gd name="connsiteY2" fmla="*/ 4475 h 32819"/>
                <a:gd name="connsiteX3" fmla="*/ 5470 w 13177"/>
                <a:gd name="connsiteY3" fmla="*/ 4475 h 32819"/>
                <a:gd name="connsiteX4" fmla="*/ 5470 w 13177"/>
                <a:gd name="connsiteY4" fmla="*/ 13923 h 32819"/>
                <a:gd name="connsiteX5" fmla="*/ 10940 w 13177"/>
                <a:gd name="connsiteY5" fmla="*/ 13923 h 32819"/>
                <a:gd name="connsiteX6" fmla="*/ 10940 w 13177"/>
                <a:gd name="connsiteY6" fmla="*/ 18399 h 32819"/>
                <a:gd name="connsiteX7" fmla="*/ 5470 w 13177"/>
                <a:gd name="connsiteY7" fmla="*/ 18399 h 32819"/>
                <a:gd name="connsiteX8" fmla="*/ 5470 w 13177"/>
                <a:gd name="connsiteY8" fmla="*/ 28344 h 32819"/>
                <a:gd name="connsiteX9" fmla="*/ 13177 w 13177"/>
                <a:gd name="connsiteY9" fmla="*/ 28344 h 32819"/>
                <a:gd name="connsiteX10" fmla="*/ 13177 w 13177"/>
                <a:gd name="connsiteY10" fmla="*/ 32820 h 32819"/>
                <a:gd name="connsiteX11" fmla="*/ 0 w 13177"/>
                <a:gd name="connsiteY11" fmla="*/ 32820 h 32819"/>
                <a:gd name="connsiteX12" fmla="*/ 0 w 13177"/>
                <a:gd name="connsiteY12" fmla="*/ 0 h 32819"/>
                <a:gd name="connsiteX13" fmla="*/ 0 w 13177"/>
                <a:gd name="connsiteY13" fmla="*/ 0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77" h="32819">
                  <a:moveTo>
                    <a:pt x="0" y="0"/>
                  </a:moveTo>
                  <a:lnTo>
                    <a:pt x="13177" y="0"/>
                  </a:lnTo>
                  <a:lnTo>
                    <a:pt x="13177" y="4475"/>
                  </a:lnTo>
                  <a:lnTo>
                    <a:pt x="5470" y="4475"/>
                  </a:lnTo>
                  <a:lnTo>
                    <a:pt x="5470" y="13923"/>
                  </a:lnTo>
                  <a:lnTo>
                    <a:pt x="10940" y="13923"/>
                  </a:lnTo>
                  <a:lnTo>
                    <a:pt x="10940" y="18399"/>
                  </a:lnTo>
                  <a:lnTo>
                    <a:pt x="5470" y="18399"/>
                  </a:lnTo>
                  <a:lnTo>
                    <a:pt x="5470" y="28344"/>
                  </a:lnTo>
                  <a:lnTo>
                    <a:pt x="13177" y="28344"/>
                  </a:lnTo>
                  <a:lnTo>
                    <a:pt x="13177" y="32820"/>
                  </a:lnTo>
                  <a:lnTo>
                    <a:pt x="0" y="32820"/>
                  </a:lnTo>
                  <a:lnTo>
                    <a:pt x="0" y="0"/>
                  </a:lnTo>
                  <a:lnTo>
                    <a:pt x="0" y="0"/>
                  </a:lnTo>
                  <a:close/>
                </a:path>
              </a:pathLst>
            </a:custGeom>
            <a:solidFill>
              <a:srgbClr val="FFFFFF"/>
            </a:solidFill>
            <a:ln w="4763" cap="flat">
              <a:noFill/>
              <a:prstDash val="solid"/>
              <a:miter/>
            </a:ln>
          </p:spPr>
          <p:txBody>
            <a:bodyPr rtlCol="0" anchor="ctr"/>
            <a:lstStyle/>
            <a:p>
              <a:endParaRPr lang="ru-RU"/>
            </a:p>
          </p:txBody>
        </p:sp>
        <p:sp>
          <p:nvSpPr>
            <p:cNvPr id="115" name="Полилиния: фигура 114">
              <a:extLst>
                <a:ext uri="{FF2B5EF4-FFF2-40B4-BE49-F238E27FC236}">
                  <a16:creationId xmlns:a16="http://schemas.microsoft.com/office/drawing/2014/main" id="{2C9E22A2-7A97-4519-87D9-D8C8FC61BDF2}"/>
                </a:ext>
              </a:extLst>
            </p:cNvPr>
            <p:cNvSpPr/>
            <p:nvPr/>
          </p:nvSpPr>
          <p:spPr>
            <a:xfrm>
              <a:off x="10223109" y="5681890"/>
              <a:ext cx="15912" cy="32819"/>
            </a:xfrm>
            <a:custGeom>
              <a:avLst/>
              <a:gdLst>
                <a:gd name="connsiteX0" fmla="*/ 4724 w 15912"/>
                <a:gd name="connsiteY0" fmla="*/ 12183 h 32819"/>
                <a:gd name="connsiteX1" fmla="*/ 4724 w 15912"/>
                <a:gd name="connsiteY1" fmla="*/ 32820 h 32819"/>
                <a:gd name="connsiteX2" fmla="*/ 0 w 15912"/>
                <a:gd name="connsiteY2" fmla="*/ 32820 h 32819"/>
                <a:gd name="connsiteX3" fmla="*/ 0 w 15912"/>
                <a:gd name="connsiteY3" fmla="*/ 0 h 32819"/>
                <a:gd name="connsiteX4" fmla="*/ 5470 w 15912"/>
                <a:gd name="connsiteY4" fmla="*/ 0 h 32819"/>
                <a:gd name="connsiteX5" fmla="*/ 11437 w 15912"/>
                <a:gd name="connsiteY5" fmla="*/ 18647 h 32819"/>
                <a:gd name="connsiteX6" fmla="*/ 11437 w 15912"/>
                <a:gd name="connsiteY6" fmla="*/ 0 h 32819"/>
                <a:gd name="connsiteX7" fmla="*/ 15912 w 15912"/>
                <a:gd name="connsiteY7" fmla="*/ 0 h 32819"/>
                <a:gd name="connsiteX8" fmla="*/ 15912 w 15912"/>
                <a:gd name="connsiteY8" fmla="*/ 32571 h 32819"/>
                <a:gd name="connsiteX9" fmla="*/ 11189 w 15912"/>
                <a:gd name="connsiteY9" fmla="*/ 32571 h 32819"/>
                <a:gd name="connsiteX10" fmla="*/ 4724 w 15912"/>
                <a:gd name="connsiteY10" fmla="*/ 12183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12" h="32819">
                  <a:moveTo>
                    <a:pt x="4724" y="12183"/>
                  </a:moveTo>
                  <a:lnTo>
                    <a:pt x="4724" y="32820"/>
                  </a:lnTo>
                  <a:lnTo>
                    <a:pt x="0" y="32820"/>
                  </a:lnTo>
                  <a:lnTo>
                    <a:pt x="0" y="0"/>
                  </a:lnTo>
                  <a:lnTo>
                    <a:pt x="5470" y="0"/>
                  </a:lnTo>
                  <a:lnTo>
                    <a:pt x="11437" y="18647"/>
                  </a:lnTo>
                  <a:lnTo>
                    <a:pt x="11437" y="0"/>
                  </a:lnTo>
                  <a:lnTo>
                    <a:pt x="15912" y="0"/>
                  </a:lnTo>
                  <a:lnTo>
                    <a:pt x="15912" y="32571"/>
                  </a:lnTo>
                  <a:lnTo>
                    <a:pt x="11189" y="32571"/>
                  </a:lnTo>
                  <a:lnTo>
                    <a:pt x="4724" y="12183"/>
                  </a:lnTo>
                  <a:close/>
                </a:path>
              </a:pathLst>
            </a:custGeom>
            <a:solidFill>
              <a:srgbClr val="FFFFFF"/>
            </a:solidFill>
            <a:ln w="4763" cap="flat">
              <a:noFill/>
              <a:prstDash val="solid"/>
              <a:miter/>
            </a:ln>
          </p:spPr>
          <p:txBody>
            <a:bodyPr rtlCol="0" anchor="ctr"/>
            <a:lstStyle/>
            <a:p>
              <a:endParaRPr lang="ru-RU"/>
            </a:p>
          </p:txBody>
        </p:sp>
        <p:sp>
          <p:nvSpPr>
            <p:cNvPr id="116" name="Полилиния: фигура 115">
              <a:extLst>
                <a:ext uri="{FF2B5EF4-FFF2-40B4-BE49-F238E27FC236}">
                  <a16:creationId xmlns:a16="http://schemas.microsoft.com/office/drawing/2014/main" id="{CE60DA92-E20C-42F7-BBD7-43281FFEC5AC}"/>
                </a:ext>
              </a:extLst>
            </p:cNvPr>
            <p:cNvSpPr/>
            <p:nvPr/>
          </p:nvSpPr>
          <p:spPr>
            <a:xfrm>
              <a:off x="10242751" y="5681890"/>
              <a:ext cx="16409" cy="32570"/>
            </a:xfrm>
            <a:custGeom>
              <a:avLst/>
              <a:gdLst>
                <a:gd name="connsiteX0" fmla="*/ 16410 w 16409"/>
                <a:gd name="connsiteY0" fmla="*/ 8702 h 32570"/>
                <a:gd name="connsiteX1" fmla="*/ 16410 w 16409"/>
                <a:gd name="connsiteY1" fmla="*/ 23869 h 32570"/>
                <a:gd name="connsiteX2" fmla="*/ 8453 w 16409"/>
                <a:gd name="connsiteY2" fmla="*/ 32571 h 32570"/>
                <a:gd name="connsiteX3" fmla="*/ 0 w 16409"/>
                <a:gd name="connsiteY3" fmla="*/ 32571 h 32570"/>
                <a:gd name="connsiteX4" fmla="*/ 0 w 16409"/>
                <a:gd name="connsiteY4" fmla="*/ 0 h 32570"/>
                <a:gd name="connsiteX5" fmla="*/ 8453 w 16409"/>
                <a:gd name="connsiteY5" fmla="*/ 0 h 32570"/>
                <a:gd name="connsiteX6" fmla="*/ 16410 w 16409"/>
                <a:gd name="connsiteY6" fmla="*/ 8702 h 32570"/>
                <a:gd name="connsiteX7" fmla="*/ 7956 w 16409"/>
                <a:gd name="connsiteY7" fmla="*/ 28096 h 32570"/>
                <a:gd name="connsiteX8" fmla="*/ 11189 w 16409"/>
                <a:gd name="connsiteY8" fmla="*/ 24863 h 32570"/>
                <a:gd name="connsiteX9" fmla="*/ 11189 w 16409"/>
                <a:gd name="connsiteY9" fmla="*/ 7708 h 32570"/>
                <a:gd name="connsiteX10" fmla="*/ 7956 w 16409"/>
                <a:gd name="connsiteY10" fmla="*/ 4475 h 32570"/>
                <a:gd name="connsiteX11" fmla="*/ 5718 w 16409"/>
                <a:gd name="connsiteY11" fmla="*/ 4475 h 32570"/>
                <a:gd name="connsiteX12" fmla="*/ 5718 w 16409"/>
                <a:gd name="connsiteY12" fmla="*/ 28096 h 32570"/>
                <a:gd name="connsiteX13" fmla="*/ 7956 w 16409"/>
                <a:gd name="connsiteY13" fmla="*/ 28096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09" h="32570">
                  <a:moveTo>
                    <a:pt x="16410" y="8702"/>
                  </a:moveTo>
                  <a:lnTo>
                    <a:pt x="16410" y="23869"/>
                  </a:lnTo>
                  <a:cubicBezTo>
                    <a:pt x="16410" y="28841"/>
                    <a:pt x="14421" y="32571"/>
                    <a:pt x="8453" y="32571"/>
                  </a:cubicBezTo>
                  <a:lnTo>
                    <a:pt x="0" y="32571"/>
                  </a:lnTo>
                  <a:lnTo>
                    <a:pt x="0" y="0"/>
                  </a:lnTo>
                  <a:lnTo>
                    <a:pt x="8453" y="0"/>
                  </a:lnTo>
                  <a:cubicBezTo>
                    <a:pt x="14421" y="0"/>
                    <a:pt x="16410" y="3730"/>
                    <a:pt x="16410" y="8702"/>
                  </a:cubicBezTo>
                  <a:close/>
                  <a:moveTo>
                    <a:pt x="7956" y="28096"/>
                  </a:moveTo>
                  <a:cubicBezTo>
                    <a:pt x="10194" y="28096"/>
                    <a:pt x="11189" y="26852"/>
                    <a:pt x="11189" y="24863"/>
                  </a:cubicBezTo>
                  <a:lnTo>
                    <a:pt x="11189" y="7708"/>
                  </a:lnTo>
                  <a:cubicBezTo>
                    <a:pt x="11189" y="5719"/>
                    <a:pt x="10443" y="4475"/>
                    <a:pt x="7956" y="4475"/>
                  </a:cubicBezTo>
                  <a:lnTo>
                    <a:pt x="5718" y="4475"/>
                  </a:lnTo>
                  <a:lnTo>
                    <a:pt x="5718" y="28096"/>
                  </a:lnTo>
                  <a:lnTo>
                    <a:pt x="7956" y="28096"/>
                  </a:lnTo>
                  <a:close/>
                </a:path>
              </a:pathLst>
            </a:custGeom>
            <a:solidFill>
              <a:srgbClr val="FFFFFF"/>
            </a:solidFill>
            <a:ln w="4763" cap="flat">
              <a:noFill/>
              <a:prstDash val="solid"/>
              <a:miter/>
            </a:ln>
          </p:spPr>
          <p:txBody>
            <a:bodyPr rtlCol="0" anchor="ctr"/>
            <a:lstStyle/>
            <a:p>
              <a:endParaRPr lang="ru-RU"/>
            </a:p>
          </p:txBody>
        </p:sp>
        <p:sp>
          <p:nvSpPr>
            <p:cNvPr id="117" name="Полилиния: фигура 116">
              <a:extLst>
                <a:ext uri="{FF2B5EF4-FFF2-40B4-BE49-F238E27FC236}">
                  <a16:creationId xmlns:a16="http://schemas.microsoft.com/office/drawing/2014/main" id="{3A0F0133-6B07-43EB-8FBB-F72A7801EC38}"/>
                </a:ext>
              </a:extLst>
            </p:cNvPr>
            <p:cNvSpPr/>
            <p:nvPr/>
          </p:nvSpPr>
          <p:spPr>
            <a:xfrm>
              <a:off x="10262890" y="5681890"/>
              <a:ext cx="13177" cy="32819"/>
            </a:xfrm>
            <a:custGeom>
              <a:avLst/>
              <a:gdLst>
                <a:gd name="connsiteX0" fmla="*/ 0 w 13177"/>
                <a:gd name="connsiteY0" fmla="*/ 0 h 32819"/>
                <a:gd name="connsiteX1" fmla="*/ 13178 w 13177"/>
                <a:gd name="connsiteY1" fmla="*/ 0 h 32819"/>
                <a:gd name="connsiteX2" fmla="*/ 13178 w 13177"/>
                <a:gd name="connsiteY2" fmla="*/ 4475 h 32819"/>
                <a:gd name="connsiteX3" fmla="*/ 5470 w 13177"/>
                <a:gd name="connsiteY3" fmla="*/ 4475 h 32819"/>
                <a:gd name="connsiteX4" fmla="*/ 5470 w 13177"/>
                <a:gd name="connsiteY4" fmla="*/ 13923 h 32819"/>
                <a:gd name="connsiteX5" fmla="*/ 10940 w 13177"/>
                <a:gd name="connsiteY5" fmla="*/ 13923 h 32819"/>
                <a:gd name="connsiteX6" fmla="*/ 10940 w 13177"/>
                <a:gd name="connsiteY6" fmla="*/ 18399 h 32819"/>
                <a:gd name="connsiteX7" fmla="*/ 5470 w 13177"/>
                <a:gd name="connsiteY7" fmla="*/ 18399 h 32819"/>
                <a:gd name="connsiteX8" fmla="*/ 5470 w 13177"/>
                <a:gd name="connsiteY8" fmla="*/ 28344 h 32819"/>
                <a:gd name="connsiteX9" fmla="*/ 13178 w 13177"/>
                <a:gd name="connsiteY9" fmla="*/ 28344 h 32819"/>
                <a:gd name="connsiteX10" fmla="*/ 13178 w 13177"/>
                <a:gd name="connsiteY10" fmla="*/ 32820 h 32819"/>
                <a:gd name="connsiteX11" fmla="*/ 0 w 13177"/>
                <a:gd name="connsiteY11" fmla="*/ 32820 h 32819"/>
                <a:gd name="connsiteX12" fmla="*/ 0 w 13177"/>
                <a:gd name="connsiteY12" fmla="*/ 0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7" h="32819">
                  <a:moveTo>
                    <a:pt x="0" y="0"/>
                  </a:moveTo>
                  <a:lnTo>
                    <a:pt x="13178" y="0"/>
                  </a:lnTo>
                  <a:lnTo>
                    <a:pt x="13178" y="4475"/>
                  </a:lnTo>
                  <a:lnTo>
                    <a:pt x="5470" y="4475"/>
                  </a:lnTo>
                  <a:lnTo>
                    <a:pt x="5470" y="13923"/>
                  </a:lnTo>
                  <a:lnTo>
                    <a:pt x="10940" y="13923"/>
                  </a:lnTo>
                  <a:lnTo>
                    <a:pt x="10940" y="18399"/>
                  </a:lnTo>
                  <a:lnTo>
                    <a:pt x="5470" y="18399"/>
                  </a:lnTo>
                  <a:lnTo>
                    <a:pt x="5470" y="28344"/>
                  </a:lnTo>
                  <a:lnTo>
                    <a:pt x="13178" y="28344"/>
                  </a:lnTo>
                  <a:lnTo>
                    <a:pt x="13178" y="32820"/>
                  </a:lnTo>
                  <a:lnTo>
                    <a:pt x="0" y="32820"/>
                  </a:lnTo>
                  <a:lnTo>
                    <a:pt x="0" y="0"/>
                  </a:lnTo>
                  <a:close/>
                </a:path>
              </a:pathLst>
            </a:custGeom>
            <a:solidFill>
              <a:srgbClr val="FFFFFF"/>
            </a:solidFill>
            <a:ln w="4763" cap="flat">
              <a:noFill/>
              <a:prstDash val="solid"/>
              <a:miter/>
            </a:ln>
          </p:spPr>
          <p:txBody>
            <a:bodyPr rtlCol="0" anchor="ctr"/>
            <a:lstStyle/>
            <a:p>
              <a:endParaRPr lang="ru-RU"/>
            </a:p>
          </p:txBody>
        </p:sp>
        <p:sp>
          <p:nvSpPr>
            <p:cNvPr id="118" name="Полилиния: фигура 117">
              <a:extLst>
                <a:ext uri="{FF2B5EF4-FFF2-40B4-BE49-F238E27FC236}">
                  <a16:creationId xmlns:a16="http://schemas.microsoft.com/office/drawing/2014/main" id="{5627933D-46B8-4035-BB1C-B45783690095}"/>
                </a:ext>
              </a:extLst>
            </p:cNvPr>
            <p:cNvSpPr/>
            <p:nvPr/>
          </p:nvSpPr>
          <p:spPr>
            <a:xfrm>
              <a:off x="10279300" y="5681890"/>
              <a:ext cx="16161" cy="32570"/>
            </a:xfrm>
            <a:custGeom>
              <a:avLst/>
              <a:gdLst>
                <a:gd name="connsiteX0" fmla="*/ 5718 w 16161"/>
                <a:gd name="connsiteY0" fmla="*/ 17653 h 32570"/>
                <a:gd name="connsiteX1" fmla="*/ 5718 w 16161"/>
                <a:gd name="connsiteY1" fmla="*/ 32571 h 32570"/>
                <a:gd name="connsiteX2" fmla="*/ 0 w 16161"/>
                <a:gd name="connsiteY2" fmla="*/ 32571 h 32570"/>
                <a:gd name="connsiteX3" fmla="*/ 0 w 16161"/>
                <a:gd name="connsiteY3" fmla="*/ 0 h 32570"/>
                <a:gd name="connsiteX4" fmla="*/ 7956 w 16161"/>
                <a:gd name="connsiteY4" fmla="*/ 0 h 32570"/>
                <a:gd name="connsiteX5" fmla="*/ 15415 w 16161"/>
                <a:gd name="connsiteY5" fmla="*/ 7210 h 32570"/>
                <a:gd name="connsiteX6" fmla="*/ 15415 w 16161"/>
                <a:gd name="connsiteY6" fmla="*/ 11437 h 32570"/>
                <a:gd name="connsiteX7" fmla="*/ 10940 w 16161"/>
                <a:gd name="connsiteY7" fmla="*/ 17653 h 32570"/>
                <a:gd name="connsiteX8" fmla="*/ 16161 w 16161"/>
                <a:gd name="connsiteY8" fmla="*/ 32571 h 32570"/>
                <a:gd name="connsiteX9" fmla="*/ 10443 w 16161"/>
                <a:gd name="connsiteY9" fmla="*/ 32571 h 32570"/>
                <a:gd name="connsiteX10" fmla="*/ 5718 w 16161"/>
                <a:gd name="connsiteY10" fmla="*/ 17653 h 32570"/>
                <a:gd name="connsiteX11" fmla="*/ 5718 w 16161"/>
                <a:gd name="connsiteY11" fmla="*/ 4475 h 32570"/>
                <a:gd name="connsiteX12" fmla="*/ 5718 w 16161"/>
                <a:gd name="connsiteY12" fmla="*/ 14669 h 32570"/>
                <a:gd name="connsiteX13" fmla="*/ 7459 w 16161"/>
                <a:gd name="connsiteY13" fmla="*/ 14669 h 32570"/>
                <a:gd name="connsiteX14" fmla="*/ 10194 w 16161"/>
                <a:gd name="connsiteY14" fmla="*/ 11935 h 32570"/>
                <a:gd name="connsiteX15" fmla="*/ 10194 w 16161"/>
                <a:gd name="connsiteY15" fmla="*/ 7210 h 32570"/>
                <a:gd name="connsiteX16" fmla="*/ 7459 w 16161"/>
                <a:gd name="connsiteY16" fmla="*/ 4475 h 32570"/>
                <a:gd name="connsiteX17" fmla="*/ 5718 w 16161"/>
                <a:gd name="connsiteY17" fmla="*/ 4475 h 32570"/>
                <a:gd name="connsiteX18" fmla="*/ 5718 w 16161"/>
                <a:gd name="connsiteY18" fmla="*/ 4475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61" h="32570">
                  <a:moveTo>
                    <a:pt x="5718" y="17653"/>
                  </a:moveTo>
                  <a:lnTo>
                    <a:pt x="5718" y="32571"/>
                  </a:lnTo>
                  <a:lnTo>
                    <a:pt x="0" y="32571"/>
                  </a:lnTo>
                  <a:lnTo>
                    <a:pt x="0" y="0"/>
                  </a:lnTo>
                  <a:lnTo>
                    <a:pt x="7956" y="0"/>
                  </a:lnTo>
                  <a:cubicBezTo>
                    <a:pt x="13426" y="0"/>
                    <a:pt x="15415" y="2735"/>
                    <a:pt x="15415" y="7210"/>
                  </a:cubicBezTo>
                  <a:lnTo>
                    <a:pt x="15415" y="11437"/>
                  </a:lnTo>
                  <a:cubicBezTo>
                    <a:pt x="15415" y="14918"/>
                    <a:pt x="14172" y="16907"/>
                    <a:pt x="10940" y="17653"/>
                  </a:cubicBezTo>
                  <a:lnTo>
                    <a:pt x="16161" y="32571"/>
                  </a:lnTo>
                  <a:lnTo>
                    <a:pt x="10443" y="32571"/>
                  </a:lnTo>
                  <a:lnTo>
                    <a:pt x="5718" y="17653"/>
                  </a:lnTo>
                  <a:close/>
                  <a:moveTo>
                    <a:pt x="5718" y="4475"/>
                  </a:moveTo>
                  <a:lnTo>
                    <a:pt x="5718" y="14669"/>
                  </a:lnTo>
                  <a:lnTo>
                    <a:pt x="7459" y="14669"/>
                  </a:lnTo>
                  <a:cubicBezTo>
                    <a:pt x="9448" y="14669"/>
                    <a:pt x="10194" y="13675"/>
                    <a:pt x="10194" y="11935"/>
                  </a:cubicBezTo>
                  <a:lnTo>
                    <a:pt x="10194" y="7210"/>
                  </a:lnTo>
                  <a:cubicBezTo>
                    <a:pt x="10194" y="5470"/>
                    <a:pt x="9448" y="4475"/>
                    <a:pt x="7459" y="4475"/>
                  </a:cubicBezTo>
                  <a:lnTo>
                    <a:pt x="5718" y="4475"/>
                  </a:lnTo>
                  <a:lnTo>
                    <a:pt x="5718" y="4475"/>
                  </a:lnTo>
                  <a:close/>
                </a:path>
              </a:pathLst>
            </a:custGeom>
            <a:solidFill>
              <a:srgbClr val="FFFFFF"/>
            </a:solidFill>
            <a:ln w="4763" cap="flat">
              <a:noFill/>
              <a:prstDash val="solid"/>
              <a:miter/>
            </a:ln>
          </p:spPr>
          <p:txBody>
            <a:bodyPr rtlCol="0" anchor="ctr"/>
            <a:lstStyle/>
            <a:p>
              <a:endParaRPr lang="ru-RU"/>
            </a:p>
          </p:txBody>
        </p:sp>
        <p:sp>
          <p:nvSpPr>
            <p:cNvPr id="119" name="Полилиния: фигура 118">
              <a:extLst>
                <a:ext uri="{FF2B5EF4-FFF2-40B4-BE49-F238E27FC236}">
                  <a16:creationId xmlns:a16="http://schemas.microsoft.com/office/drawing/2014/main" id="{7D30742C-9AC7-42C8-84C8-6B80BE1B7F9D}"/>
                </a:ext>
              </a:extLst>
            </p:cNvPr>
            <p:cNvSpPr/>
            <p:nvPr/>
          </p:nvSpPr>
          <p:spPr>
            <a:xfrm>
              <a:off x="10472988" y="5648325"/>
              <a:ext cx="400051" cy="400050"/>
            </a:xfrm>
            <a:custGeom>
              <a:avLst/>
              <a:gdLst>
                <a:gd name="connsiteX0" fmla="*/ 400051 w 400051"/>
                <a:gd name="connsiteY0" fmla="*/ 0 h 400050"/>
                <a:gd name="connsiteX1" fmla="*/ 0 w 400051"/>
                <a:gd name="connsiteY1" fmla="*/ 0 h 400050"/>
                <a:gd name="connsiteX2" fmla="*/ 0 w 400051"/>
                <a:gd name="connsiteY2" fmla="*/ 400050 h 400050"/>
                <a:gd name="connsiteX3" fmla="*/ 400051 w 400051"/>
                <a:gd name="connsiteY3" fmla="*/ 400050 h 400050"/>
                <a:gd name="connsiteX4" fmla="*/ 400051 w 400051"/>
                <a:gd name="connsiteY4" fmla="*/ 0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1" h="400050">
                  <a:moveTo>
                    <a:pt x="400051" y="0"/>
                  </a:moveTo>
                  <a:lnTo>
                    <a:pt x="0" y="0"/>
                  </a:lnTo>
                  <a:lnTo>
                    <a:pt x="0" y="400050"/>
                  </a:lnTo>
                  <a:lnTo>
                    <a:pt x="400051" y="400050"/>
                  </a:lnTo>
                  <a:lnTo>
                    <a:pt x="400051" y="0"/>
                  </a:lnTo>
                  <a:close/>
                </a:path>
              </a:pathLst>
            </a:custGeom>
            <a:noFill/>
            <a:ln w="4763" cap="flat">
              <a:solidFill>
                <a:srgbClr val="FFFFFF"/>
              </a:solidFill>
              <a:prstDash val="solid"/>
              <a:miter/>
            </a:ln>
          </p:spPr>
          <p:txBody>
            <a:bodyPr rtlCol="0" anchor="ctr"/>
            <a:lstStyle/>
            <a:p>
              <a:endParaRPr lang="ru-RU"/>
            </a:p>
          </p:txBody>
        </p:sp>
        <p:sp>
          <p:nvSpPr>
            <p:cNvPr id="120" name="Полилиния: фигура 119">
              <a:extLst>
                <a:ext uri="{FF2B5EF4-FFF2-40B4-BE49-F238E27FC236}">
                  <a16:creationId xmlns:a16="http://schemas.microsoft.com/office/drawing/2014/main" id="{0BCCCD8F-54CA-45CD-959B-675CF9AFE6B9}"/>
                </a:ext>
              </a:extLst>
            </p:cNvPr>
            <p:cNvSpPr/>
            <p:nvPr/>
          </p:nvSpPr>
          <p:spPr>
            <a:xfrm>
              <a:off x="10501829" y="5681646"/>
              <a:ext cx="23371" cy="80805"/>
            </a:xfrm>
            <a:custGeom>
              <a:avLst/>
              <a:gdLst>
                <a:gd name="connsiteX0" fmla="*/ 9697 w 23371"/>
                <a:gd name="connsiteY0" fmla="*/ 19145 h 80805"/>
                <a:gd name="connsiteX1" fmla="*/ 9697 w 23371"/>
                <a:gd name="connsiteY1" fmla="*/ 80805 h 80805"/>
                <a:gd name="connsiteX2" fmla="*/ 23372 w 23371"/>
                <a:gd name="connsiteY2" fmla="*/ 80805 h 80805"/>
                <a:gd name="connsiteX3" fmla="*/ 23372 w 23371"/>
                <a:gd name="connsiteY3" fmla="*/ 0 h 80805"/>
                <a:gd name="connsiteX4" fmla="*/ 12432 w 23371"/>
                <a:gd name="connsiteY4" fmla="*/ 0 h 80805"/>
                <a:gd name="connsiteX5" fmla="*/ 0 w 23371"/>
                <a:gd name="connsiteY5" fmla="*/ 14670 h 80805"/>
                <a:gd name="connsiteX6" fmla="*/ 0 w 23371"/>
                <a:gd name="connsiteY6" fmla="*/ 28841 h 80805"/>
                <a:gd name="connsiteX7" fmla="*/ 9448 w 23371"/>
                <a:gd name="connsiteY7" fmla="*/ 19145 h 80805"/>
                <a:gd name="connsiteX8" fmla="*/ 9697 w 23371"/>
                <a:gd name="connsiteY8" fmla="*/ 19145 h 80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71" h="80805">
                  <a:moveTo>
                    <a:pt x="9697" y="19145"/>
                  </a:moveTo>
                  <a:lnTo>
                    <a:pt x="9697" y="80805"/>
                  </a:lnTo>
                  <a:lnTo>
                    <a:pt x="23372" y="80805"/>
                  </a:lnTo>
                  <a:lnTo>
                    <a:pt x="23372" y="0"/>
                  </a:lnTo>
                  <a:lnTo>
                    <a:pt x="12432" y="0"/>
                  </a:lnTo>
                  <a:lnTo>
                    <a:pt x="0" y="14670"/>
                  </a:lnTo>
                  <a:lnTo>
                    <a:pt x="0" y="28841"/>
                  </a:lnTo>
                  <a:lnTo>
                    <a:pt x="9448" y="19145"/>
                  </a:lnTo>
                  <a:lnTo>
                    <a:pt x="9697" y="19145"/>
                  </a:lnTo>
                  <a:close/>
                </a:path>
              </a:pathLst>
            </a:custGeom>
            <a:solidFill>
              <a:srgbClr val="FFFFFF"/>
            </a:solidFill>
            <a:ln w="4763" cap="flat">
              <a:noFill/>
              <a:prstDash val="solid"/>
              <a:miter/>
            </a:ln>
          </p:spPr>
          <p:txBody>
            <a:bodyPr rtlCol="0" anchor="ctr"/>
            <a:lstStyle/>
            <a:p>
              <a:endParaRPr lang="ru-RU"/>
            </a:p>
          </p:txBody>
        </p:sp>
        <p:sp>
          <p:nvSpPr>
            <p:cNvPr id="121" name="Полилиния: фигура 120">
              <a:extLst>
                <a:ext uri="{FF2B5EF4-FFF2-40B4-BE49-F238E27FC236}">
                  <a16:creationId xmlns:a16="http://schemas.microsoft.com/office/drawing/2014/main" id="{ED68F50E-1AF9-497D-8894-2B4322CF122A}"/>
                </a:ext>
              </a:extLst>
            </p:cNvPr>
            <p:cNvSpPr/>
            <p:nvPr/>
          </p:nvSpPr>
          <p:spPr>
            <a:xfrm>
              <a:off x="10534649" y="5680646"/>
              <a:ext cx="40029" cy="82794"/>
            </a:xfrm>
            <a:custGeom>
              <a:avLst/>
              <a:gdLst>
                <a:gd name="connsiteX0" fmla="*/ 40030 w 40029"/>
                <a:gd name="connsiteY0" fmla="*/ 60915 h 82794"/>
                <a:gd name="connsiteX1" fmla="*/ 40030 w 40029"/>
                <a:gd name="connsiteY1" fmla="*/ 21880 h 82794"/>
                <a:gd name="connsiteX2" fmla="*/ 19889 w 40029"/>
                <a:gd name="connsiteY2" fmla="*/ 0 h 82794"/>
                <a:gd name="connsiteX3" fmla="*/ 0 w 40029"/>
                <a:gd name="connsiteY3" fmla="*/ 21880 h 82794"/>
                <a:gd name="connsiteX4" fmla="*/ 0 w 40029"/>
                <a:gd name="connsiteY4" fmla="*/ 60915 h 82794"/>
                <a:gd name="connsiteX5" fmla="*/ 19889 w 40029"/>
                <a:gd name="connsiteY5" fmla="*/ 82795 h 82794"/>
                <a:gd name="connsiteX6" fmla="*/ 40030 w 40029"/>
                <a:gd name="connsiteY6" fmla="*/ 60915 h 82794"/>
                <a:gd name="connsiteX7" fmla="*/ 13426 w 40029"/>
                <a:gd name="connsiteY7" fmla="*/ 63153 h 82794"/>
                <a:gd name="connsiteX8" fmla="*/ 13426 w 40029"/>
                <a:gd name="connsiteY8" fmla="*/ 19890 h 82794"/>
                <a:gd name="connsiteX9" fmla="*/ 19889 w 40029"/>
                <a:gd name="connsiteY9" fmla="*/ 11437 h 82794"/>
                <a:gd name="connsiteX10" fmla="*/ 26357 w 40029"/>
                <a:gd name="connsiteY10" fmla="*/ 19890 h 82794"/>
                <a:gd name="connsiteX11" fmla="*/ 26357 w 40029"/>
                <a:gd name="connsiteY11" fmla="*/ 63153 h 82794"/>
                <a:gd name="connsiteX12" fmla="*/ 19889 w 40029"/>
                <a:gd name="connsiteY12" fmla="*/ 71606 h 82794"/>
                <a:gd name="connsiteX13" fmla="*/ 13426 w 40029"/>
                <a:gd name="connsiteY13" fmla="*/ 63153 h 82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29" h="82794">
                  <a:moveTo>
                    <a:pt x="40030" y="60915"/>
                  </a:moveTo>
                  <a:lnTo>
                    <a:pt x="40030" y="21880"/>
                  </a:lnTo>
                  <a:cubicBezTo>
                    <a:pt x="40030" y="9199"/>
                    <a:pt x="33815" y="0"/>
                    <a:pt x="19889" y="0"/>
                  </a:cubicBezTo>
                  <a:cubicBezTo>
                    <a:pt x="6216" y="0"/>
                    <a:pt x="0" y="9199"/>
                    <a:pt x="0" y="21880"/>
                  </a:cubicBezTo>
                  <a:lnTo>
                    <a:pt x="0" y="60915"/>
                  </a:lnTo>
                  <a:cubicBezTo>
                    <a:pt x="0" y="73347"/>
                    <a:pt x="6216" y="82795"/>
                    <a:pt x="19889" y="82795"/>
                  </a:cubicBezTo>
                  <a:cubicBezTo>
                    <a:pt x="33567" y="82795"/>
                    <a:pt x="40030" y="73595"/>
                    <a:pt x="40030" y="60915"/>
                  </a:cubicBezTo>
                  <a:close/>
                  <a:moveTo>
                    <a:pt x="13426" y="63153"/>
                  </a:moveTo>
                  <a:lnTo>
                    <a:pt x="13426" y="19890"/>
                  </a:lnTo>
                  <a:cubicBezTo>
                    <a:pt x="13426" y="14918"/>
                    <a:pt x="15165" y="11437"/>
                    <a:pt x="19889" y="11437"/>
                  </a:cubicBezTo>
                  <a:cubicBezTo>
                    <a:pt x="24614" y="11437"/>
                    <a:pt x="26357" y="14918"/>
                    <a:pt x="26357" y="19890"/>
                  </a:cubicBezTo>
                  <a:lnTo>
                    <a:pt x="26357" y="63153"/>
                  </a:lnTo>
                  <a:cubicBezTo>
                    <a:pt x="26357" y="68126"/>
                    <a:pt x="24614" y="71606"/>
                    <a:pt x="19889" y="71606"/>
                  </a:cubicBezTo>
                  <a:cubicBezTo>
                    <a:pt x="15165" y="71357"/>
                    <a:pt x="13426" y="68126"/>
                    <a:pt x="13426" y="63153"/>
                  </a:cubicBezTo>
                  <a:close/>
                </a:path>
              </a:pathLst>
            </a:custGeom>
            <a:solidFill>
              <a:srgbClr val="FFFFFF"/>
            </a:solidFill>
            <a:ln w="4763" cap="flat">
              <a:noFill/>
              <a:prstDash val="solid"/>
              <a:miter/>
            </a:ln>
          </p:spPr>
          <p:txBody>
            <a:bodyPr rtlCol="0" anchor="ctr"/>
            <a:lstStyle/>
            <a:p>
              <a:endParaRPr lang="ru-RU"/>
            </a:p>
          </p:txBody>
        </p:sp>
        <p:sp>
          <p:nvSpPr>
            <p:cNvPr id="122" name="Полилиния: фигура 121">
              <a:extLst>
                <a:ext uri="{FF2B5EF4-FFF2-40B4-BE49-F238E27FC236}">
                  <a16:creationId xmlns:a16="http://schemas.microsoft.com/office/drawing/2014/main" id="{E11E320B-F833-4849-A522-35D5855441B9}"/>
                </a:ext>
              </a:extLst>
            </p:cNvPr>
            <p:cNvSpPr/>
            <p:nvPr/>
          </p:nvSpPr>
          <p:spPr>
            <a:xfrm>
              <a:off x="10600534" y="5681635"/>
              <a:ext cx="16163" cy="32571"/>
            </a:xfrm>
            <a:custGeom>
              <a:avLst/>
              <a:gdLst>
                <a:gd name="connsiteX0" fmla="*/ 5472 w 16163"/>
                <a:gd name="connsiteY0" fmla="*/ 17653 h 32571"/>
                <a:gd name="connsiteX1" fmla="*/ 5472 w 16163"/>
                <a:gd name="connsiteY1" fmla="*/ 32571 h 32571"/>
                <a:gd name="connsiteX2" fmla="*/ 0 w 16163"/>
                <a:gd name="connsiteY2" fmla="*/ 32571 h 32571"/>
                <a:gd name="connsiteX3" fmla="*/ 0 w 16163"/>
                <a:gd name="connsiteY3" fmla="*/ 0 h 32571"/>
                <a:gd name="connsiteX4" fmla="*/ 7958 w 16163"/>
                <a:gd name="connsiteY4" fmla="*/ 0 h 32571"/>
                <a:gd name="connsiteX5" fmla="*/ 15416 w 16163"/>
                <a:gd name="connsiteY5" fmla="*/ 7210 h 32571"/>
                <a:gd name="connsiteX6" fmla="*/ 15416 w 16163"/>
                <a:gd name="connsiteY6" fmla="*/ 11437 h 32571"/>
                <a:gd name="connsiteX7" fmla="*/ 10944 w 16163"/>
                <a:gd name="connsiteY7" fmla="*/ 17653 h 32571"/>
                <a:gd name="connsiteX8" fmla="*/ 16164 w 16163"/>
                <a:gd name="connsiteY8" fmla="*/ 32571 h 32571"/>
                <a:gd name="connsiteX9" fmla="*/ 10444 w 16163"/>
                <a:gd name="connsiteY9" fmla="*/ 32571 h 32571"/>
                <a:gd name="connsiteX10" fmla="*/ 5472 w 16163"/>
                <a:gd name="connsiteY10" fmla="*/ 17653 h 32571"/>
                <a:gd name="connsiteX11" fmla="*/ 5472 w 16163"/>
                <a:gd name="connsiteY11" fmla="*/ 4475 h 32571"/>
                <a:gd name="connsiteX12" fmla="*/ 5472 w 16163"/>
                <a:gd name="connsiteY12" fmla="*/ 14669 h 32571"/>
                <a:gd name="connsiteX13" fmla="*/ 7210 w 16163"/>
                <a:gd name="connsiteY13" fmla="*/ 14669 h 32571"/>
                <a:gd name="connsiteX14" fmla="*/ 9949 w 16163"/>
                <a:gd name="connsiteY14" fmla="*/ 11934 h 32571"/>
                <a:gd name="connsiteX15" fmla="*/ 9949 w 16163"/>
                <a:gd name="connsiteY15" fmla="*/ 7210 h 32571"/>
                <a:gd name="connsiteX16" fmla="*/ 7210 w 16163"/>
                <a:gd name="connsiteY16" fmla="*/ 4475 h 32571"/>
                <a:gd name="connsiteX17" fmla="*/ 5472 w 16163"/>
                <a:gd name="connsiteY17" fmla="*/ 4475 h 3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163" h="32571">
                  <a:moveTo>
                    <a:pt x="5472" y="17653"/>
                  </a:moveTo>
                  <a:lnTo>
                    <a:pt x="5472" y="32571"/>
                  </a:lnTo>
                  <a:lnTo>
                    <a:pt x="0" y="32571"/>
                  </a:lnTo>
                  <a:lnTo>
                    <a:pt x="0" y="0"/>
                  </a:lnTo>
                  <a:lnTo>
                    <a:pt x="7958" y="0"/>
                  </a:lnTo>
                  <a:cubicBezTo>
                    <a:pt x="13430" y="0"/>
                    <a:pt x="15416" y="2735"/>
                    <a:pt x="15416" y="7210"/>
                  </a:cubicBezTo>
                  <a:lnTo>
                    <a:pt x="15416" y="11437"/>
                  </a:lnTo>
                  <a:cubicBezTo>
                    <a:pt x="15416" y="14918"/>
                    <a:pt x="14173" y="16907"/>
                    <a:pt x="10944" y="17653"/>
                  </a:cubicBezTo>
                  <a:lnTo>
                    <a:pt x="16164" y="32571"/>
                  </a:lnTo>
                  <a:lnTo>
                    <a:pt x="10444" y="32571"/>
                  </a:lnTo>
                  <a:lnTo>
                    <a:pt x="5472" y="17653"/>
                  </a:lnTo>
                  <a:close/>
                  <a:moveTo>
                    <a:pt x="5472" y="4475"/>
                  </a:moveTo>
                  <a:lnTo>
                    <a:pt x="5472" y="14669"/>
                  </a:lnTo>
                  <a:lnTo>
                    <a:pt x="7210" y="14669"/>
                  </a:lnTo>
                  <a:cubicBezTo>
                    <a:pt x="9201" y="14669"/>
                    <a:pt x="9949" y="13675"/>
                    <a:pt x="9949" y="11934"/>
                  </a:cubicBezTo>
                  <a:lnTo>
                    <a:pt x="9949" y="7210"/>
                  </a:lnTo>
                  <a:cubicBezTo>
                    <a:pt x="9949" y="5470"/>
                    <a:pt x="9201" y="4475"/>
                    <a:pt x="7210" y="4475"/>
                  </a:cubicBezTo>
                  <a:lnTo>
                    <a:pt x="5472" y="4475"/>
                  </a:lnTo>
                  <a:close/>
                </a:path>
              </a:pathLst>
            </a:custGeom>
            <a:solidFill>
              <a:srgbClr val="FFFFFF"/>
            </a:solidFill>
            <a:ln w="4763" cap="flat">
              <a:noFill/>
              <a:prstDash val="solid"/>
              <a:miter/>
            </a:ln>
          </p:spPr>
          <p:txBody>
            <a:bodyPr rtlCol="0" anchor="ctr"/>
            <a:lstStyle/>
            <a:p>
              <a:endParaRPr lang="ru-RU"/>
            </a:p>
          </p:txBody>
        </p:sp>
        <p:sp>
          <p:nvSpPr>
            <p:cNvPr id="123" name="Полилиния: фигура 122">
              <a:extLst>
                <a:ext uri="{FF2B5EF4-FFF2-40B4-BE49-F238E27FC236}">
                  <a16:creationId xmlns:a16="http://schemas.microsoft.com/office/drawing/2014/main" id="{E2F21BBB-92B4-4FDF-9D4A-EA4374258D75}"/>
                </a:ext>
              </a:extLst>
            </p:cNvPr>
            <p:cNvSpPr/>
            <p:nvPr/>
          </p:nvSpPr>
          <p:spPr>
            <a:xfrm>
              <a:off x="10619679" y="5681635"/>
              <a:ext cx="13177" cy="32819"/>
            </a:xfrm>
            <a:custGeom>
              <a:avLst/>
              <a:gdLst>
                <a:gd name="connsiteX0" fmla="*/ 0 w 13177"/>
                <a:gd name="connsiteY0" fmla="*/ 0 h 32819"/>
                <a:gd name="connsiteX1" fmla="*/ 13178 w 13177"/>
                <a:gd name="connsiteY1" fmla="*/ 0 h 32819"/>
                <a:gd name="connsiteX2" fmla="*/ 13178 w 13177"/>
                <a:gd name="connsiteY2" fmla="*/ 4475 h 32819"/>
                <a:gd name="connsiteX3" fmla="*/ 5472 w 13177"/>
                <a:gd name="connsiteY3" fmla="*/ 4475 h 32819"/>
                <a:gd name="connsiteX4" fmla="*/ 5472 w 13177"/>
                <a:gd name="connsiteY4" fmla="*/ 13923 h 32819"/>
                <a:gd name="connsiteX5" fmla="*/ 10939 w 13177"/>
                <a:gd name="connsiteY5" fmla="*/ 13923 h 32819"/>
                <a:gd name="connsiteX6" fmla="*/ 10939 w 13177"/>
                <a:gd name="connsiteY6" fmla="*/ 18399 h 32819"/>
                <a:gd name="connsiteX7" fmla="*/ 5472 w 13177"/>
                <a:gd name="connsiteY7" fmla="*/ 18399 h 32819"/>
                <a:gd name="connsiteX8" fmla="*/ 5472 w 13177"/>
                <a:gd name="connsiteY8" fmla="*/ 28344 h 32819"/>
                <a:gd name="connsiteX9" fmla="*/ 13178 w 13177"/>
                <a:gd name="connsiteY9" fmla="*/ 28344 h 32819"/>
                <a:gd name="connsiteX10" fmla="*/ 13178 w 13177"/>
                <a:gd name="connsiteY10" fmla="*/ 32820 h 32819"/>
                <a:gd name="connsiteX11" fmla="*/ 0 w 13177"/>
                <a:gd name="connsiteY11" fmla="*/ 32820 h 32819"/>
                <a:gd name="connsiteX12" fmla="*/ 0 w 13177"/>
                <a:gd name="connsiteY12" fmla="*/ 0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7" h="32819">
                  <a:moveTo>
                    <a:pt x="0" y="0"/>
                  </a:moveTo>
                  <a:lnTo>
                    <a:pt x="13178" y="0"/>
                  </a:lnTo>
                  <a:lnTo>
                    <a:pt x="13178" y="4475"/>
                  </a:lnTo>
                  <a:lnTo>
                    <a:pt x="5472" y="4475"/>
                  </a:lnTo>
                  <a:lnTo>
                    <a:pt x="5472" y="13923"/>
                  </a:lnTo>
                  <a:lnTo>
                    <a:pt x="10939" y="13923"/>
                  </a:lnTo>
                  <a:lnTo>
                    <a:pt x="10939" y="18399"/>
                  </a:lnTo>
                  <a:lnTo>
                    <a:pt x="5472" y="18399"/>
                  </a:lnTo>
                  <a:lnTo>
                    <a:pt x="5472" y="28344"/>
                  </a:lnTo>
                  <a:lnTo>
                    <a:pt x="13178" y="28344"/>
                  </a:lnTo>
                  <a:lnTo>
                    <a:pt x="13178" y="32820"/>
                  </a:lnTo>
                  <a:lnTo>
                    <a:pt x="0" y="32820"/>
                  </a:lnTo>
                  <a:lnTo>
                    <a:pt x="0" y="0"/>
                  </a:lnTo>
                  <a:close/>
                </a:path>
              </a:pathLst>
            </a:custGeom>
            <a:solidFill>
              <a:srgbClr val="FFFFFF"/>
            </a:solidFill>
            <a:ln w="4763" cap="flat">
              <a:noFill/>
              <a:prstDash val="solid"/>
              <a:miter/>
            </a:ln>
          </p:spPr>
          <p:txBody>
            <a:bodyPr rtlCol="0" anchor="ctr"/>
            <a:lstStyle/>
            <a:p>
              <a:endParaRPr lang="ru-RU"/>
            </a:p>
          </p:txBody>
        </p:sp>
        <p:sp>
          <p:nvSpPr>
            <p:cNvPr id="124" name="Полилиния: фигура 123">
              <a:extLst>
                <a:ext uri="{FF2B5EF4-FFF2-40B4-BE49-F238E27FC236}">
                  <a16:creationId xmlns:a16="http://schemas.microsoft.com/office/drawing/2014/main" id="{19ABF1C2-6F5E-4DBC-8773-A1AA0C07C69C}"/>
                </a:ext>
              </a:extLst>
            </p:cNvPr>
            <p:cNvSpPr/>
            <p:nvPr/>
          </p:nvSpPr>
          <p:spPr>
            <a:xfrm>
              <a:off x="10635095" y="5681876"/>
              <a:ext cx="16411" cy="32582"/>
            </a:xfrm>
            <a:custGeom>
              <a:avLst/>
              <a:gdLst>
                <a:gd name="connsiteX0" fmla="*/ 16412 w 16411"/>
                <a:gd name="connsiteY0" fmla="*/ 8714 h 32582"/>
                <a:gd name="connsiteX1" fmla="*/ 16412 w 16411"/>
                <a:gd name="connsiteY1" fmla="*/ 23880 h 32582"/>
                <a:gd name="connsiteX2" fmla="*/ 8453 w 16411"/>
                <a:gd name="connsiteY2" fmla="*/ 32583 h 32582"/>
                <a:gd name="connsiteX3" fmla="*/ 0 w 16411"/>
                <a:gd name="connsiteY3" fmla="*/ 32583 h 32582"/>
                <a:gd name="connsiteX4" fmla="*/ 0 w 16411"/>
                <a:gd name="connsiteY4" fmla="*/ 12 h 32582"/>
                <a:gd name="connsiteX5" fmla="*/ 8453 w 16411"/>
                <a:gd name="connsiteY5" fmla="*/ 12 h 32582"/>
                <a:gd name="connsiteX6" fmla="*/ 16412 w 16411"/>
                <a:gd name="connsiteY6" fmla="*/ 8714 h 32582"/>
                <a:gd name="connsiteX7" fmla="*/ 7706 w 16411"/>
                <a:gd name="connsiteY7" fmla="*/ 28107 h 32582"/>
                <a:gd name="connsiteX8" fmla="*/ 10939 w 16411"/>
                <a:gd name="connsiteY8" fmla="*/ 24875 h 32582"/>
                <a:gd name="connsiteX9" fmla="*/ 10939 w 16411"/>
                <a:gd name="connsiteY9" fmla="*/ 7719 h 32582"/>
                <a:gd name="connsiteX10" fmla="*/ 7706 w 16411"/>
                <a:gd name="connsiteY10" fmla="*/ 4487 h 32582"/>
                <a:gd name="connsiteX11" fmla="*/ 5472 w 16411"/>
                <a:gd name="connsiteY11" fmla="*/ 4487 h 32582"/>
                <a:gd name="connsiteX12" fmla="*/ 5472 w 16411"/>
                <a:gd name="connsiteY12" fmla="*/ 28107 h 32582"/>
                <a:gd name="connsiteX13" fmla="*/ 7706 w 16411"/>
                <a:gd name="connsiteY13" fmla="*/ 28107 h 32582"/>
                <a:gd name="connsiteX14" fmla="*/ 7706 w 16411"/>
                <a:gd name="connsiteY14" fmla="*/ 28107 h 3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411" h="32582">
                  <a:moveTo>
                    <a:pt x="16412" y="8714"/>
                  </a:moveTo>
                  <a:lnTo>
                    <a:pt x="16412" y="23880"/>
                  </a:lnTo>
                  <a:cubicBezTo>
                    <a:pt x="16412" y="28853"/>
                    <a:pt x="14421" y="32583"/>
                    <a:pt x="8453" y="32583"/>
                  </a:cubicBezTo>
                  <a:lnTo>
                    <a:pt x="0" y="32583"/>
                  </a:lnTo>
                  <a:lnTo>
                    <a:pt x="0" y="12"/>
                  </a:lnTo>
                  <a:lnTo>
                    <a:pt x="8453" y="12"/>
                  </a:lnTo>
                  <a:cubicBezTo>
                    <a:pt x="14421" y="-237"/>
                    <a:pt x="16412" y="3493"/>
                    <a:pt x="16412" y="8714"/>
                  </a:cubicBezTo>
                  <a:close/>
                  <a:moveTo>
                    <a:pt x="7706" y="28107"/>
                  </a:moveTo>
                  <a:cubicBezTo>
                    <a:pt x="9944" y="28107"/>
                    <a:pt x="10939" y="26864"/>
                    <a:pt x="10939" y="24875"/>
                  </a:cubicBezTo>
                  <a:lnTo>
                    <a:pt x="10939" y="7719"/>
                  </a:lnTo>
                  <a:cubicBezTo>
                    <a:pt x="10939" y="5730"/>
                    <a:pt x="10197" y="4487"/>
                    <a:pt x="7706" y="4487"/>
                  </a:cubicBezTo>
                  <a:lnTo>
                    <a:pt x="5472" y="4487"/>
                  </a:lnTo>
                  <a:lnTo>
                    <a:pt x="5472" y="28107"/>
                  </a:lnTo>
                  <a:lnTo>
                    <a:pt x="7706" y="28107"/>
                  </a:lnTo>
                  <a:lnTo>
                    <a:pt x="7706" y="28107"/>
                  </a:lnTo>
                  <a:close/>
                </a:path>
              </a:pathLst>
            </a:custGeom>
            <a:solidFill>
              <a:srgbClr val="FFFFFF"/>
            </a:solidFill>
            <a:ln w="4763" cap="flat">
              <a:noFill/>
              <a:prstDash val="solid"/>
              <a:miter/>
            </a:ln>
          </p:spPr>
          <p:txBody>
            <a:bodyPr rtlCol="0" anchor="ctr"/>
            <a:lstStyle/>
            <a:p>
              <a:endParaRPr lang="ru-RU"/>
            </a:p>
          </p:txBody>
        </p:sp>
        <p:sp>
          <p:nvSpPr>
            <p:cNvPr id="125" name="Полилиния: фигура 124">
              <a:extLst>
                <a:ext uri="{FF2B5EF4-FFF2-40B4-BE49-F238E27FC236}">
                  <a16:creationId xmlns:a16="http://schemas.microsoft.com/office/drawing/2014/main" id="{63B32465-3A4B-492C-A2D4-EC49F67BF316}"/>
                </a:ext>
              </a:extLst>
            </p:cNvPr>
            <p:cNvSpPr/>
            <p:nvPr/>
          </p:nvSpPr>
          <p:spPr>
            <a:xfrm>
              <a:off x="10655236" y="5681635"/>
              <a:ext cx="15911" cy="33068"/>
            </a:xfrm>
            <a:custGeom>
              <a:avLst/>
              <a:gdLst>
                <a:gd name="connsiteX0" fmla="*/ 15912 w 15911"/>
                <a:gd name="connsiteY0" fmla="*/ 0 h 33068"/>
                <a:gd name="connsiteX1" fmla="*/ 15912 w 15911"/>
                <a:gd name="connsiteY1" fmla="*/ 24615 h 33068"/>
                <a:gd name="connsiteX2" fmla="*/ 8206 w 15911"/>
                <a:gd name="connsiteY2" fmla="*/ 33068 h 33068"/>
                <a:gd name="connsiteX3" fmla="*/ 0 w 15911"/>
                <a:gd name="connsiteY3" fmla="*/ 24615 h 33068"/>
                <a:gd name="connsiteX4" fmla="*/ 0 w 15911"/>
                <a:gd name="connsiteY4" fmla="*/ 0 h 33068"/>
                <a:gd name="connsiteX5" fmla="*/ 5467 w 15911"/>
                <a:gd name="connsiteY5" fmla="*/ 0 h 33068"/>
                <a:gd name="connsiteX6" fmla="*/ 5467 w 15911"/>
                <a:gd name="connsiteY6" fmla="*/ 25361 h 33068"/>
                <a:gd name="connsiteX7" fmla="*/ 8206 w 15911"/>
                <a:gd name="connsiteY7" fmla="*/ 28593 h 33068"/>
                <a:gd name="connsiteX8" fmla="*/ 10939 w 15911"/>
                <a:gd name="connsiteY8" fmla="*/ 25361 h 33068"/>
                <a:gd name="connsiteX9" fmla="*/ 10939 w 15911"/>
                <a:gd name="connsiteY9" fmla="*/ 0 h 33068"/>
                <a:gd name="connsiteX10" fmla="*/ 15912 w 15911"/>
                <a:gd name="connsiteY10" fmla="*/ 0 h 3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11" h="33068">
                  <a:moveTo>
                    <a:pt x="15912" y="0"/>
                  </a:moveTo>
                  <a:lnTo>
                    <a:pt x="15912" y="24615"/>
                  </a:lnTo>
                  <a:cubicBezTo>
                    <a:pt x="15912" y="29587"/>
                    <a:pt x="13673" y="33068"/>
                    <a:pt x="8206" y="33068"/>
                  </a:cubicBezTo>
                  <a:cubicBezTo>
                    <a:pt x="2486" y="33068"/>
                    <a:pt x="0" y="29836"/>
                    <a:pt x="0" y="24615"/>
                  </a:cubicBezTo>
                  <a:lnTo>
                    <a:pt x="0" y="0"/>
                  </a:lnTo>
                  <a:lnTo>
                    <a:pt x="5467" y="0"/>
                  </a:lnTo>
                  <a:lnTo>
                    <a:pt x="5467" y="25361"/>
                  </a:lnTo>
                  <a:cubicBezTo>
                    <a:pt x="5467" y="27349"/>
                    <a:pt x="6215" y="28593"/>
                    <a:pt x="8206" y="28593"/>
                  </a:cubicBezTo>
                  <a:cubicBezTo>
                    <a:pt x="10192" y="28593"/>
                    <a:pt x="10939" y="27349"/>
                    <a:pt x="10939" y="25361"/>
                  </a:cubicBezTo>
                  <a:lnTo>
                    <a:pt x="10939" y="0"/>
                  </a:lnTo>
                  <a:lnTo>
                    <a:pt x="15912" y="0"/>
                  </a:lnTo>
                  <a:close/>
                </a:path>
              </a:pathLst>
            </a:custGeom>
            <a:solidFill>
              <a:srgbClr val="FFFFFF"/>
            </a:solidFill>
            <a:ln w="4763" cap="flat">
              <a:noFill/>
              <a:prstDash val="solid"/>
              <a:miter/>
            </a:ln>
          </p:spPr>
          <p:txBody>
            <a:bodyPr rtlCol="0" anchor="ctr"/>
            <a:lstStyle/>
            <a:p>
              <a:endParaRPr lang="ru-RU"/>
            </a:p>
          </p:txBody>
        </p:sp>
        <p:sp>
          <p:nvSpPr>
            <p:cNvPr id="126" name="Полилиния: фигура 125">
              <a:extLst>
                <a:ext uri="{FF2B5EF4-FFF2-40B4-BE49-F238E27FC236}">
                  <a16:creationId xmlns:a16="http://schemas.microsoft.com/office/drawing/2014/main" id="{B661D7A7-D574-4C6B-8169-91716BF7BB77}"/>
                </a:ext>
              </a:extLst>
            </p:cNvPr>
            <p:cNvSpPr/>
            <p:nvPr/>
          </p:nvSpPr>
          <p:spPr>
            <a:xfrm>
              <a:off x="10674629" y="5681390"/>
              <a:ext cx="15911" cy="34062"/>
            </a:xfrm>
            <a:custGeom>
              <a:avLst/>
              <a:gdLst>
                <a:gd name="connsiteX0" fmla="*/ 0 w 15911"/>
                <a:gd name="connsiteY0" fmla="*/ 24615 h 34062"/>
                <a:gd name="connsiteX1" fmla="*/ 0 w 15911"/>
                <a:gd name="connsiteY1" fmla="*/ 8702 h 34062"/>
                <a:gd name="connsiteX2" fmla="*/ 8206 w 15911"/>
                <a:gd name="connsiteY2" fmla="*/ 0 h 34062"/>
                <a:gd name="connsiteX3" fmla="*/ 15912 w 15911"/>
                <a:gd name="connsiteY3" fmla="*/ 8205 h 34062"/>
                <a:gd name="connsiteX4" fmla="*/ 15912 w 15911"/>
                <a:gd name="connsiteY4" fmla="*/ 12183 h 34062"/>
                <a:gd name="connsiteX5" fmla="*/ 10939 w 15911"/>
                <a:gd name="connsiteY5" fmla="*/ 12183 h 34062"/>
                <a:gd name="connsiteX6" fmla="*/ 10939 w 15911"/>
                <a:gd name="connsiteY6" fmla="*/ 7956 h 34062"/>
                <a:gd name="connsiteX7" fmla="*/ 8206 w 15911"/>
                <a:gd name="connsiteY7" fmla="*/ 4724 h 34062"/>
                <a:gd name="connsiteX8" fmla="*/ 5472 w 15911"/>
                <a:gd name="connsiteY8" fmla="*/ 8205 h 34062"/>
                <a:gd name="connsiteX9" fmla="*/ 5472 w 15911"/>
                <a:gd name="connsiteY9" fmla="*/ 25858 h 34062"/>
                <a:gd name="connsiteX10" fmla="*/ 8206 w 15911"/>
                <a:gd name="connsiteY10" fmla="*/ 29339 h 34062"/>
                <a:gd name="connsiteX11" fmla="*/ 10939 w 15911"/>
                <a:gd name="connsiteY11" fmla="*/ 26106 h 34062"/>
                <a:gd name="connsiteX12" fmla="*/ 10939 w 15911"/>
                <a:gd name="connsiteY12" fmla="*/ 20139 h 34062"/>
                <a:gd name="connsiteX13" fmla="*/ 15912 w 15911"/>
                <a:gd name="connsiteY13" fmla="*/ 20139 h 34062"/>
                <a:gd name="connsiteX14" fmla="*/ 15912 w 15911"/>
                <a:gd name="connsiteY14" fmla="*/ 25858 h 34062"/>
                <a:gd name="connsiteX15" fmla="*/ 8206 w 15911"/>
                <a:gd name="connsiteY15" fmla="*/ 34062 h 34062"/>
                <a:gd name="connsiteX16" fmla="*/ 0 w 15911"/>
                <a:gd name="connsiteY16" fmla="*/ 24615 h 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911" h="34062">
                  <a:moveTo>
                    <a:pt x="0" y="24615"/>
                  </a:moveTo>
                  <a:lnTo>
                    <a:pt x="0" y="8702"/>
                  </a:lnTo>
                  <a:cubicBezTo>
                    <a:pt x="0" y="3481"/>
                    <a:pt x="2486" y="0"/>
                    <a:pt x="8206" y="0"/>
                  </a:cubicBezTo>
                  <a:cubicBezTo>
                    <a:pt x="14173" y="0"/>
                    <a:pt x="15912" y="3481"/>
                    <a:pt x="15912" y="8205"/>
                  </a:cubicBezTo>
                  <a:lnTo>
                    <a:pt x="15912" y="12183"/>
                  </a:lnTo>
                  <a:lnTo>
                    <a:pt x="10939" y="12183"/>
                  </a:lnTo>
                  <a:lnTo>
                    <a:pt x="10939" y="7956"/>
                  </a:lnTo>
                  <a:cubicBezTo>
                    <a:pt x="10939" y="5967"/>
                    <a:pt x="10197" y="4724"/>
                    <a:pt x="8206" y="4724"/>
                  </a:cubicBezTo>
                  <a:cubicBezTo>
                    <a:pt x="6215" y="4724"/>
                    <a:pt x="5472" y="6216"/>
                    <a:pt x="5472" y="8205"/>
                  </a:cubicBezTo>
                  <a:lnTo>
                    <a:pt x="5472" y="25858"/>
                  </a:lnTo>
                  <a:cubicBezTo>
                    <a:pt x="5472" y="27847"/>
                    <a:pt x="6215" y="29339"/>
                    <a:pt x="8206" y="29339"/>
                  </a:cubicBezTo>
                  <a:cubicBezTo>
                    <a:pt x="10197" y="29339"/>
                    <a:pt x="10939" y="28096"/>
                    <a:pt x="10939" y="26106"/>
                  </a:cubicBezTo>
                  <a:lnTo>
                    <a:pt x="10939" y="20139"/>
                  </a:lnTo>
                  <a:lnTo>
                    <a:pt x="15912" y="20139"/>
                  </a:lnTo>
                  <a:lnTo>
                    <a:pt x="15912" y="25858"/>
                  </a:lnTo>
                  <a:cubicBezTo>
                    <a:pt x="15912" y="30582"/>
                    <a:pt x="13926" y="34062"/>
                    <a:pt x="8206" y="34062"/>
                  </a:cubicBezTo>
                  <a:cubicBezTo>
                    <a:pt x="2486" y="33317"/>
                    <a:pt x="0" y="29587"/>
                    <a:pt x="0" y="24615"/>
                  </a:cubicBezTo>
                  <a:close/>
                </a:path>
              </a:pathLst>
            </a:custGeom>
            <a:solidFill>
              <a:srgbClr val="FFFFFF"/>
            </a:solidFill>
            <a:ln w="4763" cap="flat">
              <a:noFill/>
              <a:prstDash val="solid"/>
              <a:miter/>
            </a:ln>
          </p:spPr>
          <p:txBody>
            <a:bodyPr rtlCol="0" anchor="ctr"/>
            <a:lstStyle/>
            <a:p>
              <a:endParaRPr lang="ru-RU"/>
            </a:p>
          </p:txBody>
        </p:sp>
        <p:sp>
          <p:nvSpPr>
            <p:cNvPr id="127" name="Полилиния: фигура 126">
              <a:extLst>
                <a:ext uri="{FF2B5EF4-FFF2-40B4-BE49-F238E27FC236}">
                  <a16:creationId xmlns:a16="http://schemas.microsoft.com/office/drawing/2014/main" id="{3A2228C2-3574-470A-975F-22E0E0B8337F}"/>
                </a:ext>
              </a:extLst>
            </p:cNvPr>
            <p:cNvSpPr/>
            <p:nvPr/>
          </p:nvSpPr>
          <p:spPr>
            <a:xfrm>
              <a:off x="10694269" y="5681635"/>
              <a:ext cx="13177" cy="32819"/>
            </a:xfrm>
            <a:custGeom>
              <a:avLst/>
              <a:gdLst>
                <a:gd name="connsiteX0" fmla="*/ 0 w 13177"/>
                <a:gd name="connsiteY0" fmla="*/ 0 h 32819"/>
                <a:gd name="connsiteX1" fmla="*/ 13178 w 13177"/>
                <a:gd name="connsiteY1" fmla="*/ 0 h 32819"/>
                <a:gd name="connsiteX2" fmla="*/ 13178 w 13177"/>
                <a:gd name="connsiteY2" fmla="*/ 4475 h 32819"/>
                <a:gd name="connsiteX3" fmla="*/ 5472 w 13177"/>
                <a:gd name="connsiteY3" fmla="*/ 4475 h 32819"/>
                <a:gd name="connsiteX4" fmla="*/ 5472 w 13177"/>
                <a:gd name="connsiteY4" fmla="*/ 13923 h 32819"/>
                <a:gd name="connsiteX5" fmla="*/ 10939 w 13177"/>
                <a:gd name="connsiteY5" fmla="*/ 13923 h 32819"/>
                <a:gd name="connsiteX6" fmla="*/ 10939 w 13177"/>
                <a:gd name="connsiteY6" fmla="*/ 18399 h 32819"/>
                <a:gd name="connsiteX7" fmla="*/ 5472 w 13177"/>
                <a:gd name="connsiteY7" fmla="*/ 18399 h 32819"/>
                <a:gd name="connsiteX8" fmla="*/ 5472 w 13177"/>
                <a:gd name="connsiteY8" fmla="*/ 28344 h 32819"/>
                <a:gd name="connsiteX9" fmla="*/ 13178 w 13177"/>
                <a:gd name="connsiteY9" fmla="*/ 28344 h 32819"/>
                <a:gd name="connsiteX10" fmla="*/ 13178 w 13177"/>
                <a:gd name="connsiteY10" fmla="*/ 32820 h 32819"/>
                <a:gd name="connsiteX11" fmla="*/ 0 w 13177"/>
                <a:gd name="connsiteY11" fmla="*/ 32820 h 32819"/>
                <a:gd name="connsiteX12" fmla="*/ 0 w 13177"/>
                <a:gd name="connsiteY12" fmla="*/ 0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7" h="32819">
                  <a:moveTo>
                    <a:pt x="0" y="0"/>
                  </a:moveTo>
                  <a:lnTo>
                    <a:pt x="13178" y="0"/>
                  </a:lnTo>
                  <a:lnTo>
                    <a:pt x="13178" y="4475"/>
                  </a:lnTo>
                  <a:lnTo>
                    <a:pt x="5472" y="4475"/>
                  </a:lnTo>
                  <a:lnTo>
                    <a:pt x="5472" y="13923"/>
                  </a:lnTo>
                  <a:lnTo>
                    <a:pt x="10939" y="13923"/>
                  </a:lnTo>
                  <a:lnTo>
                    <a:pt x="10939" y="18399"/>
                  </a:lnTo>
                  <a:lnTo>
                    <a:pt x="5472" y="18399"/>
                  </a:lnTo>
                  <a:lnTo>
                    <a:pt x="5472" y="28344"/>
                  </a:lnTo>
                  <a:lnTo>
                    <a:pt x="13178" y="28344"/>
                  </a:lnTo>
                  <a:lnTo>
                    <a:pt x="13178" y="32820"/>
                  </a:lnTo>
                  <a:lnTo>
                    <a:pt x="0" y="32820"/>
                  </a:lnTo>
                  <a:lnTo>
                    <a:pt x="0" y="0"/>
                  </a:lnTo>
                  <a:close/>
                </a:path>
              </a:pathLst>
            </a:custGeom>
            <a:solidFill>
              <a:srgbClr val="FFFFFF"/>
            </a:solidFill>
            <a:ln w="4763" cap="flat">
              <a:noFill/>
              <a:prstDash val="solid"/>
              <a:miter/>
            </a:ln>
          </p:spPr>
          <p:txBody>
            <a:bodyPr rtlCol="0" anchor="ctr"/>
            <a:lstStyle/>
            <a:p>
              <a:endParaRPr lang="ru-RU"/>
            </a:p>
          </p:txBody>
        </p:sp>
        <p:sp>
          <p:nvSpPr>
            <p:cNvPr id="128" name="Полилиния: фигура 127">
              <a:extLst>
                <a:ext uri="{FF2B5EF4-FFF2-40B4-BE49-F238E27FC236}">
                  <a16:creationId xmlns:a16="http://schemas.microsoft.com/office/drawing/2014/main" id="{1D54A77E-F6DA-462C-B9DF-CB62273BB418}"/>
                </a:ext>
              </a:extLst>
            </p:cNvPr>
            <p:cNvSpPr/>
            <p:nvPr/>
          </p:nvSpPr>
          <p:spPr>
            <a:xfrm>
              <a:off x="10710681" y="5681876"/>
              <a:ext cx="16411" cy="32582"/>
            </a:xfrm>
            <a:custGeom>
              <a:avLst/>
              <a:gdLst>
                <a:gd name="connsiteX0" fmla="*/ 16412 w 16411"/>
                <a:gd name="connsiteY0" fmla="*/ 8714 h 32582"/>
                <a:gd name="connsiteX1" fmla="*/ 16412 w 16411"/>
                <a:gd name="connsiteY1" fmla="*/ 23880 h 32582"/>
                <a:gd name="connsiteX2" fmla="*/ 8453 w 16411"/>
                <a:gd name="connsiteY2" fmla="*/ 32583 h 32582"/>
                <a:gd name="connsiteX3" fmla="*/ 0 w 16411"/>
                <a:gd name="connsiteY3" fmla="*/ 32583 h 32582"/>
                <a:gd name="connsiteX4" fmla="*/ 0 w 16411"/>
                <a:gd name="connsiteY4" fmla="*/ 12 h 32582"/>
                <a:gd name="connsiteX5" fmla="*/ 8453 w 16411"/>
                <a:gd name="connsiteY5" fmla="*/ 12 h 32582"/>
                <a:gd name="connsiteX6" fmla="*/ 16412 w 16411"/>
                <a:gd name="connsiteY6" fmla="*/ 8714 h 32582"/>
                <a:gd name="connsiteX7" fmla="*/ 7958 w 16411"/>
                <a:gd name="connsiteY7" fmla="*/ 28107 h 32582"/>
                <a:gd name="connsiteX8" fmla="*/ 11187 w 16411"/>
                <a:gd name="connsiteY8" fmla="*/ 24875 h 32582"/>
                <a:gd name="connsiteX9" fmla="*/ 11187 w 16411"/>
                <a:gd name="connsiteY9" fmla="*/ 7719 h 32582"/>
                <a:gd name="connsiteX10" fmla="*/ 7958 w 16411"/>
                <a:gd name="connsiteY10" fmla="*/ 4487 h 32582"/>
                <a:gd name="connsiteX11" fmla="*/ 5720 w 16411"/>
                <a:gd name="connsiteY11" fmla="*/ 4487 h 32582"/>
                <a:gd name="connsiteX12" fmla="*/ 5720 w 16411"/>
                <a:gd name="connsiteY12" fmla="*/ 28107 h 32582"/>
                <a:gd name="connsiteX13" fmla="*/ 7958 w 16411"/>
                <a:gd name="connsiteY13" fmla="*/ 28107 h 32582"/>
                <a:gd name="connsiteX14" fmla="*/ 7958 w 16411"/>
                <a:gd name="connsiteY14" fmla="*/ 28107 h 3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411" h="32582">
                  <a:moveTo>
                    <a:pt x="16412" y="8714"/>
                  </a:moveTo>
                  <a:lnTo>
                    <a:pt x="16412" y="23880"/>
                  </a:lnTo>
                  <a:cubicBezTo>
                    <a:pt x="16412" y="28853"/>
                    <a:pt x="14421" y="32583"/>
                    <a:pt x="8453" y="32583"/>
                  </a:cubicBezTo>
                  <a:lnTo>
                    <a:pt x="0" y="32583"/>
                  </a:lnTo>
                  <a:lnTo>
                    <a:pt x="0" y="12"/>
                  </a:lnTo>
                  <a:lnTo>
                    <a:pt x="8453" y="12"/>
                  </a:lnTo>
                  <a:cubicBezTo>
                    <a:pt x="14421" y="-237"/>
                    <a:pt x="16412" y="3493"/>
                    <a:pt x="16412" y="8714"/>
                  </a:cubicBezTo>
                  <a:close/>
                  <a:moveTo>
                    <a:pt x="7958" y="28107"/>
                  </a:moveTo>
                  <a:cubicBezTo>
                    <a:pt x="10192" y="28107"/>
                    <a:pt x="11187" y="26864"/>
                    <a:pt x="11187" y="24875"/>
                  </a:cubicBezTo>
                  <a:lnTo>
                    <a:pt x="11187" y="7719"/>
                  </a:lnTo>
                  <a:cubicBezTo>
                    <a:pt x="11187" y="5730"/>
                    <a:pt x="10444" y="4487"/>
                    <a:pt x="7958" y="4487"/>
                  </a:cubicBezTo>
                  <a:lnTo>
                    <a:pt x="5720" y="4487"/>
                  </a:lnTo>
                  <a:lnTo>
                    <a:pt x="5720" y="28107"/>
                  </a:lnTo>
                  <a:lnTo>
                    <a:pt x="7958" y="28107"/>
                  </a:lnTo>
                  <a:lnTo>
                    <a:pt x="7958" y="28107"/>
                  </a:lnTo>
                  <a:close/>
                </a:path>
              </a:pathLst>
            </a:custGeom>
            <a:solidFill>
              <a:srgbClr val="FFFFFF"/>
            </a:solidFill>
            <a:ln w="4763" cap="flat">
              <a:noFill/>
              <a:prstDash val="solid"/>
              <a:miter/>
            </a:ln>
          </p:spPr>
          <p:txBody>
            <a:bodyPr rtlCol="0" anchor="ctr"/>
            <a:lstStyle/>
            <a:p>
              <a:endParaRPr lang="ru-RU"/>
            </a:p>
          </p:txBody>
        </p:sp>
        <p:sp>
          <p:nvSpPr>
            <p:cNvPr id="129" name="Полилиния: фигура 128">
              <a:extLst>
                <a:ext uri="{FF2B5EF4-FFF2-40B4-BE49-F238E27FC236}">
                  <a16:creationId xmlns:a16="http://schemas.microsoft.com/office/drawing/2014/main" id="{89E2F81E-EA4D-496A-BBAB-8B3467326355}"/>
                </a:ext>
              </a:extLst>
            </p:cNvPr>
            <p:cNvSpPr/>
            <p:nvPr/>
          </p:nvSpPr>
          <p:spPr>
            <a:xfrm>
              <a:off x="10600534" y="5729129"/>
              <a:ext cx="5472" cy="32570"/>
            </a:xfrm>
            <a:custGeom>
              <a:avLst/>
              <a:gdLst>
                <a:gd name="connsiteX0" fmla="*/ 0 w 5472"/>
                <a:gd name="connsiteY0" fmla="*/ 0 h 32570"/>
                <a:gd name="connsiteX1" fmla="*/ 5472 w 5472"/>
                <a:gd name="connsiteY1" fmla="*/ 0 h 32570"/>
                <a:gd name="connsiteX2" fmla="*/ 5472 w 5472"/>
                <a:gd name="connsiteY2" fmla="*/ 32571 h 32570"/>
                <a:gd name="connsiteX3" fmla="*/ 0 w 5472"/>
                <a:gd name="connsiteY3" fmla="*/ 32571 h 32570"/>
                <a:gd name="connsiteX4" fmla="*/ 0 w 5472"/>
                <a:gd name="connsiteY4" fmla="*/ 0 h 32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2" h="32570">
                  <a:moveTo>
                    <a:pt x="0" y="0"/>
                  </a:moveTo>
                  <a:lnTo>
                    <a:pt x="5472" y="0"/>
                  </a:lnTo>
                  <a:lnTo>
                    <a:pt x="5472" y="32571"/>
                  </a:lnTo>
                  <a:lnTo>
                    <a:pt x="0" y="32571"/>
                  </a:lnTo>
                  <a:lnTo>
                    <a:pt x="0" y="0"/>
                  </a:lnTo>
                  <a:close/>
                </a:path>
              </a:pathLst>
            </a:custGeom>
            <a:solidFill>
              <a:srgbClr val="FFFFFF"/>
            </a:solidFill>
            <a:ln w="4763" cap="flat">
              <a:noFill/>
              <a:prstDash val="solid"/>
              <a:miter/>
            </a:ln>
          </p:spPr>
          <p:txBody>
            <a:bodyPr rtlCol="0" anchor="ctr"/>
            <a:lstStyle/>
            <a:p>
              <a:endParaRPr lang="ru-RU"/>
            </a:p>
          </p:txBody>
        </p:sp>
        <p:sp>
          <p:nvSpPr>
            <p:cNvPr id="130" name="Полилиния: фигура 129">
              <a:extLst>
                <a:ext uri="{FF2B5EF4-FFF2-40B4-BE49-F238E27FC236}">
                  <a16:creationId xmlns:a16="http://schemas.microsoft.com/office/drawing/2014/main" id="{8BA10856-57EF-48FA-AB7F-8D8B340A84C2}"/>
                </a:ext>
              </a:extLst>
            </p:cNvPr>
            <p:cNvSpPr/>
            <p:nvPr/>
          </p:nvSpPr>
          <p:spPr>
            <a:xfrm>
              <a:off x="10609487" y="5729385"/>
              <a:ext cx="15911" cy="32570"/>
            </a:xfrm>
            <a:custGeom>
              <a:avLst/>
              <a:gdLst>
                <a:gd name="connsiteX0" fmla="*/ 4724 w 15911"/>
                <a:gd name="connsiteY0" fmla="*/ 11934 h 32570"/>
                <a:gd name="connsiteX1" fmla="*/ 4724 w 15911"/>
                <a:gd name="connsiteY1" fmla="*/ 32571 h 32570"/>
                <a:gd name="connsiteX2" fmla="*/ 0 w 15911"/>
                <a:gd name="connsiteY2" fmla="*/ 32571 h 32570"/>
                <a:gd name="connsiteX3" fmla="*/ 0 w 15911"/>
                <a:gd name="connsiteY3" fmla="*/ 0 h 32570"/>
                <a:gd name="connsiteX4" fmla="*/ 5467 w 15911"/>
                <a:gd name="connsiteY4" fmla="*/ 0 h 32570"/>
                <a:gd name="connsiteX5" fmla="*/ 11435 w 15911"/>
                <a:gd name="connsiteY5" fmla="*/ 18648 h 32570"/>
                <a:gd name="connsiteX6" fmla="*/ 11435 w 15911"/>
                <a:gd name="connsiteY6" fmla="*/ 0 h 32570"/>
                <a:gd name="connsiteX7" fmla="*/ 15912 w 15911"/>
                <a:gd name="connsiteY7" fmla="*/ 0 h 32570"/>
                <a:gd name="connsiteX8" fmla="*/ 15912 w 15911"/>
                <a:gd name="connsiteY8" fmla="*/ 32571 h 32570"/>
                <a:gd name="connsiteX9" fmla="*/ 11187 w 15911"/>
                <a:gd name="connsiteY9" fmla="*/ 32571 h 32570"/>
                <a:gd name="connsiteX10" fmla="*/ 4724 w 15911"/>
                <a:gd name="connsiteY10" fmla="*/ 11934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11" h="32570">
                  <a:moveTo>
                    <a:pt x="4724" y="11934"/>
                  </a:moveTo>
                  <a:lnTo>
                    <a:pt x="4724" y="32571"/>
                  </a:lnTo>
                  <a:lnTo>
                    <a:pt x="0" y="32571"/>
                  </a:lnTo>
                  <a:lnTo>
                    <a:pt x="0" y="0"/>
                  </a:lnTo>
                  <a:lnTo>
                    <a:pt x="5467" y="0"/>
                  </a:lnTo>
                  <a:lnTo>
                    <a:pt x="11435" y="18648"/>
                  </a:lnTo>
                  <a:lnTo>
                    <a:pt x="11435" y="0"/>
                  </a:lnTo>
                  <a:lnTo>
                    <a:pt x="15912" y="0"/>
                  </a:lnTo>
                  <a:lnTo>
                    <a:pt x="15912" y="32571"/>
                  </a:lnTo>
                  <a:lnTo>
                    <a:pt x="11187" y="32571"/>
                  </a:lnTo>
                  <a:lnTo>
                    <a:pt x="4724" y="11934"/>
                  </a:lnTo>
                  <a:close/>
                </a:path>
              </a:pathLst>
            </a:custGeom>
            <a:solidFill>
              <a:srgbClr val="FFFFFF"/>
            </a:solidFill>
            <a:ln w="4763" cap="flat">
              <a:noFill/>
              <a:prstDash val="solid"/>
              <a:miter/>
            </a:ln>
          </p:spPr>
          <p:txBody>
            <a:bodyPr rtlCol="0" anchor="ctr"/>
            <a:lstStyle/>
            <a:p>
              <a:endParaRPr lang="ru-RU"/>
            </a:p>
          </p:txBody>
        </p:sp>
        <p:sp>
          <p:nvSpPr>
            <p:cNvPr id="131" name="Полилиния: фигура 130">
              <a:extLst>
                <a:ext uri="{FF2B5EF4-FFF2-40B4-BE49-F238E27FC236}">
                  <a16:creationId xmlns:a16="http://schemas.microsoft.com/office/drawing/2014/main" id="{F1327898-6A5E-449A-AE39-B5CC5AA32657}"/>
                </a:ext>
              </a:extLst>
            </p:cNvPr>
            <p:cNvSpPr/>
            <p:nvPr/>
          </p:nvSpPr>
          <p:spPr>
            <a:xfrm>
              <a:off x="10628633" y="5729129"/>
              <a:ext cx="13177" cy="32819"/>
            </a:xfrm>
            <a:custGeom>
              <a:avLst/>
              <a:gdLst>
                <a:gd name="connsiteX0" fmla="*/ 0 w 13177"/>
                <a:gd name="connsiteY0" fmla="*/ 0 h 32819"/>
                <a:gd name="connsiteX1" fmla="*/ 13178 w 13177"/>
                <a:gd name="connsiteY1" fmla="*/ 0 h 32819"/>
                <a:gd name="connsiteX2" fmla="*/ 13178 w 13177"/>
                <a:gd name="connsiteY2" fmla="*/ 4475 h 32819"/>
                <a:gd name="connsiteX3" fmla="*/ 5467 w 13177"/>
                <a:gd name="connsiteY3" fmla="*/ 4475 h 32819"/>
                <a:gd name="connsiteX4" fmla="*/ 5467 w 13177"/>
                <a:gd name="connsiteY4" fmla="*/ 13923 h 32819"/>
                <a:gd name="connsiteX5" fmla="*/ 10939 w 13177"/>
                <a:gd name="connsiteY5" fmla="*/ 13923 h 32819"/>
                <a:gd name="connsiteX6" fmla="*/ 10939 w 13177"/>
                <a:gd name="connsiteY6" fmla="*/ 18399 h 32819"/>
                <a:gd name="connsiteX7" fmla="*/ 5467 w 13177"/>
                <a:gd name="connsiteY7" fmla="*/ 18399 h 32819"/>
                <a:gd name="connsiteX8" fmla="*/ 5467 w 13177"/>
                <a:gd name="connsiteY8" fmla="*/ 28344 h 32819"/>
                <a:gd name="connsiteX9" fmla="*/ 13178 w 13177"/>
                <a:gd name="connsiteY9" fmla="*/ 28344 h 32819"/>
                <a:gd name="connsiteX10" fmla="*/ 13178 w 13177"/>
                <a:gd name="connsiteY10" fmla="*/ 32819 h 32819"/>
                <a:gd name="connsiteX11" fmla="*/ 0 w 13177"/>
                <a:gd name="connsiteY11" fmla="*/ 32819 h 32819"/>
                <a:gd name="connsiteX12" fmla="*/ 0 w 13177"/>
                <a:gd name="connsiteY12" fmla="*/ 0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7" h="32819">
                  <a:moveTo>
                    <a:pt x="0" y="0"/>
                  </a:moveTo>
                  <a:lnTo>
                    <a:pt x="13178" y="0"/>
                  </a:lnTo>
                  <a:lnTo>
                    <a:pt x="13178" y="4475"/>
                  </a:lnTo>
                  <a:lnTo>
                    <a:pt x="5467" y="4475"/>
                  </a:lnTo>
                  <a:lnTo>
                    <a:pt x="5467" y="13923"/>
                  </a:lnTo>
                  <a:lnTo>
                    <a:pt x="10939" y="13923"/>
                  </a:lnTo>
                  <a:lnTo>
                    <a:pt x="10939" y="18399"/>
                  </a:lnTo>
                  <a:lnTo>
                    <a:pt x="5467" y="18399"/>
                  </a:lnTo>
                  <a:lnTo>
                    <a:pt x="5467" y="28344"/>
                  </a:lnTo>
                  <a:lnTo>
                    <a:pt x="13178" y="28344"/>
                  </a:lnTo>
                  <a:lnTo>
                    <a:pt x="13178" y="32819"/>
                  </a:lnTo>
                  <a:lnTo>
                    <a:pt x="0" y="32819"/>
                  </a:lnTo>
                  <a:lnTo>
                    <a:pt x="0" y="0"/>
                  </a:lnTo>
                  <a:close/>
                </a:path>
              </a:pathLst>
            </a:custGeom>
            <a:solidFill>
              <a:srgbClr val="FFFFFF"/>
            </a:solidFill>
            <a:ln w="4763" cap="flat">
              <a:noFill/>
              <a:prstDash val="solid"/>
              <a:miter/>
            </a:ln>
          </p:spPr>
          <p:txBody>
            <a:bodyPr rtlCol="0" anchor="ctr"/>
            <a:lstStyle/>
            <a:p>
              <a:endParaRPr lang="ru-RU"/>
            </a:p>
          </p:txBody>
        </p:sp>
        <p:sp>
          <p:nvSpPr>
            <p:cNvPr id="132" name="Полилиния: фигура 131">
              <a:extLst>
                <a:ext uri="{FF2B5EF4-FFF2-40B4-BE49-F238E27FC236}">
                  <a16:creationId xmlns:a16="http://schemas.microsoft.com/office/drawing/2014/main" id="{161739D9-B4BF-4F18-B9D1-2FF1C62590F1}"/>
                </a:ext>
              </a:extLst>
            </p:cNvPr>
            <p:cNvSpPr/>
            <p:nvPr/>
          </p:nvSpPr>
          <p:spPr>
            <a:xfrm>
              <a:off x="10643796" y="5728885"/>
              <a:ext cx="16659" cy="37046"/>
            </a:xfrm>
            <a:custGeom>
              <a:avLst/>
              <a:gdLst>
                <a:gd name="connsiteX0" fmla="*/ 6220 w 16659"/>
                <a:gd name="connsiteY0" fmla="*/ 35306 h 37046"/>
                <a:gd name="connsiteX1" fmla="*/ 6220 w 16659"/>
                <a:gd name="connsiteY1" fmla="*/ 33068 h 37046"/>
                <a:gd name="connsiteX2" fmla="*/ 0 w 16659"/>
                <a:gd name="connsiteY2" fmla="*/ 24615 h 37046"/>
                <a:gd name="connsiteX3" fmla="*/ 0 w 16659"/>
                <a:gd name="connsiteY3" fmla="*/ 8702 h 37046"/>
                <a:gd name="connsiteX4" fmla="*/ 8206 w 16659"/>
                <a:gd name="connsiteY4" fmla="*/ 0 h 37046"/>
                <a:gd name="connsiteX5" fmla="*/ 16659 w 16659"/>
                <a:gd name="connsiteY5" fmla="*/ 8702 h 37046"/>
                <a:gd name="connsiteX6" fmla="*/ 16659 w 16659"/>
                <a:gd name="connsiteY6" fmla="*/ 24615 h 37046"/>
                <a:gd name="connsiteX7" fmla="*/ 12683 w 16659"/>
                <a:gd name="connsiteY7" fmla="*/ 32323 h 37046"/>
                <a:gd name="connsiteX8" fmla="*/ 16659 w 16659"/>
                <a:gd name="connsiteY8" fmla="*/ 33068 h 37046"/>
                <a:gd name="connsiteX9" fmla="*/ 16659 w 16659"/>
                <a:gd name="connsiteY9" fmla="*/ 37047 h 37046"/>
                <a:gd name="connsiteX10" fmla="*/ 6220 w 16659"/>
                <a:gd name="connsiteY10" fmla="*/ 35306 h 37046"/>
                <a:gd name="connsiteX11" fmla="*/ 11192 w 16659"/>
                <a:gd name="connsiteY11" fmla="*/ 25858 h 37046"/>
                <a:gd name="connsiteX12" fmla="*/ 11192 w 16659"/>
                <a:gd name="connsiteY12" fmla="*/ 7956 h 37046"/>
                <a:gd name="connsiteX13" fmla="*/ 8453 w 16659"/>
                <a:gd name="connsiteY13" fmla="*/ 4475 h 37046"/>
                <a:gd name="connsiteX14" fmla="*/ 5720 w 16659"/>
                <a:gd name="connsiteY14" fmla="*/ 7956 h 37046"/>
                <a:gd name="connsiteX15" fmla="*/ 5720 w 16659"/>
                <a:gd name="connsiteY15" fmla="*/ 25858 h 37046"/>
                <a:gd name="connsiteX16" fmla="*/ 8453 w 16659"/>
                <a:gd name="connsiteY16" fmla="*/ 29339 h 37046"/>
                <a:gd name="connsiteX17" fmla="*/ 11192 w 16659"/>
                <a:gd name="connsiteY17" fmla="*/ 25858 h 3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659" h="37046">
                  <a:moveTo>
                    <a:pt x="6220" y="35306"/>
                  </a:moveTo>
                  <a:lnTo>
                    <a:pt x="6220" y="33068"/>
                  </a:lnTo>
                  <a:cubicBezTo>
                    <a:pt x="1743" y="32323"/>
                    <a:pt x="0" y="29090"/>
                    <a:pt x="0" y="24615"/>
                  </a:cubicBezTo>
                  <a:lnTo>
                    <a:pt x="0" y="8702"/>
                  </a:lnTo>
                  <a:cubicBezTo>
                    <a:pt x="0" y="3481"/>
                    <a:pt x="2491" y="0"/>
                    <a:pt x="8206" y="0"/>
                  </a:cubicBezTo>
                  <a:cubicBezTo>
                    <a:pt x="13926" y="0"/>
                    <a:pt x="16659" y="3730"/>
                    <a:pt x="16659" y="8702"/>
                  </a:cubicBezTo>
                  <a:lnTo>
                    <a:pt x="16659" y="24615"/>
                  </a:lnTo>
                  <a:cubicBezTo>
                    <a:pt x="16659" y="28095"/>
                    <a:pt x="15416" y="31079"/>
                    <a:pt x="12683" y="32323"/>
                  </a:cubicBezTo>
                  <a:lnTo>
                    <a:pt x="16659" y="33068"/>
                  </a:lnTo>
                  <a:lnTo>
                    <a:pt x="16659" y="37047"/>
                  </a:lnTo>
                  <a:lnTo>
                    <a:pt x="6220" y="35306"/>
                  </a:lnTo>
                  <a:close/>
                  <a:moveTo>
                    <a:pt x="11192" y="25858"/>
                  </a:moveTo>
                  <a:lnTo>
                    <a:pt x="11192" y="7956"/>
                  </a:lnTo>
                  <a:cubicBezTo>
                    <a:pt x="11192" y="5967"/>
                    <a:pt x="10444" y="4475"/>
                    <a:pt x="8453" y="4475"/>
                  </a:cubicBezTo>
                  <a:cubicBezTo>
                    <a:pt x="6467" y="4475"/>
                    <a:pt x="5720" y="5967"/>
                    <a:pt x="5720" y="7956"/>
                  </a:cubicBezTo>
                  <a:lnTo>
                    <a:pt x="5720" y="25858"/>
                  </a:lnTo>
                  <a:cubicBezTo>
                    <a:pt x="5720" y="27847"/>
                    <a:pt x="6467" y="29339"/>
                    <a:pt x="8453" y="29339"/>
                  </a:cubicBezTo>
                  <a:cubicBezTo>
                    <a:pt x="10444" y="29090"/>
                    <a:pt x="11192" y="27598"/>
                    <a:pt x="11192" y="25858"/>
                  </a:cubicBezTo>
                  <a:close/>
                </a:path>
              </a:pathLst>
            </a:custGeom>
            <a:solidFill>
              <a:srgbClr val="FFFFFF"/>
            </a:solidFill>
            <a:ln w="4763" cap="flat">
              <a:noFill/>
              <a:prstDash val="solid"/>
              <a:miter/>
            </a:ln>
          </p:spPr>
          <p:txBody>
            <a:bodyPr rtlCol="0" anchor="ctr"/>
            <a:lstStyle/>
            <a:p>
              <a:endParaRPr lang="ru-RU"/>
            </a:p>
          </p:txBody>
        </p:sp>
        <p:sp>
          <p:nvSpPr>
            <p:cNvPr id="133" name="Полилиния: фигура 132">
              <a:extLst>
                <a:ext uri="{FF2B5EF4-FFF2-40B4-BE49-F238E27FC236}">
                  <a16:creationId xmlns:a16="http://schemas.microsoft.com/office/drawing/2014/main" id="{AF097E38-11D6-4A08-B569-7AD948C6BC28}"/>
                </a:ext>
              </a:extLst>
            </p:cNvPr>
            <p:cNvSpPr/>
            <p:nvPr/>
          </p:nvSpPr>
          <p:spPr>
            <a:xfrm>
              <a:off x="10663689" y="5729129"/>
              <a:ext cx="15911" cy="33067"/>
            </a:xfrm>
            <a:custGeom>
              <a:avLst/>
              <a:gdLst>
                <a:gd name="connsiteX0" fmla="*/ 15912 w 15911"/>
                <a:gd name="connsiteY0" fmla="*/ 0 h 33067"/>
                <a:gd name="connsiteX1" fmla="*/ 15912 w 15911"/>
                <a:gd name="connsiteY1" fmla="*/ 24615 h 33067"/>
                <a:gd name="connsiteX2" fmla="*/ 8206 w 15911"/>
                <a:gd name="connsiteY2" fmla="*/ 33068 h 33067"/>
                <a:gd name="connsiteX3" fmla="*/ 0 w 15911"/>
                <a:gd name="connsiteY3" fmla="*/ 24615 h 33067"/>
                <a:gd name="connsiteX4" fmla="*/ 0 w 15911"/>
                <a:gd name="connsiteY4" fmla="*/ 0 h 33067"/>
                <a:gd name="connsiteX5" fmla="*/ 5472 w 15911"/>
                <a:gd name="connsiteY5" fmla="*/ 0 h 33067"/>
                <a:gd name="connsiteX6" fmla="*/ 5472 w 15911"/>
                <a:gd name="connsiteY6" fmla="*/ 25360 h 33067"/>
                <a:gd name="connsiteX7" fmla="*/ 8206 w 15911"/>
                <a:gd name="connsiteY7" fmla="*/ 28593 h 33067"/>
                <a:gd name="connsiteX8" fmla="*/ 10939 w 15911"/>
                <a:gd name="connsiteY8" fmla="*/ 25360 h 33067"/>
                <a:gd name="connsiteX9" fmla="*/ 10939 w 15911"/>
                <a:gd name="connsiteY9" fmla="*/ 0 h 33067"/>
                <a:gd name="connsiteX10" fmla="*/ 15912 w 15911"/>
                <a:gd name="connsiteY10" fmla="*/ 0 h 3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11" h="33067">
                  <a:moveTo>
                    <a:pt x="15912" y="0"/>
                  </a:moveTo>
                  <a:lnTo>
                    <a:pt x="15912" y="24615"/>
                  </a:lnTo>
                  <a:cubicBezTo>
                    <a:pt x="15912" y="29587"/>
                    <a:pt x="13673" y="33068"/>
                    <a:pt x="8206" y="33068"/>
                  </a:cubicBezTo>
                  <a:cubicBezTo>
                    <a:pt x="2486" y="33068"/>
                    <a:pt x="0" y="29836"/>
                    <a:pt x="0" y="24615"/>
                  </a:cubicBezTo>
                  <a:lnTo>
                    <a:pt x="0" y="0"/>
                  </a:lnTo>
                  <a:lnTo>
                    <a:pt x="5472" y="0"/>
                  </a:lnTo>
                  <a:lnTo>
                    <a:pt x="5472" y="25360"/>
                  </a:lnTo>
                  <a:cubicBezTo>
                    <a:pt x="5472" y="27350"/>
                    <a:pt x="6215" y="28593"/>
                    <a:pt x="8206" y="28593"/>
                  </a:cubicBezTo>
                  <a:cubicBezTo>
                    <a:pt x="10192" y="28593"/>
                    <a:pt x="10939" y="27350"/>
                    <a:pt x="10939" y="25360"/>
                  </a:cubicBezTo>
                  <a:lnTo>
                    <a:pt x="10939" y="0"/>
                  </a:lnTo>
                  <a:lnTo>
                    <a:pt x="15912" y="0"/>
                  </a:lnTo>
                  <a:close/>
                </a:path>
              </a:pathLst>
            </a:custGeom>
            <a:solidFill>
              <a:srgbClr val="FFFFFF"/>
            </a:solidFill>
            <a:ln w="4763" cap="flat">
              <a:noFill/>
              <a:prstDash val="solid"/>
              <a:miter/>
            </a:ln>
          </p:spPr>
          <p:txBody>
            <a:bodyPr rtlCol="0" anchor="ctr"/>
            <a:lstStyle/>
            <a:p>
              <a:endParaRPr lang="ru-RU"/>
            </a:p>
          </p:txBody>
        </p:sp>
        <p:sp>
          <p:nvSpPr>
            <p:cNvPr id="134" name="Полилиния: фигура 133">
              <a:extLst>
                <a:ext uri="{FF2B5EF4-FFF2-40B4-BE49-F238E27FC236}">
                  <a16:creationId xmlns:a16="http://schemas.microsoft.com/office/drawing/2014/main" id="{235EF6DF-6853-4C82-A23A-3D498C88266D}"/>
                </a:ext>
              </a:extLst>
            </p:cNvPr>
            <p:cNvSpPr/>
            <p:nvPr/>
          </p:nvSpPr>
          <p:spPr>
            <a:xfrm>
              <a:off x="10681344" y="5729385"/>
              <a:ext cx="18645" cy="32570"/>
            </a:xfrm>
            <a:custGeom>
              <a:avLst/>
              <a:gdLst>
                <a:gd name="connsiteX0" fmla="*/ 0 w 18645"/>
                <a:gd name="connsiteY0" fmla="*/ 32571 h 32570"/>
                <a:gd name="connsiteX1" fmla="*/ 6215 w 18645"/>
                <a:gd name="connsiteY1" fmla="*/ 0 h 32570"/>
                <a:gd name="connsiteX2" fmla="*/ 12430 w 18645"/>
                <a:gd name="connsiteY2" fmla="*/ 0 h 32570"/>
                <a:gd name="connsiteX3" fmla="*/ 18645 w 18645"/>
                <a:gd name="connsiteY3" fmla="*/ 32571 h 32570"/>
                <a:gd name="connsiteX4" fmla="*/ 12925 w 18645"/>
                <a:gd name="connsiteY4" fmla="*/ 32571 h 32570"/>
                <a:gd name="connsiteX5" fmla="*/ 11930 w 18645"/>
                <a:gd name="connsiteY5" fmla="*/ 26604 h 32570"/>
                <a:gd name="connsiteX6" fmla="*/ 6215 w 18645"/>
                <a:gd name="connsiteY6" fmla="*/ 26604 h 32570"/>
                <a:gd name="connsiteX7" fmla="*/ 5220 w 18645"/>
                <a:gd name="connsiteY7" fmla="*/ 32571 h 32570"/>
                <a:gd name="connsiteX8" fmla="*/ 0 w 18645"/>
                <a:gd name="connsiteY8" fmla="*/ 32571 h 32570"/>
                <a:gd name="connsiteX9" fmla="*/ 6958 w 18645"/>
                <a:gd name="connsiteY9" fmla="*/ 22128 h 32570"/>
                <a:gd name="connsiteX10" fmla="*/ 11435 w 18645"/>
                <a:gd name="connsiteY10" fmla="*/ 22128 h 32570"/>
                <a:gd name="connsiteX11" fmla="*/ 9196 w 18645"/>
                <a:gd name="connsiteY11" fmla="*/ 8951 h 32570"/>
                <a:gd name="connsiteX12" fmla="*/ 6958 w 18645"/>
                <a:gd name="connsiteY12" fmla="*/ 22128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45" h="32570">
                  <a:moveTo>
                    <a:pt x="0" y="32571"/>
                  </a:moveTo>
                  <a:lnTo>
                    <a:pt x="6215" y="0"/>
                  </a:lnTo>
                  <a:lnTo>
                    <a:pt x="12430" y="0"/>
                  </a:lnTo>
                  <a:lnTo>
                    <a:pt x="18645" y="32571"/>
                  </a:lnTo>
                  <a:lnTo>
                    <a:pt x="12925" y="32571"/>
                  </a:lnTo>
                  <a:lnTo>
                    <a:pt x="11930" y="26604"/>
                  </a:lnTo>
                  <a:lnTo>
                    <a:pt x="6215" y="26604"/>
                  </a:lnTo>
                  <a:lnTo>
                    <a:pt x="5220" y="32571"/>
                  </a:lnTo>
                  <a:lnTo>
                    <a:pt x="0" y="32571"/>
                  </a:lnTo>
                  <a:close/>
                  <a:moveTo>
                    <a:pt x="6958" y="22128"/>
                  </a:moveTo>
                  <a:lnTo>
                    <a:pt x="11435" y="22128"/>
                  </a:lnTo>
                  <a:lnTo>
                    <a:pt x="9196" y="8951"/>
                  </a:lnTo>
                  <a:lnTo>
                    <a:pt x="6958" y="22128"/>
                  </a:lnTo>
                  <a:close/>
                </a:path>
              </a:pathLst>
            </a:custGeom>
            <a:solidFill>
              <a:srgbClr val="FFFFFF"/>
            </a:solidFill>
            <a:ln w="4763" cap="flat">
              <a:noFill/>
              <a:prstDash val="solid"/>
              <a:miter/>
            </a:ln>
          </p:spPr>
          <p:txBody>
            <a:bodyPr rtlCol="0" anchor="ctr"/>
            <a:lstStyle/>
            <a:p>
              <a:endParaRPr lang="ru-RU"/>
            </a:p>
          </p:txBody>
        </p:sp>
        <p:sp>
          <p:nvSpPr>
            <p:cNvPr id="135" name="Полилиния: фигура 134">
              <a:extLst>
                <a:ext uri="{FF2B5EF4-FFF2-40B4-BE49-F238E27FC236}">
                  <a16:creationId xmlns:a16="http://schemas.microsoft.com/office/drawing/2014/main" id="{9AA0F959-0036-4493-9D74-CAF56E4CEE73}"/>
                </a:ext>
              </a:extLst>
            </p:cNvPr>
            <p:cNvSpPr/>
            <p:nvPr/>
          </p:nvSpPr>
          <p:spPr>
            <a:xfrm>
              <a:off x="10702228" y="5729129"/>
              <a:ext cx="11934" cy="32819"/>
            </a:xfrm>
            <a:custGeom>
              <a:avLst/>
              <a:gdLst>
                <a:gd name="connsiteX0" fmla="*/ 0 w 11934"/>
                <a:gd name="connsiteY0" fmla="*/ 0 h 32819"/>
                <a:gd name="connsiteX1" fmla="*/ 5467 w 11934"/>
                <a:gd name="connsiteY1" fmla="*/ 0 h 32819"/>
                <a:gd name="connsiteX2" fmla="*/ 5467 w 11934"/>
                <a:gd name="connsiteY2" fmla="*/ 28344 h 32819"/>
                <a:gd name="connsiteX3" fmla="*/ 11935 w 11934"/>
                <a:gd name="connsiteY3" fmla="*/ 28344 h 32819"/>
                <a:gd name="connsiteX4" fmla="*/ 11935 w 11934"/>
                <a:gd name="connsiteY4" fmla="*/ 32819 h 32819"/>
                <a:gd name="connsiteX5" fmla="*/ 0 w 11934"/>
                <a:gd name="connsiteY5" fmla="*/ 32819 h 32819"/>
                <a:gd name="connsiteX6" fmla="*/ 0 w 11934"/>
                <a:gd name="connsiteY6" fmla="*/ 0 h 32819"/>
                <a:gd name="connsiteX7" fmla="*/ 0 w 11934"/>
                <a:gd name="connsiteY7" fmla="*/ 0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4" h="32819">
                  <a:moveTo>
                    <a:pt x="0" y="0"/>
                  </a:moveTo>
                  <a:lnTo>
                    <a:pt x="5467" y="0"/>
                  </a:lnTo>
                  <a:lnTo>
                    <a:pt x="5467" y="28344"/>
                  </a:lnTo>
                  <a:lnTo>
                    <a:pt x="11935" y="28344"/>
                  </a:lnTo>
                  <a:lnTo>
                    <a:pt x="11935" y="32819"/>
                  </a:lnTo>
                  <a:lnTo>
                    <a:pt x="0" y="32819"/>
                  </a:lnTo>
                  <a:lnTo>
                    <a:pt x="0" y="0"/>
                  </a:lnTo>
                  <a:lnTo>
                    <a:pt x="0" y="0"/>
                  </a:lnTo>
                  <a:close/>
                </a:path>
              </a:pathLst>
            </a:custGeom>
            <a:solidFill>
              <a:srgbClr val="FFFFFF"/>
            </a:solidFill>
            <a:ln w="4763" cap="flat">
              <a:noFill/>
              <a:prstDash val="solid"/>
              <a:miter/>
            </a:ln>
          </p:spPr>
          <p:txBody>
            <a:bodyPr rtlCol="0" anchor="ctr"/>
            <a:lstStyle/>
            <a:p>
              <a:endParaRPr lang="ru-RU"/>
            </a:p>
          </p:txBody>
        </p:sp>
        <p:sp>
          <p:nvSpPr>
            <p:cNvPr id="136" name="Полилиния: фигура 135">
              <a:extLst>
                <a:ext uri="{FF2B5EF4-FFF2-40B4-BE49-F238E27FC236}">
                  <a16:creationId xmlns:a16="http://schemas.microsoft.com/office/drawing/2014/main" id="{E50DC48D-C60A-4E8B-8879-FFE85D1D6128}"/>
                </a:ext>
              </a:extLst>
            </p:cNvPr>
            <p:cNvSpPr/>
            <p:nvPr/>
          </p:nvSpPr>
          <p:spPr>
            <a:xfrm>
              <a:off x="10716648" y="5729129"/>
              <a:ext cx="5467" cy="32570"/>
            </a:xfrm>
            <a:custGeom>
              <a:avLst/>
              <a:gdLst>
                <a:gd name="connsiteX0" fmla="*/ 0 w 5467"/>
                <a:gd name="connsiteY0" fmla="*/ 0 h 32570"/>
                <a:gd name="connsiteX1" fmla="*/ 5467 w 5467"/>
                <a:gd name="connsiteY1" fmla="*/ 0 h 32570"/>
                <a:gd name="connsiteX2" fmla="*/ 5467 w 5467"/>
                <a:gd name="connsiteY2" fmla="*/ 32571 h 32570"/>
                <a:gd name="connsiteX3" fmla="*/ 0 w 5467"/>
                <a:gd name="connsiteY3" fmla="*/ 32571 h 32570"/>
                <a:gd name="connsiteX4" fmla="*/ 0 w 5467"/>
                <a:gd name="connsiteY4" fmla="*/ 0 h 32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 h="32570">
                  <a:moveTo>
                    <a:pt x="0" y="0"/>
                  </a:moveTo>
                  <a:lnTo>
                    <a:pt x="5467" y="0"/>
                  </a:lnTo>
                  <a:lnTo>
                    <a:pt x="5467" y="32571"/>
                  </a:lnTo>
                  <a:lnTo>
                    <a:pt x="0" y="32571"/>
                  </a:lnTo>
                  <a:lnTo>
                    <a:pt x="0" y="0"/>
                  </a:lnTo>
                  <a:close/>
                </a:path>
              </a:pathLst>
            </a:custGeom>
            <a:solidFill>
              <a:srgbClr val="FFFFFF"/>
            </a:solidFill>
            <a:ln w="4763" cap="flat">
              <a:noFill/>
              <a:prstDash val="solid"/>
              <a:miter/>
            </a:ln>
          </p:spPr>
          <p:txBody>
            <a:bodyPr rtlCol="0" anchor="ctr"/>
            <a:lstStyle/>
            <a:p>
              <a:endParaRPr lang="ru-RU"/>
            </a:p>
          </p:txBody>
        </p:sp>
        <p:sp>
          <p:nvSpPr>
            <p:cNvPr id="137" name="Полилиния: фигура 136">
              <a:extLst>
                <a:ext uri="{FF2B5EF4-FFF2-40B4-BE49-F238E27FC236}">
                  <a16:creationId xmlns:a16="http://schemas.microsoft.com/office/drawing/2014/main" id="{7417D87F-924B-417E-995B-706D0DFBBD75}"/>
                </a:ext>
              </a:extLst>
            </p:cNvPr>
            <p:cNvSpPr/>
            <p:nvPr/>
          </p:nvSpPr>
          <p:spPr>
            <a:xfrm>
              <a:off x="10724854" y="5729129"/>
              <a:ext cx="14668" cy="32570"/>
            </a:xfrm>
            <a:custGeom>
              <a:avLst/>
              <a:gdLst>
                <a:gd name="connsiteX0" fmla="*/ 0 w 14668"/>
                <a:gd name="connsiteY0" fmla="*/ 0 h 32570"/>
                <a:gd name="connsiteX1" fmla="*/ 14669 w 14668"/>
                <a:gd name="connsiteY1" fmla="*/ 0 h 32570"/>
                <a:gd name="connsiteX2" fmla="*/ 14669 w 14668"/>
                <a:gd name="connsiteY2" fmla="*/ 4475 h 32570"/>
                <a:gd name="connsiteX3" fmla="*/ 10192 w 14668"/>
                <a:gd name="connsiteY3" fmla="*/ 4475 h 32570"/>
                <a:gd name="connsiteX4" fmla="*/ 10192 w 14668"/>
                <a:gd name="connsiteY4" fmla="*/ 32571 h 32570"/>
                <a:gd name="connsiteX5" fmla="*/ 4724 w 14668"/>
                <a:gd name="connsiteY5" fmla="*/ 32571 h 32570"/>
                <a:gd name="connsiteX6" fmla="*/ 4724 w 14668"/>
                <a:gd name="connsiteY6" fmla="*/ 4475 h 32570"/>
                <a:gd name="connsiteX7" fmla="*/ 248 w 14668"/>
                <a:gd name="connsiteY7" fmla="*/ 4475 h 32570"/>
                <a:gd name="connsiteX8" fmla="*/ 248 w 14668"/>
                <a:gd name="connsiteY8" fmla="*/ 0 h 32570"/>
                <a:gd name="connsiteX9" fmla="*/ 0 w 14668"/>
                <a:gd name="connsiteY9" fmla="*/ 0 h 3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68" h="32570">
                  <a:moveTo>
                    <a:pt x="0" y="0"/>
                  </a:moveTo>
                  <a:lnTo>
                    <a:pt x="14669" y="0"/>
                  </a:lnTo>
                  <a:lnTo>
                    <a:pt x="14669" y="4475"/>
                  </a:lnTo>
                  <a:lnTo>
                    <a:pt x="10192" y="4475"/>
                  </a:lnTo>
                  <a:lnTo>
                    <a:pt x="10192" y="32571"/>
                  </a:lnTo>
                  <a:lnTo>
                    <a:pt x="4724" y="32571"/>
                  </a:lnTo>
                  <a:lnTo>
                    <a:pt x="4724" y="4475"/>
                  </a:lnTo>
                  <a:lnTo>
                    <a:pt x="248" y="4475"/>
                  </a:lnTo>
                  <a:lnTo>
                    <a:pt x="248" y="0"/>
                  </a:lnTo>
                  <a:lnTo>
                    <a:pt x="0" y="0"/>
                  </a:lnTo>
                  <a:close/>
                </a:path>
              </a:pathLst>
            </a:custGeom>
            <a:solidFill>
              <a:srgbClr val="FFFFFF"/>
            </a:solidFill>
            <a:ln w="4763" cap="flat">
              <a:noFill/>
              <a:prstDash val="solid"/>
              <a:miter/>
            </a:ln>
          </p:spPr>
          <p:txBody>
            <a:bodyPr rtlCol="0" anchor="ctr"/>
            <a:lstStyle/>
            <a:p>
              <a:endParaRPr lang="ru-RU"/>
            </a:p>
          </p:txBody>
        </p:sp>
        <p:sp>
          <p:nvSpPr>
            <p:cNvPr id="138" name="Полилиния: фигура 137">
              <a:extLst>
                <a:ext uri="{FF2B5EF4-FFF2-40B4-BE49-F238E27FC236}">
                  <a16:creationId xmlns:a16="http://schemas.microsoft.com/office/drawing/2014/main" id="{D9823D46-A5AD-43AF-8302-3D978E0A64C9}"/>
                </a:ext>
              </a:extLst>
            </p:cNvPr>
            <p:cNvSpPr/>
            <p:nvPr/>
          </p:nvSpPr>
          <p:spPr>
            <a:xfrm>
              <a:off x="10742009" y="5729129"/>
              <a:ext cx="5467" cy="32570"/>
            </a:xfrm>
            <a:custGeom>
              <a:avLst/>
              <a:gdLst>
                <a:gd name="connsiteX0" fmla="*/ 0 w 5467"/>
                <a:gd name="connsiteY0" fmla="*/ 0 h 32570"/>
                <a:gd name="connsiteX1" fmla="*/ 5467 w 5467"/>
                <a:gd name="connsiteY1" fmla="*/ 0 h 32570"/>
                <a:gd name="connsiteX2" fmla="*/ 5467 w 5467"/>
                <a:gd name="connsiteY2" fmla="*/ 32571 h 32570"/>
                <a:gd name="connsiteX3" fmla="*/ 0 w 5467"/>
                <a:gd name="connsiteY3" fmla="*/ 32571 h 32570"/>
                <a:gd name="connsiteX4" fmla="*/ 0 w 5467"/>
                <a:gd name="connsiteY4" fmla="*/ 0 h 32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 h="32570">
                  <a:moveTo>
                    <a:pt x="0" y="0"/>
                  </a:moveTo>
                  <a:lnTo>
                    <a:pt x="5467" y="0"/>
                  </a:lnTo>
                  <a:lnTo>
                    <a:pt x="5467" y="32571"/>
                  </a:lnTo>
                  <a:lnTo>
                    <a:pt x="0" y="32571"/>
                  </a:lnTo>
                  <a:lnTo>
                    <a:pt x="0" y="0"/>
                  </a:lnTo>
                  <a:close/>
                </a:path>
              </a:pathLst>
            </a:custGeom>
            <a:solidFill>
              <a:srgbClr val="FFFFFF"/>
            </a:solidFill>
            <a:ln w="4763" cap="flat">
              <a:noFill/>
              <a:prstDash val="solid"/>
              <a:miter/>
            </a:ln>
          </p:spPr>
          <p:txBody>
            <a:bodyPr rtlCol="0" anchor="ctr"/>
            <a:lstStyle/>
            <a:p>
              <a:endParaRPr lang="ru-RU"/>
            </a:p>
          </p:txBody>
        </p:sp>
        <p:sp>
          <p:nvSpPr>
            <p:cNvPr id="139" name="Полилиния: фигура 138">
              <a:extLst>
                <a:ext uri="{FF2B5EF4-FFF2-40B4-BE49-F238E27FC236}">
                  <a16:creationId xmlns:a16="http://schemas.microsoft.com/office/drawing/2014/main" id="{ECB27229-3EFF-4068-AEE1-E4E7B8526F00}"/>
                </a:ext>
              </a:extLst>
            </p:cNvPr>
            <p:cNvSpPr/>
            <p:nvPr/>
          </p:nvSpPr>
          <p:spPr>
            <a:xfrm>
              <a:off x="10750462" y="5729129"/>
              <a:ext cx="13177" cy="32819"/>
            </a:xfrm>
            <a:custGeom>
              <a:avLst/>
              <a:gdLst>
                <a:gd name="connsiteX0" fmla="*/ 0 w 13177"/>
                <a:gd name="connsiteY0" fmla="*/ 0 h 32819"/>
                <a:gd name="connsiteX1" fmla="*/ 13178 w 13177"/>
                <a:gd name="connsiteY1" fmla="*/ 0 h 32819"/>
                <a:gd name="connsiteX2" fmla="*/ 13178 w 13177"/>
                <a:gd name="connsiteY2" fmla="*/ 4475 h 32819"/>
                <a:gd name="connsiteX3" fmla="*/ 5467 w 13177"/>
                <a:gd name="connsiteY3" fmla="*/ 4475 h 32819"/>
                <a:gd name="connsiteX4" fmla="*/ 5467 w 13177"/>
                <a:gd name="connsiteY4" fmla="*/ 13923 h 32819"/>
                <a:gd name="connsiteX5" fmla="*/ 10939 w 13177"/>
                <a:gd name="connsiteY5" fmla="*/ 13923 h 32819"/>
                <a:gd name="connsiteX6" fmla="*/ 10939 w 13177"/>
                <a:gd name="connsiteY6" fmla="*/ 18399 h 32819"/>
                <a:gd name="connsiteX7" fmla="*/ 5467 w 13177"/>
                <a:gd name="connsiteY7" fmla="*/ 18399 h 32819"/>
                <a:gd name="connsiteX8" fmla="*/ 5467 w 13177"/>
                <a:gd name="connsiteY8" fmla="*/ 28344 h 32819"/>
                <a:gd name="connsiteX9" fmla="*/ 13178 w 13177"/>
                <a:gd name="connsiteY9" fmla="*/ 28344 h 32819"/>
                <a:gd name="connsiteX10" fmla="*/ 13178 w 13177"/>
                <a:gd name="connsiteY10" fmla="*/ 32819 h 32819"/>
                <a:gd name="connsiteX11" fmla="*/ 0 w 13177"/>
                <a:gd name="connsiteY11" fmla="*/ 32819 h 32819"/>
                <a:gd name="connsiteX12" fmla="*/ 0 w 13177"/>
                <a:gd name="connsiteY12" fmla="*/ 0 h 3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7" h="32819">
                  <a:moveTo>
                    <a:pt x="0" y="0"/>
                  </a:moveTo>
                  <a:lnTo>
                    <a:pt x="13178" y="0"/>
                  </a:lnTo>
                  <a:lnTo>
                    <a:pt x="13178" y="4475"/>
                  </a:lnTo>
                  <a:lnTo>
                    <a:pt x="5467" y="4475"/>
                  </a:lnTo>
                  <a:lnTo>
                    <a:pt x="5467" y="13923"/>
                  </a:lnTo>
                  <a:lnTo>
                    <a:pt x="10939" y="13923"/>
                  </a:lnTo>
                  <a:lnTo>
                    <a:pt x="10939" y="18399"/>
                  </a:lnTo>
                  <a:lnTo>
                    <a:pt x="5467" y="18399"/>
                  </a:lnTo>
                  <a:lnTo>
                    <a:pt x="5467" y="28344"/>
                  </a:lnTo>
                  <a:lnTo>
                    <a:pt x="13178" y="28344"/>
                  </a:lnTo>
                  <a:lnTo>
                    <a:pt x="13178" y="32819"/>
                  </a:lnTo>
                  <a:lnTo>
                    <a:pt x="0" y="32819"/>
                  </a:lnTo>
                  <a:lnTo>
                    <a:pt x="0" y="0"/>
                  </a:lnTo>
                  <a:close/>
                </a:path>
              </a:pathLst>
            </a:custGeom>
            <a:solidFill>
              <a:srgbClr val="FFFFFF"/>
            </a:solidFill>
            <a:ln w="4763" cap="flat">
              <a:noFill/>
              <a:prstDash val="solid"/>
              <a:miter/>
            </a:ln>
          </p:spPr>
          <p:txBody>
            <a:bodyPr rtlCol="0" anchor="ctr"/>
            <a:lstStyle/>
            <a:p>
              <a:endParaRPr lang="ru-RU"/>
            </a:p>
          </p:txBody>
        </p:sp>
        <p:sp>
          <p:nvSpPr>
            <p:cNvPr id="140" name="Полилиния: фигура 139">
              <a:extLst>
                <a:ext uri="{FF2B5EF4-FFF2-40B4-BE49-F238E27FC236}">
                  <a16:creationId xmlns:a16="http://schemas.microsoft.com/office/drawing/2014/main" id="{F4B3F6E2-0EE3-4A42-A1F4-A0D095FF78F6}"/>
                </a:ext>
              </a:extLst>
            </p:cNvPr>
            <p:cNvSpPr/>
            <p:nvPr/>
          </p:nvSpPr>
          <p:spPr>
            <a:xfrm>
              <a:off x="10765878" y="5728885"/>
              <a:ext cx="16159" cy="33814"/>
            </a:xfrm>
            <a:custGeom>
              <a:avLst/>
              <a:gdLst>
                <a:gd name="connsiteX0" fmla="*/ 0 w 16159"/>
                <a:gd name="connsiteY0" fmla="*/ 26107 h 33814"/>
                <a:gd name="connsiteX1" fmla="*/ 0 w 16159"/>
                <a:gd name="connsiteY1" fmla="*/ 21631 h 33814"/>
                <a:gd name="connsiteX2" fmla="*/ 5220 w 16159"/>
                <a:gd name="connsiteY2" fmla="*/ 21631 h 33814"/>
                <a:gd name="connsiteX3" fmla="*/ 5220 w 16159"/>
                <a:gd name="connsiteY3" fmla="*/ 26107 h 33814"/>
                <a:gd name="connsiteX4" fmla="*/ 7953 w 16159"/>
                <a:gd name="connsiteY4" fmla="*/ 29090 h 33814"/>
                <a:gd name="connsiteX5" fmla="*/ 10439 w 16159"/>
                <a:gd name="connsiteY5" fmla="*/ 26107 h 33814"/>
                <a:gd name="connsiteX6" fmla="*/ 10439 w 16159"/>
                <a:gd name="connsiteY6" fmla="*/ 24864 h 33814"/>
                <a:gd name="connsiteX7" fmla="*/ 7953 w 16159"/>
                <a:gd name="connsiteY7" fmla="*/ 20139 h 33814"/>
                <a:gd name="connsiteX8" fmla="*/ 4724 w 16159"/>
                <a:gd name="connsiteY8" fmla="*/ 16907 h 33814"/>
                <a:gd name="connsiteX9" fmla="*/ 248 w 16159"/>
                <a:gd name="connsiteY9" fmla="*/ 8205 h 33814"/>
                <a:gd name="connsiteX10" fmla="*/ 248 w 16159"/>
                <a:gd name="connsiteY10" fmla="*/ 7210 h 33814"/>
                <a:gd name="connsiteX11" fmla="*/ 7953 w 16159"/>
                <a:gd name="connsiteY11" fmla="*/ 0 h 33814"/>
                <a:gd name="connsiteX12" fmla="*/ 15664 w 16159"/>
                <a:gd name="connsiteY12" fmla="*/ 7459 h 33814"/>
                <a:gd name="connsiteX13" fmla="*/ 15664 w 16159"/>
                <a:gd name="connsiteY13" fmla="*/ 10194 h 33814"/>
                <a:gd name="connsiteX14" fmla="*/ 10692 w 16159"/>
                <a:gd name="connsiteY14" fmla="*/ 10194 h 33814"/>
                <a:gd name="connsiteX15" fmla="*/ 10692 w 16159"/>
                <a:gd name="connsiteY15" fmla="*/ 7459 h 33814"/>
                <a:gd name="connsiteX16" fmla="*/ 8206 w 16159"/>
                <a:gd name="connsiteY16" fmla="*/ 4724 h 33814"/>
                <a:gd name="connsiteX17" fmla="*/ 5715 w 16159"/>
                <a:gd name="connsiteY17" fmla="*/ 7459 h 33814"/>
                <a:gd name="connsiteX18" fmla="*/ 5715 w 16159"/>
                <a:gd name="connsiteY18" fmla="*/ 8205 h 33814"/>
                <a:gd name="connsiteX19" fmla="*/ 8206 w 16159"/>
                <a:gd name="connsiteY19" fmla="*/ 12681 h 33814"/>
                <a:gd name="connsiteX20" fmla="*/ 11682 w 16159"/>
                <a:gd name="connsiteY20" fmla="*/ 16161 h 33814"/>
                <a:gd name="connsiteX21" fmla="*/ 16159 w 16159"/>
                <a:gd name="connsiteY21" fmla="*/ 24615 h 33814"/>
                <a:gd name="connsiteX22" fmla="*/ 16159 w 16159"/>
                <a:gd name="connsiteY22" fmla="*/ 26107 h 33814"/>
                <a:gd name="connsiteX23" fmla="*/ 8206 w 16159"/>
                <a:gd name="connsiteY23" fmla="*/ 33814 h 33814"/>
                <a:gd name="connsiteX24" fmla="*/ 0 w 16159"/>
                <a:gd name="connsiteY24" fmla="*/ 26107 h 3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159" h="33814">
                  <a:moveTo>
                    <a:pt x="0" y="26107"/>
                  </a:moveTo>
                  <a:lnTo>
                    <a:pt x="0" y="21631"/>
                  </a:lnTo>
                  <a:lnTo>
                    <a:pt x="5220" y="21631"/>
                  </a:lnTo>
                  <a:lnTo>
                    <a:pt x="5220" y="26107"/>
                  </a:lnTo>
                  <a:cubicBezTo>
                    <a:pt x="5220" y="27847"/>
                    <a:pt x="5967" y="29090"/>
                    <a:pt x="7953" y="29090"/>
                  </a:cubicBezTo>
                  <a:cubicBezTo>
                    <a:pt x="9696" y="29090"/>
                    <a:pt x="10439" y="27847"/>
                    <a:pt x="10439" y="26107"/>
                  </a:cubicBezTo>
                  <a:lnTo>
                    <a:pt x="10439" y="24864"/>
                  </a:lnTo>
                  <a:cubicBezTo>
                    <a:pt x="10439" y="22874"/>
                    <a:pt x="9696" y="21880"/>
                    <a:pt x="7953" y="20139"/>
                  </a:cubicBezTo>
                  <a:lnTo>
                    <a:pt x="4724" y="16907"/>
                  </a:lnTo>
                  <a:cubicBezTo>
                    <a:pt x="1491" y="13924"/>
                    <a:pt x="248" y="11934"/>
                    <a:pt x="248" y="8205"/>
                  </a:cubicBezTo>
                  <a:lnTo>
                    <a:pt x="248" y="7210"/>
                  </a:lnTo>
                  <a:cubicBezTo>
                    <a:pt x="248" y="3232"/>
                    <a:pt x="2734" y="0"/>
                    <a:pt x="7953" y="0"/>
                  </a:cubicBezTo>
                  <a:cubicBezTo>
                    <a:pt x="13425" y="0"/>
                    <a:pt x="15664" y="2735"/>
                    <a:pt x="15664" y="7459"/>
                  </a:cubicBezTo>
                  <a:lnTo>
                    <a:pt x="15664" y="10194"/>
                  </a:lnTo>
                  <a:lnTo>
                    <a:pt x="10692" y="10194"/>
                  </a:lnTo>
                  <a:lnTo>
                    <a:pt x="10692" y="7459"/>
                  </a:lnTo>
                  <a:cubicBezTo>
                    <a:pt x="10692" y="5470"/>
                    <a:pt x="9944" y="4724"/>
                    <a:pt x="8206" y="4724"/>
                  </a:cubicBezTo>
                  <a:cubicBezTo>
                    <a:pt x="6710" y="4724"/>
                    <a:pt x="5715" y="5470"/>
                    <a:pt x="5715" y="7459"/>
                  </a:cubicBezTo>
                  <a:lnTo>
                    <a:pt x="5715" y="8205"/>
                  </a:lnTo>
                  <a:cubicBezTo>
                    <a:pt x="5715" y="9946"/>
                    <a:pt x="6710" y="11189"/>
                    <a:pt x="8206" y="12681"/>
                  </a:cubicBezTo>
                  <a:lnTo>
                    <a:pt x="11682" y="16161"/>
                  </a:lnTo>
                  <a:cubicBezTo>
                    <a:pt x="14669" y="19145"/>
                    <a:pt x="16159" y="21134"/>
                    <a:pt x="16159" y="24615"/>
                  </a:cubicBezTo>
                  <a:lnTo>
                    <a:pt x="16159" y="26107"/>
                  </a:lnTo>
                  <a:cubicBezTo>
                    <a:pt x="16159" y="30582"/>
                    <a:pt x="13673" y="33814"/>
                    <a:pt x="8206" y="33814"/>
                  </a:cubicBezTo>
                  <a:cubicBezTo>
                    <a:pt x="2238" y="33317"/>
                    <a:pt x="0" y="30333"/>
                    <a:pt x="0" y="26107"/>
                  </a:cubicBezTo>
                  <a:close/>
                </a:path>
              </a:pathLst>
            </a:custGeom>
            <a:solidFill>
              <a:srgbClr val="FFFFFF"/>
            </a:solidFill>
            <a:ln w="4763" cap="flat">
              <a:noFill/>
              <a:prstDash val="solid"/>
              <a:miter/>
            </a:ln>
          </p:spPr>
          <p:txBody>
            <a:bodyPr rtlCol="0" anchor="ctr"/>
            <a:lstStyle/>
            <a:p>
              <a:endParaRPr lang="ru-RU"/>
            </a:p>
          </p:txBody>
        </p:sp>
        <p:sp>
          <p:nvSpPr>
            <p:cNvPr id="141" name="Полилиния: фигура 140">
              <a:extLst>
                <a:ext uri="{FF2B5EF4-FFF2-40B4-BE49-F238E27FC236}">
                  <a16:creationId xmlns:a16="http://schemas.microsoft.com/office/drawing/2014/main" id="{CAEDCEE3-99C2-4E56-BB7D-4288F5222757}"/>
                </a:ext>
              </a:extLst>
            </p:cNvPr>
            <p:cNvSpPr/>
            <p:nvPr/>
          </p:nvSpPr>
          <p:spPr>
            <a:xfrm>
              <a:off x="10567220" y="5866877"/>
              <a:ext cx="37542" cy="75087"/>
            </a:xfrm>
            <a:custGeom>
              <a:avLst/>
              <a:gdLst>
                <a:gd name="connsiteX0" fmla="*/ 37543 w 37542"/>
                <a:gd name="connsiteY0" fmla="*/ 0 h 75087"/>
                <a:gd name="connsiteX1" fmla="*/ 0 w 37542"/>
                <a:gd name="connsiteY1" fmla="*/ 37544 h 75087"/>
                <a:gd name="connsiteX2" fmla="*/ 37543 w 37542"/>
                <a:gd name="connsiteY2" fmla="*/ 75087 h 75087"/>
                <a:gd name="connsiteX3" fmla="*/ 37543 w 37542"/>
                <a:gd name="connsiteY3" fmla="*/ 0 h 75087"/>
              </a:gdLst>
              <a:ahLst/>
              <a:cxnLst>
                <a:cxn ang="0">
                  <a:pos x="connsiteX0" y="connsiteY0"/>
                </a:cxn>
                <a:cxn ang="0">
                  <a:pos x="connsiteX1" y="connsiteY1"/>
                </a:cxn>
                <a:cxn ang="0">
                  <a:pos x="connsiteX2" y="connsiteY2"/>
                </a:cxn>
                <a:cxn ang="0">
                  <a:pos x="connsiteX3" y="connsiteY3"/>
                </a:cxn>
              </a:cxnLst>
              <a:rect l="l" t="t" r="r" b="b"/>
              <a:pathLst>
                <a:path w="37542" h="75087">
                  <a:moveTo>
                    <a:pt x="37543" y="0"/>
                  </a:moveTo>
                  <a:lnTo>
                    <a:pt x="0" y="37544"/>
                  </a:lnTo>
                  <a:lnTo>
                    <a:pt x="37543" y="75087"/>
                  </a:lnTo>
                  <a:lnTo>
                    <a:pt x="37543" y="0"/>
                  </a:lnTo>
                  <a:close/>
                </a:path>
              </a:pathLst>
            </a:custGeom>
            <a:solidFill>
              <a:srgbClr val="FFFFFF"/>
            </a:solidFill>
            <a:ln w="4763" cap="flat">
              <a:noFill/>
              <a:prstDash val="solid"/>
              <a:miter/>
            </a:ln>
          </p:spPr>
          <p:txBody>
            <a:bodyPr rtlCol="0" anchor="ctr"/>
            <a:lstStyle/>
            <a:p>
              <a:endParaRPr lang="ru-RU"/>
            </a:p>
          </p:txBody>
        </p:sp>
        <p:sp>
          <p:nvSpPr>
            <p:cNvPr id="142" name="Полилиния: фигура 141">
              <a:extLst>
                <a:ext uri="{FF2B5EF4-FFF2-40B4-BE49-F238E27FC236}">
                  <a16:creationId xmlns:a16="http://schemas.microsoft.com/office/drawing/2014/main" id="{F951AE83-F9C8-42EF-9448-D10A3F79B845}"/>
                </a:ext>
              </a:extLst>
            </p:cNvPr>
            <p:cNvSpPr/>
            <p:nvPr/>
          </p:nvSpPr>
          <p:spPr>
            <a:xfrm>
              <a:off x="10741013" y="5866877"/>
              <a:ext cx="37795" cy="75087"/>
            </a:xfrm>
            <a:custGeom>
              <a:avLst/>
              <a:gdLst>
                <a:gd name="connsiteX0" fmla="*/ 0 w 37795"/>
                <a:gd name="connsiteY0" fmla="*/ 75087 h 75087"/>
                <a:gd name="connsiteX1" fmla="*/ 37795 w 37795"/>
                <a:gd name="connsiteY1" fmla="*/ 37544 h 75087"/>
                <a:gd name="connsiteX2" fmla="*/ 0 w 37795"/>
                <a:gd name="connsiteY2" fmla="*/ 0 h 75087"/>
                <a:gd name="connsiteX3" fmla="*/ 0 w 37795"/>
                <a:gd name="connsiteY3" fmla="*/ 75087 h 75087"/>
              </a:gdLst>
              <a:ahLst/>
              <a:cxnLst>
                <a:cxn ang="0">
                  <a:pos x="connsiteX0" y="connsiteY0"/>
                </a:cxn>
                <a:cxn ang="0">
                  <a:pos x="connsiteX1" y="connsiteY1"/>
                </a:cxn>
                <a:cxn ang="0">
                  <a:pos x="connsiteX2" y="connsiteY2"/>
                </a:cxn>
                <a:cxn ang="0">
                  <a:pos x="connsiteX3" y="connsiteY3"/>
                </a:cxn>
              </a:cxnLst>
              <a:rect l="l" t="t" r="r" b="b"/>
              <a:pathLst>
                <a:path w="37795" h="75087">
                  <a:moveTo>
                    <a:pt x="0" y="75087"/>
                  </a:moveTo>
                  <a:lnTo>
                    <a:pt x="37795" y="37544"/>
                  </a:lnTo>
                  <a:lnTo>
                    <a:pt x="0" y="0"/>
                  </a:lnTo>
                  <a:lnTo>
                    <a:pt x="0" y="75087"/>
                  </a:lnTo>
                  <a:close/>
                </a:path>
              </a:pathLst>
            </a:custGeom>
            <a:solidFill>
              <a:srgbClr val="FFFFFF"/>
            </a:solidFill>
            <a:ln w="4763" cap="flat">
              <a:noFill/>
              <a:prstDash val="solid"/>
              <a:miter/>
            </a:ln>
          </p:spPr>
          <p:txBody>
            <a:bodyPr rtlCol="0" anchor="ctr"/>
            <a:lstStyle/>
            <a:p>
              <a:endParaRPr lang="ru-RU"/>
            </a:p>
          </p:txBody>
        </p:sp>
        <p:sp>
          <p:nvSpPr>
            <p:cNvPr id="143" name="Полилиния: фигура 142">
              <a:extLst>
                <a:ext uri="{FF2B5EF4-FFF2-40B4-BE49-F238E27FC236}">
                  <a16:creationId xmlns:a16="http://schemas.microsoft.com/office/drawing/2014/main" id="{4E509C9E-4D0D-40CB-B18E-67C0B3E5DA78}"/>
                </a:ext>
              </a:extLst>
            </p:cNvPr>
            <p:cNvSpPr/>
            <p:nvPr/>
          </p:nvSpPr>
          <p:spPr>
            <a:xfrm>
              <a:off x="10635348" y="5798749"/>
              <a:ext cx="75333" cy="37791"/>
            </a:xfrm>
            <a:custGeom>
              <a:avLst/>
              <a:gdLst>
                <a:gd name="connsiteX0" fmla="*/ 75333 w 75333"/>
                <a:gd name="connsiteY0" fmla="*/ 37792 h 37791"/>
                <a:gd name="connsiteX1" fmla="*/ 37543 w 75333"/>
                <a:gd name="connsiteY1" fmla="*/ 0 h 37791"/>
                <a:gd name="connsiteX2" fmla="*/ 0 w 75333"/>
                <a:gd name="connsiteY2" fmla="*/ 37792 h 37791"/>
                <a:gd name="connsiteX3" fmla="*/ 75333 w 75333"/>
                <a:gd name="connsiteY3" fmla="*/ 37792 h 37791"/>
              </a:gdLst>
              <a:ahLst/>
              <a:cxnLst>
                <a:cxn ang="0">
                  <a:pos x="connsiteX0" y="connsiteY0"/>
                </a:cxn>
                <a:cxn ang="0">
                  <a:pos x="connsiteX1" y="connsiteY1"/>
                </a:cxn>
                <a:cxn ang="0">
                  <a:pos x="connsiteX2" y="connsiteY2"/>
                </a:cxn>
                <a:cxn ang="0">
                  <a:pos x="connsiteX3" y="connsiteY3"/>
                </a:cxn>
              </a:cxnLst>
              <a:rect l="l" t="t" r="r" b="b"/>
              <a:pathLst>
                <a:path w="75333" h="37791">
                  <a:moveTo>
                    <a:pt x="75333" y="37792"/>
                  </a:moveTo>
                  <a:lnTo>
                    <a:pt x="37543" y="0"/>
                  </a:lnTo>
                  <a:lnTo>
                    <a:pt x="0" y="37792"/>
                  </a:lnTo>
                  <a:lnTo>
                    <a:pt x="75333" y="37792"/>
                  </a:lnTo>
                  <a:close/>
                </a:path>
              </a:pathLst>
            </a:custGeom>
            <a:solidFill>
              <a:srgbClr val="FFFFFF"/>
            </a:solidFill>
            <a:ln w="4763" cap="flat">
              <a:noFill/>
              <a:prstDash val="solid"/>
              <a:miter/>
            </a:ln>
          </p:spPr>
          <p:txBody>
            <a:bodyPr rtlCol="0" anchor="ctr"/>
            <a:lstStyle/>
            <a:p>
              <a:endParaRPr lang="ru-RU"/>
            </a:p>
          </p:txBody>
        </p:sp>
        <p:sp>
          <p:nvSpPr>
            <p:cNvPr id="144" name="Полилиния: фигура 143">
              <a:extLst>
                <a:ext uri="{FF2B5EF4-FFF2-40B4-BE49-F238E27FC236}">
                  <a16:creationId xmlns:a16="http://schemas.microsoft.com/office/drawing/2014/main" id="{337DB751-30F5-4955-B0FC-1051F525ADEB}"/>
                </a:ext>
              </a:extLst>
            </p:cNvPr>
            <p:cNvSpPr/>
            <p:nvPr/>
          </p:nvSpPr>
          <p:spPr>
            <a:xfrm>
              <a:off x="10635348" y="5972547"/>
              <a:ext cx="75333" cy="37543"/>
            </a:xfrm>
            <a:custGeom>
              <a:avLst/>
              <a:gdLst>
                <a:gd name="connsiteX0" fmla="*/ 0 w 75333"/>
                <a:gd name="connsiteY0" fmla="*/ 0 h 37543"/>
                <a:gd name="connsiteX1" fmla="*/ 37543 w 75333"/>
                <a:gd name="connsiteY1" fmla="*/ 37544 h 37543"/>
                <a:gd name="connsiteX2" fmla="*/ 75333 w 75333"/>
                <a:gd name="connsiteY2" fmla="*/ 0 h 37543"/>
                <a:gd name="connsiteX3" fmla="*/ 0 w 75333"/>
                <a:gd name="connsiteY3" fmla="*/ 0 h 37543"/>
              </a:gdLst>
              <a:ahLst/>
              <a:cxnLst>
                <a:cxn ang="0">
                  <a:pos x="connsiteX0" y="connsiteY0"/>
                </a:cxn>
                <a:cxn ang="0">
                  <a:pos x="connsiteX1" y="connsiteY1"/>
                </a:cxn>
                <a:cxn ang="0">
                  <a:pos x="connsiteX2" y="connsiteY2"/>
                </a:cxn>
                <a:cxn ang="0">
                  <a:pos x="connsiteX3" y="connsiteY3"/>
                </a:cxn>
              </a:cxnLst>
              <a:rect l="l" t="t" r="r" b="b"/>
              <a:pathLst>
                <a:path w="75333" h="37543">
                  <a:moveTo>
                    <a:pt x="0" y="0"/>
                  </a:moveTo>
                  <a:lnTo>
                    <a:pt x="37543" y="37544"/>
                  </a:lnTo>
                  <a:lnTo>
                    <a:pt x="75333" y="0"/>
                  </a:lnTo>
                  <a:lnTo>
                    <a:pt x="0" y="0"/>
                  </a:lnTo>
                  <a:close/>
                </a:path>
              </a:pathLst>
            </a:custGeom>
            <a:solidFill>
              <a:srgbClr val="FFFFFF"/>
            </a:solidFill>
            <a:ln w="4763" cap="flat">
              <a:noFill/>
              <a:prstDash val="solid"/>
              <a:miter/>
            </a:ln>
          </p:spPr>
          <p:txBody>
            <a:bodyPr rtlCol="0" anchor="ctr"/>
            <a:lstStyle/>
            <a:p>
              <a:endParaRPr lang="ru-RU"/>
            </a:p>
          </p:txBody>
        </p:sp>
        <p:sp>
          <p:nvSpPr>
            <p:cNvPr id="145" name="Полилиния: фигура 144">
              <a:extLst>
                <a:ext uri="{FF2B5EF4-FFF2-40B4-BE49-F238E27FC236}">
                  <a16:creationId xmlns:a16="http://schemas.microsoft.com/office/drawing/2014/main" id="{785E7EFB-375F-48DC-BED2-83053D99A975}"/>
                </a:ext>
              </a:extLst>
            </p:cNvPr>
            <p:cNvSpPr/>
            <p:nvPr/>
          </p:nvSpPr>
          <p:spPr>
            <a:xfrm>
              <a:off x="10632114" y="5869363"/>
              <a:ext cx="81800" cy="22625"/>
            </a:xfrm>
            <a:custGeom>
              <a:avLst/>
              <a:gdLst>
                <a:gd name="connsiteX0" fmla="*/ 81801 w 81800"/>
                <a:gd name="connsiteY0" fmla="*/ 0 h 22625"/>
                <a:gd name="connsiteX1" fmla="*/ 0 w 81800"/>
                <a:gd name="connsiteY1" fmla="*/ 0 h 22625"/>
                <a:gd name="connsiteX2" fmla="*/ 0 w 81800"/>
                <a:gd name="connsiteY2" fmla="*/ 22626 h 22625"/>
                <a:gd name="connsiteX3" fmla="*/ 81801 w 81800"/>
                <a:gd name="connsiteY3" fmla="*/ 22626 h 22625"/>
                <a:gd name="connsiteX4" fmla="*/ 81801 w 81800"/>
                <a:gd name="connsiteY4" fmla="*/ 0 h 22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800" h="22625">
                  <a:moveTo>
                    <a:pt x="81801" y="0"/>
                  </a:moveTo>
                  <a:lnTo>
                    <a:pt x="0" y="0"/>
                  </a:lnTo>
                  <a:lnTo>
                    <a:pt x="0" y="22626"/>
                  </a:lnTo>
                  <a:lnTo>
                    <a:pt x="81801" y="22626"/>
                  </a:lnTo>
                  <a:lnTo>
                    <a:pt x="81801" y="0"/>
                  </a:lnTo>
                  <a:close/>
                </a:path>
              </a:pathLst>
            </a:custGeom>
            <a:solidFill>
              <a:srgbClr val="FFFFFF"/>
            </a:solidFill>
            <a:ln w="4763" cap="flat">
              <a:noFill/>
              <a:prstDash val="solid"/>
              <a:miter/>
            </a:ln>
          </p:spPr>
          <p:txBody>
            <a:bodyPr rtlCol="0" anchor="ctr"/>
            <a:lstStyle/>
            <a:p>
              <a:endParaRPr lang="ru-RU"/>
            </a:p>
          </p:txBody>
        </p:sp>
        <p:sp>
          <p:nvSpPr>
            <p:cNvPr id="146" name="Полилиния: фигура 145">
              <a:extLst>
                <a:ext uri="{FF2B5EF4-FFF2-40B4-BE49-F238E27FC236}">
                  <a16:creationId xmlns:a16="http://schemas.microsoft.com/office/drawing/2014/main" id="{8F895A3F-12BA-4FBE-AF93-27848F0B16CB}"/>
                </a:ext>
              </a:extLst>
            </p:cNvPr>
            <p:cNvSpPr/>
            <p:nvPr/>
          </p:nvSpPr>
          <p:spPr>
            <a:xfrm>
              <a:off x="10632114" y="5916104"/>
              <a:ext cx="81800" cy="23620"/>
            </a:xfrm>
            <a:custGeom>
              <a:avLst/>
              <a:gdLst>
                <a:gd name="connsiteX0" fmla="*/ 81801 w 81800"/>
                <a:gd name="connsiteY0" fmla="*/ 0 h 23620"/>
                <a:gd name="connsiteX1" fmla="*/ 0 w 81800"/>
                <a:gd name="connsiteY1" fmla="*/ 0 h 23620"/>
                <a:gd name="connsiteX2" fmla="*/ 0 w 81800"/>
                <a:gd name="connsiteY2" fmla="*/ 23620 h 23620"/>
                <a:gd name="connsiteX3" fmla="*/ 81801 w 81800"/>
                <a:gd name="connsiteY3" fmla="*/ 23620 h 23620"/>
                <a:gd name="connsiteX4" fmla="*/ 81801 w 81800"/>
                <a:gd name="connsiteY4" fmla="*/ 0 h 2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800" h="23620">
                  <a:moveTo>
                    <a:pt x="81801" y="0"/>
                  </a:moveTo>
                  <a:lnTo>
                    <a:pt x="0" y="0"/>
                  </a:lnTo>
                  <a:lnTo>
                    <a:pt x="0" y="23620"/>
                  </a:lnTo>
                  <a:lnTo>
                    <a:pt x="81801" y="23620"/>
                  </a:lnTo>
                  <a:lnTo>
                    <a:pt x="81801" y="0"/>
                  </a:lnTo>
                  <a:close/>
                </a:path>
              </a:pathLst>
            </a:custGeom>
            <a:solidFill>
              <a:srgbClr val="FFFFFF"/>
            </a:solidFill>
            <a:ln w="4763" cap="flat">
              <a:noFill/>
              <a:prstDash val="solid"/>
              <a:miter/>
            </a:ln>
          </p:spPr>
          <p:txBody>
            <a:bodyPr rtlCol="0" anchor="ctr"/>
            <a:lstStyle/>
            <a:p>
              <a:endParaRPr lang="ru-RU"/>
            </a:p>
          </p:txBody>
        </p:sp>
      </p:grpSp>
      <p:sp>
        <p:nvSpPr>
          <p:cNvPr id="60" name="Полилиния: фигура 59">
            <a:extLst>
              <a:ext uri="{FF2B5EF4-FFF2-40B4-BE49-F238E27FC236}">
                <a16:creationId xmlns:a16="http://schemas.microsoft.com/office/drawing/2014/main" id="{5A810596-54F7-44FC-8AE8-B3939954641B}"/>
              </a:ext>
            </a:extLst>
          </p:cNvPr>
          <p:cNvSpPr/>
          <p:nvPr/>
        </p:nvSpPr>
        <p:spPr>
          <a:xfrm>
            <a:off x="1847850" y="3348037"/>
            <a:ext cx="1666875" cy="4762"/>
          </a:xfrm>
          <a:custGeom>
            <a:avLst/>
            <a:gdLst>
              <a:gd name="connsiteX0" fmla="*/ 0 w 1666875"/>
              <a:gd name="connsiteY0" fmla="*/ 0 h 4762"/>
              <a:gd name="connsiteX1" fmla="*/ 1666875 w 1666875"/>
              <a:gd name="connsiteY1" fmla="*/ 0 h 4762"/>
            </a:gdLst>
            <a:ahLst/>
            <a:cxnLst>
              <a:cxn ang="0">
                <a:pos x="connsiteX0" y="connsiteY0"/>
              </a:cxn>
              <a:cxn ang="0">
                <a:pos x="connsiteX1" y="connsiteY1"/>
              </a:cxn>
            </a:cxnLst>
            <a:rect l="l" t="t" r="r" b="b"/>
            <a:pathLst>
              <a:path w="1666875" h="4762">
                <a:moveTo>
                  <a:pt x="0" y="0"/>
                </a:moveTo>
                <a:lnTo>
                  <a:pt x="1666875" y="0"/>
                </a:lnTo>
              </a:path>
            </a:pathLst>
          </a:custGeom>
          <a:noFill/>
          <a:ln w="4763" cap="flat">
            <a:solidFill>
              <a:srgbClr val="FFFFFF">
                <a:alpha val="60000"/>
              </a:srgbClr>
            </a:solidFill>
            <a:prstDash val="solid"/>
            <a:miter/>
          </a:ln>
        </p:spPr>
        <p:txBody>
          <a:bodyPr rtlCol="0" anchor="ctr"/>
          <a:lstStyle/>
          <a:p>
            <a:endParaRPr lang="ru-RU"/>
          </a:p>
        </p:txBody>
      </p:sp>
      <p:sp>
        <p:nvSpPr>
          <p:cNvPr id="51" name="Полилиния: фигура 50">
            <a:extLst>
              <a:ext uri="{FF2B5EF4-FFF2-40B4-BE49-F238E27FC236}">
                <a16:creationId xmlns:a16="http://schemas.microsoft.com/office/drawing/2014/main" id="{66533750-238C-41E4-A789-8C56BD7E3E95}"/>
              </a:ext>
            </a:extLst>
          </p:cNvPr>
          <p:cNvSpPr/>
          <p:nvPr/>
        </p:nvSpPr>
        <p:spPr>
          <a:xfrm>
            <a:off x="4591050" y="3348037"/>
            <a:ext cx="1666875" cy="4762"/>
          </a:xfrm>
          <a:custGeom>
            <a:avLst/>
            <a:gdLst>
              <a:gd name="connsiteX0" fmla="*/ 0 w 1666875"/>
              <a:gd name="connsiteY0" fmla="*/ 0 h 4762"/>
              <a:gd name="connsiteX1" fmla="*/ 1666875 w 1666875"/>
              <a:gd name="connsiteY1" fmla="*/ 0 h 4762"/>
            </a:gdLst>
            <a:ahLst/>
            <a:cxnLst>
              <a:cxn ang="0">
                <a:pos x="connsiteX0" y="connsiteY0"/>
              </a:cxn>
              <a:cxn ang="0">
                <a:pos x="connsiteX1" y="connsiteY1"/>
              </a:cxn>
            </a:cxnLst>
            <a:rect l="l" t="t" r="r" b="b"/>
            <a:pathLst>
              <a:path w="1666875" h="4762">
                <a:moveTo>
                  <a:pt x="0" y="0"/>
                </a:moveTo>
                <a:lnTo>
                  <a:pt x="1666875" y="0"/>
                </a:lnTo>
              </a:path>
            </a:pathLst>
          </a:custGeom>
          <a:noFill/>
          <a:ln w="4763" cap="flat">
            <a:solidFill>
              <a:srgbClr val="FFFFFF">
                <a:alpha val="60000"/>
              </a:srgbClr>
            </a:solidFill>
            <a:prstDash val="solid"/>
            <a:miter/>
          </a:ln>
        </p:spPr>
        <p:txBody>
          <a:bodyPr rtlCol="0" anchor="ctr"/>
          <a:lstStyle/>
          <a:p>
            <a:endParaRPr lang="ru-RU"/>
          </a:p>
        </p:txBody>
      </p:sp>
      <p:sp>
        <p:nvSpPr>
          <p:cNvPr id="47" name="Полилиния: фигура 46">
            <a:extLst>
              <a:ext uri="{FF2B5EF4-FFF2-40B4-BE49-F238E27FC236}">
                <a16:creationId xmlns:a16="http://schemas.microsoft.com/office/drawing/2014/main" id="{CBA3ED02-DE99-4C3C-8556-EE45C599004F}"/>
              </a:ext>
            </a:extLst>
          </p:cNvPr>
          <p:cNvSpPr/>
          <p:nvPr/>
        </p:nvSpPr>
        <p:spPr>
          <a:xfrm>
            <a:off x="7339013" y="3348037"/>
            <a:ext cx="1666875" cy="4762"/>
          </a:xfrm>
          <a:custGeom>
            <a:avLst/>
            <a:gdLst>
              <a:gd name="connsiteX0" fmla="*/ 0 w 1666875"/>
              <a:gd name="connsiteY0" fmla="*/ 0 h 4762"/>
              <a:gd name="connsiteX1" fmla="*/ 1666875 w 1666875"/>
              <a:gd name="connsiteY1" fmla="*/ 0 h 4762"/>
            </a:gdLst>
            <a:ahLst/>
            <a:cxnLst>
              <a:cxn ang="0">
                <a:pos x="connsiteX0" y="connsiteY0"/>
              </a:cxn>
              <a:cxn ang="0">
                <a:pos x="connsiteX1" y="connsiteY1"/>
              </a:cxn>
            </a:cxnLst>
            <a:rect l="l" t="t" r="r" b="b"/>
            <a:pathLst>
              <a:path w="1666875" h="4762">
                <a:moveTo>
                  <a:pt x="0" y="0"/>
                </a:moveTo>
                <a:lnTo>
                  <a:pt x="1666875" y="0"/>
                </a:lnTo>
              </a:path>
            </a:pathLst>
          </a:custGeom>
          <a:noFill/>
          <a:ln w="4763" cap="flat">
            <a:solidFill>
              <a:srgbClr val="FFFFFF">
                <a:alpha val="60000"/>
              </a:srgbClr>
            </a:solidFill>
            <a:prstDash val="solid"/>
            <a:miter/>
          </a:ln>
        </p:spPr>
        <p:txBody>
          <a:bodyPr rtlCol="0" anchor="ctr"/>
          <a:lstStyle/>
          <a:p>
            <a:endParaRPr lang="ru-RU"/>
          </a:p>
        </p:txBody>
      </p:sp>
      <p:sp>
        <p:nvSpPr>
          <p:cNvPr id="43" name="Полилиния: фигура 42">
            <a:extLst>
              <a:ext uri="{FF2B5EF4-FFF2-40B4-BE49-F238E27FC236}">
                <a16:creationId xmlns:a16="http://schemas.microsoft.com/office/drawing/2014/main" id="{E8A73A4A-1790-464D-AD6C-80D81D37D461}"/>
              </a:ext>
            </a:extLst>
          </p:cNvPr>
          <p:cNvSpPr/>
          <p:nvPr/>
        </p:nvSpPr>
        <p:spPr>
          <a:xfrm>
            <a:off x="10072688" y="3348037"/>
            <a:ext cx="1666875" cy="4762"/>
          </a:xfrm>
          <a:custGeom>
            <a:avLst/>
            <a:gdLst>
              <a:gd name="connsiteX0" fmla="*/ 0 w 1666875"/>
              <a:gd name="connsiteY0" fmla="*/ 0 h 4762"/>
              <a:gd name="connsiteX1" fmla="*/ 1666875 w 1666875"/>
              <a:gd name="connsiteY1" fmla="*/ 0 h 4762"/>
            </a:gdLst>
            <a:ahLst/>
            <a:cxnLst>
              <a:cxn ang="0">
                <a:pos x="connsiteX0" y="connsiteY0"/>
              </a:cxn>
              <a:cxn ang="0">
                <a:pos x="connsiteX1" y="connsiteY1"/>
              </a:cxn>
            </a:cxnLst>
            <a:rect l="l" t="t" r="r" b="b"/>
            <a:pathLst>
              <a:path w="1666875" h="4762">
                <a:moveTo>
                  <a:pt x="0" y="0"/>
                </a:moveTo>
                <a:lnTo>
                  <a:pt x="1666875" y="0"/>
                </a:lnTo>
              </a:path>
            </a:pathLst>
          </a:custGeom>
          <a:noFill/>
          <a:ln w="4763" cap="flat">
            <a:solidFill>
              <a:srgbClr val="FFFFFF">
                <a:alpha val="60000"/>
              </a:srgbClr>
            </a:solidFill>
            <a:prstDash val="solid"/>
            <a:miter/>
          </a:ln>
        </p:spPr>
        <p:txBody>
          <a:bodyPr rtlCol="0" anchor="ctr"/>
          <a:lstStyle/>
          <a:p>
            <a:endParaRPr lang="ru-RU"/>
          </a:p>
        </p:txBody>
      </p:sp>
      <p:grpSp>
        <p:nvGrpSpPr>
          <p:cNvPr id="378" name="Группа 377">
            <a:extLst>
              <a:ext uri="{FF2B5EF4-FFF2-40B4-BE49-F238E27FC236}">
                <a16:creationId xmlns:a16="http://schemas.microsoft.com/office/drawing/2014/main" id="{0802C1F1-BEEC-438B-8546-9DD767B46827}"/>
              </a:ext>
            </a:extLst>
          </p:cNvPr>
          <p:cNvGrpSpPr/>
          <p:nvPr userDrawn="1"/>
        </p:nvGrpSpPr>
        <p:grpSpPr>
          <a:xfrm>
            <a:off x="428625" y="3204181"/>
            <a:ext cx="508272" cy="341133"/>
            <a:chOff x="428625" y="3204181"/>
            <a:chExt cx="508272" cy="341133"/>
          </a:xfrm>
        </p:grpSpPr>
        <p:sp>
          <p:nvSpPr>
            <p:cNvPr id="374" name="Полилиния: фигура 373">
              <a:extLst>
                <a:ext uri="{FF2B5EF4-FFF2-40B4-BE49-F238E27FC236}">
                  <a16:creationId xmlns:a16="http://schemas.microsoft.com/office/drawing/2014/main" id="{E6F7C41C-9711-42C6-B5F8-9F24C2FE9604}"/>
                </a:ext>
              </a:extLst>
            </p:cNvPr>
            <p:cNvSpPr/>
            <p:nvPr/>
          </p:nvSpPr>
          <p:spPr>
            <a:xfrm>
              <a:off x="628625" y="3360209"/>
              <a:ext cx="164539" cy="182033"/>
            </a:xfrm>
            <a:custGeom>
              <a:avLst/>
              <a:gdLst>
                <a:gd name="connsiteX0" fmla="*/ 120095 w 164539"/>
                <a:gd name="connsiteY0" fmla="*/ 182034 h 182033"/>
                <a:gd name="connsiteX1" fmla="*/ 82270 w 164539"/>
                <a:gd name="connsiteY1" fmla="*/ 119385 h 182033"/>
                <a:gd name="connsiteX2" fmla="*/ 45390 w 164539"/>
                <a:gd name="connsiteY2" fmla="*/ 182034 h 182033"/>
                <a:gd name="connsiteX3" fmla="*/ 1182 w 164539"/>
                <a:gd name="connsiteY3" fmla="*/ 182034 h 182033"/>
                <a:gd name="connsiteX4" fmla="*/ 57920 w 164539"/>
                <a:gd name="connsiteY4" fmla="*/ 87470 h 182033"/>
                <a:gd name="connsiteX5" fmla="*/ 0 w 164539"/>
                <a:gd name="connsiteY5" fmla="*/ 0 h 182033"/>
                <a:gd name="connsiteX6" fmla="*/ 46100 w 164539"/>
                <a:gd name="connsiteY6" fmla="*/ 0 h 182033"/>
                <a:gd name="connsiteX7" fmla="*/ 83215 w 164539"/>
                <a:gd name="connsiteY7" fmla="*/ 58393 h 182033"/>
                <a:gd name="connsiteX8" fmla="*/ 118676 w 164539"/>
                <a:gd name="connsiteY8" fmla="*/ 0 h 182033"/>
                <a:gd name="connsiteX9" fmla="*/ 162885 w 164539"/>
                <a:gd name="connsiteY9" fmla="*/ 0 h 182033"/>
                <a:gd name="connsiteX10" fmla="*/ 105910 w 164539"/>
                <a:gd name="connsiteY10" fmla="*/ 90544 h 182033"/>
                <a:gd name="connsiteX11" fmla="*/ 164540 w 164539"/>
                <a:gd name="connsiteY11" fmla="*/ 182034 h 182033"/>
                <a:gd name="connsiteX12" fmla="*/ 120095 w 164539"/>
                <a:gd name="connsiteY12" fmla="*/ 182034 h 182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539" h="182033">
                  <a:moveTo>
                    <a:pt x="120095" y="182034"/>
                  </a:moveTo>
                  <a:lnTo>
                    <a:pt x="82270" y="119385"/>
                  </a:lnTo>
                  <a:lnTo>
                    <a:pt x="45390" y="182034"/>
                  </a:lnTo>
                  <a:lnTo>
                    <a:pt x="1182" y="182034"/>
                  </a:lnTo>
                  <a:lnTo>
                    <a:pt x="57920" y="87470"/>
                  </a:lnTo>
                  <a:lnTo>
                    <a:pt x="0" y="0"/>
                  </a:lnTo>
                  <a:lnTo>
                    <a:pt x="46100" y="0"/>
                  </a:lnTo>
                  <a:lnTo>
                    <a:pt x="83215" y="58393"/>
                  </a:lnTo>
                  <a:lnTo>
                    <a:pt x="118676" y="0"/>
                  </a:lnTo>
                  <a:lnTo>
                    <a:pt x="162885" y="0"/>
                  </a:lnTo>
                  <a:lnTo>
                    <a:pt x="105910" y="90544"/>
                  </a:lnTo>
                  <a:lnTo>
                    <a:pt x="164540" y="182034"/>
                  </a:lnTo>
                  <a:lnTo>
                    <a:pt x="120095" y="182034"/>
                  </a:lnTo>
                  <a:close/>
                </a:path>
              </a:pathLst>
            </a:custGeom>
            <a:solidFill>
              <a:srgbClr val="222429"/>
            </a:solidFill>
            <a:ln w="4763" cap="flat">
              <a:noFill/>
              <a:prstDash val="solid"/>
              <a:miter/>
            </a:ln>
          </p:spPr>
          <p:txBody>
            <a:bodyPr rtlCol="0" anchor="ctr"/>
            <a:lstStyle/>
            <a:p>
              <a:endParaRPr lang="ru-RU"/>
            </a:p>
          </p:txBody>
        </p:sp>
        <p:sp>
          <p:nvSpPr>
            <p:cNvPr id="375" name="Полилиния: фигура 374">
              <a:extLst>
                <a:ext uri="{FF2B5EF4-FFF2-40B4-BE49-F238E27FC236}">
                  <a16:creationId xmlns:a16="http://schemas.microsoft.com/office/drawing/2014/main" id="{98A84BD3-1C03-4F3C-9336-D2E026629427}"/>
                </a:ext>
              </a:extLst>
            </p:cNvPr>
            <p:cNvSpPr/>
            <p:nvPr/>
          </p:nvSpPr>
          <p:spPr>
            <a:xfrm>
              <a:off x="800019" y="3359971"/>
              <a:ext cx="136878" cy="185343"/>
            </a:xfrm>
            <a:custGeom>
              <a:avLst/>
              <a:gdLst>
                <a:gd name="connsiteX0" fmla="*/ 136878 w 136878"/>
                <a:gd name="connsiteY0" fmla="*/ 120331 h 185343"/>
                <a:gd name="connsiteX1" fmla="*/ 67139 w 136878"/>
                <a:gd name="connsiteY1" fmla="*/ 185343 h 185343"/>
                <a:gd name="connsiteX2" fmla="*/ 0 w 136878"/>
                <a:gd name="connsiteY2" fmla="*/ 124114 h 185343"/>
                <a:gd name="connsiteX3" fmla="*/ 37825 w 136878"/>
                <a:gd name="connsiteY3" fmla="*/ 124114 h 185343"/>
                <a:gd name="connsiteX4" fmla="*/ 70922 w 136878"/>
                <a:gd name="connsiteY4" fmla="*/ 150118 h 185343"/>
                <a:gd name="connsiteX5" fmla="*/ 99291 w 136878"/>
                <a:gd name="connsiteY5" fmla="*/ 119622 h 185343"/>
                <a:gd name="connsiteX6" fmla="*/ 67612 w 136878"/>
                <a:gd name="connsiteY6" fmla="*/ 90544 h 185343"/>
                <a:gd name="connsiteX7" fmla="*/ 37352 w 136878"/>
                <a:gd name="connsiteY7" fmla="*/ 105674 h 185343"/>
                <a:gd name="connsiteX8" fmla="*/ 1182 w 136878"/>
                <a:gd name="connsiteY8" fmla="*/ 105674 h 185343"/>
                <a:gd name="connsiteX9" fmla="*/ 13711 w 136878"/>
                <a:gd name="connsiteY9" fmla="*/ 0 h 185343"/>
                <a:gd name="connsiteX10" fmla="*/ 132154 w 136878"/>
                <a:gd name="connsiteY10" fmla="*/ 0 h 185343"/>
                <a:gd name="connsiteX11" fmla="*/ 128134 w 136878"/>
                <a:gd name="connsiteY11" fmla="*/ 35461 h 185343"/>
                <a:gd name="connsiteX12" fmla="*/ 43262 w 136878"/>
                <a:gd name="connsiteY12" fmla="*/ 35461 h 185343"/>
                <a:gd name="connsiteX13" fmla="*/ 39953 w 136878"/>
                <a:gd name="connsiteY13" fmla="*/ 70449 h 185343"/>
                <a:gd name="connsiteX14" fmla="*/ 75887 w 136878"/>
                <a:gd name="connsiteY14" fmla="*/ 60047 h 185343"/>
                <a:gd name="connsiteX15" fmla="*/ 136878 w 136878"/>
                <a:gd name="connsiteY15" fmla="*/ 120331 h 18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6878" h="185343">
                  <a:moveTo>
                    <a:pt x="136878" y="120331"/>
                  </a:moveTo>
                  <a:cubicBezTo>
                    <a:pt x="136878" y="160284"/>
                    <a:pt x="106617" y="185343"/>
                    <a:pt x="67139" y="185343"/>
                  </a:cubicBezTo>
                  <a:cubicBezTo>
                    <a:pt x="32387" y="185343"/>
                    <a:pt x="2837" y="166194"/>
                    <a:pt x="0" y="124114"/>
                  </a:cubicBezTo>
                  <a:lnTo>
                    <a:pt x="37825" y="124114"/>
                  </a:lnTo>
                  <a:cubicBezTo>
                    <a:pt x="40426" y="142317"/>
                    <a:pt x="55083" y="150118"/>
                    <a:pt x="70922" y="150118"/>
                  </a:cubicBezTo>
                  <a:cubicBezTo>
                    <a:pt x="90780" y="150118"/>
                    <a:pt x="99291" y="136879"/>
                    <a:pt x="99291" y="119622"/>
                  </a:cubicBezTo>
                  <a:cubicBezTo>
                    <a:pt x="99291" y="101655"/>
                    <a:pt x="86052" y="90544"/>
                    <a:pt x="67612" y="90544"/>
                  </a:cubicBezTo>
                  <a:cubicBezTo>
                    <a:pt x="52246" y="90544"/>
                    <a:pt x="42081" y="97873"/>
                    <a:pt x="37352" y="105674"/>
                  </a:cubicBezTo>
                  <a:lnTo>
                    <a:pt x="1182" y="105674"/>
                  </a:lnTo>
                  <a:lnTo>
                    <a:pt x="13711" y="0"/>
                  </a:lnTo>
                  <a:lnTo>
                    <a:pt x="132154" y="0"/>
                  </a:lnTo>
                  <a:lnTo>
                    <a:pt x="128134" y="35461"/>
                  </a:lnTo>
                  <a:lnTo>
                    <a:pt x="43262" y="35461"/>
                  </a:lnTo>
                  <a:lnTo>
                    <a:pt x="39953" y="70449"/>
                  </a:lnTo>
                  <a:cubicBezTo>
                    <a:pt x="39953" y="70449"/>
                    <a:pt x="48936" y="60047"/>
                    <a:pt x="75887" y="60047"/>
                  </a:cubicBezTo>
                  <a:cubicBezTo>
                    <a:pt x="108513" y="60047"/>
                    <a:pt x="136878" y="81797"/>
                    <a:pt x="136878" y="120331"/>
                  </a:cubicBezTo>
                  <a:close/>
                </a:path>
              </a:pathLst>
            </a:custGeom>
            <a:solidFill>
              <a:srgbClr val="222429"/>
            </a:solidFill>
            <a:ln w="4763" cap="flat">
              <a:noFill/>
              <a:prstDash val="solid"/>
              <a:miter/>
            </a:ln>
          </p:spPr>
          <p:txBody>
            <a:bodyPr rtlCol="0" anchor="ctr"/>
            <a:lstStyle/>
            <a:p>
              <a:endParaRPr lang="ru-RU"/>
            </a:p>
          </p:txBody>
        </p:sp>
        <p:sp>
          <p:nvSpPr>
            <p:cNvPr id="376" name="Полилиния: фигура 375">
              <a:extLst>
                <a:ext uri="{FF2B5EF4-FFF2-40B4-BE49-F238E27FC236}">
                  <a16:creationId xmlns:a16="http://schemas.microsoft.com/office/drawing/2014/main" id="{5E76152B-B65D-4C87-9AEE-11938ED307E5}"/>
                </a:ext>
              </a:extLst>
            </p:cNvPr>
            <p:cNvSpPr/>
            <p:nvPr/>
          </p:nvSpPr>
          <p:spPr>
            <a:xfrm>
              <a:off x="428625" y="3204181"/>
              <a:ext cx="376124" cy="337140"/>
            </a:xfrm>
            <a:custGeom>
              <a:avLst/>
              <a:gdLst>
                <a:gd name="connsiteX0" fmla="*/ 375887 w 376124"/>
                <a:gd name="connsiteY0" fmla="*/ 133334 h 337140"/>
                <a:gd name="connsiteX1" fmla="*/ 159811 w 376124"/>
                <a:gd name="connsiteY1" fmla="*/ 0 h 337140"/>
                <a:gd name="connsiteX2" fmla="*/ 0 w 376124"/>
                <a:gd name="connsiteY2" fmla="*/ 0 h 337140"/>
                <a:gd name="connsiteX3" fmla="*/ 21749 w 376124"/>
                <a:gd name="connsiteY3" fmla="*/ 146572 h 337140"/>
                <a:gd name="connsiteX4" fmla="*/ 178251 w 376124"/>
                <a:gd name="connsiteY4" fmla="*/ 337117 h 337140"/>
                <a:gd name="connsiteX5" fmla="*/ 181561 w 376124"/>
                <a:gd name="connsiteY5" fmla="*/ 334280 h 337140"/>
                <a:gd name="connsiteX6" fmla="*/ 179670 w 376124"/>
                <a:gd name="connsiteY6" fmla="*/ 331679 h 337140"/>
                <a:gd name="connsiteX7" fmla="*/ 99291 w 376124"/>
                <a:gd name="connsiteY7" fmla="*/ 138771 h 337140"/>
                <a:gd name="connsiteX8" fmla="*/ 89362 w 376124"/>
                <a:gd name="connsiteY8" fmla="*/ 71868 h 337140"/>
                <a:gd name="connsiteX9" fmla="*/ 180615 w 376124"/>
                <a:gd name="connsiteY9" fmla="*/ 71868 h 337140"/>
                <a:gd name="connsiteX10" fmla="*/ 370687 w 376124"/>
                <a:gd name="connsiteY10" fmla="*/ 135461 h 337140"/>
                <a:gd name="connsiteX11" fmla="*/ 373287 w 376124"/>
                <a:gd name="connsiteY11" fmla="*/ 137116 h 337140"/>
                <a:gd name="connsiteX12" fmla="*/ 376124 w 376124"/>
                <a:gd name="connsiteY12" fmla="*/ 134279 h 337140"/>
                <a:gd name="connsiteX13" fmla="*/ 375887 w 376124"/>
                <a:gd name="connsiteY13" fmla="*/ 133334 h 337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6124" h="337140">
                  <a:moveTo>
                    <a:pt x="375887" y="133334"/>
                  </a:moveTo>
                  <a:cubicBezTo>
                    <a:pt x="355793" y="55083"/>
                    <a:pt x="291963" y="0"/>
                    <a:pt x="159811" y="0"/>
                  </a:cubicBezTo>
                  <a:lnTo>
                    <a:pt x="0" y="0"/>
                  </a:lnTo>
                  <a:lnTo>
                    <a:pt x="21749" y="146572"/>
                  </a:lnTo>
                  <a:cubicBezTo>
                    <a:pt x="38062" y="278961"/>
                    <a:pt x="88653" y="321514"/>
                    <a:pt x="178251" y="337117"/>
                  </a:cubicBezTo>
                  <a:cubicBezTo>
                    <a:pt x="178724" y="337117"/>
                    <a:pt x="181561" y="337590"/>
                    <a:pt x="181561" y="334280"/>
                  </a:cubicBezTo>
                  <a:cubicBezTo>
                    <a:pt x="181561" y="333098"/>
                    <a:pt x="180852" y="332152"/>
                    <a:pt x="179670" y="331679"/>
                  </a:cubicBezTo>
                  <a:cubicBezTo>
                    <a:pt x="119149" y="306148"/>
                    <a:pt x="112294" y="222696"/>
                    <a:pt x="99291" y="138771"/>
                  </a:cubicBezTo>
                  <a:lnTo>
                    <a:pt x="89362" y="71868"/>
                  </a:lnTo>
                  <a:lnTo>
                    <a:pt x="180615" y="71868"/>
                  </a:lnTo>
                  <a:cubicBezTo>
                    <a:pt x="264776" y="71868"/>
                    <a:pt x="329552" y="70450"/>
                    <a:pt x="370687" y="135461"/>
                  </a:cubicBezTo>
                  <a:cubicBezTo>
                    <a:pt x="371396" y="136407"/>
                    <a:pt x="372342" y="137116"/>
                    <a:pt x="373287" y="137116"/>
                  </a:cubicBezTo>
                  <a:cubicBezTo>
                    <a:pt x="374942" y="137116"/>
                    <a:pt x="376124" y="135934"/>
                    <a:pt x="376124" y="134279"/>
                  </a:cubicBezTo>
                  <a:cubicBezTo>
                    <a:pt x="376124" y="133807"/>
                    <a:pt x="375887" y="133570"/>
                    <a:pt x="375887" y="133334"/>
                  </a:cubicBezTo>
                  <a:close/>
                </a:path>
              </a:pathLst>
            </a:custGeom>
            <a:solidFill>
              <a:srgbClr val="5FAF2D"/>
            </a:solidFill>
            <a:ln w="4763" cap="flat">
              <a:noFill/>
              <a:prstDash val="solid"/>
              <a:miter/>
            </a:ln>
          </p:spPr>
          <p:txBody>
            <a:bodyPr rtlCol="0" anchor="ctr"/>
            <a:lstStyle/>
            <a:p>
              <a:endParaRPr lang="ru-RU"/>
            </a:p>
          </p:txBody>
        </p:sp>
      </p:grpSp>
      <p:sp>
        <p:nvSpPr>
          <p:cNvPr id="18" name="Object17">
            <a:extLst>
              <a:ext uri="{FF2B5EF4-FFF2-40B4-BE49-F238E27FC236}">
                <a16:creationId xmlns:a16="http://schemas.microsoft.com/office/drawing/2014/main" id="{B6EDBEED-BE4D-418D-8168-A99859AD710C}"/>
              </a:ext>
            </a:extLst>
          </p:cNvPr>
          <p:cNvSpPr/>
          <p:nvPr/>
        </p:nvSpPr>
        <p:spPr>
          <a:xfrm>
            <a:off x="519113" y="3626514"/>
            <a:ext cx="492779" cy="141194"/>
          </a:xfrm>
          <a:prstGeom prst="rect">
            <a:avLst/>
          </a:prstGeom>
          <a:noFill/>
          <a:ln/>
        </p:spPr>
        <p:txBody>
          <a:bodyPr wrap="square" lIns="0" tIns="0" rIns="0" bIns="0" rtlCol="0" anchor="t"/>
          <a:lstStyle/>
          <a:p>
            <a:pPr>
              <a:lnSpc>
                <a:spcPct val="100000"/>
              </a:lnSpc>
              <a:spcAft>
                <a:spcPts val="494"/>
              </a:spcAft>
            </a:pPr>
            <a:r>
              <a:rPr lang="en-US" sz="1000" kern="0" spc="30" dirty="0">
                <a:solidFill>
                  <a:srgbClr val="222429"/>
                </a:solidFill>
                <a:latin typeface="Open Sans SemiBold" pitchFamily="34" charset="0"/>
                <a:ea typeface="Open Sans SemiBold" pitchFamily="34" charset="-122"/>
                <a:cs typeface="Open Sans SemiBold" pitchFamily="34" charset="-120"/>
              </a:rPr>
              <a:t>GOALS</a:t>
            </a:r>
            <a:endParaRPr lang="en-US" sz="1000" dirty="0">
              <a:solidFill>
                <a:srgbClr val="222429"/>
              </a:solidFill>
            </a:endParaRPr>
          </a:p>
        </p:txBody>
      </p:sp>
      <p:grpSp>
        <p:nvGrpSpPr>
          <p:cNvPr id="27" name="Группа 26">
            <a:extLst>
              <a:ext uri="{FF2B5EF4-FFF2-40B4-BE49-F238E27FC236}">
                <a16:creationId xmlns:a16="http://schemas.microsoft.com/office/drawing/2014/main" id="{6D60A5D9-6E8B-4352-B240-98C01671A5D0}"/>
              </a:ext>
            </a:extLst>
          </p:cNvPr>
          <p:cNvGrpSpPr/>
          <p:nvPr/>
        </p:nvGrpSpPr>
        <p:grpSpPr>
          <a:xfrm>
            <a:off x="428627" y="238125"/>
            <a:ext cx="802726" cy="244915"/>
            <a:chOff x="428627" y="238125"/>
            <a:chExt cx="802726" cy="244915"/>
          </a:xfrm>
          <a:solidFill>
            <a:schemeClr val="bg1"/>
          </a:solidFill>
        </p:grpSpPr>
        <p:sp>
          <p:nvSpPr>
            <p:cNvPr id="28" name="Полилиния: фигура 27">
              <a:extLst>
                <a:ext uri="{FF2B5EF4-FFF2-40B4-BE49-F238E27FC236}">
                  <a16:creationId xmlns:a16="http://schemas.microsoft.com/office/drawing/2014/main" id="{84567507-69F0-48F3-B415-01363CE5202C}"/>
                </a:ext>
              </a:extLst>
            </p:cNvPr>
            <p:cNvSpPr/>
            <p:nvPr/>
          </p:nvSpPr>
          <p:spPr>
            <a:xfrm>
              <a:off x="548263" y="331338"/>
              <a:ext cx="98407" cy="109280"/>
            </a:xfrm>
            <a:custGeom>
              <a:avLst/>
              <a:gdLst>
                <a:gd name="connsiteX0" fmla="*/ 72038 w 98407"/>
                <a:gd name="connsiteY0" fmla="*/ 109281 h 109280"/>
                <a:gd name="connsiteX1" fmla="*/ 49525 w 98407"/>
                <a:gd name="connsiteY1" fmla="*/ 71354 h 109280"/>
                <a:gd name="connsiteX2" fmla="*/ 27013 w 98407"/>
                <a:gd name="connsiteY2" fmla="*/ 109281 h 109280"/>
                <a:gd name="connsiteX3" fmla="*/ 643 w 98407"/>
                <a:gd name="connsiteY3" fmla="*/ 109281 h 109280"/>
                <a:gd name="connsiteX4" fmla="*/ 34733 w 98407"/>
                <a:gd name="connsiteY4" fmla="*/ 52712 h 109280"/>
                <a:gd name="connsiteX5" fmla="*/ 0 w 98407"/>
                <a:gd name="connsiteY5" fmla="*/ 0 h 109280"/>
                <a:gd name="connsiteX6" fmla="*/ 27656 w 98407"/>
                <a:gd name="connsiteY6" fmla="*/ 0 h 109280"/>
                <a:gd name="connsiteX7" fmla="*/ 50168 w 98407"/>
                <a:gd name="connsiteY7" fmla="*/ 35355 h 109280"/>
                <a:gd name="connsiteX8" fmla="*/ 71395 w 98407"/>
                <a:gd name="connsiteY8" fmla="*/ 0 h 109280"/>
                <a:gd name="connsiteX9" fmla="*/ 97765 w 98407"/>
                <a:gd name="connsiteY9" fmla="*/ 0 h 109280"/>
                <a:gd name="connsiteX10" fmla="*/ 63675 w 98407"/>
                <a:gd name="connsiteY10" fmla="*/ 53998 h 109280"/>
                <a:gd name="connsiteX11" fmla="*/ 98408 w 98407"/>
                <a:gd name="connsiteY11" fmla="*/ 109281 h 109280"/>
                <a:gd name="connsiteX12" fmla="*/ 72038 w 98407"/>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07" h="109280">
                  <a:moveTo>
                    <a:pt x="72038" y="109281"/>
                  </a:moveTo>
                  <a:lnTo>
                    <a:pt x="49525" y="71354"/>
                  </a:lnTo>
                  <a:lnTo>
                    <a:pt x="27013" y="109281"/>
                  </a:lnTo>
                  <a:lnTo>
                    <a:pt x="643" y="109281"/>
                  </a:lnTo>
                  <a:lnTo>
                    <a:pt x="34733" y="52712"/>
                  </a:lnTo>
                  <a:lnTo>
                    <a:pt x="0" y="0"/>
                  </a:lnTo>
                  <a:lnTo>
                    <a:pt x="27656" y="0"/>
                  </a:lnTo>
                  <a:lnTo>
                    <a:pt x="50168" y="35355"/>
                  </a:lnTo>
                  <a:lnTo>
                    <a:pt x="71395" y="0"/>
                  </a:lnTo>
                  <a:lnTo>
                    <a:pt x="97765" y="0"/>
                  </a:lnTo>
                  <a:lnTo>
                    <a:pt x="63675" y="53998"/>
                  </a:lnTo>
                  <a:lnTo>
                    <a:pt x="98408" y="109281"/>
                  </a:lnTo>
                  <a:lnTo>
                    <a:pt x="72038" y="109281"/>
                  </a:lnTo>
                  <a:close/>
                </a:path>
              </a:pathLst>
            </a:custGeom>
            <a:grpFill/>
            <a:ln w="4763" cap="flat">
              <a:noFill/>
              <a:prstDash val="solid"/>
              <a:miter/>
            </a:ln>
          </p:spPr>
          <p:txBody>
            <a:bodyPr rtlCol="0" anchor="ctr"/>
            <a:lstStyle/>
            <a:p>
              <a:endParaRPr lang="ru-RU">
                <a:solidFill>
                  <a:schemeClr val="bg1"/>
                </a:solidFill>
              </a:endParaRPr>
            </a:p>
          </p:txBody>
        </p:sp>
        <p:sp>
          <p:nvSpPr>
            <p:cNvPr id="29" name="Полилиния: фигура 28">
              <a:extLst>
                <a:ext uri="{FF2B5EF4-FFF2-40B4-BE49-F238E27FC236}">
                  <a16:creationId xmlns:a16="http://schemas.microsoft.com/office/drawing/2014/main" id="{53A0C63E-98CE-49E3-8DD0-6BA9DB9FB13B}"/>
                </a:ext>
              </a:extLst>
            </p:cNvPr>
            <p:cNvSpPr/>
            <p:nvPr/>
          </p:nvSpPr>
          <p:spPr>
            <a:xfrm>
              <a:off x="651181" y="331979"/>
              <a:ext cx="81686" cy="110566"/>
            </a:xfrm>
            <a:custGeom>
              <a:avLst/>
              <a:gdLst>
                <a:gd name="connsiteX0" fmla="*/ 81686 w 81686"/>
                <a:gd name="connsiteY0" fmla="*/ 71354 h 110566"/>
                <a:gd name="connsiteX1" fmla="*/ 39881 w 81686"/>
                <a:gd name="connsiteY1" fmla="*/ 110567 h 110566"/>
                <a:gd name="connsiteX2" fmla="*/ 0 w 81686"/>
                <a:gd name="connsiteY2" fmla="*/ 73925 h 110566"/>
                <a:gd name="connsiteX3" fmla="*/ 22512 w 81686"/>
                <a:gd name="connsiteY3" fmla="*/ 73925 h 110566"/>
                <a:gd name="connsiteX4" fmla="*/ 42453 w 81686"/>
                <a:gd name="connsiteY4" fmla="*/ 89354 h 110566"/>
                <a:gd name="connsiteX5" fmla="*/ 59174 w 81686"/>
                <a:gd name="connsiteY5" fmla="*/ 71354 h 110566"/>
                <a:gd name="connsiteX6" fmla="*/ 39881 w 81686"/>
                <a:gd name="connsiteY6" fmla="*/ 53998 h 110566"/>
                <a:gd name="connsiteX7" fmla="*/ 21869 w 81686"/>
                <a:gd name="connsiteY7" fmla="*/ 62997 h 110566"/>
                <a:gd name="connsiteX8" fmla="*/ 0 w 81686"/>
                <a:gd name="connsiteY8" fmla="*/ 62997 h 110566"/>
                <a:gd name="connsiteX9" fmla="*/ 7720 w 81686"/>
                <a:gd name="connsiteY9" fmla="*/ 0 h 110566"/>
                <a:gd name="connsiteX10" fmla="*/ 78472 w 81686"/>
                <a:gd name="connsiteY10" fmla="*/ 0 h 110566"/>
                <a:gd name="connsiteX11" fmla="*/ 75900 w 81686"/>
                <a:gd name="connsiteY11" fmla="*/ 21214 h 110566"/>
                <a:gd name="connsiteX12" fmla="*/ 25084 w 81686"/>
                <a:gd name="connsiteY12" fmla="*/ 21214 h 110566"/>
                <a:gd name="connsiteX13" fmla="*/ 23155 w 81686"/>
                <a:gd name="connsiteY13" fmla="*/ 42427 h 110566"/>
                <a:gd name="connsiteX14" fmla="*/ 44382 w 81686"/>
                <a:gd name="connsiteY14" fmla="*/ 35999 h 110566"/>
                <a:gd name="connsiteX15" fmla="*/ 81686 w 81686"/>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86" h="110566">
                  <a:moveTo>
                    <a:pt x="81686" y="71354"/>
                  </a:moveTo>
                  <a:cubicBezTo>
                    <a:pt x="81686" y="95139"/>
                    <a:pt x="63679" y="110567"/>
                    <a:pt x="39881" y="110567"/>
                  </a:cubicBezTo>
                  <a:cubicBezTo>
                    <a:pt x="19298" y="110567"/>
                    <a:pt x="1286" y="98996"/>
                    <a:pt x="0" y="73925"/>
                  </a:cubicBezTo>
                  <a:lnTo>
                    <a:pt x="22512" y="73925"/>
                  </a:lnTo>
                  <a:cubicBezTo>
                    <a:pt x="23798" y="84853"/>
                    <a:pt x="32804" y="89354"/>
                    <a:pt x="42453" y="89354"/>
                  </a:cubicBezTo>
                  <a:cubicBezTo>
                    <a:pt x="54031" y="89354"/>
                    <a:pt x="59174" y="81639"/>
                    <a:pt x="59174" y="71354"/>
                  </a:cubicBezTo>
                  <a:cubicBezTo>
                    <a:pt x="59174" y="60426"/>
                    <a:pt x="51459" y="53998"/>
                    <a:pt x="39881" y="53998"/>
                  </a:cubicBezTo>
                  <a:cubicBezTo>
                    <a:pt x="30875" y="53998"/>
                    <a:pt x="24441" y="58498"/>
                    <a:pt x="21869" y="62997"/>
                  </a:cubicBezTo>
                  <a:lnTo>
                    <a:pt x="0" y="62997"/>
                  </a:lnTo>
                  <a:lnTo>
                    <a:pt x="7720" y="0"/>
                  </a:lnTo>
                  <a:lnTo>
                    <a:pt x="78472" y="0"/>
                  </a:lnTo>
                  <a:lnTo>
                    <a:pt x="75900" y="21214"/>
                  </a:lnTo>
                  <a:lnTo>
                    <a:pt x="25084" y="21214"/>
                  </a:lnTo>
                  <a:lnTo>
                    <a:pt x="23155" y="42427"/>
                  </a:lnTo>
                  <a:cubicBezTo>
                    <a:pt x="23155" y="42427"/>
                    <a:pt x="28299" y="35999"/>
                    <a:pt x="44382" y="35999"/>
                  </a:cubicBezTo>
                  <a:cubicBezTo>
                    <a:pt x="64965" y="35356"/>
                    <a:pt x="81686" y="48212"/>
                    <a:pt x="81686" y="71354"/>
                  </a:cubicBezTo>
                  <a:close/>
                </a:path>
              </a:pathLst>
            </a:custGeom>
            <a:grpFill/>
            <a:ln w="4763" cap="flat">
              <a:noFill/>
              <a:prstDash val="solid"/>
              <a:miter/>
            </a:ln>
          </p:spPr>
          <p:txBody>
            <a:bodyPr rtlCol="0" anchor="ctr"/>
            <a:lstStyle/>
            <a:p>
              <a:endParaRPr lang="ru-RU">
                <a:solidFill>
                  <a:schemeClr val="bg1"/>
                </a:solidFill>
              </a:endParaRPr>
            </a:p>
          </p:txBody>
        </p:sp>
        <p:sp>
          <p:nvSpPr>
            <p:cNvPr id="30" name="Полилиния: фигура 29">
              <a:extLst>
                <a:ext uri="{FF2B5EF4-FFF2-40B4-BE49-F238E27FC236}">
                  <a16:creationId xmlns:a16="http://schemas.microsoft.com/office/drawing/2014/main" id="{E3474EF9-315D-4716-9ACC-3D36706D1821}"/>
                </a:ext>
              </a:extLst>
            </p:cNvPr>
            <p:cNvSpPr/>
            <p:nvPr/>
          </p:nvSpPr>
          <p:spPr>
            <a:xfrm>
              <a:off x="428627" y="238125"/>
              <a:ext cx="225125" cy="201848"/>
            </a:xfrm>
            <a:custGeom>
              <a:avLst/>
              <a:gdLst>
                <a:gd name="connsiteX0" fmla="*/ 225126 w 225125"/>
                <a:gd name="connsiteY0" fmla="*/ 79711 h 201848"/>
                <a:gd name="connsiteX1" fmla="*/ 95838 w 225125"/>
                <a:gd name="connsiteY1" fmla="*/ 0 h 201848"/>
                <a:gd name="connsiteX2" fmla="*/ 0 w 225125"/>
                <a:gd name="connsiteY2" fmla="*/ 0 h 201848"/>
                <a:gd name="connsiteX3" fmla="*/ 12864 w 225125"/>
                <a:gd name="connsiteY3" fmla="*/ 87425 h 201848"/>
                <a:gd name="connsiteX4" fmla="*/ 106773 w 225125"/>
                <a:gd name="connsiteY4" fmla="*/ 201849 h 201848"/>
                <a:gd name="connsiteX5" fmla="*/ 108702 w 225125"/>
                <a:gd name="connsiteY5" fmla="*/ 199920 h 201848"/>
                <a:gd name="connsiteX6" fmla="*/ 107416 w 225125"/>
                <a:gd name="connsiteY6" fmla="*/ 198634 h 201848"/>
                <a:gd name="connsiteX7" fmla="*/ 59176 w 225125"/>
                <a:gd name="connsiteY7" fmla="*/ 82925 h 201848"/>
                <a:gd name="connsiteX8" fmla="*/ 53385 w 225125"/>
                <a:gd name="connsiteY8" fmla="*/ 43070 h 201848"/>
                <a:gd name="connsiteX9" fmla="*/ 108059 w 225125"/>
                <a:gd name="connsiteY9" fmla="*/ 43070 h 201848"/>
                <a:gd name="connsiteX10" fmla="*/ 221906 w 225125"/>
                <a:gd name="connsiteY10" fmla="*/ 80996 h 201848"/>
                <a:gd name="connsiteX11" fmla="*/ 223192 w 225125"/>
                <a:gd name="connsiteY11" fmla="*/ 81639 h 201848"/>
                <a:gd name="connsiteX12" fmla="*/ 225126 w 225125"/>
                <a:gd name="connsiteY12" fmla="*/ 79711 h 201848"/>
                <a:gd name="connsiteX13" fmla="*/ 225126 w 225125"/>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5" h="201848">
                  <a:moveTo>
                    <a:pt x="225126" y="79711"/>
                  </a:moveTo>
                  <a:cubicBezTo>
                    <a:pt x="212905" y="32784"/>
                    <a:pt x="174953" y="0"/>
                    <a:pt x="95838" y="0"/>
                  </a:cubicBezTo>
                  <a:lnTo>
                    <a:pt x="0" y="0"/>
                  </a:lnTo>
                  <a:lnTo>
                    <a:pt x="12864" y="87425"/>
                  </a:lnTo>
                  <a:cubicBezTo>
                    <a:pt x="22512" y="167136"/>
                    <a:pt x="52742" y="192206"/>
                    <a:pt x="106773" y="201849"/>
                  </a:cubicBezTo>
                  <a:cubicBezTo>
                    <a:pt x="106773" y="201849"/>
                    <a:pt x="108702" y="201849"/>
                    <a:pt x="108702" y="199920"/>
                  </a:cubicBezTo>
                  <a:cubicBezTo>
                    <a:pt x="108702" y="199277"/>
                    <a:pt x="108059" y="198634"/>
                    <a:pt x="107416" y="198634"/>
                  </a:cubicBezTo>
                  <a:cubicBezTo>
                    <a:pt x="71397" y="183206"/>
                    <a:pt x="66892" y="133709"/>
                    <a:pt x="59176" y="82925"/>
                  </a:cubicBezTo>
                  <a:lnTo>
                    <a:pt x="53385" y="43070"/>
                  </a:lnTo>
                  <a:lnTo>
                    <a:pt x="108059" y="43070"/>
                  </a:lnTo>
                  <a:cubicBezTo>
                    <a:pt x="158232" y="43070"/>
                    <a:pt x="197465" y="42427"/>
                    <a:pt x="221906" y="80996"/>
                  </a:cubicBezTo>
                  <a:cubicBezTo>
                    <a:pt x="222549" y="81639"/>
                    <a:pt x="222549" y="81639"/>
                    <a:pt x="223192" y="81639"/>
                  </a:cubicBezTo>
                  <a:cubicBezTo>
                    <a:pt x="224483" y="82282"/>
                    <a:pt x="225126" y="80996"/>
                    <a:pt x="225126" y="79711"/>
                  </a:cubicBezTo>
                  <a:cubicBezTo>
                    <a:pt x="225126" y="80354"/>
                    <a:pt x="225126" y="79711"/>
                    <a:pt x="225126" y="79711"/>
                  </a:cubicBezTo>
                  <a:close/>
                </a:path>
              </a:pathLst>
            </a:custGeom>
            <a:grpFill/>
            <a:ln w="4763" cap="flat">
              <a:noFill/>
              <a:prstDash val="solid"/>
              <a:miter/>
            </a:ln>
          </p:spPr>
          <p:txBody>
            <a:bodyPr rtlCol="0" anchor="ctr"/>
            <a:lstStyle/>
            <a:p>
              <a:endParaRPr lang="ru-RU">
                <a:solidFill>
                  <a:schemeClr val="bg1"/>
                </a:solidFill>
              </a:endParaRPr>
            </a:p>
          </p:txBody>
        </p:sp>
        <p:sp>
          <p:nvSpPr>
            <p:cNvPr id="31" name="Полилиния: фигура 30">
              <a:extLst>
                <a:ext uri="{FF2B5EF4-FFF2-40B4-BE49-F238E27FC236}">
                  <a16:creationId xmlns:a16="http://schemas.microsoft.com/office/drawing/2014/main" id="{3292DF7B-E9CF-436D-ABED-FE28E7700435}"/>
                </a:ext>
              </a:extLst>
            </p:cNvPr>
            <p:cNvSpPr/>
            <p:nvPr/>
          </p:nvSpPr>
          <p:spPr>
            <a:xfrm>
              <a:off x="750236" y="326836"/>
              <a:ext cx="112708" cy="116994"/>
            </a:xfrm>
            <a:custGeom>
              <a:avLst/>
              <a:gdLst>
                <a:gd name="connsiteX0" fmla="*/ 112562 w 112708"/>
                <a:gd name="connsiteY0" fmla="*/ 56569 h 116994"/>
                <a:gd name="connsiteX1" fmla="*/ 57245 w 112708"/>
                <a:gd name="connsiteY1" fmla="*/ 116995 h 116994"/>
                <a:gd name="connsiteX2" fmla="*/ 0 w 112708"/>
                <a:gd name="connsiteY2" fmla="*/ 58497 h 116994"/>
                <a:gd name="connsiteX3" fmla="*/ 57888 w 112708"/>
                <a:gd name="connsiteY3" fmla="*/ 0 h 116994"/>
                <a:gd name="connsiteX4" fmla="*/ 111276 w 112708"/>
                <a:gd name="connsiteY4" fmla="*/ 37284 h 116994"/>
                <a:gd name="connsiteX5" fmla="*/ 97122 w 112708"/>
                <a:gd name="connsiteY5" fmla="*/ 37284 h 116994"/>
                <a:gd name="connsiteX6" fmla="*/ 57888 w 112708"/>
                <a:gd name="connsiteY6" fmla="*/ 12856 h 116994"/>
                <a:gd name="connsiteX7" fmla="*/ 13506 w 112708"/>
                <a:gd name="connsiteY7" fmla="*/ 58497 h 116994"/>
                <a:gd name="connsiteX8" fmla="*/ 57888 w 112708"/>
                <a:gd name="connsiteY8" fmla="*/ 104138 h 116994"/>
                <a:gd name="connsiteX9" fmla="*/ 99055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48" y="116995"/>
                    <a:pt x="57245" y="116995"/>
                  </a:cubicBezTo>
                  <a:cubicBezTo>
                    <a:pt x="25084" y="116995"/>
                    <a:pt x="0" y="92567"/>
                    <a:pt x="0" y="58497"/>
                  </a:cubicBezTo>
                  <a:cubicBezTo>
                    <a:pt x="0" y="25070"/>
                    <a:pt x="25084" y="0"/>
                    <a:pt x="57888" y="0"/>
                  </a:cubicBezTo>
                  <a:cubicBezTo>
                    <a:pt x="83615" y="0"/>
                    <a:pt x="103556" y="14785"/>
                    <a:pt x="111276" y="37284"/>
                  </a:cubicBezTo>
                  <a:lnTo>
                    <a:pt x="97122" y="37284"/>
                  </a:lnTo>
                  <a:cubicBezTo>
                    <a:pt x="90049" y="22499"/>
                    <a:pt x="75900" y="12856"/>
                    <a:pt x="57888" y="12856"/>
                  </a:cubicBezTo>
                  <a:cubicBezTo>
                    <a:pt x="32161" y="12856"/>
                    <a:pt x="13506" y="32141"/>
                    <a:pt x="13506" y="58497"/>
                  </a:cubicBezTo>
                  <a:cubicBezTo>
                    <a:pt x="13506" y="84211"/>
                    <a:pt x="31518" y="104138"/>
                    <a:pt x="57888" y="104138"/>
                  </a:cubicBezTo>
                  <a:cubicBezTo>
                    <a:pt x="80401" y="104138"/>
                    <a:pt x="97122" y="89996"/>
                    <a:pt x="99055" y="67497"/>
                  </a:cubicBezTo>
                  <a:lnTo>
                    <a:pt x="55316" y="67497"/>
                  </a:lnTo>
                  <a:lnTo>
                    <a:pt x="55316" y="55926"/>
                  </a:lnTo>
                  <a:lnTo>
                    <a:pt x="112562" y="56569"/>
                  </a:lnTo>
                  <a:close/>
                </a:path>
              </a:pathLst>
            </a:custGeom>
            <a:grpFill/>
            <a:ln w="4763" cap="flat">
              <a:noFill/>
              <a:prstDash val="solid"/>
              <a:miter/>
            </a:ln>
          </p:spPr>
          <p:txBody>
            <a:bodyPr rtlCol="0" anchor="ctr"/>
            <a:lstStyle/>
            <a:p>
              <a:endParaRPr lang="ru-RU">
                <a:solidFill>
                  <a:schemeClr val="bg1"/>
                </a:solidFill>
              </a:endParaRPr>
            </a:p>
          </p:txBody>
        </p:sp>
        <p:sp>
          <p:nvSpPr>
            <p:cNvPr id="32" name="Полилиния: фигура 31">
              <a:extLst>
                <a:ext uri="{FF2B5EF4-FFF2-40B4-BE49-F238E27FC236}">
                  <a16:creationId xmlns:a16="http://schemas.microsoft.com/office/drawing/2014/main" id="{D4D8C015-7476-4CE9-9AF2-729903D2C7C6}"/>
                </a:ext>
              </a:extLst>
            </p:cNvPr>
            <p:cNvSpPr/>
            <p:nvPr/>
          </p:nvSpPr>
          <p:spPr>
            <a:xfrm>
              <a:off x="880805" y="351903"/>
              <a:ext cx="50811" cy="89353"/>
            </a:xfrm>
            <a:custGeom>
              <a:avLst/>
              <a:gdLst>
                <a:gd name="connsiteX0" fmla="*/ 50811 w 50811"/>
                <a:gd name="connsiteY0" fmla="*/ 0 h 89353"/>
                <a:gd name="connsiteX1" fmla="*/ 50811 w 50811"/>
                <a:gd name="connsiteY1" fmla="*/ 13499 h 89353"/>
                <a:gd name="connsiteX2" fmla="*/ 45025 w 50811"/>
                <a:gd name="connsiteY2" fmla="*/ 12857 h 89353"/>
                <a:gd name="connsiteX3" fmla="*/ 13506 w 50811"/>
                <a:gd name="connsiteY3" fmla="*/ 47569 h 89353"/>
                <a:gd name="connsiteX4" fmla="*/ 13506 w 50811"/>
                <a:gd name="connsiteY4" fmla="*/ 89354 h 89353"/>
                <a:gd name="connsiteX5" fmla="*/ 0 w 50811"/>
                <a:gd name="connsiteY5" fmla="*/ 89354 h 89353"/>
                <a:gd name="connsiteX6" fmla="*/ 0 w 50811"/>
                <a:gd name="connsiteY6" fmla="*/ 1929 h 89353"/>
                <a:gd name="connsiteX7" fmla="*/ 13506 w 50811"/>
                <a:gd name="connsiteY7" fmla="*/ 1929 h 89353"/>
                <a:gd name="connsiteX8" fmla="*/ 13506 w 50811"/>
                <a:gd name="connsiteY8" fmla="*/ 21857 h 89353"/>
                <a:gd name="connsiteX9" fmla="*/ 45025 w 50811"/>
                <a:gd name="connsiteY9" fmla="*/ 0 h 89353"/>
                <a:gd name="connsiteX10" fmla="*/ 50811 w 50811"/>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1" h="89353">
                  <a:moveTo>
                    <a:pt x="50811" y="0"/>
                  </a:moveTo>
                  <a:lnTo>
                    <a:pt x="50811" y="13499"/>
                  </a:lnTo>
                  <a:cubicBezTo>
                    <a:pt x="49525" y="13499"/>
                    <a:pt x="47596" y="12857"/>
                    <a:pt x="45025" y="12857"/>
                  </a:cubicBezTo>
                  <a:cubicBezTo>
                    <a:pt x="26370" y="12857"/>
                    <a:pt x="13506" y="25070"/>
                    <a:pt x="13506" y="47569"/>
                  </a:cubicBezTo>
                  <a:lnTo>
                    <a:pt x="13506" y="89354"/>
                  </a:lnTo>
                  <a:lnTo>
                    <a:pt x="0" y="89354"/>
                  </a:lnTo>
                  <a:lnTo>
                    <a:pt x="0" y="1929"/>
                  </a:lnTo>
                  <a:lnTo>
                    <a:pt x="13506" y="1929"/>
                  </a:lnTo>
                  <a:lnTo>
                    <a:pt x="13506" y="21857"/>
                  </a:lnTo>
                  <a:cubicBezTo>
                    <a:pt x="18650" y="8357"/>
                    <a:pt x="29585" y="0"/>
                    <a:pt x="45025" y="0"/>
                  </a:cubicBezTo>
                  <a:cubicBezTo>
                    <a:pt x="47596" y="0"/>
                    <a:pt x="49525" y="0"/>
                    <a:pt x="50811" y="0"/>
                  </a:cubicBezTo>
                  <a:close/>
                </a:path>
              </a:pathLst>
            </a:custGeom>
            <a:grpFill/>
            <a:ln w="4763" cap="flat">
              <a:noFill/>
              <a:prstDash val="solid"/>
              <a:miter/>
            </a:ln>
          </p:spPr>
          <p:txBody>
            <a:bodyPr rtlCol="0" anchor="ctr"/>
            <a:lstStyle/>
            <a:p>
              <a:endParaRPr lang="ru-RU">
                <a:solidFill>
                  <a:schemeClr val="bg1"/>
                </a:solidFill>
              </a:endParaRPr>
            </a:p>
          </p:txBody>
        </p:sp>
        <p:sp>
          <p:nvSpPr>
            <p:cNvPr id="33" name="Полилиния: фигура 32">
              <a:extLst>
                <a:ext uri="{FF2B5EF4-FFF2-40B4-BE49-F238E27FC236}">
                  <a16:creationId xmlns:a16="http://schemas.microsoft.com/office/drawing/2014/main" id="{CBEC6F29-B09A-4204-9FDB-630755218F5C}"/>
                </a:ext>
              </a:extLst>
            </p:cNvPr>
            <p:cNvSpPr/>
            <p:nvPr/>
          </p:nvSpPr>
          <p:spPr>
            <a:xfrm>
              <a:off x="938693"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6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41" y="92568"/>
                    <a:pt x="0" y="72640"/>
                    <a:pt x="0" y="46284"/>
                  </a:cubicBezTo>
                  <a:cubicBezTo>
                    <a:pt x="0" y="19928"/>
                    <a:pt x="20584" y="0"/>
                    <a:pt x="45668" y="0"/>
                  </a:cubicBezTo>
                  <a:cubicBezTo>
                    <a:pt x="70752" y="0"/>
                    <a:pt x="91335" y="19285"/>
                    <a:pt x="91335" y="46284"/>
                  </a:cubicBezTo>
                  <a:close/>
                  <a:moveTo>
                    <a:pt x="12864" y="46284"/>
                  </a:moveTo>
                  <a:cubicBezTo>
                    <a:pt x="12864" y="65569"/>
                    <a:pt x="27013" y="79711"/>
                    <a:pt x="45025" y="79711"/>
                  </a:cubicBezTo>
                  <a:cubicBezTo>
                    <a:pt x="63036" y="79711"/>
                    <a:pt x="77186" y="65569"/>
                    <a:pt x="77186" y="46284"/>
                  </a:cubicBezTo>
                  <a:cubicBezTo>
                    <a:pt x="77186" y="26999"/>
                    <a:pt x="63036" y="12857"/>
                    <a:pt x="45025" y="12857"/>
                  </a:cubicBezTo>
                  <a:cubicBezTo>
                    <a:pt x="27661" y="12857"/>
                    <a:pt x="12864" y="26356"/>
                    <a:pt x="12864" y="46284"/>
                  </a:cubicBezTo>
                  <a:close/>
                </a:path>
              </a:pathLst>
            </a:custGeom>
            <a:grpFill/>
            <a:ln w="4763" cap="flat">
              <a:noFill/>
              <a:prstDash val="solid"/>
              <a:miter/>
            </a:ln>
          </p:spPr>
          <p:txBody>
            <a:bodyPr rtlCol="0" anchor="ctr"/>
            <a:lstStyle/>
            <a:p>
              <a:endParaRPr lang="ru-RU">
                <a:solidFill>
                  <a:schemeClr val="bg1"/>
                </a:solidFill>
              </a:endParaRPr>
            </a:p>
          </p:txBody>
        </p:sp>
        <p:sp>
          <p:nvSpPr>
            <p:cNvPr id="34" name="Полилиния: фигура 33">
              <a:extLst>
                <a:ext uri="{FF2B5EF4-FFF2-40B4-BE49-F238E27FC236}">
                  <a16:creationId xmlns:a16="http://schemas.microsoft.com/office/drawing/2014/main" id="{253A8E38-4141-4020-8F18-A660E249589C}"/>
                </a:ext>
              </a:extLst>
            </p:cNvPr>
            <p:cNvSpPr/>
            <p:nvPr/>
          </p:nvSpPr>
          <p:spPr>
            <a:xfrm>
              <a:off x="1046111" y="353838"/>
              <a:ext cx="76542" cy="90638"/>
            </a:xfrm>
            <a:custGeom>
              <a:avLst/>
              <a:gdLst>
                <a:gd name="connsiteX0" fmla="*/ 76543 w 76542"/>
                <a:gd name="connsiteY0" fmla="*/ 0 h 90638"/>
                <a:gd name="connsiteX1" fmla="*/ 76543 w 76542"/>
                <a:gd name="connsiteY1" fmla="*/ 88710 h 90638"/>
                <a:gd name="connsiteX2" fmla="*/ 63032 w 76542"/>
                <a:gd name="connsiteY2" fmla="*/ 88710 h 90638"/>
                <a:gd name="connsiteX3" fmla="*/ 63032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2 w 76542"/>
                <a:gd name="connsiteY10" fmla="*/ 45641 h 90638"/>
                <a:gd name="connsiteX11" fmla="*/ 63032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2" y="88710"/>
                  </a:lnTo>
                  <a:lnTo>
                    <a:pt x="63032" y="71354"/>
                  </a:lnTo>
                  <a:cubicBezTo>
                    <a:pt x="57245" y="82925"/>
                    <a:pt x="46953"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0" y="77782"/>
                    <a:pt x="63032" y="64926"/>
                    <a:pt x="63032" y="45641"/>
                  </a:cubicBezTo>
                  <a:lnTo>
                    <a:pt x="63032" y="0"/>
                  </a:lnTo>
                  <a:lnTo>
                    <a:pt x="76543" y="0"/>
                  </a:lnTo>
                  <a:close/>
                </a:path>
              </a:pathLst>
            </a:custGeom>
            <a:grpFill/>
            <a:ln w="4763" cap="flat">
              <a:noFill/>
              <a:prstDash val="solid"/>
              <a:miter/>
            </a:ln>
          </p:spPr>
          <p:txBody>
            <a:bodyPr rtlCol="0" anchor="ctr"/>
            <a:lstStyle/>
            <a:p>
              <a:endParaRPr lang="ru-RU">
                <a:solidFill>
                  <a:schemeClr val="bg1"/>
                </a:solidFill>
              </a:endParaRPr>
            </a:p>
          </p:txBody>
        </p:sp>
        <p:sp>
          <p:nvSpPr>
            <p:cNvPr id="35" name="Полилиния: фигура 34">
              <a:extLst>
                <a:ext uri="{FF2B5EF4-FFF2-40B4-BE49-F238E27FC236}">
                  <a16:creationId xmlns:a16="http://schemas.microsoft.com/office/drawing/2014/main" id="{E81B5B12-0DF9-49A6-B587-8D7E924C4B56}"/>
                </a:ext>
              </a:extLst>
            </p:cNvPr>
            <p:cNvSpPr/>
            <p:nvPr/>
          </p:nvSpPr>
          <p:spPr>
            <a:xfrm>
              <a:off x="1142595" y="351903"/>
              <a:ext cx="88758" cy="131137"/>
            </a:xfrm>
            <a:custGeom>
              <a:avLst/>
              <a:gdLst>
                <a:gd name="connsiteX0" fmla="*/ 88759 w 88758"/>
                <a:gd name="connsiteY0" fmla="*/ 46284 h 131137"/>
                <a:gd name="connsiteX1" fmla="*/ 46954 w 88758"/>
                <a:gd name="connsiteY1" fmla="*/ 92568 h 131137"/>
                <a:gd name="connsiteX2" fmla="*/ 12864 w 88758"/>
                <a:gd name="connsiteY2" fmla="*/ 72640 h 131137"/>
                <a:gd name="connsiteX3" fmla="*/ 12864 w 88758"/>
                <a:gd name="connsiteY3" fmla="*/ 131137 h 131137"/>
                <a:gd name="connsiteX4" fmla="*/ 0 w 88758"/>
                <a:gd name="connsiteY4" fmla="*/ 131137 h 131137"/>
                <a:gd name="connsiteX5" fmla="*/ 0 w 88758"/>
                <a:gd name="connsiteY5" fmla="*/ 1929 h 131137"/>
                <a:gd name="connsiteX6" fmla="*/ 13507 w 88758"/>
                <a:gd name="connsiteY6" fmla="*/ 1929 h 131137"/>
                <a:gd name="connsiteX7" fmla="*/ 13507 w 88758"/>
                <a:gd name="connsiteY7" fmla="*/ 19928 h 131137"/>
                <a:gd name="connsiteX8" fmla="*/ 47596 w 88758"/>
                <a:gd name="connsiteY8" fmla="*/ 0 h 131137"/>
                <a:gd name="connsiteX9" fmla="*/ 88759 w 88758"/>
                <a:gd name="connsiteY9" fmla="*/ 46284 h 131137"/>
                <a:gd name="connsiteX10" fmla="*/ 75252 w 88758"/>
                <a:gd name="connsiteY10" fmla="*/ 46284 h 131137"/>
                <a:gd name="connsiteX11" fmla="*/ 44382 w 88758"/>
                <a:gd name="connsiteY11" fmla="*/ 12857 h 131137"/>
                <a:gd name="connsiteX12" fmla="*/ 12221 w 88758"/>
                <a:gd name="connsiteY12" fmla="*/ 46284 h 131137"/>
                <a:gd name="connsiteX13" fmla="*/ 44382 w 88758"/>
                <a:gd name="connsiteY13" fmla="*/ 79711 h 131137"/>
                <a:gd name="connsiteX14" fmla="*/ 75252 w 88758"/>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58" h="131137">
                  <a:moveTo>
                    <a:pt x="88759" y="46284"/>
                  </a:moveTo>
                  <a:cubicBezTo>
                    <a:pt x="88759" y="73282"/>
                    <a:pt x="71395" y="92568"/>
                    <a:pt x="46954" y="92568"/>
                  </a:cubicBezTo>
                  <a:cubicBezTo>
                    <a:pt x="31513" y="92568"/>
                    <a:pt x="19936" y="84853"/>
                    <a:pt x="12864" y="72640"/>
                  </a:cubicBezTo>
                  <a:lnTo>
                    <a:pt x="12864" y="131137"/>
                  </a:lnTo>
                  <a:lnTo>
                    <a:pt x="0" y="131137"/>
                  </a:lnTo>
                  <a:lnTo>
                    <a:pt x="0" y="1929"/>
                  </a:lnTo>
                  <a:lnTo>
                    <a:pt x="13507" y="1929"/>
                  </a:lnTo>
                  <a:lnTo>
                    <a:pt x="13507" y="19928"/>
                  </a:lnTo>
                  <a:cubicBezTo>
                    <a:pt x="20579" y="7714"/>
                    <a:pt x="32156" y="0"/>
                    <a:pt x="47596" y="0"/>
                  </a:cubicBezTo>
                  <a:cubicBezTo>
                    <a:pt x="71395" y="0"/>
                    <a:pt x="88759" y="19285"/>
                    <a:pt x="88759" y="46284"/>
                  </a:cubicBezTo>
                  <a:close/>
                  <a:moveTo>
                    <a:pt x="75252" y="46284"/>
                  </a:moveTo>
                  <a:cubicBezTo>
                    <a:pt x="75252" y="26999"/>
                    <a:pt x="62389" y="12857"/>
                    <a:pt x="44382" y="12857"/>
                  </a:cubicBezTo>
                  <a:cubicBezTo>
                    <a:pt x="26370" y="12857"/>
                    <a:pt x="12221" y="26999"/>
                    <a:pt x="12221" y="46284"/>
                  </a:cubicBezTo>
                  <a:cubicBezTo>
                    <a:pt x="12221" y="65569"/>
                    <a:pt x="25727" y="79711"/>
                    <a:pt x="44382" y="79711"/>
                  </a:cubicBezTo>
                  <a:cubicBezTo>
                    <a:pt x="63032" y="79711"/>
                    <a:pt x="75252" y="65569"/>
                    <a:pt x="75252" y="46284"/>
                  </a:cubicBezTo>
                  <a:close/>
                </a:path>
              </a:pathLst>
            </a:custGeom>
            <a:grpFill/>
            <a:ln w="4763" cap="flat">
              <a:noFill/>
              <a:prstDash val="solid"/>
              <a:miter/>
            </a:ln>
          </p:spPr>
          <p:txBody>
            <a:bodyPr rtlCol="0" anchor="ctr"/>
            <a:lstStyle/>
            <a:p>
              <a:endParaRPr lang="ru-RU">
                <a:solidFill>
                  <a:schemeClr val="bg1"/>
                </a:solidFill>
              </a:endParaRPr>
            </a:p>
          </p:txBody>
        </p:sp>
      </p:grpSp>
      <p:sp>
        <p:nvSpPr>
          <p:cNvPr id="36" name="Текст 10">
            <a:extLst>
              <a:ext uri="{FF2B5EF4-FFF2-40B4-BE49-F238E27FC236}">
                <a16:creationId xmlns:a16="http://schemas.microsoft.com/office/drawing/2014/main" id="{16E835B0-7936-41A8-AE95-FF6A7C6504BE}"/>
              </a:ext>
            </a:extLst>
          </p:cNvPr>
          <p:cNvSpPr>
            <a:spLocks noGrp="1"/>
          </p:cNvSpPr>
          <p:nvPr>
            <p:ph type="body" sz="quarter" idx="40" hasCustomPrompt="1"/>
          </p:nvPr>
        </p:nvSpPr>
        <p:spPr>
          <a:xfrm>
            <a:off x="336627" y="683259"/>
            <a:ext cx="9731298" cy="455931"/>
          </a:xfrm>
          <a:prstGeom prst="rect">
            <a:avLst/>
          </a:prstGeom>
        </p:spPr>
        <p:txBody>
          <a:bodyPr/>
          <a:lstStyle>
            <a:lvl1pPr marL="0" indent="0">
              <a:lnSpc>
                <a:spcPts val="3200"/>
              </a:lnSpc>
              <a:spcBef>
                <a:spcPts val="0"/>
              </a:spcBef>
              <a:buNone/>
              <a:defRPr sz="3600" spc="-100" baseline="0">
                <a:ln w="12700">
                  <a:noFill/>
                </a:ln>
                <a:solidFill>
                  <a:schemeClr val="bg1"/>
                </a:solidFill>
                <a:latin typeface="+mj-lt"/>
              </a:defRPr>
            </a:lvl1pPr>
          </a:lstStyle>
          <a:p>
            <a:pPr lvl="0"/>
            <a:r>
              <a:rPr lang="ru-RU" dirty="0"/>
              <a:t>Устойчивое развитие </a:t>
            </a:r>
            <a:r>
              <a:rPr lang="en-US" dirty="0"/>
              <a:t>X5</a:t>
            </a:r>
          </a:p>
        </p:txBody>
      </p:sp>
      <p:sp>
        <p:nvSpPr>
          <p:cNvPr id="379" name="Текст 21">
            <a:extLst>
              <a:ext uri="{FF2B5EF4-FFF2-40B4-BE49-F238E27FC236}">
                <a16:creationId xmlns:a16="http://schemas.microsoft.com/office/drawing/2014/main" id="{B2FFE00B-BD21-43F8-A368-89453766D7C0}"/>
              </a:ext>
            </a:extLst>
          </p:cNvPr>
          <p:cNvSpPr>
            <a:spLocks noGrp="1"/>
          </p:cNvSpPr>
          <p:nvPr>
            <p:ph type="body" sz="quarter" idx="43" hasCustomPrompt="1"/>
          </p:nvPr>
        </p:nvSpPr>
        <p:spPr>
          <a:xfrm>
            <a:off x="1761878" y="3700463"/>
            <a:ext cx="1752847" cy="850216"/>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ru-RU" dirty="0"/>
              <a:t>Поддержка местных сообществ через расширение социальных инвестиций и благотворительных программ</a:t>
            </a:r>
          </a:p>
        </p:txBody>
      </p:sp>
      <p:sp>
        <p:nvSpPr>
          <p:cNvPr id="380" name="Текст 21">
            <a:extLst>
              <a:ext uri="{FF2B5EF4-FFF2-40B4-BE49-F238E27FC236}">
                <a16:creationId xmlns:a16="http://schemas.microsoft.com/office/drawing/2014/main" id="{4DBC3296-F430-4AD3-B1CB-CF63130C3EA0}"/>
              </a:ext>
            </a:extLst>
          </p:cNvPr>
          <p:cNvSpPr>
            <a:spLocks noGrp="1"/>
          </p:cNvSpPr>
          <p:nvPr>
            <p:ph type="body" sz="quarter" idx="20" hasCustomPrompt="1"/>
          </p:nvPr>
        </p:nvSpPr>
        <p:spPr>
          <a:xfrm>
            <a:off x="1761879" y="3388859"/>
            <a:ext cx="1762372" cy="302208"/>
          </a:xfrm>
          <a:prstGeom prst="rect">
            <a:avLst/>
          </a:prstGeom>
        </p:spPr>
        <p:txBody>
          <a:bodyPr/>
          <a:lstStyle>
            <a:lvl1pPr marL="0" indent="0">
              <a:lnSpc>
                <a:spcPct val="100000"/>
              </a:lnSpc>
              <a:buNone/>
              <a:defRPr sz="1300" spc="-20" baseline="0">
                <a:solidFill>
                  <a:schemeClr val="bg1"/>
                </a:solidFill>
              </a:defRPr>
            </a:lvl1pPr>
            <a:lvl2pPr>
              <a:defRPr sz="1400"/>
            </a:lvl2pPr>
            <a:lvl3pPr>
              <a:defRPr sz="1400"/>
            </a:lvl3pPr>
            <a:lvl4pPr>
              <a:defRPr sz="1400"/>
            </a:lvl4pPr>
            <a:lvl5pPr>
              <a:defRPr sz="1400"/>
            </a:lvl5pPr>
          </a:lstStyle>
          <a:p>
            <a:pPr lvl="0"/>
            <a:r>
              <a:rPr lang="ru-RU" dirty="0"/>
              <a:t>Сообщества</a:t>
            </a:r>
            <a:endParaRPr lang="en-US" dirty="0"/>
          </a:p>
        </p:txBody>
      </p:sp>
      <p:sp>
        <p:nvSpPr>
          <p:cNvPr id="384" name="Текст 21">
            <a:extLst>
              <a:ext uri="{FF2B5EF4-FFF2-40B4-BE49-F238E27FC236}">
                <a16:creationId xmlns:a16="http://schemas.microsoft.com/office/drawing/2014/main" id="{C29B1603-627B-4B07-A22E-3512CB94AED4}"/>
              </a:ext>
            </a:extLst>
          </p:cNvPr>
          <p:cNvSpPr>
            <a:spLocks noGrp="1"/>
          </p:cNvSpPr>
          <p:nvPr>
            <p:ph type="body" sz="quarter" idx="44" hasCustomPrompt="1"/>
          </p:nvPr>
        </p:nvSpPr>
        <p:spPr>
          <a:xfrm>
            <a:off x="4492965" y="3700463"/>
            <a:ext cx="1752847" cy="754176"/>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ru-RU" dirty="0"/>
              <a:t>Содействие ответственному потреблению ресурсов</a:t>
            </a:r>
          </a:p>
        </p:txBody>
      </p:sp>
      <p:sp>
        <p:nvSpPr>
          <p:cNvPr id="385" name="Текст 21">
            <a:extLst>
              <a:ext uri="{FF2B5EF4-FFF2-40B4-BE49-F238E27FC236}">
                <a16:creationId xmlns:a16="http://schemas.microsoft.com/office/drawing/2014/main" id="{82954610-926E-488A-989D-061DBD1DE783}"/>
              </a:ext>
            </a:extLst>
          </p:cNvPr>
          <p:cNvSpPr>
            <a:spLocks noGrp="1"/>
          </p:cNvSpPr>
          <p:nvPr>
            <p:ph type="body" sz="quarter" idx="45" hasCustomPrompt="1"/>
          </p:nvPr>
        </p:nvSpPr>
        <p:spPr>
          <a:xfrm>
            <a:off x="4492966" y="3388859"/>
            <a:ext cx="1762372" cy="302208"/>
          </a:xfrm>
          <a:prstGeom prst="rect">
            <a:avLst/>
          </a:prstGeom>
        </p:spPr>
        <p:txBody>
          <a:bodyPr/>
          <a:lstStyle>
            <a:lvl1pPr marL="0" indent="0">
              <a:lnSpc>
                <a:spcPct val="100000"/>
              </a:lnSpc>
              <a:buNone/>
              <a:defRPr sz="1300" spc="-20" baseline="0">
                <a:solidFill>
                  <a:schemeClr val="bg1"/>
                </a:solidFill>
              </a:defRPr>
            </a:lvl1pPr>
            <a:lvl2pPr>
              <a:defRPr sz="1400"/>
            </a:lvl2pPr>
            <a:lvl3pPr>
              <a:defRPr sz="1400"/>
            </a:lvl3pPr>
            <a:lvl4pPr>
              <a:defRPr sz="1400"/>
            </a:lvl4pPr>
            <a:lvl5pPr>
              <a:defRPr sz="1400"/>
            </a:lvl5pPr>
          </a:lstStyle>
          <a:p>
            <a:pPr lvl="0"/>
            <a:r>
              <a:rPr lang="ru-RU" dirty="0"/>
              <a:t>Планета</a:t>
            </a:r>
          </a:p>
        </p:txBody>
      </p:sp>
      <p:sp>
        <p:nvSpPr>
          <p:cNvPr id="386" name="Текст 21">
            <a:extLst>
              <a:ext uri="{FF2B5EF4-FFF2-40B4-BE49-F238E27FC236}">
                <a16:creationId xmlns:a16="http://schemas.microsoft.com/office/drawing/2014/main" id="{E0BC52AA-4BFF-4BD7-8879-234D681AE1E0}"/>
              </a:ext>
            </a:extLst>
          </p:cNvPr>
          <p:cNvSpPr>
            <a:spLocks noGrp="1"/>
          </p:cNvSpPr>
          <p:nvPr>
            <p:ph type="body" sz="quarter" idx="46" hasCustomPrompt="1"/>
          </p:nvPr>
        </p:nvSpPr>
        <p:spPr>
          <a:xfrm>
            <a:off x="7239926" y="3700463"/>
            <a:ext cx="1752847" cy="750443"/>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ru-RU" dirty="0"/>
              <a:t>Содействие здоровому образу жизни и доступности качественных и полезных продуктов</a:t>
            </a:r>
          </a:p>
        </p:txBody>
      </p:sp>
      <p:sp>
        <p:nvSpPr>
          <p:cNvPr id="387" name="Текст 21">
            <a:extLst>
              <a:ext uri="{FF2B5EF4-FFF2-40B4-BE49-F238E27FC236}">
                <a16:creationId xmlns:a16="http://schemas.microsoft.com/office/drawing/2014/main" id="{881CE0F6-6601-464B-85A2-1200D538BC17}"/>
              </a:ext>
            </a:extLst>
          </p:cNvPr>
          <p:cNvSpPr>
            <a:spLocks noGrp="1"/>
          </p:cNvSpPr>
          <p:nvPr>
            <p:ph type="body" sz="quarter" idx="47" hasCustomPrompt="1"/>
          </p:nvPr>
        </p:nvSpPr>
        <p:spPr>
          <a:xfrm>
            <a:off x="7239927" y="3388859"/>
            <a:ext cx="1762372" cy="302208"/>
          </a:xfrm>
          <a:prstGeom prst="rect">
            <a:avLst/>
          </a:prstGeom>
        </p:spPr>
        <p:txBody>
          <a:bodyPr/>
          <a:lstStyle>
            <a:lvl1pPr marL="0" indent="0">
              <a:lnSpc>
                <a:spcPct val="100000"/>
              </a:lnSpc>
              <a:buNone/>
              <a:defRPr sz="1300" spc="-20" baseline="0">
                <a:solidFill>
                  <a:schemeClr val="bg1"/>
                </a:solidFill>
              </a:defRPr>
            </a:lvl1pPr>
            <a:lvl2pPr>
              <a:defRPr sz="1400"/>
            </a:lvl2pPr>
            <a:lvl3pPr>
              <a:defRPr sz="1400"/>
            </a:lvl3pPr>
            <a:lvl4pPr>
              <a:defRPr sz="1400"/>
            </a:lvl4pPr>
            <a:lvl5pPr>
              <a:defRPr sz="1400"/>
            </a:lvl5pPr>
          </a:lstStyle>
          <a:p>
            <a:pPr lvl="0"/>
            <a:r>
              <a:rPr lang="ru-RU" dirty="0"/>
              <a:t>Здоровье</a:t>
            </a:r>
          </a:p>
        </p:txBody>
      </p:sp>
      <p:sp>
        <p:nvSpPr>
          <p:cNvPr id="391" name="Текст 21">
            <a:extLst>
              <a:ext uri="{FF2B5EF4-FFF2-40B4-BE49-F238E27FC236}">
                <a16:creationId xmlns:a16="http://schemas.microsoft.com/office/drawing/2014/main" id="{F4947DF6-F9A0-419B-A38A-74CF15E7D0BD}"/>
              </a:ext>
            </a:extLst>
          </p:cNvPr>
          <p:cNvSpPr>
            <a:spLocks noGrp="1"/>
          </p:cNvSpPr>
          <p:nvPr>
            <p:ph type="body" sz="quarter" idx="48" hasCustomPrompt="1"/>
          </p:nvPr>
        </p:nvSpPr>
        <p:spPr>
          <a:xfrm>
            <a:off x="9985970" y="3700463"/>
            <a:ext cx="1752847" cy="810601"/>
          </a:xfrm>
          <a:prstGeom prst="rect">
            <a:avLst/>
          </a:prstGeom>
        </p:spPr>
        <p:txBody>
          <a:bodyPr/>
          <a:lstStyle>
            <a:lvl1pPr marL="0" indent="0">
              <a:lnSpc>
                <a:spcPts val="1200"/>
              </a:lnSpc>
              <a:spcBef>
                <a:spcPts val="0"/>
              </a:spcBef>
              <a:buNone/>
              <a:defRPr sz="900" spc="-40" baseline="0">
                <a:solidFill>
                  <a:schemeClr val="bg1"/>
                </a:solidFill>
              </a:defRPr>
            </a:lvl1pPr>
            <a:lvl2pPr>
              <a:defRPr sz="1400"/>
            </a:lvl2pPr>
            <a:lvl3pPr>
              <a:defRPr sz="1400"/>
            </a:lvl3pPr>
            <a:lvl4pPr>
              <a:defRPr sz="1400"/>
            </a:lvl4pPr>
            <a:lvl5pPr>
              <a:defRPr sz="1400"/>
            </a:lvl5pPr>
          </a:lstStyle>
          <a:p>
            <a:pPr lvl="0"/>
            <a:r>
              <a:rPr lang="ru-RU" dirty="0"/>
              <a:t>Обеспечение достойных условий труда и равных возможностей для сотрудников</a:t>
            </a:r>
          </a:p>
        </p:txBody>
      </p:sp>
      <p:sp>
        <p:nvSpPr>
          <p:cNvPr id="392" name="Текст 21">
            <a:extLst>
              <a:ext uri="{FF2B5EF4-FFF2-40B4-BE49-F238E27FC236}">
                <a16:creationId xmlns:a16="http://schemas.microsoft.com/office/drawing/2014/main" id="{E7D78D9F-3F3C-4AB3-BA6C-C656554BC264}"/>
              </a:ext>
            </a:extLst>
          </p:cNvPr>
          <p:cNvSpPr>
            <a:spLocks noGrp="1"/>
          </p:cNvSpPr>
          <p:nvPr>
            <p:ph type="body" sz="quarter" idx="49" hasCustomPrompt="1"/>
          </p:nvPr>
        </p:nvSpPr>
        <p:spPr>
          <a:xfrm>
            <a:off x="9985971" y="3388859"/>
            <a:ext cx="1762372" cy="302208"/>
          </a:xfrm>
          <a:prstGeom prst="rect">
            <a:avLst/>
          </a:prstGeom>
        </p:spPr>
        <p:txBody>
          <a:bodyPr/>
          <a:lstStyle>
            <a:lvl1pPr marL="0" indent="0">
              <a:lnSpc>
                <a:spcPct val="100000"/>
              </a:lnSpc>
              <a:buNone/>
              <a:defRPr sz="1300" spc="-20" baseline="0">
                <a:solidFill>
                  <a:schemeClr val="bg1"/>
                </a:solidFill>
              </a:defRPr>
            </a:lvl1pPr>
            <a:lvl2pPr>
              <a:defRPr sz="1400"/>
            </a:lvl2pPr>
            <a:lvl3pPr>
              <a:defRPr sz="1400"/>
            </a:lvl3pPr>
            <a:lvl4pPr>
              <a:defRPr sz="1400"/>
            </a:lvl4pPr>
            <a:lvl5pPr>
              <a:defRPr sz="1400"/>
            </a:lvl5pPr>
          </a:lstStyle>
          <a:p>
            <a:pPr lvl="0"/>
            <a:r>
              <a:rPr lang="ru-RU" dirty="0"/>
              <a:t>Сотрудники</a:t>
            </a:r>
          </a:p>
        </p:txBody>
      </p:sp>
      <p:sp>
        <p:nvSpPr>
          <p:cNvPr id="355" name="Овал 354">
            <a:extLst>
              <a:ext uri="{FF2B5EF4-FFF2-40B4-BE49-F238E27FC236}">
                <a16:creationId xmlns:a16="http://schemas.microsoft.com/office/drawing/2014/main" id="{A413E129-2276-4D4C-9C89-6792AFE73E1D}"/>
              </a:ext>
            </a:extLst>
          </p:cNvPr>
          <p:cNvSpPr/>
          <p:nvPr userDrawn="1"/>
        </p:nvSpPr>
        <p:spPr>
          <a:xfrm>
            <a:off x="11668125" y="238125"/>
            <a:ext cx="285750" cy="285750"/>
          </a:xfrm>
          <a:prstGeom prst="ellipse">
            <a:avLst/>
          </a:prstGeom>
          <a:solidFill>
            <a:schemeClr val="bg1"/>
          </a:solidFill>
          <a:ln w="4763" cap="flat">
            <a:noFill/>
            <a:prstDash val="solid"/>
            <a:miter/>
          </a:ln>
        </p:spPr>
        <p:txBody>
          <a:bodyPr rtlCol="0" anchor="ctr"/>
          <a:lstStyle/>
          <a:p>
            <a:endParaRPr lang="ru-RU"/>
          </a:p>
        </p:txBody>
      </p:sp>
      <p:sp>
        <p:nvSpPr>
          <p:cNvPr id="373" name="Номер слайда 6">
            <a:extLst>
              <a:ext uri="{FF2B5EF4-FFF2-40B4-BE49-F238E27FC236}">
                <a16:creationId xmlns:a16="http://schemas.microsoft.com/office/drawing/2014/main" id="{43D21AC6-38D9-40D6-B724-AC31BD6AC31F}"/>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
        <p:nvSpPr>
          <p:cNvPr id="377" name="Рисунок 376">
            <a:extLst>
              <a:ext uri="{FF2B5EF4-FFF2-40B4-BE49-F238E27FC236}">
                <a16:creationId xmlns:a16="http://schemas.microsoft.com/office/drawing/2014/main" id="{60142E6C-1744-46D3-932E-260FC7A56C96}"/>
              </a:ext>
            </a:extLst>
          </p:cNvPr>
          <p:cNvSpPr>
            <a:spLocks noGrp="1"/>
          </p:cNvSpPr>
          <p:nvPr>
            <p:ph type="pic" sz="quarter" idx="17" hasCustomPrompt="1"/>
          </p:nvPr>
        </p:nvSpPr>
        <p:spPr>
          <a:xfrm>
            <a:off x="1851399" y="2734030"/>
            <a:ext cx="520666" cy="520666"/>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noFill/>
        </p:spPr>
        <p:txBody>
          <a:bodyPr wrap="square">
            <a:noAutofit/>
          </a:bodyPr>
          <a:lstStyle>
            <a:lvl1pPr marL="0" indent="0" algn="ctr">
              <a:buNone/>
              <a:defRPr sz="800">
                <a:solidFill>
                  <a:schemeClr val="bg1"/>
                </a:solidFill>
              </a:defRPr>
            </a:lvl1pPr>
          </a:lstStyle>
          <a:p>
            <a:r>
              <a:rPr lang="en-US"/>
              <a:t>ico</a:t>
            </a:r>
            <a:endParaRPr lang="ru-RU" dirty="0"/>
          </a:p>
        </p:txBody>
      </p:sp>
      <p:sp>
        <p:nvSpPr>
          <p:cNvPr id="381" name="Рисунок 380">
            <a:extLst>
              <a:ext uri="{FF2B5EF4-FFF2-40B4-BE49-F238E27FC236}">
                <a16:creationId xmlns:a16="http://schemas.microsoft.com/office/drawing/2014/main" id="{9FEC2A61-ACF1-4EE8-9701-C3A935C59B29}"/>
              </a:ext>
            </a:extLst>
          </p:cNvPr>
          <p:cNvSpPr>
            <a:spLocks noGrp="1"/>
          </p:cNvSpPr>
          <p:nvPr>
            <p:ph type="pic" sz="quarter" idx="50" hasCustomPrompt="1"/>
          </p:nvPr>
        </p:nvSpPr>
        <p:spPr>
          <a:xfrm>
            <a:off x="4592989" y="2734030"/>
            <a:ext cx="520666" cy="520666"/>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noFill/>
        </p:spPr>
        <p:txBody>
          <a:bodyPr wrap="square">
            <a:noAutofit/>
          </a:bodyPr>
          <a:lstStyle>
            <a:lvl1pPr marL="0" indent="0" algn="ctr">
              <a:buNone/>
              <a:defRPr sz="800">
                <a:solidFill>
                  <a:schemeClr val="bg1"/>
                </a:solidFill>
              </a:defRPr>
            </a:lvl1pPr>
          </a:lstStyle>
          <a:p>
            <a:r>
              <a:rPr lang="en-US"/>
              <a:t>ico</a:t>
            </a:r>
            <a:endParaRPr lang="ru-RU" dirty="0"/>
          </a:p>
        </p:txBody>
      </p:sp>
      <p:sp>
        <p:nvSpPr>
          <p:cNvPr id="382" name="Рисунок 381">
            <a:extLst>
              <a:ext uri="{FF2B5EF4-FFF2-40B4-BE49-F238E27FC236}">
                <a16:creationId xmlns:a16="http://schemas.microsoft.com/office/drawing/2014/main" id="{98426D22-1CEB-4BCB-9DF4-D23E5DD4229A}"/>
              </a:ext>
            </a:extLst>
          </p:cNvPr>
          <p:cNvSpPr>
            <a:spLocks noGrp="1"/>
          </p:cNvSpPr>
          <p:nvPr>
            <p:ph type="pic" sz="quarter" idx="51" hasCustomPrompt="1"/>
          </p:nvPr>
        </p:nvSpPr>
        <p:spPr>
          <a:xfrm>
            <a:off x="7328968" y="2734030"/>
            <a:ext cx="520666" cy="520666"/>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noFill/>
        </p:spPr>
        <p:txBody>
          <a:bodyPr wrap="square">
            <a:noAutofit/>
          </a:bodyPr>
          <a:lstStyle>
            <a:lvl1pPr marL="0" indent="0" algn="ctr">
              <a:buNone/>
              <a:defRPr sz="800">
                <a:solidFill>
                  <a:schemeClr val="bg1"/>
                </a:solidFill>
              </a:defRPr>
            </a:lvl1pPr>
          </a:lstStyle>
          <a:p>
            <a:r>
              <a:rPr lang="en-US"/>
              <a:t>ico</a:t>
            </a:r>
            <a:endParaRPr lang="ru-RU" dirty="0"/>
          </a:p>
        </p:txBody>
      </p:sp>
      <p:sp>
        <p:nvSpPr>
          <p:cNvPr id="383" name="Рисунок 382">
            <a:extLst>
              <a:ext uri="{FF2B5EF4-FFF2-40B4-BE49-F238E27FC236}">
                <a16:creationId xmlns:a16="http://schemas.microsoft.com/office/drawing/2014/main" id="{7ADB8788-FBA6-4542-BD56-7814E7EDBC1C}"/>
              </a:ext>
            </a:extLst>
          </p:cNvPr>
          <p:cNvSpPr>
            <a:spLocks noGrp="1"/>
          </p:cNvSpPr>
          <p:nvPr>
            <p:ph type="pic" sz="quarter" idx="52" hasCustomPrompt="1"/>
          </p:nvPr>
        </p:nvSpPr>
        <p:spPr>
          <a:xfrm>
            <a:off x="10064947" y="2734030"/>
            <a:ext cx="520666" cy="520666"/>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noFill/>
        </p:spPr>
        <p:txBody>
          <a:bodyPr wrap="square">
            <a:noAutofit/>
          </a:bodyPr>
          <a:lstStyle>
            <a:lvl1pPr marL="0" indent="0" algn="ctr">
              <a:buNone/>
              <a:defRPr sz="800">
                <a:solidFill>
                  <a:schemeClr val="bg1"/>
                </a:solidFill>
              </a:defRPr>
            </a:lvl1pPr>
          </a:lstStyle>
          <a:p>
            <a:r>
              <a:rPr lang="en-US"/>
              <a:t>ico</a:t>
            </a:r>
            <a:endParaRPr lang="ru-RU" dirty="0"/>
          </a:p>
        </p:txBody>
      </p:sp>
    </p:spTree>
    <p:extLst>
      <p:ext uri="{BB962C8B-B14F-4D97-AF65-F5344CB8AC3E}">
        <p14:creationId xmlns:p14="http://schemas.microsoft.com/office/powerpoint/2010/main" val="21712236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Слайд с текстом 1">
    <p:spTree>
      <p:nvGrpSpPr>
        <p:cNvPr id="1" name=""/>
        <p:cNvGrpSpPr/>
        <p:nvPr/>
      </p:nvGrpSpPr>
      <p:grpSpPr>
        <a:xfrm>
          <a:off x="0" y="0"/>
          <a:ext cx="0" cy="0"/>
          <a:chOff x="0" y="0"/>
          <a:chExt cx="0" cy="0"/>
        </a:xfrm>
      </p:grpSpPr>
      <p:sp>
        <p:nvSpPr>
          <p:cNvPr id="4" name="Текст 10">
            <a:extLst>
              <a:ext uri="{FF2B5EF4-FFF2-40B4-BE49-F238E27FC236}">
                <a16:creationId xmlns:a16="http://schemas.microsoft.com/office/drawing/2014/main" id="{12613404-11EA-4642-984C-A14DAB40CE90}"/>
              </a:ext>
            </a:extLst>
          </p:cNvPr>
          <p:cNvSpPr>
            <a:spLocks noGrp="1"/>
          </p:cNvSpPr>
          <p:nvPr>
            <p:ph type="body" sz="quarter" idx="40" hasCustomPrompt="1"/>
          </p:nvPr>
        </p:nvSpPr>
        <p:spPr>
          <a:xfrm>
            <a:off x="336627" y="683259"/>
            <a:ext cx="5158651" cy="1003301"/>
          </a:xfrm>
          <a:prstGeom prst="rect">
            <a:avLst/>
          </a:prstGeom>
        </p:spPr>
        <p:txBody>
          <a:bodyPr/>
          <a:lstStyle>
            <a:lvl1pPr marL="0" indent="0">
              <a:lnSpc>
                <a:spcPts val="3200"/>
              </a:lnSpc>
              <a:spcBef>
                <a:spcPts val="0"/>
              </a:spcBef>
              <a:buNone/>
              <a:defRPr sz="3600" spc="-100" baseline="0">
                <a:ln w="12700">
                  <a:noFill/>
                </a:ln>
                <a:solidFill>
                  <a:schemeClr val="tx1"/>
                </a:solidFill>
                <a:latin typeface="+mj-lt"/>
              </a:defRPr>
            </a:lvl1pPr>
          </a:lstStyle>
          <a:p>
            <a:pPr lvl="0"/>
            <a:r>
              <a:rPr lang="en-US" dirty="0"/>
              <a:t>Further consolidation of food retail market</a:t>
            </a:r>
          </a:p>
        </p:txBody>
      </p:sp>
      <p:sp>
        <p:nvSpPr>
          <p:cNvPr id="5" name="Текст 21">
            <a:extLst>
              <a:ext uri="{FF2B5EF4-FFF2-40B4-BE49-F238E27FC236}">
                <a16:creationId xmlns:a16="http://schemas.microsoft.com/office/drawing/2014/main" id="{DD5C4296-E5CA-45CF-9580-9C667346E95E}"/>
              </a:ext>
            </a:extLst>
          </p:cNvPr>
          <p:cNvSpPr>
            <a:spLocks noGrp="1"/>
          </p:cNvSpPr>
          <p:nvPr>
            <p:ph type="body" sz="quarter" idx="17" hasCustomPrompt="1"/>
          </p:nvPr>
        </p:nvSpPr>
        <p:spPr>
          <a:xfrm>
            <a:off x="336627" y="2154555"/>
            <a:ext cx="3492423" cy="2397125"/>
          </a:xfrm>
          <a:prstGeom prst="rect">
            <a:avLst/>
          </a:prstGeom>
        </p:spPr>
        <p:txBody>
          <a:bodyPr/>
          <a:lstStyle>
            <a:lvl1pPr>
              <a:defRPr lang="ru-RU" sz="900" spc="-10" baseline="0" dirty="0">
                <a:solidFill>
                  <a:schemeClr val="tx2"/>
                </a:solidFill>
              </a:defRPr>
            </a:lvl1pPr>
          </a:lstStyle>
          <a:p>
            <a:pPr marL="0" lvl="0" indent="0">
              <a:lnSpc>
                <a:spcPts val="1200"/>
              </a:lnSpc>
              <a:spcBef>
                <a:spcPts val="0"/>
              </a:spcBef>
              <a:buNone/>
            </a:pPr>
            <a:r>
              <a:rPr lang="en-US" dirty="0"/>
              <a:t>This presentation does not constitute or form part of and should not be construed as an advertisement of securities, an offer or invitation to sell or issue or the solicitation of an offer to buy or acquire or subscribe for securities of X5 Retail Group N.V. or any of its subsidiaries or any depositary receipts representing such securities in any jurisdiction or an invitation or inducement to engage in investment activity in relation thereto. In particular, this presentation does not constitute an advertisement or an offer of securities in the Russian Federation.</a:t>
            </a:r>
            <a:endParaRPr lang="ru-RU" dirty="0"/>
          </a:p>
          <a:p>
            <a:pPr marL="0" lvl="0" indent="0">
              <a:lnSpc>
                <a:spcPts val="1200"/>
              </a:lnSpc>
              <a:spcBef>
                <a:spcPts val="0"/>
              </a:spcBef>
              <a:buNone/>
            </a:pPr>
            <a:endParaRPr lang="en-US" dirty="0"/>
          </a:p>
          <a:p>
            <a:pPr marL="0" lvl="0" indent="0">
              <a:lnSpc>
                <a:spcPts val="1200"/>
              </a:lnSpc>
              <a:spcBef>
                <a:spcPts val="0"/>
              </a:spcBef>
              <a:buNone/>
            </a:pPr>
            <a:r>
              <a:rPr lang="en-US" dirty="0"/>
              <a:t>No part of this presentation, nor the fact of its distribution, should form the basis of, or be relied on in connection with, any contract or commitment or investment decision whatsoever.</a:t>
            </a:r>
            <a:endParaRPr lang="ru-RU" dirty="0"/>
          </a:p>
        </p:txBody>
      </p:sp>
      <p:grpSp>
        <p:nvGrpSpPr>
          <p:cNvPr id="16" name="Группа 15">
            <a:extLst>
              <a:ext uri="{FF2B5EF4-FFF2-40B4-BE49-F238E27FC236}">
                <a16:creationId xmlns:a16="http://schemas.microsoft.com/office/drawing/2014/main" id="{F8D9E8AA-5C5C-43BA-8F53-4F92B5B2476A}"/>
              </a:ext>
            </a:extLst>
          </p:cNvPr>
          <p:cNvGrpSpPr/>
          <p:nvPr userDrawn="1"/>
        </p:nvGrpSpPr>
        <p:grpSpPr>
          <a:xfrm>
            <a:off x="428625" y="238125"/>
            <a:ext cx="802728" cy="244915"/>
            <a:chOff x="428625" y="238125"/>
            <a:chExt cx="802728" cy="244915"/>
          </a:xfrm>
        </p:grpSpPr>
        <p:sp>
          <p:nvSpPr>
            <p:cNvPr id="17" name="Полилиния: фигура 16">
              <a:extLst>
                <a:ext uri="{FF2B5EF4-FFF2-40B4-BE49-F238E27FC236}">
                  <a16:creationId xmlns:a16="http://schemas.microsoft.com/office/drawing/2014/main" id="{A8CEBA03-97CE-4B3A-9910-712CF7BF3F35}"/>
                </a:ext>
              </a:extLst>
            </p:cNvPr>
            <p:cNvSpPr/>
            <p:nvPr/>
          </p:nvSpPr>
          <p:spPr>
            <a:xfrm>
              <a:off x="548259" y="331338"/>
              <a:ext cx="98412" cy="109280"/>
            </a:xfrm>
            <a:custGeom>
              <a:avLst/>
              <a:gdLst>
                <a:gd name="connsiteX0" fmla="*/ 72042 w 98412"/>
                <a:gd name="connsiteY0" fmla="*/ 109281 h 109280"/>
                <a:gd name="connsiteX1" fmla="*/ 49530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50173 w 98412"/>
                <a:gd name="connsiteY7" fmla="*/ 35355 h 109280"/>
                <a:gd name="connsiteX8" fmla="*/ 71395 w 98412"/>
                <a:gd name="connsiteY8" fmla="*/ 0 h 109280"/>
                <a:gd name="connsiteX9" fmla="*/ 97769 w 98412"/>
                <a:gd name="connsiteY9" fmla="*/ 0 h 109280"/>
                <a:gd name="connsiteX10" fmla="*/ 63679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9530" y="71354"/>
                  </a:lnTo>
                  <a:lnTo>
                    <a:pt x="27018" y="109281"/>
                  </a:lnTo>
                  <a:lnTo>
                    <a:pt x="643" y="109281"/>
                  </a:lnTo>
                  <a:lnTo>
                    <a:pt x="34733" y="52712"/>
                  </a:lnTo>
                  <a:lnTo>
                    <a:pt x="0" y="0"/>
                  </a:lnTo>
                  <a:lnTo>
                    <a:pt x="27661" y="0"/>
                  </a:lnTo>
                  <a:lnTo>
                    <a:pt x="50173" y="35355"/>
                  </a:lnTo>
                  <a:lnTo>
                    <a:pt x="71395" y="0"/>
                  </a:lnTo>
                  <a:lnTo>
                    <a:pt x="97769" y="0"/>
                  </a:lnTo>
                  <a:lnTo>
                    <a:pt x="63679" y="53998"/>
                  </a:lnTo>
                  <a:lnTo>
                    <a:pt x="98412" y="109281"/>
                  </a:lnTo>
                  <a:lnTo>
                    <a:pt x="72042" y="109281"/>
                  </a:lnTo>
                  <a:close/>
                </a:path>
              </a:pathLst>
            </a:custGeom>
            <a:solidFill>
              <a:srgbClr val="000000"/>
            </a:solidFill>
            <a:ln w="4763" cap="flat">
              <a:noFill/>
              <a:prstDash val="solid"/>
              <a:miter/>
            </a:ln>
          </p:spPr>
          <p:txBody>
            <a:bodyPr rtlCol="0" anchor="ctr"/>
            <a:lstStyle/>
            <a:p>
              <a:endParaRPr lang="ru-RU"/>
            </a:p>
          </p:txBody>
        </p:sp>
        <p:sp>
          <p:nvSpPr>
            <p:cNvPr id="18" name="Полилиния: фигура 17">
              <a:extLst>
                <a:ext uri="{FF2B5EF4-FFF2-40B4-BE49-F238E27FC236}">
                  <a16:creationId xmlns:a16="http://schemas.microsoft.com/office/drawing/2014/main" id="{BA796A9C-8D0D-4537-9D24-1575D5496A39}"/>
                </a:ext>
              </a:extLst>
            </p:cNvPr>
            <p:cNvSpPr/>
            <p:nvPr/>
          </p:nvSpPr>
          <p:spPr>
            <a:xfrm>
              <a:off x="651176" y="331979"/>
              <a:ext cx="81691" cy="110566"/>
            </a:xfrm>
            <a:custGeom>
              <a:avLst/>
              <a:gdLst>
                <a:gd name="connsiteX0" fmla="*/ 81691 w 81691"/>
                <a:gd name="connsiteY0" fmla="*/ 71354 h 110566"/>
                <a:gd name="connsiteX1" fmla="*/ 39881 w 81691"/>
                <a:gd name="connsiteY1" fmla="*/ 110567 h 110566"/>
                <a:gd name="connsiteX2" fmla="*/ 0 w 81691"/>
                <a:gd name="connsiteY2" fmla="*/ 73925 h 110566"/>
                <a:gd name="connsiteX3" fmla="*/ 22512 w 81691"/>
                <a:gd name="connsiteY3" fmla="*/ 73925 h 110566"/>
                <a:gd name="connsiteX4" fmla="*/ 42453 w 81691"/>
                <a:gd name="connsiteY4" fmla="*/ 89354 h 110566"/>
                <a:gd name="connsiteX5" fmla="*/ 59179 w 81691"/>
                <a:gd name="connsiteY5" fmla="*/ 71354 h 110566"/>
                <a:gd name="connsiteX6" fmla="*/ 39881 w 81691"/>
                <a:gd name="connsiteY6" fmla="*/ 53998 h 110566"/>
                <a:gd name="connsiteX7" fmla="*/ 21869 w 81691"/>
                <a:gd name="connsiteY7" fmla="*/ 62997 h 110566"/>
                <a:gd name="connsiteX8" fmla="*/ 0 w 81691"/>
                <a:gd name="connsiteY8" fmla="*/ 62997 h 110566"/>
                <a:gd name="connsiteX9" fmla="*/ 7720 w 81691"/>
                <a:gd name="connsiteY9" fmla="*/ 0 h 110566"/>
                <a:gd name="connsiteX10" fmla="*/ 78472 w 81691"/>
                <a:gd name="connsiteY10" fmla="*/ 0 h 110566"/>
                <a:gd name="connsiteX11" fmla="*/ 75900 w 81691"/>
                <a:gd name="connsiteY11" fmla="*/ 21214 h 110566"/>
                <a:gd name="connsiteX12" fmla="*/ 25089 w 81691"/>
                <a:gd name="connsiteY12" fmla="*/ 21214 h 110566"/>
                <a:gd name="connsiteX13" fmla="*/ 23160 w 81691"/>
                <a:gd name="connsiteY13" fmla="*/ 42427 h 110566"/>
                <a:gd name="connsiteX14" fmla="*/ 44382 w 81691"/>
                <a:gd name="connsiteY14" fmla="*/ 35999 h 110566"/>
                <a:gd name="connsiteX15" fmla="*/ 81691 w 81691"/>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91" h="110566">
                  <a:moveTo>
                    <a:pt x="81691" y="71354"/>
                  </a:moveTo>
                  <a:cubicBezTo>
                    <a:pt x="81691" y="95139"/>
                    <a:pt x="63679" y="110567"/>
                    <a:pt x="39881" y="110567"/>
                  </a:cubicBezTo>
                  <a:cubicBezTo>
                    <a:pt x="19298" y="110567"/>
                    <a:pt x="1291" y="98996"/>
                    <a:pt x="0" y="73925"/>
                  </a:cubicBezTo>
                  <a:lnTo>
                    <a:pt x="22512" y="73925"/>
                  </a:lnTo>
                  <a:cubicBezTo>
                    <a:pt x="23803" y="84853"/>
                    <a:pt x="32804" y="89354"/>
                    <a:pt x="42453" y="89354"/>
                  </a:cubicBezTo>
                  <a:cubicBezTo>
                    <a:pt x="54031" y="89354"/>
                    <a:pt x="59179" y="81639"/>
                    <a:pt x="59179" y="71354"/>
                  </a:cubicBezTo>
                  <a:cubicBezTo>
                    <a:pt x="59179" y="60426"/>
                    <a:pt x="51459" y="53998"/>
                    <a:pt x="39881" y="53998"/>
                  </a:cubicBezTo>
                  <a:cubicBezTo>
                    <a:pt x="30875" y="53998"/>
                    <a:pt x="24446" y="58498"/>
                    <a:pt x="21869" y="62997"/>
                  </a:cubicBezTo>
                  <a:lnTo>
                    <a:pt x="0" y="62997"/>
                  </a:lnTo>
                  <a:lnTo>
                    <a:pt x="7720" y="0"/>
                  </a:lnTo>
                  <a:lnTo>
                    <a:pt x="78472" y="0"/>
                  </a:lnTo>
                  <a:lnTo>
                    <a:pt x="75900" y="21214"/>
                  </a:lnTo>
                  <a:lnTo>
                    <a:pt x="25089" y="21214"/>
                  </a:lnTo>
                  <a:lnTo>
                    <a:pt x="23160" y="42427"/>
                  </a:lnTo>
                  <a:cubicBezTo>
                    <a:pt x="23160" y="42427"/>
                    <a:pt x="28304" y="35999"/>
                    <a:pt x="44382" y="35999"/>
                  </a:cubicBezTo>
                  <a:cubicBezTo>
                    <a:pt x="64965" y="35356"/>
                    <a:pt x="81691" y="48212"/>
                    <a:pt x="81691" y="71354"/>
                  </a:cubicBezTo>
                  <a:close/>
                </a:path>
              </a:pathLst>
            </a:custGeom>
            <a:solidFill>
              <a:srgbClr val="000000"/>
            </a:solidFill>
            <a:ln w="4763" cap="flat">
              <a:noFill/>
              <a:prstDash val="solid"/>
              <a:miter/>
            </a:ln>
          </p:spPr>
          <p:txBody>
            <a:bodyPr rtlCol="0" anchor="ctr"/>
            <a:lstStyle/>
            <a:p>
              <a:endParaRPr lang="ru-RU"/>
            </a:p>
          </p:txBody>
        </p:sp>
        <p:sp>
          <p:nvSpPr>
            <p:cNvPr id="19" name="Полилиния: фигура 18">
              <a:extLst>
                <a:ext uri="{FF2B5EF4-FFF2-40B4-BE49-F238E27FC236}">
                  <a16:creationId xmlns:a16="http://schemas.microsoft.com/office/drawing/2014/main" id="{EBD3A5CE-EB58-4C28-B622-F6C1C808AC07}"/>
                </a:ext>
              </a:extLst>
            </p:cNvPr>
            <p:cNvSpPr/>
            <p:nvPr/>
          </p:nvSpPr>
          <p:spPr>
            <a:xfrm>
              <a:off x="428625" y="238125"/>
              <a:ext cx="225123" cy="201848"/>
            </a:xfrm>
            <a:custGeom>
              <a:avLst/>
              <a:gdLst>
                <a:gd name="connsiteX0" fmla="*/ 225123 w 225123"/>
                <a:gd name="connsiteY0" fmla="*/ 79711 h 201848"/>
                <a:gd name="connsiteX1" fmla="*/ 95841 w 225123"/>
                <a:gd name="connsiteY1" fmla="*/ 0 h 201848"/>
                <a:gd name="connsiteX2" fmla="*/ 0 w 225123"/>
                <a:gd name="connsiteY2" fmla="*/ 0 h 201848"/>
                <a:gd name="connsiteX3" fmla="*/ 12864 w 225123"/>
                <a:gd name="connsiteY3" fmla="*/ 87425 h 201848"/>
                <a:gd name="connsiteX4" fmla="*/ 106775 w 225123"/>
                <a:gd name="connsiteY4" fmla="*/ 201849 h 201848"/>
                <a:gd name="connsiteX5" fmla="*/ 108704 w 225123"/>
                <a:gd name="connsiteY5" fmla="*/ 199920 h 201848"/>
                <a:gd name="connsiteX6" fmla="*/ 107418 w 225123"/>
                <a:gd name="connsiteY6" fmla="*/ 198634 h 201848"/>
                <a:gd name="connsiteX7" fmla="*/ 59174 w 225123"/>
                <a:gd name="connsiteY7" fmla="*/ 82925 h 201848"/>
                <a:gd name="connsiteX8" fmla="*/ 53388 w 225123"/>
                <a:gd name="connsiteY8" fmla="*/ 43070 h 201848"/>
                <a:gd name="connsiteX9" fmla="*/ 108061 w 225123"/>
                <a:gd name="connsiteY9" fmla="*/ 43070 h 201848"/>
                <a:gd name="connsiteX10" fmla="*/ 221909 w 225123"/>
                <a:gd name="connsiteY10" fmla="*/ 80996 h 201848"/>
                <a:gd name="connsiteX11" fmla="*/ 223195 w 225123"/>
                <a:gd name="connsiteY11" fmla="*/ 81639 h 201848"/>
                <a:gd name="connsiteX12" fmla="*/ 225123 w 225123"/>
                <a:gd name="connsiteY12" fmla="*/ 79711 h 201848"/>
                <a:gd name="connsiteX13" fmla="*/ 225123 w 225123"/>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3" h="201848">
                  <a:moveTo>
                    <a:pt x="225123" y="79711"/>
                  </a:moveTo>
                  <a:cubicBezTo>
                    <a:pt x="212903" y="32784"/>
                    <a:pt x="174955" y="0"/>
                    <a:pt x="95841" y="0"/>
                  </a:cubicBezTo>
                  <a:lnTo>
                    <a:pt x="0" y="0"/>
                  </a:lnTo>
                  <a:lnTo>
                    <a:pt x="12864" y="87425"/>
                  </a:lnTo>
                  <a:cubicBezTo>
                    <a:pt x="22512" y="167136"/>
                    <a:pt x="52745" y="192206"/>
                    <a:pt x="106775" y="201849"/>
                  </a:cubicBezTo>
                  <a:cubicBezTo>
                    <a:pt x="106775" y="201849"/>
                    <a:pt x="108704" y="201849"/>
                    <a:pt x="108704" y="199920"/>
                  </a:cubicBezTo>
                  <a:cubicBezTo>
                    <a:pt x="108704" y="199277"/>
                    <a:pt x="108061" y="198634"/>
                    <a:pt x="107418" y="198634"/>
                  </a:cubicBezTo>
                  <a:cubicBezTo>
                    <a:pt x="71395" y="183206"/>
                    <a:pt x="66894" y="133709"/>
                    <a:pt x="59174" y="82925"/>
                  </a:cubicBezTo>
                  <a:lnTo>
                    <a:pt x="53388" y="43070"/>
                  </a:lnTo>
                  <a:lnTo>
                    <a:pt x="108061" y="43070"/>
                  </a:lnTo>
                  <a:cubicBezTo>
                    <a:pt x="158229" y="43070"/>
                    <a:pt x="197468" y="42427"/>
                    <a:pt x="221909" y="80996"/>
                  </a:cubicBezTo>
                  <a:cubicBezTo>
                    <a:pt x="222552" y="81639"/>
                    <a:pt x="222552" y="81639"/>
                    <a:pt x="223195" y="81639"/>
                  </a:cubicBezTo>
                  <a:cubicBezTo>
                    <a:pt x="224480" y="82282"/>
                    <a:pt x="225123" y="80996"/>
                    <a:pt x="225123" y="79711"/>
                  </a:cubicBezTo>
                  <a:cubicBezTo>
                    <a:pt x="225123" y="80354"/>
                    <a:pt x="225123" y="79711"/>
                    <a:pt x="225123" y="79711"/>
                  </a:cubicBezTo>
                  <a:close/>
                </a:path>
              </a:pathLst>
            </a:custGeom>
            <a:solidFill>
              <a:srgbClr val="5FAF2D"/>
            </a:solidFill>
            <a:ln w="4763" cap="flat">
              <a:noFill/>
              <a:prstDash val="solid"/>
              <a:miter/>
            </a:ln>
          </p:spPr>
          <p:txBody>
            <a:bodyPr rtlCol="0" anchor="ctr"/>
            <a:lstStyle/>
            <a:p>
              <a:endParaRPr lang="ru-RU"/>
            </a:p>
          </p:txBody>
        </p:sp>
        <p:sp>
          <p:nvSpPr>
            <p:cNvPr id="20" name="Полилиния: фигура 19">
              <a:extLst>
                <a:ext uri="{FF2B5EF4-FFF2-40B4-BE49-F238E27FC236}">
                  <a16:creationId xmlns:a16="http://schemas.microsoft.com/office/drawing/2014/main" id="{862819CC-6073-4C69-858A-86D2BAB4B265}"/>
                </a:ext>
              </a:extLst>
            </p:cNvPr>
            <p:cNvSpPr/>
            <p:nvPr/>
          </p:nvSpPr>
          <p:spPr>
            <a:xfrm>
              <a:off x="750231" y="326836"/>
              <a:ext cx="112708" cy="116994"/>
            </a:xfrm>
            <a:custGeom>
              <a:avLst/>
              <a:gdLst>
                <a:gd name="connsiteX0" fmla="*/ 112562 w 112708"/>
                <a:gd name="connsiteY0" fmla="*/ 56569 h 116994"/>
                <a:gd name="connsiteX1" fmla="*/ 57245 w 112708"/>
                <a:gd name="connsiteY1" fmla="*/ 116995 h 116994"/>
                <a:gd name="connsiteX2" fmla="*/ 0 w 112708"/>
                <a:gd name="connsiteY2" fmla="*/ 58497 h 116994"/>
                <a:gd name="connsiteX3" fmla="*/ 57888 w 112708"/>
                <a:gd name="connsiteY3" fmla="*/ 0 h 116994"/>
                <a:gd name="connsiteX4" fmla="*/ 111276 w 112708"/>
                <a:gd name="connsiteY4" fmla="*/ 37284 h 116994"/>
                <a:gd name="connsiteX5" fmla="*/ 97126 w 112708"/>
                <a:gd name="connsiteY5" fmla="*/ 37284 h 116994"/>
                <a:gd name="connsiteX6" fmla="*/ 57888 w 112708"/>
                <a:gd name="connsiteY6" fmla="*/ 12856 h 116994"/>
                <a:gd name="connsiteX7" fmla="*/ 13506 w 112708"/>
                <a:gd name="connsiteY7" fmla="*/ 58497 h 116994"/>
                <a:gd name="connsiteX8" fmla="*/ 57888 w 112708"/>
                <a:gd name="connsiteY8" fmla="*/ 104138 h 116994"/>
                <a:gd name="connsiteX9" fmla="*/ 99055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53" y="116995"/>
                    <a:pt x="57245" y="116995"/>
                  </a:cubicBezTo>
                  <a:cubicBezTo>
                    <a:pt x="25089" y="116995"/>
                    <a:pt x="0" y="92567"/>
                    <a:pt x="0" y="58497"/>
                  </a:cubicBezTo>
                  <a:cubicBezTo>
                    <a:pt x="0" y="25070"/>
                    <a:pt x="25089" y="0"/>
                    <a:pt x="57888" y="0"/>
                  </a:cubicBezTo>
                  <a:cubicBezTo>
                    <a:pt x="83620" y="0"/>
                    <a:pt x="103561" y="14785"/>
                    <a:pt x="111276" y="37284"/>
                  </a:cubicBezTo>
                  <a:lnTo>
                    <a:pt x="97126" y="37284"/>
                  </a:lnTo>
                  <a:cubicBezTo>
                    <a:pt x="90049" y="22499"/>
                    <a:pt x="75900" y="12856"/>
                    <a:pt x="57888" y="12856"/>
                  </a:cubicBezTo>
                  <a:cubicBezTo>
                    <a:pt x="32161" y="12856"/>
                    <a:pt x="13506" y="32141"/>
                    <a:pt x="13506" y="58497"/>
                  </a:cubicBezTo>
                  <a:cubicBezTo>
                    <a:pt x="13506" y="84211"/>
                    <a:pt x="31518" y="104138"/>
                    <a:pt x="57888" y="104138"/>
                  </a:cubicBezTo>
                  <a:cubicBezTo>
                    <a:pt x="80400" y="104138"/>
                    <a:pt x="97126" y="89996"/>
                    <a:pt x="99055" y="67497"/>
                  </a:cubicBezTo>
                  <a:lnTo>
                    <a:pt x="55316" y="67497"/>
                  </a:lnTo>
                  <a:lnTo>
                    <a:pt x="55316" y="55926"/>
                  </a:lnTo>
                  <a:lnTo>
                    <a:pt x="112562" y="56569"/>
                  </a:lnTo>
                  <a:close/>
                </a:path>
              </a:pathLst>
            </a:custGeom>
            <a:solidFill>
              <a:srgbClr val="000000"/>
            </a:solidFill>
            <a:ln w="4763" cap="flat">
              <a:noFill/>
              <a:prstDash val="solid"/>
              <a:miter/>
            </a:ln>
          </p:spPr>
          <p:txBody>
            <a:bodyPr rtlCol="0" anchor="ctr"/>
            <a:lstStyle/>
            <a:p>
              <a:endParaRPr lang="ru-RU"/>
            </a:p>
          </p:txBody>
        </p:sp>
        <p:sp>
          <p:nvSpPr>
            <p:cNvPr id="21" name="Полилиния: фигура 20">
              <a:extLst>
                <a:ext uri="{FF2B5EF4-FFF2-40B4-BE49-F238E27FC236}">
                  <a16:creationId xmlns:a16="http://schemas.microsoft.com/office/drawing/2014/main" id="{572FBAB9-FA3A-47C5-87A9-8548A131F6BD}"/>
                </a:ext>
              </a:extLst>
            </p:cNvPr>
            <p:cNvSpPr/>
            <p:nvPr/>
          </p:nvSpPr>
          <p:spPr>
            <a:xfrm>
              <a:off x="880800" y="351903"/>
              <a:ext cx="50815" cy="89353"/>
            </a:xfrm>
            <a:custGeom>
              <a:avLst/>
              <a:gdLst>
                <a:gd name="connsiteX0" fmla="*/ 50816 w 50815"/>
                <a:gd name="connsiteY0" fmla="*/ 0 h 89353"/>
                <a:gd name="connsiteX1" fmla="*/ 50816 w 50815"/>
                <a:gd name="connsiteY1" fmla="*/ 13499 h 89353"/>
                <a:gd name="connsiteX2" fmla="*/ 45025 w 50815"/>
                <a:gd name="connsiteY2" fmla="*/ 12857 h 89353"/>
                <a:gd name="connsiteX3" fmla="*/ 13511 w 50815"/>
                <a:gd name="connsiteY3" fmla="*/ 47569 h 89353"/>
                <a:gd name="connsiteX4" fmla="*/ 13511 w 50815"/>
                <a:gd name="connsiteY4" fmla="*/ 89354 h 89353"/>
                <a:gd name="connsiteX5" fmla="*/ 0 w 50815"/>
                <a:gd name="connsiteY5" fmla="*/ 89354 h 89353"/>
                <a:gd name="connsiteX6" fmla="*/ 0 w 50815"/>
                <a:gd name="connsiteY6" fmla="*/ 1929 h 89353"/>
                <a:gd name="connsiteX7" fmla="*/ 13511 w 50815"/>
                <a:gd name="connsiteY7" fmla="*/ 1929 h 89353"/>
                <a:gd name="connsiteX8" fmla="*/ 13511 w 50815"/>
                <a:gd name="connsiteY8" fmla="*/ 21857 h 89353"/>
                <a:gd name="connsiteX9" fmla="*/ 45025 w 50815"/>
                <a:gd name="connsiteY9" fmla="*/ 0 h 89353"/>
                <a:gd name="connsiteX10" fmla="*/ 50816 w 50815"/>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5" h="89353">
                  <a:moveTo>
                    <a:pt x="50816" y="0"/>
                  </a:moveTo>
                  <a:lnTo>
                    <a:pt x="50816" y="13499"/>
                  </a:lnTo>
                  <a:cubicBezTo>
                    <a:pt x="49530" y="13499"/>
                    <a:pt x="47601" y="12857"/>
                    <a:pt x="45025" y="12857"/>
                  </a:cubicBezTo>
                  <a:cubicBezTo>
                    <a:pt x="26375" y="12857"/>
                    <a:pt x="13511" y="25070"/>
                    <a:pt x="13511" y="47569"/>
                  </a:cubicBezTo>
                  <a:lnTo>
                    <a:pt x="13511" y="89354"/>
                  </a:lnTo>
                  <a:lnTo>
                    <a:pt x="0" y="89354"/>
                  </a:lnTo>
                  <a:lnTo>
                    <a:pt x="0" y="1929"/>
                  </a:lnTo>
                  <a:lnTo>
                    <a:pt x="13511" y="1929"/>
                  </a:lnTo>
                  <a:lnTo>
                    <a:pt x="13511" y="21857"/>
                  </a:lnTo>
                  <a:cubicBezTo>
                    <a:pt x="18655" y="8357"/>
                    <a:pt x="29589" y="0"/>
                    <a:pt x="45025" y="0"/>
                  </a:cubicBezTo>
                  <a:cubicBezTo>
                    <a:pt x="47601" y="0"/>
                    <a:pt x="49530" y="0"/>
                    <a:pt x="50816" y="0"/>
                  </a:cubicBezTo>
                  <a:close/>
                </a:path>
              </a:pathLst>
            </a:custGeom>
            <a:solidFill>
              <a:srgbClr val="000000"/>
            </a:solidFill>
            <a:ln w="4763" cap="flat">
              <a:noFill/>
              <a:prstDash val="solid"/>
              <a:miter/>
            </a:ln>
          </p:spPr>
          <p:txBody>
            <a:bodyPr rtlCol="0" anchor="ctr"/>
            <a:lstStyle/>
            <a:p>
              <a:endParaRPr lang="ru-RU"/>
            </a:p>
          </p:txBody>
        </p:sp>
        <p:sp>
          <p:nvSpPr>
            <p:cNvPr id="22" name="Полилиния: фигура 21">
              <a:extLst>
                <a:ext uri="{FF2B5EF4-FFF2-40B4-BE49-F238E27FC236}">
                  <a16:creationId xmlns:a16="http://schemas.microsoft.com/office/drawing/2014/main" id="{A760933F-7029-4601-BDC0-BFA800576267}"/>
                </a:ext>
              </a:extLst>
            </p:cNvPr>
            <p:cNvSpPr/>
            <p:nvPr/>
          </p:nvSpPr>
          <p:spPr>
            <a:xfrm>
              <a:off x="938693"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1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36" y="92568"/>
                    <a:pt x="0" y="72640"/>
                    <a:pt x="0" y="46284"/>
                  </a:cubicBezTo>
                  <a:cubicBezTo>
                    <a:pt x="0" y="19928"/>
                    <a:pt x="20579" y="0"/>
                    <a:pt x="45668" y="0"/>
                  </a:cubicBezTo>
                  <a:cubicBezTo>
                    <a:pt x="70752" y="0"/>
                    <a:pt x="91335" y="19285"/>
                    <a:pt x="91335" y="46284"/>
                  </a:cubicBezTo>
                  <a:close/>
                  <a:moveTo>
                    <a:pt x="12864" y="46284"/>
                  </a:moveTo>
                  <a:cubicBezTo>
                    <a:pt x="12864" y="65569"/>
                    <a:pt x="27013" y="79711"/>
                    <a:pt x="45025" y="79711"/>
                  </a:cubicBezTo>
                  <a:cubicBezTo>
                    <a:pt x="63032" y="79711"/>
                    <a:pt x="77181" y="65569"/>
                    <a:pt x="77181" y="46284"/>
                  </a:cubicBezTo>
                  <a:cubicBezTo>
                    <a:pt x="77181" y="26999"/>
                    <a:pt x="63032" y="12857"/>
                    <a:pt x="45025" y="12857"/>
                  </a:cubicBezTo>
                  <a:cubicBezTo>
                    <a:pt x="27656" y="12857"/>
                    <a:pt x="12864" y="26356"/>
                    <a:pt x="12864" y="46284"/>
                  </a:cubicBezTo>
                  <a:close/>
                </a:path>
              </a:pathLst>
            </a:custGeom>
            <a:solidFill>
              <a:srgbClr val="000000"/>
            </a:solidFill>
            <a:ln w="4763" cap="flat">
              <a:noFill/>
              <a:prstDash val="solid"/>
              <a:miter/>
            </a:ln>
          </p:spPr>
          <p:txBody>
            <a:bodyPr rtlCol="0" anchor="ctr"/>
            <a:lstStyle/>
            <a:p>
              <a:endParaRPr lang="ru-RU"/>
            </a:p>
          </p:txBody>
        </p:sp>
        <p:sp>
          <p:nvSpPr>
            <p:cNvPr id="23" name="Полилиния: фигура 22">
              <a:extLst>
                <a:ext uri="{FF2B5EF4-FFF2-40B4-BE49-F238E27FC236}">
                  <a16:creationId xmlns:a16="http://schemas.microsoft.com/office/drawing/2014/main" id="{8D8BB87B-C949-4F69-A8F9-F1F54800A387}"/>
                </a:ext>
              </a:extLst>
            </p:cNvPr>
            <p:cNvSpPr/>
            <p:nvPr/>
          </p:nvSpPr>
          <p:spPr>
            <a:xfrm>
              <a:off x="1046106" y="353838"/>
              <a:ext cx="76542" cy="90638"/>
            </a:xfrm>
            <a:custGeom>
              <a:avLst/>
              <a:gdLst>
                <a:gd name="connsiteX0" fmla="*/ 76543 w 76542"/>
                <a:gd name="connsiteY0" fmla="*/ 0 h 90638"/>
                <a:gd name="connsiteX1" fmla="*/ 76543 w 76542"/>
                <a:gd name="connsiteY1" fmla="*/ 88710 h 90638"/>
                <a:gd name="connsiteX2" fmla="*/ 63036 w 76542"/>
                <a:gd name="connsiteY2" fmla="*/ 88710 h 90638"/>
                <a:gd name="connsiteX3" fmla="*/ 63036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6 w 76542"/>
                <a:gd name="connsiteY10" fmla="*/ 45641 h 90638"/>
                <a:gd name="connsiteX11" fmla="*/ 63036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6" y="88710"/>
                  </a:lnTo>
                  <a:lnTo>
                    <a:pt x="63036" y="71354"/>
                  </a:lnTo>
                  <a:cubicBezTo>
                    <a:pt x="57245" y="82925"/>
                    <a:pt x="46954"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5" y="77782"/>
                    <a:pt x="63036" y="64926"/>
                    <a:pt x="63036" y="45641"/>
                  </a:cubicBezTo>
                  <a:lnTo>
                    <a:pt x="63036" y="0"/>
                  </a:lnTo>
                  <a:lnTo>
                    <a:pt x="76543" y="0"/>
                  </a:lnTo>
                  <a:close/>
                </a:path>
              </a:pathLst>
            </a:custGeom>
            <a:solidFill>
              <a:srgbClr val="000000"/>
            </a:solidFill>
            <a:ln w="4763" cap="flat">
              <a:no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id="{9C0B04A1-5EAB-4F38-B53C-0E7F919B0B8C}"/>
                </a:ext>
              </a:extLst>
            </p:cNvPr>
            <p:cNvSpPr/>
            <p:nvPr/>
          </p:nvSpPr>
          <p:spPr>
            <a:xfrm>
              <a:off x="1142590" y="351903"/>
              <a:ext cx="88763" cy="131137"/>
            </a:xfrm>
            <a:custGeom>
              <a:avLst/>
              <a:gdLst>
                <a:gd name="connsiteX0" fmla="*/ 88763 w 88763"/>
                <a:gd name="connsiteY0" fmla="*/ 46284 h 131137"/>
                <a:gd name="connsiteX1" fmla="*/ 46953 w 88763"/>
                <a:gd name="connsiteY1" fmla="*/ 92568 h 131137"/>
                <a:gd name="connsiteX2" fmla="*/ 12864 w 88763"/>
                <a:gd name="connsiteY2" fmla="*/ 72640 h 131137"/>
                <a:gd name="connsiteX3" fmla="*/ 12864 w 88763"/>
                <a:gd name="connsiteY3" fmla="*/ 131137 h 131137"/>
                <a:gd name="connsiteX4" fmla="*/ 0 w 88763"/>
                <a:gd name="connsiteY4" fmla="*/ 131137 h 131137"/>
                <a:gd name="connsiteX5" fmla="*/ 0 w 88763"/>
                <a:gd name="connsiteY5" fmla="*/ 1929 h 131137"/>
                <a:gd name="connsiteX6" fmla="*/ 13506 w 88763"/>
                <a:gd name="connsiteY6" fmla="*/ 1929 h 131137"/>
                <a:gd name="connsiteX7" fmla="*/ 13506 w 88763"/>
                <a:gd name="connsiteY7" fmla="*/ 19928 h 131137"/>
                <a:gd name="connsiteX8" fmla="*/ 47596 w 88763"/>
                <a:gd name="connsiteY8" fmla="*/ 0 h 131137"/>
                <a:gd name="connsiteX9" fmla="*/ 88763 w 88763"/>
                <a:gd name="connsiteY9" fmla="*/ 46284 h 131137"/>
                <a:gd name="connsiteX10" fmla="*/ 75257 w 88763"/>
                <a:gd name="connsiteY10" fmla="*/ 46284 h 131137"/>
                <a:gd name="connsiteX11" fmla="*/ 44382 w 88763"/>
                <a:gd name="connsiteY11" fmla="*/ 12857 h 131137"/>
                <a:gd name="connsiteX12" fmla="*/ 12221 w 88763"/>
                <a:gd name="connsiteY12" fmla="*/ 46284 h 131137"/>
                <a:gd name="connsiteX13" fmla="*/ 44382 w 88763"/>
                <a:gd name="connsiteY13" fmla="*/ 79711 h 131137"/>
                <a:gd name="connsiteX14" fmla="*/ 75257 w 88763"/>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63" h="131137">
                  <a:moveTo>
                    <a:pt x="88763" y="46284"/>
                  </a:moveTo>
                  <a:cubicBezTo>
                    <a:pt x="88763" y="73282"/>
                    <a:pt x="71395" y="92568"/>
                    <a:pt x="46953" y="92568"/>
                  </a:cubicBezTo>
                  <a:cubicBezTo>
                    <a:pt x="31518" y="92568"/>
                    <a:pt x="19941" y="84853"/>
                    <a:pt x="12864" y="72640"/>
                  </a:cubicBezTo>
                  <a:lnTo>
                    <a:pt x="12864" y="131137"/>
                  </a:lnTo>
                  <a:lnTo>
                    <a:pt x="0" y="131137"/>
                  </a:lnTo>
                  <a:lnTo>
                    <a:pt x="0" y="1929"/>
                  </a:lnTo>
                  <a:lnTo>
                    <a:pt x="13506" y="1929"/>
                  </a:lnTo>
                  <a:lnTo>
                    <a:pt x="13506" y="19928"/>
                  </a:lnTo>
                  <a:cubicBezTo>
                    <a:pt x="20583" y="7714"/>
                    <a:pt x="32161" y="0"/>
                    <a:pt x="47596" y="0"/>
                  </a:cubicBezTo>
                  <a:cubicBezTo>
                    <a:pt x="71395" y="0"/>
                    <a:pt x="88763" y="19285"/>
                    <a:pt x="88763" y="46284"/>
                  </a:cubicBezTo>
                  <a:close/>
                  <a:moveTo>
                    <a:pt x="75257" y="46284"/>
                  </a:moveTo>
                  <a:cubicBezTo>
                    <a:pt x="75257" y="26999"/>
                    <a:pt x="62394" y="12857"/>
                    <a:pt x="44382" y="12857"/>
                  </a:cubicBezTo>
                  <a:cubicBezTo>
                    <a:pt x="26370" y="12857"/>
                    <a:pt x="12221" y="26999"/>
                    <a:pt x="12221" y="46284"/>
                  </a:cubicBezTo>
                  <a:cubicBezTo>
                    <a:pt x="12221" y="65569"/>
                    <a:pt x="25727" y="79711"/>
                    <a:pt x="44382" y="79711"/>
                  </a:cubicBezTo>
                  <a:cubicBezTo>
                    <a:pt x="63036" y="79711"/>
                    <a:pt x="75257" y="65569"/>
                    <a:pt x="75257" y="46284"/>
                  </a:cubicBezTo>
                  <a:close/>
                </a:path>
              </a:pathLst>
            </a:custGeom>
            <a:solidFill>
              <a:srgbClr val="000000"/>
            </a:solidFill>
            <a:ln w="4763" cap="flat">
              <a:noFill/>
              <a:prstDash val="solid"/>
              <a:miter/>
            </a:ln>
          </p:spPr>
          <p:txBody>
            <a:bodyPr rtlCol="0" anchor="ctr"/>
            <a:lstStyle/>
            <a:p>
              <a:endParaRPr lang="ru-RU"/>
            </a:p>
          </p:txBody>
        </p:sp>
      </p:grpSp>
      <p:sp>
        <p:nvSpPr>
          <p:cNvPr id="25" name="Текст 21">
            <a:extLst>
              <a:ext uri="{FF2B5EF4-FFF2-40B4-BE49-F238E27FC236}">
                <a16:creationId xmlns:a16="http://schemas.microsoft.com/office/drawing/2014/main" id="{CB104128-993E-4160-95B0-822B13666F73}"/>
              </a:ext>
            </a:extLst>
          </p:cNvPr>
          <p:cNvSpPr>
            <a:spLocks noGrp="1"/>
          </p:cNvSpPr>
          <p:nvPr>
            <p:ph type="body" sz="quarter" idx="42" hasCustomPrompt="1"/>
          </p:nvPr>
        </p:nvSpPr>
        <p:spPr>
          <a:xfrm>
            <a:off x="1303502" y="319529"/>
            <a:ext cx="3320886" cy="173230"/>
          </a:xfrm>
          <a:prstGeom prst="rect">
            <a:avLst/>
          </a:prstGeom>
        </p:spPr>
        <p:txBody>
          <a:bodyPr/>
          <a:lstStyle>
            <a:lvl1pPr marL="0" indent="0">
              <a:lnSpc>
                <a:spcPts val="800"/>
              </a:lnSpc>
              <a:spcBef>
                <a:spcPts val="0"/>
              </a:spcBef>
              <a:buNone/>
              <a:defRPr sz="600" spc="-20" baseline="0">
                <a:solidFill>
                  <a:schemeClr val="tx1"/>
                </a:solidFill>
                <a:latin typeface="+mj-lt"/>
              </a:defRPr>
            </a:lvl1pPr>
            <a:lvl2pPr>
              <a:defRPr sz="1400"/>
            </a:lvl2pPr>
            <a:lvl3pPr>
              <a:defRPr sz="1400"/>
            </a:lvl3pPr>
            <a:lvl4pPr>
              <a:defRPr sz="1400"/>
            </a:lvl4pPr>
            <a:lvl5pPr>
              <a:defRPr sz="1400"/>
            </a:lvl5pPr>
          </a:lstStyle>
          <a:p>
            <a:pPr lvl="0"/>
            <a:r>
              <a:rPr lang="en-US" dirty="0"/>
              <a:t>X5 WEBCAST: ONLINE BUSINESSES, MAY 2020</a:t>
            </a:r>
            <a:endParaRPr lang="ru-RU" dirty="0"/>
          </a:p>
        </p:txBody>
      </p:sp>
      <p:sp>
        <p:nvSpPr>
          <p:cNvPr id="26" name="Овал 25">
            <a:extLst>
              <a:ext uri="{FF2B5EF4-FFF2-40B4-BE49-F238E27FC236}">
                <a16:creationId xmlns:a16="http://schemas.microsoft.com/office/drawing/2014/main" id="{03EFDBF2-73E4-43A3-9DD7-ACE9A33A11CC}"/>
              </a:ext>
            </a:extLst>
          </p:cNvPr>
          <p:cNvSpPr/>
          <p:nvPr userDrawn="1"/>
        </p:nvSpPr>
        <p:spPr>
          <a:xfrm>
            <a:off x="11668125" y="238125"/>
            <a:ext cx="285750" cy="285750"/>
          </a:xfrm>
          <a:prstGeom prst="ellipse">
            <a:avLst/>
          </a:prstGeom>
          <a:solidFill>
            <a:srgbClr val="5FAF2D"/>
          </a:solidFill>
          <a:ln w="4763" cap="flat">
            <a:noFill/>
            <a:prstDash val="solid"/>
            <a:miter/>
          </a:ln>
        </p:spPr>
        <p:txBody>
          <a:bodyPr rtlCol="0" anchor="ctr"/>
          <a:lstStyle/>
          <a:p>
            <a:endParaRPr lang="ru-RU"/>
          </a:p>
        </p:txBody>
      </p:sp>
      <p:sp>
        <p:nvSpPr>
          <p:cNvPr id="27" name="Номер слайда 6">
            <a:extLst>
              <a:ext uri="{FF2B5EF4-FFF2-40B4-BE49-F238E27FC236}">
                <a16:creationId xmlns:a16="http://schemas.microsoft.com/office/drawing/2014/main" id="{EE4EB683-B7E6-4518-A4E1-2AFB99F3C598}"/>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21077330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Слайд с текстом 2">
    <p:spTree>
      <p:nvGrpSpPr>
        <p:cNvPr id="1" name=""/>
        <p:cNvGrpSpPr/>
        <p:nvPr/>
      </p:nvGrpSpPr>
      <p:grpSpPr>
        <a:xfrm>
          <a:off x="0" y="0"/>
          <a:ext cx="0" cy="0"/>
          <a:chOff x="0" y="0"/>
          <a:chExt cx="0" cy="0"/>
        </a:xfrm>
      </p:grpSpPr>
      <p:sp>
        <p:nvSpPr>
          <p:cNvPr id="23" name="Рисунок 22">
            <a:extLst>
              <a:ext uri="{FF2B5EF4-FFF2-40B4-BE49-F238E27FC236}">
                <a16:creationId xmlns:a16="http://schemas.microsoft.com/office/drawing/2014/main" id="{F09154EE-00D8-4E71-9DB1-820253F32A71}"/>
              </a:ext>
            </a:extLst>
          </p:cNvPr>
          <p:cNvSpPr>
            <a:spLocks noGrp="1"/>
          </p:cNvSpPr>
          <p:nvPr>
            <p:ph type="pic" sz="quarter" idx="18"/>
          </p:nvPr>
        </p:nvSpPr>
        <p:spPr>
          <a:xfrm>
            <a:off x="6095999" y="-1"/>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5"/>
          </a:solidFill>
        </p:spPr>
        <p:txBody>
          <a:bodyPr wrap="square">
            <a:noAutofit/>
          </a:bodyPr>
          <a:lstStyle>
            <a:lvl1pPr marL="0" indent="0" algn="ctr">
              <a:buNone/>
              <a:defRPr sz="2000"/>
            </a:lvl1pPr>
          </a:lstStyle>
          <a:p>
            <a:endParaRPr lang="ru-RU"/>
          </a:p>
        </p:txBody>
      </p:sp>
      <p:sp>
        <p:nvSpPr>
          <p:cNvPr id="4" name="Текст 10">
            <a:extLst>
              <a:ext uri="{FF2B5EF4-FFF2-40B4-BE49-F238E27FC236}">
                <a16:creationId xmlns:a16="http://schemas.microsoft.com/office/drawing/2014/main" id="{06AAEEBE-4CC5-486B-9585-4A6739FB5207}"/>
              </a:ext>
            </a:extLst>
          </p:cNvPr>
          <p:cNvSpPr>
            <a:spLocks noGrp="1"/>
          </p:cNvSpPr>
          <p:nvPr>
            <p:ph type="body" sz="quarter" idx="40" hasCustomPrompt="1"/>
          </p:nvPr>
        </p:nvSpPr>
        <p:spPr>
          <a:xfrm>
            <a:off x="336627" y="683259"/>
            <a:ext cx="4972220" cy="1003301"/>
          </a:xfrm>
          <a:prstGeom prst="rect">
            <a:avLst/>
          </a:prstGeom>
        </p:spPr>
        <p:txBody>
          <a:bodyPr/>
          <a:lstStyle>
            <a:lvl1pPr marL="0" indent="0">
              <a:lnSpc>
                <a:spcPts val="3200"/>
              </a:lnSpc>
              <a:spcBef>
                <a:spcPts val="0"/>
              </a:spcBef>
              <a:buNone/>
              <a:defRPr sz="3600" spc="-100" baseline="0">
                <a:ln w="12700">
                  <a:noFill/>
                </a:ln>
                <a:solidFill>
                  <a:schemeClr val="tx1"/>
                </a:solidFill>
                <a:latin typeface="+mj-lt"/>
              </a:defRPr>
            </a:lvl1pPr>
          </a:lstStyle>
          <a:p>
            <a:pPr lvl="0"/>
            <a:r>
              <a:rPr lang="en-US" dirty="0"/>
              <a:t>Further consolidation of food retail market</a:t>
            </a:r>
          </a:p>
        </p:txBody>
      </p:sp>
      <p:sp>
        <p:nvSpPr>
          <p:cNvPr id="7" name="Текст 21">
            <a:extLst>
              <a:ext uri="{FF2B5EF4-FFF2-40B4-BE49-F238E27FC236}">
                <a16:creationId xmlns:a16="http://schemas.microsoft.com/office/drawing/2014/main" id="{B12E5894-67CB-4CE6-AF12-3AD897D56C76}"/>
              </a:ext>
            </a:extLst>
          </p:cNvPr>
          <p:cNvSpPr>
            <a:spLocks noGrp="1"/>
          </p:cNvSpPr>
          <p:nvPr>
            <p:ph type="body" sz="quarter" idx="17" hasCustomPrompt="1"/>
          </p:nvPr>
        </p:nvSpPr>
        <p:spPr>
          <a:xfrm>
            <a:off x="336627" y="2879979"/>
            <a:ext cx="3492423" cy="2397125"/>
          </a:xfrm>
          <a:prstGeom prst="rect">
            <a:avLst/>
          </a:prstGeom>
        </p:spPr>
        <p:txBody>
          <a:bodyPr/>
          <a:lstStyle>
            <a:lvl1pPr>
              <a:defRPr lang="ru-RU" sz="900" spc="-10" baseline="0" dirty="0">
                <a:solidFill>
                  <a:schemeClr val="tx2"/>
                </a:solidFill>
              </a:defRPr>
            </a:lvl1pPr>
          </a:lstStyle>
          <a:p>
            <a:pPr marL="0" lvl="0" indent="0">
              <a:lnSpc>
                <a:spcPts val="1200"/>
              </a:lnSpc>
              <a:spcBef>
                <a:spcPts val="0"/>
              </a:spcBef>
              <a:buNone/>
            </a:pPr>
            <a:r>
              <a:rPr lang="en-US" dirty="0"/>
              <a:t>This presentation does not constitute or form part of and should not be construed as an advertisement of securities, an offer or invitation to sell or issue or the solicitation of an offer to buy or acquire or subscribe for securities of X5 Retail Group N.V. or any of its subsidiaries or any depositary receipts representing such securities in any jurisdiction or an invitation or inducement to engage in investment activity in relation thereto. In particular, this presentation does not constitute an advertisement or an offer of securities in the Russian Federation.</a:t>
            </a:r>
            <a:endParaRPr lang="ru-RU" dirty="0"/>
          </a:p>
          <a:p>
            <a:pPr marL="0" lvl="0" indent="0">
              <a:lnSpc>
                <a:spcPts val="1200"/>
              </a:lnSpc>
              <a:spcBef>
                <a:spcPts val="0"/>
              </a:spcBef>
              <a:buNone/>
            </a:pPr>
            <a:endParaRPr lang="en-US" dirty="0"/>
          </a:p>
          <a:p>
            <a:pPr marL="0" lvl="0" indent="0">
              <a:lnSpc>
                <a:spcPts val="1200"/>
              </a:lnSpc>
              <a:spcBef>
                <a:spcPts val="0"/>
              </a:spcBef>
              <a:buNone/>
            </a:pPr>
            <a:r>
              <a:rPr lang="en-US" dirty="0"/>
              <a:t>No part of this presentation, nor the fact of its distribution, should form the basis of, or be relied on in connection with, any contract or commitment or investment decision whatsoever.</a:t>
            </a:r>
            <a:endParaRPr lang="ru-RU" dirty="0"/>
          </a:p>
        </p:txBody>
      </p:sp>
      <p:sp>
        <p:nvSpPr>
          <p:cNvPr id="8" name="Текст 21">
            <a:extLst>
              <a:ext uri="{FF2B5EF4-FFF2-40B4-BE49-F238E27FC236}">
                <a16:creationId xmlns:a16="http://schemas.microsoft.com/office/drawing/2014/main" id="{33C7AB19-1946-4969-91F0-F92A610F5849}"/>
              </a:ext>
            </a:extLst>
          </p:cNvPr>
          <p:cNvSpPr>
            <a:spLocks noGrp="1"/>
          </p:cNvSpPr>
          <p:nvPr>
            <p:ph type="body" sz="quarter" idx="41" hasCustomPrompt="1"/>
          </p:nvPr>
        </p:nvSpPr>
        <p:spPr>
          <a:xfrm>
            <a:off x="336627" y="2161160"/>
            <a:ext cx="3554653" cy="731520"/>
          </a:xfrm>
          <a:prstGeom prst="rect">
            <a:avLst/>
          </a:prstGeom>
        </p:spPr>
        <p:txBody>
          <a:bodyPr/>
          <a:lstStyle>
            <a:lvl1pPr marL="0" indent="0">
              <a:lnSpc>
                <a:spcPts val="1500"/>
              </a:lnSpc>
              <a:spcBef>
                <a:spcPts val="0"/>
              </a:spcBef>
              <a:spcAft>
                <a:spcPts val="0"/>
              </a:spcAft>
              <a:buNone/>
              <a:defRPr sz="1200" spc="-10" baseline="0">
                <a:solidFill>
                  <a:schemeClr val="tx1"/>
                </a:solidFill>
              </a:defRPr>
            </a:lvl1pPr>
            <a:lvl2pPr>
              <a:defRPr sz="1400"/>
            </a:lvl2pPr>
            <a:lvl3pPr>
              <a:defRPr sz="1400"/>
            </a:lvl3pPr>
            <a:lvl4pPr>
              <a:defRPr sz="1400"/>
            </a:lvl4pPr>
            <a:lvl5pPr>
              <a:defRPr sz="1400"/>
            </a:lvl5pPr>
          </a:lstStyle>
          <a:p>
            <a:pPr lvl="0"/>
            <a:r>
              <a:rPr lang="en-US" dirty="0"/>
              <a:t>The thesis statement is the sentence that states the main idea of a writing assignment and </a:t>
            </a:r>
            <a:endParaRPr lang="ru-RU" dirty="0"/>
          </a:p>
          <a:p>
            <a:pPr lvl="0"/>
            <a:r>
              <a:rPr lang="en-US" dirty="0"/>
              <a:t>helps control the ideas within the paper.</a:t>
            </a:r>
            <a:endParaRPr lang="ru-RU" dirty="0"/>
          </a:p>
        </p:txBody>
      </p:sp>
      <p:grpSp>
        <p:nvGrpSpPr>
          <p:cNvPr id="9" name="Группа 8">
            <a:extLst>
              <a:ext uri="{FF2B5EF4-FFF2-40B4-BE49-F238E27FC236}">
                <a16:creationId xmlns:a16="http://schemas.microsoft.com/office/drawing/2014/main" id="{CA6AEF91-6C4A-461B-B0B5-738B09C1FF06}"/>
              </a:ext>
            </a:extLst>
          </p:cNvPr>
          <p:cNvGrpSpPr/>
          <p:nvPr userDrawn="1"/>
        </p:nvGrpSpPr>
        <p:grpSpPr>
          <a:xfrm>
            <a:off x="428625" y="238125"/>
            <a:ext cx="802728" cy="244915"/>
            <a:chOff x="428625" y="238125"/>
            <a:chExt cx="802728" cy="244915"/>
          </a:xfrm>
        </p:grpSpPr>
        <p:sp>
          <p:nvSpPr>
            <p:cNvPr id="10" name="Полилиния: фигура 9">
              <a:extLst>
                <a:ext uri="{FF2B5EF4-FFF2-40B4-BE49-F238E27FC236}">
                  <a16:creationId xmlns:a16="http://schemas.microsoft.com/office/drawing/2014/main" id="{81F2DBBA-F004-4F6E-80B1-759F6BB090C9}"/>
                </a:ext>
              </a:extLst>
            </p:cNvPr>
            <p:cNvSpPr/>
            <p:nvPr/>
          </p:nvSpPr>
          <p:spPr>
            <a:xfrm>
              <a:off x="548259" y="331338"/>
              <a:ext cx="98412" cy="109280"/>
            </a:xfrm>
            <a:custGeom>
              <a:avLst/>
              <a:gdLst>
                <a:gd name="connsiteX0" fmla="*/ 72042 w 98412"/>
                <a:gd name="connsiteY0" fmla="*/ 109281 h 109280"/>
                <a:gd name="connsiteX1" fmla="*/ 49530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50173 w 98412"/>
                <a:gd name="connsiteY7" fmla="*/ 35355 h 109280"/>
                <a:gd name="connsiteX8" fmla="*/ 71395 w 98412"/>
                <a:gd name="connsiteY8" fmla="*/ 0 h 109280"/>
                <a:gd name="connsiteX9" fmla="*/ 97769 w 98412"/>
                <a:gd name="connsiteY9" fmla="*/ 0 h 109280"/>
                <a:gd name="connsiteX10" fmla="*/ 63679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9530" y="71354"/>
                  </a:lnTo>
                  <a:lnTo>
                    <a:pt x="27018" y="109281"/>
                  </a:lnTo>
                  <a:lnTo>
                    <a:pt x="643" y="109281"/>
                  </a:lnTo>
                  <a:lnTo>
                    <a:pt x="34733" y="52712"/>
                  </a:lnTo>
                  <a:lnTo>
                    <a:pt x="0" y="0"/>
                  </a:lnTo>
                  <a:lnTo>
                    <a:pt x="27661" y="0"/>
                  </a:lnTo>
                  <a:lnTo>
                    <a:pt x="50173" y="35355"/>
                  </a:lnTo>
                  <a:lnTo>
                    <a:pt x="71395" y="0"/>
                  </a:lnTo>
                  <a:lnTo>
                    <a:pt x="97769" y="0"/>
                  </a:lnTo>
                  <a:lnTo>
                    <a:pt x="63679" y="53998"/>
                  </a:lnTo>
                  <a:lnTo>
                    <a:pt x="98412" y="109281"/>
                  </a:lnTo>
                  <a:lnTo>
                    <a:pt x="72042" y="109281"/>
                  </a:lnTo>
                  <a:close/>
                </a:path>
              </a:pathLst>
            </a:custGeom>
            <a:solidFill>
              <a:srgbClr val="000000"/>
            </a:solidFill>
            <a:ln w="4763" cap="flat">
              <a:noFill/>
              <a:prstDash val="solid"/>
              <a:miter/>
            </a:ln>
          </p:spPr>
          <p:txBody>
            <a:bodyPr rtlCol="0" anchor="ctr"/>
            <a:lstStyle/>
            <a:p>
              <a:endParaRPr lang="ru-RU"/>
            </a:p>
          </p:txBody>
        </p:sp>
        <p:sp>
          <p:nvSpPr>
            <p:cNvPr id="11" name="Полилиния: фигура 10">
              <a:extLst>
                <a:ext uri="{FF2B5EF4-FFF2-40B4-BE49-F238E27FC236}">
                  <a16:creationId xmlns:a16="http://schemas.microsoft.com/office/drawing/2014/main" id="{98702025-326E-40BE-9DC2-0A154AB5F4AD}"/>
                </a:ext>
              </a:extLst>
            </p:cNvPr>
            <p:cNvSpPr/>
            <p:nvPr/>
          </p:nvSpPr>
          <p:spPr>
            <a:xfrm>
              <a:off x="651176" y="331979"/>
              <a:ext cx="81691" cy="110566"/>
            </a:xfrm>
            <a:custGeom>
              <a:avLst/>
              <a:gdLst>
                <a:gd name="connsiteX0" fmla="*/ 81691 w 81691"/>
                <a:gd name="connsiteY0" fmla="*/ 71354 h 110566"/>
                <a:gd name="connsiteX1" fmla="*/ 39881 w 81691"/>
                <a:gd name="connsiteY1" fmla="*/ 110567 h 110566"/>
                <a:gd name="connsiteX2" fmla="*/ 0 w 81691"/>
                <a:gd name="connsiteY2" fmla="*/ 73925 h 110566"/>
                <a:gd name="connsiteX3" fmla="*/ 22512 w 81691"/>
                <a:gd name="connsiteY3" fmla="*/ 73925 h 110566"/>
                <a:gd name="connsiteX4" fmla="*/ 42453 w 81691"/>
                <a:gd name="connsiteY4" fmla="*/ 89354 h 110566"/>
                <a:gd name="connsiteX5" fmla="*/ 59179 w 81691"/>
                <a:gd name="connsiteY5" fmla="*/ 71354 h 110566"/>
                <a:gd name="connsiteX6" fmla="*/ 39881 w 81691"/>
                <a:gd name="connsiteY6" fmla="*/ 53998 h 110566"/>
                <a:gd name="connsiteX7" fmla="*/ 21869 w 81691"/>
                <a:gd name="connsiteY7" fmla="*/ 62997 h 110566"/>
                <a:gd name="connsiteX8" fmla="*/ 0 w 81691"/>
                <a:gd name="connsiteY8" fmla="*/ 62997 h 110566"/>
                <a:gd name="connsiteX9" fmla="*/ 7720 w 81691"/>
                <a:gd name="connsiteY9" fmla="*/ 0 h 110566"/>
                <a:gd name="connsiteX10" fmla="*/ 78472 w 81691"/>
                <a:gd name="connsiteY10" fmla="*/ 0 h 110566"/>
                <a:gd name="connsiteX11" fmla="*/ 75900 w 81691"/>
                <a:gd name="connsiteY11" fmla="*/ 21214 h 110566"/>
                <a:gd name="connsiteX12" fmla="*/ 25089 w 81691"/>
                <a:gd name="connsiteY12" fmla="*/ 21214 h 110566"/>
                <a:gd name="connsiteX13" fmla="*/ 23160 w 81691"/>
                <a:gd name="connsiteY13" fmla="*/ 42427 h 110566"/>
                <a:gd name="connsiteX14" fmla="*/ 44382 w 81691"/>
                <a:gd name="connsiteY14" fmla="*/ 35999 h 110566"/>
                <a:gd name="connsiteX15" fmla="*/ 81691 w 81691"/>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91" h="110566">
                  <a:moveTo>
                    <a:pt x="81691" y="71354"/>
                  </a:moveTo>
                  <a:cubicBezTo>
                    <a:pt x="81691" y="95139"/>
                    <a:pt x="63679" y="110567"/>
                    <a:pt x="39881" y="110567"/>
                  </a:cubicBezTo>
                  <a:cubicBezTo>
                    <a:pt x="19298" y="110567"/>
                    <a:pt x="1291" y="98996"/>
                    <a:pt x="0" y="73925"/>
                  </a:cubicBezTo>
                  <a:lnTo>
                    <a:pt x="22512" y="73925"/>
                  </a:lnTo>
                  <a:cubicBezTo>
                    <a:pt x="23803" y="84853"/>
                    <a:pt x="32804" y="89354"/>
                    <a:pt x="42453" y="89354"/>
                  </a:cubicBezTo>
                  <a:cubicBezTo>
                    <a:pt x="54031" y="89354"/>
                    <a:pt x="59179" y="81639"/>
                    <a:pt x="59179" y="71354"/>
                  </a:cubicBezTo>
                  <a:cubicBezTo>
                    <a:pt x="59179" y="60426"/>
                    <a:pt x="51459" y="53998"/>
                    <a:pt x="39881" y="53998"/>
                  </a:cubicBezTo>
                  <a:cubicBezTo>
                    <a:pt x="30875" y="53998"/>
                    <a:pt x="24446" y="58498"/>
                    <a:pt x="21869" y="62997"/>
                  </a:cubicBezTo>
                  <a:lnTo>
                    <a:pt x="0" y="62997"/>
                  </a:lnTo>
                  <a:lnTo>
                    <a:pt x="7720" y="0"/>
                  </a:lnTo>
                  <a:lnTo>
                    <a:pt x="78472" y="0"/>
                  </a:lnTo>
                  <a:lnTo>
                    <a:pt x="75900" y="21214"/>
                  </a:lnTo>
                  <a:lnTo>
                    <a:pt x="25089" y="21214"/>
                  </a:lnTo>
                  <a:lnTo>
                    <a:pt x="23160" y="42427"/>
                  </a:lnTo>
                  <a:cubicBezTo>
                    <a:pt x="23160" y="42427"/>
                    <a:pt x="28304" y="35999"/>
                    <a:pt x="44382" y="35999"/>
                  </a:cubicBezTo>
                  <a:cubicBezTo>
                    <a:pt x="64965" y="35356"/>
                    <a:pt x="81691" y="48212"/>
                    <a:pt x="81691" y="71354"/>
                  </a:cubicBezTo>
                  <a:close/>
                </a:path>
              </a:pathLst>
            </a:custGeom>
            <a:solidFill>
              <a:srgbClr val="000000"/>
            </a:solidFill>
            <a:ln w="4763" cap="flat">
              <a:noFill/>
              <a:prstDash val="solid"/>
              <a:miter/>
            </a:ln>
          </p:spPr>
          <p:txBody>
            <a:bodyPr rtlCol="0" anchor="ctr"/>
            <a:lstStyle/>
            <a:p>
              <a:endParaRPr lang="ru-RU"/>
            </a:p>
          </p:txBody>
        </p:sp>
        <p:sp>
          <p:nvSpPr>
            <p:cNvPr id="12" name="Полилиния: фигура 11">
              <a:extLst>
                <a:ext uri="{FF2B5EF4-FFF2-40B4-BE49-F238E27FC236}">
                  <a16:creationId xmlns:a16="http://schemas.microsoft.com/office/drawing/2014/main" id="{8BB8E2AD-E5CA-4DAF-A94D-2BAD47A2712E}"/>
                </a:ext>
              </a:extLst>
            </p:cNvPr>
            <p:cNvSpPr/>
            <p:nvPr/>
          </p:nvSpPr>
          <p:spPr>
            <a:xfrm>
              <a:off x="428625" y="238125"/>
              <a:ext cx="225123" cy="201848"/>
            </a:xfrm>
            <a:custGeom>
              <a:avLst/>
              <a:gdLst>
                <a:gd name="connsiteX0" fmla="*/ 225123 w 225123"/>
                <a:gd name="connsiteY0" fmla="*/ 79711 h 201848"/>
                <a:gd name="connsiteX1" fmla="*/ 95841 w 225123"/>
                <a:gd name="connsiteY1" fmla="*/ 0 h 201848"/>
                <a:gd name="connsiteX2" fmla="*/ 0 w 225123"/>
                <a:gd name="connsiteY2" fmla="*/ 0 h 201848"/>
                <a:gd name="connsiteX3" fmla="*/ 12864 w 225123"/>
                <a:gd name="connsiteY3" fmla="*/ 87425 h 201848"/>
                <a:gd name="connsiteX4" fmla="*/ 106775 w 225123"/>
                <a:gd name="connsiteY4" fmla="*/ 201849 h 201848"/>
                <a:gd name="connsiteX5" fmla="*/ 108704 w 225123"/>
                <a:gd name="connsiteY5" fmla="*/ 199920 h 201848"/>
                <a:gd name="connsiteX6" fmla="*/ 107418 w 225123"/>
                <a:gd name="connsiteY6" fmla="*/ 198634 h 201848"/>
                <a:gd name="connsiteX7" fmla="*/ 59174 w 225123"/>
                <a:gd name="connsiteY7" fmla="*/ 82925 h 201848"/>
                <a:gd name="connsiteX8" fmla="*/ 53388 w 225123"/>
                <a:gd name="connsiteY8" fmla="*/ 43070 h 201848"/>
                <a:gd name="connsiteX9" fmla="*/ 108061 w 225123"/>
                <a:gd name="connsiteY9" fmla="*/ 43070 h 201848"/>
                <a:gd name="connsiteX10" fmla="*/ 221909 w 225123"/>
                <a:gd name="connsiteY10" fmla="*/ 80996 h 201848"/>
                <a:gd name="connsiteX11" fmla="*/ 223195 w 225123"/>
                <a:gd name="connsiteY11" fmla="*/ 81639 h 201848"/>
                <a:gd name="connsiteX12" fmla="*/ 225123 w 225123"/>
                <a:gd name="connsiteY12" fmla="*/ 79711 h 201848"/>
                <a:gd name="connsiteX13" fmla="*/ 225123 w 225123"/>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3" h="201848">
                  <a:moveTo>
                    <a:pt x="225123" y="79711"/>
                  </a:moveTo>
                  <a:cubicBezTo>
                    <a:pt x="212903" y="32784"/>
                    <a:pt x="174955" y="0"/>
                    <a:pt x="95841" y="0"/>
                  </a:cubicBezTo>
                  <a:lnTo>
                    <a:pt x="0" y="0"/>
                  </a:lnTo>
                  <a:lnTo>
                    <a:pt x="12864" y="87425"/>
                  </a:lnTo>
                  <a:cubicBezTo>
                    <a:pt x="22512" y="167136"/>
                    <a:pt x="52745" y="192206"/>
                    <a:pt x="106775" y="201849"/>
                  </a:cubicBezTo>
                  <a:cubicBezTo>
                    <a:pt x="106775" y="201849"/>
                    <a:pt x="108704" y="201849"/>
                    <a:pt x="108704" y="199920"/>
                  </a:cubicBezTo>
                  <a:cubicBezTo>
                    <a:pt x="108704" y="199277"/>
                    <a:pt x="108061" y="198634"/>
                    <a:pt x="107418" y="198634"/>
                  </a:cubicBezTo>
                  <a:cubicBezTo>
                    <a:pt x="71395" y="183206"/>
                    <a:pt x="66894" y="133709"/>
                    <a:pt x="59174" y="82925"/>
                  </a:cubicBezTo>
                  <a:lnTo>
                    <a:pt x="53388" y="43070"/>
                  </a:lnTo>
                  <a:lnTo>
                    <a:pt x="108061" y="43070"/>
                  </a:lnTo>
                  <a:cubicBezTo>
                    <a:pt x="158229" y="43070"/>
                    <a:pt x="197468" y="42427"/>
                    <a:pt x="221909" y="80996"/>
                  </a:cubicBezTo>
                  <a:cubicBezTo>
                    <a:pt x="222552" y="81639"/>
                    <a:pt x="222552" y="81639"/>
                    <a:pt x="223195" y="81639"/>
                  </a:cubicBezTo>
                  <a:cubicBezTo>
                    <a:pt x="224480" y="82282"/>
                    <a:pt x="225123" y="80996"/>
                    <a:pt x="225123" y="79711"/>
                  </a:cubicBezTo>
                  <a:cubicBezTo>
                    <a:pt x="225123" y="80354"/>
                    <a:pt x="225123" y="79711"/>
                    <a:pt x="225123" y="79711"/>
                  </a:cubicBezTo>
                  <a:close/>
                </a:path>
              </a:pathLst>
            </a:custGeom>
            <a:solidFill>
              <a:srgbClr val="5FAF2D"/>
            </a:solidFill>
            <a:ln w="4763" cap="flat">
              <a:noFill/>
              <a:prstDash val="solid"/>
              <a:miter/>
            </a:ln>
          </p:spPr>
          <p:txBody>
            <a:bodyPr rtlCol="0" anchor="ctr"/>
            <a:lstStyle/>
            <a:p>
              <a:endParaRPr lang="ru-RU"/>
            </a:p>
          </p:txBody>
        </p:sp>
        <p:sp>
          <p:nvSpPr>
            <p:cNvPr id="13" name="Полилиния: фигура 12">
              <a:extLst>
                <a:ext uri="{FF2B5EF4-FFF2-40B4-BE49-F238E27FC236}">
                  <a16:creationId xmlns:a16="http://schemas.microsoft.com/office/drawing/2014/main" id="{E8862A0F-6D1F-4454-A9BD-25411F11DDAC}"/>
                </a:ext>
              </a:extLst>
            </p:cNvPr>
            <p:cNvSpPr/>
            <p:nvPr/>
          </p:nvSpPr>
          <p:spPr>
            <a:xfrm>
              <a:off x="750231" y="326836"/>
              <a:ext cx="112708" cy="116994"/>
            </a:xfrm>
            <a:custGeom>
              <a:avLst/>
              <a:gdLst>
                <a:gd name="connsiteX0" fmla="*/ 112562 w 112708"/>
                <a:gd name="connsiteY0" fmla="*/ 56569 h 116994"/>
                <a:gd name="connsiteX1" fmla="*/ 57245 w 112708"/>
                <a:gd name="connsiteY1" fmla="*/ 116995 h 116994"/>
                <a:gd name="connsiteX2" fmla="*/ 0 w 112708"/>
                <a:gd name="connsiteY2" fmla="*/ 58497 h 116994"/>
                <a:gd name="connsiteX3" fmla="*/ 57888 w 112708"/>
                <a:gd name="connsiteY3" fmla="*/ 0 h 116994"/>
                <a:gd name="connsiteX4" fmla="*/ 111276 w 112708"/>
                <a:gd name="connsiteY4" fmla="*/ 37284 h 116994"/>
                <a:gd name="connsiteX5" fmla="*/ 97126 w 112708"/>
                <a:gd name="connsiteY5" fmla="*/ 37284 h 116994"/>
                <a:gd name="connsiteX6" fmla="*/ 57888 w 112708"/>
                <a:gd name="connsiteY6" fmla="*/ 12856 h 116994"/>
                <a:gd name="connsiteX7" fmla="*/ 13506 w 112708"/>
                <a:gd name="connsiteY7" fmla="*/ 58497 h 116994"/>
                <a:gd name="connsiteX8" fmla="*/ 57888 w 112708"/>
                <a:gd name="connsiteY8" fmla="*/ 104138 h 116994"/>
                <a:gd name="connsiteX9" fmla="*/ 99055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53" y="116995"/>
                    <a:pt x="57245" y="116995"/>
                  </a:cubicBezTo>
                  <a:cubicBezTo>
                    <a:pt x="25089" y="116995"/>
                    <a:pt x="0" y="92567"/>
                    <a:pt x="0" y="58497"/>
                  </a:cubicBezTo>
                  <a:cubicBezTo>
                    <a:pt x="0" y="25070"/>
                    <a:pt x="25089" y="0"/>
                    <a:pt x="57888" y="0"/>
                  </a:cubicBezTo>
                  <a:cubicBezTo>
                    <a:pt x="83620" y="0"/>
                    <a:pt x="103561" y="14785"/>
                    <a:pt x="111276" y="37284"/>
                  </a:cubicBezTo>
                  <a:lnTo>
                    <a:pt x="97126" y="37284"/>
                  </a:lnTo>
                  <a:cubicBezTo>
                    <a:pt x="90049" y="22499"/>
                    <a:pt x="75900" y="12856"/>
                    <a:pt x="57888" y="12856"/>
                  </a:cubicBezTo>
                  <a:cubicBezTo>
                    <a:pt x="32161" y="12856"/>
                    <a:pt x="13506" y="32141"/>
                    <a:pt x="13506" y="58497"/>
                  </a:cubicBezTo>
                  <a:cubicBezTo>
                    <a:pt x="13506" y="84211"/>
                    <a:pt x="31518" y="104138"/>
                    <a:pt x="57888" y="104138"/>
                  </a:cubicBezTo>
                  <a:cubicBezTo>
                    <a:pt x="80400" y="104138"/>
                    <a:pt x="97126" y="89996"/>
                    <a:pt x="99055" y="67497"/>
                  </a:cubicBezTo>
                  <a:lnTo>
                    <a:pt x="55316" y="67497"/>
                  </a:lnTo>
                  <a:lnTo>
                    <a:pt x="55316" y="55926"/>
                  </a:lnTo>
                  <a:lnTo>
                    <a:pt x="112562" y="56569"/>
                  </a:lnTo>
                  <a:close/>
                </a:path>
              </a:pathLst>
            </a:custGeom>
            <a:solidFill>
              <a:srgbClr val="000000"/>
            </a:solidFill>
            <a:ln w="4763" cap="flat">
              <a:noFill/>
              <a:prstDash val="solid"/>
              <a:miter/>
            </a:ln>
          </p:spPr>
          <p:txBody>
            <a:bodyPr rtlCol="0" anchor="ctr"/>
            <a:lstStyle/>
            <a:p>
              <a:endParaRPr lang="ru-RU"/>
            </a:p>
          </p:txBody>
        </p:sp>
        <p:sp>
          <p:nvSpPr>
            <p:cNvPr id="14" name="Полилиния: фигура 13">
              <a:extLst>
                <a:ext uri="{FF2B5EF4-FFF2-40B4-BE49-F238E27FC236}">
                  <a16:creationId xmlns:a16="http://schemas.microsoft.com/office/drawing/2014/main" id="{4427E163-4FFF-481D-9335-49F91EDB81B3}"/>
                </a:ext>
              </a:extLst>
            </p:cNvPr>
            <p:cNvSpPr/>
            <p:nvPr/>
          </p:nvSpPr>
          <p:spPr>
            <a:xfrm>
              <a:off x="880800" y="351903"/>
              <a:ext cx="50815" cy="89353"/>
            </a:xfrm>
            <a:custGeom>
              <a:avLst/>
              <a:gdLst>
                <a:gd name="connsiteX0" fmla="*/ 50816 w 50815"/>
                <a:gd name="connsiteY0" fmla="*/ 0 h 89353"/>
                <a:gd name="connsiteX1" fmla="*/ 50816 w 50815"/>
                <a:gd name="connsiteY1" fmla="*/ 13499 h 89353"/>
                <a:gd name="connsiteX2" fmla="*/ 45025 w 50815"/>
                <a:gd name="connsiteY2" fmla="*/ 12857 h 89353"/>
                <a:gd name="connsiteX3" fmla="*/ 13511 w 50815"/>
                <a:gd name="connsiteY3" fmla="*/ 47569 h 89353"/>
                <a:gd name="connsiteX4" fmla="*/ 13511 w 50815"/>
                <a:gd name="connsiteY4" fmla="*/ 89354 h 89353"/>
                <a:gd name="connsiteX5" fmla="*/ 0 w 50815"/>
                <a:gd name="connsiteY5" fmla="*/ 89354 h 89353"/>
                <a:gd name="connsiteX6" fmla="*/ 0 w 50815"/>
                <a:gd name="connsiteY6" fmla="*/ 1929 h 89353"/>
                <a:gd name="connsiteX7" fmla="*/ 13511 w 50815"/>
                <a:gd name="connsiteY7" fmla="*/ 1929 h 89353"/>
                <a:gd name="connsiteX8" fmla="*/ 13511 w 50815"/>
                <a:gd name="connsiteY8" fmla="*/ 21857 h 89353"/>
                <a:gd name="connsiteX9" fmla="*/ 45025 w 50815"/>
                <a:gd name="connsiteY9" fmla="*/ 0 h 89353"/>
                <a:gd name="connsiteX10" fmla="*/ 50816 w 50815"/>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5" h="89353">
                  <a:moveTo>
                    <a:pt x="50816" y="0"/>
                  </a:moveTo>
                  <a:lnTo>
                    <a:pt x="50816" y="13499"/>
                  </a:lnTo>
                  <a:cubicBezTo>
                    <a:pt x="49530" y="13499"/>
                    <a:pt x="47601" y="12857"/>
                    <a:pt x="45025" y="12857"/>
                  </a:cubicBezTo>
                  <a:cubicBezTo>
                    <a:pt x="26375" y="12857"/>
                    <a:pt x="13511" y="25070"/>
                    <a:pt x="13511" y="47569"/>
                  </a:cubicBezTo>
                  <a:lnTo>
                    <a:pt x="13511" y="89354"/>
                  </a:lnTo>
                  <a:lnTo>
                    <a:pt x="0" y="89354"/>
                  </a:lnTo>
                  <a:lnTo>
                    <a:pt x="0" y="1929"/>
                  </a:lnTo>
                  <a:lnTo>
                    <a:pt x="13511" y="1929"/>
                  </a:lnTo>
                  <a:lnTo>
                    <a:pt x="13511" y="21857"/>
                  </a:lnTo>
                  <a:cubicBezTo>
                    <a:pt x="18655" y="8357"/>
                    <a:pt x="29589" y="0"/>
                    <a:pt x="45025" y="0"/>
                  </a:cubicBezTo>
                  <a:cubicBezTo>
                    <a:pt x="47601" y="0"/>
                    <a:pt x="49530" y="0"/>
                    <a:pt x="50816" y="0"/>
                  </a:cubicBezTo>
                  <a:close/>
                </a:path>
              </a:pathLst>
            </a:custGeom>
            <a:solidFill>
              <a:srgbClr val="000000"/>
            </a:solidFill>
            <a:ln w="4763" cap="flat">
              <a:noFill/>
              <a:prstDash val="solid"/>
              <a:miter/>
            </a:ln>
          </p:spPr>
          <p:txBody>
            <a:bodyPr rtlCol="0" anchor="ctr"/>
            <a:lstStyle/>
            <a:p>
              <a:endParaRPr lang="ru-RU"/>
            </a:p>
          </p:txBody>
        </p:sp>
        <p:sp>
          <p:nvSpPr>
            <p:cNvPr id="15" name="Полилиния: фигура 14">
              <a:extLst>
                <a:ext uri="{FF2B5EF4-FFF2-40B4-BE49-F238E27FC236}">
                  <a16:creationId xmlns:a16="http://schemas.microsoft.com/office/drawing/2014/main" id="{ACF908BB-0F7D-4AEB-97E8-96E500C623FF}"/>
                </a:ext>
              </a:extLst>
            </p:cNvPr>
            <p:cNvSpPr/>
            <p:nvPr/>
          </p:nvSpPr>
          <p:spPr>
            <a:xfrm>
              <a:off x="938693"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1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36" y="92568"/>
                    <a:pt x="0" y="72640"/>
                    <a:pt x="0" y="46284"/>
                  </a:cubicBezTo>
                  <a:cubicBezTo>
                    <a:pt x="0" y="19928"/>
                    <a:pt x="20579" y="0"/>
                    <a:pt x="45668" y="0"/>
                  </a:cubicBezTo>
                  <a:cubicBezTo>
                    <a:pt x="70752" y="0"/>
                    <a:pt x="91335" y="19285"/>
                    <a:pt x="91335" y="46284"/>
                  </a:cubicBezTo>
                  <a:close/>
                  <a:moveTo>
                    <a:pt x="12864" y="46284"/>
                  </a:moveTo>
                  <a:cubicBezTo>
                    <a:pt x="12864" y="65569"/>
                    <a:pt x="27013" y="79711"/>
                    <a:pt x="45025" y="79711"/>
                  </a:cubicBezTo>
                  <a:cubicBezTo>
                    <a:pt x="63032" y="79711"/>
                    <a:pt x="77181" y="65569"/>
                    <a:pt x="77181" y="46284"/>
                  </a:cubicBezTo>
                  <a:cubicBezTo>
                    <a:pt x="77181" y="26999"/>
                    <a:pt x="63032" y="12857"/>
                    <a:pt x="45025" y="12857"/>
                  </a:cubicBezTo>
                  <a:cubicBezTo>
                    <a:pt x="27656" y="12857"/>
                    <a:pt x="12864" y="26356"/>
                    <a:pt x="12864" y="46284"/>
                  </a:cubicBezTo>
                  <a:close/>
                </a:path>
              </a:pathLst>
            </a:custGeom>
            <a:solidFill>
              <a:srgbClr val="000000"/>
            </a:solidFill>
            <a:ln w="4763" cap="flat">
              <a:noFill/>
              <a:prstDash val="solid"/>
              <a:miter/>
            </a:ln>
          </p:spPr>
          <p:txBody>
            <a:bodyPr rtlCol="0" anchor="ctr"/>
            <a:lstStyle/>
            <a:p>
              <a:endParaRPr lang="ru-RU"/>
            </a:p>
          </p:txBody>
        </p:sp>
        <p:sp>
          <p:nvSpPr>
            <p:cNvPr id="16" name="Полилиния: фигура 15">
              <a:extLst>
                <a:ext uri="{FF2B5EF4-FFF2-40B4-BE49-F238E27FC236}">
                  <a16:creationId xmlns:a16="http://schemas.microsoft.com/office/drawing/2014/main" id="{9FCA5A7F-6205-46B9-A4B7-E57EE70F49DF}"/>
                </a:ext>
              </a:extLst>
            </p:cNvPr>
            <p:cNvSpPr/>
            <p:nvPr/>
          </p:nvSpPr>
          <p:spPr>
            <a:xfrm>
              <a:off x="1046106" y="353838"/>
              <a:ext cx="76542" cy="90638"/>
            </a:xfrm>
            <a:custGeom>
              <a:avLst/>
              <a:gdLst>
                <a:gd name="connsiteX0" fmla="*/ 76543 w 76542"/>
                <a:gd name="connsiteY0" fmla="*/ 0 h 90638"/>
                <a:gd name="connsiteX1" fmla="*/ 76543 w 76542"/>
                <a:gd name="connsiteY1" fmla="*/ 88710 h 90638"/>
                <a:gd name="connsiteX2" fmla="*/ 63036 w 76542"/>
                <a:gd name="connsiteY2" fmla="*/ 88710 h 90638"/>
                <a:gd name="connsiteX3" fmla="*/ 63036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6 w 76542"/>
                <a:gd name="connsiteY10" fmla="*/ 45641 h 90638"/>
                <a:gd name="connsiteX11" fmla="*/ 63036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6" y="88710"/>
                  </a:lnTo>
                  <a:lnTo>
                    <a:pt x="63036" y="71354"/>
                  </a:lnTo>
                  <a:cubicBezTo>
                    <a:pt x="57245" y="82925"/>
                    <a:pt x="46954"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5" y="77782"/>
                    <a:pt x="63036" y="64926"/>
                    <a:pt x="63036" y="45641"/>
                  </a:cubicBezTo>
                  <a:lnTo>
                    <a:pt x="63036" y="0"/>
                  </a:lnTo>
                  <a:lnTo>
                    <a:pt x="76543" y="0"/>
                  </a:lnTo>
                  <a:close/>
                </a:path>
              </a:pathLst>
            </a:custGeom>
            <a:solidFill>
              <a:srgbClr val="000000"/>
            </a:solidFill>
            <a:ln w="4763" cap="flat">
              <a:noFill/>
              <a:prstDash val="solid"/>
              <a:miter/>
            </a:ln>
          </p:spPr>
          <p:txBody>
            <a:bodyPr rtlCol="0" anchor="ctr"/>
            <a:lstStyle/>
            <a:p>
              <a:endParaRPr lang="ru-RU"/>
            </a:p>
          </p:txBody>
        </p:sp>
        <p:sp>
          <p:nvSpPr>
            <p:cNvPr id="17" name="Полилиния: фигура 16">
              <a:extLst>
                <a:ext uri="{FF2B5EF4-FFF2-40B4-BE49-F238E27FC236}">
                  <a16:creationId xmlns:a16="http://schemas.microsoft.com/office/drawing/2014/main" id="{C3E5CFB9-7088-4B23-985E-2EB9F55E3A7C}"/>
                </a:ext>
              </a:extLst>
            </p:cNvPr>
            <p:cNvSpPr/>
            <p:nvPr/>
          </p:nvSpPr>
          <p:spPr>
            <a:xfrm>
              <a:off x="1142590" y="351903"/>
              <a:ext cx="88763" cy="131137"/>
            </a:xfrm>
            <a:custGeom>
              <a:avLst/>
              <a:gdLst>
                <a:gd name="connsiteX0" fmla="*/ 88763 w 88763"/>
                <a:gd name="connsiteY0" fmla="*/ 46284 h 131137"/>
                <a:gd name="connsiteX1" fmla="*/ 46953 w 88763"/>
                <a:gd name="connsiteY1" fmla="*/ 92568 h 131137"/>
                <a:gd name="connsiteX2" fmla="*/ 12864 w 88763"/>
                <a:gd name="connsiteY2" fmla="*/ 72640 h 131137"/>
                <a:gd name="connsiteX3" fmla="*/ 12864 w 88763"/>
                <a:gd name="connsiteY3" fmla="*/ 131137 h 131137"/>
                <a:gd name="connsiteX4" fmla="*/ 0 w 88763"/>
                <a:gd name="connsiteY4" fmla="*/ 131137 h 131137"/>
                <a:gd name="connsiteX5" fmla="*/ 0 w 88763"/>
                <a:gd name="connsiteY5" fmla="*/ 1929 h 131137"/>
                <a:gd name="connsiteX6" fmla="*/ 13506 w 88763"/>
                <a:gd name="connsiteY6" fmla="*/ 1929 h 131137"/>
                <a:gd name="connsiteX7" fmla="*/ 13506 w 88763"/>
                <a:gd name="connsiteY7" fmla="*/ 19928 h 131137"/>
                <a:gd name="connsiteX8" fmla="*/ 47596 w 88763"/>
                <a:gd name="connsiteY8" fmla="*/ 0 h 131137"/>
                <a:gd name="connsiteX9" fmla="*/ 88763 w 88763"/>
                <a:gd name="connsiteY9" fmla="*/ 46284 h 131137"/>
                <a:gd name="connsiteX10" fmla="*/ 75257 w 88763"/>
                <a:gd name="connsiteY10" fmla="*/ 46284 h 131137"/>
                <a:gd name="connsiteX11" fmla="*/ 44382 w 88763"/>
                <a:gd name="connsiteY11" fmla="*/ 12857 h 131137"/>
                <a:gd name="connsiteX12" fmla="*/ 12221 w 88763"/>
                <a:gd name="connsiteY12" fmla="*/ 46284 h 131137"/>
                <a:gd name="connsiteX13" fmla="*/ 44382 w 88763"/>
                <a:gd name="connsiteY13" fmla="*/ 79711 h 131137"/>
                <a:gd name="connsiteX14" fmla="*/ 75257 w 88763"/>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63" h="131137">
                  <a:moveTo>
                    <a:pt x="88763" y="46284"/>
                  </a:moveTo>
                  <a:cubicBezTo>
                    <a:pt x="88763" y="73282"/>
                    <a:pt x="71395" y="92568"/>
                    <a:pt x="46953" y="92568"/>
                  </a:cubicBezTo>
                  <a:cubicBezTo>
                    <a:pt x="31518" y="92568"/>
                    <a:pt x="19941" y="84853"/>
                    <a:pt x="12864" y="72640"/>
                  </a:cubicBezTo>
                  <a:lnTo>
                    <a:pt x="12864" y="131137"/>
                  </a:lnTo>
                  <a:lnTo>
                    <a:pt x="0" y="131137"/>
                  </a:lnTo>
                  <a:lnTo>
                    <a:pt x="0" y="1929"/>
                  </a:lnTo>
                  <a:lnTo>
                    <a:pt x="13506" y="1929"/>
                  </a:lnTo>
                  <a:lnTo>
                    <a:pt x="13506" y="19928"/>
                  </a:lnTo>
                  <a:cubicBezTo>
                    <a:pt x="20583" y="7714"/>
                    <a:pt x="32161" y="0"/>
                    <a:pt x="47596" y="0"/>
                  </a:cubicBezTo>
                  <a:cubicBezTo>
                    <a:pt x="71395" y="0"/>
                    <a:pt x="88763" y="19285"/>
                    <a:pt x="88763" y="46284"/>
                  </a:cubicBezTo>
                  <a:close/>
                  <a:moveTo>
                    <a:pt x="75257" y="46284"/>
                  </a:moveTo>
                  <a:cubicBezTo>
                    <a:pt x="75257" y="26999"/>
                    <a:pt x="62394" y="12857"/>
                    <a:pt x="44382" y="12857"/>
                  </a:cubicBezTo>
                  <a:cubicBezTo>
                    <a:pt x="26370" y="12857"/>
                    <a:pt x="12221" y="26999"/>
                    <a:pt x="12221" y="46284"/>
                  </a:cubicBezTo>
                  <a:cubicBezTo>
                    <a:pt x="12221" y="65569"/>
                    <a:pt x="25727" y="79711"/>
                    <a:pt x="44382" y="79711"/>
                  </a:cubicBezTo>
                  <a:cubicBezTo>
                    <a:pt x="63036" y="79711"/>
                    <a:pt x="75257" y="65569"/>
                    <a:pt x="75257" y="46284"/>
                  </a:cubicBezTo>
                  <a:close/>
                </a:path>
              </a:pathLst>
            </a:custGeom>
            <a:solidFill>
              <a:srgbClr val="000000"/>
            </a:solidFill>
            <a:ln w="4763" cap="flat">
              <a:noFill/>
              <a:prstDash val="solid"/>
              <a:miter/>
            </a:ln>
          </p:spPr>
          <p:txBody>
            <a:bodyPr rtlCol="0" anchor="ctr"/>
            <a:lstStyle/>
            <a:p>
              <a:endParaRPr lang="ru-RU"/>
            </a:p>
          </p:txBody>
        </p:sp>
      </p:grpSp>
      <p:sp>
        <p:nvSpPr>
          <p:cNvPr id="18" name="Текст 21">
            <a:extLst>
              <a:ext uri="{FF2B5EF4-FFF2-40B4-BE49-F238E27FC236}">
                <a16:creationId xmlns:a16="http://schemas.microsoft.com/office/drawing/2014/main" id="{5D219087-CE71-4D3C-B991-BEC7DC974343}"/>
              </a:ext>
            </a:extLst>
          </p:cNvPr>
          <p:cNvSpPr>
            <a:spLocks noGrp="1"/>
          </p:cNvSpPr>
          <p:nvPr>
            <p:ph type="body" sz="quarter" idx="42" hasCustomPrompt="1"/>
          </p:nvPr>
        </p:nvSpPr>
        <p:spPr>
          <a:xfrm>
            <a:off x="1303502" y="319529"/>
            <a:ext cx="3320886" cy="173230"/>
          </a:xfrm>
          <a:prstGeom prst="rect">
            <a:avLst/>
          </a:prstGeom>
        </p:spPr>
        <p:txBody>
          <a:bodyPr/>
          <a:lstStyle>
            <a:lvl1pPr marL="0" indent="0">
              <a:lnSpc>
                <a:spcPts val="800"/>
              </a:lnSpc>
              <a:spcBef>
                <a:spcPts val="0"/>
              </a:spcBef>
              <a:buNone/>
              <a:defRPr sz="600" spc="-20" baseline="0">
                <a:solidFill>
                  <a:schemeClr val="tx1"/>
                </a:solidFill>
                <a:latin typeface="+mj-lt"/>
              </a:defRPr>
            </a:lvl1pPr>
            <a:lvl2pPr>
              <a:defRPr sz="1400"/>
            </a:lvl2pPr>
            <a:lvl3pPr>
              <a:defRPr sz="1400"/>
            </a:lvl3pPr>
            <a:lvl4pPr>
              <a:defRPr sz="1400"/>
            </a:lvl4pPr>
            <a:lvl5pPr>
              <a:defRPr sz="1400"/>
            </a:lvl5pPr>
          </a:lstStyle>
          <a:p>
            <a:pPr lvl="0"/>
            <a:r>
              <a:rPr lang="en-US" dirty="0"/>
              <a:t>X5 WEBCAST: ONLINE BUSINESSES, MAY 2020</a:t>
            </a:r>
            <a:endParaRPr lang="ru-RU" dirty="0"/>
          </a:p>
        </p:txBody>
      </p:sp>
      <p:sp>
        <p:nvSpPr>
          <p:cNvPr id="19" name="Овал 18">
            <a:extLst>
              <a:ext uri="{FF2B5EF4-FFF2-40B4-BE49-F238E27FC236}">
                <a16:creationId xmlns:a16="http://schemas.microsoft.com/office/drawing/2014/main" id="{F97E734E-3AF9-4A65-9533-F03A34199BD4}"/>
              </a:ext>
            </a:extLst>
          </p:cNvPr>
          <p:cNvSpPr/>
          <p:nvPr userDrawn="1"/>
        </p:nvSpPr>
        <p:spPr>
          <a:xfrm>
            <a:off x="11668125" y="238125"/>
            <a:ext cx="285750" cy="285750"/>
          </a:xfrm>
          <a:prstGeom prst="ellipse">
            <a:avLst/>
          </a:prstGeom>
          <a:solidFill>
            <a:schemeClr val="bg1"/>
          </a:solidFill>
          <a:ln w="4763" cap="flat">
            <a:noFill/>
            <a:prstDash val="solid"/>
            <a:miter/>
          </a:ln>
        </p:spPr>
        <p:txBody>
          <a:bodyPr rtlCol="0" anchor="ctr"/>
          <a:lstStyle/>
          <a:p>
            <a:endParaRPr lang="ru-RU"/>
          </a:p>
        </p:txBody>
      </p:sp>
      <p:sp>
        <p:nvSpPr>
          <p:cNvPr id="20" name="Номер слайда 6">
            <a:extLst>
              <a:ext uri="{FF2B5EF4-FFF2-40B4-BE49-F238E27FC236}">
                <a16:creationId xmlns:a16="http://schemas.microsoft.com/office/drawing/2014/main" id="{E423A5CC-7D37-42A7-A3EF-529C4C17DE5A}"/>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37080457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Слайд с текстом 3">
    <p:spTree>
      <p:nvGrpSpPr>
        <p:cNvPr id="1" name=""/>
        <p:cNvGrpSpPr/>
        <p:nvPr/>
      </p:nvGrpSpPr>
      <p:grpSpPr>
        <a:xfrm>
          <a:off x="0" y="0"/>
          <a:ext cx="0" cy="0"/>
          <a:chOff x="0" y="0"/>
          <a:chExt cx="0" cy="0"/>
        </a:xfrm>
      </p:grpSpPr>
      <p:sp>
        <p:nvSpPr>
          <p:cNvPr id="4" name="Текст 10">
            <a:extLst>
              <a:ext uri="{FF2B5EF4-FFF2-40B4-BE49-F238E27FC236}">
                <a16:creationId xmlns:a16="http://schemas.microsoft.com/office/drawing/2014/main" id="{9D6E5659-69DF-46D0-B149-D4F9CF57FA71}"/>
              </a:ext>
            </a:extLst>
          </p:cNvPr>
          <p:cNvSpPr>
            <a:spLocks noGrp="1"/>
          </p:cNvSpPr>
          <p:nvPr>
            <p:ph type="body" sz="quarter" idx="40" hasCustomPrompt="1"/>
          </p:nvPr>
        </p:nvSpPr>
        <p:spPr>
          <a:xfrm>
            <a:off x="336627" y="683259"/>
            <a:ext cx="4661115" cy="1003301"/>
          </a:xfrm>
          <a:prstGeom prst="rect">
            <a:avLst/>
          </a:prstGeom>
        </p:spPr>
        <p:txBody>
          <a:bodyPr/>
          <a:lstStyle>
            <a:lvl1pPr marL="0" indent="0">
              <a:lnSpc>
                <a:spcPts val="3200"/>
              </a:lnSpc>
              <a:spcBef>
                <a:spcPts val="0"/>
              </a:spcBef>
              <a:buNone/>
              <a:defRPr sz="3600" spc="-100" baseline="0">
                <a:ln w="12700">
                  <a:noFill/>
                </a:ln>
                <a:solidFill>
                  <a:schemeClr val="tx1"/>
                </a:solidFill>
                <a:latin typeface="+mj-lt"/>
              </a:defRPr>
            </a:lvl1pPr>
          </a:lstStyle>
          <a:p>
            <a:pPr lvl="0"/>
            <a:r>
              <a:rPr lang="en-US" dirty="0"/>
              <a:t>X5 online food express-delivery</a:t>
            </a:r>
          </a:p>
        </p:txBody>
      </p:sp>
      <p:sp>
        <p:nvSpPr>
          <p:cNvPr id="7" name="Текст 21">
            <a:extLst>
              <a:ext uri="{FF2B5EF4-FFF2-40B4-BE49-F238E27FC236}">
                <a16:creationId xmlns:a16="http://schemas.microsoft.com/office/drawing/2014/main" id="{1FC2BA27-8EAC-4B3A-AB28-CB462AA7F432}"/>
              </a:ext>
            </a:extLst>
          </p:cNvPr>
          <p:cNvSpPr>
            <a:spLocks noGrp="1"/>
          </p:cNvSpPr>
          <p:nvPr>
            <p:ph type="body" sz="quarter" idx="17" hasCustomPrompt="1"/>
          </p:nvPr>
        </p:nvSpPr>
        <p:spPr>
          <a:xfrm>
            <a:off x="336627" y="2152010"/>
            <a:ext cx="2868853" cy="2785750"/>
          </a:xfrm>
          <a:prstGeom prst="rect">
            <a:avLst/>
          </a:prstGeom>
        </p:spPr>
        <p:txBody>
          <a:bodyPr/>
          <a:lstStyle>
            <a:lvl1pPr>
              <a:defRPr lang="ru-RU" sz="900" spc="-10" baseline="0" dirty="0">
                <a:solidFill>
                  <a:schemeClr val="tx2"/>
                </a:solidFill>
              </a:defRPr>
            </a:lvl1pPr>
          </a:lstStyle>
          <a:p>
            <a:pPr marL="0" lvl="0" indent="0">
              <a:lnSpc>
                <a:spcPts val="1200"/>
              </a:lnSpc>
              <a:spcBef>
                <a:spcPts val="0"/>
              </a:spcBef>
              <a:spcAft>
                <a:spcPts val="0"/>
              </a:spcAft>
              <a:buNone/>
            </a:pPr>
            <a:r>
              <a:rPr lang="en-US" dirty="0"/>
              <a:t>This presentation does not constitute or form part of and should not be construed as an advertisement of securities, an offer or invitation to sell or issue or the solicitation of an offer to buy or acquire or subscribe for securities of X5 Retail Group N.V. or any of its subsidiaries or any depositary receipts representing such securities in any jurisdiction or an invitation or inducement to engage in investment activity in relation thereto. In particular, this presentation does not constitute an advertisement or an offer of securities in the Russian Federation.</a:t>
            </a:r>
            <a:endParaRPr lang="ru-RU" dirty="0"/>
          </a:p>
          <a:p>
            <a:pPr marL="0" lvl="0" indent="0">
              <a:lnSpc>
                <a:spcPts val="1200"/>
              </a:lnSpc>
              <a:spcBef>
                <a:spcPts val="0"/>
              </a:spcBef>
              <a:spcAft>
                <a:spcPts val="0"/>
              </a:spcAft>
              <a:buNone/>
            </a:pPr>
            <a:endParaRPr lang="en-US" dirty="0"/>
          </a:p>
          <a:p>
            <a:pPr marL="0" lvl="0" indent="0">
              <a:lnSpc>
                <a:spcPts val="1200"/>
              </a:lnSpc>
              <a:spcBef>
                <a:spcPts val="0"/>
              </a:spcBef>
              <a:spcAft>
                <a:spcPts val="0"/>
              </a:spcAft>
              <a:buNone/>
            </a:pPr>
            <a:r>
              <a:rPr lang="en-US" dirty="0"/>
              <a:t>No part of this presentation, nor the fact of its distribution, should form the basis of, or be relied on in connection with, any contract or commitment or investment decision whatsoever.</a:t>
            </a:r>
            <a:endParaRPr lang="ru-RU" dirty="0"/>
          </a:p>
        </p:txBody>
      </p:sp>
      <p:sp>
        <p:nvSpPr>
          <p:cNvPr id="8" name="Текст 21">
            <a:extLst>
              <a:ext uri="{FF2B5EF4-FFF2-40B4-BE49-F238E27FC236}">
                <a16:creationId xmlns:a16="http://schemas.microsoft.com/office/drawing/2014/main" id="{4974655F-99C2-415E-99EA-64B19B0C34E3}"/>
              </a:ext>
            </a:extLst>
          </p:cNvPr>
          <p:cNvSpPr>
            <a:spLocks noGrp="1"/>
          </p:cNvSpPr>
          <p:nvPr>
            <p:ph type="body" sz="quarter" idx="41" hasCustomPrompt="1"/>
          </p:nvPr>
        </p:nvSpPr>
        <p:spPr>
          <a:xfrm>
            <a:off x="3775787" y="2152010"/>
            <a:ext cx="2868853" cy="2785750"/>
          </a:xfrm>
          <a:prstGeom prst="rect">
            <a:avLst/>
          </a:prstGeom>
        </p:spPr>
        <p:txBody>
          <a:bodyPr/>
          <a:lstStyle>
            <a:lvl1pPr>
              <a:defRPr lang="ru-RU" sz="900" spc="-10" baseline="0" dirty="0">
                <a:solidFill>
                  <a:schemeClr val="tx2"/>
                </a:solidFill>
              </a:defRPr>
            </a:lvl1pPr>
          </a:lstStyle>
          <a:p>
            <a:pPr marL="0" lvl="0" indent="0">
              <a:lnSpc>
                <a:spcPts val="1200"/>
              </a:lnSpc>
              <a:spcBef>
                <a:spcPts val="0"/>
              </a:spcBef>
              <a:spcAft>
                <a:spcPts val="0"/>
              </a:spcAft>
              <a:buNone/>
            </a:pPr>
            <a:r>
              <a:rPr lang="en-US" dirty="0"/>
              <a:t>No representation, warranty or undertaking, express or implied, is given by or on behalf of X5 Retail Group N.V. or any of its directors, officers, employees, shareholders, affiliates, advisers, representatives or any other person as to, and no reliance should be placed on, the fairness, accuracy, completeness or correctness of the information or the opinions contained herein or any other material discussed at the presentation. Neither X5 Retail Group N.V. nor any of its directors, officers, employees, shareholders, affiliates, advisors, representatives or any other person shall have any liability whatsoever (in negligence or otherwise) for any loss howsoever arising from any use of this presentation or any other material discussed at the presentation or their contents or otherwise arising in connection with the presentation. </a:t>
            </a:r>
            <a:endParaRPr lang="ru-RU" dirty="0"/>
          </a:p>
        </p:txBody>
      </p:sp>
      <p:grpSp>
        <p:nvGrpSpPr>
          <p:cNvPr id="9" name="Группа 8">
            <a:extLst>
              <a:ext uri="{FF2B5EF4-FFF2-40B4-BE49-F238E27FC236}">
                <a16:creationId xmlns:a16="http://schemas.microsoft.com/office/drawing/2014/main" id="{32C7ABE6-B80C-405A-BBC5-A1115F903401}"/>
              </a:ext>
            </a:extLst>
          </p:cNvPr>
          <p:cNvGrpSpPr/>
          <p:nvPr userDrawn="1"/>
        </p:nvGrpSpPr>
        <p:grpSpPr>
          <a:xfrm>
            <a:off x="428625" y="238125"/>
            <a:ext cx="802728" cy="244915"/>
            <a:chOff x="428625" y="238125"/>
            <a:chExt cx="802728" cy="244915"/>
          </a:xfrm>
        </p:grpSpPr>
        <p:sp>
          <p:nvSpPr>
            <p:cNvPr id="10" name="Полилиния: фигура 9">
              <a:extLst>
                <a:ext uri="{FF2B5EF4-FFF2-40B4-BE49-F238E27FC236}">
                  <a16:creationId xmlns:a16="http://schemas.microsoft.com/office/drawing/2014/main" id="{E9635DEF-EF1C-495A-8023-F161882006C5}"/>
                </a:ext>
              </a:extLst>
            </p:cNvPr>
            <p:cNvSpPr/>
            <p:nvPr/>
          </p:nvSpPr>
          <p:spPr>
            <a:xfrm>
              <a:off x="548259" y="331338"/>
              <a:ext cx="98412" cy="109280"/>
            </a:xfrm>
            <a:custGeom>
              <a:avLst/>
              <a:gdLst>
                <a:gd name="connsiteX0" fmla="*/ 72042 w 98412"/>
                <a:gd name="connsiteY0" fmla="*/ 109281 h 109280"/>
                <a:gd name="connsiteX1" fmla="*/ 49530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50173 w 98412"/>
                <a:gd name="connsiteY7" fmla="*/ 35355 h 109280"/>
                <a:gd name="connsiteX8" fmla="*/ 71395 w 98412"/>
                <a:gd name="connsiteY8" fmla="*/ 0 h 109280"/>
                <a:gd name="connsiteX9" fmla="*/ 97769 w 98412"/>
                <a:gd name="connsiteY9" fmla="*/ 0 h 109280"/>
                <a:gd name="connsiteX10" fmla="*/ 63679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9530" y="71354"/>
                  </a:lnTo>
                  <a:lnTo>
                    <a:pt x="27018" y="109281"/>
                  </a:lnTo>
                  <a:lnTo>
                    <a:pt x="643" y="109281"/>
                  </a:lnTo>
                  <a:lnTo>
                    <a:pt x="34733" y="52712"/>
                  </a:lnTo>
                  <a:lnTo>
                    <a:pt x="0" y="0"/>
                  </a:lnTo>
                  <a:lnTo>
                    <a:pt x="27661" y="0"/>
                  </a:lnTo>
                  <a:lnTo>
                    <a:pt x="50173" y="35355"/>
                  </a:lnTo>
                  <a:lnTo>
                    <a:pt x="71395" y="0"/>
                  </a:lnTo>
                  <a:lnTo>
                    <a:pt x="97769" y="0"/>
                  </a:lnTo>
                  <a:lnTo>
                    <a:pt x="63679" y="53998"/>
                  </a:lnTo>
                  <a:lnTo>
                    <a:pt x="98412" y="109281"/>
                  </a:lnTo>
                  <a:lnTo>
                    <a:pt x="72042" y="109281"/>
                  </a:lnTo>
                  <a:close/>
                </a:path>
              </a:pathLst>
            </a:custGeom>
            <a:solidFill>
              <a:srgbClr val="000000"/>
            </a:solidFill>
            <a:ln w="4763" cap="flat">
              <a:noFill/>
              <a:prstDash val="solid"/>
              <a:miter/>
            </a:ln>
          </p:spPr>
          <p:txBody>
            <a:bodyPr rtlCol="0" anchor="ctr"/>
            <a:lstStyle/>
            <a:p>
              <a:endParaRPr lang="ru-RU"/>
            </a:p>
          </p:txBody>
        </p:sp>
        <p:sp>
          <p:nvSpPr>
            <p:cNvPr id="11" name="Полилиния: фигура 10">
              <a:extLst>
                <a:ext uri="{FF2B5EF4-FFF2-40B4-BE49-F238E27FC236}">
                  <a16:creationId xmlns:a16="http://schemas.microsoft.com/office/drawing/2014/main" id="{3F098299-D356-4C49-8F3A-C15091C076AE}"/>
                </a:ext>
              </a:extLst>
            </p:cNvPr>
            <p:cNvSpPr/>
            <p:nvPr/>
          </p:nvSpPr>
          <p:spPr>
            <a:xfrm>
              <a:off x="651176" y="331979"/>
              <a:ext cx="81691" cy="110566"/>
            </a:xfrm>
            <a:custGeom>
              <a:avLst/>
              <a:gdLst>
                <a:gd name="connsiteX0" fmla="*/ 81691 w 81691"/>
                <a:gd name="connsiteY0" fmla="*/ 71354 h 110566"/>
                <a:gd name="connsiteX1" fmla="*/ 39881 w 81691"/>
                <a:gd name="connsiteY1" fmla="*/ 110567 h 110566"/>
                <a:gd name="connsiteX2" fmla="*/ 0 w 81691"/>
                <a:gd name="connsiteY2" fmla="*/ 73925 h 110566"/>
                <a:gd name="connsiteX3" fmla="*/ 22512 w 81691"/>
                <a:gd name="connsiteY3" fmla="*/ 73925 h 110566"/>
                <a:gd name="connsiteX4" fmla="*/ 42453 w 81691"/>
                <a:gd name="connsiteY4" fmla="*/ 89354 h 110566"/>
                <a:gd name="connsiteX5" fmla="*/ 59179 w 81691"/>
                <a:gd name="connsiteY5" fmla="*/ 71354 h 110566"/>
                <a:gd name="connsiteX6" fmla="*/ 39881 w 81691"/>
                <a:gd name="connsiteY6" fmla="*/ 53998 h 110566"/>
                <a:gd name="connsiteX7" fmla="*/ 21869 w 81691"/>
                <a:gd name="connsiteY7" fmla="*/ 62997 h 110566"/>
                <a:gd name="connsiteX8" fmla="*/ 0 w 81691"/>
                <a:gd name="connsiteY8" fmla="*/ 62997 h 110566"/>
                <a:gd name="connsiteX9" fmla="*/ 7720 w 81691"/>
                <a:gd name="connsiteY9" fmla="*/ 0 h 110566"/>
                <a:gd name="connsiteX10" fmla="*/ 78472 w 81691"/>
                <a:gd name="connsiteY10" fmla="*/ 0 h 110566"/>
                <a:gd name="connsiteX11" fmla="*/ 75900 w 81691"/>
                <a:gd name="connsiteY11" fmla="*/ 21214 h 110566"/>
                <a:gd name="connsiteX12" fmla="*/ 25089 w 81691"/>
                <a:gd name="connsiteY12" fmla="*/ 21214 h 110566"/>
                <a:gd name="connsiteX13" fmla="*/ 23160 w 81691"/>
                <a:gd name="connsiteY13" fmla="*/ 42427 h 110566"/>
                <a:gd name="connsiteX14" fmla="*/ 44382 w 81691"/>
                <a:gd name="connsiteY14" fmla="*/ 35999 h 110566"/>
                <a:gd name="connsiteX15" fmla="*/ 81691 w 81691"/>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91" h="110566">
                  <a:moveTo>
                    <a:pt x="81691" y="71354"/>
                  </a:moveTo>
                  <a:cubicBezTo>
                    <a:pt x="81691" y="95139"/>
                    <a:pt x="63679" y="110567"/>
                    <a:pt x="39881" y="110567"/>
                  </a:cubicBezTo>
                  <a:cubicBezTo>
                    <a:pt x="19298" y="110567"/>
                    <a:pt x="1291" y="98996"/>
                    <a:pt x="0" y="73925"/>
                  </a:cubicBezTo>
                  <a:lnTo>
                    <a:pt x="22512" y="73925"/>
                  </a:lnTo>
                  <a:cubicBezTo>
                    <a:pt x="23803" y="84853"/>
                    <a:pt x="32804" y="89354"/>
                    <a:pt x="42453" y="89354"/>
                  </a:cubicBezTo>
                  <a:cubicBezTo>
                    <a:pt x="54031" y="89354"/>
                    <a:pt x="59179" y="81639"/>
                    <a:pt x="59179" y="71354"/>
                  </a:cubicBezTo>
                  <a:cubicBezTo>
                    <a:pt x="59179" y="60426"/>
                    <a:pt x="51459" y="53998"/>
                    <a:pt x="39881" y="53998"/>
                  </a:cubicBezTo>
                  <a:cubicBezTo>
                    <a:pt x="30875" y="53998"/>
                    <a:pt x="24446" y="58498"/>
                    <a:pt x="21869" y="62997"/>
                  </a:cubicBezTo>
                  <a:lnTo>
                    <a:pt x="0" y="62997"/>
                  </a:lnTo>
                  <a:lnTo>
                    <a:pt x="7720" y="0"/>
                  </a:lnTo>
                  <a:lnTo>
                    <a:pt x="78472" y="0"/>
                  </a:lnTo>
                  <a:lnTo>
                    <a:pt x="75900" y="21214"/>
                  </a:lnTo>
                  <a:lnTo>
                    <a:pt x="25089" y="21214"/>
                  </a:lnTo>
                  <a:lnTo>
                    <a:pt x="23160" y="42427"/>
                  </a:lnTo>
                  <a:cubicBezTo>
                    <a:pt x="23160" y="42427"/>
                    <a:pt x="28304" y="35999"/>
                    <a:pt x="44382" y="35999"/>
                  </a:cubicBezTo>
                  <a:cubicBezTo>
                    <a:pt x="64965" y="35356"/>
                    <a:pt x="81691" y="48212"/>
                    <a:pt x="81691" y="71354"/>
                  </a:cubicBezTo>
                  <a:close/>
                </a:path>
              </a:pathLst>
            </a:custGeom>
            <a:solidFill>
              <a:srgbClr val="000000"/>
            </a:solidFill>
            <a:ln w="4763" cap="flat">
              <a:noFill/>
              <a:prstDash val="solid"/>
              <a:miter/>
            </a:ln>
          </p:spPr>
          <p:txBody>
            <a:bodyPr rtlCol="0" anchor="ctr"/>
            <a:lstStyle/>
            <a:p>
              <a:endParaRPr lang="ru-RU"/>
            </a:p>
          </p:txBody>
        </p:sp>
        <p:sp>
          <p:nvSpPr>
            <p:cNvPr id="12" name="Полилиния: фигура 11">
              <a:extLst>
                <a:ext uri="{FF2B5EF4-FFF2-40B4-BE49-F238E27FC236}">
                  <a16:creationId xmlns:a16="http://schemas.microsoft.com/office/drawing/2014/main" id="{94831A13-9D6C-4FA9-8540-14A2D4946A9C}"/>
                </a:ext>
              </a:extLst>
            </p:cNvPr>
            <p:cNvSpPr/>
            <p:nvPr/>
          </p:nvSpPr>
          <p:spPr>
            <a:xfrm>
              <a:off x="428625" y="238125"/>
              <a:ext cx="225123" cy="201848"/>
            </a:xfrm>
            <a:custGeom>
              <a:avLst/>
              <a:gdLst>
                <a:gd name="connsiteX0" fmla="*/ 225123 w 225123"/>
                <a:gd name="connsiteY0" fmla="*/ 79711 h 201848"/>
                <a:gd name="connsiteX1" fmla="*/ 95841 w 225123"/>
                <a:gd name="connsiteY1" fmla="*/ 0 h 201848"/>
                <a:gd name="connsiteX2" fmla="*/ 0 w 225123"/>
                <a:gd name="connsiteY2" fmla="*/ 0 h 201848"/>
                <a:gd name="connsiteX3" fmla="*/ 12864 w 225123"/>
                <a:gd name="connsiteY3" fmla="*/ 87425 h 201848"/>
                <a:gd name="connsiteX4" fmla="*/ 106775 w 225123"/>
                <a:gd name="connsiteY4" fmla="*/ 201849 h 201848"/>
                <a:gd name="connsiteX5" fmla="*/ 108704 w 225123"/>
                <a:gd name="connsiteY5" fmla="*/ 199920 h 201848"/>
                <a:gd name="connsiteX6" fmla="*/ 107418 w 225123"/>
                <a:gd name="connsiteY6" fmla="*/ 198634 h 201848"/>
                <a:gd name="connsiteX7" fmla="*/ 59174 w 225123"/>
                <a:gd name="connsiteY7" fmla="*/ 82925 h 201848"/>
                <a:gd name="connsiteX8" fmla="*/ 53388 w 225123"/>
                <a:gd name="connsiteY8" fmla="*/ 43070 h 201848"/>
                <a:gd name="connsiteX9" fmla="*/ 108061 w 225123"/>
                <a:gd name="connsiteY9" fmla="*/ 43070 h 201848"/>
                <a:gd name="connsiteX10" fmla="*/ 221909 w 225123"/>
                <a:gd name="connsiteY10" fmla="*/ 80996 h 201848"/>
                <a:gd name="connsiteX11" fmla="*/ 223195 w 225123"/>
                <a:gd name="connsiteY11" fmla="*/ 81639 h 201848"/>
                <a:gd name="connsiteX12" fmla="*/ 225123 w 225123"/>
                <a:gd name="connsiteY12" fmla="*/ 79711 h 201848"/>
                <a:gd name="connsiteX13" fmla="*/ 225123 w 225123"/>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3" h="201848">
                  <a:moveTo>
                    <a:pt x="225123" y="79711"/>
                  </a:moveTo>
                  <a:cubicBezTo>
                    <a:pt x="212903" y="32784"/>
                    <a:pt x="174955" y="0"/>
                    <a:pt x="95841" y="0"/>
                  </a:cubicBezTo>
                  <a:lnTo>
                    <a:pt x="0" y="0"/>
                  </a:lnTo>
                  <a:lnTo>
                    <a:pt x="12864" y="87425"/>
                  </a:lnTo>
                  <a:cubicBezTo>
                    <a:pt x="22512" y="167136"/>
                    <a:pt x="52745" y="192206"/>
                    <a:pt x="106775" y="201849"/>
                  </a:cubicBezTo>
                  <a:cubicBezTo>
                    <a:pt x="106775" y="201849"/>
                    <a:pt x="108704" y="201849"/>
                    <a:pt x="108704" y="199920"/>
                  </a:cubicBezTo>
                  <a:cubicBezTo>
                    <a:pt x="108704" y="199277"/>
                    <a:pt x="108061" y="198634"/>
                    <a:pt x="107418" y="198634"/>
                  </a:cubicBezTo>
                  <a:cubicBezTo>
                    <a:pt x="71395" y="183206"/>
                    <a:pt x="66894" y="133709"/>
                    <a:pt x="59174" y="82925"/>
                  </a:cubicBezTo>
                  <a:lnTo>
                    <a:pt x="53388" y="43070"/>
                  </a:lnTo>
                  <a:lnTo>
                    <a:pt x="108061" y="43070"/>
                  </a:lnTo>
                  <a:cubicBezTo>
                    <a:pt x="158229" y="43070"/>
                    <a:pt x="197468" y="42427"/>
                    <a:pt x="221909" y="80996"/>
                  </a:cubicBezTo>
                  <a:cubicBezTo>
                    <a:pt x="222552" y="81639"/>
                    <a:pt x="222552" y="81639"/>
                    <a:pt x="223195" y="81639"/>
                  </a:cubicBezTo>
                  <a:cubicBezTo>
                    <a:pt x="224480" y="82282"/>
                    <a:pt x="225123" y="80996"/>
                    <a:pt x="225123" y="79711"/>
                  </a:cubicBezTo>
                  <a:cubicBezTo>
                    <a:pt x="225123" y="80354"/>
                    <a:pt x="225123" y="79711"/>
                    <a:pt x="225123" y="79711"/>
                  </a:cubicBezTo>
                  <a:close/>
                </a:path>
              </a:pathLst>
            </a:custGeom>
            <a:solidFill>
              <a:srgbClr val="5FAF2D"/>
            </a:solidFill>
            <a:ln w="4763" cap="flat">
              <a:noFill/>
              <a:prstDash val="solid"/>
              <a:miter/>
            </a:ln>
          </p:spPr>
          <p:txBody>
            <a:bodyPr rtlCol="0" anchor="ctr"/>
            <a:lstStyle/>
            <a:p>
              <a:endParaRPr lang="ru-RU"/>
            </a:p>
          </p:txBody>
        </p:sp>
        <p:sp>
          <p:nvSpPr>
            <p:cNvPr id="13" name="Полилиния: фигура 12">
              <a:extLst>
                <a:ext uri="{FF2B5EF4-FFF2-40B4-BE49-F238E27FC236}">
                  <a16:creationId xmlns:a16="http://schemas.microsoft.com/office/drawing/2014/main" id="{16177D65-204C-4753-87DF-7DECD25650D0}"/>
                </a:ext>
              </a:extLst>
            </p:cNvPr>
            <p:cNvSpPr/>
            <p:nvPr/>
          </p:nvSpPr>
          <p:spPr>
            <a:xfrm>
              <a:off x="750231" y="326836"/>
              <a:ext cx="112708" cy="116994"/>
            </a:xfrm>
            <a:custGeom>
              <a:avLst/>
              <a:gdLst>
                <a:gd name="connsiteX0" fmla="*/ 112562 w 112708"/>
                <a:gd name="connsiteY0" fmla="*/ 56569 h 116994"/>
                <a:gd name="connsiteX1" fmla="*/ 57245 w 112708"/>
                <a:gd name="connsiteY1" fmla="*/ 116995 h 116994"/>
                <a:gd name="connsiteX2" fmla="*/ 0 w 112708"/>
                <a:gd name="connsiteY2" fmla="*/ 58497 h 116994"/>
                <a:gd name="connsiteX3" fmla="*/ 57888 w 112708"/>
                <a:gd name="connsiteY3" fmla="*/ 0 h 116994"/>
                <a:gd name="connsiteX4" fmla="*/ 111276 w 112708"/>
                <a:gd name="connsiteY4" fmla="*/ 37284 h 116994"/>
                <a:gd name="connsiteX5" fmla="*/ 97126 w 112708"/>
                <a:gd name="connsiteY5" fmla="*/ 37284 h 116994"/>
                <a:gd name="connsiteX6" fmla="*/ 57888 w 112708"/>
                <a:gd name="connsiteY6" fmla="*/ 12856 h 116994"/>
                <a:gd name="connsiteX7" fmla="*/ 13506 w 112708"/>
                <a:gd name="connsiteY7" fmla="*/ 58497 h 116994"/>
                <a:gd name="connsiteX8" fmla="*/ 57888 w 112708"/>
                <a:gd name="connsiteY8" fmla="*/ 104138 h 116994"/>
                <a:gd name="connsiteX9" fmla="*/ 99055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53" y="116995"/>
                    <a:pt x="57245" y="116995"/>
                  </a:cubicBezTo>
                  <a:cubicBezTo>
                    <a:pt x="25089" y="116995"/>
                    <a:pt x="0" y="92567"/>
                    <a:pt x="0" y="58497"/>
                  </a:cubicBezTo>
                  <a:cubicBezTo>
                    <a:pt x="0" y="25070"/>
                    <a:pt x="25089" y="0"/>
                    <a:pt x="57888" y="0"/>
                  </a:cubicBezTo>
                  <a:cubicBezTo>
                    <a:pt x="83620" y="0"/>
                    <a:pt x="103561" y="14785"/>
                    <a:pt x="111276" y="37284"/>
                  </a:cubicBezTo>
                  <a:lnTo>
                    <a:pt x="97126" y="37284"/>
                  </a:lnTo>
                  <a:cubicBezTo>
                    <a:pt x="90049" y="22499"/>
                    <a:pt x="75900" y="12856"/>
                    <a:pt x="57888" y="12856"/>
                  </a:cubicBezTo>
                  <a:cubicBezTo>
                    <a:pt x="32161" y="12856"/>
                    <a:pt x="13506" y="32141"/>
                    <a:pt x="13506" y="58497"/>
                  </a:cubicBezTo>
                  <a:cubicBezTo>
                    <a:pt x="13506" y="84211"/>
                    <a:pt x="31518" y="104138"/>
                    <a:pt x="57888" y="104138"/>
                  </a:cubicBezTo>
                  <a:cubicBezTo>
                    <a:pt x="80400" y="104138"/>
                    <a:pt x="97126" y="89996"/>
                    <a:pt x="99055" y="67497"/>
                  </a:cubicBezTo>
                  <a:lnTo>
                    <a:pt x="55316" y="67497"/>
                  </a:lnTo>
                  <a:lnTo>
                    <a:pt x="55316" y="55926"/>
                  </a:lnTo>
                  <a:lnTo>
                    <a:pt x="112562" y="56569"/>
                  </a:lnTo>
                  <a:close/>
                </a:path>
              </a:pathLst>
            </a:custGeom>
            <a:solidFill>
              <a:srgbClr val="000000"/>
            </a:solidFill>
            <a:ln w="4763" cap="flat">
              <a:noFill/>
              <a:prstDash val="solid"/>
              <a:miter/>
            </a:ln>
          </p:spPr>
          <p:txBody>
            <a:bodyPr rtlCol="0" anchor="ctr"/>
            <a:lstStyle/>
            <a:p>
              <a:endParaRPr lang="ru-RU"/>
            </a:p>
          </p:txBody>
        </p:sp>
        <p:sp>
          <p:nvSpPr>
            <p:cNvPr id="14" name="Полилиния: фигура 13">
              <a:extLst>
                <a:ext uri="{FF2B5EF4-FFF2-40B4-BE49-F238E27FC236}">
                  <a16:creationId xmlns:a16="http://schemas.microsoft.com/office/drawing/2014/main" id="{432646F4-6F3F-43D4-AF5B-58CAF0DDBFB1}"/>
                </a:ext>
              </a:extLst>
            </p:cNvPr>
            <p:cNvSpPr/>
            <p:nvPr/>
          </p:nvSpPr>
          <p:spPr>
            <a:xfrm>
              <a:off x="880800" y="351903"/>
              <a:ext cx="50815" cy="89353"/>
            </a:xfrm>
            <a:custGeom>
              <a:avLst/>
              <a:gdLst>
                <a:gd name="connsiteX0" fmla="*/ 50816 w 50815"/>
                <a:gd name="connsiteY0" fmla="*/ 0 h 89353"/>
                <a:gd name="connsiteX1" fmla="*/ 50816 w 50815"/>
                <a:gd name="connsiteY1" fmla="*/ 13499 h 89353"/>
                <a:gd name="connsiteX2" fmla="*/ 45025 w 50815"/>
                <a:gd name="connsiteY2" fmla="*/ 12857 h 89353"/>
                <a:gd name="connsiteX3" fmla="*/ 13511 w 50815"/>
                <a:gd name="connsiteY3" fmla="*/ 47569 h 89353"/>
                <a:gd name="connsiteX4" fmla="*/ 13511 w 50815"/>
                <a:gd name="connsiteY4" fmla="*/ 89354 h 89353"/>
                <a:gd name="connsiteX5" fmla="*/ 0 w 50815"/>
                <a:gd name="connsiteY5" fmla="*/ 89354 h 89353"/>
                <a:gd name="connsiteX6" fmla="*/ 0 w 50815"/>
                <a:gd name="connsiteY6" fmla="*/ 1929 h 89353"/>
                <a:gd name="connsiteX7" fmla="*/ 13511 w 50815"/>
                <a:gd name="connsiteY7" fmla="*/ 1929 h 89353"/>
                <a:gd name="connsiteX8" fmla="*/ 13511 w 50815"/>
                <a:gd name="connsiteY8" fmla="*/ 21857 h 89353"/>
                <a:gd name="connsiteX9" fmla="*/ 45025 w 50815"/>
                <a:gd name="connsiteY9" fmla="*/ 0 h 89353"/>
                <a:gd name="connsiteX10" fmla="*/ 50816 w 50815"/>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5" h="89353">
                  <a:moveTo>
                    <a:pt x="50816" y="0"/>
                  </a:moveTo>
                  <a:lnTo>
                    <a:pt x="50816" y="13499"/>
                  </a:lnTo>
                  <a:cubicBezTo>
                    <a:pt x="49530" y="13499"/>
                    <a:pt x="47601" y="12857"/>
                    <a:pt x="45025" y="12857"/>
                  </a:cubicBezTo>
                  <a:cubicBezTo>
                    <a:pt x="26375" y="12857"/>
                    <a:pt x="13511" y="25070"/>
                    <a:pt x="13511" y="47569"/>
                  </a:cubicBezTo>
                  <a:lnTo>
                    <a:pt x="13511" y="89354"/>
                  </a:lnTo>
                  <a:lnTo>
                    <a:pt x="0" y="89354"/>
                  </a:lnTo>
                  <a:lnTo>
                    <a:pt x="0" y="1929"/>
                  </a:lnTo>
                  <a:lnTo>
                    <a:pt x="13511" y="1929"/>
                  </a:lnTo>
                  <a:lnTo>
                    <a:pt x="13511" y="21857"/>
                  </a:lnTo>
                  <a:cubicBezTo>
                    <a:pt x="18655" y="8357"/>
                    <a:pt x="29589" y="0"/>
                    <a:pt x="45025" y="0"/>
                  </a:cubicBezTo>
                  <a:cubicBezTo>
                    <a:pt x="47601" y="0"/>
                    <a:pt x="49530" y="0"/>
                    <a:pt x="50816" y="0"/>
                  </a:cubicBezTo>
                  <a:close/>
                </a:path>
              </a:pathLst>
            </a:custGeom>
            <a:solidFill>
              <a:srgbClr val="000000"/>
            </a:solidFill>
            <a:ln w="4763" cap="flat">
              <a:noFill/>
              <a:prstDash val="solid"/>
              <a:miter/>
            </a:ln>
          </p:spPr>
          <p:txBody>
            <a:bodyPr rtlCol="0" anchor="ctr"/>
            <a:lstStyle/>
            <a:p>
              <a:endParaRPr lang="ru-RU"/>
            </a:p>
          </p:txBody>
        </p:sp>
        <p:sp>
          <p:nvSpPr>
            <p:cNvPr id="15" name="Полилиния: фигура 14">
              <a:extLst>
                <a:ext uri="{FF2B5EF4-FFF2-40B4-BE49-F238E27FC236}">
                  <a16:creationId xmlns:a16="http://schemas.microsoft.com/office/drawing/2014/main" id="{BE03FAF3-FBAD-4EEA-B6DD-A3393734CE7B}"/>
                </a:ext>
              </a:extLst>
            </p:cNvPr>
            <p:cNvSpPr/>
            <p:nvPr/>
          </p:nvSpPr>
          <p:spPr>
            <a:xfrm>
              <a:off x="938693"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1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36" y="92568"/>
                    <a:pt x="0" y="72640"/>
                    <a:pt x="0" y="46284"/>
                  </a:cubicBezTo>
                  <a:cubicBezTo>
                    <a:pt x="0" y="19928"/>
                    <a:pt x="20579" y="0"/>
                    <a:pt x="45668" y="0"/>
                  </a:cubicBezTo>
                  <a:cubicBezTo>
                    <a:pt x="70752" y="0"/>
                    <a:pt x="91335" y="19285"/>
                    <a:pt x="91335" y="46284"/>
                  </a:cubicBezTo>
                  <a:close/>
                  <a:moveTo>
                    <a:pt x="12864" y="46284"/>
                  </a:moveTo>
                  <a:cubicBezTo>
                    <a:pt x="12864" y="65569"/>
                    <a:pt x="27013" y="79711"/>
                    <a:pt x="45025" y="79711"/>
                  </a:cubicBezTo>
                  <a:cubicBezTo>
                    <a:pt x="63032" y="79711"/>
                    <a:pt x="77181" y="65569"/>
                    <a:pt x="77181" y="46284"/>
                  </a:cubicBezTo>
                  <a:cubicBezTo>
                    <a:pt x="77181" y="26999"/>
                    <a:pt x="63032" y="12857"/>
                    <a:pt x="45025" y="12857"/>
                  </a:cubicBezTo>
                  <a:cubicBezTo>
                    <a:pt x="27656" y="12857"/>
                    <a:pt x="12864" y="26356"/>
                    <a:pt x="12864" y="46284"/>
                  </a:cubicBezTo>
                  <a:close/>
                </a:path>
              </a:pathLst>
            </a:custGeom>
            <a:solidFill>
              <a:srgbClr val="000000"/>
            </a:solidFill>
            <a:ln w="4763" cap="flat">
              <a:noFill/>
              <a:prstDash val="solid"/>
              <a:miter/>
            </a:ln>
          </p:spPr>
          <p:txBody>
            <a:bodyPr rtlCol="0" anchor="ctr"/>
            <a:lstStyle/>
            <a:p>
              <a:endParaRPr lang="ru-RU"/>
            </a:p>
          </p:txBody>
        </p:sp>
        <p:sp>
          <p:nvSpPr>
            <p:cNvPr id="16" name="Полилиния: фигура 15">
              <a:extLst>
                <a:ext uri="{FF2B5EF4-FFF2-40B4-BE49-F238E27FC236}">
                  <a16:creationId xmlns:a16="http://schemas.microsoft.com/office/drawing/2014/main" id="{6131C1CF-87CC-49B5-811C-18418086E2BE}"/>
                </a:ext>
              </a:extLst>
            </p:cNvPr>
            <p:cNvSpPr/>
            <p:nvPr/>
          </p:nvSpPr>
          <p:spPr>
            <a:xfrm>
              <a:off x="1046106" y="353838"/>
              <a:ext cx="76542" cy="90638"/>
            </a:xfrm>
            <a:custGeom>
              <a:avLst/>
              <a:gdLst>
                <a:gd name="connsiteX0" fmla="*/ 76543 w 76542"/>
                <a:gd name="connsiteY0" fmla="*/ 0 h 90638"/>
                <a:gd name="connsiteX1" fmla="*/ 76543 w 76542"/>
                <a:gd name="connsiteY1" fmla="*/ 88710 h 90638"/>
                <a:gd name="connsiteX2" fmla="*/ 63036 w 76542"/>
                <a:gd name="connsiteY2" fmla="*/ 88710 h 90638"/>
                <a:gd name="connsiteX3" fmla="*/ 63036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6 w 76542"/>
                <a:gd name="connsiteY10" fmla="*/ 45641 h 90638"/>
                <a:gd name="connsiteX11" fmla="*/ 63036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6" y="88710"/>
                  </a:lnTo>
                  <a:lnTo>
                    <a:pt x="63036" y="71354"/>
                  </a:lnTo>
                  <a:cubicBezTo>
                    <a:pt x="57245" y="82925"/>
                    <a:pt x="46954"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5" y="77782"/>
                    <a:pt x="63036" y="64926"/>
                    <a:pt x="63036" y="45641"/>
                  </a:cubicBezTo>
                  <a:lnTo>
                    <a:pt x="63036" y="0"/>
                  </a:lnTo>
                  <a:lnTo>
                    <a:pt x="76543" y="0"/>
                  </a:lnTo>
                  <a:close/>
                </a:path>
              </a:pathLst>
            </a:custGeom>
            <a:solidFill>
              <a:srgbClr val="000000"/>
            </a:solidFill>
            <a:ln w="4763" cap="flat">
              <a:noFill/>
              <a:prstDash val="solid"/>
              <a:miter/>
            </a:ln>
          </p:spPr>
          <p:txBody>
            <a:bodyPr rtlCol="0" anchor="ctr"/>
            <a:lstStyle/>
            <a:p>
              <a:endParaRPr lang="ru-RU"/>
            </a:p>
          </p:txBody>
        </p:sp>
        <p:sp>
          <p:nvSpPr>
            <p:cNvPr id="17" name="Полилиния: фигура 16">
              <a:extLst>
                <a:ext uri="{FF2B5EF4-FFF2-40B4-BE49-F238E27FC236}">
                  <a16:creationId xmlns:a16="http://schemas.microsoft.com/office/drawing/2014/main" id="{A3045D6A-1D6A-4B9E-9340-5B6888131EC5}"/>
                </a:ext>
              </a:extLst>
            </p:cNvPr>
            <p:cNvSpPr/>
            <p:nvPr/>
          </p:nvSpPr>
          <p:spPr>
            <a:xfrm>
              <a:off x="1142590" y="351903"/>
              <a:ext cx="88763" cy="131137"/>
            </a:xfrm>
            <a:custGeom>
              <a:avLst/>
              <a:gdLst>
                <a:gd name="connsiteX0" fmla="*/ 88763 w 88763"/>
                <a:gd name="connsiteY0" fmla="*/ 46284 h 131137"/>
                <a:gd name="connsiteX1" fmla="*/ 46953 w 88763"/>
                <a:gd name="connsiteY1" fmla="*/ 92568 h 131137"/>
                <a:gd name="connsiteX2" fmla="*/ 12864 w 88763"/>
                <a:gd name="connsiteY2" fmla="*/ 72640 h 131137"/>
                <a:gd name="connsiteX3" fmla="*/ 12864 w 88763"/>
                <a:gd name="connsiteY3" fmla="*/ 131137 h 131137"/>
                <a:gd name="connsiteX4" fmla="*/ 0 w 88763"/>
                <a:gd name="connsiteY4" fmla="*/ 131137 h 131137"/>
                <a:gd name="connsiteX5" fmla="*/ 0 w 88763"/>
                <a:gd name="connsiteY5" fmla="*/ 1929 h 131137"/>
                <a:gd name="connsiteX6" fmla="*/ 13506 w 88763"/>
                <a:gd name="connsiteY6" fmla="*/ 1929 h 131137"/>
                <a:gd name="connsiteX7" fmla="*/ 13506 w 88763"/>
                <a:gd name="connsiteY7" fmla="*/ 19928 h 131137"/>
                <a:gd name="connsiteX8" fmla="*/ 47596 w 88763"/>
                <a:gd name="connsiteY8" fmla="*/ 0 h 131137"/>
                <a:gd name="connsiteX9" fmla="*/ 88763 w 88763"/>
                <a:gd name="connsiteY9" fmla="*/ 46284 h 131137"/>
                <a:gd name="connsiteX10" fmla="*/ 75257 w 88763"/>
                <a:gd name="connsiteY10" fmla="*/ 46284 h 131137"/>
                <a:gd name="connsiteX11" fmla="*/ 44382 w 88763"/>
                <a:gd name="connsiteY11" fmla="*/ 12857 h 131137"/>
                <a:gd name="connsiteX12" fmla="*/ 12221 w 88763"/>
                <a:gd name="connsiteY12" fmla="*/ 46284 h 131137"/>
                <a:gd name="connsiteX13" fmla="*/ 44382 w 88763"/>
                <a:gd name="connsiteY13" fmla="*/ 79711 h 131137"/>
                <a:gd name="connsiteX14" fmla="*/ 75257 w 88763"/>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63" h="131137">
                  <a:moveTo>
                    <a:pt x="88763" y="46284"/>
                  </a:moveTo>
                  <a:cubicBezTo>
                    <a:pt x="88763" y="73282"/>
                    <a:pt x="71395" y="92568"/>
                    <a:pt x="46953" y="92568"/>
                  </a:cubicBezTo>
                  <a:cubicBezTo>
                    <a:pt x="31518" y="92568"/>
                    <a:pt x="19941" y="84853"/>
                    <a:pt x="12864" y="72640"/>
                  </a:cubicBezTo>
                  <a:lnTo>
                    <a:pt x="12864" y="131137"/>
                  </a:lnTo>
                  <a:lnTo>
                    <a:pt x="0" y="131137"/>
                  </a:lnTo>
                  <a:lnTo>
                    <a:pt x="0" y="1929"/>
                  </a:lnTo>
                  <a:lnTo>
                    <a:pt x="13506" y="1929"/>
                  </a:lnTo>
                  <a:lnTo>
                    <a:pt x="13506" y="19928"/>
                  </a:lnTo>
                  <a:cubicBezTo>
                    <a:pt x="20583" y="7714"/>
                    <a:pt x="32161" y="0"/>
                    <a:pt x="47596" y="0"/>
                  </a:cubicBezTo>
                  <a:cubicBezTo>
                    <a:pt x="71395" y="0"/>
                    <a:pt x="88763" y="19285"/>
                    <a:pt x="88763" y="46284"/>
                  </a:cubicBezTo>
                  <a:close/>
                  <a:moveTo>
                    <a:pt x="75257" y="46284"/>
                  </a:moveTo>
                  <a:cubicBezTo>
                    <a:pt x="75257" y="26999"/>
                    <a:pt x="62394" y="12857"/>
                    <a:pt x="44382" y="12857"/>
                  </a:cubicBezTo>
                  <a:cubicBezTo>
                    <a:pt x="26370" y="12857"/>
                    <a:pt x="12221" y="26999"/>
                    <a:pt x="12221" y="46284"/>
                  </a:cubicBezTo>
                  <a:cubicBezTo>
                    <a:pt x="12221" y="65569"/>
                    <a:pt x="25727" y="79711"/>
                    <a:pt x="44382" y="79711"/>
                  </a:cubicBezTo>
                  <a:cubicBezTo>
                    <a:pt x="63036" y="79711"/>
                    <a:pt x="75257" y="65569"/>
                    <a:pt x="75257" y="46284"/>
                  </a:cubicBezTo>
                  <a:close/>
                </a:path>
              </a:pathLst>
            </a:custGeom>
            <a:solidFill>
              <a:srgbClr val="000000"/>
            </a:solidFill>
            <a:ln w="4763" cap="flat">
              <a:noFill/>
              <a:prstDash val="solid"/>
              <a:miter/>
            </a:ln>
          </p:spPr>
          <p:txBody>
            <a:bodyPr rtlCol="0" anchor="ctr"/>
            <a:lstStyle/>
            <a:p>
              <a:endParaRPr lang="ru-RU"/>
            </a:p>
          </p:txBody>
        </p:sp>
      </p:grpSp>
      <p:sp>
        <p:nvSpPr>
          <p:cNvPr id="18" name="Текст 21">
            <a:extLst>
              <a:ext uri="{FF2B5EF4-FFF2-40B4-BE49-F238E27FC236}">
                <a16:creationId xmlns:a16="http://schemas.microsoft.com/office/drawing/2014/main" id="{55270207-3A96-41A0-BB86-7BADF5373E26}"/>
              </a:ext>
            </a:extLst>
          </p:cNvPr>
          <p:cNvSpPr>
            <a:spLocks noGrp="1"/>
          </p:cNvSpPr>
          <p:nvPr>
            <p:ph type="body" sz="quarter" idx="42" hasCustomPrompt="1"/>
          </p:nvPr>
        </p:nvSpPr>
        <p:spPr>
          <a:xfrm>
            <a:off x="1303502" y="319529"/>
            <a:ext cx="3320886" cy="173230"/>
          </a:xfrm>
          <a:prstGeom prst="rect">
            <a:avLst/>
          </a:prstGeom>
        </p:spPr>
        <p:txBody>
          <a:bodyPr/>
          <a:lstStyle>
            <a:lvl1pPr marL="0" indent="0">
              <a:lnSpc>
                <a:spcPts val="800"/>
              </a:lnSpc>
              <a:spcBef>
                <a:spcPts val="0"/>
              </a:spcBef>
              <a:buNone/>
              <a:defRPr sz="600" spc="-20" baseline="0">
                <a:solidFill>
                  <a:schemeClr val="tx1"/>
                </a:solidFill>
                <a:latin typeface="+mj-lt"/>
              </a:defRPr>
            </a:lvl1pPr>
            <a:lvl2pPr>
              <a:defRPr sz="1400"/>
            </a:lvl2pPr>
            <a:lvl3pPr>
              <a:defRPr sz="1400"/>
            </a:lvl3pPr>
            <a:lvl4pPr>
              <a:defRPr sz="1400"/>
            </a:lvl4pPr>
            <a:lvl5pPr>
              <a:defRPr sz="1400"/>
            </a:lvl5pPr>
          </a:lstStyle>
          <a:p>
            <a:pPr lvl="0"/>
            <a:r>
              <a:rPr lang="en-US" dirty="0"/>
              <a:t>X5 WEBCAST: ONLINE BUSINESSES, MAY 2020</a:t>
            </a:r>
            <a:endParaRPr lang="ru-RU" dirty="0"/>
          </a:p>
        </p:txBody>
      </p:sp>
      <p:sp>
        <p:nvSpPr>
          <p:cNvPr id="19" name="Овал 18">
            <a:extLst>
              <a:ext uri="{FF2B5EF4-FFF2-40B4-BE49-F238E27FC236}">
                <a16:creationId xmlns:a16="http://schemas.microsoft.com/office/drawing/2014/main" id="{DD3F283F-077D-4B98-95CC-04EB6D1536F1}"/>
              </a:ext>
            </a:extLst>
          </p:cNvPr>
          <p:cNvSpPr/>
          <p:nvPr userDrawn="1"/>
        </p:nvSpPr>
        <p:spPr>
          <a:xfrm>
            <a:off x="11668125" y="238125"/>
            <a:ext cx="285750" cy="285750"/>
          </a:xfrm>
          <a:prstGeom prst="ellipse">
            <a:avLst/>
          </a:prstGeom>
          <a:solidFill>
            <a:srgbClr val="5FAF2D"/>
          </a:solidFill>
          <a:ln w="4763" cap="flat">
            <a:noFill/>
            <a:prstDash val="solid"/>
            <a:miter/>
          </a:ln>
        </p:spPr>
        <p:txBody>
          <a:bodyPr rtlCol="0" anchor="ctr"/>
          <a:lstStyle/>
          <a:p>
            <a:endParaRPr lang="ru-RU"/>
          </a:p>
        </p:txBody>
      </p:sp>
      <p:sp>
        <p:nvSpPr>
          <p:cNvPr id="20" name="Номер слайда 6">
            <a:extLst>
              <a:ext uri="{FF2B5EF4-FFF2-40B4-BE49-F238E27FC236}">
                <a16:creationId xmlns:a16="http://schemas.microsoft.com/office/drawing/2014/main" id="{ECFE72EF-759C-4B64-8187-60E30AD063A6}"/>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7884861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Слайд с текстом 4">
    <p:spTree>
      <p:nvGrpSpPr>
        <p:cNvPr id="1" name=""/>
        <p:cNvGrpSpPr/>
        <p:nvPr/>
      </p:nvGrpSpPr>
      <p:grpSpPr>
        <a:xfrm>
          <a:off x="0" y="0"/>
          <a:ext cx="0" cy="0"/>
          <a:chOff x="0" y="0"/>
          <a:chExt cx="0" cy="0"/>
        </a:xfrm>
      </p:grpSpPr>
      <p:pic>
        <p:nvPicPr>
          <p:cNvPr id="21" name="Рисунок 20" descr="Изображение выглядит как человек, мужчина, стоит, компьютер&#10;&#10;Автоматически созданное описание">
            <a:extLst>
              <a:ext uri="{FF2B5EF4-FFF2-40B4-BE49-F238E27FC236}">
                <a16:creationId xmlns:a16="http://schemas.microsoft.com/office/drawing/2014/main" id="{B517F525-0DDD-41E4-B4AB-A8C1E541A17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Текст 10">
            <a:extLst>
              <a:ext uri="{FF2B5EF4-FFF2-40B4-BE49-F238E27FC236}">
                <a16:creationId xmlns:a16="http://schemas.microsoft.com/office/drawing/2014/main" id="{8849C38E-EE0E-4925-B815-7E4EBC8D67B8}"/>
              </a:ext>
            </a:extLst>
          </p:cNvPr>
          <p:cNvSpPr>
            <a:spLocks noGrp="1"/>
          </p:cNvSpPr>
          <p:nvPr>
            <p:ph type="body" sz="quarter" idx="40" hasCustomPrompt="1"/>
          </p:nvPr>
        </p:nvSpPr>
        <p:spPr>
          <a:xfrm>
            <a:off x="336627" y="683259"/>
            <a:ext cx="4945587" cy="1003301"/>
          </a:xfrm>
          <a:prstGeom prst="rect">
            <a:avLst/>
          </a:prstGeom>
        </p:spPr>
        <p:txBody>
          <a:bodyPr/>
          <a:lstStyle>
            <a:lvl1pPr marL="0" indent="0">
              <a:lnSpc>
                <a:spcPts val="3200"/>
              </a:lnSpc>
              <a:spcBef>
                <a:spcPts val="0"/>
              </a:spcBef>
              <a:buNone/>
              <a:defRPr sz="3600" spc="-100" baseline="0">
                <a:ln w="12700">
                  <a:noFill/>
                </a:ln>
                <a:solidFill>
                  <a:schemeClr val="bg1"/>
                </a:solidFill>
                <a:latin typeface="+mj-lt"/>
              </a:defRPr>
            </a:lvl1pPr>
          </a:lstStyle>
          <a:p>
            <a:pPr lvl="0"/>
            <a:r>
              <a:rPr lang="en-US" dirty="0"/>
              <a:t>Further consolidation of food retail market</a:t>
            </a:r>
          </a:p>
        </p:txBody>
      </p:sp>
      <p:sp>
        <p:nvSpPr>
          <p:cNvPr id="5" name="Текст 21">
            <a:extLst>
              <a:ext uri="{FF2B5EF4-FFF2-40B4-BE49-F238E27FC236}">
                <a16:creationId xmlns:a16="http://schemas.microsoft.com/office/drawing/2014/main" id="{15902C8F-C292-4676-A48C-4417599B0648}"/>
              </a:ext>
            </a:extLst>
          </p:cNvPr>
          <p:cNvSpPr>
            <a:spLocks noGrp="1"/>
          </p:cNvSpPr>
          <p:nvPr>
            <p:ph type="body" sz="quarter" idx="17" hasCustomPrompt="1"/>
          </p:nvPr>
        </p:nvSpPr>
        <p:spPr>
          <a:xfrm>
            <a:off x="336627" y="2879979"/>
            <a:ext cx="3492423" cy="2397125"/>
          </a:xfrm>
          <a:prstGeom prst="rect">
            <a:avLst/>
          </a:prstGeom>
        </p:spPr>
        <p:txBody>
          <a:bodyPr/>
          <a:lstStyle>
            <a:lvl1pPr>
              <a:defRPr lang="ru-RU" sz="900" spc="-10" baseline="0" dirty="0">
                <a:solidFill>
                  <a:schemeClr val="bg1"/>
                </a:solidFill>
              </a:defRPr>
            </a:lvl1pPr>
          </a:lstStyle>
          <a:p>
            <a:pPr marL="0" lvl="0" indent="0">
              <a:lnSpc>
                <a:spcPts val="1200"/>
              </a:lnSpc>
              <a:spcBef>
                <a:spcPts val="0"/>
              </a:spcBef>
              <a:spcAft>
                <a:spcPts val="0"/>
              </a:spcAft>
              <a:buNone/>
            </a:pPr>
            <a:r>
              <a:rPr lang="en-US" dirty="0"/>
              <a:t>This presentation does not constitute or form part of and should not be construed as an advertisement of securities, an offer or invitation to sell or issue or the solicitation of an offer to buy or acquire or subscribe for securities of X5 Retail Group N.V. or any of its subsidiaries or any depositary receipts representing such securities in any jurisdiction or an invitation or inducement to engage in investment activity in relation thereto. In particular, this presentation does not constitute an advertisement or an offer of securities in the Russian Federation.</a:t>
            </a:r>
            <a:endParaRPr lang="ru-RU" dirty="0"/>
          </a:p>
          <a:p>
            <a:pPr marL="0" lvl="0" indent="0">
              <a:lnSpc>
                <a:spcPts val="1200"/>
              </a:lnSpc>
              <a:spcBef>
                <a:spcPts val="0"/>
              </a:spcBef>
              <a:spcAft>
                <a:spcPts val="0"/>
              </a:spcAft>
              <a:buNone/>
            </a:pPr>
            <a:endParaRPr lang="en-US" dirty="0"/>
          </a:p>
          <a:p>
            <a:pPr marL="0" lvl="0" indent="0">
              <a:lnSpc>
                <a:spcPts val="1200"/>
              </a:lnSpc>
              <a:spcBef>
                <a:spcPts val="0"/>
              </a:spcBef>
              <a:spcAft>
                <a:spcPts val="0"/>
              </a:spcAft>
              <a:buNone/>
            </a:pPr>
            <a:r>
              <a:rPr lang="en-US" dirty="0"/>
              <a:t>No part of this presentation, nor the fact of its distribution, should form the basis of, or be relied on in connection with, any contract or commitment or investment decision whatsoever.</a:t>
            </a:r>
            <a:endParaRPr lang="ru-RU" dirty="0"/>
          </a:p>
        </p:txBody>
      </p:sp>
      <p:sp>
        <p:nvSpPr>
          <p:cNvPr id="6" name="Текст 21">
            <a:extLst>
              <a:ext uri="{FF2B5EF4-FFF2-40B4-BE49-F238E27FC236}">
                <a16:creationId xmlns:a16="http://schemas.microsoft.com/office/drawing/2014/main" id="{823E61BE-FABE-4792-9D6A-EF511E637D09}"/>
              </a:ext>
            </a:extLst>
          </p:cNvPr>
          <p:cNvSpPr>
            <a:spLocks noGrp="1"/>
          </p:cNvSpPr>
          <p:nvPr>
            <p:ph type="body" sz="quarter" idx="41" hasCustomPrompt="1"/>
          </p:nvPr>
        </p:nvSpPr>
        <p:spPr>
          <a:xfrm>
            <a:off x="336627" y="2161160"/>
            <a:ext cx="3554653" cy="731520"/>
          </a:xfrm>
          <a:prstGeom prst="rect">
            <a:avLst/>
          </a:prstGeom>
        </p:spPr>
        <p:txBody>
          <a:bodyPr/>
          <a:lstStyle>
            <a:lvl1pPr marL="0" indent="0">
              <a:lnSpc>
                <a:spcPts val="1500"/>
              </a:lnSpc>
              <a:spcBef>
                <a:spcPts val="0"/>
              </a:spcBef>
              <a:spcAft>
                <a:spcPts val="0"/>
              </a:spcAft>
              <a:buNone/>
              <a:defRPr sz="1200" spc="-10" baseline="0">
                <a:solidFill>
                  <a:schemeClr val="bg1"/>
                </a:solidFill>
              </a:defRPr>
            </a:lvl1pPr>
            <a:lvl2pPr>
              <a:defRPr sz="1400"/>
            </a:lvl2pPr>
            <a:lvl3pPr>
              <a:defRPr sz="1400"/>
            </a:lvl3pPr>
            <a:lvl4pPr>
              <a:defRPr sz="1400"/>
            </a:lvl4pPr>
            <a:lvl5pPr>
              <a:defRPr sz="1400"/>
            </a:lvl5pPr>
          </a:lstStyle>
          <a:p>
            <a:pPr lvl="0"/>
            <a:r>
              <a:rPr lang="en-US" dirty="0"/>
              <a:t>The thesis statement is the sentence that states the main idea of a writing assignment and </a:t>
            </a:r>
            <a:endParaRPr lang="ru-RU" dirty="0"/>
          </a:p>
          <a:p>
            <a:pPr lvl="0"/>
            <a:r>
              <a:rPr lang="en-US" dirty="0"/>
              <a:t>helps control the ideas within the paper.</a:t>
            </a:r>
            <a:endParaRPr lang="ru-RU" dirty="0"/>
          </a:p>
        </p:txBody>
      </p:sp>
      <p:grpSp>
        <p:nvGrpSpPr>
          <p:cNvPr id="7" name="Группа 6">
            <a:extLst>
              <a:ext uri="{FF2B5EF4-FFF2-40B4-BE49-F238E27FC236}">
                <a16:creationId xmlns:a16="http://schemas.microsoft.com/office/drawing/2014/main" id="{DC79C366-765C-4574-AA7A-8EA177CCA25A}"/>
              </a:ext>
            </a:extLst>
          </p:cNvPr>
          <p:cNvGrpSpPr/>
          <p:nvPr userDrawn="1"/>
        </p:nvGrpSpPr>
        <p:grpSpPr>
          <a:xfrm>
            <a:off x="428625" y="238125"/>
            <a:ext cx="802728" cy="244915"/>
            <a:chOff x="428625" y="238125"/>
            <a:chExt cx="802728" cy="244915"/>
          </a:xfrm>
          <a:solidFill>
            <a:schemeClr val="bg1"/>
          </a:solidFill>
        </p:grpSpPr>
        <p:sp>
          <p:nvSpPr>
            <p:cNvPr id="8" name="Полилиния: фигура 7">
              <a:extLst>
                <a:ext uri="{FF2B5EF4-FFF2-40B4-BE49-F238E27FC236}">
                  <a16:creationId xmlns:a16="http://schemas.microsoft.com/office/drawing/2014/main" id="{15055BFE-C330-4F49-99FE-9896536AA465}"/>
                </a:ext>
              </a:extLst>
            </p:cNvPr>
            <p:cNvSpPr/>
            <p:nvPr/>
          </p:nvSpPr>
          <p:spPr>
            <a:xfrm>
              <a:off x="548259" y="331338"/>
              <a:ext cx="98412" cy="109280"/>
            </a:xfrm>
            <a:custGeom>
              <a:avLst/>
              <a:gdLst>
                <a:gd name="connsiteX0" fmla="*/ 72042 w 98412"/>
                <a:gd name="connsiteY0" fmla="*/ 109281 h 109280"/>
                <a:gd name="connsiteX1" fmla="*/ 49530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50173 w 98412"/>
                <a:gd name="connsiteY7" fmla="*/ 35355 h 109280"/>
                <a:gd name="connsiteX8" fmla="*/ 71395 w 98412"/>
                <a:gd name="connsiteY8" fmla="*/ 0 h 109280"/>
                <a:gd name="connsiteX9" fmla="*/ 97769 w 98412"/>
                <a:gd name="connsiteY9" fmla="*/ 0 h 109280"/>
                <a:gd name="connsiteX10" fmla="*/ 63679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9530" y="71354"/>
                  </a:lnTo>
                  <a:lnTo>
                    <a:pt x="27018" y="109281"/>
                  </a:lnTo>
                  <a:lnTo>
                    <a:pt x="643" y="109281"/>
                  </a:lnTo>
                  <a:lnTo>
                    <a:pt x="34733" y="52712"/>
                  </a:lnTo>
                  <a:lnTo>
                    <a:pt x="0" y="0"/>
                  </a:lnTo>
                  <a:lnTo>
                    <a:pt x="27661" y="0"/>
                  </a:lnTo>
                  <a:lnTo>
                    <a:pt x="50173" y="35355"/>
                  </a:lnTo>
                  <a:lnTo>
                    <a:pt x="71395" y="0"/>
                  </a:lnTo>
                  <a:lnTo>
                    <a:pt x="97769" y="0"/>
                  </a:lnTo>
                  <a:lnTo>
                    <a:pt x="63679" y="53998"/>
                  </a:lnTo>
                  <a:lnTo>
                    <a:pt x="98412" y="109281"/>
                  </a:lnTo>
                  <a:lnTo>
                    <a:pt x="72042" y="109281"/>
                  </a:lnTo>
                  <a:close/>
                </a:path>
              </a:pathLst>
            </a:custGeom>
            <a:grpFill/>
            <a:ln w="4763" cap="flat">
              <a:noFill/>
              <a:prstDash val="solid"/>
              <a:miter/>
            </a:ln>
          </p:spPr>
          <p:txBody>
            <a:bodyPr rtlCol="0" anchor="ctr"/>
            <a:lstStyle/>
            <a:p>
              <a:endParaRPr lang="ru-RU"/>
            </a:p>
          </p:txBody>
        </p:sp>
        <p:sp>
          <p:nvSpPr>
            <p:cNvPr id="9" name="Полилиния: фигура 8">
              <a:extLst>
                <a:ext uri="{FF2B5EF4-FFF2-40B4-BE49-F238E27FC236}">
                  <a16:creationId xmlns:a16="http://schemas.microsoft.com/office/drawing/2014/main" id="{EE425571-8E24-4C97-8A51-485684816CFE}"/>
                </a:ext>
              </a:extLst>
            </p:cNvPr>
            <p:cNvSpPr/>
            <p:nvPr/>
          </p:nvSpPr>
          <p:spPr>
            <a:xfrm>
              <a:off x="651176" y="331979"/>
              <a:ext cx="81691" cy="110566"/>
            </a:xfrm>
            <a:custGeom>
              <a:avLst/>
              <a:gdLst>
                <a:gd name="connsiteX0" fmla="*/ 81691 w 81691"/>
                <a:gd name="connsiteY0" fmla="*/ 71354 h 110566"/>
                <a:gd name="connsiteX1" fmla="*/ 39881 w 81691"/>
                <a:gd name="connsiteY1" fmla="*/ 110567 h 110566"/>
                <a:gd name="connsiteX2" fmla="*/ 0 w 81691"/>
                <a:gd name="connsiteY2" fmla="*/ 73925 h 110566"/>
                <a:gd name="connsiteX3" fmla="*/ 22512 w 81691"/>
                <a:gd name="connsiteY3" fmla="*/ 73925 h 110566"/>
                <a:gd name="connsiteX4" fmla="*/ 42453 w 81691"/>
                <a:gd name="connsiteY4" fmla="*/ 89354 h 110566"/>
                <a:gd name="connsiteX5" fmla="*/ 59179 w 81691"/>
                <a:gd name="connsiteY5" fmla="*/ 71354 h 110566"/>
                <a:gd name="connsiteX6" fmla="*/ 39881 w 81691"/>
                <a:gd name="connsiteY6" fmla="*/ 53998 h 110566"/>
                <a:gd name="connsiteX7" fmla="*/ 21869 w 81691"/>
                <a:gd name="connsiteY7" fmla="*/ 62997 h 110566"/>
                <a:gd name="connsiteX8" fmla="*/ 0 w 81691"/>
                <a:gd name="connsiteY8" fmla="*/ 62997 h 110566"/>
                <a:gd name="connsiteX9" fmla="*/ 7720 w 81691"/>
                <a:gd name="connsiteY9" fmla="*/ 0 h 110566"/>
                <a:gd name="connsiteX10" fmla="*/ 78472 w 81691"/>
                <a:gd name="connsiteY10" fmla="*/ 0 h 110566"/>
                <a:gd name="connsiteX11" fmla="*/ 75900 w 81691"/>
                <a:gd name="connsiteY11" fmla="*/ 21214 h 110566"/>
                <a:gd name="connsiteX12" fmla="*/ 25089 w 81691"/>
                <a:gd name="connsiteY12" fmla="*/ 21214 h 110566"/>
                <a:gd name="connsiteX13" fmla="*/ 23160 w 81691"/>
                <a:gd name="connsiteY13" fmla="*/ 42427 h 110566"/>
                <a:gd name="connsiteX14" fmla="*/ 44382 w 81691"/>
                <a:gd name="connsiteY14" fmla="*/ 35999 h 110566"/>
                <a:gd name="connsiteX15" fmla="*/ 81691 w 81691"/>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91" h="110566">
                  <a:moveTo>
                    <a:pt x="81691" y="71354"/>
                  </a:moveTo>
                  <a:cubicBezTo>
                    <a:pt x="81691" y="95139"/>
                    <a:pt x="63679" y="110567"/>
                    <a:pt x="39881" y="110567"/>
                  </a:cubicBezTo>
                  <a:cubicBezTo>
                    <a:pt x="19298" y="110567"/>
                    <a:pt x="1291" y="98996"/>
                    <a:pt x="0" y="73925"/>
                  </a:cubicBezTo>
                  <a:lnTo>
                    <a:pt x="22512" y="73925"/>
                  </a:lnTo>
                  <a:cubicBezTo>
                    <a:pt x="23803" y="84853"/>
                    <a:pt x="32804" y="89354"/>
                    <a:pt x="42453" y="89354"/>
                  </a:cubicBezTo>
                  <a:cubicBezTo>
                    <a:pt x="54031" y="89354"/>
                    <a:pt x="59179" y="81639"/>
                    <a:pt x="59179" y="71354"/>
                  </a:cubicBezTo>
                  <a:cubicBezTo>
                    <a:pt x="59179" y="60426"/>
                    <a:pt x="51459" y="53998"/>
                    <a:pt x="39881" y="53998"/>
                  </a:cubicBezTo>
                  <a:cubicBezTo>
                    <a:pt x="30875" y="53998"/>
                    <a:pt x="24446" y="58498"/>
                    <a:pt x="21869" y="62997"/>
                  </a:cubicBezTo>
                  <a:lnTo>
                    <a:pt x="0" y="62997"/>
                  </a:lnTo>
                  <a:lnTo>
                    <a:pt x="7720" y="0"/>
                  </a:lnTo>
                  <a:lnTo>
                    <a:pt x="78472" y="0"/>
                  </a:lnTo>
                  <a:lnTo>
                    <a:pt x="75900" y="21214"/>
                  </a:lnTo>
                  <a:lnTo>
                    <a:pt x="25089" y="21214"/>
                  </a:lnTo>
                  <a:lnTo>
                    <a:pt x="23160" y="42427"/>
                  </a:lnTo>
                  <a:cubicBezTo>
                    <a:pt x="23160" y="42427"/>
                    <a:pt x="28304" y="35999"/>
                    <a:pt x="44382" y="35999"/>
                  </a:cubicBezTo>
                  <a:cubicBezTo>
                    <a:pt x="64965" y="35356"/>
                    <a:pt x="81691" y="48212"/>
                    <a:pt x="81691" y="71354"/>
                  </a:cubicBezTo>
                  <a:close/>
                </a:path>
              </a:pathLst>
            </a:custGeom>
            <a:grpFill/>
            <a:ln w="4763" cap="flat">
              <a:noFill/>
              <a:prstDash val="solid"/>
              <a:miter/>
            </a:ln>
          </p:spPr>
          <p:txBody>
            <a:bodyPr rtlCol="0" anchor="ctr"/>
            <a:lstStyle/>
            <a:p>
              <a:endParaRPr lang="ru-RU"/>
            </a:p>
          </p:txBody>
        </p:sp>
        <p:sp>
          <p:nvSpPr>
            <p:cNvPr id="10" name="Полилиния: фигура 9">
              <a:extLst>
                <a:ext uri="{FF2B5EF4-FFF2-40B4-BE49-F238E27FC236}">
                  <a16:creationId xmlns:a16="http://schemas.microsoft.com/office/drawing/2014/main" id="{F99C9EF3-7DD6-4CF7-ABCA-0847C7A3E4D1}"/>
                </a:ext>
              </a:extLst>
            </p:cNvPr>
            <p:cNvSpPr/>
            <p:nvPr/>
          </p:nvSpPr>
          <p:spPr>
            <a:xfrm>
              <a:off x="428625" y="238125"/>
              <a:ext cx="225123" cy="201848"/>
            </a:xfrm>
            <a:custGeom>
              <a:avLst/>
              <a:gdLst>
                <a:gd name="connsiteX0" fmla="*/ 225123 w 225123"/>
                <a:gd name="connsiteY0" fmla="*/ 79711 h 201848"/>
                <a:gd name="connsiteX1" fmla="*/ 95841 w 225123"/>
                <a:gd name="connsiteY1" fmla="*/ 0 h 201848"/>
                <a:gd name="connsiteX2" fmla="*/ 0 w 225123"/>
                <a:gd name="connsiteY2" fmla="*/ 0 h 201848"/>
                <a:gd name="connsiteX3" fmla="*/ 12864 w 225123"/>
                <a:gd name="connsiteY3" fmla="*/ 87425 h 201848"/>
                <a:gd name="connsiteX4" fmla="*/ 106775 w 225123"/>
                <a:gd name="connsiteY4" fmla="*/ 201849 h 201848"/>
                <a:gd name="connsiteX5" fmla="*/ 108704 w 225123"/>
                <a:gd name="connsiteY5" fmla="*/ 199920 h 201848"/>
                <a:gd name="connsiteX6" fmla="*/ 107418 w 225123"/>
                <a:gd name="connsiteY6" fmla="*/ 198634 h 201848"/>
                <a:gd name="connsiteX7" fmla="*/ 59174 w 225123"/>
                <a:gd name="connsiteY7" fmla="*/ 82925 h 201848"/>
                <a:gd name="connsiteX8" fmla="*/ 53388 w 225123"/>
                <a:gd name="connsiteY8" fmla="*/ 43070 h 201848"/>
                <a:gd name="connsiteX9" fmla="*/ 108061 w 225123"/>
                <a:gd name="connsiteY9" fmla="*/ 43070 h 201848"/>
                <a:gd name="connsiteX10" fmla="*/ 221909 w 225123"/>
                <a:gd name="connsiteY10" fmla="*/ 80996 h 201848"/>
                <a:gd name="connsiteX11" fmla="*/ 223195 w 225123"/>
                <a:gd name="connsiteY11" fmla="*/ 81639 h 201848"/>
                <a:gd name="connsiteX12" fmla="*/ 225123 w 225123"/>
                <a:gd name="connsiteY12" fmla="*/ 79711 h 201848"/>
                <a:gd name="connsiteX13" fmla="*/ 225123 w 225123"/>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3" h="201848">
                  <a:moveTo>
                    <a:pt x="225123" y="79711"/>
                  </a:moveTo>
                  <a:cubicBezTo>
                    <a:pt x="212903" y="32784"/>
                    <a:pt x="174955" y="0"/>
                    <a:pt x="95841" y="0"/>
                  </a:cubicBezTo>
                  <a:lnTo>
                    <a:pt x="0" y="0"/>
                  </a:lnTo>
                  <a:lnTo>
                    <a:pt x="12864" y="87425"/>
                  </a:lnTo>
                  <a:cubicBezTo>
                    <a:pt x="22512" y="167136"/>
                    <a:pt x="52745" y="192206"/>
                    <a:pt x="106775" y="201849"/>
                  </a:cubicBezTo>
                  <a:cubicBezTo>
                    <a:pt x="106775" y="201849"/>
                    <a:pt x="108704" y="201849"/>
                    <a:pt x="108704" y="199920"/>
                  </a:cubicBezTo>
                  <a:cubicBezTo>
                    <a:pt x="108704" y="199277"/>
                    <a:pt x="108061" y="198634"/>
                    <a:pt x="107418" y="198634"/>
                  </a:cubicBezTo>
                  <a:cubicBezTo>
                    <a:pt x="71395" y="183206"/>
                    <a:pt x="66894" y="133709"/>
                    <a:pt x="59174" y="82925"/>
                  </a:cubicBezTo>
                  <a:lnTo>
                    <a:pt x="53388" y="43070"/>
                  </a:lnTo>
                  <a:lnTo>
                    <a:pt x="108061" y="43070"/>
                  </a:lnTo>
                  <a:cubicBezTo>
                    <a:pt x="158229" y="43070"/>
                    <a:pt x="197468" y="42427"/>
                    <a:pt x="221909" y="80996"/>
                  </a:cubicBezTo>
                  <a:cubicBezTo>
                    <a:pt x="222552" y="81639"/>
                    <a:pt x="222552" y="81639"/>
                    <a:pt x="223195" y="81639"/>
                  </a:cubicBezTo>
                  <a:cubicBezTo>
                    <a:pt x="224480" y="82282"/>
                    <a:pt x="225123" y="80996"/>
                    <a:pt x="225123" y="79711"/>
                  </a:cubicBezTo>
                  <a:cubicBezTo>
                    <a:pt x="225123" y="80354"/>
                    <a:pt x="225123" y="79711"/>
                    <a:pt x="225123" y="79711"/>
                  </a:cubicBezTo>
                  <a:close/>
                </a:path>
              </a:pathLst>
            </a:custGeom>
            <a:grpFill/>
            <a:ln w="4763" cap="flat">
              <a:noFill/>
              <a:prstDash val="solid"/>
              <a:miter/>
            </a:ln>
          </p:spPr>
          <p:txBody>
            <a:bodyPr rtlCol="0" anchor="ctr"/>
            <a:lstStyle/>
            <a:p>
              <a:endParaRPr lang="ru-RU"/>
            </a:p>
          </p:txBody>
        </p:sp>
        <p:sp>
          <p:nvSpPr>
            <p:cNvPr id="11" name="Полилиния: фигура 10">
              <a:extLst>
                <a:ext uri="{FF2B5EF4-FFF2-40B4-BE49-F238E27FC236}">
                  <a16:creationId xmlns:a16="http://schemas.microsoft.com/office/drawing/2014/main" id="{4407B7BF-10FF-4E6C-8C8F-4BC3FF7350D0}"/>
                </a:ext>
              </a:extLst>
            </p:cNvPr>
            <p:cNvSpPr/>
            <p:nvPr/>
          </p:nvSpPr>
          <p:spPr>
            <a:xfrm>
              <a:off x="750231" y="326836"/>
              <a:ext cx="112708" cy="116994"/>
            </a:xfrm>
            <a:custGeom>
              <a:avLst/>
              <a:gdLst>
                <a:gd name="connsiteX0" fmla="*/ 112562 w 112708"/>
                <a:gd name="connsiteY0" fmla="*/ 56569 h 116994"/>
                <a:gd name="connsiteX1" fmla="*/ 57245 w 112708"/>
                <a:gd name="connsiteY1" fmla="*/ 116995 h 116994"/>
                <a:gd name="connsiteX2" fmla="*/ 0 w 112708"/>
                <a:gd name="connsiteY2" fmla="*/ 58497 h 116994"/>
                <a:gd name="connsiteX3" fmla="*/ 57888 w 112708"/>
                <a:gd name="connsiteY3" fmla="*/ 0 h 116994"/>
                <a:gd name="connsiteX4" fmla="*/ 111276 w 112708"/>
                <a:gd name="connsiteY4" fmla="*/ 37284 h 116994"/>
                <a:gd name="connsiteX5" fmla="*/ 97126 w 112708"/>
                <a:gd name="connsiteY5" fmla="*/ 37284 h 116994"/>
                <a:gd name="connsiteX6" fmla="*/ 57888 w 112708"/>
                <a:gd name="connsiteY6" fmla="*/ 12856 h 116994"/>
                <a:gd name="connsiteX7" fmla="*/ 13506 w 112708"/>
                <a:gd name="connsiteY7" fmla="*/ 58497 h 116994"/>
                <a:gd name="connsiteX8" fmla="*/ 57888 w 112708"/>
                <a:gd name="connsiteY8" fmla="*/ 104138 h 116994"/>
                <a:gd name="connsiteX9" fmla="*/ 99055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53" y="116995"/>
                    <a:pt x="57245" y="116995"/>
                  </a:cubicBezTo>
                  <a:cubicBezTo>
                    <a:pt x="25089" y="116995"/>
                    <a:pt x="0" y="92567"/>
                    <a:pt x="0" y="58497"/>
                  </a:cubicBezTo>
                  <a:cubicBezTo>
                    <a:pt x="0" y="25070"/>
                    <a:pt x="25089" y="0"/>
                    <a:pt x="57888" y="0"/>
                  </a:cubicBezTo>
                  <a:cubicBezTo>
                    <a:pt x="83620" y="0"/>
                    <a:pt x="103561" y="14785"/>
                    <a:pt x="111276" y="37284"/>
                  </a:cubicBezTo>
                  <a:lnTo>
                    <a:pt x="97126" y="37284"/>
                  </a:lnTo>
                  <a:cubicBezTo>
                    <a:pt x="90049" y="22499"/>
                    <a:pt x="75900" y="12856"/>
                    <a:pt x="57888" y="12856"/>
                  </a:cubicBezTo>
                  <a:cubicBezTo>
                    <a:pt x="32161" y="12856"/>
                    <a:pt x="13506" y="32141"/>
                    <a:pt x="13506" y="58497"/>
                  </a:cubicBezTo>
                  <a:cubicBezTo>
                    <a:pt x="13506" y="84211"/>
                    <a:pt x="31518" y="104138"/>
                    <a:pt x="57888" y="104138"/>
                  </a:cubicBezTo>
                  <a:cubicBezTo>
                    <a:pt x="80400" y="104138"/>
                    <a:pt x="97126" y="89996"/>
                    <a:pt x="99055" y="67497"/>
                  </a:cubicBezTo>
                  <a:lnTo>
                    <a:pt x="55316" y="67497"/>
                  </a:lnTo>
                  <a:lnTo>
                    <a:pt x="55316" y="55926"/>
                  </a:lnTo>
                  <a:lnTo>
                    <a:pt x="112562" y="56569"/>
                  </a:lnTo>
                  <a:close/>
                </a:path>
              </a:pathLst>
            </a:custGeom>
            <a:grpFill/>
            <a:ln w="4763" cap="flat">
              <a:noFill/>
              <a:prstDash val="solid"/>
              <a:miter/>
            </a:ln>
          </p:spPr>
          <p:txBody>
            <a:bodyPr rtlCol="0" anchor="ctr"/>
            <a:lstStyle/>
            <a:p>
              <a:endParaRPr lang="ru-RU"/>
            </a:p>
          </p:txBody>
        </p:sp>
        <p:sp>
          <p:nvSpPr>
            <p:cNvPr id="12" name="Полилиния: фигура 11">
              <a:extLst>
                <a:ext uri="{FF2B5EF4-FFF2-40B4-BE49-F238E27FC236}">
                  <a16:creationId xmlns:a16="http://schemas.microsoft.com/office/drawing/2014/main" id="{4BF2DC44-9792-4F19-A89C-01A56C1EAB6A}"/>
                </a:ext>
              </a:extLst>
            </p:cNvPr>
            <p:cNvSpPr/>
            <p:nvPr/>
          </p:nvSpPr>
          <p:spPr>
            <a:xfrm>
              <a:off x="880800" y="351903"/>
              <a:ext cx="50815" cy="89353"/>
            </a:xfrm>
            <a:custGeom>
              <a:avLst/>
              <a:gdLst>
                <a:gd name="connsiteX0" fmla="*/ 50816 w 50815"/>
                <a:gd name="connsiteY0" fmla="*/ 0 h 89353"/>
                <a:gd name="connsiteX1" fmla="*/ 50816 w 50815"/>
                <a:gd name="connsiteY1" fmla="*/ 13499 h 89353"/>
                <a:gd name="connsiteX2" fmla="*/ 45025 w 50815"/>
                <a:gd name="connsiteY2" fmla="*/ 12857 h 89353"/>
                <a:gd name="connsiteX3" fmla="*/ 13511 w 50815"/>
                <a:gd name="connsiteY3" fmla="*/ 47569 h 89353"/>
                <a:gd name="connsiteX4" fmla="*/ 13511 w 50815"/>
                <a:gd name="connsiteY4" fmla="*/ 89354 h 89353"/>
                <a:gd name="connsiteX5" fmla="*/ 0 w 50815"/>
                <a:gd name="connsiteY5" fmla="*/ 89354 h 89353"/>
                <a:gd name="connsiteX6" fmla="*/ 0 w 50815"/>
                <a:gd name="connsiteY6" fmla="*/ 1929 h 89353"/>
                <a:gd name="connsiteX7" fmla="*/ 13511 w 50815"/>
                <a:gd name="connsiteY7" fmla="*/ 1929 h 89353"/>
                <a:gd name="connsiteX8" fmla="*/ 13511 w 50815"/>
                <a:gd name="connsiteY8" fmla="*/ 21857 h 89353"/>
                <a:gd name="connsiteX9" fmla="*/ 45025 w 50815"/>
                <a:gd name="connsiteY9" fmla="*/ 0 h 89353"/>
                <a:gd name="connsiteX10" fmla="*/ 50816 w 50815"/>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5" h="89353">
                  <a:moveTo>
                    <a:pt x="50816" y="0"/>
                  </a:moveTo>
                  <a:lnTo>
                    <a:pt x="50816" y="13499"/>
                  </a:lnTo>
                  <a:cubicBezTo>
                    <a:pt x="49530" y="13499"/>
                    <a:pt x="47601" y="12857"/>
                    <a:pt x="45025" y="12857"/>
                  </a:cubicBezTo>
                  <a:cubicBezTo>
                    <a:pt x="26375" y="12857"/>
                    <a:pt x="13511" y="25070"/>
                    <a:pt x="13511" y="47569"/>
                  </a:cubicBezTo>
                  <a:lnTo>
                    <a:pt x="13511" y="89354"/>
                  </a:lnTo>
                  <a:lnTo>
                    <a:pt x="0" y="89354"/>
                  </a:lnTo>
                  <a:lnTo>
                    <a:pt x="0" y="1929"/>
                  </a:lnTo>
                  <a:lnTo>
                    <a:pt x="13511" y="1929"/>
                  </a:lnTo>
                  <a:lnTo>
                    <a:pt x="13511" y="21857"/>
                  </a:lnTo>
                  <a:cubicBezTo>
                    <a:pt x="18655" y="8357"/>
                    <a:pt x="29589" y="0"/>
                    <a:pt x="45025" y="0"/>
                  </a:cubicBezTo>
                  <a:cubicBezTo>
                    <a:pt x="47601" y="0"/>
                    <a:pt x="49530" y="0"/>
                    <a:pt x="50816" y="0"/>
                  </a:cubicBezTo>
                  <a:close/>
                </a:path>
              </a:pathLst>
            </a:custGeom>
            <a:grpFill/>
            <a:ln w="4763" cap="flat">
              <a:noFill/>
              <a:prstDash val="solid"/>
              <a:miter/>
            </a:ln>
          </p:spPr>
          <p:txBody>
            <a:bodyPr rtlCol="0" anchor="ctr"/>
            <a:lstStyle/>
            <a:p>
              <a:endParaRPr lang="ru-RU"/>
            </a:p>
          </p:txBody>
        </p:sp>
        <p:sp>
          <p:nvSpPr>
            <p:cNvPr id="13" name="Полилиния: фигура 12">
              <a:extLst>
                <a:ext uri="{FF2B5EF4-FFF2-40B4-BE49-F238E27FC236}">
                  <a16:creationId xmlns:a16="http://schemas.microsoft.com/office/drawing/2014/main" id="{589C2FC4-4455-48A2-B140-01168C7E113C}"/>
                </a:ext>
              </a:extLst>
            </p:cNvPr>
            <p:cNvSpPr/>
            <p:nvPr/>
          </p:nvSpPr>
          <p:spPr>
            <a:xfrm>
              <a:off x="938693"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1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36" y="92568"/>
                    <a:pt x="0" y="72640"/>
                    <a:pt x="0" y="46284"/>
                  </a:cubicBezTo>
                  <a:cubicBezTo>
                    <a:pt x="0" y="19928"/>
                    <a:pt x="20579" y="0"/>
                    <a:pt x="45668" y="0"/>
                  </a:cubicBezTo>
                  <a:cubicBezTo>
                    <a:pt x="70752" y="0"/>
                    <a:pt x="91335" y="19285"/>
                    <a:pt x="91335" y="46284"/>
                  </a:cubicBezTo>
                  <a:close/>
                  <a:moveTo>
                    <a:pt x="12864" y="46284"/>
                  </a:moveTo>
                  <a:cubicBezTo>
                    <a:pt x="12864" y="65569"/>
                    <a:pt x="27013" y="79711"/>
                    <a:pt x="45025" y="79711"/>
                  </a:cubicBezTo>
                  <a:cubicBezTo>
                    <a:pt x="63032" y="79711"/>
                    <a:pt x="77181" y="65569"/>
                    <a:pt x="77181" y="46284"/>
                  </a:cubicBezTo>
                  <a:cubicBezTo>
                    <a:pt x="77181" y="26999"/>
                    <a:pt x="63032" y="12857"/>
                    <a:pt x="45025" y="12857"/>
                  </a:cubicBezTo>
                  <a:cubicBezTo>
                    <a:pt x="27656" y="12857"/>
                    <a:pt x="12864" y="26356"/>
                    <a:pt x="12864" y="46284"/>
                  </a:cubicBezTo>
                  <a:close/>
                </a:path>
              </a:pathLst>
            </a:custGeom>
            <a:grpFill/>
            <a:ln w="4763" cap="flat">
              <a:noFill/>
              <a:prstDash val="solid"/>
              <a:miter/>
            </a:ln>
          </p:spPr>
          <p:txBody>
            <a:bodyPr rtlCol="0" anchor="ctr"/>
            <a:lstStyle/>
            <a:p>
              <a:endParaRPr lang="ru-RU"/>
            </a:p>
          </p:txBody>
        </p:sp>
        <p:sp>
          <p:nvSpPr>
            <p:cNvPr id="14" name="Полилиния: фигура 13">
              <a:extLst>
                <a:ext uri="{FF2B5EF4-FFF2-40B4-BE49-F238E27FC236}">
                  <a16:creationId xmlns:a16="http://schemas.microsoft.com/office/drawing/2014/main" id="{B4A780D9-EBA5-4A82-B298-660D402E573F}"/>
                </a:ext>
              </a:extLst>
            </p:cNvPr>
            <p:cNvSpPr/>
            <p:nvPr/>
          </p:nvSpPr>
          <p:spPr>
            <a:xfrm>
              <a:off x="1046106" y="353838"/>
              <a:ext cx="76542" cy="90638"/>
            </a:xfrm>
            <a:custGeom>
              <a:avLst/>
              <a:gdLst>
                <a:gd name="connsiteX0" fmla="*/ 76543 w 76542"/>
                <a:gd name="connsiteY0" fmla="*/ 0 h 90638"/>
                <a:gd name="connsiteX1" fmla="*/ 76543 w 76542"/>
                <a:gd name="connsiteY1" fmla="*/ 88710 h 90638"/>
                <a:gd name="connsiteX2" fmla="*/ 63036 w 76542"/>
                <a:gd name="connsiteY2" fmla="*/ 88710 h 90638"/>
                <a:gd name="connsiteX3" fmla="*/ 63036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6 w 76542"/>
                <a:gd name="connsiteY10" fmla="*/ 45641 h 90638"/>
                <a:gd name="connsiteX11" fmla="*/ 63036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6" y="88710"/>
                  </a:lnTo>
                  <a:lnTo>
                    <a:pt x="63036" y="71354"/>
                  </a:lnTo>
                  <a:cubicBezTo>
                    <a:pt x="57245" y="82925"/>
                    <a:pt x="46954"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5" y="77782"/>
                    <a:pt x="63036" y="64926"/>
                    <a:pt x="63036" y="45641"/>
                  </a:cubicBezTo>
                  <a:lnTo>
                    <a:pt x="63036" y="0"/>
                  </a:lnTo>
                  <a:lnTo>
                    <a:pt x="76543" y="0"/>
                  </a:lnTo>
                  <a:close/>
                </a:path>
              </a:pathLst>
            </a:custGeom>
            <a:grpFill/>
            <a:ln w="4763" cap="flat">
              <a:noFill/>
              <a:prstDash val="solid"/>
              <a:miter/>
            </a:ln>
          </p:spPr>
          <p:txBody>
            <a:bodyPr rtlCol="0" anchor="ctr"/>
            <a:lstStyle/>
            <a:p>
              <a:endParaRPr lang="ru-RU"/>
            </a:p>
          </p:txBody>
        </p:sp>
        <p:sp>
          <p:nvSpPr>
            <p:cNvPr id="15" name="Полилиния: фигура 14">
              <a:extLst>
                <a:ext uri="{FF2B5EF4-FFF2-40B4-BE49-F238E27FC236}">
                  <a16:creationId xmlns:a16="http://schemas.microsoft.com/office/drawing/2014/main" id="{A1EA0373-588B-4364-B8B7-6E1E308188EA}"/>
                </a:ext>
              </a:extLst>
            </p:cNvPr>
            <p:cNvSpPr/>
            <p:nvPr/>
          </p:nvSpPr>
          <p:spPr>
            <a:xfrm>
              <a:off x="1142590" y="351903"/>
              <a:ext cx="88763" cy="131137"/>
            </a:xfrm>
            <a:custGeom>
              <a:avLst/>
              <a:gdLst>
                <a:gd name="connsiteX0" fmla="*/ 88763 w 88763"/>
                <a:gd name="connsiteY0" fmla="*/ 46284 h 131137"/>
                <a:gd name="connsiteX1" fmla="*/ 46953 w 88763"/>
                <a:gd name="connsiteY1" fmla="*/ 92568 h 131137"/>
                <a:gd name="connsiteX2" fmla="*/ 12864 w 88763"/>
                <a:gd name="connsiteY2" fmla="*/ 72640 h 131137"/>
                <a:gd name="connsiteX3" fmla="*/ 12864 w 88763"/>
                <a:gd name="connsiteY3" fmla="*/ 131137 h 131137"/>
                <a:gd name="connsiteX4" fmla="*/ 0 w 88763"/>
                <a:gd name="connsiteY4" fmla="*/ 131137 h 131137"/>
                <a:gd name="connsiteX5" fmla="*/ 0 w 88763"/>
                <a:gd name="connsiteY5" fmla="*/ 1929 h 131137"/>
                <a:gd name="connsiteX6" fmla="*/ 13506 w 88763"/>
                <a:gd name="connsiteY6" fmla="*/ 1929 h 131137"/>
                <a:gd name="connsiteX7" fmla="*/ 13506 w 88763"/>
                <a:gd name="connsiteY7" fmla="*/ 19928 h 131137"/>
                <a:gd name="connsiteX8" fmla="*/ 47596 w 88763"/>
                <a:gd name="connsiteY8" fmla="*/ 0 h 131137"/>
                <a:gd name="connsiteX9" fmla="*/ 88763 w 88763"/>
                <a:gd name="connsiteY9" fmla="*/ 46284 h 131137"/>
                <a:gd name="connsiteX10" fmla="*/ 75257 w 88763"/>
                <a:gd name="connsiteY10" fmla="*/ 46284 h 131137"/>
                <a:gd name="connsiteX11" fmla="*/ 44382 w 88763"/>
                <a:gd name="connsiteY11" fmla="*/ 12857 h 131137"/>
                <a:gd name="connsiteX12" fmla="*/ 12221 w 88763"/>
                <a:gd name="connsiteY12" fmla="*/ 46284 h 131137"/>
                <a:gd name="connsiteX13" fmla="*/ 44382 w 88763"/>
                <a:gd name="connsiteY13" fmla="*/ 79711 h 131137"/>
                <a:gd name="connsiteX14" fmla="*/ 75257 w 88763"/>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63" h="131137">
                  <a:moveTo>
                    <a:pt x="88763" y="46284"/>
                  </a:moveTo>
                  <a:cubicBezTo>
                    <a:pt x="88763" y="73282"/>
                    <a:pt x="71395" y="92568"/>
                    <a:pt x="46953" y="92568"/>
                  </a:cubicBezTo>
                  <a:cubicBezTo>
                    <a:pt x="31518" y="92568"/>
                    <a:pt x="19941" y="84853"/>
                    <a:pt x="12864" y="72640"/>
                  </a:cubicBezTo>
                  <a:lnTo>
                    <a:pt x="12864" y="131137"/>
                  </a:lnTo>
                  <a:lnTo>
                    <a:pt x="0" y="131137"/>
                  </a:lnTo>
                  <a:lnTo>
                    <a:pt x="0" y="1929"/>
                  </a:lnTo>
                  <a:lnTo>
                    <a:pt x="13506" y="1929"/>
                  </a:lnTo>
                  <a:lnTo>
                    <a:pt x="13506" y="19928"/>
                  </a:lnTo>
                  <a:cubicBezTo>
                    <a:pt x="20583" y="7714"/>
                    <a:pt x="32161" y="0"/>
                    <a:pt x="47596" y="0"/>
                  </a:cubicBezTo>
                  <a:cubicBezTo>
                    <a:pt x="71395" y="0"/>
                    <a:pt x="88763" y="19285"/>
                    <a:pt x="88763" y="46284"/>
                  </a:cubicBezTo>
                  <a:close/>
                  <a:moveTo>
                    <a:pt x="75257" y="46284"/>
                  </a:moveTo>
                  <a:cubicBezTo>
                    <a:pt x="75257" y="26999"/>
                    <a:pt x="62394" y="12857"/>
                    <a:pt x="44382" y="12857"/>
                  </a:cubicBezTo>
                  <a:cubicBezTo>
                    <a:pt x="26370" y="12857"/>
                    <a:pt x="12221" y="26999"/>
                    <a:pt x="12221" y="46284"/>
                  </a:cubicBezTo>
                  <a:cubicBezTo>
                    <a:pt x="12221" y="65569"/>
                    <a:pt x="25727" y="79711"/>
                    <a:pt x="44382" y="79711"/>
                  </a:cubicBezTo>
                  <a:cubicBezTo>
                    <a:pt x="63036" y="79711"/>
                    <a:pt x="75257" y="65569"/>
                    <a:pt x="75257" y="46284"/>
                  </a:cubicBezTo>
                  <a:close/>
                </a:path>
              </a:pathLst>
            </a:custGeom>
            <a:grpFill/>
            <a:ln w="4763" cap="flat">
              <a:noFill/>
              <a:prstDash val="solid"/>
              <a:miter/>
            </a:ln>
          </p:spPr>
          <p:txBody>
            <a:bodyPr rtlCol="0" anchor="ctr"/>
            <a:lstStyle/>
            <a:p>
              <a:endParaRPr lang="ru-RU"/>
            </a:p>
          </p:txBody>
        </p:sp>
      </p:grpSp>
      <p:sp>
        <p:nvSpPr>
          <p:cNvPr id="17" name="Овал 16">
            <a:extLst>
              <a:ext uri="{FF2B5EF4-FFF2-40B4-BE49-F238E27FC236}">
                <a16:creationId xmlns:a16="http://schemas.microsoft.com/office/drawing/2014/main" id="{A768ABDF-D6F8-4DE9-B9FE-BB67448921BE}"/>
              </a:ext>
            </a:extLst>
          </p:cNvPr>
          <p:cNvSpPr/>
          <p:nvPr userDrawn="1"/>
        </p:nvSpPr>
        <p:spPr>
          <a:xfrm>
            <a:off x="11668125" y="238125"/>
            <a:ext cx="285750" cy="285750"/>
          </a:xfrm>
          <a:prstGeom prst="ellipse">
            <a:avLst/>
          </a:prstGeom>
          <a:solidFill>
            <a:schemeClr val="bg1"/>
          </a:solidFill>
          <a:ln w="4763" cap="flat">
            <a:noFill/>
            <a:prstDash val="solid"/>
            <a:miter/>
          </a:ln>
        </p:spPr>
        <p:txBody>
          <a:bodyPr rtlCol="0" anchor="ctr"/>
          <a:lstStyle/>
          <a:p>
            <a:endParaRPr lang="ru-RU"/>
          </a:p>
        </p:txBody>
      </p:sp>
      <p:sp>
        <p:nvSpPr>
          <p:cNvPr id="18" name="Номер слайда 6">
            <a:extLst>
              <a:ext uri="{FF2B5EF4-FFF2-40B4-BE49-F238E27FC236}">
                <a16:creationId xmlns:a16="http://schemas.microsoft.com/office/drawing/2014/main" id="{CFCAF359-EADE-4FF2-A595-3BD3D029EF4D}"/>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536373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Слайд с текстом 5">
    <p:spTree>
      <p:nvGrpSpPr>
        <p:cNvPr id="1" name=""/>
        <p:cNvGrpSpPr/>
        <p:nvPr/>
      </p:nvGrpSpPr>
      <p:grpSpPr>
        <a:xfrm>
          <a:off x="0" y="0"/>
          <a:ext cx="0" cy="0"/>
          <a:chOff x="0" y="0"/>
          <a:chExt cx="0" cy="0"/>
        </a:xfrm>
      </p:grpSpPr>
      <p:sp>
        <p:nvSpPr>
          <p:cNvPr id="4" name="Текст 21">
            <a:extLst>
              <a:ext uri="{FF2B5EF4-FFF2-40B4-BE49-F238E27FC236}">
                <a16:creationId xmlns:a16="http://schemas.microsoft.com/office/drawing/2014/main" id="{8E4D1BFB-01F1-4FC2-8665-6894CD3E1712}"/>
              </a:ext>
            </a:extLst>
          </p:cNvPr>
          <p:cNvSpPr>
            <a:spLocks noGrp="1"/>
          </p:cNvSpPr>
          <p:nvPr>
            <p:ph type="body" sz="quarter" idx="17" hasCustomPrompt="1"/>
          </p:nvPr>
        </p:nvSpPr>
        <p:spPr>
          <a:xfrm>
            <a:off x="3765627" y="2879979"/>
            <a:ext cx="4707748" cy="1806321"/>
          </a:xfrm>
          <a:prstGeom prst="rect">
            <a:avLst/>
          </a:prstGeom>
        </p:spPr>
        <p:txBody>
          <a:bodyPr/>
          <a:lstStyle>
            <a:lvl1pPr>
              <a:defRPr lang="ru-RU" sz="900" spc="-10" baseline="0" dirty="0">
                <a:solidFill>
                  <a:schemeClr val="tx2"/>
                </a:solidFill>
              </a:defRPr>
            </a:lvl1pPr>
          </a:lstStyle>
          <a:p>
            <a:pPr marL="0" lvl="0" indent="0">
              <a:lnSpc>
                <a:spcPts val="1200"/>
              </a:lnSpc>
              <a:spcBef>
                <a:spcPts val="0"/>
              </a:spcBef>
              <a:spcAft>
                <a:spcPts val="0"/>
              </a:spcAft>
              <a:buNone/>
            </a:pPr>
            <a:r>
              <a:rPr lang="en-US" dirty="0"/>
              <a:t>This presentation does not constitute or form part of and should not be construed as an advertisement of securities, an offer or invitation to sell or issue or the solicitation of an offer to buy or acquire or subscribe for securities of X5 Retail Group N.V. or any of its subsidiaries or any depositary receipts representing such securities in any jurisdiction or an invitation or inducement to engage in investment activity in relation thereto. In particular, this presentation does not constitute an advertisement or an offer of securities in the Russian Federation.</a:t>
            </a:r>
            <a:endParaRPr lang="ru-RU" dirty="0"/>
          </a:p>
          <a:p>
            <a:pPr marL="0" lvl="0" indent="0">
              <a:lnSpc>
                <a:spcPts val="1200"/>
              </a:lnSpc>
              <a:spcBef>
                <a:spcPts val="0"/>
              </a:spcBef>
              <a:spcAft>
                <a:spcPts val="0"/>
              </a:spcAft>
              <a:buNone/>
            </a:pPr>
            <a:endParaRPr lang="en-US" dirty="0"/>
          </a:p>
          <a:p>
            <a:pPr marL="0" lvl="0" indent="0">
              <a:lnSpc>
                <a:spcPts val="1200"/>
              </a:lnSpc>
              <a:spcBef>
                <a:spcPts val="0"/>
              </a:spcBef>
              <a:spcAft>
                <a:spcPts val="0"/>
              </a:spcAft>
              <a:buNone/>
            </a:pPr>
            <a:r>
              <a:rPr lang="en-US" dirty="0"/>
              <a:t>No part of this presentation, nor the fact of its distribution, should form the basis of, </a:t>
            </a:r>
            <a:endParaRPr lang="ru-RU" dirty="0"/>
          </a:p>
          <a:p>
            <a:pPr marL="0" lvl="0" indent="0">
              <a:lnSpc>
                <a:spcPts val="1200"/>
              </a:lnSpc>
              <a:spcBef>
                <a:spcPts val="0"/>
              </a:spcBef>
              <a:spcAft>
                <a:spcPts val="0"/>
              </a:spcAft>
              <a:buNone/>
            </a:pPr>
            <a:r>
              <a:rPr lang="en-US" dirty="0"/>
              <a:t>or be relied on in connection with, any contract or commitment or investment </a:t>
            </a:r>
            <a:endParaRPr lang="ru-RU" dirty="0"/>
          </a:p>
          <a:p>
            <a:pPr marL="0" lvl="0" indent="0">
              <a:lnSpc>
                <a:spcPts val="1200"/>
              </a:lnSpc>
              <a:spcBef>
                <a:spcPts val="0"/>
              </a:spcBef>
              <a:spcAft>
                <a:spcPts val="0"/>
              </a:spcAft>
              <a:buNone/>
            </a:pPr>
            <a:r>
              <a:rPr lang="en-US" dirty="0"/>
              <a:t>decision whatsoever.</a:t>
            </a:r>
            <a:endParaRPr lang="ru-RU" dirty="0"/>
          </a:p>
        </p:txBody>
      </p:sp>
      <p:sp>
        <p:nvSpPr>
          <p:cNvPr id="5" name="Текст 21">
            <a:extLst>
              <a:ext uri="{FF2B5EF4-FFF2-40B4-BE49-F238E27FC236}">
                <a16:creationId xmlns:a16="http://schemas.microsoft.com/office/drawing/2014/main" id="{6920F772-D260-461B-B50F-1160815BFF93}"/>
              </a:ext>
            </a:extLst>
          </p:cNvPr>
          <p:cNvSpPr>
            <a:spLocks noGrp="1"/>
          </p:cNvSpPr>
          <p:nvPr>
            <p:ph type="body" sz="quarter" idx="41" hasCustomPrompt="1"/>
          </p:nvPr>
        </p:nvSpPr>
        <p:spPr>
          <a:xfrm>
            <a:off x="3765628" y="2161160"/>
            <a:ext cx="4707748" cy="731520"/>
          </a:xfrm>
          <a:prstGeom prst="rect">
            <a:avLst/>
          </a:prstGeom>
        </p:spPr>
        <p:txBody>
          <a:bodyPr/>
          <a:lstStyle>
            <a:lvl1pPr marL="0" indent="0">
              <a:lnSpc>
                <a:spcPts val="1500"/>
              </a:lnSpc>
              <a:spcBef>
                <a:spcPts val="0"/>
              </a:spcBef>
              <a:spcAft>
                <a:spcPts val="0"/>
              </a:spcAft>
              <a:buNone/>
              <a:defRPr sz="1200" spc="-10" baseline="0">
                <a:solidFill>
                  <a:schemeClr val="tx1"/>
                </a:solidFill>
              </a:defRPr>
            </a:lvl1pPr>
            <a:lvl2pPr>
              <a:defRPr sz="1400"/>
            </a:lvl2pPr>
            <a:lvl3pPr>
              <a:defRPr sz="1400"/>
            </a:lvl3pPr>
            <a:lvl4pPr>
              <a:defRPr sz="1400"/>
            </a:lvl4pPr>
            <a:lvl5pPr>
              <a:defRPr sz="1400"/>
            </a:lvl5pPr>
          </a:lstStyle>
          <a:p>
            <a:pPr lvl="0"/>
            <a:r>
              <a:rPr lang="en-US" dirty="0"/>
              <a:t>The thesis statement is the sentence that states the main </a:t>
            </a:r>
            <a:endParaRPr lang="ru-RU" dirty="0"/>
          </a:p>
          <a:p>
            <a:pPr lvl="0"/>
            <a:r>
              <a:rPr lang="en-US" dirty="0"/>
              <a:t>idea of a writing assignment and helps control the ideas within the paper.</a:t>
            </a:r>
            <a:endParaRPr lang="ru-RU" dirty="0"/>
          </a:p>
        </p:txBody>
      </p:sp>
      <p:grpSp>
        <p:nvGrpSpPr>
          <p:cNvPr id="6" name="Группа 5">
            <a:extLst>
              <a:ext uri="{FF2B5EF4-FFF2-40B4-BE49-F238E27FC236}">
                <a16:creationId xmlns:a16="http://schemas.microsoft.com/office/drawing/2014/main" id="{0FFCF30F-74DA-43FB-985B-B7CF84CEC0FC}"/>
              </a:ext>
            </a:extLst>
          </p:cNvPr>
          <p:cNvGrpSpPr/>
          <p:nvPr userDrawn="1"/>
        </p:nvGrpSpPr>
        <p:grpSpPr>
          <a:xfrm>
            <a:off x="428625" y="238125"/>
            <a:ext cx="802728" cy="244915"/>
            <a:chOff x="428625" y="238125"/>
            <a:chExt cx="802728" cy="244915"/>
          </a:xfrm>
        </p:grpSpPr>
        <p:sp>
          <p:nvSpPr>
            <p:cNvPr id="7" name="Полилиния: фигура 6">
              <a:extLst>
                <a:ext uri="{FF2B5EF4-FFF2-40B4-BE49-F238E27FC236}">
                  <a16:creationId xmlns:a16="http://schemas.microsoft.com/office/drawing/2014/main" id="{0CEE55AD-6938-4588-9F83-08FDE6131871}"/>
                </a:ext>
              </a:extLst>
            </p:cNvPr>
            <p:cNvSpPr/>
            <p:nvPr/>
          </p:nvSpPr>
          <p:spPr>
            <a:xfrm>
              <a:off x="548259" y="331338"/>
              <a:ext cx="98412" cy="109280"/>
            </a:xfrm>
            <a:custGeom>
              <a:avLst/>
              <a:gdLst>
                <a:gd name="connsiteX0" fmla="*/ 72042 w 98412"/>
                <a:gd name="connsiteY0" fmla="*/ 109281 h 109280"/>
                <a:gd name="connsiteX1" fmla="*/ 49530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50173 w 98412"/>
                <a:gd name="connsiteY7" fmla="*/ 35355 h 109280"/>
                <a:gd name="connsiteX8" fmla="*/ 71395 w 98412"/>
                <a:gd name="connsiteY8" fmla="*/ 0 h 109280"/>
                <a:gd name="connsiteX9" fmla="*/ 97769 w 98412"/>
                <a:gd name="connsiteY9" fmla="*/ 0 h 109280"/>
                <a:gd name="connsiteX10" fmla="*/ 63679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9530" y="71354"/>
                  </a:lnTo>
                  <a:lnTo>
                    <a:pt x="27018" y="109281"/>
                  </a:lnTo>
                  <a:lnTo>
                    <a:pt x="643" y="109281"/>
                  </a:lnTo>
                  <a:lnTo>
                    <a:pt x="34733" y="52712"/>
                  </a:lnTo>
                  <a:lnTo>
                    <a:pt x="0" y="0"/>
                  </a:lnTo>
                  <a:lnTo>
                    <a:pt x="27661" y="0"/>
                  </a:lnTo>
                  <a:lnTo>
                    <a:pt x="50173" y="35355"/>
                  </a:lnTo>
                  <a:lnTo>
                    <a:pt x="71395" y="0"/>
                  </a:lnTo>
                  <a:lnTo>
                    <a:pt x="97769" y="0"/>
                  </a:lnTo>
                  <a:lnTo>
                    <a:pt x="63679" y="53998"/>
                  </a:lnTo>
                  <a:lnTo>
                    <a:pt x="98412" y="109281"/>
                  </a:lnTo>
                  <a:lnTo>
                    <a:pt x="72042" y="109281"/>
                  </a:lnTo>
                  <a:close/>
                </a:path>
              </a:pathLst>
            </a:custGeom>
            <a:solidFill>
              <a:srgbClr val="000000"/>
            </a:solidFill>
            <a:ln w="4763" cap="flat">
              <a:noFill/>
              <a:prstDash val="solid"/>
              <a:miter/>
            </a:ln>
          </p:spPr>
          <p:txBody>
            <a:bodyPr rtlCol="0" anchor="ctr"/>
            <a:lstStyle/>
            <a:p>
              <a:endParaRPr lang="ru-RU"/>
            </a:p>
          </p:txBody>
        </p:sp>
        <p:sp>
          <p:nvSpPr>
            <p:cNvPr id="8" name="Полилиния: фигура 7">
              <a:extLst>
                <a:ext uri="{FF2B5EF4-FFF2-40B4-BE49-F238E27FC236}">
                  <a16:creationId xmlns:a16="http://schemas.microsoft.com/office/drawing/2014/main" id="{C2733ACB-72AE-41A6-9068-2FB02F7D5B9C}"/>
                </a:ext>
              </a:extLst>
            </p:cNvPr>
            <p:cNvSpPr/>
            <p:nvPr/>
          </p:nvSpPr>
          <p:spPr>
            <a:xfrm>
              <a:off x="651176" y="331979"/>
              <a:ext cx="81691" cy="110566"/>
            </a:xfrm>
            <a:custGeom>
              <a:avLst/>
              <a:gdLst>
                <a:gd name="connsiteX0" fmla="*/ 81691 w 81691"/>
                <a:gd name="connsiteY0" fmla="*/ 71354 h 110566"/>
                <a:gd name="connsiteX1" fmla="*/ 39881 w 81691"/>
                <a:gd name="connsiteY1" fmla="*/ 110567 h 110566"/>
                <a:gd name="connsiteX2" fmla="*/ 0 w 81691"/>
                <a:gd name="connsiteY2" fmla="*/ 73925 h 110566"/>
                <a:gd name="connsiteX3" fmla="*/ 22512 w 81691"/>
                <a:gd name="connsiteY3" fmla="*/ 73925 h 110566"/>
                <a:gd name="connsiteX4" fmla="*/ 42453 w 81691"/>
                <a:gd name="connsiteY4" fmla="*/ 89354 h 110566"/>
                <a:gd name="connsiteX5" fmla="*/ 59179 w 81691"/>
                <a:gd name="connsiteY5" fmla="*/ 71354 h 110566"/>
                <a:gd name="connsiteX6" fmla="*/ 39881 w 81691"/>
                <a:gd name="connsiteY6" fmla="*/ 53998 h 110566"/>
                <a:gd name="connsiteX7" fmla="*/ 21869 w 81691"/>
                <a:gd name="connsiteY7" fmla="*/ 62997 h 110566"/>
                <a:gd name="connsiteX8" fmla="*/ 0 w 81691"/>
                <a:gd name="connsiteY8" fmla="*/ 62997 h 110566"/>
                <a:gd name="connsiteX9" fmla="*/ 7720 w 81691"/>
                <a:gd name="connsiteY9" fmla="*/ 0 h 110566"/>
                <a:gd name="connsiteX10" fmla="*/ 78472 w 81691"/>
                <a:gd name="connsiteY10" fmla="*/ 0 h 110566"/>
                <a:gd name="connsiteX11" fmla="*/ 75900 w 81691"/>
                <a:gd name="connsiteY11" fmla="*/ 21214 h 110566"/>
                <a:gd name="connsiteX12" fmla="*/ 25089 w 81691"/>
                <a:gd name="connsiteY12" fmla="*/ 21214 h 110566"/>
                <a:gd name="connsiteX13" fmla="*/ 23160 w 81691"/>
                <a:gd name="connsiteY13" fmla="*/ 42427 h 110566"/>
                <a:gd name="connsiteX14" fmla="*/ 44382 w 81691"/>
                <a:gd name="connsiteY14" fmla="*/ 35999 h 110566"/>
                <a:gd name="connsiteX15" fmla="*/ 81691 w 81691"/>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91" h="110566">
                  <a:moveTo>
                    <a:pt x="81691" y="71354"/>
                  </a:moveTo>
                  <a:cubicBezTo>
                    <a:pt x="81691" y="95139"/>
                    <a:pt x="63679" y="110567"/>
                    <a:pt x="39881" y="110567"/>
                  </a:cubicBezTo>
                  <a:cubicBezTo>
                    <a:pt x="19298" y="110567"/>
                    <a:pt x="1291" y="98996"/>
                    <a:pt x="0" y="73925"/>
                  </a:cubicBezTo>
                  <a:lnTo>
                    <a:pt x="22512" y="73925"/>
                  </a:lnTo>
                  <a:cubicBezTo>
                    <a:pt x="23803" y="84853"/>
                    <a:pt x="32804" y="89354"/>
                    <a:pt x="42453" y="89354"/>
                  </a:cubicBezTo>
                  <a:cubicBezTo>
                    <a:pt x="54031" y="89354"/>
                    <a:pt x="59179" y="81639"/>
                    <a:pt x="59179" y="71354"/>
                  </a:cubicBezTo>
                  <a:cubicBezTo>
                    <a:pt x="59179" y="60426"/>
                    <a:pt x="51459" y="53998"/>
                    <a:pt x="39881" y="53998"/>
                  </a:cubicBezTo>
                  <a:cubicBezTo>
                    <a:pt x="30875" y="53998"/>
                    <a:pt x="24446" y="58498"/>
                    <a:pt x="21869" y="62997"/>
                  </a:cubicBezTo>
                  <a:lnTo>
                    <a:pt x="0" y="62997"/>
                  </a:lnTo>
                  <a:lnTo>
                    <a:pt x="7720" y="0"/>
                  </a:lnTo>
                  <a:lnTo>
                    <a:pt x="78472" y="0"/>
                  </a:lnTo>
                  <a:lnTo>
                    <a:pt x="75900" y="21214"/>
                  </a:lnTo>
                  <a:lnTo>
                    <a:pt x="25089" y="21214"/>
                  </a:lnTo>
                  <a:lnTo>
                    <a:pt x="23160" y="42427"/>
                  </a:lnTo>
                  <a:cubicBezTo>
                    <a:pt x="23160" y="42427"/>
                    <a:pt x="28304" y="35999"/>
                    <a:pt x="44382" y="35999"/>
                  </a:cubicBezTo>
                  <a:cubicBezTo>
                    <a:pt x="64965" y="35356"/>
                    <a:pt x="81691" y="48212"/>
                    <a:pt x="81691" y="71354"/>
                  </a:cubicBezTo>
                  <a:close/>
                </a:path>
              </a:pathLst>
            </a:custGeom>
            <a:solidFill>
              <a:srgbClr val="000000"/>
            </a:solidFill>
            <a:ln w="4763" cap="flat">
              <a:noFill/>
              <a:prstDash val="solid"/>
              <a:miter/>
            </a:ln>
          </p:spPr>
          <p:txBody>
            <a:bodyPr rtlCol="0" anchor="ctr"/>
            <a:lstStyle/>
            <a:p>
              <a:endParaRPr lang="ru-RU"/>
            </a:p>
          </p:txBody>
        </p:sp>
        <p:sp>
          <p:nvSpPr>
            <p:cNvPr id="9" name="Полилиния: фигура 8">
              <a:extLst>
                <a:ext uri="{FF2B5EF4-FFF2-40B4-BE49-F238E27FC236}">
                  <a16:creationId xmlns:a16="http://schemas.microsoft.com/office/drawing/2014/main" id="{B86F5954-4020-4442-8427-06DA4503228E}"/>
                </a:ext>
              </a:extLst>
            </p:cNvPr>
            <p:cNvSpPr/>
            <p:nvPr/>
          </p:nvSpPr>
          <p:spPr>
            <a:xfrm>
              <a:off x="428625" y="238125"/>
              <a:ext cx="225123" cy="201848"/>
            </a:xfrm>
            <a:custGeom>
              <a:avLst/>
              <a:gdLst>
                <a:gd name="connsiteX0" fmla="*/ 225123 w 225123"/>
                <a:gd name="connsiteY0" fmla="*/ 79711 h 201848"/>
                <a:gd name="connsiteX1" fmla="*/ 95841 w 225123"/>
                <a:gd name="connsiteY1" fmla="*/ 0 h 201848"/>
                <a:gd name="connsiteX2" fmla="*/ 0 w 225123"/>
                <a:gd name="connsiteY2" fmla="*/ 0 h 201848"/>
                <a:gd name="connsiteX3" fmla="*/ 12864 w 225123"/>
                <a:gd name="connsiteY3" fmla="*/ 87425 h 201848"/>
                <a:gd name="connsiteX4" fmla="*/ 106775 w 225123"/>
                <a:gd name="connsiteY4" fmla="*/ 201849 h 201848"/>
                <a:gd name="connsiteX5" fmla="*/ 108704 w 225123"/>
                <a:gd name="connsiteY5" fmla="*/ 199920 h 201848"/>
                <a:gd name="connsiteX6" fmla="*/ 107418 w 225123"/>
                <a:gd name="connsiteY6" fmla="*/ 198634 h 201848"/>
                <a:gd name="connsiteX7" fmla="*/ 59174 w 225123"/>
                <a:gd name="connsiteY7" fmla="*/ 82925 h 201848"/>
                <a:gd name="connsiteX8" fmla="*/ 53388 w 225123"/>
                <a:gd name="connsiteY8" fmla="*/ 43070 h 201848"/>
                <a:gd name="connsiteX9" fmla="*/ 108061 w 225123"/>
                <a:gd name="connsiteY9" fmla="*/ 43070 h 201848"/>
                <a:gd name="connsiteX10" fmla="*/ 221909 w 225123"/>
                <a:gd name="connsiteY10" fmla="*/ 80996 h 201848"/>
                <a:gd name="connsiteX11" fmla="*/ 223195 w 225123"/>
                <a:gd name="connsiteY11" fmla="*/ 81639 h 201848"/>
                <a:gd name="connsiteX12" fmla="*/ 225123 w 225123"/>
                <a:gd name="connsiteY12" fmla="*/ 79711 h 201848"/>
                <a:gd name="connsiteX13" fmla="*/ 225123 w 225123"/>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3" h="201848">
                  <a:moveTo>
                    <a:pt x="225123" y="79711"/>
                  </a:moveTo>
                  <a:cubicBezTo>
                    <a:pt x="212903" y="32784"/>
                    <a:pt x="174955" y="0"/>
                    <a:pt x="95841" y="0"/>
                  </a:cubicBezTo>
                  <a:lnTo>
                    <a:pt x="0" y="0"/>
                  </a:lnTo>
                  <a:lnTo>
                    <a:pt x="12864" y="87425"/>
                  </a:lnTo>
                  <a:cubicBezTo>
                    <a:pt x="22512" y="167136"/>
                    <a:pt x="52745" y="192206"/>
                    <a:pt x="106775" y="201849"/>
                  </a:cubicBezTo>
                  <a:cubicBezTo>
                    <a:pt x="106775" y="201849"/>
                    <a:pt x="108704" y="201849"/>
                    <a:pt x="108704" y="199920"/>
                  </a:cubicBezTo>
                  <a:cubicBezTo>
                    <a:pt x="108704" y="199277"/>
                    <a:pt x="108061" y="198634"/>
                    <a:pt x="107418" y="198634"/>
                  </a:cubicBezTo>
                  <a:cubicBezTo>
                    <a:pt x="71395" y="183206"/>
                    <a:pt x="66894" y="133709"/>
                    <a:pt x="59174" y="82925"/>
                  </a:cubicBezTo>
                  <a:lnTo>
                    <a:pt x="53388" y="43070"/>
                  </a:lnTo>
                  <a:lnTo>
                    <a:pt x="108061" y="43070"/>
                  </a:lnTo>
                  <a:cubicBezTo>
                    <a:pt x="158229" y="43070"/>
                    <a:pt x="197468" y="42427"/>
                    <a:pt x="221909" y="80996"/>
                  </a:cubicBezTo>
                  <a:cubicBezTo>
                    <a:pt x="222552" y="81639"/>
                    <a:pt x="222552" y="81639"/>
                    <a:pt x="223195" y="81639"/>
                  </a:cubicBezTo>
                  <a:cubicBezTo>
                    <a:pt x="224480" y="82282"/>
                    <a:pt x="225123" y="80996"/>
                    <a:pt x="225123" y="79711"/>
                  </a:cubicBezTo>
                  <a:cubicBezTo>
                    <a:pt x="225123" y="80354"/>
                    <a:pt x="225123" y="79711"/>
                    <a:pt x="225123" y="79711"/>
                  </a:cubicBezTo>
                  <a:close/>
                </a:path>
              </a:pathLst>
            </a:custGeom>
            <a:solidFill>
              <a:srgbClr val="5FAF2D"/>
            </a:solidFill>
            <a:ln w="4763" cap="flat">
              <a:noFill/>
              <a:prstDash val="solid"/>
              <a:miter/>
            </a:ln>
          </p:spPr>
          <p:txBody>
            <a:bodyPr rtlCol="0" anchor="ctr"/>
            <a:lstStyle/>
            <a:p>
              <a:endParaRPr lang="ru-RU"/>
            </a:p>
          </p:txBody>
        </p:sp>
        <p:sp>
          <p:nvSpPr>
            <p:cNvPr id="10" name="Полилиния: фигура 9">
              <a:extLst>
                <a:ext uri="{FF2B5EF4-FFF2-40B4-BE49-F238E27FC236}">
                  <a16:creationId xmlns:a16="http://schemas.microsoft.com/office/drawing/2014/main" id="{DA4390A5-E5F0-4FB8-A45B-6D162861EB12}"/>
                </a:ext>
              </a:extLst>
            </p:cNvPr>
            <p:cNvSpPr/>
            <p:nvPr/>
          </p:nvSpPr>
          <p:spPr>
            <a:xfrm>
              <a:off x="750231" y="326836"/>
              <a:ext cx="112708" cy="116994"/>
            </a:xfrm>
            <a:custGeom>
              <a:avLst/>
              <a:gdLst>
                <a:gd name="connsiteX0" fmla="*/ 112562 w 112708"/>
                <a:gd name="connsiteY0" fmla="*/ 56569 h 116994"/>
                <a:gd name="connsiteX1" fmla="*/ 57245 w 112708"/>
                <a:gd name="connsiteY1" fmla="*/ 116995 h 116994"/>
                <a:gd name="connsiteX2" fmla="*/ 0 w 112708"/>
                <a:gd name="connsiteY2" fmla="*/ 58497 h 116994"/>
                <a:gd name="connsiteX3" fmla="*/ 57888 w 112708"/>
                <a:gd name="connsiteY3" fmla="*/ 0 h 116994"/>
                <a:gd name="connsiteX4" fmla="*/ 111276 w 112708"/>
                <a:gd name="connsiteY4" fmla="*/ 37284 h 116994"/>
                <a:gd name="connsiteX5" fmla="*/ 97126 w 112708"/>
                <a:gd name="connsiteY5" fmla="*/ 37284 h 116994"/>
                <a:gd name="connsiteX6" fmla="*/ 57888 w 112708"/>
                <a:gd name="connsiteY6" fmla="*/ 12856 h 116994"/>
                <a:gd name="connsiteX7" fmla="*/ 13506 w 112708"/>
                <a:gd name="connsiteY7" fmla="*/ 58497 h 116994"/>
                <a:gd name="connsiteX8" fmla="*/ 57888 w 112708"/>
                <a:gd name="connsiteY8" fmla="*/ 104138 h 116994"/>
                <a:gd name="connsiteX9" fmla="*/ 99055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53" y="116995"/>
                    <a:pt x="57245" y="116995"/>
                  </a:cubicBezTo>
                  <a:cubicBezTo>
                    <a:pt x="25089" y="116995"/>
                    <a:pt x="0" y="92567"/>
                    <a:pt x="0" y="58497"/>
                  </a:cubicBezTo>
                  <a:cubicBezTo>
                    <a:pt x="0" y="25070"/>
                    <a:pt x="25089" y="0"/>
                    <a:pt x="57888" y="0"/>
                  </a:cubicBezTo>
                  <a:cubicBezTo>
                    <a:pt x="83620" y="0"/>
                    <a:pt x="103561" y="14785"/>
                    <a:pt x="111276" y="37284"/>
                  </a:cubicBezTo>
                  <a:lnTo>
                    <a:pt x="97126" y="37284"/>
                  </a:lnTo>
                  <a:cubicBezTo>
                    <a:pt x="90049" y="22499"/>
                    <a:pt x="75900" y="12856"/>
                    <a:pt x="57888" y="12856"/>
                  </a:cubicBezTo>
                  <a:cubicBezTo>
                    <a:pt x="32161" y="12856"/>
                    <a:pt x="13506" y="32141"/>
                    <a:pt x="13506" y="58497"/>
                  </a:cubicBezTo>
                  <a:cubicBezTo>
                    <a:pt x="13506" y="84211"/>
                    <a:pt x="31518" y="104138"/>
                    <a:pt x="57888" y="104138"/>
                  </a:cubicBezTo>
                  <a:cubicBezTo>
                    <a:pt x="80400" y="104138"/>
                    <a:pt x="97126" y="89996"/>
                    <a:pt x="99055" y="67497"/>
                  </a:cubicBezTo>
                  <a:lnTo>
                    <a:pt x="55316" y="67497"/>
                  </a:lnTo>
                  <a:lnTo>
                    <a:pt x="55316" y="55926"/>
                  </a:lnTo>
                  <a:lnTo>
                    <a:pt x="112562" y="56569"/>
                  </a:lnTo>
                  <a:close/>
                </a:path>
              </a:pathLst>
            </a:custGeom>
            <a:solidFill>
              <a:srgbClr val="000000"/>
            </a:solidFill>
            <a:ln w="4763" cap="flat">
              <a:noFill/>
              <a:prstDash val="solid"/>
              <a:miter/>
            </a:ln>
          </p:spPr>
          <p:txBody>
            <a:bodyPr rtlCol="0" anchor="ctr"/>
            <a:lstStyle/>
            <a:p>
              <a:endParaRPr lang="ru-RU"/>
            </a:p>
          </p:txBody>
        </p:sp>
        <p:sp>
          <p:nvSpPr>
            <p:cNvPr id="11" name="Полилиния: фигура 10">
              <a:extLst>
                <a:ext uri="{FF2B5EF4-FFF2-40B4-BE49-F238E27FC236}">
                  <a16:creationId xmlns:a16="http://schemas.microsoft.com/office/drawing/2014/main" id="{3BE302E1-E172-4257-A8EA-183CDA2658A2}"/>
                </a:ext>
              </a:extLst>
            </p:cNvPr>
            <p:cNvSpPr/>
            <p:nvPr/>
          </p:nvSpPr>
          <p:spPr>
            <a:xfrm>
              <a:off x="880800" y="351903"/>
              <a:ext cx="50815" cy="89353"/>
            </a:xfrm>
            <a:custGeom>
              <a:avLst/>
              <a:gdLst>
                <a:gd name="connsiteX0" fmla="*/ 50816 w 50815"/>
                <a:gd name="connsiteY0" fmla="*/ 0 h 89353"/>
                <a:gd name="connsiteX1" fmla="*/ 50816 w 50815"/>
                <a:gd name="connsiteY1" fmla="*/ 13499 h 89353"/>
                <a:gd name="connsiteX2" fmla="*/ 45025 w 50815"/>
                <a:gd name="connsiteY2" fmla="*/ 12857 h 89353"/>
                <a:gd name="connsiteX3" fmla="*/ 13511 w 50815"/>
                <a:gd name="connsiteY3" fmla="*/ 47569 h 89353"/>
                <a:gd name="connsiteX4" fmla="*/ 13511 w 50815"/>
                <a:gd name="connsiteY4" fmla="*/ 89354 h 89353"/>
                <a:gd name="connsiteX5" fmla="*/ 0 w 50815"/>
                <a:gd name="connsiteY5" fmla="*/ 89354 h 89353"/>
                <a:gd name="connsiteX6" fmla="*/ 0 w 50815"/>
                <a:gd name="connsiteY6" fmla="*/ 1929 h 89353"/>
                <a:gd name="connsiteX7" fmla="*/ 13511 w 50815"/>
                <a:gd name="connsiteY7" fmla="*/ 1929 h 89353"/>
                <a:gd name="connsiteX8" fmla="*/ 13511 w 50815"/>
                <a:gd name="connsiteY8" fmla="*/ 21857 h 89353"/>
                <a:gd name="connsiteX9" fmla="*/ 45025 w 50815"/>
                <a:gd name="connsiteY9" fmla="*/ 0 h 89353"/>
                <a:gd name="connsiteX10" fmla="*/ 50816 w 50815"/>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5" h="89353">
                  <a:moveTo>
                    <a:pt x="50816" y="0"/>
                  </a:moveTo>
                  <a:lnTo>
                    <a:pt x="50816" y="13499"/>
                  </a:lnTo>
                  <a:cubicBezTo>
                    <a:pt x="49530" y="13499"/>
                    <a:pt x="47601" y="12857"/>
                    <a:pt x="45025" y="12857"/>
                  </a:cubicBezTo>
                  <a:cubicBezTo>
                    <a:pt x="26375" y="12857"/>
                    <a:pt x="13511" y="25070"/>
                    <a:pt x="13511" y="47569"/>
                  </a:cubicBezTo>
                  <a:lnTo>
                    <a:pt x="13511" y="89354"/>
                  </a:lnTo>
                  <a:lnTo>
                    <a:pt x="0" y="89354"/>
                  </a:lnTo>
                  <a:lnTo>
                    <a:pt x="0" y="1929"/>
                  </a:lnTo>
                  <a:lnTo>
                    <a:pt x="13511" y="1929"/>
                  </a:lnTo>
                  <a:lnTo>
                    <a:pt x="13511" y="21857"/>
                  </a:lnTo>
                  <a:cubicBezTo>
                    <a:pt x="18655" y="8357"/>
                    <a:pt x="29589" y="0"/>
                    <a:pt x="45025" y="0"/>
                  </a:cubicBezTo>
                  <a:cubicBezTo>
                    <a:pt x="47601" y="0"/>
                    <a:pt x="49530" y="0"/>
                    <a:pt x="50816" y="0"/>
                  </a:cubicBezTo>
                  <a:close/>
                </a:path>
              </a:pathLst>
            </a:custGeom>
            <a:solidFill>
              <a:srgbClr val="000000"/>
            </a:solidFill>
            <a:ln w="4763" cap="flat">
              <a:noFill/>
              <a:prstDash val="solid"/>
              <a:miter/>
            </a:ln>
          </p:spPr>
          <p:txBody>
            <a:bodyPr rtlCol="0" anchor="ctr"/>
            <a:lstStyle/>
            <a:p>
              <a:endParaRPr lang="ru-RU"/>
            </a:p>
          </p:txBody>
        </p:sp>
        <p:sp>
          <p:nvSpPr>
            <p:cNvPr id="12" name="Полилиния: фигура 11">
              <a:extLst>
                <a:ext uri="{FF2B5EF4-FFF2-40B4-BE49-F238E27FC236}">
                  <a16:creationId xmlns:a16="http://schemas.microsoft.com/office/drawing/2014/main" id="{5FBB33DD-047E-475D-B1BC-D4BC4914BD0E}"/>
                </a:ext>
              </a:extLst>
            </p:cNvPr>
            <p:cNvSpPr/>
            <p:nvPr/>
          </p:nvSpPr>
          <p:spPr>
            <a:xfrm>
              <a:off x="938693"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1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36" y="92568"/>
                    <a:pt x="0" y="72640"/>
                    <a:pt x="0" y="46284"/>
                  </a:cubicBezTo>
                  <a:cubicBezTo>
                    <a:pt x="0" y="19928"/>
                    <a:pt x="20579" y="0"/>
                    <a:pt x="45668" y="0"/>
                  </a:cubicBezTo>
                  <a:cubicBezTo>
                    <a:pt x="70752" y="0"/>
                    <a:pt x="91335" y="19285"/>
                    <a:pt x="91335" y="46284"/>
                  </a:cubicBezTo>
                  <a:close/>
                  <a:moveTo>
                    <a:pt x="12864" y="46284"/>
                  </a:moveTo>
                  <a:cubicBezTo>
                    <a:pt x="12864" y="65569"/>
                    <a:pt x="27013" y="79711"/>
                    <a:pt x="45025" y="79711"/>
                  </a:cubicBezTo>
                  <a:cubicBezTo>
                    <a:pt x="63032" y="79711"/>
                    <a:pt x="77181" y="65569"/>
                    <a:pt x="77181" y="46284"/>
                  </a:cubicBezTo>
                  <a:cubicBezTo>
                    <a:pt x="77181" y="26999"/>
                    <a:pt x="63032" y="12857"/>
                    <a:pt x="45025" y="12857"/>
                  </a:cubicBezTo>
                  <a:cubicBezTo>
                    <a:pt x="27656" y="12857"/>
                    <a:pt x="12864" y="26356"/>
                    <a:pt x="12864" y="46284"/>
                  </a:cubicBezTo>
                  <a:close/>
                </a:path>
              </a:pathLst>
            </a:custGeom>
            <a:solidFill>
              <a:srgbClr val="000000"/>
            </a:solidFill>
            <a:ln w="4763" cap="flat">
              <a:noFill/>
              <a:prstDash val="solid"/>
              <a:miter/>
            </a:ln>
          </p:spPr>
          <p:txBody>
            <a:bodyPr rtlCol="0" anchor="ctr"/>
            <a:lstStyle/>
            <a:p>
              <a:endParaRPr lang="ru-RU"/>
            </a:p>
          </p:txBody>
        </p:sp>
        <p:sp>
          <p:nvSpPr>
            <p:cNvPr id="13" name="Полилиния: фигура 12">
              <a:extLst>
                <a:ext uri="{FF2B5EF4-FFF2-40B4-BE49-F238E27FC236}">
                  <a16:creationId xmlns:a16="http://schemas.microsoft.com/office/drawing/2014/main" id="{05153F93-DA05-41C1-9498-E877F567F501}"/>
                </a:ext>
              </a:extLst>
            </p:cNvPr>
            <p:cNvSpPr/>
            <p:nvPr/>
          </p:nvSpPr>
          <p:spPr>
            <a:xfrm>
              <a:off x="1046106" y="353838"/>
              <a:ext cx="76542" cy="90638"/>
            </a:xfrm>
            <a:custGeom>
              <a:avLst/>
              <a:gdLst>
                <a:gd name="connsiteX0" fmla="*/ 76543 w 76542"/>
                <a:gd name="connsiteY0" fmla="*/ 0 h 90638"/>
                <a:gd name="connsiteX1" fmla="*/ 76543 w 76542"/>
                <a:gd name="connsiteY1" fmla="*/ 88710 h 90638"/>
                <a:gd name="connsiteX2" fmla="*/ 63036 w 76542"/>
                <a:gd name="connsiteY2" fmla="*/ 88710 h 90638"/>
                <a:gd name="connsiteX3" fmla="*/ 63036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6 w 76542"/>
                <a:gd name="connsiteY10" fmla="*/ 45641 h 90638"/>
                <a:gd name="connsiteX11" fmla="*/ 63036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6" y="88710"/>
                  </a:lnTo>
                  <a:lnTo>
                    <a:pt x="63036" y="71354"/>
                  </a:lnTo>
                  <a:cubicBezTo>
                    <a:pt x="57245" y="82925"/>
                    <a:pt x="46954"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5" y="77782"/>
                    <a:pt x="63036" y="64926"/>
                    <a:pt x="63036" y="45641"/>
                  </a:cubicBezTo>
                  <a:lnTo>
                    <a:pt x="63036" y="0"/>
                  </a:lnTo>
                  <a:lnTo>
                    <a:pt x="76543" y="0"/>
                  </a:lnTo>
                  <a:close/>
                </a:path>
              </a:pathLst>
            </a:custGeom>
            <a:solidFill>
              <a:srgbClr val="000000"/>
            </a:solidFill>
            <a:ln w="4763" cap="flat">
              <a:noFill/>
              <a:prstDash val="solid"/>
              <a:miter/>
            </a:ln>
          </p:spPr>
          <p:txBody>
            <a:bodyPr rtlCol="0" anchor="ctr"/>
            <a:lstStyle/>
            <a:p>
              <a:endParaRPr lang="ru-RU"/>
            </a:p>
          </p:txBody>
        </p:sp>
        <p:sp>
          <p:nvSpPr>
            <p:cNvPr id="14" name="Полилиния: фигура 13">
              <a:extLst>
                <a:ext uri="{FF2B5EF4-FFF2-40B4-BE49-F238E27FC236}">
                  <a16:creationId xmlns:a16="http://schemas.microsoft.com/office/drawing/2014/main" id="{DDF45749-2E17-4DFF-8B79-70986C9C9B33}"/>
                </a:ext>
              </a:extLst>
            </p:cNvPr>
            <p:cNvSpPr/>
            <p:nvPr/>
          </p:nvSpPr>
          <p:spPr>
            <a:xfrm>
              <a:off x="1142590" y="351903"/>
              <a:ext cx="88763" cy="131137"/>
            </a:xfrm>
            <a:custGeom>
              <a:avLst/>
              <a:gdLst>
                <a:gd name="connsiteX0" fmla="*/ 88763 w 88763"/>
                <a:gd name="connsiteY0" fmla="*/ 46284 h 131137"/>
                <a:gd name="connsiteX1" fmla="*/ 46953 w 88763"/>
                <a:gd name="connsiteY1" fmla="*/ 92568 h 131137"/>
                <a:gd name="connsiteX2" fmla="*/ 12864 w 88763"/>
                <a:gd name="connsiteY2" fmla="*/ 72640 h 131137"/>
                <a:gd name="connsiteX3" fmla="*/ 12864 w 88763"/>
                <a:gd name="connsiteY3" fmla="*/ 131137 h 131137"/>
                <a:gd name="connsiteX4" fmla="*/ 0 w 88763"/>
                <a:gd name="connsiteY4" fmla="*/ 131137 h 131137"/>
                <a:gd name="connsiteX5" fmla="*/ 0 w 88763"/>
                <a:gd name="connsiteY5" fmla="*/ 1929 h 131137"/>
                <a:gd name="connsiteX6" fmla="*/ 13506 w 88763"/>
                <a:gd name="connsiteY6" fmla="*/ 1929 h 131137"/>
                <a:gd name="connsiteX7" fmla="*/ 13506 w 88763"/>
                <a:gd name="connsiteY7" fmla="*/ 19928 h 131137"/>
                <a:gd name="connsiteX8" fmla="*/ 47596 w 88763"/>
                <a:gd name="connsiteY8" fmla="*/ 0 h 131137"/>
                <a:gd name="connsiteX9" fmla="*/ 88763 w 88763"/>
                <a:gd name="connsiteY9" fmla="*/ 46284 h 131137"/>
                <a:gd name="connsiteX10" fmla="*/ 75257 w 88763"/>
                <a:gd name="connsiteY10" fmla="*/ 46284 h 131137"/>
                <a:gd name="connsiteX11" fmla="*/ 44382 w 88763"/>
                <a:gd name="connsiteY11" fmla="*/ 12857 h 131137"/>
                <a:gd name="connsiteX12" fmla="*/ 12221 w 88763"/>
                <a:gd name="connsiteY12" fmla="*/ 46284 h 131137"/>
                <a:gd name="connsiteX13" fmla="*/ 44382 w 88763"/>
                <a:gd name="connsiteY13" fmla="*/ 79711 h 131137"/>
                <a:gd name="connsiteX14" fmla="*/ 75257 w 88763"/>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63" h="131137">
                  <a:moveTo>
                    <a:pt x="88763" y="46284"/>
                  </a:moveTo>
                  <a:cubicBezTo>
                    <a:pt x="88763" y="73282"/>
                    <a:pt x="71395" y="92568"/>
                    <a:pt x="46953" y="92568"/>
                  </a:cubicBezTo>
                  <a:cubicBezTo>
                    <a:pt x="31518" y="92568"/>
                    <a:pt x="19941" y="84853"/>
                    <a:pt x="12864" y="72640"/>
                  </a:cubicBezTo>
                  <a:lnTo>
                    <a:pt x="12864" y="131137"/>
                  </a:lnTo>
                  <a:lnTo>
                    <a:pt x="0" y="131137"/>
                  </a:lnTo>
                  <a:lnTo>
                    <a:pt x="0" y="1929"/>
                  </a:lnTo>
                  <a:lnTo>
                    <a:pt x="13506" y="1929"/>
                  </a:lnTo>
                  <a:lnTo>
                    <a:pt x="13506" y="19928"/>
                  </a:lnTo>
                  <a:cubicBezTo>
                    <a:pt x="20583" y="7714"/>
                    <a:pt x="32161" y="0"/>
                    <a:pt x="47596" y="0"/>
                  </a:cubicBezTo>
                  <a:cubicBezTo>
                    <a:pt x="71395" y="0"/>
                    <a:pt x="88763" y="19285"/>
                    <a:pt x="88763" y="46284"/>
                  </a:cubicBezTo>
                  <a:close/>
                  <a:moveTo>
                    <a:pt x="75257" y="46284"/>
                  </a:moveTo>
                  <a:cubicBezTo>
                    <a:pt x="75257" y="26999"/>
                    <a:pt x="62394" y="12857"/>
                    <a:pt x="44382" y="12857"/>
                  </a:cubicBezTo>
                  <a:cubicBezTo>
                    <a:pt x="26370" y="12857"/>
                    <a:pt x="12221" y="26999"/>
                    <a:pt x="12221" y="46284"/>
                  </a:cubicBezTo>
                  <a:cubicBezTo>
                    <a:pt x="12221" y="65569"/>
                    <a:pt x="25727" y="79711"/>
                    <a:pt x="44382" y="79711"/>
                  </a:cubicBezTo>
                  <a:cubicBezTo>
                    <a:pt x="63036" y="79711"/>
                    <a:pt x="75257" y="65569"/>
                    <a:pt x="75257" y="46284"/>
                  </a:cubicBezTo>
                  <a:close/>
                </a:path>
              </a:pathLst>
            </a:custGeom>
            <a:solidFill>
              <a:srgbClr val="000000"/>
            </a:solidFill>
            <a:ln w="4763" cap="flat">
              <a:noFill/>
              <a:prstDash val="solid"/>
              <a:miter/>
            </a:ln>
          </p:spPr>
          <p:txBody>
            <a:bodyPr rtlCol="0" anchor="ctr"/>
            <a:lstStyle/>
            <a:p>
              <a:endParaRPr lang="ru-RU"/>
            </a:p>
          </p:txBody>
        </p:sp>
      </p:grpSp>
      <p:sp>
        <p:nvSpPr>
          <p:cNvPr id="16" name="Овал 15">
            <a:extLst>
              <a:ext uri="{FF2B5EF4-FFF2-40B4-BE49-F238E27FC236}">
                <a16:creationId xmlns:a16="http://schemas.microsoft.com/office/drawing/2014/main" id="{832AD5D3-B74B-4603-9729-018F4A4B5AC0}"/>
              </a:ext>
            </a:extLst>
          </p:cNvPr>
          <p:cNvSpPr/>
          <p:nvPr userDrawn="1"/>
        </p:nvSpPr>
        <p:spPr>
          <a:xfrm>
            <a:off x="11668125" y="238125"/>
            <a:ext cx="285750" cy="285750"/>
          </a:xfrm>
          <a:prstGeom prst="ellipse">
            <a:avLst/>
          </a:prstGeom>
          <a:solidFill>
            <a:srgbClr val="5FAF2D"/>
          </a:solidFill>
          <a:ln w="4763" cap="flat">
            <a:noFill/>
            <a:prstDash val="solid"/>
            <a:miter/>
          </a:ln>
        </p:spPr>
        <p:txBody>
          <a:bodyPr rtlCol="0" anchor="ctr"/>
          <a:lstStyle/>
          <a:p>
            <a:endParaRPr lang="ru-RU"/>
          </a:p>
        </p:txBody>
      </p:sp>
      <p:sp>
        <p:nvSpPr>
          <p:cNvPr id="17" name="Номер слайда 6">
            <a:extLst>
              <a:ext uri="{FF2B5EF4-FFF2-40B4-BE49-F238E27FC236}">
                <a16:creationId xmlns:a16="http://schemas.microsoft.com/office/drawing/2014/main" id="{89EF8820-833F-4791-B6C8-059CE9F4672E}"/>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575924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2F5616"/>
                </a:solidFill>
                <a:latin typeface="Microsoft Sans Serif"/>
                <a:cs typeface="Microsoft Sans Serif"/>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11/11/2022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Слайд с текстом 6">
    <p:spTree>
      <p:nvGrpSpPr>
        <p:cNvPr id="1" name=""/>
        <p:cNvGrpSpPr/>
        <p:nvPr/>
      </p:nvGrpSpPr>
      <p:grpSpPr>
        <a:xfrm>
          <a:off x="0" y="0"/>
          <a:ext cx="0" cy="0"/>
          <a:chOff x="0" y="0"/>
          <a:chExt cx="0" cy="0"/>
        </a:xfrm>
      </p:grpSpPr>
      <p:pic>
        <p:nvPicPr>
          <p:cNvPr id="19" name="Рисунок 18" descr="Изображение выглядит как зеленый&#10;&#10;Автоматически созданное описание">
            <a:extLst>
              <a:ext uri="{FF2B5EF4-FFF2-40B4-BE49-F238E27FC236}">
                <a16:creationId xmlns:a16="http://schemas.microsoft.com/office/drawing/2014/main" id="{9C7050CC-5156-48D4-AAA2-0313757160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Текст 21">
            <a:extLst>
              <a:ext uri="{FF2B5EF4-FFF2-40B4-BE49-F238E27FC236}">
                <a16:creationId xmlns:a16="http://schemas.microsoft.com/office/drawing/2014/main" id="{25EB9D17-1425-40FB-B1BE-E2DB8B835BBE}"/>
              </a:ext>
            </a:extLst>
          </p:cNvPr>
          <p:cNvSpPr>
            <a:spLocks noGrp="1"/>
          </p:cNvSpPr>
          <p:nvPr>
            <p:ph type="body" sz="quarter" idx="17" hasCustomPrompt="1"/>
          </p:nvPr>
        </p:nvSpPr>
        <p:spPr>
          <a:xfrm>
            <a:off x="3765627" y="2879979"/>
            <a:ext cx="4707748" cy="1806321"/>
          </a:xfrm>
          <a:prstGeom prst="rect">
            <a:avLst/>
          </a:prstGeom>
        </p:spPr>
        <p:txBody>
          <a:bodyPr/>
          <a:lstStyle>
            <a:lvl1pPr>
              <a:defRPr lang="ru-RU" sz="900" spc="-10" baseline="0" dirty="0">
                <a:solidFill>
                  <a:schemeClr val="bg1"/>
                </a:solidFill>
              </a:defRPr>
            </a:lvl1pPr>
          </a:lstStyle>
          <a:p>
            <a:pPr marL="0" lvl="0" indent="0">
              <a:lnSpc>
                <a:spcPts val="1200"/>
              </a:lnSpc>
              <a:spcBef>
                <a:spcPts val="0"/>
              </a:spcBef>
              <a:spcAft>
                <a:spcPts val="0"/>
              </a:spcAft>
              <a:buNone/>
            </a:pPr>
            <a:r>
              <a:rPr lang="en-US" dirty="0"/>
              <a:t>This presentation does not constitute or form part of and should not be construed as an advertisement of securities, an offer or invitation to sell or issue or the solicitation of an offer to buy or acquire or subscribe for securities of X5 Retail Group N.V. or any of its subsidiaries or any depositary receipts representing such securities in any jurisdiction or an invitation or inducement to engage in investment activity in relation thereto. In particular, this presentation does not constitute an advertisement or an offer of securities in the Russian Federation.</a:t>
            </a:r>
            <a:endParaRPr lang="ru-RU" dirty="0"/>
          </a:p>
          <a:p>
            <a:pPr marL="0" lvl="0" indent="0">
              <a:lnSpc>
                <a:spcPts val="1200"/>
              </a:lnSpc>
              <a:spcBef>
                <a:spcPts val="0"/>
              </a:spcBef>
              <a:spcAft>
                <a:spcPts val="0"/>
              </a:spcAft>
              <a:buNone/>
            </a:pPr>
            <a:endParaRPr lang="en-US" dirty="0"/>
          </a:p>
          <a:p>
            <a:pPr marL="0" lvl="0" indent="0">
              <a:lnSpc>
                <a:spcPts val="1200"/>
              </a:lnSpc>
              <a:spcBef>
                <a:spcPts val="0"/>
              </a:spcBef>
              <a:spcAft>
                <a:spcPts val="0"/>
              </a:spcAft>
              <a:buNone/>
            </a:pPr>
            <a:r>
              <a:rPr lang="en-US" dirty="0"/>
              <a:t>No part of this presentation, nor the fact of its distribution, should form the basis of, </a:t>
            </a:r>
            <a:endParaRPr lang="ru-RU" dirty="0"/>
          </a:p>
          <a:p>
            <a:pPr marL="0" lvl="0" indent="0">
              <a:lnSpc>
                <a:spcPts val="1200"/>
              </a:lnSpc>
              <a:spcBef>
                <a:spcPts val="0"/>
              </a:spcBef>
              <a:spcAft>
                <a:spcPts val="0"/>
              </a:spcAft>
              <a:buNone/>
            </a:pPr>
            <a:r>
              <a:rPr lang="en-US" dirty="0"/>
              <a:t>or be relied on in connection with, any contract or commitment or investment </a:t>
            </a:r>
            <a:endParaRPr lang="ru-RU" dirty="0"/>
          </a:p>
          <a:p>
            <a:pPr marL="0" lvl="0" indent="0">
              <a:lnSpc>
                <a:spcPts val="1200"/>
              </a:lnSpc>
              <a:spcBef>
                <a:spcPts val="0"/>
              </a:spcBef>
              <a:spcAft>
                <a:spcPts val="0"/>
              </a:spcAft>
              <a:buNone/>
            </a:pPr>
            <a:r>
              <a:rPr lang="en-US" dirty="0"/>
              <a:t>decision whatsoever.</a:t>
            </a:r>
            <a:endParaRPr lang="ru-RU" dirty="0"/>
          </a:p>
        </p:txBody>
      </p:sp>
      <p:sp>
        <p:nvSpPr>
          <p:cNvPr id="5" name="Текст 21">
            <a:extLst>
              <a:ext uri="{FF2B5EF4-FFF2-40B4-BE49-F238E27FC236}">
                <a16:creationId xmlns:a16="http://schemas.microsoft.com/office/drawing/2014/main" id="{83447D26-9036-4081-A0D4-51A874CAED7F}"/>
              </a:ext>
            </a:extLst>
          </p:cNvPr>
          <p:cNvSpPr>
            <a:spLocks noGrp="1"/>
          </p:cNvSpPr>
          <p:nvPr>
            <p:ph type="body" sz="quarter" idx="41" hasCustomPrompt="1"/>
          </p:nvPr>
        </p:nvSpPr>
        <p:spPr>
          <a:xfrm>
            <a:off x="3765628" y="2161160"/>
            <a:ext cx="4707748" cy="731520"/>
          </a:xfrm>
          <a:prstGeom prst="rect">
            <a:avLst/>
          </a:prstGeom>
        </p:spPr>
        <p:txBody>
          <a:bodyPr/>
          <a:lstStyle>
            <a:lvl1pPr marL="0" indent="0">
              <a:lnSpc>
                <a:spcPts val="1500"/>
              </a:lnSpc>
              <a:spcBef>
                <a:spcPts val="0"/>
              </a:spcBef>
              <a:spcAft>
                <a:spcPts val="0"/>
              </a:spcAft>
              <a:buNone/>
              <a:defRPr sz="1200" spc="-10" baseline="0">
                <a:solidFill>
                  <a:schemeClr val="bg1"/>
                </a:solidFill>
              </a:defRPr>
            </a:lvl1pPr>
            <a:lvl2pPr>
              <a:defRPr sz="1400"/>
            </a:lvl2pPr>
            <a:lvl3pPr>
              <a:defRPr sz="1400"/>
            </a:lvl3pPr>
            <a:lvl4pPr>
              <a:defRPr sz="1400"/>
            </a:lvl4pPr>
            <a:lvl5pPr>
              <a:defRPr sz="1400"/>
            </a:lvl5pPr>
          </a:lstStyle>
          <a:p>
            <a:pPr lvl="0"/>
            <a:r>
              <a:rPr lang="en-US" dirty="0"/>
              <a:t>The thesis statement is the sentence that states the main </a:t>
            </a:r>
            <a:endParaRPr lang="ru-RU" dirty="0"/>
          </a:p>
          <a:p>
            <a:pPr lvl="0"/>
            <a:r>
              <a:rPr lang="en-US" dirty="0"/>
              <a:t>idea of a writing assignment and helps control the ideas within the paper.</a:t>
            </a:r>
            <a:endParaRPr lang="ru-RU" dirty="0"/>
          </a:p>
        </p:txBody>
      </p:sp>
      <p:grpSp>
        <p:nvGrpSpPr>
          <p:cNvPr id="6" name="Группа 5">
            <a:extLst>
              <a:ext uri="{FF2B5EF4-FFF2-40B4-BE49-F238E27FC236}">
                <a16:creationId xmlns:a16="http://schemas.microsoft.com/office/drawing/2014/main" id="{FF23BD19-9DF7-4B5B-BE91-546837EDBA7A}"/>
              </a:ext>
            </a:extLst>
          </p:cNvPr>
          <p:cNvGrpSpPr/>
          <p:nvPr userDrawn="1"/>
        </p:nvGrpSpPr>
        <p:grpSpPr>
          <a:xfrm>
            <a:off x="428625" y="238125"/>
            <a:ext cx="802728" cy="244915"/>
            <a:chOff x="428625" y="238125"/>
            <a:chExt cx="802728" cy="244915"/>
          </a:xfrm>
          <a:solidFill>
            <a:schemeClr val="bg1"/>
          </a:solidFill>
        </p:grpSpPr>
        <p:sp>
          <p:nvSpPr>
            <p:cNvPr id="7" name="Полилиния: фигура 6">
              <a:extLst>
                <a:ext uri="{FF2B5EF4-FFF2-40B4-BE49-F238E27FC236}">
                  <a16:creationId xmlns:a16="http://schemas.microsoft.com/office/drawing/2014/main" id="{2262F9E2-93C2-4634-BD41-E7EDACF307FE}"/>
                </a:ext>
              </a:extLst>
            </p:cNvPr>
            <p:cNvSpPr/>
            <p:nvPr/>
          </p:nvSpPr>
          <p:spPr>
            <a:xfrm>
              <a:off x="548259" y="331338"/>
              <a:ext cx="98412" cy="109280"/>
            </a:xfrm>
            <a:custGeom>
              <a:avLst/>
              <a:gdLst>
                <a:gd name="connsiteX0" fmla="*/ 72042 w 98412"/>
                <a:gd name="connsiteY0" fmla="*/ 109281 h 109280"/>
                <a:gd name="connsiteX1" fmla="*/ 49530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50173 w 98412"/>
                <a:gd name="connsiteY7" fmla="*/ 35355 h 109280"/>
                <a:gd name="connsiteX8" fmla="*/ 71395 w 98412"/>
                <a:gd name="connsiteY8" fmla="*/ 0 h 109280"/>
                <a:gd name="connsiteX9" fmla="*/ 97769 w 98412"/>
                <a:gd name="connsiteY9" fmla="*/ 0 h 109280"/>
                <a:gd name="connsiteX10" fmla="*/ 63679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9530" y="71354"/>
                  </a:lnTo>
                  <a:lnTo>
                    <a:pt x="27018" y="109281"/>
                  </a:lnTo>
                  <a:lnTo>
                    <a:pt x="643" y="109281"/>
                  </a:lnTo>
                  <a:lnTo>
                    <a:pt x="34733" y="52712"/>
                  </a:lnTo>
                  <a:lnTo>
                    <a:pt x="0" y="0"/>
                  </a:lnTo>
                  <a:lnTo>
                    <a:pt x="27661" y="0"/>
                  </a:lnTo>
                  <a:lnTo>
                    <a:pt x="50173" y="35355"/>
                  </a:lnTo>
                  <a:lnTo>
                    <a:pt x="71395" y="0"/>
                  </a:lnTo>
                  <a:lnTo>
                    <a:pt x="97769" y="0"/>
                  </a:lnTo>
                  <a:lnTo>
                    <a:pt x="63679" y="53998"/>
                  </a:lnTo>
                  <a:lnTo>
                    <a:pt x="98412" y="109281"/>
                  </a:lnTo>
                  <a:lnTo>
                    <a:pt x="72042" y="109281"/>
                  </a:lnTo>
                  <a:close/>
                </a:path>
              </a:pathLst>
            </a:custGeom>
            <a:grpFill/>
            <a:ln w="4763" cap="flat">
              <a:noFill/>
              <a:prstDash val="solid"/>
              <a:miter/>
            </a:ln>
          </p:spPr>
          <p:txBody>
            <a:bodyPr rtlCol="0" anchor="ctr"/>
            <a:lstStyle/>
            <a:p>
              <a:endParaRPr lang="ru-RU"/>
            </a:p>
          </p:txBody>
        </p:sp>
        <p:sp>
          <p:nvSpPr>
            <p:cNvPr id="8" name="Полилиния: фигура 7">
              <a:extLst>
                <a:ext uri="{FF2B5EF4-FFF2-40B4-BE49-F238E27FC236}">
                  <a16:creationId xmlns:a16="http://schemas.microsoft.com/office/drawing/2014/main" id="{5DE29880-84F6-4DD4-A8AB-26809E8CA196}"/>
                </a:ext>
              </a:extLst>
            </p:cNvPr>
            <p:cNvSpPr/>
            <p:nvPr/>
          </p:nvSpPr>
          <p:spPr>
            <a:xfrm>
              <a:off x="651176" y="331979"/>
              <a:ext cx="81691" cy="110566"/>
            </a:xfrm>
            <a:custGeom>
              <a:avLst/>
              <a:gdLst>
                <a:gd name="connsiteX0" fmla="*/ 81691 w 81691"/>
                <a:gd name="connsiteY0" fmla="*/ 71354 h 110566"/>
                <a:gd name="connsiteX1" fmla="*/ 39881 w 81691"/>
                <a:gd name="connsiteY1" fmla="*/ 110567 h 110566"/>
                <a:gd name="connsiteX2" fmla="*/ 0 w 81691"/>
                <a:gd name="connsiteY2" fmla="*/ 73925 h 110566"/>
                <a:gd name="connsiteX3" fmla="*/ 22512 w 81691"/>
                <a:gd name="connsiteY3" fmla="*/ 73925 h 110566"/>
                <a:gd name="connsiteX4" fmla="*/ 42453 w 81691"/>
                <a:gd name="connsiteY4" fmla="*/ 89354 h 110566"/>
                <a:gd name="connsiteX5" fmla="*/ 59179 w 81691"/>
                <a:gd name="connsiteY5" fmla="*/ 71354 h 110566"/>
                <a:gd name="connsiteX6" fmla="*/ 39881 w 81691"/>
                <a:gd name="connsiteY6" fmla="*/ 53998 h 110566"/>
                <a:gd name="connsiteX7" fmla="*/ 21869 w 81691"/>
                <a:gd name="connsiteY7" fmla="*/ 62997 h 110566"/>
                <a:gd name="connsiteX8" fmla="*/ 0 w 81691"/>
                <a:gd name="connsiteY8" fmla="*/ 62997 h 110566"/>
                <a:gd name="connsiteX9" fmla="*/ 7720 w 81691"/>
                <a:gd name="connsiteY9" fmla="*/ 0 h 110566"/>
                <a:gd name="connsiteX10" fmla="*/ 78472 w 81691"/>
                <a:gd name="connsiteY10" fmla="*/ 0 h 110566"/>
                <a:gd name="connsiteX11" fmla="*/ 75900 w 81691"/>
                <a:gd name="connsiteY11" fmla="*/ 21214 h 110566"/>
                <a:gd name="connsiteX12" fmla="*/ 25089 w 81691"/>
                <a:gd name="connsiteY12" fmla="*/ 21214 h 110566"/>
                <a:gd name="connsiteX13" fmla="*/ 23160 w 81691"/>
                <a:gd name="connsiteY13" fmla="*/ 42427 h 110566"/>
                <a:gd name="connsiteX14" fmla="*/ 44382 w 81691"/>
                <a:gd name="connsiteY14" fmla="*/ 35999 h 110566"/>
                <a:gd name="connsiteX15" fmla="*/ 81691 w 81691"/>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91" h="110566">
                  <a:moveTo>
                    <a:pt x="81691" y="71354"/>
                  </a:moveTo>
                  <a:cubicBezTo>
                    <a:pt x="81691" y="95139"/>
                    <a:pt x="63679" y="110567"/>
                    <a:pt x="39881" y="110567"/>
                  </a:cubicBezTo>
                  <a:cubicBezTo>
                    <a:pt x="19298" y="110567"/>
                    <a:pt x="1291" y="98996"/>
                    <a:pt x="0" y="73925"/>
                  </a:cubicBezTo>
                  <a:lnTo>
                    <a:pt x="22512" y="73925"/>
                  </a:lnTo>
                  <a:cubicBezTo>
                    <a:pt x="23803" y="84853"/>
                    <a:pt x="32804" y="89354"/>
                    <a:pt x="42453" y="89354"/>
                  </a:cubicBezTo>
                  <a:cubicBezTo>
                    <a:pt x="54031" y="89354"/>
                    <a:pt x="59179" y="81639"/>
                    <a:pt x="59179" y="71354"/>
                  </a:cubicBezTo>
                  <a:cubicBezTo>
                    <a:pt x="59179" y="60426"/>
                    <a:pt x="51459" y="53998"/>
                    <a:pt x="39881" y="53998"/>
                  </a:cubicBezTo>
                  <a:cubicBezTo>
                    <a:pt x="30875" y="53998"/>
                    <a:pt x="24446" y="58498"/>
                    <a:pt x="21869" y="62997"/>
                  </a:cubicBezTo>
                  <a:lnTo>
                    <a:pt x="0" y="62997"/>
                  </a:lnTo>
                  <a:lnTo>
                    <a:pt x="7720" y="0"/>
                  </a:lnTo>
                  <a:lnTo>
                    <a:pt x="78472" y="0"/>
                  </a:lnTo>
                  <a:lnTo>
                    <a:pt x="75900" y="21214"/>
                  </a:lnTo>
                  <a:lnTo>
                    <a:pt x="25089" y="21214"/>
                  </a:lnTo>
                  <a:lnTo>
                    <a:pt x="23160" y="42427"/>
                  </a:lnTo>
                  <a:cubicBezTo>
                    <a:pt x="23160" y="42427"/>
                    <a:pt x="28304" y="35999"/>
                    <a:pt x="44382" y="35999"/>
                  </a:cubicBezTo>
                  <a:cubicBezTo>
                    <a:pt x="64965" y="35356"/>
                    <a:pt x="81691" y="48212"/>
                    <a:pt x="81691" y="71354"/>
                  </a:cubicBezTo>
                  <a:close/>
                </a:path>
              </a:pathLst>
            </a:custGeom>
            <a:grpFill/>
            <a:ln w="4763" cap="flat">
              <a:noFill/>
              <a:prstDash val="solid"/>
              <a:miter/>
            </a:ln>
          </p:spPr>
          <p:txBody>
            <a:bodyPr rtlCol="0" anchor="ctr"/>
            <a:lstStyle/>
            <a:p>
              <a:endParaRPr lang="ru-RU"/>
            </a:p>
          </p:txBody>
        </p:sp>
        <p:sp>
          <p:nvSpPr>
            <p:cNvPr id="9" name="Полилиния: фигура 8">
              <a:extLst>
                <a:ext uri="{FF2B5EF4-FFF2-40B4-BE49-F238E27FC236}">
                  <a16:creationId xmlns:a16="http://schemas.microsoft.com/office/drawing/2014/main" id="{776A77B0-692B-4036-B8F4-359E441AA2C2}"/>
                </a:ext>
              </a:extLst>
            </p:cNvPr>
            <p:cNvSpPr/>
            <p:nvPr/>
          </p:nvSpPr>
          <p:spPr>
            <a:xfrm>
              <a:off x="428625" y="238125"/>
              <a:ext cx="225123" cy="201848"/>
            </a:xfrm>
            <a:custGeom>
              <a:avLst/>
              <a:gdLst>
                <a:gd name="connsiteX0" fmla="*/ 225123 w 225123"/>
                <a:gd name="connsiteY0" fmla="*/ 79711 h 201848"/>
                <a:gd name="connsiteX1" fmla="*/ 95841 w 225123"/>
                <a:gd name="connsiteY1" fmla="*/ 0 h 201848"/>
                <a:gd name="connsiteX2" fmla="*/ 0 w 225123"/>
                <a:gd name="connsiteY2" fmla="*/ 0 h 201848"/>
                <a:gd name="connsiteX3" fmla="*/ 12864 w 225123"/>
                <a:gd name="connsiteY3" fmla="*/ 87425 h 201848"/>
                <a:gd name="connsiteX4" fmla="*/ 106775 w 225123"/>
                <a:gd name="connsiteY4" fmla="*/ 201849 h 201848"/>
                <a:gd name="connsiteX5" fmla="*/ 108704 w 225123"/>
                <a:gd name="connsiteY5" fmla="*/ 199920 h 201848"/>
                <a:gd name="connsiteX6" fmla="*/ 107418 w 225123"/>
                <a:gd name="connsiteY6" fmla="*/ 198634 h 201848"/>
                <a:gd name="connsiteX7" fmla="*/ 59174 w 225123"/>
                <a:gd name="connsiteY7" fmla="*/ 82925 h 201848"/>
                <a:gd name="connsiteX8" fmla="*/ 53388 w 225123"/>
                <a:gd name="connsiteY8" fmla="*/ 43070 h 201848"/>
                <a:gd name="connsiteX9" fmla="*/ 108061 w 225123"/>
                <a:gd name="connsiteY9" fmla="*/ 43070 h 201848"/>
                <a:gd name="connsiteX10" fmla="*/ 221909 w 225123"/>
                <a:gd name="connsiteY10" fmla="*/ 80996 h 201848"/>
                <a:gd name="connsiteX11" fmla="*/ 223195 w 225123"/>
                <a:gd name="connsiteY11" fmla="*/ 81639 h 201848"/>
                <a:gd name="connsiteX12" fmla="*/ 225123 w 225123"/>
                <a:gd name="connsiteY12" fmla="*/ 79711 h 201848"/>
                <a:gd name="connsiteX13" fmla="*/ 225123 w 225123"/>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3" h="201848">
                  <a:moveTo>
                    <a:pt x="225123" y="79711"/>
                  </a:moveTo>
                  <a:cubicBezTo>
                    <a:pt x="212903" y="32784"/>
                    <a:pt x="174955" y="0"/>
                    <a:pt x="95841" y="0"/>
                  </a:cubicBezTo>
                  <a:lnTo>
                    <a:pt x="0" y="0"/>
                  </a:lnTo>
                  <a:lnTo>
                    <a:pt x="12864" y="87425"/>
                  </a:lnTo>
                  <a:cubicBezTo>
                    <a:pt x="22512" y="167136"/>
                    <a:pt x="52745" y="192206"/>
                    <a:pt x="106775" y="201849"/>
                  </a:cubicBezTo>
                  <a:cubicBezTo>
                    <a:pt x="106775" y="201849"/>
                    <a:pt x="108704" y="201849"/>
                    <a:pt x="108704" y="199920"/>
                  </a:cubicBezTo>
                  <a:cubicBezTo>
                    <a:pt x="108704" y="199277"/>
                    <a:pt x="108061" y="198634"/>
                    <a:pt x="107418" y="198634"/>
                  </a:cubicBezTo>
                  <a:cubicBezTo>
                    <a:pt x="71395" y="183206"/>
                    <a:pt x="66894" y="133709"/>
                    <a:pt x="59174" y="82925"/>
                  </a:cubicBezTo>
                  <a:lnTo>
                    <a:pt x="53388" y="43070"/>
                  </a:lnTo>
                  <a:lnTo>
                    <a:pt x="108061" y="43070"/>
                  </a:lnTo>
                  <a:cubicBezTo>
                    <a:pt x="158229" y="43070"/>
                    <a:pt x="197468" y="42427"/>
                    <a:pt x="221909" y="80996"/>
                  </a:cubicBezTo>
                  <a:cubicBezTo>
                    <a:pt x="222552" y="81639"/>
                    <a:pt x="222552" y="81639"/>
                    <a:pt x="223195" y="81639"/>
                  </a:cubicBezTo>
                  <a:cubicBezTo>
                    <a:pt x="224480" y="82282"/>
                    <a:pt x="225123" y="80996"/>
                    <a:pt x="225123" y="79711"/>
                  </a:cubicBezTo>
                  <a:cubicBezTo>
                    <a:pt x="225123" y="80354"/>
                    <a:pt x="225123" y="79711"/>
                    <a:pt x="225123" y="79711"/>
                  </a:cubicBezTo>
                  <a:close/>
                </a:path>
              </a:pathLst>
            </a:custGeom>
            <a:grpFill/>
            <a:ln w="4763" cap="flat">
              <a:noFill/>
              <a:prstDash val="solid"/>
              <a:miter/>
            </a:ln>
          </p:spPr>
          <p:txBody>
            <a:bodyPr rtlCol="0" anchor="ctr"/>
            <a:lstStyle/>
            <a:p>
              <a:endParaRPr lang="ru-RU"/>
            </a:p>
          </p:txBody>
        </p:sp>
        <p:sp>
          <p:nvSpPr>
            <p:cNvPr id="10" name="Полилиния: фигура 9">
              <a:extLst>
                <a:ext uri="{FF2B5EF4-FFF2-40B4-BE49-F238E27FC236}">
                  <a16:creationId xmlns:a16="http://schemas.microsoft.com/office/drawing/2014/main" id="{B30F5A79-8FB8-4E3D-9FAA-BCAE1F94301F}"/>
                </a:ext>
              </a:extLst>
            </p:cNvPr>
            <p:cNvSpPr/>
            <p:nvPr/>
          </p:nvSpPr>
          <p:spPr>
            <a:xfrm>
              <a:off x="750231" y="326836"/>
              <a:ext cx="112708" cy="116994"/>
            </a:xfrm>
            <a:custGeom>
              <a:avLst/>
              <a:gdLst>
                <a:gd name="connsiteX0" fmla="*/ 112562 w 112708"/>
                <a:gd name="connsiteY0" fmla="*/ 56569 h 116994"/>
                <a:gd name="connsiteX1" fmla="*/ 57245 w 112708"/>
                <a:gd name="connsiteY1" fmla="*/ 116995 h 116994"/>
                <a:gd name="connsiteX2" fmla="*/ 0 w 112708"/>
                <a:gd name="connsiteY2" fmla="*/ 58497 h 116994"/>
                <a:gd name="connsiteX3" fmla="*/ 57888 w 112708"/>
                <a:gd name="connsiteY3" fmla="*/ 0 h 116994"/>
                <a:gd name="connsiteX4" fmla="*/ 111276 w 112708"/>
                <a:gd name="connsiteY4" fmla="*/ 37284 h 116994"/>
                <a:gd name="connsiteX5" fmla="*/ 97126 w 112708"/>
                <a:gd name="connsiteY5" fmla="*/ 37284 h 116994"/>
                <a:gd name="connsiteX6" fmla="*/ 57888 w 112708"/>
                <a:gd name="connsiteY6" fmla="*/ 12856 h 116994"/>
                <a:gd name="connsiteX7" fmla="*/ 13506 w 112708"/>
                <a:gd name="connsiteY7" fmla="*/ 58497 h 116994"/>
                <a:gd name="connsiteX8" fmla="*/ 57888 w 112708"/>
                <a:gd name="connsiteY8" fmla="*/ 104138 h 116994"/>
                <a:gd name="connsiteX9" fmla="*/ 99055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53" y="116995"/>
                    <a:pt x="57245" y="116995"/>
                  </a:cubicBezTo>
                  <a:cubicBezTo>
                    <a:pt x="25089" y="116995"/>
                    <a:pt x="0" y="92567"/>
                    <a:pt x="0" y="58497"/>
                  </a:cubicBezTo>
                  <a:cubicBezTo>
                    <a:pt x="0" y="25070"/>
                    <a:pt x="25089" y="0"/>
                    <a:pt x="57888" y="0"/>
                  </a:cubicBezTo>
                  <a:cubicBezTo>
                    <a:pt x="83620" y="0"/>
                    <a:pt x="103561" y="14785"/>
                    <a:pt x="111276" y="37284"/>
                  </a:cubicBezTo>
                  <a:lnTo>
                    <a:pt x="97126" y="37284"/>
                  </a:lnTo>
                  <a:cubicBezTo>
                    <a:pt x="90049" y="22499"/>
                    <a:pt x="75900" y="12856"/>
                    <a:pt x="57888" y="12856"/>
                  </a:cubicBezTo>
                  <a:cubicBezTo>
                    <a:pt x="32161" y="12856"/>
                    <a:pt x="13506" y="32141"/>
                    <a:pt x="13506" y="58497"/>
                  </a:cubicBezTo>
                  <a:cubicBezTo>
                    <a:pt x="13506" y="84211"/>
                    <a:pt x="31518" y="104138"/>
                    <a:pt x="57888" y="104138"/>
                  </a:cubicBezTo>
                  <a:cubicBezTo>
                    <a:pt x="80400" y="104138"/>
                    <a:pt x="97126" y="89996"/>
                    <a:pt x="99055" y="67497"/>
                  </a:cubicBezTo>
                  <a:lnTo>
                    <a:pt x="55316" y="67497"/>
                  </a:lnTo>
                  <a:lnTo>
                    <a:pt x="55316" y="55926"/>
                  </a:lnTo>
                  <a:lnTo>
                    <a:pt x="112562" y="56569"/>
                  </a:lnTo>
                  <a:close/>
                </a:path>
              </a:pathLst>
            </a:custGeom>
            <a:grpFill/>
            <a:ln w="4763" cap="flat">
              <a:noFill/>
              <a:prstDash val="solid"/>
              <a:miter/>
            </a:ln>
          </p:spPr>
          <p:txBody>
            <a:bodyPr rtlCol="0" anchor="ctr"/>
            <a:lstStyle/>
            <a:p>
              <a:endParaRPr lang="ru-RU"/>
            </a:p>
          </p:txBody>
        </p:sp>
        <p:sp>
          <p:nvSpPr>
            <p:cNvPr id="11" name="Полилиния: фигура 10">
              <a:extLst>
                <a:ext uri="{FF2B5EF4-FFF2-40B4-BE49-F238E27FC236}">
                  <a16:creationId xmlns:a16="http://schemas.microsoft.com/office/drawing/2014/main" id="{B4B2A7FD-78DF-430F-B7B2-A3D5DD2AAD5F}"/>
                </a:ext>
              </a:extLst>
            </p:cNvPr>
            <p:cNvSpPr/>
            <p:nvPr/>
          </p:nvSpPr>
          <p:spPr>
            <a:xfrm>
              <a:off x="880800" y="351903"/>
              <a:ext cx="50815" cy="89353"/>
            </a:xfrm>
            <a:custGeom>
              <a:avLst/>
              <a:gdLst>
                <a:gd name="connsiteX0" fmla="*/ 50816 w 50815"/>
                <a:gd name="connsiteY0" fmla="*/ 0 h 89353"/>
                <a:gd name="connsiteX1" fmla="*/ 50816 w 50815"/>
                <a:gd name="connsiteY1" fmla="*/ 13499 h 89353"/>
                <a:gd name="connsiteX2" fmla="*/ 45025 w 50815"/>
                <a:gd name="connsiteY2" fmla="*/ 12857 h 89353"/>
                <a:gd name="connsiteX3" fmla="*/ 13511 w 50815"/>
                <a:gd name="connsiteY3" fmla="*/ 47569 h 89353"/>
                <a:gd name="connsiteX4" fmla="*/ 13511 w 50815"/>
                <a:gd name="connsiteY4" fmla="*/ 89354 h 89353"/>
                <a:gd name="connsiteX5" fmla="*/ 0 w 50815"/>
                <a:gd name="connsiteY5" fmla="*/ 89354 h 89353"/>
                <a:gd name="connsiteX6" fmla="*/ 0 w 50815"/>
                <a:gd name="connsiteY6" fmla="*/ 1929 h 89353"/>
                <a:gd name="connsiteX7" fmla="*/ 13511 w 50815"/>
                <a:gd name="connsiteY7" fmla="*/ 1929 h 89353"/>
                <a:gd name="connsiteX8" fmla="*/ 13511 w 50815"/>
                <a:gd name="connsiteY8" fmla="*/ 21857 h 89353"/>
                <a:gd name="connsiteX9" fmla="*/ 45025 w 50815"/>
                <a:gd name="connsiteY9" fmla="*/ 0 h 89353"/>
                <a:gd name="connsiteX10" fmla="*/ 50816 w 50815"/>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5" h="89353">
                  <a:moveTo>
                    <a:pt x="50816" y="0"/>
                  </a:moveTo>
                  <a:lnTo>
                    <a:pt x="50816" y="13499"/>
                  </a:lnTo>
                  <a:cubicBezTo>
                    <a:pt x="49530" y="13499"/>
                    <a:pt x="47601" y="12857"/>
                    <a:pt x="45025" y="12857"/>
                  </a:cubicBezTo>
                  <a:cubicBezTo>
                    <a:pt x="26375" y="12857"/>
                    <a:pt x="13511" y="25070"/>
                    <a:pt x="13511" y="47569"/>
                  </a:cubicBezTo>
                  <a:lnTo>
                    <a:pt x="13511" y="89354"/>
                  </a:lnTo>
                  <a:lnTo>
                    <a:pt x="0" y="89354"/>
                  </a:lnTo>
                  <a:lnTo>
                    <a:pt x="0" y="1929"/>
                  </a:lnTo>
                  <a:lnTo>
                    <a:pt x="13511" y="1929"/>
                  </a:lnTo>
                  <a:lnTo>
                    <a:pt x="13511" y="21857"/>
                  </a:lnTo>
                  <a:cubicBezTo>
                    <a:pt x="18655" y="8357"/>
                    <a:pt x="29589" y="0"/>
                    <a:pt x="45025" y="0"/>
                  </a:cubicBezTo>
                  <a:cubicBezTo>
                    <a:pt x="47601" y="0"/>
                    <a:pt x="49530" y="0"/>
                    <a:pt x="50816" y="0"/>
                  </a:cubicBezTo>
                  <a:close/>
                </a:path>
              </a:pathLst>
            </a:custGeom>
            <a:grpFill/>
            <a:ln w="4763" cap="flat">
              <a:noFill/>
              <a:prstDash val="solid"/>
              <a:miter/>
            </a:ln>
          </p:spPr>
          <p:txBody>
            <a:bodyPr rtlCol="0" anchor="ctr"/>
            <a:lstStyle/>
            <a:p>
              <a:endParaRPr lang="ru-RU"/>
            </a:p>
          </p:txBody>
        </p:sp>
        <p:sp>
          <p:nvSpPr>
            <p:cNvPr id="12" name="Полилиния: фигура 11">
              <a:extLst>
                <a:ext uri="{FF2B5EF4-FFF2-40B4-BE49-F238E27FC236}">
                  <a16:creationId xmlns:a16="http://schemas.microsoft.com/office/drawing/2014/main" id="{762C0CDE-BE0E-4482-BF21-6925AB5CBBBB}"/>
                </a:ext>
              </a:extLst>
            </p:cNvPr>
            <p:cNvSpPr/>
            <p:nvPr/>
          </p:nvSpPr>
          <p:spPr>
            <a:xfrm>
              <a:off x="938693"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1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36" y="92568"/>
                    <a:pt x="0" y="72640"/>
                    <a:pt x="0" y="46284"/>
                  </a:cubicBezTo>
                  <a:cubicBezTo>
                    <a:pt x="0" y="19928"/>
                    <a:pt x="20579" y="0"/>
                    <a:pt x="45668" y="0"/>
                  </a:cubicBezTo>
                  <a:cubicBezTo>
                    <a:pt x="70752" y="0"/>
                    <a:pt x="91335" y="19285"/>
                    <a:pt x="91335" y="46284"/>
                  </a:cubicBezTo>
                  <a:close/>
                  <a:moveTo>
                    <a:pt x="12864" y="46284"/>
                  </a:moveTo>
                  <a:cubicBezTo>
                    <a:pt x="12864" y="65569"/>
                    <a:pt x="27013" y="79711"/>
                    <a:pt x="45025" y="79711"/>
                  </a:cubicBezTo>
                  <a:cubicBezTo>
                    <a:pt x="63032" y="79711"/>
                    <a:pt x="77181" y="65569"/>
                    <a:pt x="77181" y="46284"/>
                  </a:cubicBezTo>
                  <a:cubicBezTo>
                    <a:pt x="77181" y="26999"/>
                    <a:pt x="63032" y="12857"/>
                    <a:pt x="45025" y="12857"/>
                  </a:cubicBezTo>
                  <a:cubicBezTo>
                    <a:pt x="27656" y="12857"/>
                    <a:pt x="12864" y="26356"/>
                    <a:pt x="12864" y="46284"/>
                  </a:cubicBezTo>
                  <a:close/>
                </a:path>
              </a:pathLst>
            </a:custGeom>
            <a:grpFill/>
            <a:ln w="4763" cap="flat">
              <a:noFill/>
              <a:prstDash val="solid"/>
              <a:miter/>
            </a:ln>
          </p:spPr>
          <p:txBody>
            <a:bodyPr rtlCol="0" anchor="ctr"/>
            <a:lstStyle/>
            <a:p>
              <a:endParaRPr lang="ru-RU"/>
            </a:p>
          </p:txBody>
        </p:sp>
        <p:sp>
          <p:nvSpPr>
            <p:cNvPr id="13" name="Полилиния: фигура 12">
              <a:extLst>
                <a:ext uri="{FF2B5EF4-FFF2-40B4-BE49-F238E27FC236}">
                  <a16:creationId xmlns:a16="http://schemas.microsoft.com/office/drawing/2014/main" id="{803656A0-4A70-47B2-8290-89E78B96C00D}"/>
                </a:ext>
              </a:extLst>
            </p:cNvPr>
            <p:cNvSpPr/>
            <p:nvPr/>
          </p:nvSpPr>
          <p:spPr>
            <a:xfrm>
              <a:off x="1046106" y="353838"/>
              <a:ext cx="76542" cy="90638"/>
            </a:xfrm>
            <a:custGeom>
              <a:avLst/>
              <a:gdLst>
                <a:gd name="connsiteX0" fmla="*/ 76543 w 76542"/>
                <a:gd name="connsiteY0" fmla="*/ 0 h 90638"/>
                <a:gd name="connsiteX1" fmla="*/ 76543 w 76542"/>
                <a:gd name="connsiteY1" fmla="*/ 88710 h 90638"/>
                <a:gd name="connsiteX2" fmla="*/ 63036 w 76542"/>
                <a:gd name="connsiteY2" fmla="*/ 88710 h 90638"/>
                <a:gd name="connsiteX3" fmla="*/ 63036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6 w 76542"/>
                <a:gd name="connsiteY10" fmla="*/ 45641 h 90638"/>
                <a:gd name="connsiteX11" fmla="*/ 63036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6" y="88710"/>
                  </a:lnTo>
                  <a:lnTo>
                    <a:pt x="63036" y="71354"/>
                  </a:lnTo>
                  <a:cubicBezTo>
                    <a:pt x="57245" y="82925"/>
                    <a:pt x="46954"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5" y="77782"/>
                    <a:pt x="63036" y="64926"/>
                    <a:pt x="63036" y="45641"/>
                  </a:cubicBezTo>
                  <a:lnTo>
                    <a:pt x="63036" y="0"/>
                  </a:lnTo>
                  <a:lnTo>
                    <a:pt x="76543" y="0"/>
                  </a:lnTo>
                  <a:close/>
                </a:path>
              </a:pathLst>
            </a:custGeom>
            <a:grpFill/>
            <a:ln w="4763" cap="flat">
              <a:noFill/>
              <a:prstDash val="solid"/>
              <a:miter/>
            </a:ln>
          </p:spPr>
          <p:txBody>
            <a:bodyPr rtlCol="0" anchor="ctr"/>
            <a:lstStyle/>
            <a:p>
              <a:endParaRPr lang="ru-RU"/>
            </a:p>
          </p:txBody>
        </p:sp>
        <p:sp>
          <p:nvSpPr>
            <p:cNvPr id="14" name="Полилиния: фигура 13">
              <a:extLst>
                <a:ext uri="{FF2B5EF4-FFF2-40B4-BE49-F238E27FC236}">
                  <a16:creationId xmlns:a16="http://schemas.microsoft.com/office/drawing/2014/main" id="{E7CC4A98-EC74-48A0-A525-CD83091A9EDE}"/>
                </a:ext>
              </a:extLst>
            </p:cNvPr>
            <p:cNvSpPr/>
            <p:nvPr/>
          </p:nvSpPr>
          <p:spPr>
            <a:xfrm>
              <a:off x="1142590" y="351903"/>
              <a:ext cx="88763" cy="131137"/>
            </a:xfrm>
            <a:custGeom>
              <a:avLst/>
              <a:gdLst>
                <a:gd name="connsiteX0" fmla="*/ 88763 w 88763"/>
                <a:gd name="connsiteY0" fmla="*/ 46284 h 131137"/>
                <a:gd name="connsiteX1" fmla="*/ 46953 w 88763"/>
                <a:gd name="connsiteY1" fmla="*/ 92568 h 131137"/>
                <a:gd name="connsiteX2" fmla="*/ 12864 w 88763"/>
                <a:gd name="connsiteY2" fmla="*/ 72640 h 131137"/>
                <a:gd name="connsiteX3" fmla="*/ 12864 w 88763"/>
                <a:gd name="connsiteY3" fmla="*/ 131137 h 131137"/>
                <a:gd name="connsiteX4" fmla="*/ 0 w 88763"/>
                <a:gd name="connsiteY4" fmla="*/ 131137 h 131137"/>
                <a:gd name="connsiteX5" fmla="*/ 0 w 88763"/>
                <a:gd name="connsiteY5" fmla="*/ 1929 h 131137"/>
                <a:gd name="connsiteX6" fmla="*/ 13506 w 88763"/>
                <a:gd name="connsiteY6" fmla="*/ 1929 h 131137"/>
                <a:gd name="connsiteX7" fmla="*/ 13506 w 88763"/>
                <a:gd name="connsiteY7" fmla="*/ 19928 h 131137"/>
                <a:gd name="connsiteX8" fmla="*/ 47596 w 88763"/>
                <a:gd name="connsiteY8" fmla="*/ 0 h 131137"/>
                <a:gd name="connsiteX9" fmla="*/ 88763 w 88763"/>
                <a:gd name="connsiteY9" fmla="*/ 46284 h 131137"/>
                <a:gd name="connsiteX10" fmla="*/ 75257 w 88763"/>
                <a:gd name="connsiteY10" fmla="*/ 46284 h 131137"/>
                <a:gd name="connsiteX11" fmla="*/ 44382 w 88763"/>
                <a:gd name="connsiteY11" fmla="*/ 12857 h 131137"/>
                <a:gd name="connsiteX12" fmla="*/ 12221 w 88763"/>
                <a:gd name="connsiteY12" fmla="*/ 46284 h 131137"/>
                <a:gd name="connsiteX13" fmla="*/ 44382 w 88763"/>
                <a:gd name="connsiteY13" fmla="*/ 79711 h 131137"/>
                <a:gd name="connsiteX14" fmla="*/ 75257 w 88763"/>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63" h="131137">
                  <a:moveTo>
                    <a:pt x="88763" y="46284"/>
                  </a:moveTo>
                  <a:cubicBezTo>
                    <a:pt x="88763" y="73282"/>
                    <a:pt x="71395" y="92568"/>
                    <a:pt x="46953" y="92568"/>
                  </a:cubicBezTo>
                  <a:cubicBezTo>
                    <a:pt x="31518" y="92568"/>
                    <a:pt x="19941" y="84853"/>
                    <a:pt x="12864" y="72640"/>
                  </a:cubicBezTo>
                  <a:lnTo>
                    <a:pt x="12864" y="131137"/>
                  </a:lnTo>
                  <a:lnTo>
                    <a:pt x="0" y="131137"/>
                  </a:lnTo>
                  <a:lnTo>
                    <a:pt x="0" y="1929"/>
                  </a:lnTo>
                  <a:lnTo>
                    <a:pt x="13506" y="1929"/>
                  </a:lnTo>
                  <a:lnTo>
                    <a:pt x="13506" y="19928"/>
                  </a:lnTo>
                  <a:cubicBezTo>
                    <a:pt x="20583" y="7714"/>
                    <a:pt x="32161" y="0"/>
                    <a:pt x="47596" y="0"/>
                  </a:cubicBezTo>
                  <a:cubicBezTo>
                    <a:pt x="71395" y="0"/>
                    <a:pt x="88763" y="19285"/>
                    <a:pt x="88763" y="46284"/>
                  </a:cubicBezTo>
                  <a:close/>
                  <a:moveTo>
                    <a:pt x="75257" y="46284"/>
                  </a:moveTo>
                  <a:cubicBezTo>
                    <a:pt x="75257" y="26999"/>
                    <a:pt x="62394" y="12857"/>
                    <a:pt x="44382" y="12857"/>
                  </a:cubicBezTo>
                  <a:cubicBezTo>
                    <a:pt x="26370" y="12857"/>
                    <a:pt x="12221" y="26999"/>
                    <a:pt x="12221" y="46284"/>
                  </a:cubicBezTo>
                  <a:cubicBezTo>
                    <a:pt x="12221" y="65569"/>
                    <a:pt x="25727" y="79711"/>
                    <a:pt x="44382" y="79711"/>
                  </a:cubicBezTo>
                  <a:cubicBezTo>
                    <a:pt x="63036" y="79711"/>
                    <a:pt x="75257" y="65569"/>
                    <a:pt x="75257" y="46284"/>
                  </a:cubicBezTo>
                  <a:close/>
                </a:path>
              </a:pathLst>
            </a:custGeom>
            <a:grpFill/>
            <a:ln w="4763" cap="flat">
              <a:noFill/>
              <a:prstDash val="solid"/>
              <a:miter/>
            </a:ln>
          </p:spPr>
          <p:txBody>
            <a:bodyPr rtlCol="0" anchor="ctr"/>
            <a:lstStyle/>
            <a:p>
              <a:endParaRPr lang="ru-RU"/>
            </a:p>
          </p:txBody>
        </p:sp>
      </p:grpSp>
      <p:sp>
        <p:nvSpPr>
          <p:cNvPr id="15" name="Овал 14">
            <a:extLst>
              <a:ext uri="{FF2B5EF4-FFF2-40B4-BE49-F238E27FC236}">
                <a16:creationId xmlns:a16="http://schemas.microsoft.com/office/drawing/2014/main" id="{DBBE8488-5409-4ECF-8423-E6CB90FA6F1B}"/>
              </a:ext>
            </a:extLst>
          </p:cNvPr>
          <p:cNvSpPr/>
          <p:nvPr userDrawn="1"/>
        </p:nvSpPr>
        <p:spPr>
          <a:xfrm>
            <a:off x="11668125" y="238125"/>
            <a:ext cx="285750" cy="285750"/>
          </a:xfrm>
          <a:prstGeom prst="ellipse">
            <a:avLst/>
          </a:prstGeom>
          <a:solidFill>
            <a:schemeClr val="bg1"/>
          </a:solidFill>
          <a:ln w="4763" cap="flat">
            <a:noFill/>
            <a:prstDash val="solid"/>
            <a:miter/>
          </a:ln>
        </p:spPr>
        <p:txBody>
          <a:bodyPr rtlCol="0" anchor="ctr"/>
          <a:lstStyle/>
          <a:p>
            <a:endParaRPr lang="ru-RU"/>
          </a:p>
        </p:txBody>
      </p:sp>
      <p:sp>
        <p:nvSpPr>
          <p:cNvPr id="16" name="Номер слайда 6">
            <a:extLst>
              <a:ext uri="{FF2B5EF4-FFF2-40B4-BE49-F238E27FC236}">
                <a16:creationId xmlns:a16="http://schemas.microsoft.com/office/drawing/2014/main" id="{1FA0E96C-E933-4103-B616-AED72B9D5995}"/>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42794741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Слайд с текстом 7">
    <p:spTree>
      <p:nvGrpSpPr>
        <p:cNvPr id="1" name=""/>
        <p:cNvGrpSpPr/>
        <p:nvPr/>
      </p:nvGrpSpPr>
      <p:grpSpPr>
        <a:xfrm>
          <a:off x="0" y="0"/>
          <a:ext cx="0" cy="0"/>
          <a:chOff x="0" y="0"/>
          <a:chExt cx="0" cy="0"/>
        </a:xfrm>
      </p:grpSpPr>
      <p:pic>
        <p:nvPicPr>
          <p:cNvPr id="18" name="Рисунок 17" descr="Изображение выглядит как компьютер, темный, ночь&#10;&#10;Автоматически созданное описание">
            <a:extLst>
              <a:ext uri="{FF2B5EF4-FFF2-40B4-BE49-F238E27FC236}">
                <a16:creationId xmlns:a16="http://schemas.microsoft.com/office/drawing/2014/main" id="{EC4F0F56-41C0-41A7-B5E6-D511BDEA27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Текст 10">
            <a:extLst>
              <a:ext uri="{FF2B5EF4-FFF2-40B4-BE49-F238E27FC236}">
                <a16:creationId xmlns:a16="http://schemas.microsoft.com/office/drawing/2014/main" id="{9D6E5659-69DF-46D0-B149-D4F9CF57FA71}"/>
              </a:ext>
            </a:extLst>
          </p:cNvPr>
          <p:cNvSpPr>
            <a:spLocks noGrp="1"/>
          </p:cNvSpPr>
          <p:nvPr>
            <p:ph type="body" sz="quarter" idx="40" hasCustomPrompt="1"/>
          </p:nvPr>
        </p:nvSpPr>
        <p:spPr>
          <a:xfrm>
            <a:off x="336627" y="683259"/>
            <a:ext cx="5572816" cy="1003301"/>
          </a:xfrm>
          <a:prstGeom prst="rect">
            <a:avLst/>
          </a:prstGeom>
        </p:spPr>
        <p:txBody>
          <a:bodyPr/>
          <a:lstStyle>
            <a:lvl1pPr marL="0" indent="0">
              <a:lnSpc>
                <a:spcPts val="3200"/>
              </a:lnSpc>
              <a:spcBef>
                <a:spcPts val="0"/>
              </a:spcBef>
              <a:buNone/>
              <a:defRPr sz="3600" spc="-100" baseline="0">
                <a:ln w="12700">
                  <a:noFill/>
                </a:ln>
                <a:solidFill>
                  <a:schemeClr val="bg1"/>
                </a:solidFill>
                <a:latin typeface="+mj-lt"/>
              </a:defRPr>
            </a:lvl1pPr>
          </a:lstStyle>
          <a:p>
            <a:pPr lvl="0"/>
            <a:r>
              <a:rPr lang="en-US" dirty="0"/>
              <a:t>Further consolidation of food retail market</a:t>
            </a:r>
          </a:p>
        </p:txBody>
      </p:sp>
      <p:sp>
        <p:nvSpPr>
          <p:cNvPr id="7" name="Текст 21">
            <a:extLst>
              <a:ext uri="{FF2B5EF4-FFF2-40B4-BE49-F238E27FC236}">
                <a16:creationId xmlns:a16="http://schemas.microsoft.com/office/drawing/2014/main" id="{1FC2BA27-8EAC-4B3A-AB28-CB462AA7F432}"/>
              </a:ext>
            </a:extLst>
          </p:cNvPr>
          <p:cNvSpPr>
            <a:spLocks noGrp="1"/>
          </p:cNvSpPr>
          <p:nvPr>
            <p:ph type="body" sz="quarter" idx="17" hasCustomPrompt="1"/>
          </p:nvPr>
        </p:nvSpPr>
        <p:spPr>
          <a:xfrm>
            <a:off x="336627" y="2152010"/>
            <a:ext cx="2868853" cy="2785750"/>
          </a:xfrm>
          <a:prstGeom prst="rect">
            <a:avLst/>
          </a:prstGeom>
        </p:spPr>
        <p:txBody>
          <a:bodyPr/>
          <a:lstStyle>
            <a:lvl1pPr>
              <a:defRPr lang="ru-RU" sz="900" spc="-10" baseline="0" dirty="0">
                <a:solidFill>
                  <a:schemeClr val="bg1"/>
                </a:solidFill>
              </a:defRPr>
            </a:lvl1pPr>
          </a:lstStyle>
          <a:p>
            <a:pPr marL="0" lvl="0" indent="0">
              <a:lnSpc>
                <a:spcPts val="1200"/>
              </a:lnSpc>
              <a:spcBef>
                <a:spcPts val="0"/>
              </a:spcBef>
              <a:spcAft>
                <a:spcPts val="0"/>
              </a:spcAft>
              <a:buNone/>
            </a:pPr>
            <a:r>
              <a:rPr lang="en-US" dirty="0"/>
              <a:t>This presentation does not constitute or form part of and should not be construed as an advertisement of securities, an offer or invitation to sell or issue or the solicitation of an offer to buy or acquire or subscribe for securities of X5 Retail Group N.V. or any of its subsidiaries or any depositary receipts representing such securities in any jurisdiction or an invitation or inducement to engage in investment activity in relation thereto. In particular, this presentation does not constitute an advertisement or an offer of securities in the Russian Federation.</a:t>
            </a:r>
            <a:endParaRPr lang="ru-RU" dirty="0"/>
          </a:p>
          <a:p>
            <a:pPr marL="0" lvl="0" indent="0">
              <a:lnSpc>
                <a:spcPts val="1200"/>
              </a:lnSpc>
              <a:spcBef>
                <a:spcPts val="0"/>
              </a:spcBef>
              <a:spcAft>
                <a:spcPts val="0"/>
              </a:spcAft>
              <a:buNone/>
            </a:pPr>
            <a:endParaRPr lang="en-US" dirty="0"/>
          </a:p>
          <a:p>
            <a:pPr marL="0" lvl="0" indent="0">
              <a:lnSpc>
                <a:spcPts val="1200"/>
              </a:lnSpc>
              <a:spcBef>
                <a:spcPts val="0"/>
              </a:spcBef>
              <a:spcAft>
                <a:spcPts val="0"/>
              </a:spcAft>
              <a:buNone/>
            </a:pPr>
            <a:r>
              <a:rPr lang="en-US" dirty="0"/>
              <a:t>No part of this presentation, nor the fact of its distribution, should form the basis of, or be relied on in connection with, any contract or commitment or investment decision whatsoever.</a:t>
            </a:r>
            <a:endParaRPr lang="ru-RU" dirty="0"/>
          </a:p>
        </p:txBody>
      </p:sp>
      <p:sp>
        <p:nvSpPr>
          <p:cNvPr id="8" name="Текст 21">
            <a:extLst>
              <a:ext uri="{FF2B5EF4-FFF2-40B4-BE49-F238E27FC236}">
                <a16:creationId xmlns:a16="http://schemas.microsoft.com/office/drawing/2014/main" id="{4974655F-99C2-415E-99EA-64B19B0C34E3}"/>
              </a:ext>
            </a:extLst>
          </p:cNvPr>
          <p:cNvSpPr>
            <a:spLocks noGrp="1"/>
          </p:cNvSpPr>
          <p:nvPr>
            <p:ph type="body" sz="quarter" idx="41" hasCustomPrompt="1"/>
          </p:nvPr>
        </p:nvSpPr>
        <p:spPr>
          <a:xfrm>
            <a:off x="3775787" y="2152010"/>
            <a:ext cx="2868853" cy="2785750"/>
          </a:xfrm>
          <a:prstGeom prst="rect">
            <a:avLst/>
          </a:prstGeom>
        </p:spPr>
        <p:txBody>
          <a:bodyPr/>
          <a:lstStyle>
            <a:lvl1pPr>
              <a:defRPr lang="ru-RU" sz="900" spc="-10" baseline="0" dirty="0">
                <a:solidFill>
                  <a:schemeClr val="bg1"/>
                </a:solidFill>
              </a:defRPr>
            </a:lvl1pPr>
          </a:lstStyle>
          <a:p>
            <a:pPr marL="0" lvl="0" indent="0">
              <a:lnSpc>
                <a:spcPts val="1200"/>
              </a:lnSpc>
              <a:spcBef>
                <a:spcPts val="0"/>
              </a:spcBef>
              <a:spcAft>
                <a:spcPts val="0"/>
              </a:spcAft>
              <a:buNone/>
            </a:pPr>
            <a:r>
              <a:rPr lang="en-US" dirty="0"/>
              <a:t>No representation, warranty or undertaking, express or implied, is given by or on behalf of X5 Retail Group N.V. or any of its directors, officers, employees, shareholders, affiliates, advisers, representatives or any other person as to, and no reliance should be placed on, the fairness, accuracy, completeness or correctness of the information or the opinions contained herein or any other material discussed at the presentation. Neither X5 Retail Group N.V. nor any of its directors, officers, employees, shareholders, affiliates, advisors, representatives or any other person shall have any liability whatsoever (in negligence or otherwise) for any loss howsoever arising from any use of this presentation or any other material discussed at the presentation or their contents or otherwise arising in connection with the presentation. </a:t>
            </a:r>
            <a:endParaRPr lang="ru-RU" dirty="0"/>
          </a:p>
        </p:txBody>
      </p:sp>
      <p:grpSp>
        <p:nvGrpSpPr>
          <p:cNvPr id="21" name="Группа 20">
            <a:extLst>
              <a:ext uri="{FF2B5EF4-FFF2-40B4-BE49-F238E27FC236}">
                <a16:creationId xmlns:a16="http://schemas.microsoft.com/office/drawing/2014/main" id="{4DD69AD7-95C6-400E-8988-9B8BD9F07F16}"/>
              </a:ext>
            </a:extLst>
          </p:cNvPr>
          <p:cNvGrpSpPr/>
          <p:nvPr userDrawn="1"/>
        </p:nvGrpSpPr>
        <p:grpSpPr>
          <a:xfrm>
            <a:off x="428625" y="238125"/>
            <a:ext cx="802728" cy="244915"/>
            <a:chOff x="428625" y="238125"/>
            <a:chExt cx="802728" cy="244915"/>
          </a:xfrm>
          <a:solidFill>
            <a:schemeClr val="bg1"/>
          </a:solidFill>
        </p:grpSpPr>
        <p:sp>
          <p:nvSpPr>
            <p:cNvPr id="22" name="Полилиния: фигура 21">
              <a:extLst>
                <a:ext uri="{FF2B5EF4-FFF2-40B4-BE49-F238E27FC236}">
                  <a16:creationId xmlns:a16="http://schemas.microsoft.com/office/drawing/2014/main" id="{0D9EA48C-1D57-4258-92F6-6E2D3447F1D0}"/>
                </a:ext>
              </a:extLst>
            </p:cNvPr>
            <p:cNvSpPr/>
            <p:nvPr/>
          </p:nvSpPr>
          <p:spPr>
            <a:xfrm>
              <a:off x="548259" y="331338"/>
              <a:ext cx="98412" cy="109280"/>
            </a:xfrm>
            <a:custGeom>
              <a:avLst/>
              <a:gdLst>
                <a:gd name="connsiteX0" fmla="*/ 72042 w 98412"/>
                <a:gd name="connsiteY0" fmla="*/ 109281 h 109280"/>
                <a:gd name="connsiteX1" fmla="*/ 49530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50173 w 98412"/>
                <a:gd name="connsiteY7" fmla="*/ 35355 h 109280"/>
                <a:gd name="connsiteX8" fmla="*/ 71395 w 98412"/>
                <a:gd name="connsiteY8" fmla="*/ 0 h 109280"/>
                <a:gd name="connsiteX9" fmla="*/ 97769 w 98412"/>
                <a:gd name="connsiteY9" fmla="*/ 0 h 109280"/>
                <a:gd name="connsiteX10" fmla="*/ 63679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9530" y="71354"/>
                  </a:lnTo>
                  <a:lnTo>
                    <a:pt x="27018" y="109281"/>
                  </a:lnTo>
                  <a:lnTo>
                    <a:pt x="643" y="109281"/>
                  </a:lnTo>
                  <a:lnTo>
                    <a:pt x="34733" y="52712"/>
                  </a:lnTo>
                  <a:lnTo>
                    <a:pt x="0" y="0"/>
                  </a:lnTo>
                  <a:lnTo>
                    <a:pt x="27661" y="0"/>
                  </a:lnTo>
                  <a:lnTo>
                    <a:pt x="50173" y="35355"/>
                  </a:lnTo>
                  <a:lnTo>
                    <a:pt x="71395" y="0"/>
                  </a:lnTo>
                  <a:lnTo>
                    <a:pt x="97769" y="0"/>
                  </a:lnTo>
                  <a:lnTo>
                    <a:pt x="63679" y="53998"/>
                  </a:lnTo>
                  <a:lnTo>
                    <a:pt x="98412" y="109281"/>
                  </a:lnTo>
                  <a:lnTo>
                    <a:pt x="72042" y="109281"/>
                  </a:lnTo>
                  <a:close/>
                </a:path>
              </a:pathLst>
            </a:custGeom>
            <a:grpFill/>
            <a:ln w="4763" cap="flat">
              <a:noFill/>
              <a:prstDash val="solid"/>
              <a:miter/>
            </a:ln>
          </p:spPr>
          <p:txBody>
            <a:bodyPr rtlCol="0" anchor="ctr"/>
            <a:lstStyle/>
            <a:p>
              <a:endParaRPr lang="ru-RU"/>
            </a:p>
          </p:txBody>
        </p:sp>
        <p:sp>
          <p:nvSpPr>
            <p:cNvPr id="23" name="Полилиния: фигура 22">
              <a:extLst>
                <a:ext uri="{FF2B5EF4-FFF2-40B4-BE49-F238E27FC236}">
                  <a16:creationId xmlns:a16="http://schemas.microsoft.com/office/drawing/2014/main" id="{501B8145-8E5F-45F2-B9AD-29D9BB2EC3B2}"/>
                </a:ext>
              </a:extLst>
            </p:cNvPr>
            <p:cNvSpPr/>
            <p:nvPr/>
          </p:nvSpPr>
          <p:spPr>
            <a:xfrm>
              <a:off x="651176" y="331979"/>
              <a:ext cx="81691" cy="110566"/>
            </a:xfrm>
            <a:custGeom>
              <a:avLst/>
              <a:gdLst>
                <a:gd name="connsiteX0" fmla="*/ 81691 w 81691"/>
                <a:gd name="connsiteY0" fmla="*/ 71354 h 110566"/>
                <a:gd name="connsiteX1" fmla="*/ 39881 w 81691"/>
                <a:gd name="connsiteY1" fmla="*/ 110567 h 110566"/>
                <a:gd name="connsiteX2" fmla="*/ 0 w 81691"/>
                <a:gd name="connsiteY2" fmla="*/ 73925 h 110566"/>
                <a:gd name="connsiteX3" fmla="*/ 22512 w 81691"/>
                <a:gd name="connsiteY3" fmla="*/ 73925 h 110566"/>
                <a:gd name="connsiteX4" fmla="*/ 42453 w 81691"/>
                <a:gd name="connsiteY4" fmla="*/ 89354 h 110566"/>
                <a:gd name="connsiteX5" fmla="*/ 59179 w 81691"/>
                <a:gd name="connsiteY5" fmla="*/ 71354 h 110566"/>
                <a:gd name="connsiteX6" fmla="*/ 39881 w 81691"/>
                <a:gd name="connsiteY6" fmla="*/ 53998 h 110566"/>
                <a:gd name="connsiteX7" fmla="*/ 21869 w 81691"/>
                <a:gd name="connsiteY7" fmla="*/ 62997 h 110566"/>
                <a:gd name="connsiteX8" fmla="*/ 0 w 81691"/>
                <a:gd name="connsiteY8" fmla="*/ 62997 h 110566"/>
                <a:gd name="connsiteX9" fmla="*/ 7720 w 81691"/>
                <a:gd name="connsiteY9" fmla="*/ 0 h 110566"/>
                <a:gd name="connsiteX10" fmla="*/ 78472 w 81691"/>
                <a:gd name="connsiteY10" fmla="*/ 0 h 110566"/>
                <a:gd name="connsiteX11" fmla="*/ 75900 w 81691"/>
                <a:gd name="connsiteY11" fmla="*/ 21214 h 110566"/>
                <a:gd name="connsiteX12" fmla="*/ 25089 w 81691"/>
                <a:gd name="connsiteY12" fmla="*/ 21214 h 110566"/>
                <a:gd name="connsiteX13" fmla="*/ 23160 w 81691"/>
                <a:gd name="connsiteY13" fmla="*/ 42427 h 110566"/>
                <a:gd name="connsiteX14" fmla="*/ 44382 w 81691"/>
                <a:gd name="connsiteY14" fmla="*/ 35999 h 110566"/>
                <a:gd name="connsiteX15" fmla="*/ 81691 w 81691"/>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91" h="110566">
                  <a:moveTo>
                    <a:pt x="81691" y="71354"/>
                  </a:moveTo>
                  <a:cubicBezTo>
                    <a:pt x="81691" y="95139"/>
                    <a:pt x="63679" y="110567"/>
                    <a:pt x="39881" y="110567"/>
                  </a:cubicBezTo>
                  <a:cubicBezTo>
                    <a:pt x="19298" y="110567"/>
                    <a:pt x="1291" y="98996"/>
                    <a:pt x="0" y="73925"/>
                  </a:cubicBezTo>
                  <a:lnTo>
                    <a:pt x="22512" y="73925"/>
                  </a:lnTo>
                  <a:cubicBezTo>
                    <a:pt x="23803" y="84853"/>
                    <a:pt x="32804" y="89354"/>
                    <a:pt x="42453" y="89354"/>
                  </a:cubicBezTo>
                  <a:cubicBezTo>
                    <a:pt x="54031" y="89354"/>
                    <a:pt x="59179" y="81639"/>
                    <a:pt x="59179" y="71354"/>
                  </a:cubicBezTo>
                  <a:cubicBezTo>
                    <a:pt x="59179" y="60426"/>
                    <a:pt x="51459" y="53998"/>
                    <a:pt x="39881" y="53998"/>
                  </a:cubicBezTo>
                  <a:cubicBezTo>
                    <a:pt x="30875" y="53998"/>
                    <a:pt x="24446" y="58498"/>
                    <a:pt x="21869" y="62997"/>
                  </a:cubicBezTo>
                  <a:lnTo>
                    <a:pt x="0" y="62997"/>
                  </a:lnTo>
                  <a:lnTo>
                    <a:pt x="7720" y="0"/>
                  </a:lnTo>
                  <a:lnTo>
                    <a:pt x="78472" y="0"/>
                  </a:lnTo>
                  <a:lnTo>
                    <a:pt x="75900" y="21214"/>
                  </a:lnTo>
                  <a:lnTo>
                    <a:pt x="25089" y="21214"/>
                  </a:lnTo>
                  <a:lnTo>
                    <a:pt x="23160" y="42427"/>
                  </a:lnTo>
                  <a:cubicBezTo>
                    <a:pt x="23160" y="42427"/>
                    <a:pt x="28304" y="35999"/>
                    <a:pt x="44382" y="35999"/>
                  </a:cubicBezTo>
                  <a:cubicBezTo>
                    <a:pt x="64965" y="35356"/>
                    <a:pt x="81691" y="48212"/>
                    <a:pt x="81691" y="71354"/>
                  </a:cubicBezTo>
                  <a:close/>
                </a:path>
              </a:pathLst>
            </a:custGeom>
            <a:grpFill/>
            <a:ln w="4763" cap="flat">
              <a:no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id="{4F378C2D-83DF-4359-B42A-928111B3DA0C}"/>
                </a:ext>
              </a:extLst>
            </p:cNvPr>
            <p:cNvSpPr/>
            <p:nvPr/>
          </p:nvSpPr>
          <p:spPr>
            <a:xfrm>
              <a:off x="428625" y="238125"/>
              <a:ext cx="225123" cy="201848"/>
            </a:xfrm>
            <a:custGeom>
              <a:avLst/>
              <a:gdLst>
                <a:gd name="connsiteX0" fmla="*/ 225123 w 225123"/>
                <a:gd name="connsiteY0" fmla="*/ 79711 h 201848"/>
                <a:gd name="connsiteX1" fmla="*/ 95841 w 225123"/>
                <a:gd name="connsiteY1" fmla="*/ 0 h 201848"/>
                <a:gd name="connsiteX2" fmla="*/ 0 w 225123"/>
                <a:gd name="connsiteY2" fmla="*/ 0 h 201848"/>
                <a:gd name="connsiteX3" fmla="*/ 12864 w 225123"/>
                <a:gd name="connsiteY3" fmla="*/ 87425 h 201848"/>
                <a:gd name="connsiteX4" fmla="*/ 106775 w 225123"/>
                <a:gd name="connsiteY4" fmla="*/ 201849 h 201848"/>
                <a:gd name="connsiteX5" fmla="*/ 108704 w 225123"/>
                <a:gd name="connsiteY5" fmla="*/ 199920 h 201848"/>
                <a:gd name="connsiteX6" fmla="*/ 107418 w 225123"/>
                <a:gd name="connsiteY6" fmla="*/ 198634 h 201848"/>
                <a:gd name="connsiteX7" fmla="*/ 59174 w 225123"/>
                <a:gd name="connsiteY7" fmla="*/ 82925 h 201848"/>
                <a:gd name="connsiteX8" fmla="*/ 53388 w 225123"/>
                <a:gd name="connsiteY8" fmla="*/ 43070 h 201848"/>
                <a:gd name="connsiteX9" fmla="*/ 108061 w 225123"/>
                <a:gd name="connsiteY9" fmla="*/ 43070 h 201848"/>
                <a:gd name="connsiteX10" fmla="*/ 221909 w 225123"/>
                <a:gd name="connsiteY10" fmla="*/ 80996 h 201848"/>
                <a:gd name="connsiteX11" fmla="*/ 223195 w 225123"/>
                <a:gd name="connsiteY11" fmla="*/ 81639 h 201848"/>
                <a:gd name="connsiteX12" fmla="*/ 225123 w 225123"/>
                <a:gd name="connsiteY12" fmla="*/ 79711 h 201848"/>
                <a:gd name="connsiteX13" fmla="*/ 225123 w 225123"/>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3" h="201848">
                  <a:moveTo>
                    <a:pt x="225123" y="79711"/>
                  </a:moveTo>
                  <a:cubicBezTo>
                    <a:pt x="212903" y="32784"/>
                    <a:pt x="174955" y="0"/>
                    <a:pt x="95841" y="0"/>
                  </a:cubicBezTo>
                  <a:lnTo>
                    <a:pt x="0" y="0"/>
                  </a:lnTo>
                  <a:lnTo>
                    <a:pt x="12864" y="87425"/>
                  </a:lnTo>
                  <a:cubicBezTo>
                    <a:pt x="22512" y="167136"/>
                    <a:pt x="52745" y="192206"/>
                    <a:pt x="106775" y="201849"/>
                  </a:cubicBezTo>
                  <a:cubicBezTo>
                    <a:pt x="106775" y="201849"/>
                    <a:pt x="108704" y="201849"/>
                    <a:pt x="108704" y="199920"/>
                  </a:cubicBezTo>
                  <a:cubicBezTo>
                    <a:pt x="108704" y="199277"/>
                    <a:pt x="108061" y="198634"/>
                    <a:pt x="107418" y="198634"/>
                  </a:cubicBezTo>
                  <a:cubicBezTo>
                    <a:pt x="71395" y="183206"/>
                    <a:pt x="66894" y="133709"/>
                    <a:pt x="59174" y="82925"/>
                  </a:cubicBezTo>
                  <a:lnTo>
                    <a:pt x="53388" y="43070"/>
                  </a:lnTo>
                  <a:lnTo>
                    <a:pt x="108061" y="43070"/>
                  </a:lnTo>
                  <a:cubicBezTo>
                    <a:pt x="158229" y="43070"/>
                    <a:pt x="197468" y="42427"/>
                    <a:pt x="221909" y="80996"/>
                  </a:cubicBezTo>
                  <a:cubicBezTo>
                    <a:pt x="222552" y="81639"/>
                    <a:pt x="222552" y="81639"/>
                    <a:pt x="223195" y="81639"/>
                  </a:cubicBezTo>
                  <a:cubicBezTo>
                    <a:pt x="224480" y="82282"/>
                    <a:pt x="225123" y="80996"/>
                    <a:pt x="225123" y="79711"/>
                  </a:cubicBezTo>
                  <a:cubicBezTo>
                    <a:pt x="225123" y="80354"/>
                    <a:pt x="225123" y="79711"/>
                    <a:pt x="225123" y="79711"/>
                  </a:cubicBezTo>
                  <a:close/>
                </a:path>
              </a:pathLst>
            </a:custGeom>
            <a:grpFill/>
            <a:ln w="4763" cap="flat">
              <a:noFill/>
              <a:prstDash val="solid"/>
              <a:miter/>
            </a:ln>
          </p:spPr>
          <p:txBody>
            <a:bodyPr rtlCol="0" anchor="ctr"/>
            <a:lstStyle/>
            <a:p>
              <a:endParaRPr lang="ru-RU"/>
            </a:p>
          </p:txBody>
        </p:sp>
        <p:sp>
          <p:nvSpPr>
            <p:cNvPr id="25" name="Полилиния: фигура 24">
              <a:extLst>
                <a:ext uri="{FF2B5EF4-FFF2-40B4-BE49-F238E27FC236}">
                  <a16:creationId xmlns:a16="http://schemas.microsoft.com/office/drawing/2014/main" id="{C021E321-AA15-4C57-8262-C1A1EC38D0A2}"/>
                </a:ext>
              </a:extLst>
            </p:cNvPr>
            <p:cNvSpPr/>
            <p:nvPr/>
          </p:nvSpPr>
          <p:spPr>
            <a:xfrm>
              <a:off x="750231" y="326836"/>
              <a:ext cx="112708" cy="116994"/>
            </a:xfrm>
            <a:custGeom>
              <a:avLst/>
              <a:gdLst>
                <a:gd name="connsiteX0" fmla="*/ 112562 w 112708"/>
                <a:gd name="connsiteY0" fmla="*/ 56569 h 116994"/>
                <a:gd name="connsiteX1" fmla="*/ 57245 w 112708"/>
                <a:gd name="connsiteY1" fmla="*/ 116995 h 116994"/>
                <a:gd name="connsiteX2" fmla="*/ 0 w 112708"/>
                <a:gd name="connsiteY2" fmla="*/ 58497 h 116994"/>
                <a:gd name="connsiteX3" fmla="*/ 57888 w 112708"/>
                <a:gd name="connsiteY3" fmla="*/ 0 h 116994"/>
                <a:gd name="connsiteX4" fmla="*/ 111276 w 112708"/>
                <a:gd name="connsiteY4" fmla="*/ 37284 h 116994"/>
                <a:gd name="connsiteX5" fmla="*/ 97126 w 112708"/>
                <a:gd name="connsiteY5" fmla="*/ 37284 h 116994"/>
                <a:gd name="connsiteX6" fmla="*/ 57888 w 112708"/>
                <a:gd name="connsiteY6" fmla="*/ 12856 h 116994"/>
                <a:gd name="connsiteX7" fmla="*/ 13506 w 112708"/>
                <a:gd name="connsiteY7" fmla="*/ 58497 h 116994"/>
                <a:gd name="connsiteX8" fmla="*/ 57888 w 112708"/>
                <a:gd name="connsiteY8" fmla="*/ 104138 h 116994"/>
                <a:gd name="connsiteX9" fmla="*/ 99055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53" y="116995"/>
                    <a:pt x="57245" y="116995"/>
                  </a:cubicBezTo>
                  <a:cubicBezTo>
                    <a:pt x="25089" y="116995"/>
                    <a:pt x="0" y="92567"/>
                    <a:pt x="0" y="58497"/>
                  </a:cubicBezTo>
                  <a:cubicBezTo>
                    <a:pt x="0" y="25070"/>
                    <a:pt x="25089" y="0"/>
                    <a:pt x="57888" y="0"/>
                  </a:cubicBezTo>
                  <a:cubicBezTo>
                    <a:pt x="83620" y="0"/>
                    <a:pt x="103561" y="14785"/>
                    <a:pt x="111276" y="37284"/>
                  </a:cubicBezTo>
                  <a:lnTo>
                    <a:pt x="97126" y="37284"/>
                  </a:lnTo>
                  <a:cubicBezTo>
                    <a:pt x="90049" y="22499"/>
                    <a:pt x="75900" y="12856"/>
                    <a:pt x="57888" y="12856"/>
                  </a:cubicBezTo>
                  <a:cubicBezTo>
                    <a:pt x="32161" y="12856"/>
                    <a:pt x="13506" y="32141"/>
                    <a:pt x="13506" y="58497"/>
                  </a:cubicBezTo>
                  <a:cubicBezTo>
                    <a:pt x="13506" y="84211"/>
                    <a:pt x="31518" y="104138"/>
                    <a:pt x="57888" y="104138"/>
                  </a:cubicBezTo>
                  <a:cubicBezTo>
                    <a:pt x="80400" y="104138"/>
                    <a:pt x="97126" y="89996"/>
                    <a:pt x="99055" y="67497"/>
                  </a:cubicBezTo>
                  <a:lnTo>
                    <a:pt x="55316" y="67497"/>
                  </a:lnTo>
                  <a:lnTo>
                    <a:pt x="55316" y="55926"/>
                  </a:lnTo>
                  <a:lnTo>
                    <a:pt x="112562" y="56569"/>
                  </a:lnTo>
                  <a:close/>
                </a:path>
              </a:pathLst>
            </a:custGeom>
            <a:grpFill/>
            <a:ln w="4763"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id="{88C9854D-F7C5-4BDF-A7EE-E6E87622A450}"/>
                </a:ext>
              </a:extLst>
            </p:cNvPr>
            <p:cNvSpPr/>
            <p:nvPr/>
          </p:nvSpPr>
          <p:spPr>
            <a:xfrm>
              <a:off x="880800" y="351903"/>
              <a:ext cx="50815" cy="89353"/>
            </a:xfrm>
            <a:custGeom>
              <a:avLst/>
              <a:gdLst>
                <a:gd name="connsiteX0" fmla="*/ 50816 w 50815"/>
                <a:gd name="connsiteY0" fmla="*/ 0 h 89353"/>
                <a:gd name="connsiteX1" fmla="*/ 50816 w 50815"/>
                <a:gd name="connsiteY1" fmla="*/ 13499 h 89353"/>
                <a:gd name="connsiteX2" fmla="*/ 45025 w 50815"/>
                <a:gd name="connsiteY2" fmla="*/ 12857 h 89353"/>
                <a:gd name="connsiteX3" fmla="*/ 13511 w 50815"/>
                <a:gd name="connsiteY3" fmla="*/ 47569 h 89353"/>
                <a:gd name="connsiteX4" fmla="*/ 13511 w 50815"/>
                <a:gd name="connsiteY4" fmla="*/ 89354 h 89353"/>
                <a:gd name="connsiteX5" fmla="*/ 0 w 50815"/>
                <a:gd name="connsiteY5" fmla="*/ 89354 h 89353"/>
                <a:gd name="connsiteX6" fmla="*/ 0 w 50815"/>
                <a:gd name="connsiteY6" fmla="*/ 1929 h 89353"/>
                <a:gd name="connsiteX7" fmla="*/ 13511 w 50815"/>
                <a:gd name="connsiteY7" fmla="*/ 1929 h 89353"/>
                <a:gd name="connsiteX8" fmla="*/ 13511 w 50815"/>
                <a:gd name="connsiteY8" fmla="*/ 21857 h 89353"/>
                <a:gd name="connsiteX9" fmla="*/ 45025 w 50815"/>
                <a:gd name="connsiteY9" fmla="*/ 0 h 89353"/>
                <a:gd name="connsiteX10" fmla="*/ 50816 w 50815"/>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5" h="89353">
                  <a:moveTo>
                    <a:pt x="50816" y="0"/>
                  </a:moveTo>
                  <a:lnTo>
                    <a:pt x="50816" y="13499"/>
                  </a:lnTo>
                  <a:cubicBezTo>
                    <a:pt x="49530" y="13499"/>
                    <a:pt x="47601" y="12857"/>
                    <a:pt x="45025" y="12857"/>
                  </a:cubicBezTo>
                  <a:cubicBezTo>
                    <a:pt x="26375" y="12857"/>
                    <a:pt x="13511" y="25070"/>
                    <a:pt x="13511" y="47569"/>
                  </a:cubicBezTo>
                  <a:lnTo>
                    <a:pt x="13511" y="89354"/>
                  </a:lnTo>
                  <a:lnTo>
                    <a:pt x="0" y="89354"/>
                  </a:lnTo>
                  <a:lnTo>
                    <a:pt x="0" y="1929"/>
                  </a:lnTo>
                  <a:lnTo>
                    <a:pt x="13511" y="1929"/>
                  </a:lnTo>
                  <a:lnTo>
                    <a:pt x="13511" y="21857"/>
                  </a:lnTo>
                  <a:cubicBezTo>
                    <a:pt x="18655" y="8357"/>
                    <a:pt x="29589" y="0"/>
                    <a:pt x="45025" y="0"/>
                  </a:cubicBezTo>
                  <a:cubicBezTo>
                    <a:pt x="47601" y="0"/>
                    <a:pt x="49530" y="0"/>
                    <a:pt x="50816" y="0"/>
                  </a:cubicBezTo>
                  <a:close/>
                </a:path>
              </a:pathLst>
            </a:custGeom>
            <a:grpFill/>
            <a:ln w="4763" cap="flat">
              <a:noFill/>
              <a:prstDash val="solid"/>
              <a:miter/>
            </a:ln>
          </p:spPr>
          <p:txBody>
            <a:bodyPr rtlCol="0" anchor="ctr"/>
            <a:lstStyle/>
            <a:p>
              <a:endParaRPr lang="ru-RU"/>
            </a:p>
          </p:txBody>
        </p:sp>
        <p:sp>
          <p:nvSpPr>
            <p:cNvPr id="27" name="Полилиния: фигура 26">
              <a:extLst>
                <a:ext uri="{FF2B5EF4-FFF2-40B4-BE49-F238E27FC236}">
                  <a16:creationId xmlns:a16="http://schemas.microsoft.com/office/drawing/2014/main" id="{74E5B117-3CA5-46DD-836F-12C3ABAEE18C}"/>
                </a:ext>
              </a:extLst>
            </p:cNvPr>
            <p:cNvSpPr/>
            <p:nvPr/>
          </p:nvSpPr>
          <p:spPr>
            <a:xfrm>
              <a:off x="938693"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1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36" y="92568"/>
                    <a:pt x="0" y="72640"/>
                    <a:pt x="0" y="46284"/>
                  </a:cubicBezTo>
                  <a:cubicBezTo>
                    <a:pt x="0" y="19928"/>
                    <a:pt x="20579" y="0"/>
                    <a:pt x="45668" y="0"/>
                  </a:cubicBezTo>
                  <a:cubicBezTo>
                    <a:pt x="70752" y="0"/>
                    <a:pt x="91335" y="19285"/>
                    <a:pt x="91335" y="46284"/>
                  </a:cubicBezTo>
                  <a:close/>
                  <a:moveTo>
                    <a:pt x="12864" y="46284"/>
                  </a:moveTo>
                  <a:cubicBezTo>
                    <a:pt x="12864" y="65569"/>
                    <a:pt x="27013" y="79711"/>
                    <a:pt x="45025" y="79711"/>
                  </a:cubicBezTo>
                  <a:cubicBezTo>
                    <a:pt x="63032" y="79711"/>
                    <a:pt x="77181" y="65569"/>
                    <a:pt x="77181" y="46284"/>
                  </a:cubicBezTo>
                  <a:cubicBezTo>
                    <a:pt x="77181" y="26999"/>
                    <a:pt x="63032" y="12857"/>
                    <a:pt x="45025" y="12857"/>
                  </a:cubicBezTo>
                  <a:cubicBezTo>
                    <a:pt x="27656" y="12857"/>
                    <a:pt x="12864" y="26356"/>
                    <a:pt x="12864" y="46284"/>
                  </a:cubicBezTo>
                  <a:close/>
                </a:path>
              </a:pathLst>
            </a:custGeom>
            <a:grpFill/>
            <a:ln w="4763" cap="flat">
              <a:noFill/>
              <a:prstDash val="solid"/>
              <a:miter/>
            </a:ln>
          </p:spPr>
          <p:txBody>
            <a:bodyPr rtlCol="0" anchor="ctr"/>
            <a:lstStyle/>
            <a:p>
              <a:endParaRPr lang="ru-RU"/>
            </a:p>
          </p:txBody>
        </p:sp>
        <p:sp>
          <p:nvSpPr>
            <p:cNvPr id="28" name="Полилиния: фигура 27">
              <a:extLst>
                <a:ext uri="{FF2B5EF4-FFF2-40B4-BE49-F238E27FC236}">
                  <a16:creationId xmlns:a16="http://schemas.microsoft.com/office/drawing/2014/main" id="{0E1CF552-B271-4975-814C-B02BA3844A97}"/>
                </a:ext>
              </a:extLst>
            </p:cNvPr>
            <p:cNvSpPr/>
            <p:nvPr/>
          </p:nvSpPr>
          <p:spPr>
            <a:xfrm>
              <a:off x="1046106" y="353838"/>
              <a:ext cx="76542" cy="90638"/>
            </a:xfrm>
            <a:custGeom>
              <a:avLst/>
              <a:gdLst>
                <a:gd name="connsiteX0" fmla="*/ 76543 w 76542"/>
                <a:gd name="connsiteY0" fmla="*/ 0 h 90638"/>
                <a:gd name="connsiteX1" fmla="*/ 76543 w 76542"/>
                <a:gd name="connsiteY1" fmla="*/ 88710 h 90638"/>
                <a:gd name="connsiteX2" fmla="*/ 63036 w 76542"/>
                <a:gd name="connsiteY2" fmla="*/ 88710 h 90638"/>
                <a:gd name="connsiteX3" fmla="*/ 63036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6 w 76542"/>
                <a:gd name="connsiteY10" fmla="*/ 45641 h 90638"/>
                <a:gd name="connsiteX11" fmla="*/ 63036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6" y="88710"/>
                  </a:lnTo>
                  <a:lnTo>
                    <a:pt x="63036" y="71354"/>
                  </a:lnTo>
                  <a:cubicBezTo>
                    <a:pt x="57245" y="82925"/>
                    <a:pt x="46954"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5" y="77782"/>
                    <a:pt x="63036" y="64926"/>
                    <a:pt x="63036" y="45641"/>
                  </a:cubicBezTo>
                  <a:lnTo>
                    <a:pt x="63036" y="0"/>
                  </a:lnTo>
                  <a:lnTo>
                    <a:pt x="76543" y="0"/>
                  </a:lnTo>
                  <a:close/>
                </a:path>
              </a:pathLst>
            </a:custGeom>
            <a:grpFill/>
            <a:ln w="4763" cap="flat">
              <a:noFill/>
              <a:prstDash val="solid"/>
              <a:miter/>
            </a:ln>
          </p:spPr>
          <p:txBody>
            <a:bodyPr rtlCol="0" anchor="ctr"/>
            <a:lstStyle/>
            <a:p>
              <a:endParaRPr lang="ru-RU"/>
            </a:p>
          </p:txBody>
        </p:sp>
        <p:sp>
          <p:nvSpPr>
            <p:cNvPr id="29" name="Полилиния: фигура 28">
              <a:extLst>
                <a:ext uri="{FF2B5EF4-FFF2-40B4-BE49-F238E27FC236}">
                  <a16:creationId xmlns:a16="http://schemas.microsoft.com/office/drawing/2014/main" id="{A738FFE6-3985-4A7F-8777-C374C622DEE4}"/>
                </a:ext>
              </a:extLst>
            </p:cNvPr>
            <p:cNvSpPr/>
            <p:nvPr/>
          </p:nvSpPr>
          <p:spPr>
            <a:xfrm>
              <a:off x="1142590" y="351903"/>
              <a:ext cx="88763" cy="131137"/>
            </a:xfrm>
            <a:custGeom>
              <a:avLst/>
              <a:gdLst>
                <a:gd name="connsiteX0" fmla="*/ 88763 w 88763"/>
                <a:gd name="connsiteY0" fmla="*/ 46284 h 131137"/>
                <a:gd name="connsiteX1" fmla="*/ 46953 w 88763"/>
                <a:gd name="connsiteY1" fmla="*/ 92568 h 131137"/>
                <a:gd name="connsiteX2" fmla="*/ 12864 w 88763"/>
                <a:gd name="connsiteY2" fmla="*/ 72640 h 131137"/>
                <a:gd name="connsiteX3" fmla="*/ 12864 w 88763"/>
                <a:gd name="connsiteY3" fmla="*/ 131137 h 131137"/>
                <a:gd name="connsiteX4" fmla="*/ 0 w 88763"/>
                <a:gd name="connsiteY4" fmla="*/ 131137 h 131137"/>
                <a:gd name="connsiteX5" fmla="*/ 0 w 88763"/>
                <a:gd name="connsiteY5" fmla="*/ 1929 h 131137"/>
                <a:gd name="connsiteX6" fmla="*/ 13506 w 88763"/>
                <a:gd name="connsiteY6" fmla="*/ 1929 h 131137"/>
                <a:gd name="connsiteX7" fmla="*/ 13506 w 88763"/>
                <a:gd name="connsiteY7" fmla="*/ 19928 h 131137"/>
                <a:gd name="connsiteX8" fmla="*/ 47596 w 88763"/>
                <a:gd name="connsiteY8" fmla="*/ 0 h 131137"/>
                <a:gd name="connsiteX9" fmla="*/ 88763 w 88763"/>
                <a:gd name="connsiteY9" fmla="*/ 46284 h 131137"/>
                <a:gd name="connsiteX10" fmla="*/ 75257 w 88763"/>
                <a:gd name="connsiteY10" fmla="*/ 46284 h 131137"/>
                <a:gd name="connsiteX11" fmla="*/ 44382 w 88763"/>
                <a:gd name="connsiteY11" fmla="*/ 12857 h 131137"/>
                <a:gd name="connsiteX12" fmla="*/ 12221 w 88763"/>
                <a:gd name="connsiteY12" fmla="*/ 46284 h 131137"/>
                <a:gd name="connsiteX13" fmla="*/ 44382 w 88763"/>
                <a:gd name="connsiteY13" fmla="*/ 79711 h 131137"/>
                <a:gd name="connsiteX14" fmla="*/ 75257 w 88763"/>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63" h="131137">
                  <a:moveTo>
                    <a:pt x="88763" y="46284"/>
                  </a:moveTo>
                  <a:cubicBezTo>
                    <a:pt x="88763" y="73282"/>
                    <a:pt x="71395" y="92568"/>
                    <a:pt x="46953" y="92568"/>
                  </a:cubicBezTo>
                  <a:cubicBezTo>
                    <a:pt x="31518" y="92568"/>
                    <a:pt x="19941" y="84853"/>
                    <a:pt x="12864" y="72640"/>
                  </a:cubicBezTo>
                  <a:lnTo>
                    <a:pt x="12864" y="131137"/>
                  </a:lnTo>
                  <a:lnTo>
                    <a:pt x="0" y="131137"/>
                  </a:lnTo>
                  <a:lnTo>
                    <a:pt x="0" y="1929"/>
                  </a:lnTo>
                  <a:lnTo>
                    <a:pt x="13506" y="1929"/>
                  </a:lnTo>
                  <a:lnTo>
                    <a:pt x="13506" y="19928"/>
                  </a:lnTo>
                  <a:cubicBezTo>
                    <a:pt x="20583" y="7714"/>
                    <a:pt x="32161" y="0"/>
                    <a:pt x="47596" y="0"/>
                  </a:cubicBezTo>
                  <a:cubicBezTo>
                    <a:pt x="71395" y="0"/>
                    <a:pt x="88763" y="19285"/>
                    <a:pt x="88763" y="46284"/>
                  </a:cubicBezTo>
                  <a:close/>
                  <a:moveTo>
                    <a:pt x="75257" y="46284"/>
                  </a:moveTo>
                  <a:cubicBezTo>
                    <a:pt x="75257" y="26999"/>
                    <a:pt x="62394" y="12857"/>
                    <a:pt x="44382" y="12857"/>
                  </a:cubicBezTo>
                  <a:cubicBezTo>
                    <a:pt x="26370" y="12857"/>
                    <a:pt x="12221" y="26999"/>
                    <a:pt x="12221" y="46284"/>
                  </a:cubicBezTo>
                  <a:cubicBezTo>
                    <a:pt x="12221" y="65569"/>
                    <a:pt x="25727" y="79711"/>
                    <a:pt x="44382" y="79711"/>
                  </a:cubicBezTo>
                  <a:cubicBezTo>
                    <a:pt x="63036" y="79711"/>
                    <a:pt x="75257" y="65569"/>
                    <a:pt x="75257" y="46284"/>
                  </a:cubicBezTo>
                  <a:close/>
                </a:path>
              </a:pathLst>
            </a:custGeom>
            <a:grpFill/>
            <a:ln w="4763" cap="flat">
              <a:noFill/>
              <a:prstDash val="solid"/>
              <a:miter/>
            </a:ln>
          </p:spPr>
          <p:txBody>
            <a:bodyPr rtlCol="0" anchor="ctr"/>
            <a:lstStyle/>
            <a:p>
              <a:endParaRPr lang="ru-RU"/>
            </a:p>
          </p:txBody>
        </p:sp>
      </p:grpSp>
      <p:sp>
        <p:nvSpPr>
          <p:cNvPr id="30" name="Овал 29">
            <a:extLst>
              <a:ext uri="{FF2B5EF4-FFF2-40B4-BE49-F238E27FC236}">
                <a16:creationId xmlns:a16="http://schemas.microsoft.com/office/drawing/2014/main" id="{E32EDED8-51D6-4012-AEFD-42A498AB6030}"/>
              </a:ext>
            </a:extLst>
          </p:cNvPr>
          <p:cNvSpPr/>
          <p:nvPr userDrawn="1"/>
        </p:nvSpPr>
        <p:spPr>
          <a:xfrm>
            <a:off x="11668125" y="238125"/>
            <a:ext cx="285750" cy="285750"/>
          </a:xfrm>
          <a:prstGeom prst="ellipse">
            <a:avLst/>
          </a:prstGeom>
          <a:solidFill>
            <a:schemeClr val="bg1"/>
          </a:solidFill>
          <a:ln w="4763" cap="flat">
            <a:noFill/>
            <a:prstDash val="solid"/>
            <a:miter/>
          </a:ln>
        </p:spPr>
        <p:txBody>
          <a:bodyPr rtlCol="0" anchor="ctr"/>
          <a:lstStyle/>
          <a:p>
            <a:endParaRPr lang="ru-RU"/>
          </a:p>
        </p:txBody>
      </p:sp>
      <p:sp>
        <p:nvSpPr>
          <p:cNvPr id="31" name="Номер слайда 6">
            <a:extLst>
              <a:ext uri="{FF2B5EF4-FFF2-40B4-BE49-F238E27FC236}">
                <a16:creationId xmlns:a16="http://schemas.microsoft.com/office/drawing/2014/main" id="{B3B06AA8-EC39-4B23-801E-03E3EF57B208}"/>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30899041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Слайд с текстом 8">
    <p:spTree>
      <p:nvGrpSpPr>
        <p:cNvPr id="1" name=""/>
        <p:cNvGrpSpPr/>
        <p:nvPr/>
      </p:nvGrpSpPr>
      <p:grpSpPr>
        <a:xfrm>
          <a:off x="0" y="0"/>
          <a:ext cx="0" cy="0"/>
          <a:chOff x="0" y="0"/>
          <a:chExt cx="0" cy="0"/>
        </a:xfrm>
      </p:grpSpPr>
      <p:sp>
        <p:nvSpPr>
          <p:cNvPr id="27" name="Рисунок 26">
            <a:extLst>
              <a:ext uri="{FF2B5EF4-FFF2-40B4-BE49-F238E27FC236}">
                <a16:creationId xmlns:a16="http://schemas.microsoft.com/office/drawing/2014/main" id="{85341F95-F43E-42DE-AEEA-D6D763237EA9}"/>
              </a:ext>
            </a:extLst>
          </p:cNvPr>
          <p:cNvSpPr>
            <a:spLocks noGrp="1"/>
          </p:cNvSpPr>
          <p:nvPr>
            <p:ph type="pic" sz="quarter" idx="18"/>
          </p:nvPr>
        </p:nvSpPr>
        <p:spPr>
          <a:xfrm>
            <a:off x="7858125" y="0"/>
            <a:ext cx="4333875" cy="6867525"/>
          </a:xfrm>
          <a:custGeom>
            <a:avLst/>
            <a:gdLst>
              <a:gd name="connsiteX0" fmla="*/ 0 w 4333875"/>
              <a:gd name="connsiteY0" fmla="*/ 0 h 6867525"/>
              <a:gd name="connsiteX1" fmla="*/ 4333875 w 4333875"/>
              <a:gd name="connsiteY1" fmla="*/ 0 h 6867525"/>
              <a:gd name="connsiteX2" fmla="*/ 4333875 w 4333875"/>
              <a:gd name="connsiteY2" fmla="*/ 6867525 h 6867525"/>
              <a:gd name="connsiteX3" fmla="*/ 0 w 4333875"/>
              <a:gd name="connsiteY3" fmla="*/ 6867525 h 6867525"/>
            </a:gdLst>
            <a:ahLst/>
            <a:cxnLst>
              <a:cxn ang="0">
                <a:pos x="connsiteX0" y="connsiteY0"/>
              </a:cxn>
              <a:cxn ang="0">
                <a:pos x="connsiteX1" y="connsiteY1"/>
              </a:cxn>
              <a:cxn ang="0">
                <a:pos x="connsiteX2" y="connsiteY2"/>
              </a:cxn>
              <a:cxn ang="0">
                <a:pos x="connsiteX3" y="connsiteY3"/>
              </a:cxn>
            </a:cxnLst>
            <a:rect l="l" t="t" r="r" b="b"/>
            <a:pathLst>
              <a:path w="4333875" h="6867525">
                <a:moveTo>
                  <a:pt x="0" y="0"/>
                </a:moveTo>
                <a:lnTo>
                  <a:pt x="4333875" y="0"/>
                </a:lnTo>
                <a:lnTo>
                  <a:pt x="4333875" y="6867525"/>
                </a:lnTo>
                <a:lnTo>
                  <a:pt x="0" y="6867525"/>
                </a:lnTo>
                <a:close/>
              </a:path>
            </a:pathLst>
          </a:custGeom>
          <a:solidFill>
            <a:schemeClr val="accent5"/>
          </a:solidFill>
        </p:spPr>
        <p:txBody>
          <a:bodyPr wrap="square">
            <a:noAutofit/>
          </a:bodyPr>
          <a:lstStyle>
            <a:lvl1pPr marL="0" indent="0" algn="ctr">
              <a:buNone/>
              <a:defRPr sz="2000"/>
            </a:lvl1pPr>
          </a:lstStyle>
          <a:p>
            <a:endParaRPr lang="ru-RU"/>
          </a:p>
        </p:txBody>
      </p:sp>
      <p:grpSp>
        <p:nvGrpSpPr>
          <p:cNvPr id="20" name="Группа 19">
            <a:extLst>
              <a:ext uri="{FF2B5EF4-FFF2-40B4-BE49-F238E27FC236}">
                <a16:creationId xmlns:a16="http://schemas.microsoft.com/office/drawing/2014/main" id="{BAECA1B1-4192-4B7A-9A4C-565DB272C7A6}"/>
              </a:ext>
            </a:extLst>
          </p:cNvPr>
          <p:cNvGrpSpPr/>
          <p:nvPr userDrawn="1"/>
        </p:nvGrpSpPr>
        <p:grpSpPr>
          <a:xfrm>
            <a:off x="428625" y="238125"/>
            <a:ext cx="802728" cy="244915"/>
            <a:chOff x="428625" y="238125"/>
            <a:chExt cx="802728" cy="244915"/>
          </a:xfrm>
        </p:grpSpPr>
        <p:sp>
          <p:nvSpPr>
            <p:cNvPr id="11" name="Полилиния: фигура 10">
              <a:extLst>
                <a:ext uri="{FF2B5EF4-FFF2-40B4-BE49-F238E27FC236}">
                  <a16:creationId xmlns:a16="http://schemas.microsoft.com/office/drawing/2014/main" id="{D38A5934-917E-44E9-B122-9BED08C6DC8C}"/>
                </a:ext>
              </a:extLst>
            </p:cNvPr>
            <p:cNvSpPr/>
            <p:nvPr/>
          </p:nvSpPr>
          <p:spPr>
            <a:xfrm>
              <a:off x="548259" y="331338"/>
              <a:ext cx="98412" cy="109280"/>
            </a:xfrm>
            <a:custGeom>
              <a:avLst/>
              <a:gdLst>
                <a:gd name="connsiteX0" fmla="*/ 72042 w 98412"/>
                <a:gd name="connsiteY0" fmla="*/ 109281 h 109280"/>
                <a:gd name="connsiteX1" fmla="*/ 49530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50173 w 98412"/>
                <a:gd name="connsiteY7" fmla="*/ 35355 h 109280"/>
                <a:gd name="connsiteX8" fmla="*/ 71395 w 98412"/>
                <a:gd name="connsiteY8" fmla="*/ 0 h 109280"/>
                <a:gd name="connsiteX9" fmla="*/ 97769 w 98412"/>
                <a:gd name="connsiteY9" fmla="*/ 0 h 109280"/>
                <a:gd name="connsiteX10" fmla="*/ 63679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9530" y="71354"/>
                  </a:lnTo>
                  <a:lnTo>
                    <a:pt x="27018" y="109281"/>
                  </a:lnTo>
                  <a:lnTo>
                    <a:pt x="643" y="109281"/>
                  </a:lnTo>
                  <a:lnTo>
                    <a:pt x="34733" y="52712"/>
                  </a:lnTo>
                  <a:lnTo>
                    <a:pt x="0" y="0"/>
                  </a:lnTo>
                  <a:lnTo>
                    <a:pt x="27661" y="0"/>
                  </a:lnTo>
                  <a:lnTo>
                    <a:pt x="50173" y="35355"/>
                  </a:lnTo>
                  <a:lnTo>
                    <a:pt x="71395" y="0"/>
                  </a:lnTo>
                  <a:lnTo>
                    <a:pt x="97769" y="0"/>
                  </a:lnTo>
                  <a:lnTo>
                    <a:pt x="63679" y="53998"/>
                  </a:lnTo>
                  <a:lnTo>
                    <a:pt x="98412" y="109281"/>
                  </a:lnTo>
                  <a:lnTo>
                    <a:pt x="72042" y="109281"/>
                  </a:lnTo>
                  <a:close/>
                </a:path>
              </a:pathLst>
            </a:custGeom>
            <a:solidFill>
              <a:srgbClr val="000000"/>
            </a:solidFill>
            <a:ln w="4763" cap="flat">
              <a:noFill/>
              <a:prstDash val="solid"/>
              <a:miter/>
            </a:ln>
          </p:spPr>
          <p:txBody>
            <a:bodyPr rtlCol="0" anchor="ctr"/>
            <a:lstStyle/>
            <a:p>
              <a:endParaRPr lang="ru-RU"/>
            </a:p>
          </p:txBody>
        </p:sp>
        <p:sp>
          <p:nvSpPr>
            <p:cNvPr id="12" name="Полилиния: фигура 11">
              <a:extLst>
                <a:ext uri="{FF2B5EF4-FFF2-40B4-BE49-F238E27FC236}">
                  <a16:creationId xmlns:a16="http://schemas.microsoft.com/office/drawing/2014/main" id="{07A748CF-C598-470C-9A7D-7A3FF62117EC}"/>
                </a:ext>
              </a:extLst>
            </p:cNvPr>
            <p:cNvSpPr/>
            <p:nvPr/>
          </p:nvSpPr>
          <p:spPr>
            <a:xfrm>
              <a:off x="651176" y="331979"/>
              <a:ext cx="81691" cy="110566"/>
            </a:xfrm>
            <a:custGeom>
              <a:avLst/>
              <a:gdLst>
                <a:gd name="connsiteX0" fmla="*/ 81691 w 81691"/>
                <a:gd name="connsiteY0" fmla="*/ 71354 h 110566"/>
                <a:gd name="connsiteX1" fmla="*/ 39881 w 81691"/>
                <a:gd name="connsiteY1" fmla="*/ 110567 h 110566"/>
                <a:gd name="connsiteX2" fmla="*/ 0 w 81691"/>
                <a:gd name="connsiteY2" fmla="*/ 73925 h 110566"/>
                <a:gd name="connsiteX3" fmla="*/ 22512 w 81691"/>
                <a:gd name="connsiteY3" fmla="*/ 73925 h 110566"/>
                <a:gd name="connsiteX4" fmla="*/ 42453 w 81691"/>
                <a:gd name="connsiteY4" fmla="*/ 89354 h 110566"/>
                <a:gd name="connsiteX5" fmla="*/ 59179 w 81691"/>
                <a:gd name="connsiteY5" fmla="*/ 71354 h 110566"/>
                <a:gd name="connsiteX6" fmla="*/ 39881 w 81691"/>
                <a:gd name="connsiteY6" fmla="*/ 53998 h 110566"/>
                <a:gd name="connsiteX7" fmla="*/ 21869 w 81691"/>
                <a:gd name="connsiteY7" fmla="*/ 62997 h 110566"/>
                <a:gd name="connsiteX8" fmla="*/ 0 w 81691"/>
                <a:gd name="connsiteY8" fmla="*/ 62997 h 110566"/>
                <a:gd name="connsiteX9" fmla="*/ 7720 w 81691"/>
                <a:gd name="connsiteY9" fmla="*/ 0 h 110566"/>
                <a:gd name="connsiteX10" fmla="*/ 78472 w 81691"/>
                <a:gd name="connsiteY10" fmla="*/ 0 h 110566"/>
                <a:gd name="connsiteX11" fmla="*/ 75900 w 81691"/>
                <a:gd name="connsiteY11" fmla="*/ 21214 h 110566"/>
                <a:gd name="connsiteX12" fmla="*/ 25089 w 81691"/>
                <a:gd name="connsiteY12" fmla="*/ 21214 h 110566"/>
                <a:gd name="connsiteX13" fmla="*/ 23160 w 81691"/>
                <a:gd name="connsiteY13" fmla="*/ 42427 h 110566"/>
                <a:gd name="connsiteX14" fmla="*/ 44382 w 81691"/>
                <a:gd name="connsiteY14" fmla="*/ 35999 h 110566"/>
                <a:gd name="connsiteX15" fmla="*/ 81691 w 81691"/>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91" h="110566">
                  <a:moveTo>
                    <a:pt x="81691" y="71354"/>
                  </a:moveTo>
                  <a:cubicBezTo>
                    <a:pt x="81691" y="95139"/>
                    <a:pt x="63679" y="110567"/>
                    <a:pt x="39881" y="110567"/>
                  </a:cubicBezTo>
                  <a:cubicBezTo>
                    <a:pt x="19298" y="110567"/>
                    <a:pt x="1291" y="98996"/>
                    <a:pt x="0" y="73925"/>
                  </a:cubicBezTo>
                  <a:lnTo>
                    <a:pt x="22512" y="73925"/>
                  </a:lnTo>
                  <a:cubicBezTo>
                    <a:pt x="23803" y="84853"/>
                    <a:pt x="32804" y="89354"/>
                    <a:pt x="42453" y="89354"/>
                  </a:cubicBezTo>
                  <a:cubicBezTo>
                    <a:pt x="54031" y="89354"/>
                    <a:pt x="59179" y="81639"/>
                    <a:pt x="59179" y="71354"/>
                  </a:cubicBezTo>
                  <a:cubicBezTo>
                    <a:pt x="59179" y="60426"/>
                    <a:pt x="51459" y="53998"/>
                    <a:pt x="39881" y="53998"/>
                  </a:cubicBezTo>
                  <a:cubicBezTo>
                    <a:pt x="30875" y="53998"/>
                    <a:pt x="24446" y="58498"/>
                    <a:pt x="21869" y="62997"/>
                  </a:cubicBezTo>
                  <a:lnTo>
                    <a:pt x="0" y="62997"/>
                  </a:lnTo>
                  <a:lnTo>
                    <a:pt x="7720" y="0"/>
                  </a:lnTo>
                  <a:lnTo>
                    <a:pt x="78472" y="0"/>
                  </a:lnTo>
                  <a:lnTo>
                    <a:pt x="75900" y="21214"/>
                  </a:lnTo>
                  <a:lnTo>
                    <a:pt x="25089" y="21214"/>
                  </a:lnTo>
                  <a:lnTo>
                    <a:pt x="23160" y="42427"/>
                  </a:lnTo>
                  <a:cubicBezTo>
                    <a:pt x="23160" y="42427"/>
                    <a:pt x="28304" y="35999"/>
                    <a:pt x="44382" y="35999"/>
                  </a:cubicBezTo>
                  <a:cubicBezTo>
                    <a:pt x="64965" y="35356"/>
                    <a:pt x="81691" y="48212"/>
                    <a:pt x="81691" y="71354"/>
                  </a:cubicBezTo>
                  <a:close/>
                </a:path>
              </a:pathLst>
            </a:custGeom>
            <a:solidFill>
              <a:srgbClr val="000000"/>
            </a:solidFill>
            <a:ln w="4763" cap="flat">
              <a:noFill/>
              <a:prstDash val="solid"/>
              <a:miter/>
            </a:ln>
          </p:spPr>
          <p:txBody>
            <a:bodyPr rtlCol="0" anchor="ctr"/>
            <a:lstStyle/>
            <a:p>
              <a:endParaRPr lang="ru-RU"/>
            </a:p>
          </p:txBody>
        </p:sp>
        <p:sp>
          <p:nvSpPr>
            <p:cNvPr id="13" name="Полилиния: фигура 12">
              <a:extLst>
                <a:ext uri="{FF2B5EF4-FFF2-40B4-BE49-F238E27FC236}">
                  <a16:creationId xmlns:a16="http://schemas.microsoft.com/office/drawing/2014/main" id="{6D836976-4B77-4093-8FAD-26551D1C08DC}"/>
                </a:ext>
              </a:extLst>
            </p:cNvPr>
            <p:cNvSpPr/>
            <p:nvPr/>
          </p:nvSpPr>
          <p:spPr>
            <a:xfrm>
              <a:off x="428625" y="238125"/>
              <a:ext cx="225123" cy="201848"/>
            </a:xfrm>
            <a:custGeom>
              <a:avLst/>
              <a:gdLst>
                <a:gd name="connsiteX0" fmla="*/ 225123 w 225123"/>
                <a:gd name="connsiteY0" fmla="*/ 79711 h 201848"/>
                <a:gd name="connsiteX1" fmla="*/ 95841 w 225123"/>
                <a:gd name="connsiteY1" fmla="*/ 0 h 201848"/>
                <a:gd name="connsiteX2" fmla="*/ 0 w 225123"/>
                <a:gd name="connsiteY2" fmla="*/ 0 h 201848"/>
                <a:gd name="connsiteX3" fmla="*/ 12864 w 225123"/>
                <a:gd name="connsiteY3" fmla="*/ 87425 h 201848"/>
                <a:gd name="connsiteX4" fmla="*/ 106775 w 225123"/>
                <a:gd name="connsiteY4" fmla="*/ 201849 h 201848"/>
                <a:gd name="connsiteX5" fmla="*/ 108704 w 225123"/>
                <a:gd name="connsiteY5" fmla="*/ 199920 h 201848"/>
                <a:gd name="connsiteX6" fmla="*/ 107418 w 225123"/>
                <a:gd name="connsiteY6" fmla="*/ 198634 h 201848"/>
                <a:gd name="connsiteX7" fmla="*/ 59174 w 225123"/>
                <a:gd name="connsiteY7" fmla="*/ 82925 h 201848"/>
                <a:gd name="connsiteX8" fmla="*/ 53388 w 225123"/>
                <a:gd name="connsiteY8" fmla="*/ 43070 h 201848"/>
                <a:gd name="connsiteX9" fmla="*/ 108061 w 225123"/>
                <a:gd name="connsiteY9" fmla="*/ 43070 h 201848"/>
                <a:gd name="connsiteX10" fmla="*/ 221909 w 225123"/>
                <a:gd name="connsiteY10" fmla="*/ 80996 h 201848"/>
                <a:gd name="connsiteX11" fmla="*/ 223195 w 225123"/>
                <a:gd name="connsiteY11" fmla="*/ 81639 h 201848"/>
                <a:gd name="connsiteX12" fmla="*/ 225123 w 225123"/>
                <a:gd name="connsiteY12" fmla="*/ 79711 h 201848"/>
                <a:gd name="connsiteX13" fmla="*/ 225123 w 225123"/>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3" h="201848">
                  <a:moveTo>
                    <a:pt x="225123" y="79711"/>
                  </a:moveTo>
                  <a:cubicBezTo>
                    <a:pt x="212903" y="32784"/>
                    <a:pt x="174955" y="0"/>
                    <a:pt x="95841" y="0"/>
                  </a:cubicBezTo>
                  <a:lnTo>
                    <a:pt x="0" y="0"/>
                  </a:lnTo>
                  <a:lnTo>
                    <a:pt x="12864" y="87425"/>
                  </a:lnTo>
                  <a:cubicBezTo>
                    <a:pt x="22512" y="167136"/>
                    <a:pt x="52745" y="192206"/>
                    <a:pt x="106775" y="201849"/>
                  </a:cubicBezTo>
                  <a:cubicBezTo>
                    <a:pt x="106775" y="201849"/>
                    <a:pt x="108704" y="201849"/>
                    <a:pt x="108704" y="199920"/>
                  </a:cubicBezTo>
                  <a:cubicBezTo>
                    <a:pt x="108704" y="199277"/>
                    <a:pt x="108061" y="198634"/>
                    <a:pt x="107418" y="198634"/>
                  </a:cubicBezTo>
                  <a:cubicBezTo>
                    <a:pt x="71395" y="183206"/>
                    <a:pt x="66894" y="133709"/>
                    <a:pt x="59174" y="82925"/>
                  </a:cubicBezTo>
                  <a:lnTo>
                    <a:pt x="53388" y="43070"/>
                  </a:lnTo>
                  <a:lnTo>
                    <a:pt x="108061" y="43070"/>
                  </a:lnTo>
                  <a:cubicBezTo>
                    <a:pt x="158229" y="43070"/>
                    <a:pt x="197468" y="42427"/>
                    <a:pt x="221909" y="80996"/>
                  </a:cubicBezTo>
                  <a:cubicBezTo>
                    <a:pt x="222552" y="81639"/>
                    <a:pt x="222552" y="81639"/>
                    <a:pt x="223195" y="81639"/>
                  </a:cubicBezTo>
                  <a:cubicBezTo>
                    <a:pt x="224480" y="82282"/>
                    <a:pt x="225123" y="80996"/>
                    <a:pt x="225123" y="79711"/>
                  </a:cubicBezTo>
                  <a:cubicBezTo>
                    <a:pt x="225123" y="80354"/>
                    <a:pt x="225123" y="79711"/>
                    <a:pt x="225123" y="79711"/>
                  </a:cubicBezTo>
                  <a:close/>
                </a:path>
              </a:pathLst>
            </a:custGeom>
            <a:solidFill>
              <a:srgbClr val="5FAF2D"/>
            </a:solidFill>
            <a:ln w="4763" cap="flat">
              <a:noFill/>
              <a:prstDash val="solid"/>
              <a:miter/>
            </a:ln>
          </p:spPr>
          <p:txBody>
            <a:bodyPr rtlCol="0" anchor="ctr"/>
            <a:lstStyle/>
            <a:p>
              <a:endParaRPr lang="ru-RU"/>
            </a:p>
          </p:txBody>
        </p:sp>
        <p:sp>
          <p:nvSpPr>
            <p:cNvPr id="14" name="Полилиния: фигура 13">
              <a:extLst>
                <a:ext uri="{FF2B5EF4-FFF2-40B4-BE49-F238E27FC236}">
                  <a16:creationId xmlns:a16="http://schemas.microsoft.com/office/drawing/2014/main" id="{0780A12E-6B9B-4FF2-96BA-94168CFE8667}"/>
                </a:ext>
              </a:extLst>
            </p:cNvPr>
            <p:cNvSpPr/>
            <p:nvPr/>
          </p:nvSpPr>
          <p:spPr>
            <a:xfrm>
              <a:off x="750231" y="326836"/>
              <a:ext cx="112708" cy="116994"/>
            </a:xfrm>
            <a:custGeom>
              <a:avLst/>
              <a:gdLst>
                <a:gd name="connsiteX0" fmla="*/ 112562 w 112708"/>
                <a:gd name="connsiteY0" fmla="*/ 56569 h 116994"/>
                <a:gd name="connsiteX1" fmla="*/ 57245 w 112708"/>
                <a:gd name="connsiteY1" fmla="*/ 116995 h 116994"/>
                <a:gd name="connsiteX2" fmla="*/ 0 w 112708"/>
                <a:gd name="connsiteY2" fmla="*/ 58497 h 116994"/>
                <a:gd name="connsiteX3" fmla="*/ 57888 w 112708"/>
                <a:gd name="connsiteY3" fmla="*/ 0 h 116994"/>
                <a:gd name="connsiteX4" fmla="*/ 111276 w 112708"/>
                <a:gd name="connsiteY4" fmla="*/ 37284 h 116994"/>
                <a:gd name="connsiteX5" fmla="*/ 97126 w 112708"/>
                <a:gd name="connsiteY5" fmla="*/ 37284 h 116994"/>
                <a:gd name="connsiteX6" fmla="*/ 57888 w 112708"/>
                <a:gd name="connsiteY6" fmla="*/ 12856 h 116994"/>
                <a:gd name="connsiteX7" fmla="*/ 13506 w 112708"/>
                <a:gd name="connsiteY7" fmla="*/ 58497 h 116994"/>
                <a:gd name="connsiteX8" fmla="*/ 57888 w 112708"/>
                <a:gd name="connsiteY8" fmla="*/ 104138 h 116994"/>
                <a:gd name="connsiteX9" fmla="*/ 99055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53" y="116995"/>
                    <a:pt x="57245" y="116995"/>
                  </a:cubicBezTo>
                  <a:cubicBezTo>
                    <a:pt x="25089" y="116995"/>
                    <a:pt x="0" y="92567"/>
                    <a:pt x="0" y="58497"/>
                  </a:cubicBezTo>
                  <a:cubicBezTo>
                    <a:pt x="0" y="25070"/>
                    <a:pt x="25089" y="0"/>
                    <a:pt x="57888" y="0"/>
                  </a:cubicBezTo>
                  <a:cubicBezTo>
                    <a:pt x="83620" y="0"/>
                    <a:pt x="103561" y="14785"/>
                    <a:pt x="111276" y="37284"/>
                  </a:cubicBezTo>
                  <a:lnTo>
                    <a:pt x="97126" y="37284"/>
                  </a:lnTo>
                  <a:cubicBezTo>
                    <a:pt x="90049" y="22499"/>
                    <a:pt x="75900" y="12856"/>
                    <a:pt x="57888" y="12856"/>
                  </a:cubicBezTo>
                  <a:cubicBezTo>
                    <a:pt x="32161" y="12856"/>
                    <a:pt x="13506" y="32141"/>
                    <a:pt x="13506" y="58497"/>
                  </a:cubicBezTo>
                  <a:cubicBezTo>
                    <a:pt x="13506" y="84211"/>
                    <a:pt x="31518" y="104138"/>
                    <a:pt x="57888" y="104138"/>
                  </a:cubicBezTo>
                  <a:cubicBezTo>
                    <a:pt x="80400" y="104138"/>
                    <a:pt x="97126" y="89996"/>
                    <a:pt x="99055" y="67497"/>
                  </a:cubicBezTo>
                  <a:lnTo>
                    <a:pt x="55316" y="67497"/>
                  </a:lnTo>
                  <a:lnTo>
                    <a:pt x="55316" y="55926"/>
                  </a:lnTo>
                  <a:lnTo>
                    <a:pt x="112562" y="56569"/>
                  </a:lnTo>
                  <a:close/>
                </a:path>
              </a:pathLst>
            </a:custGeom>
            <a:solidFill>
              <a:srgbClr val="000000"/>
            </a:solidFill>
            <a:ln w="4763" cap="flat">
              <a:noFill/>
              <a:prstDash val="solid"/>
              <a:miter/>
            </a:ln>
          </p:spPr>
          <p:txBody>
            <a:bodyPr rtlCol="0" anchor="ctr"/>
            <a:lstStyle/>
            <a:p>
              <a:endParaRPr lang="ru-RU"/>
            </a:p>
          </p:txBody>
        </p:sp>
        <p:sp>
          <p:nvSpPr>
            <p:cNvPr id="15" name="Полилиния: фигура 14">
              <a:extLst>
                <a:ext uri="{FF2B5EF4-FFF2-40B4-BE49-F238E27FC236}">
                  <a16:creationId xmlns:a16="http://schemas.microsoft.com/office/drawing/2014/main" id="{D81F97FE-AC40-4306-8F30-6FC7278E31E4}"/>
                </a:ext>
              </a:extLst>
            </p:cNvPr>
            <p:cNvSpPr/>
            <p:nvPr/>
          </p:nvSpPr>
          <p:spPr>
            <a:xfrm>
              <a:off x="880800" y="351903"/>
              <a:ext cx="50815" cy="89353"/>
            </a:xfrm>
            <a:custGeom>
              <a:avLst/>
              <a:gdLst>
                <a:gd name="connsiteX0" fmla="*/ 50816 w 50815"/>
                <a:gd name="connsiteY0" fmla="*/ 0 h 89353"/>
                <a:gd name="connsiteX1" fmla="*/ 50816 w 50815"/>
                <a:gd name="connsiteY1" fmla="*/ 13499 h 89353"/>
                <a:gd name="connsiteX2" fmla="*/ 45025 w 50815"/>
                <a:gd name="connsiteY2" fmla="*/ 12857 h 89353"/>
                <a:gd name="connsiteX3" fmla="*/ 13511 w 50815"/>
                <a:gd name="connsiteY3" fmla="*/ 47569 h 89353"/>
                <a:gd name="connsiteX4" fmla="*/ 13511 w 50815"/>
                <a:gd name="connsiteY4" fmla="*/ 89354 h 89353"/>
                <a:gd name="connsiteX5" fmla="*/ 0 w 50815"/>
                <a:gd name="connsiteY5" fmla="*/ 89354 h 89353"/>
                <a:gd name="connsiteX6" fmla="*/ 0 w 50815"/>
                <a:gd name="connsiteY6" fmla="*/ 1929 h 89353"/>
                <a:gd name="connsiteX7" fmla="*/ 13511 w 50815"/>
                <a:gd name="connsiteY7" fmla="*/ 1929 h 89353"/>
                <a:gd name="connsiteX8" fmla="*/ 13511 w 50815"/>
                <a:gd name="connsiteY8" fmla="*/ 21857 h 89353"/>
                <a:gd name="connsiteX9" fmla="*/ 45025 w 50815"/>
                <a:gd name="connsiteY9" fmla="*/ 0 h 89353"/>
                <a:gd name="connsiteX10" fmla="*/ 50816 w 50815"/>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5" h="89353">
                  <a:moveTo>
                    <a:pt x="50816" y="0"/>
                  </a:moveTo>
                  <a:lnTo>
                    <a:pt x="50816" y="13499"/>
                  </a:lnTo>
                  <a:cubicBezTo>
                    <a:pt x="49530" y="13499"/>
                    <a:pt x="47601" y="12857"/>
                    <a:pt x="45025" y="12857"/>
                  </a:cubicBezTo>
                  <a:cubicBezTo>
                    <a:pt x="26375" y="12857"/>
                    <a:pt x="13511" y="25070"/>
                    <a:pt x="13511" y="47569"/>
                  </a:cubicBezTo>
                  <a:lnTo>
                    <a:pt x="13511" y="89354"/>
                  </a:lnTo>
                  <a:lnTo>
                    <a:pt x="0" y="89354"/>
                  </a:lnTo>
                  <a:lnTo>
                    <a:pt x="0" y="1929"/>
                  </a:lnTo>
                  <a:lnTo>
                    <a:pt x="13511" y="1929"/>
                  </a:lnTo>
                  <a:lnTo>
                    <a:pt x="13511" y="21857"/>
                  </a:lnTo>
                  <a:cubicBezTo>
                    <a:pt x="18655" y="8357"/>
                    <a:pt x="29589" y="0"/>
                    <a:pt x="45025" y="0"/>
                  </a:cubicBezTo>
                  <a:cubicBezTo>
                    <a:pt x="47601" y="0"/>
                    <a:pt x="49530" y="0"/>
                    <a:pt x="50816" y="0"/>
                  </a:cubicBezTo>
                  <a:close/>
                </a:path>
              </a:pathLst>
            </a:custGeom>
            <a:solidFill>
              <a:srgbClr val="000000"/>
            </a:solidFill>
            <a:ln w="4763" cap="flat">
              <a:noFill/>
              <a:prstDash val="solid"/>
              <a:miter/>
            </a:ln>
          </p:spPr>
          <p:txBody>
            <a:bodyPr rtlCol="0" anchor="ctr"/>
            <a:lstStyle/>
            <a:p>
              <a:endParaRPr lang="ru-RU"/>
            </a:p>
          </p:txBody>
        </p:sp>
        <p:sp>
          <p:nvSpPr>
            <p:cNvPr id="16" name="Полилиния: фигура 15">
              <a:extLst>
                <a:ext uri="{FF2B5EF4-FFF2-40B4-BE49-F238E27FC236}">
                  <a16:creationId xmlns:a16="http://schemas.microsoft.com/office/drawing/2014/main" id="{DEAD52D7-89BA-4735-8EF8-663C802916C3}"/>
                </a:ext>
              </a:extLst>
            </p:cNvPr>
            <p:cNvSpPr/>
            <p:nvPr/>
          </p:nvSpPr>
          <p:spPr>
            <a:xfrm>
              <a:off x="938693"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1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36" y="92568"/>
                    <a:pt x="0" y="72640"/>
                    <a:pt x="0" y="46284"/>
                  </a:cubicBezTo>
                  <a:cubicBezTo>
                    <a:pt x="0" y="19928"/>
                    <a:pt x="20579" y="0"/>
                    <a:pt x="45668" y="0"/>
                  </a:cubicBezTo>
                  <a:cubicBezTo>
                    <a:pt x="70752" y="0"/>
                    <a:pt x="91335" y="19285"/>
                    <a:pt x="91335" y="46284"/>
                  </a:cubicBezTo>
                  <a:close/>
                  <a:moveTo>
                    <a:pt x="12864" y="46284"/>
                  </a:moveTo>
                  <a:cubicBezTo>
                    <a:pt x="12864" y="65569"/>
                    <a:pt x="27013" y="79711"/>
                    <a:pt x="45025" y="79711"/>
                  </a:cubicBezTo>
                  <a:cubicBezTo>
                    <a:pt x="63032" y="79711"/>
                    <a:pt x="77181" y="65569"/>
                    <a:pt x="77181" y="46284"/>
                  </a:cubicBezTo>
                  <a:cubicBezTo>
                    <a:pt x="77181" y="26999"/>
                    <a:pt x="63032" y="12857"/>
                    <a:pt x="45025" y="12857"/>
                  </a:cubicBezTo>
                  <a:cubicBezTo>
                    <a:pt x="27656" y="12857"/>
                    <a:pt x="12864" y="26356"/>
                    <a:pt x="12864" y="46284"/>
                  </a:cubicBezTo>
                  <a:close/>
                </a:path>
              </a:pathLst>
            </a:custGeom>
            <a:solidFill>
              <a:srgbClr val="000000"/>
            </a:solidFill>
            <a:ln w="4763" cap="flat">
              <a:noFill/>
              <a:prstDash val="solid"/>
              <a:miter/>
            </a:ln>
          </p:spPr>
          <p:txBody>
            <a:bodyPr rtlCol="0" anchor="ctr"/>
            <a:lstStyle/>
            <a:p>
              <a:endParaRPr lang="ru-RU"/>
            </a:p>
          </p:txBody>
        </p:sp>
        <p:sp>
          <p:nvSpPr>
            <p:cNvPr id="17" name="Полилиния: фигура 16">
              <a:extLst>
                <a:ext uri="{FF2B5EF4-FFF2-40B4-BE49-F238E27FC236}">
                  <a16:creationId xmlns:a16="http://schemas.microsoft.com/office/drawing/2014/main" id="{E18340AB-BCE1-4423-AFB8-2A9665C143FC}"/>
                </a:ext>
              </a:extLst>
            </p:cNvPr>
            <p:cNvSpPr/>
            <p:nvPr/>
          </p:nvSpPr>
          <p:spPr>
            <a:xfrm>
              <a:off x="1046106" y="353838"/>
              <a:ext cx="76542" cy="90638"/>
            </a:xfrm>
            <a:custGeom>
              <a:avLst/>
              <a:gdLst>
                <a:gd name="connsiteX0" fmla="*/ 76543 w 76542"/>
                <a:gd name="connsiteY0" fmla="*/ 0 h 90638"/>
                <a:gd name="connsiteX1" fmla="*/ 76543 w 76542"/>
                <a:gd name="connsiteY1" fmla="*/ 88710 h 90638"/>
                <a:gd name="connsiteX2" fmla="*/ 63036 w 76542"/>
                <a:gd name="connsiteY2" fmla="*/ 88710 h 90638"/>
                <a:gd name="connsiteX3" fmla="*/ 63036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6 w 76542"/>
                <a:gd name="connsiteY10" fmla="*/ 45641 h 90638"/>
                <a:gd name="connsiteX11" fmla="*/ 63036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6" y="88710"/>
                  </a:lnTo>
                  <a:lnTo>
                    <a:pt x="63036" y="71354"/>
                  </a:lnTo>
                  <a:cubicBezTo>
                    <a:pt x="57245" y="82925"/>
                    <a:pt x="46954"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5" y="77782"/>
                    <a:pt x="63036" y="64926"/>
                    <a:pt x="63036" y="45641"/>
                  </a:cubicBezTo>
                  <a:lnTo>
                    <a:pt x="63036" y="0"/>
                  </a:lnTo>
                  <a:lnTo>
                    <a:pt x="76543" y="0"/>
                  </a:lnTo>
                  <a:close/>
                </a:path>
              </a:pathLst>
            </a:custGeom>
            <a:solidFill>
              <a:srgbClr val="000000"/>
            </a:solidFill>
            <a:ln w="4763" cap="flat">
              <a:noFill/>
              <a:prstDash val="solid"/>
              <a:miter/>
            </a:ln>
          </p:spPr>
          <p:txBody>
            <a:bodyPr rtlCol="0" anchor="ctr"/>
            <a:lstStyle/>
            <a:p>
              <a:endParaRPr lang="ru-RU"/>
            </a:p>
          </p:txBody>
        </p:sp>
        <p:sp>
          <p:nvSpPr>
            <p:cNvPr id="18" name="Полилиния: фигура 17">
              <a:extLst>
                <a:ext uri="{FF2B5EF4-FFF2-40B4-BE49-F238E27FC236}">
                  <a16:creationId xmlns:a16="http://schemas.microsoft.com/office/drawing/2014/main" id="{B9702801-9305-45EA-96C8-1F6C8C1945AE}"/>
                </a:ext>
              </a:extLst>
            </p:cNvPr>
            <p:cNvSpPr/>
            <p:nvPr/>
          </p:nvSpPr>
          <p:spPr>
            <a:xfrm>
              <a:off x="1142590" y="351903"/>
              <a:ext cx="88763" cy="131137"/>
            </a:xfrm>
            <a:custGeom>
              <a:avLst/>
              <a:gdLst>
                <a:gd name="connsiteX0" fmla="*/ 88763 w 88763"/>
                <a:gd name="connsiteY0" fmla="*/ 46284 h 131137"/>
                <a:gd name="connsiteX1" fmla="*/ 46953 w 88763"/>
                <a:gd name="connsiteY1" fmla="*/ 92568 h 131137"/>
                <a:gd name="connsiteX2" fmla="*/ 12864 w 88763"/>
                <a:gd name="connsiteY2" fmla="*/ 72640 h 131137"/>
                <a:gd name="connsiteX3" fmla="*/ 12864 w 88763"/>
                <a:gd name="connsiteY3" fmla="*/ 131137 h 131137"/>
                <a:gd name="connsiteX4" fmla="*/ 0 w 88763"/>
                <a:gd name="connsiteY4" fmla="*/ 131137 h 131137"/>
                <a:gd name="connsiteX5" fmla="*/ 0 w 88763"/>
                <a:gd name="connsiteY5" fmla="*/ 1929 h 131137"/>
                <a:gd name="connsiteX6" fmla="*/ 13506 w 88763"/>
                <a:gd name="connsiteY6" fmla="*/ 1929 h 131137"/>
                <a:gd name="connsiteX7" fmla="*/ 13506 w 88763"/>
                <a:gd name="connsiteY7" fmla="*/ 19928 h 131137"/>
                <a:gd name="connsiteX8" fmla="*/ 47596 w 88763"/>
                <a:gd name="connsiteY8" fmla="*/ 0 h 131137"/>
                <a:gd name="connsiteX9" fmla="*/ 88763 w 88763"/>
                <a:gd name="connsiteY9" fmla="*/ 46284 h 131137"/>
                <a:gd name="connsiteX10" fmla="*/ 75257 w 88763"/>
                <a:gd name="connsiteY10" fmla="*/ 46284 h 131137"/>
                <a:gd name="connsiteX11" fmla="*/ 44382 w 88763"/>
                <a:gd name="connsiteY11" fmla="*/ 12857 h 131137"/>
                <a:gd name="connsiteX12" fmla="*/ 12221 w 88763"/>
                <a:gd name="connsiteY12" fmla="*/ 46284 h 131137"/>
                <a:gd name="connsiteX13" fmla="*/ 44382 w 88763"/>
                <a:gd name="connsiteY13" fmla="*/ 79711 h 131137"/>
                <a:gd name="connsiteX14" fmla="*/ 75257 w 88763"/>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63" h="131137">
                  <a:moveTo>
                    <a:pt x="88763" y="46284"/>
                  </a:moveTo>
                  <a:cubicBezTo>
                    <a:pt x="88763" y="73282"/>
                    <a:pt x="71395" y="92568"/>
                    <a:pt x="46953" y="92568"/>
                  </a:cubicBezTo>
                  <a:cubicBezTo>
                    <a:pt x="31518" y="92568"/>
                    <a:pt x="19941" y="84853"/>
                    <a:pt x="12864" y="72640"/>
                  </a:cubicBezTo>
                  <a:lnTo>
                    <a:pt x="12864" y="131137"/>
                  </a:lnTo>
                  <a:lnTo>
                    <a:pt x="0" y="131137"/>
                  </a:lnTo>
                  <a:lnTo>
                    <a:pt x="0" y="1929"/>
                  </a:lnTo>
                  <a:lnTo>
                    <a:pt x="13506" y="1929"/>
                  </a:lnTo>
                  <a:lnTo>
                    <a:pt x="13506" y="19928"/>
                  </a:lnTo>
                  <a:cubicBezTo>
                    <a:pt x="20583" y="7714"/>
                    <a:pt x="32161" y="0"/>
                    <a:pt x="47596" y="0"/>
                  </a:cubicBezTo>
                  <a:cubicBezTo>
                    <a:pt x="71395" y="0"/>
                    <a:pt x="88763" y="19285"/>
                    <a:pt x="88763" y="46284"/>
                  </a:cubicBezTo>
                  <a:close/>
                  <a:moveTo>
                    <a:pt x="75257" y="46284"/>
                  </a:moveTo>
                  <a:cubicBezTo>
                    <a:pt x="75257" y="26999"/>
                    <a:pt x="62394" y="12857"/>
                    <a:pt x="44382" y="12857"/>
                  </a:cubicBezTo>
                  <a:cubicBezTo>
                    <a:pt x="26370" y="12857"/>
                    <a:pt x="12221" y="26999"/>
                    <a:pt x="12221" y="46284"/>
                  </a:cubicBezTo>
                  <a:cubicBezTo>
                    <a:pt x="12221" y="65569"/>
                    <a:pt x="25727" y="79711"/>
                    <a:pt x="44382" y="79711"/>
                  </a:cubicBezTo>
                  <a:cubicBezTo>
                    <a:pt x="63036" y="79711"/>
                    <a:pt x="75257" y="65569"/>
                    <a:pt x="75257" y="46284"/>
                  </a:cubicBezTo>
                  <a:close/>
                </a:path>
              </a:pathLst>
            </a:custGeom>
            <a:solidFill>
              <a:srgbClr val="000000"/>
            </a:solidFill>
            <a:ln w="4763" cap="flat">
              <a:noFill/>
              <a:prstDash val="solid"/>
              <a:miter/>
            </a:ln>
          </p:spPr>
          <p:txBody>
            <a:bodyPr rtlCol="0" anchor="ctr"/>
            <a:lstStyle/>
            <a:p>
              <a:endParaRPr lang="ru-RU"/>
            </a:p>
          </p:txBody>
        </p:sp>
      </p:grpSp>
      <p:sp>
        <p:nvSpPr>
          <p:cNvPr id="21" name="Текст 10">
            <a:extLst>
              <a:ext uri="{FF2B5EF4-FFF2-40B4-BE49-F238E27FC236}">
                <a16:creationId xmlns:a16="http://schemas.microsoft.com/office/drawing/2014/main" id="{11259A6C-3C1F-474E-9830-3F8B3A8874DF}"/>
              </a:ext>
            </a:extLst>
          </p:cNvPr>
          <p:cNvSpPr>
            <a:spLocks noGrp="1"/>
          </p:cNvSpPr>
          <p:nvPr>
            <p:ph type="body" sz="quarter" idx="40" hasCustomPrompt="1"/>
          </p:nvPr>
        </p:nvSpPr>
        <p:spPr>
          <a:xfrm>
            <a:off x="336627" y="683259"/>
            <a:ext cx="4661115" cy="1003301"/>
          </a:xfrm>
          <a:prstGeom prst="rect">
            <a:avLst/>
          </a:prstGeom>
        </p:spPr>
        <p:txBody>
          <a:bodyPr/>
          <a:lstStyle>
            <a:lvl1pPr marL="0" indent="0">
              <a:lnSpc>
                <a:spcPts val="3200"/>
              </a:lnSpc>
              <a:spcBef>
                <a:spcPts val="0"/>
              </a:spcBef>
              <a:buNone/>
              <a:defRPr sz="3600" spc="-100" baseline="0">
                <a:ln w="12700">
                  <a:noFill/>
                </a:ln>
                <a:solidFill>
                  <a:schemeClr val="tx1"/>
                </a:solidFill>
                <a:latin typeface="+mj-lt"/>
              </a:defRPr>
            </a:lvl1pPr>
          </a:lstStyle>
          <a:p>
            <a:pPr lvl="0"/>
            <a:r>
              <a:rPr lang="en-US" dirty="0"/>
              <a:t>X5 online food express-delivery</a:t>
            </a:r>
          </a:p>
        </p:txBody>
      </p:sp>
      <p:sp>
        <p:nvSpPr>
          <p:cNvPr id="22" name="Текст 21">
            <a:extLst>
              <a:ext uri="{FF2B5EF4-FFF2-40B4-BE49-F238E27FC236}">
                <a16:creationId xmlns:a16="http://schemas.microsoft.com/office/drawing/2014/main" id="{01FE5D51-0519-4FCD-9E00-F7542FF454A2}"/>
              </a:ext>
            </a:extLst>
          </p:cNvPr>
          <p:cNvSpPr>
            <a:spLocks noGrp="1"/>
          </p:cNvSpPr>
          <p:nvPr>
            <p:ph type="body" sz="quarter" idx="17" hasCustomPrompt="1"/>
          </p:nvPr>
        </p:nvSpPr>
        <p:spPr>
          <a:xfrm>
            <a:off x="336627" y="2154555"/>
            <a:ext cx="3021253" cy="3103245"/>
          </a:xfrm>
          <a:prstGeom prst="rect">
            <a:avLst/>
          </a:prstGeom>
        </p:spPr>
        <p:txBody>
          <a:bodyPr/>
          <a:lstStyle>
            <a:lvl1pPr marL="0" indent="0">
              <a:lnSpc>
                <a:spcPts val="1200"/>
              </a:lnSpc>
              <a:spcBef>
                <a:spcPts val="0"/>
              </a:spcBef>
              <a:spcAft>
                <a:spcPts val="600"/>
              </a:spcAft>
              <a:buNone/>
              <a:defRPr sz="900" spc="-40" baseline="0">
                <a:solidFill>
                  <a:schemeClr val="tx2"/>
                </a:solidFill>
              </a:defRPr>
            </a:lvl1pPr>
            <a:lvl2pPr>
              <a:defRPr sz="1400"/>
            </a:lvl2pPr>
            <a:lvl3pPr>
              <a:defRPr sz="1400"/>
            </a:lvl3pPr>
            <a:lvl4pPr>
              <a:defRPr sz="1400"/>
            </a:lvl4pPr>
            <a:lvl5pPr>
              <a:defRPr sz="1400"/>
            </a:lvl5pPr>
          </a:lstStyle>
          <a:p>
            <a:pPr lvl="0"/>
            <a:r>
              <a:rPr lang="en-US" dirty="0"/>
              <a:t>This presentation does not constitute or form part of and should not be construed as an advertisement of securities, an offer or invitation to sell or issue or the solicitation of an offer to buy or acquire or subscribe for securities of X5 Retail Group N.V. or any of its subsidiaries or any depositary receipts representing such securities in any jurisdiction or an invitation or inducement to engage in investment activity in relation thereto. In particular, this presentation does not constitute an advertisement or an offer of securities in the Russian Federation.</a:t>
            </a:r>
          </a:p>
          <a:p>
            <a:pPr lvl="0"/>
            <a:r>
              <a:rPr lang="en-US" dirty="0"/>
              <a:t>No part of this presentation, nor the fact of its distribution, should form the basis of, or be relied on in connection with, any contract or commitment or investment decision whatsoever.</a:t>
            </a:r>
            <a:endParaRPr lang="ru-RU" dirty="0"/>
          </a:p>
        </p:txBody>
      </p:sp>
      <p:sp>
        <p:nvSpPr>
          <p:cNvPr id="23" name="Текст 21">
            <a:extLst>
              <a:ext uri="{FF2B5EF4-FFF2-40B4-BE49-F238E27FC236}">
                <a16:creationId xmlns:a16="http://schemas.microsoft.com/office/drawing/2014/main" id="{F0A4C4E7-DCEE-44C7-B03F-BD523B8F61D2}"/>
              </a:ext>
            </a:extLst>
          </p:cNvPr>
          <p:cNvSpPr>
            <a:spLocks noGrp="1"/>
          </p:cNvSpPr>
          <p:nvPr>
            <p:ph type="body" sz="quarter" idx="41" hasCustomPrompt="1"/>
          </p:nvPr>
        </p:nvSpPr>
        <p:spPr>
          <a:xfrm>
            <a:off x="3711454" y="2154555"/>
            <a:ext cx="3021253" cy="3103245"/>
          </a:xfrm>
          <a:prstGeom prst="rect">
            <a:avLst/>
          </a:prstGeom>
        </p:spPr>
        <p:txBody>
          <a:bodyPr/>
          <a:lstStyle>
            <a:lvl1pPr marL="0" indent="0">
              <a:lnSpc>
                <a:spcPts val="1200"/>
              </a:lnSpc>
              <a:spcBef>
                <a:spcPts val="0"/>
              </a:spcBef>
              <a:spcAft>
                <a:spcPts val="600"/>
              </a:spcAft>
              <a:buNone/>
              <a:defRPr sz="900" spc="-40" baseline="0">
                <a:solidFill>
                  <a:schemeClr val="tx2"/>
                </a:solidFill>
              </a:defRPr>
            </a:lvl1pPr>
            <a:lvl2pPr>
              <a:defRPr sz="1400"/>
            </a:lvl2pPr>
            <a:lvl3pPr>
              <a:defRPr sz="1400"/>
            </a:lvl3pPr>
            <a:lvl4pPr>
              <a:defRPr sz="1400"/>
            </a:lvl4pPr>
            <a:lvl5pPr>
              <a:defRPr sz="1400"/>
            </a:lvl5pPr>
          </a:lstStyle>
          <a:p>
            <a:pPr lvl="0"/>
            <a:r>
              <a:rPr lang="en-US" dirty="0"/>
              <a:t>No representation, warranty or undertaking, express or implied, is given by or on behalf of X5 Retail Group N.V. or any of its directors, officers, employees, shareholders, affiliates, advisers, representatives or any other person as to, and no reliance should be placed on, the fairness, accuracy, completeness or correctness of the information or the opinions contained herein or any other material discussed at the presentation. Neither X5 Retail Group N.V. nor any of its directors, officers, employees, shareholders, affiliates, advisors, representatives or any other person shall have any liability whatsoever (in negligence or otherwise) for any loss howsoever arising from any use of this presentation or any other material discussed at the presentation or their contents or otherwise arising in connection with the presentation. </a:t>
            </a:r>
            <a:endParaRPr lang="ru-RU" dirty="0"/>
          </a:p>
        </p:txBody>
      </p:sp>
      <p:sp>
        <p:nvSpPr>
          <p:cNvPr id="24" name="Текст 21">
            <a:extLst>
              <a:ext uri="{FF2B5EF4-FFF2-40B4-BE49-F238E27FC236}">
                <a16:creationId xmlns:a16="http://schemas.microsoft.com/office/drawing/2014/main" id="{594901D6-2C57-42FE-9797-E54B2E915863}"/>
              </a:ext>
            </a:extLst>
          </p:cNvPr>
          <p:cNvSpPr>
            <a:spLocks noGrp="1"/>
          </p:cNvSpPr>
          <p:nvPr>
            <p:ph type="body" sz="quarter" idx="42" hasCustomPrompt="1"/>
          </p:nvPr>
        </p:nvSpPr>
        <p:spPr>
          <a:xfrm>
            <a:off x="1303502" y="319529"/>
            <a:ext cx="3320886" cy="173230"/>
          </a:xfrm>
          <a:prstGeom prst="rect">
            <a:avLst/>
          </a:prstGeom>
        </p:spPr>
        <p:txBody>
          <a:bodyPr/>
          <a:lstStyle>
            <a:lvl1pPr marL="0" indent="0">
              <a:lnSpc>
                <a:spcPts val="800"/>
              </a:lnSpc>
              <a:spcBef>
                <a:spcPts val="0"/>
              </a:spcBef>
              <a:buNone/>
              <a:defRPr sz="600" spc="-20" baseline="0">
                <a:solidFill>
                  <a:schemeClr val="tx1"/>
                </a:solidFill>
                <a:latin typeface="+mj-lt"/>
              </a:defRPr>
            </a:lvl1pPr>
            <a:lvl2pPr>
              <a:defRPr sz="1400"/>
            </a:lvl2pPr>
            <a:lvl3pPr>
              <a:defRPr sz="1400"/>
            </a:lvl3pPr>
            <a:lvl4pPr>
              <a:defRPr sz="1400"/>
            </a:lvl4pPr>
            <a:lvl5pPr>
              <a:defRPr sz="1400"/>
            </a:lvl5pPr>
          </a:lstStyle>
          <a:p>
            <a:pPr lvl="0"/>
            <a:r>
              <a:rPr lang="en-US" dirty="0"/>
              <a:t>X5 WEBCAST: ONLINE BUSINESSES, MAY 2020</a:t>
            </a:r>
            <a:endParaRPr lang="ru-RU" dirty="0"/>
          </a:p>
        </p:txBody>
      </p:sp>
      <p:sp>
        <p:nvSpPr>
          <p:cNvPr id="19" name="Овал 18">
            <a:extLst>
              <a:ext uri="{FF2B5EF4-FFF2-40B4-BE49-F238E27FC236}">
                <a16:creationId xmlns:a16="http://schemas.microsoft.com/office/drawing/2014/main" id="{451B28DF-D8D3-4375-85E4-7031B7D31093}"/>
              </a:ext>
            </a:extLst>
          </p:cNvPr>
          <p:cNvSpPr/>
          <p:nvPr userDrawn="1"/>
        </p:nvSpPr>
        <p:spPr>
          <a:xfrm>
            <a:off x="11668125" y="238125"/>
            <a:ext cx="285750" cy="285750"/>
          </a:xfrm>
          <a:prstGeom prst="ellipse">
            <a:avLst/>
          </a:prstGeom>
          <a:solidFill>
            <a:schemeClr val="bg1"/>
          </a:solidFill>
          <a:ln w="4763" cap="flat">
            <a:noFill/>
            <a:prstDash val="solid"/>
            <a:miter/>
          </a:ln>
        </p:spPr>
        <p:txBody>
          <a:bodyPr rtlCol="0" anchor="ctr"/>
          <a:lstStyle/>
          <a:p>
            <a:endParaRPr lang="ru-RU"/>
          </a:p>
        </p:txBody>
      </p:sp>
      <p:sp>
        <p:nvSpPr>
          <p:cNvPr id="25" name="Номер слайда 6">
            <a:extLst>
              <a:ext uri="{FF2B5EF4-FFF2-40B4-BE49-F238E27FC236}">
                <a16:creationId xmlns:a16="http://schemas.microsoft.com/office/drawing/2014/main" id="{74DDBE98-1E84-4045-8152-1469666EA09B}"/>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40062499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Слайд с текстом 9">
    <p:spTree>
      <p:nvGrpSpPr>
        <p:cNvPr id="1" name=""/>
        <p:cNvGrpSpPr/>
        <p:nvPr/>
      </p:nvGrpSpPr>
      <p:grpSpPr>
        <a:xfrm>
          <a:off x="0" y="0"/>
          <a:ext cx="0" cy="0"/>
          <a:chOff x="0" y="0"/>
          <a:chExt cx="0" cy="0"/>
        </a:xfrm>
      </p:grpSpPr>
      <p:sp>
        <p:nvSpPr>
          <p:cNvPr id="27" name="Рисунок 26">
            <a:extLst>
              <a:ext uri="{FF2B5EF4-FFF2-40B4-BE49-F238E27FC236}">
                <a16:creationId xmlns:a16="http://schemas.microsoft.com/office/drawing/2014/main" id="{4753DEF3-1347-4040-973D-9A8B4B3C39F4}"/>
              </a:ext>
            </a:extLst>
          </p:cNvPr>
          <p:cNvSpPr>
            <a:spLocks noGrp="1"/>
          </p:cNvSpPr>
          <p:nvPr>
            <p:ph type="pic" sz="quarter" idx="18"/>
          </p:nvPr>
        </p:nvSpPr>
        <p:spPr>
          <a:xfrm>
            <a:off x="7858125" y="0"/>
            <a:ext cx="4333875" cy="6867525"/>
          </a:xfrm>
          <a:custGeom>
            <a:avLst/>
            <a:gdLst>
              <a:gd name="connsiteX0" fmla="*/ 0 w 4333875"/>
              <a:gd name="connsiteY0" fmla="*/ 0 h 6867525"/>
              <a:gd name="connsiteX1" fmla="*/ 4333875 w 4333875"/>
              <a:gd name="connsiteY1" fmla="*/ 0 h 6867525"/>
              <a:gd name="connsiteX2" fmla="*/ 4333875 w 4333875"/>
              <a:gd name="connsiteY2" fmla="*/ 6867525 h 6867525"/>
              <a:gd name="connsiteX3" fmla="*/ 0 w 4333875"/>
              <a:gd name="connsiteY3" fmla="*/ 6867525 h 6867525"/>
            </a:gdLst>
            <a:ahLst/>
            <a:cxnLst>
              <a:cxn ang="0">
                <a:pos x="connsiteX0" y="connsiteY0"/>
              </a:cxn>
              <a:cxn ang="0">
                <a:pos x="connsiteX1" y="connsiteY1"/>
              </a:cxn>
              <a:cxn ang="0">
                <a:pos x="connsiteX2" y="connsiteY2"/>
              </a:cxn>
              <a:cxn ang="0">
                <a:pos x="connsiteX3" y="connsiteY3"/>
              </a:cxn>
            </a:cxnLst>
            <a:rect l="l" t="t" r="r" b="b"/>
            <a:pathLst>
              <a:path w="4333875" h="6867525">
                <a:moveTo>
                  <a:pt x="0" y="0"/>
                </a:moveTo>
                <a:lnTo>
                  <a:pt x="4333875" y="0"/>
                </a:lnTo>
                <a:lnTo>
                  <a:pt x="4333875" y="6867525"/>
                </a:lnTo>
                <a:lnTo>
                  <a:pt x="0" y="6867525"/>
                </a:lnTo>
                <a:close/>
              </a:path>
            </a:pathLst>
          </a:custGeom>
          <a:solidFill>
            <a:schemeClr val="accent5"/>
          </a:solidFill>
        </p:spPr>
        <p:txBody>
          <a:bodyPr wrap="square">
            <a:noAutofit/>
          </a:bodyPr>
          <a:lstStyle>
            <a:lvl1pPr marL="0" indent="0" algn="ctr">
              <a:buNone/>
              <a:defRPr sz="2000"/>
            </a:lvl1pPr>
          </a:lstStyle>
          <a:p>
            <a:endParaRPr lang="ru-RU"/>
          </a:p>
        </p:txBody>
      </p:sp>
      <p:grpSp>
        <p:nvGrpSpPr>
          <p:cNvPr id="3" name="Группа 2">
            <a:extLst>
              <a:ext uri="{FF2B5EF4-FFF2-40B4-BE49-F238E27FC236}">
                <a16:creationId xmlns:a16="http://schemas.microsoft.com/office/drawing/2014/main" id="{38996EDA-594A-49F9-9922-49CE1B4B6E9E}"/>
              </a:ext>
            </a:extLst>
          </p:cNvPr>
          <p:cNvGrpSpPr/>
          <p:nvPr userDrawn="1"/>
        </p:nvGrpSpPr>
        <p:grpSpPr>
          <a:xfrm>
            <a:off x="428625" y="238125"/>
            <a:ext cx="802728" cy="244915"/>
            <a:chOff x="428625" y="238125"/>
            <a:chExt cx="802728" cy="244915"/>
          </a:xfrm>
        </p:grpSpPr>
        <p:sp>
          <p:nvSpPr>
            <p:cNvPr id="11" name="Полилиния: фигура 10">
              <a:extLst>
                <a:ext uri="{FF2B5EF4-FFF2-40B4-BE49-F238E27FC236}">
                  <a16:creationId xmlns:a16="http://schemas.microsoft.com/office/drawing/2014/main" id="{D38A5934-917E-44E9-B122-9BED08C6DC8C}"/>
                </a:ext>
              </a:extLst>
            </p:cNvPr>
            <p:cNvSpPr/>
            <p:nvPr/>
          </p:nvSpPr>
          <p:spPr>
            <a:xfrm>
              <a:off x="548259" y="331338"/>
              <a:ext cx="98412" cy="109280"/>
            </a:xfrm>
            <a:custGeom>
              <a:avLst/>
              <a:gdLst>
                <a:gd name="connsiteX0" fmla="*/ 72042 w 98412"/>
                <a:gd name="connsiteY0" fmla="*/ 109281 h 109280"/>
                <a:gd name="connsiteX1" fmla="*/ 49530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50173 w 98412"/>
                <a:gd name="connsiteY7" fmla="*/ 35355 h 109280"/>
                <a:gd name="connsiteX8" fmla="*/ 71395 w 98412"/>
                <a:gd name="connsiteY8" fmla="*/ 0 h 109280"/>
                <a:gd name="connsiteX9" fmla="*/ 97769 w 98412"/>
                <a:gd name="connsiteY9" fmla="*/ 0 h 109280"/>
                <a:gd name="connsiteX10" fmla="*/ 63679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9530" y="71354"/>
                  </a:lnTo>
                  <a:lnTo>
                    <a:pt x="27018" y="109281"/>
                  </a:lnTo>
                  <a:lnTo>
                    <a:pt x="643" y="109281"/>
                  </a:lnTo>
                  <a:lnTo>
                    <a:pt x="34733" y="52712"/>
                  </a:lnTo>
                  <a:lnTo>
                    <a:pt x="0" y="0"/>
                  </a:lnTo>
                  <a:lnTo>
                    <a:pt x="27661" y="0"/>
                  </a:lnTo>
                  <a:lnTo>
                    <a:pt x="50173" y="35355"/>
                  </a:lnTo>
                  <a:lnTo>
                    <a:pt x="71395" y="0"/>
                  </a:lnTo>
                  <a:lnTo>
                    <a:pt x="97769" y="0"/>
                  </a:lnTo>
                  <a:lnTo>
                    <a:pt x="63679" y="53998"/>
                  </a:lnTo>
                  <a:lnTo>
                    <a:pt x="98412" y="109281"/>
                  </a:lnTo>
                  <a:lnTo>
                    <a:pt x="72042" y="109281"/>
                  </a:lnTo>
                  <a:close/>
                </a:path>
              </a:pathLst>
            </a:custGeom>
            <a:solidFill>
              <a:srgbClr val="000000"/>
            </a:solidFill>
            <a:ln w="4763" cap="flat">
              <a:noFill/>
              <a:prstDash val="solid"/>
              <a:miter/>
            </a:ln>
          </p:spPr>
          <p:txBody>
            <a:bodyPr rtlCol="0" anchor="ctr"/>
            <a:lstStyle/>
            <a:p>
              <a:endParaRPr lang="ru-RU"/>
            </a:p>
          </p:txBody>
        </p:sp>
        <p:sp>
          <p:nvSpPr>
            <p:cNvPr id="12" name="Полилиния: фигура 11">
              <a:extLst>
                <a:ext uri="{FF2B5EF4-FFF2-40B4-BE49-F238E27FC236}">
                  <a16:creationId xmlns:a16="http://schemas.microsoft.com/office/drawing/2014/main" id="{07A748CF-C598-470C-9A7D-7A3FF62117EC}"/>
                </a:ext>
              </a:extLst>
            </p:cNvPr>
            <p:cNvSpPr/>
            <p:nvPr/>
          </p:nvSpPr>
          <p:spPr>
            <a:xfrm>
              <a:off x="651176" y="331979"/>
              <a:ext cx="81691" cy="110566"/>
            </a:xfrm>
            <a:custGeom>
              <a:avLst/>
              <a:gdLst>
                <a:gd name="connsiteX0" fmla="*/ 81691 w 81691"/>
                <a:gd name="connsiteY0" fmla="*/ 71354 h 110566"/>
                <a:gd name="connsiteX1" fmla="*/ 39881 w 81691"/>
                <a:gd name="connsiteY1" fmla="*/ 110567 h 110566"/>
                <a:gd name="connsiteX2" fmla="*/ 0 w 81691"/>
                <a:gd name="connsiteY2" fmla="*/ 73925 h 110566"/>
                <a:gd name="connsiteX3" fmla="*/ 22512 w 81691"/>
                <a:gd name="connsiteY3" fmla="*/ 73925 h 110566"/>
                <a:gd name="connsiteX4" fmla="*/ 42453 w 81691"/>
                <a:gd name="connsiteY4" fmla="*/ 89354 h 110566"/>
                <a:gd name="connsiteX5" fmla="*/ 59179 w 81691"/>
                <a:gd name="connsiteY5" fmla="*/ 71354 h 110566"/>
                <a:gd name="connsiteX6" fmla="*/ 39881 w 81691"/>
                <a:gd name="connsiteY6" fmla="*/ 53998 h 110566"/>
                <a:gd name="connsiteX7" fmla="*/ 21869 w 81691"/>
                <a:gd name="connsiteY7" fmla="*/ 62997 h 110566"/>
                <a:gd name="connsiteX8" fmla="*/ 0 w 81691"/>
                <a:gd name="connsiteY8" fmla="*/ 62997 h 110566"/>
                <a:gd name="connsiteX9" fmla="*/ 7720 w 81691"/>
                <a:gd name="connsiteY9" fmla="*/ 0 h 110566"/>
                <a:gd name="connsiteX10" fmla="*/ 78472 w 81691"/>
                <a:gd name="connsiteY10" fmla="*/ 0 h 110566"/>
                <a:gd name="connsiteX11" fmla="*/ 75900 w 81691"/>
                <a:gd name="connsiteY11" fmla="*/ 21214 h 110566"/>
                <a:gd name="connsiteX12" fmla="*/ 25089 w 81691"/>
                <a:gd name="connsiteY12" fmla="*/ 21214 h 110566"/>
                <a:gd name="connsiteX13" fmla="*/ 23160 w 81691"/>
                <a:gd name="connsiteY13" fmla="*/ 42427 h 110566"/>
                <a:gd name="connsiteX14" fmla="*/ 44382 w 81691"/>
                <a:gd name="connsiteY14" fmla="*/ 35999 h 110566"/>
                <a:gd name="connsiteX15" fmla="*/ 81691 w 81691"/>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91" h="110566">
                  <a:moveTo>
                    <a:pt x="81691" y="71354"/>
                  </a:moveTo>
                  <a:cubicBezTo>
                    <a:pt x="81691" y="95139"/>
                    <a:pt x="63679" y="110567"/>
                    <a:pt x="39881" y="110567"/>
                  </a:cubicBezTo>
                  <a:cubicBezTo>
                    <a:pt x="19298" y="110567"/>
                    <a:pt x="1291" y="98996"/>
                    <a:pt x="0" y="73925"/>
                  </a:cubicBezTo>
                  <a:lnTo>
                    <a:pt x="22512" y="73925"/>
                  </a:lnTo>
                  <a:cubicBezTo>
                    <a:pt x="23803" y="84853"/>
                    <a:pt x="32804" y="89354"/>
                    <a:pt x="42453" y="89354"/>
                  </a:cubicBezTo>
                  <a:cubicBezTo>
                    <a:pt x="54031" y="89354"/>
                    <a:pt x="59179" y="81639"/>
                    <a:pt x="59179" y="71354"/>
                  </a:cubicBezTo>
                  <a:cubicBezTo>
                    <a:pt x="59179" y="60426"/>
                    <a:pt x="51459" y="53998"/>
                    <a:pt x="39881" y="53998"/>
                  </a:cubicBezTo>
                  <a:cubicBezTo>
                    <a:pt x="30875" y="53998"/>
                    <a:pt x="24446" y="58498"/>
                    <a:pt x="21869" y="62997"/>
                  </a:cubicBezTo>
                  <a:lnTo>
                    <a:pt x="0" y="62997"/>
                  </a:lnTo>
                  <a:lnTo>
                    <a:pt x="7720" y="0"/>
                  </a:lnTo>
                  <a:lnTo>
                    <a:pt x="78472" y="0"/>
                  </a:lnTo>
                  <a:lnTo>
                    <a:pt x="75900" y="21214"/>
                  </a:lnTo>
                  <a:lnTo>
                    <a:pt x="25089" y="21214"/>
                  </a:lnTo>
                  <a:lnTo>
                    <a:pt x="23160" y="42427"/>
                  </a:lnTo>
                  <a:cubicBezTo>
                    <a:pt x="23160" y="42427"/>
                    <a:pt x="28304" y="35999"/>
                    <a:pt x="44382" y="35999"/>
                  </a:cubicBezTo>
                  <a:cubicBezTo>
                    <a:pt x="64965" y="35356"/>
                    <a:pt x="81691" y="48212"/>
                    <a:pt x="81691" y="71354"/>
                  </a:cubicBezTo>
                  <a:close/>
                </a:path>
              </a:pathLst>
            </a:custGeom>
            <a:solidFill>
              <a:srgbClr val="000000"/>
            </a:solidFill>
            <a:ln w="4763" cap="flat">
              <a:noFill/>
              <a:prstDash val="solid"/>
              <a:miter/>
            </a:ln>
          </p:spPr>
          <p:txBody>
            <a:bodyPr rtlCol="0" anchor="ctr"/>
            <a:lstStyle/>
            <a:p>
              <a:endParaRPr lang="ru-RU"/>
            </a:p>
          </p:txBody>
        </p:sp>
        <p:sp>
          <p:nvSpPr>
            <p:cNvPr id="13" name="Полилиния: фигура 12">
              <a:extLst>
                <a:ext uri="{FF2B5EF4-FFF2-40B4-BE49-F238E27FC236}">
                  <a16:creationId xmlns:a16="http://schemas.microsoft.com/office/drawing/2014/main" id="{6D836976-4B77-4093-8FAD-26551D1C08DC}"/>
                </a:ext>
              </a:extLst>
            </p:cNvPr>
            <p:cNvSpPr/>
            <p:nvPr/>
          </p:nvSpPr>
          <p:spPr>
            <a:xfrm>
              <a:off x="428625" y="238125"/>
              <a:ext cx="225123" cy="201848"/>
            </a:xfrm>
            <a:custGeom>
              <a:avLst/>
              <a:gdLst>
                <a:gd name="connsiteX0" fmla="*/ 225123 w 225123"/>
                <a:gd name="connsiteY0" fmla="*/ 79711 h 201848"/>
                <a:gd name="connsiteX1" fmla="*/ 95841 w 225123"/>
                <a:gd name="connsiteY1" fmla="*/ 0 h 201848"/>
                <a:gd name="connsiteX2" fmla="*/ 0 w 225123"/>
                <a:gd name="connsiteY2" fmla="*/ 0 h 201848"/>
                <a:gd name="connsiteX3" fmla="*/ 12864 w 225123"/>
                <a:gd name="connsiteY3" fmla="*/ 87425 h 201848"/>
                <a:gd name="connsiteX4" fmla="*/ 106775 w 225123"/>
                <a:gd name="connsiteY4" fmla="*/ 201849 h 201848"/>
                <a:gd name="connsiteX5" fmla="*/ 108704 w 225123"/>
                <a:gd name="connsiteY5" fmla="*/ 199920 h 201848"/>
                <a:gd name="connsiteX6" fmla="*/ 107418 w 225123"/>
                <a:gd name="connsiteY6" fmla="*/ 198634 h 201848"/>
                <a:gd name="connsiteX7" fmla="*/ 59174 w 225123"/>
                <a:gd name="connsiteY7" fmla="*/ 82925 h 201848"/>
                <a:gd name="connsiteX8" fmla="*/ 53388 w 225123"/>
                <a:gd name="connsiteY8" fmla="*/ 43070 h 201848"/>
                <a:gd name="connsiteX9" fmla="*/ 108061 w 225123"/>
                <a:gd name="connsiteY9" fmla="*/ 43070 h 201848"/>
                <a:gd name="connsiteX10" fmla="*/ 221909 w 225123"/>
                <a:gd name="connsiteY10" fmla="*/ 80996 h 201848"/>
                <a:gd name="connsiteX11" fmla="*/ 223195 w 225123"/>
                <a:gd name="connsiteY11" fmla="*/ 81639 h 201848"/>
                <a:gd name="connsiteX12" fmla="*/ 225123 w 225123"/>
                <a:gd name="connsiteY12" fmla="*/ 79711 h 201848"/>
                <a:gd name="connsiteX13" fmla="*/ 225123 w 225123"/>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3" h="201848">
                  <a:moveTo>
                    <a:pt x="225123" y="79711"/>
                  </a:moveTo>
                  <a:cubicBezTo>
                    <a:pt x="212903" y="32784"/>
                    <a:pt x="174955" y="0"/>
                    <a:pt x="95841" y="0"/>
                  </a:cubicBezTo>
                  <a:lnTo>
                    <a:pt x="0" y="0"/>
                  </a:lnTo>
                  <a:lnTo>
                    <a:pt x="12864" y="87425"/>
                  </a:lnTo>
                  <a:cubicBezTo>
                    <a:pt x="22512" y="167136"/>
                    <a:pt x="52745" y="192206"/>
                    <a:pt x="106775" y="201849"/>
                  </a:cubicBezTo>
                  <a:cubicBezTo>
                    <a:pt x="106775" y="201849"/>
                    <a:pt x="108704" y="201849"/>
                    <a:pt x="108704" y="199920"/>
                  </a:cubicBezTo>
                  <a:cubicBezTo>
                    <a:pt x="108704" y="199277"/>
                    <a:pt x="108061" y="198634"/>
                    <a:pt x="107418" y="198634"/>
                  </a:cubicBezTo>
                  <a:cubicBezTo>
                    <a:pt x="71395" y="183206"/>
                    <a:pt x="66894" y="133709"/>
                    <a:pt x="59174" y="82925"/>
                  </a:cubicBezTo>
                  <a:lnTo>
                    <a:pt x="53388" y="43070"/>
                  </a:lnTo>
                  <a:lnTo>
                    <a:pt x="108061" y="43070"/>
                  </a:lnTo>
                  <a:cubicBezTo>
                    <a:pt x="158229" y="43070"/>
                    <a:pt x="197468" y="42427"/>
                    <a:pt x="221909" y="80996"/>
                  </a:cubicBezTo>
                  <a:cubicBezTo>
                    <a:pt x="222552" y="81639"/>
                    <a:pt x="222552" y="81639"/>
                    <a:pt x="223195" y="81639"/>
                  </a:cubicBezTo>
                  <a:cubicBezTo>
                    <a:pt x="224480" y="82282"/>
                    <a:pt x="225123" y="80996"/>
                    <a:pt x="225123" y="79711"/>
                  </a:cubicBezTo>
                  <a:cubicBezTo>
                    <a:pt x="225123" y="80354"/>
                    <a:pt x="225123" y="79711"/>
                    <a:pt x="225123" y="79711"/>
                  </a:cubicBezTo>
                  <a:close/>
                </a:path>
              </a:pathLst>
            </a:custGeom>
            <a:solidFill>
              <a:srgbClr val="5FAF2D"/>
            </a:solidFill>
            <a:ln w="4763" cap="flat">
              <a:noFill/>
              <a:prstDash val="solid"/>
              <a:miter/>
            </a:ln>
          </p:spPr>
          <p:txBody>
            <a:bodyPr rtlCol="0" anchor="ctr"/>
            <a:lstStyle/>
            <a:p>
              <a:endParaRPr lang="ru-RU"/>
            </a:p>
          </p:txBody>
        </p:sp>
        <p:sp>
          <p:nvSpPr>
            <p:cNvPr id="14" name="Полилиния: фигура 13">
              <a:extLst>
                <a:ext uri="{FF2B5EF4-FFF2-40B4-BE49-F238E27FC236}">
                  <a16:creationId xmlns:a16="http://schemas.microsoft.com/office/drawing/2014/main" id="{0780A12E-6B9B-4FF2-96BA-94168CFE8667}"/>
                </a:ext>
              </a:extLst>
            </p:cNvPr>
            <p:cNvSpPr/>
            <p:nvPr/>
          </p:nvSpPr>
          <p:spPr>
            <a:xfrm>
              <a:off x="750231" y="326836"/>
              <a:ext cx="112708" cy="116994"/>
            </a:xfrm>
            <a:custGeom>
              <a:avLst/>
              <a:gdLst>
                <a:gd name="connsiteX0" fmla="*/ 112562 w 112708"/>
                <a:gd name="connsiteY0" fmla="*/ 56569 h 116994"/>
                <a:gd name="connsiteX1" fmla="*/ 57245 w 112708"/>
                <a:gd name="connsiteY1" fmla="*/ 116995 h 116994"/>
                <a:gd name="connsiteX2" fmla="*/ 0 w 112708"/>
                <a:gd name="connsiteY2" fmla="*/ 58497 h 116994"/>
                <a:gd name="connsiteX3" fmla="*/ 57888 w 112708"/>
                <a:gd name="connsiteY3" fmla="*/ 0 h 116994"/>
                <a:gd name="connsiteX4" fmla="*/ 111276 w 112708"/>
                <a:gd name="connsiteY4" fmla="*/ 37284 h 116994"/>
                <a:gd name="connsiteX5" fmla="*/ 97126 w 112708"/>
                <a:gd name="connsiteY5" fmla="*/ 37284 h 116994"/>
                <a:gd name="connsiteX6" fmla="*/ 57888 w 112708"/>
                <a:gd name="connsiteY6" fmla="*/ 12856 h 116994"/>
                <a:gd name="connsiteX7" fmla="*/ 13506 w 112708"/>
                <a:gd name="connsiteY7" fmla="*/ 58497 h 116994"/>
                <a:gd name="connsiteX8" fmla="*/ 57888 w 112708"/>
                <a:gd name="connsiteY8" fmla="*/ 104138 h 116994"/>
                <a:gd name="connsiteX9" fmla="*/ 99055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53" y="116995"/>
                    <a:pt x="57245" y="116995"/>
                  </a:cubicBezTo>
                  <a:cubicBezTo>
                    <a:pt x="25089" y="116995"/>
                    <a:pt x="0" y="92567"/>
                    <a:pt x="0" y="58497"/>
                  </a:cubicBezTo>
                  <a:cubicBezTo>
                    <a:pt x="0" y="25070"/>
                    <a:pt x="25089" y="0"/>
                    <a:pt x="57888" y="0"/>
                  </a:cubicBezTo>
                  <a:cubicBezTo>
                    <a:pt x="83620" y="0"/>
                    <a:pt x="103561" y="14785"/>
                    <a:pt x="111276" y="37284"/>
                  </a:cubicBezTo>
                  <a:lnTo>
                    <a:pt x="97126" y="37284"/>
                  </a:lnTo>
                  <a:cubicBezTo>
                    <a:pt x="90049" y="22499"/>
                    <a:pt x="75900" y="12856"/>
                    <a:pt x="57888" y="12856"/>
                  </a:cubicBezTo>
                  <a:cubicBezTo>
                    <a:pt x="32161" y="12856"/>
                    <a:pt x="13506" y="32141"/>
                    <a:pt x="13506" y="58497"/>
                  </a:cubicBezTo>
                  <a:cubicBezTo>
                    <a:pt x="13506" y="84211"/>
                    <a:pt x="31518" y="104138"/>
                    <a:pt x="57888" y="104138"/>
                  </a:cubicBezTo>
                  <a:cubicBezTo>
                    <a:pt x="80400" y="104138"/>
                    <a:pt x="97126" y="89996"/>
                    <a:pt x="99055" y="67497"/>
                  </a:cubicBezTo>
                  <a:lnTo>
                    <a:pt x="55316" y="67497"/>
                  </a:lnTo>
                  <a:lnTo>
                    <a:pt x="55316" y="55926"/>
                  </a:lnTo>
                  <a:lnTo>
                    <a:pt x="112562" y="56569"/>
                  </a:lnTo>
                  <a:close/>
                </a:path>
              </a:pathLst>
            </a:custGeom>
            <a:solidFill>
              <a:srgbClr val="000000"/>
            </a:solidFill>
            <a:ln w="4763" cap="flat">
              <a:noFill/>
              <a:prstDash val="solid"/>
              <a:miter/>
            </a:ln>
          </p:spPr>
          <p:txBody>
            <a:bodyPr rtlCol="0" anchor="ctr"/>
            <a:lstStyle/>
            <a:p>
              <a:endParaRPr lang="ru-RU"/>
            </a:p>
          </p:txBody>
        </p:sp>
        <p:sp>
          <p:nvSpPr>
            <p:cNvPr id="15" name="Полилиния: фигура 14">
              <a:extLst>
                <a:ext uri="{FF2B5EF4-FFF2-40B4-BE49-F238E27FC236}">
                  <a16:creationId xmlns:a16="http://schemas.microsoft.com/office/drawing/2014/main" id="{D81F97FE-AC40-4306-8F30-6FC7278E31E4}"/>
                </a:ext>
              </a:extLst>
            </p:cNvPr>
            <p:cNvSpPr/>
            <p:nvPr/>
          </p:nvSpPr>
          <p:spPr>
            <a:xfrm>
              <a:off x="880800" y="351903"/>
              <a:ext cx="50815" cy="89353"/>
            </a:xfrm>
            <a:custGeom>
              <a:avLst/>
              <a:gdLst>
                <a:gd name="connsiteX0" fmla="*/ 50816 w 50815"/>
                <a:gd name="connsiteY0" fmla="*/ 0 h 89353"/>
                <a:gd name="connsiteX1" fmla="*/ 50816 w 50815"/>
                <a:gd name="connsiteY1" fmla="*/ 13499 h 89353"/>
                <a:gd name="connsiteX2" fmla="*/ 45025 w 50815"/>
                <a:gd name="connsiteY2" fmla="*/ 12857 h 89353"/>
                <a:gd name="connsiteX3" fmla="*/ 13511 w 50815"/>
                <a:gd name="connsiteY3" fmla="*/ 47569 h 89353"/>
                <a:gd name="connsiteX4" fmla="*/ 13511 w 50815"/>
                <a:gd name="connsiteY4" fmla="*/ 89354 h 89353"/>
                <a:gd name="connsiteX5" fmla="*/ 0 w 50815"/>
                <a:gd name="connsiteY5" fmla="*/ 89354 h 89353"/>
                <a:gd name="connsiteX6" fmla="*/ 0 w 50815"/>
                <a:gd name="connsiteY6" fmla="*/ 1929 h 89353"/>
                <a:gd name="connsiteX7" fmla="*/ 13511 w 50815"/>
                <a:gd name="connsiteY7" fmla="*/ 1929 h 89353"/>
                <a:gd name="connsiteX8" fmla="*/ 13511 w 50815"/>
                <a:gd name="connsiteY8" fmla="*/ 21857 h 89353"/>
                <a:gd name="connsiteX9" fmla="*/ 45025 w 50815"/>
                <a:gd name="connsiteY9" fmla="*/ 0 h 89353"/>
                <a:gd name="connsiteX10" fmla="*/ 50816 w 50815"/>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5" h="89353">
                  <a:moveTo>
                    <a:pt x="50816" y="0"/>
                  </a:moveTo>
                  <a:lnTo>
                    <a:pt x="50816" y="13499"/>
                  </a:lnTo>
                  <a:cubicBezTo>
                    <a:pt x="49530" y="13499"/>
                    <a:pt x="47601" y="12857"/>
                    <a:pt x="45025" y="12857"/>
                  </a:cubicBezTo>
                  <a:cubicBezTo>
                    <a:pt x="26375" y="12857"/>
                    <a:pt x="13511" y="25070"/>
                    <a:pt x="13511" y="47569"/>
                  </a:cubicBezTo>
                  <a:lnTo>
                    <a:pt x="13511" y="89354"/>
                  </a:lnTo>
                  <a:lnTo>
                    <a:pt x="0" y="89354"/>
                  </a:lnTo>
                  <a:lnTo>
                    <a:pt x="0" y="1929"/>
                  </a:lnTo>
                  <a:lnTo>
                    <a:pt x="13511" y="1929"/>
                  </a:lnTo>
                  <a:lnTo>
                    <a:pt x="13511" y="21857"/>
                  </a:lnTo>
                  <a:cubicBezTo>
                    <a:pt x="18655" y="8357"/>
                    <a:pt x="29589" y="0"/>
                    <a:pt x="45025" y="0"/>
                  </a:cubicBezTo>
                  <a:cubicBezTo>
                    <a:pt x="47601" y="0"/>
                    <a:pt x="49530" y="0"/>
                    <a:pt x="50816" y="0"/>
                  </a:cubicBezTo>
                  <a:close/>
                </a:path>
              </a:pathLst>
            </a:custGeom>
            <a:solidFill>
              <a:srgbClr val="000000"/>
            </a:solidFill>
            <a:ln w="4763" cap="flat">
              <a:noFill/>
              <a:prstDash val="solid"/>
              <a:miter/>
            </a:ln>
          </p:spPr>
          <p:txBody>
            <a:bodyPr rtlCol="0" anchor="ctr"/>
            <a:lstStyle/>
            <a:p>
              <a:endParaRPr lang="ru-RU"/>
            </a:p>
          </p:txBody>
        </p:sp>
        <p:sp>
          <p:nvSpPr>
            <p:cNvPr id="16" name="Полилиния: фигура 15">
              <a:extLst>
                <a:ext uri="{FF2B5EF4-FFF2-40B4-BE49-F238E27FC236}">
                  <a16:creationId xmlns:a16="http://schemas.microsoft.com/office/drawing/2014/main" id="{DEAD52D7-89BA-4735-8EF8-663C802916C3}"/>
                </a:ext>
              </a:extLst>
            </p:cNvPr>
            <p:cNvSpPr/>
            <p:nvPr/>
          </p:nvSpPr>
          <p:spPr>
            <a:xfrm>
              <a:off x="938693"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1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36" y="92568"/>
                    <a:pt x="0" y="72640"/>
                    <a:pt x="0" y="46284"/>
                  </a:cubicBezTo>
                  <a:cubicBezTo>
                    <a:pt x="0" y="19928"/>
                    <a:pt x="20579" y="0"/>
                    <a:pt x="45668" y="0"/>
                  </a:cubicBezTo>
                  <a:cubicBezTo>
                    <a:pt x="70752" y="0"/>
                    <a:pt x="91335" y="19285"/>
                    <a:pt x="91335" y="46284"/>
                  </a:cubicBezTo>
                  <a:close/>
                  <a:moveTo>
                    <a:pt x="12864" y="46284"/>
                  </a:moveTo>
                  <a:cubicBezTo>
                    <a:pt x="12864" y="65569"/>
                    <a:pt x="27013" y="79711"/>
                    <a:pt x="45025" y="79711"/>
                  </a:cubicBezTo>
                  <a:cubicBezTo>
                    <a:pt x="63032" y="79711"/>
                    <a:pt x="77181" y="65569"/>
                    <a:pt x="77181" y="46284"/>
                  </a:cubicBezTo>
                  <a:cubicBezTo>
                    <a:pt x="77181" y="26999"/>
                    <a:pt x="63032" y="12857"/>
                    <a:pt x="45025" y="12857"/>
                  </a:cubicBezTo>
                  <a:cubicBezTo>
                    <a:pt x="27656" y="12857"/>
                    <a:pt x="12864" y="26356"/>
                    <a:pt x="12864" y="46284"/>
                  </a:cubicBezTo>
                  <a:close/>
                </a:path>
              </a:pathLst>
            </a:custGeom>
            <a:solidFill>
              <a:srgbClr val="000000"/>
            </a:solidFill>
            <a:ln w="4763" cap="flat">
              <a:noFill/>
              <a:prstDash val="solid"/>
              <a:miter/>
            </a:ln>
          </p:spPr>
          <p:txBody>
            <a:bodyPr rtlCol="0" anchor="ctr"/>
            <a:lstStyle/>
            <a:p>
              <a:endParaRPr lang="ru-RU"/>
            </a:p>
          </p:txBody>
        </p:sp>
        <p:sp>
          <p:nvSpPr>
            <p:cNvPr id="17" name="Полилиния: фигура 16">
              <a:extLst>
                <a:ext uri="{FF2B5EF4-FFF2-40B4-BE49-F238E27FC236}">
                  <a16:creationId xmlns:a16="http://schemas.microsoft.com/office/drawing/2014/main" id="{E18340AB-BCE1-4423-AFB8-2A9665C143FC}"/>
                </a:ext>
              </a:extLst>
            </p:cNvPr>
            <p:cNvSpPr/>
            <p:nvPr/>
          </p:nvSpPr>
          <p:spPr>
            <a:xfrm>
              <a:off x="1046106" y="353838"/>
              <a:ext cx="76542" cy="90638"/>
            </a:xfrm>
            <a:custGeom>
              <a:avLst/>
              <a:gdLst>
                <a:gd name="connsiteX0" fmla="*/ 76543 w 76542"/>
                <a:gd name="connsiteY0" fmla="*/ 0 h 90638"/>
                <a:gd name="connsiteX1" fmla="*/ 76543 w 76542"/>
                <a:gd name="connsiteY1" fmla="*/ 88710 h 90638"/>
                <a:gd name="connsiteX2" fmla="*/ 63036 w 76542"/>
                <a:gd name="connsiteY2" fmla="*/ 88710 h 90638"/>
                <a:gd name="connsiteX3" fmla="*/ 63036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6 w 76542"/>
                <a:gd name="connsiteY10" fmla="*/ 45641 h 90638"/>
                <a:gd name="connsiteX11" fmla="*/ 63036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6" y="88710"/>
                  </a:lnTo>
                  <a:lnTo>
                    <a:pt x="63036" y="71354"/>
                  </a:lnTo>
                  <a:cubicBezTo>
                    <a:pt x="57245" y="82925"/>
                    <a:pt x="46954"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5" y="77782"/>
                    <a:pt x="63036" y="64926"/>
                    <a:pt x="63036" y="45641"/>
                  </a:cubicBezTo>
                  <a:lnTo>
                    <a:pt x="63036" y="0"/>
                  </a:lnTo>
                  <a:lnTo>
                    <a:pt x="76543" y="0"/>
                  </a:lnTo>
                  <a:close/>
                </a:path>
              </a:pathLst>
            </a:custGeom>
            <a:solidFill>
              <a:srgbClr val="000000"/>
            </a:solidFill>
            <a:ln w="4763" cap="flat">
              <a:noFill/>
              <a:prstDash val="solid"/>
              <a:miter/>
            </a:ln>
          </p:spPr>
          <p:txBody>
            <a:bodyPr rtlCol="0" anchor="ctr"/>
            <a:lstStyle/>
            <a:p>
              <a:endParaRPr lang="ru-RU"/>
            </a:p>
          </p:txBody>
        </p:sp>
        <p:sp>
          <p:nvSpPr>
            <p:cNvPr id="18" name="Полилиния: фигура 17">
              <a:extLst>
                <a:ext uri="{FF2B5EF4-FFF2-40B4-BE49-F238E27FC236}">
                  <a16:creationId xmlns:a16="http://schemas.microsoft.com/office/drawing/2014/main" id="{B9702801-9305-45EA-96C8-1F6C8C1945AE}"/>
                </a:ext>
              </a:extLst>
            </p:cNvPr>
            <p:cNvSpPr/>
            <p:nvPr/>
          </p:nvSpPr>
          <p:spPr>
            <a:xfrm>
              <a:off x="1142590" y="351903"/>
              <a:ext cx="88763" cy="131137"/>
            </a:xfrm>
            <a:custGeom>
              <a:avLst/>
              <a:gdLst>
                <a:gd name="connsiteX0" fmla="*/ 88763 w 88763"/>
                <a:gd name="connsiteY0" fmla="*/ 46284 h 131137"/>
                <a:gd name="connsiteX1" fmla="*/ 46953 w 88763"/>
                <a:gd name="connsiteY1" fmla="*/ 92568 h 131137"/>
                <a:gd name="connsiteX2" fmla="*/ 12864 w 88763"/>
                <a:gd name="connsiteY2" fmla="*/ 72640 h 131137"/>
                <a:gd name="connsiteX3" fmla="*/ 12864 w 88763"/>
                <a:gd name="connsiteY3" fmla="*/ 131137 h 131137"/>
                <a:gd name="connsiteX4" fmla="*/ 0 w 88763"/>
                <a:gd name="connsiteY4" fmla="*/ 131137 h 131137"/>
                <a:gd name="connsiteX5" fmla="*/ 0 w 88763"/>
                <a:gd name="connsiteY5" fmla="*/ 1929 h 131137"/>
                <a:gd name="connsiteX6" fmla="*/ 13506 w 88763"/>
                <a:gd name="connsiteY6" fmla="*/ 1929 h 131137"/>
                <a:gd name="connsiteX7" fmla="*/ 13506 w 88763"/>
                <a:gd name="connsiteY7" fmla="*/ 19928 h 131137"/>
                <a:gd name="connsiteX8" fmla="*/ 47596 w 88763"/>
                <a:gd name="connsiteY8" fmla="*/ 0 h 131137"/>
                <a:gd name="connsiteX9" fmla="*/ 88763 w 88763"/>
                <a:gd name="connsiteY9" fmla="*/ 46284 h 131137"/>
                <a:gd name="connsiteX10" fmla="*/ 75257 w 88763"/>
                <a:gd name="connsiteY10" fmla="*/ 46284 h 131137"/>
                <a:gd name="connsiteX11" fmla="*/ 44382 w 88763"/>
                <a:gd name="connsiteY11" fmla="*/ 12857 h 131137"/>
                <a:gd name="connsiteX12" fmla="*/ 12221 w 88763"/>
                <a:gd name="connsiteY12" fmla="*/ 46284 h 131137"/>
                <a:gd name="connsiteX13" fmla="*/ 44382 w 88763"/>
                <a:gd name="connsiteY13" fmla="*/ 79711 h 131137"/>
                <a:gd name="connsiteX14" fmla="*/ 75257 w 88763"/>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63" h="131137">
                  <a:moveTo>
                    <a:pt x="88763" y="46284"/>
                  </a:moveTo>
                  <a:cubicBezTo>
                    <a:pt x="88763" y="73282"/>
                    <a:pt x="71395" y="92568"/>
                    <a:pt x="46953" y="92568"/>
                  </a:cubicBezTo>
                  <a:cubicBezTo>
                    <a:pt x="31518" y="92568"/>
                    <a:pt x="19941" y="84853"/>
                    <a:pt x="12864" y="72640"/>
                  </a:cubicBezTo>
                  <a:lnTo>
                    <a:pt x="12864" y="131137"/>
                  </a:lnTo>
                  <a:lnTo>
                    <a:pt x="0" y="131137"/>
                  </a:lnTo>
                  <a:lnTo>
                    <a:pt x="0" y="1929"/>
                  </a:lnTo>
                  <a:lnTo>
                    <a:pt x="13506" y="1929"/>
                  </a:lnTo>
                  <a:lnTo>
                    <a:pt x="13506" y="19928"/>
                  </a:lnTo>
                  <a:cubicBezTo>
                    <a:pt x="20583" y="7714"/>
                    <a:pt x="32161" y="0"/>
                    <a:pt x="47596" y="0"/>
                  </a:cubicBezTo>
                  <a:cubicBezTo>
                    <a:pt x="71395" y="0"/>
                    <a:pt x="88763" y="19285"/>
                    <a:pt x="88763" y="46284"/>
                  </a:cubicBezTo>
                  <a:close/>
                  <a:moveTo>
                    <a:pt x="75257" y="46284"/>
                  </a:moveTo>
                  <a:cubicBezTo>
                    <a:pt x="75257" y="26999"/>
                    <a:pt x="62394" y="12857"/>
                    <a:pt x="44382" y="12857"/>
                  </a:cubicBezTo>
                  <a:cubicBezTo>
                    <a:pt x="26370" y="12857"/>
                    <a:pt x="12221" y="26999"/>
                    <a:pt x="12221" y="46284"/>
                  </a:cubicBezTo>
                  <a:cubicBezTo>
                    <a:pt x="12221" y="65569"/>
                    <a:pt x="25727" y="79711"/>
                    <a:pt x="44382" y="79711"/>
                  </a:cubicBezTo>
                  <a:cubicBezTo>
                    <a:pt x="63036" y="79711"/>
                    <a:pt x="75257" y="65569"/>
                    <a:pt x="75257" y="46284"/>
                  </a:cubicBezTo>
                  <a:close/>
                </a:path>
              </a:pathLst>
            </a:custGeom>
            <a:solidFill>
              <a:srgbClr val="000000"/>
            </a:solidFill>
            <a:ln w="4763" cap="flat">
              <a:noFill/>
              <a:prstDash val="solid"/>
              <a:miter/>
            </a:ln>
          </p:spPr>
          <p:txBody>
            <a:bodyPr rtlCol="0" anchor="ctr"/>
            <a:lstStyle/>
            <a:p>
              <a:endParaRPr lang="ru-RU"/>
            </a:p>
          </p:txBody>
        </p:sp>
      </p:grpSp>
      <p:sp>
        <p:nvSpPr>
          <p:cNvPr id="21" name="Текст 10">
            <a:extLst>
              <a:ext uri="{FF2B5EF4-FFF2-40B4-BE49-F238E27FC236}">
                <a16:creationId xmlns:a16="http://schemas.microsoft.com/office/drawing/2014/main" id="{11259A6C-3C1F-474E-9830-3F8B3A8874DF}"/>
              </a:ext>
            </a:extLst>
          </p:cNvPr>
          <p:cNvSpPr>
            <a:spLocks noGrp="1"/>
          </p:cNvSpPr>
          <p:nvPr userDrawn="1">
            <p:ph type="body" sz="quarter" idx="40" hasCustomPrompt="1"/>
          </p:nvPr>
        </p:nvSpPr>
        <p:spPr>
          <a:xfrm>
            <a:off x="336627" y="683259"/>
            <a:ext cx="4661115" cy="1468076"/>
          </a:xfrm>
          <a:prstGeom prst="rect">
            <a:avLst/>
          </a:prstGeom>
        </p:spPr>
        <p:txBody>
          <a:bodyPr/>
          <a:lstStyle>
            <a:lvl1pPr marL="0" indent="0">
              <a:lnSpc>
                <a:spcPts val="3200"/>
              </a:lnSpc>
              <a:spcBef>
                <a:spcPts val="0"/>
              </a:spcBef>
              <a:buNone/>
              <a:defRPr sz="3600" spc="-100" baseline="0">
                <a:ln w="12700">
                  <a:noFill/>
                </a:ln>
                <a:solidFill>
                  <a:schemeClr val="tx1"/>
                </a:solidFill>
                <a:latin typeface="+mj-lt"/>
              </a:defRPr>
            </a:lvl1pPr>
          </a:lstStyle>
          <a:p>
            <a:pPr lvl="0"/>
            <a:r>
              <a:rPr lang="en-US" dirty="0"/>
              <a:t>Perekrestok.ru: key operating metrics and targets</a:t>
            </a:r>
          </a:p>
        </p:txBody>
      </p:sp>
      <p:sp>
        <p:nvSpPr>
          <p:cNvPr id="22" name="Текст 21">
            <a:extLst>
              <a:ext uri="{FF2B5EF4-FFF2-40B4-BE49-F238E27FC236}">
                <a16:creationId xmlns:a16="http://schemas.microsoft.com/office/drawing/2014/main" id="{01FE5D51-0519-4FCD-9E00-F7542FF454A2}"/>
              </a:ext>
            </a:extLst>
          </p:cNvPr>
          <p:cNvSpPr>
            <a:spLocks noGrp="1"/>
          </p:cNvSpPr>
          <p:nvPr userDrawn="1">
            <p:ph type="body" sz="quarter" idx="17" hasCustomPrompt="1"/>
          </p:nvPr>
        </p:nvSpPr>
        <p:spPr>
          <a:xfrm>
            <a:off x="336627" y="2400210"/>
            <a:ext cx="3021253" cy="3103245"/>
          </a:xfrm>
          <a:prstGeom prst="rect">
            <a:avLst/>
          </a:prstGeom>
        </p:spPr>
        <p:txBody>
          <a:bodyPr/>
          <a:lstStyle>
            <a:lvl1pPr marL="0" indent="0">
              <a:lnSpc>
                <a:spcPts val="1200"/>
              </a:lnSpc>
              <a:spcBef>
                <a:spcPts val="0"/>
              </a:spcBef>
              <a:spcAft>
                <a:spcPts val="600"/>
              </a:spcAft>
              <a:buNone/>
              <a:defRPr sz="900" spc="-40" baseline="0">
                <a:solidFill>
                  <a:schemeClr val="tx2"/>
                </a:solidFill>
              </a:defRPr>
            </a:lvl1pPr>
            <a:lvl2pPr>
              <a:defRPr sz="1400"/>
            </a:lvl2pPr>
            <a:lvl3pPr>
              <a:defRPr sz="1400"/>
            </a:lvl3pPr>
            <a:lvl4pPr>
              <a:defRPr sz="1400"/>
            </a:lvl4pPr>
            <a:lvl5pPr>
              <a:defRPr sz="1400"/>
            </a:lvl5pPr>
          </a:lstStyle>
          <a:p>
            <a:pPr lvl="0"/>
            <a:r>
              <a:rPr lang="en-US" dirty="0"/>
              <a:t>This presentation does not constitute or form part of and should not be construed as an advertisement of securities, an offer or invitation to sell or issue or the solicitation of an offer to buy or acquire or subscribe for securities of X5 Retail Group N.V. or any of its subsidiaries or any depositary receipts representing such securities in any jurisdiction or an invitation or inducement to engage in investment activity in relation thereto. In particular, this presentation does not constitute an advertisement or an offer of securities in the Russian Federation.</a:t>
            </a:r>
          </a:p>
          <a:p>
            <a:pPr lvl="0"/>
            <a:r>
              <a:rPr lang="en-US" dirty="0"/>
              <a:t>No part of this presentation, nor the fact of its distribution, should form the basis of, or be relied on in connection with, any contract or commitment or investment decision whatsoever.</a:t>
            </a:r>
            <a:endParaRPr lang="ru-RU" dirty="0"/>
          </a:p>
        </p:txBody>
      </p:sp>
      <p:sp>
        <p:nvSpPr>
          <p:cNvPr id="23" name="Текст 21">
            <a:extLst>
              <a:ext uri="{FF2B5EF4-FFF2-40B4-BE49-F238E27FC236}">
                <a16:creationId xmlns:a16="http://schemas.microsoft.com/office/drawing/2014/main" id="{F0A4C4E7-DCEE-44C7-B03F-BD523B8F61D2}"/>
              </a:ext>
            </a:extLst>
          </p:cNvPr>
          <p:cNvSpPr>
            <a:spLocks noGrp="1"/>
          </p:cNvSpPr>
          <p:nvPr userDrawn="1">
            <p:ph type="body" sz="quarter" idx="41" hasCustomPrompt="1"/>
          </p:nvPr>
        </p:nvSpPr>
        <p:spPr>
          <a:xfrm>
            <a:off x="3711454" y="2400210"/>
            <a:ext cx="3021253" cy="3103245"/>
          </a:xfrm>
          <a:prstGeom prst="rect">
            <a:avLst/>
          </a:prstGeom>
        </p:spPr>
        <p:txBody>
          <a:bodyPr/>
          <a:lstStyle>
            <a:lvl1pPr marL="0" indent="0">
              <a:lnSpc>
                <a:spcPts val="1200"/>
              </a:lnSpc>
              <a:spcBef>
                <a:spcPts val="0"/>
              </a:spcBef>
              <a:spcAft>
                <a:spcPts val="600"/>
              </a:spcAft>
              <a:buNone/>
              <a:defRPr sz="900" spc="-40" baseline="0">
                <a:solidFill>
                  <a:schemeClr val="tx2"/>
                </a:solidFill>
              </a:defRPr>
            </a:lvl1pPr>
            <a:lvl2pPr>
              <a:defRPr sz="1400"/>
            </a:lvl2pPr>
            <a:lvl3pPr>
              <a:defRPr sz="1400"/>
            </a:lvl3pPr>
            <a:lvl4pPr>
              <a:defRPr sz="1400"/>
            </a:lvl4pPr>
            <a:lvl5pPr>
              <a:defRPr sz="1400"/>
            </a:lvl5pPr>
          </a:lstStyle>
          <a:p>
            <a:pPr lvl="0"/>
            <a:r>
              <a:rPr lang="en-US" dirty="0"/>
              <a:t>No representation, warranty or undertaking, express or implied, is given by or on behalf of X5 Retail Group N.V. or any of its directors, officers, employees, shareholders, affiliates, advisers, representatives or any other person as to, and no reliance should be placed on, the fairness, accuracy, completeness or correctness of the information or the opinions contained herein or any other material discussed at the presentation. Neither X5 Retail Group N.V. nor any of its directors, officers, employees, shareholders, affiliates, advisors, representatives or any other person shall have any liability whatsoever (in negligence or otherwise) for any loss howsoever arising from any use of this presentation or any other material discussed at the presentation or their contents or otherwise arising in connection with the presentation. </a:t>
            </a:r>
            <a:endParaRPr lang="ru-RU" dirty="0"/>
          </a:p>
        </p:txBody>
      </p:sp>
      <p:sp>
        <p:nvSpPr>
          <p:cNvPr id="24" name="Текст 21">
            <a:extLst>
              <a:ext uri="{FF2B5EF4-FFF2-40B4-BE49-F238E27FC236}">
                <a16:creationId xmlns:a16="http://schemas.microsoft.com/office/drawing/2014/main" id="{594901D6-2C57-42FE-9797-E54B2E915863}"/>
              </a:ext>
            </a:extLst>
          </p:cNvPr>
          <p:cNvSpPr>
            <a:spLocks noGrp="1"/>
          </p:cNvSpPr>
          <p:nvPr userDrawn="1">
            <p:ph type="body" sz="quarter" idx="42" hasCustomPrompt="1"/>
          </p:nvPr>
        </p:nvSpPr>
        <p:spPr>
          <a:xfrm>
            <a:off x="1303502" y="319529"/>
            <a:ext cx="3320886" cy="173230"/>
          </a:xfrm>
          <a:prstGeom prst="rect">
            <a:avLst/>
          </a:prstGeom>
        </p:spPr>
        <p:txBody>
          <a:bodyPr/>
          <a:lstStyle>
            <a:lvl1pPr marL="0" indent="0">
              <a:lnSpc>
                <a:spcPts val="800"/>
              </a:lnSpc>
              <a:spcBef>
                <a:spcPts val="0"/>
              </a:spcBef>
              <a:buNone/>
              <a:defRPr sz="600" spc="-20" baseline="0">
                <a:solidFill>
                  <a:schemeClr val="tx1"/>
                </a:solidFill>
                <a:latin typeface="+mj-lt"/>
              </a:defRPr>
            </a:lvl1pPr>
            <a:lvl2pPr>
              <a:defRPr sz="1400"/>
            </a:lvl2pPr>
            <a:lvl3pPr>
              <a:defRPr sz="1400"/>
            </a:lvl3pPr>
            <a:lvl4pPr>
              <a:defRPr sz="1400"/>
            </a:lvl4pPr>
            <a:lvl5pPr>
              <a:defRPr sz="1400"/>
            </a:lvl5pPr>
          </a:lstStyle>
          <a:p>
            <a:pPr lvl="0"/>
            <a:r>
              <a:rPr lang="en-US" dirty="0"/>
              <a:t>X5 WEBCAST: ONLINE BUSINESSES, MAY 2020</a:t>
            </a:r>
            <a:endParaRPr lang="ru-RU" dirty="0"/>
          </a:p>
        </p:txBody>
      </p:sp>
      <p:sp>
        <p:nvSpPr>
          <p:cNvPr id="20" name="Овал 19">
            <a:extLst>
              <a:ext uri="{FF2B5EF4-FFF2-40B4-BE49-F238E27FC236}">
                <a16:creationId xmlns:a16="http://schemas.microsoft.com/office/drawing/2014/main" id="{7198D363-528F-4FF3-8D13-FCE81B13F39A}"/>
              </a:ext>
            </a:extLst>
          </p:cNvPr>
          <p:cNvSpPr/>
          <p:nvPr userDrawn="1"/>
        </p:nvSpPr>
        <p:spPr>
          <a:xfrm>
            <a:off x="11668125" y="238125"/>
            <a:ext cx="285750" cy="285750"/>
          </a:xfrm>
          <a:prstGeom prst="ellipse">
            <a:avLst/>
          </a:prstGeom>
          <a:solidFill>
            <a:schemeClr val="bg1"/>
          </a:solidFill>
          <a:ln w="4763" cap="flat">
            <a:noFill/>
            <a:prstDash val="solid"/>
            <a:miter/>
          </a:ln>
        </p:spPr>
        <p:txBody>
          <a:bodyPr rtlCol="0" anchor="ctr"/>
          <a:lstStyle/>
          <a:p>
            <a:endParaRPr lang="ru-RU"/>
          </a:p>
        </p:txBody>
      </p:sp>
      <p:sp>
        <p:nvSpPr>
          <p:cNvPr id="25" name="Номер слайда 6">
            <a:extLst>
              <a:ext uri="{FF2B5EF4-FFF2-40B4-BE49-F238E27FC236}">
                <a16:creationId xmlns:a16="http://schemas.microsoft.com/office/drawing/2014/main" id="{27402512-7764-45B5-A0EE-F6830E5529D0}"/>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36000073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Слайд с текстом +иконки 1">
    <p:spTree>
      <p:nvGrpSpPr>
        <p:cNvPr id="1" name=""/>
        <p:cNvGrpSpPr/>
        <p:nvPr/>
      </p:nvGrpSpPr>
      <p:grpSpPr>
        <a:xfrm>
          <a:off x="0" y="0"/>
          <a:ext cx="0" cy="0"/>
          <a:chOff x="0" y="0"/>
          <a:chExt cx="0" cy="0"/>
        </a:xfrm>
      </p:grpSpPr>
      <p:sp>
        <p:nvSpPr>
          <p:cNvPr id="75" name="Рисунок 74">
            <a:extLst>
              <a:ext uri="{FF2B5EF4-FFF2-40B4-BE49-F238E27FC236}">
                <a16:creationId xmlns:a16="http://schemas.microsoft.com/office/drawing/2014/main" id="{4A281165-85D7-4B79-AA8C-E122BE40622C}"/>
              </a:ext>
            </a:extLst>
          </p:cNvPr>
          <p:cNvSpPr>
            <a:spLocks noGrp="1"/>
          </p:cNvSpPr>
          <p:nvPr>
            <p:ph type="pic" sz="quarter" idx="18"/>
          </p:nvPr>
        </p:nvSpPr>
        <p:spPr>
          <a:xfrm>
            <a:off x="6095999" y="0"/>
            <a:ext cx="6096000" cy="6867525"/>
          </a:xfrm>
          <a:custGeom>
            <a:avLst/>
            <a:gdLst>
              <a:gd name="connsiteX0" fmla="*/ 0 w 6096000"/>
              <a:gd name="connsiteY0" fmla="*/ 0 h 6867525"/>
              <a:gd name="connsiteX1" fmla="*/ 6096000 w 6096000"/>
              <a:gd name="connsiteY1" fmla="*/ 0 h 6867525"/>
              <a:gd name="connsiteX2" fmla="*/ 6096000 w 6096000"/>
              <a:gd name="connsiteY2" fmla="*/ 6867525 h 6867525"/>
              <a:gd name="connsiteX3" fmla="*/ 0 w 6096000"/>
              <a:gd name="connsiteY3" fmla="*/ 6867525 h 6867525"/>
            </a:gdLst>
            <a:ahLst/>
            <a:cxnLst>
              <a:cxn ang="0">
                <a:pos x="connsiteX0" y="connsiteY0"/>
              </a:cxn>
              <a:cxn ang="0">
                <a:pos x="connsiteX1" y="connsiteY1"/>
              </a:cxn>
              <a:cxn ang="0">
                <a:pos x="connsiteX2" y="connsiteY2"/>
              </a:cxn>
              <a:cxn ang="0">
                <a:pos x="connsiteX3" y="connsiteY3"/>
              </a:cxn>
            </a:cxnLst>
            <a:rect l="l" t="t" r="r" b="b"/>
            <a:pathLst>
              <a:path w="6096000" h="6867525">
                <a:moveTo>
                  <a:pt x="0" y="0"/>
                </a:moveTo>
                <a:lnTo>
                  <a:pt x="6096000" y="0"/>
                </a:lnTo>
                <a:lnTo>
                  <a:pt x="6096000" y="6867525"/>
                </a:lnTo>
                <a:lnTo>
                  <a:pt x="0" y="6867525"/>
                </a:lnTo>
                <a:close/>
              </a:path>
            </a:pathLst>
          </a:custGeom>
          <a:solidFill>
            <a:schemeClr val="accent5"/>
          </a:solidFill>
        </p:spPr>
        <p:txBody>
          <a:bodyPr wrap="square">
            <a:noAutofit/>
          </a:bodyPr>
          <a:lstStyle>
            <a:lvl1pPr marL="0" indent="0" algn="ctr">
              <a:buNone/>
              <a:defRPr sz="2000"/>
            </a:lvl1pPr>
          </a:lstStyle>
          <a:p>
            <a:endParaRPr lang="ru-RU"/>
          </a:p>
        </p:txBody>
      </p:sp>
      <p:grpSp>
        <p:nvGrpSpPr>
          <p:cNvPr id="31" name="Группа 30">
            <a:extLst>
              <a:ext uri="{FF2B5EF4-FFF2-40B4-BE49-F238E27FC236}">
                <a16:creationId xmlns:a16="http://schemas.microsoft.com/office/drawing/2014/main" id="{DFF6BBCD-8A1C-407F-90ED-E55FEF83F936}"/>
              </a:ext>
            </a:extLst>
          </p:cNvPr>
          <p:cNvGrpSpPr/>
          <p:nvPr userDrawn="1"/>
        </p:nvGrpSpPr>
        <p:grpSpPr>
          <a:xfrm>
            <a:off x="428627" y="238125"/>
            <a:ext cx="802726" cy="244915"/>
            <a:chOff x="428627" y="238125"/>
            <a:chExt cx="802726" cy="244915"/>
          </a:xfrm>
        </p:grpSpPr>
        <p:sp>
          <p:nvSpPr>
            <p:cNvPr id="22" name="Полилиния: фигура 21">
              <a:extLst>
                <a:ext uri="{FF2B5EF4-FFF2-40B4-BE49-F238E27FC236}">
                  <a16:creationId xmlns:a16="http://schemas.microsoft.com/office/drawing/2014/main" id="{584E0821-E245-4B6B-A6E5-7583BE2F0975}"/>
                </a:ext>
              </a:extLst>
            </p:cNvPr>
            <p:cNvSpPr/>
            <p:nvPr/>
          </p:nvSpPr>
          <p:spPr>
            <a:xfrm>
              <a:off x="548263" y="331338"/>
              <a:ext cx="98407" cy="109280"/>
            </a:xfrm>
            <a:custGeom>
              <a:avLst/>
              <a:gdLst>
                <a:gd name="connsiteX0" fmla="*/ 72038 w 98407"/>
                <a:gd name="connsiteY0" fmla="*/ 109281 h 109280"/>
                <a:gd name="connsiteX1" fmla="*/ 49525 w 98407"/>
                <a:gd name="connsiteY1" fmla="*/ 71354 h 109280"/>
                <a:gd name="connsiteX2" fmla="*/ 27013 w 98407"/>
                <a:gd name="connsiteY2" fmla="*/ 109281 h 109280"/>
                <a:gd name="connsiteX3" fmla="*/ 643 w 98407"/>
                <a:gd name="connsiteY3" fmla="*/ 109281 h 109280"/>
                <a:gd name="connsiteX4" fmla="*/ 34733 w 98407"/>
                <a:gd name="connsiteY4" fmla="*/ 52712 h 109280"/>
                <a:gd name="connsiteX5" fmla="*/ 0 w 98407"/>
                <a:gd name="connsiteY5" fmla="*/ 0 h 109280"/>
                <a:gd name="connsiteX6" fmla="*/ 27656 w 98407"/>
                <a:gd name="connsiteY6" fmla="*/ 0 h 109280"/>
                <a:gd name="connsiteX7" fmla="*/ 50168 w 98407"/>
                <a:gd name="connsiteY7" fmla="*/ 35355 h 109280"/>
                <a:gd name="connsiteX8" fmla="*/ 71395 w 98407"/>
                <a:gd name="connsiteY8" fmla="*/ 0 h 109280"/>
                <a:gd name="connsiteX9" fmla="*/ 97765 w 98407"/>
                <a:gd name="connsiteY9" fmla="*/ 0 h 109280"/>
                <a:gd name="connsiteX10" fmla="*/ 63675 w 98407"/>
                <a:gd name="connsiteY10" fmla="*/ 53998 h 109280"/>
                <a:gd name="connsiteX11" fmla="*/ 98408 w 98407"/>
                <a:gd name="connsiteY11" fmla="*/ 109281 h 109280"/>
                <a:gd name="connsiteX12" fmla="*/ 72038 w 98407"/>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07" h="109280">
                  <a:moveTo>
                    <a:pt x="72038" y="109281"/>
                  </a:moveTo>
                  <a:lnTo>
                    <a:pt x="49525" y="71354"/>
                  </a:lnTo>
                  <a:lnTo>
                    <a:pt x="27013" y="109281"/>
                  </a:lnTo>
                  <a:lnTo>
                    <a:pt x="643" y="109281"/>
                  </a:lnTo>
                  <a:lnTo>
                    <a:pt x="34733" y="52712"/>
                  </a:lnTo>
                  <a:lnTo>
                    <a:pt x="0" y="0"/>
                  </a:lnTo>
                  <a:lnTo>
                    <a:pt x="27656" y="0"/>
                  </a:lnTo>
                  <a:lnTo>
                    <a:pt x="50168" y="35355"/>
                  </a:lnTo>
                  <a:lnTo>
                    <a:pt x="71395" y="0"/>
                  </a:lnTo>
                  <a:lnTo>
                    <a:pt x="97765" y="0"/>
                  </a:lnTo>
                  <a:lnTo>
                    <a:pt x="63675" y="53998"/>
                  </a:lnTo>
                  <a:lnTo>
                    <a:pt x="98408" y="109281"/>
                  </a:lnTo>
                  <a:lnTo>
                    <a:pt x="72038" y="109281"/>
                  </a:lnTo>
                  <a:close/>
                </a:path>
              </a:pathLst>
            </a:custGeom>
            <a:solidFill>
              <a:srgbClr val="000000"/>
            </a:solidFill>
            <a:ln w="4763" cap="flat">
              <a:noFill/>
              <a:prstDash val="solid"/>
              <a:miter/>
            </a:ln>
          </p:spPr>
          <p:txBody>
            <a:bodyPr rtlCol="0" anchor="ctr"/>
            <a:lstStyle/>
            <a:p>
              <a:endParaRPr lang="ru-RU"/>
            </a:p>
          </p:txBody>
        </p:sp>
        <p:sp>
          <p:nvSpPr>
            <p:cNvPr id="23" name="Полилиния: фигура 22">
              <a:extLst>
                <a:ext uri="{FF2B5EF4-FFF2-40B4-BE49-F238E27FC236}">
                  <a16:creationId xmlns:a16="http://schemas.microsoft.com/office/drawing/2014/main" id="{0DD72DB9-7001-4100-AAE7-F3870AC1C399}"/>
                </a:ext>
              </a:extLst>
            </p:cNvPr>
            <p:cNvSpPr/>
            <p:nvPr/>
          </p:nvSpPr>
          <p:spPr>
            <a:xfrm>
              <a:off x="651181" y="331979"/>
              <a:ext cx="81686" cy="110566"/>
            </a:xfrm>
            <a:custGeom>
              <a:avLst/>
              <a:gdLst>
                <a:gd name="connsiteX0" fmla="*/ 81686 w 81686"/>
                <a:gd name="connsiteY0" fmla="*/ 71354 h 110566"/>
                <a:gd name="connsiteX1" fmla="*/ 39881 w 81686"/>
                <a:gd name="connsiteY1" fmla="*/ 110567 h 110566"/>
                <a:gd name="connsiteX2" fmla="*/ 0 w 81686"/>
                <a:gd name="connsiteY2" fmla="*/ 73925 h 110566"/>
                <a:gd name="connsiteX3" fmla="*/ 22512 w 81686"/>
                <a:gd name="connsiteY3" fmla="*/ 73925 h 110566"/>
                <a:gd name="connsiteX4" fmla="*/ 42453 w 81686"/>
                <a:gd name="connsiteY4" fmla="*/ 89354 h 110566"/>
                <a:gd name="connsiteX5" fmla="*/ 59174 w 81686"/>
                <a:gd name="connsiteY5" fmla="*/ 71354 h 110566"/>
                <a:gd name="connsiteX6" fmla="*/ 39881 w 81686"/>
                <a:gd name="connsiteY6" fmla="*/ 53998 h 110566"/>
                <a:gd name="connsiteX7" fmla="*/ 21869 w 81686"/>
                <a:gd name="connsiteY7" fmla="*/ 62997 h 110566"/>
                <a:gd name="connsiteX8" fmla="*/ 0 w 81686"/>
                <a:gd name="connsiteY8" fmla="*/ 62997 h 110566"/>
                <a:gd name="connsiteX9" fmla="*/ 7720 w 81686"/>
                <a:gd name="connsiteY9" fmla="*/ 0 h 110566"/>
                <a:gd name="connsiteX10" fmla="*/ 78472 w 81686"/>
                <a:gd name="connsiteY10" fmla="*/ 0 h 110566"/>
                <a:gd name="connsiteX11" fmla="*/ 75900 w 81686"/>
                <a:gd name="connsiteY11" fmla="*/ 21214 h 110566"/>
                <a:gd name="connsiteX12" fmla="*/ 25084 w 81686"/>
                <a:gd name="connsiteY12" fmla="*/ 21214 h 110566"/>
                <a:gd name="connsiteX13" fmla="*/ 23155 w 81686"/>
                <a:gd name="connsiteY13" fmla="*/ 42427 h 110566"/>
                <a:gd name="connsiteX14" fmla="*/ 44382 w 81686"/>
                <a:gd name="connsiteY14" fmla="*/ 35999 h 110566"/>
                <a:gd name="connsiteX15" fmla="*/ 81686 w 81686"/>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86" h="110566">
                  <a:moveTo>
                    <a:pt x="81686" y="71354"/>
                  </a:moveTo>
                  <a:cubicBezTo>
                    <a:pt x="81686" y="95139"/>
                    <a:pt x="63679" y="110567"/>
                    <a:pt x="39881" y="110567"/>
                  </a:cubicBezTo>
                  <a:cubicBezTo>
                    <a:pt x="19298" y="110567"/>
                    <a:pt x="1286" y="98996"/>
                    <a:pt x="0" y="73925"/>
                  </a:cubicBezTo>
                  <a:lnTo>
                    <a:pt x="22512" y="73925"/>
                  </a:lnTo>
                  <a:cubicBezTo>
                    <a:pt x="23798" y="84853"/>
                    <a:pt x="32804" y="89354"/>
                    <a:pt x="42453" y="89354"/>
                  </a:cubicBezTo>
                  <a:cubicBezTo>
                    <a:pt x="54031" y="89354"/>
                    <a:pt x="59174" y="81639"/>
                    <a:pt x="59174" y="71354"/>
                  </a:cubicBezTo>
                  <a:cubicBezTo>
                    <a:pt x="59174" y="60426"/>
                    <a:pt x="51459" y="53998"/>
                    <a:pt x="39881" y="53998"/>
                  </a:cubicBezTo>
                  <a:cubicBezTo>
                    <a:pt x="30875" y="53998"/>
                    <a:pt x="24441" y="58498"/>
                    <a:pt x="21869" y="62997"/>
                  </a:cubicBezTo>
                  <a:lnTo>
                    <a:pt x="0" y="62997"/>
                  </a:lnTo>
                  <a:lnTo>
                    <a:pt x="7720" y="0"/>
                  </a:lnTo>
                  <a:lnTo>
                    <a:pt x="78472" y="0"/>
                  </a:lnTo>
                  <a:lnTo>
                    <a:pt x="75900" y="21214"/>
                  </a:lnTo>
                  <a:lnTo>
                    <a:pt x="25084" y="21214"/>
                  </a:lnTo>
                  <a:lnTo>
                    <a:pt x="23155" y="42427"/>
                  </a:lnTo>
                  <a:cubicBezTo>
                    <a:pt x="23155" y="42427"/>
                    <a:pt x="28299" y="35999"/>
                    <a:pt x="44382" y="35999"/>
                  </a:cubicBezTo>
                  <a:cubicBezTo>
                    <a:pt x="64965" y="35356"/>
                    <a:pt x="81686" y="48212"/>
                    <a:pt x="81686" y="71354"/>
                  </a:cubicBezTo>
                  <a:close/>
                </a:path>
              </a:pathLst>
            </a:custGeom>
            <a:solidFill>
              <a:srgbClr val="000000"/>
            </a:solidFill>
            <a:ln w="4763" cap="flat">
              <a:no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id="{94B4EBDC-F843-4765-BB43-C935C1DA67F9}"/>
                </a:ext>
              </a:extLst>
            </p:cNvPr>
            <p:cNvSpPr/>
            <p:nvPr/>
          </p:nvSpPr>
          <p:spPr>
            <a:xfrm>
              <a:off x="428627" y="238125"/>
              <a:ext cx="225125" cy="201848"/>
            </a:xfrm>
            <a:custGeom>
              <a:avLst/>
              <a:gdLst>
                <a:gd name="connsiteX0" fmla="*/ 225126 w 225125"/>
                <a:gd name="connsiteY0" fmla="*/ 79711 h 201848"/>
                <a:gd name="connsiteX1" fmla="*/ 95838 w 225125"/>
                <a:gd name="connsiteY1" fmla="*/ 0 h 201848"/>
                <a:gd name="connsiteX2" fmla="*/ 0 w 225125"/>
                <a:gd name="connsiteY2" fmla="*/ 0 h 201848"/>
                <a:gd name="connsiteX3" fmla="*/ 12864 w 225125"/>
                <a:gd name="connsiteY3" fmla="*/ 87425 h 201848"/>
                <a:gd name="connsiteX4" fmla="*/ 106773 w 225125"/>
                <a:gd name="connsiteY4" fmla="*/ 201849 h 201848"/>
                <a:gd name="connsiteX5" fmla="*/ 108702 w 225125"/>
                <a:gd name="connsiteY5" fmla="*/ 199920 h 201848"/>
                <a:gd name="connsiteX6" fmla="*/ 107416 w 225125"/>
                <a:gd name="connsiteY6" fmla="*/ 198634 h 201848"/>
                <a:gd name="connsiteX7" fmla="*/ 59176 w 225125"/>
                <a:gd name="connsiteY7" fmla="*/ 82925 h 201848"/>
                <a:gd name="connsiteX8" fmla="*/ 53385 w 225125"/>
                <a:gd name="connsiteY8" fmla="*/ 43070 h 201848"/>
                <a:gd name="connsiteX9" fmla="*/ 108059 w 225125"/>
                <a:gd name="connsiteY9" fmla="*/ 43070 h 201848"/>
                <a:gd name="connsiteX10" fmla="*/ 221906 w 225125"/>
                <a:gd name="connsiteY10" fmla="*/ 80996 h 201848"/>
                <a:gd name="connsiteX11" fmla="*/ 223192 w 225125"/>
                <a:gd name="connsiteY11" fmla="*/ 81639 h 201848"/>
                <a:gd name="connsiteX12" fmla="*/ 225126 w 225125"/>
                <a:gd name="connsiteY12" fmla="*/ 79711 h 201848"/>
                <a:gd name="connsiteX13" fmla="*/ 225126 w 225125"/>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5" h="201848">
                  <a:moveTo>
                    <a:pt x="225126" y="79711"/>
                  </a:moveTo>
                  <a:cubicBezTo>
                    <a:pt x="212905" y="32784"/>
                    <a:pt x="174953" y="0"/>
                    <a:pt x="95838" y="0"/>
                  </a:cubicBezTo>
                  <a:lnTo>
                    <a:pt x="0" y="0"/>
                  </a:lnTo>
                  <a:lnTo>
                    <a:pt x="12864" y="87425"/>
                  </a:lnTo>
                  <a:cubicBezTo>
                    <a:pt x="22512" y="167136"/>
                    <a:pt x="52742" y="192206"/>
                    <a:pt x="106773" y="201849"/>
                  </a:cubicBezTo>
                  <a:cubicBezTo>
                    <a:pt x="106773" y="201849"/>
                    <a:pt x="108702" y="201849"/>
                    <a:pt x="108702" y="199920"/>
                  </a:cubicBezTo>
                  <a:cubicBezTo>
                    <a:pt x="108702" y="199277"/>
                    <a:pt x="108059" y="198634"/>
                    <a:pt x="107416" y="198634"/>
                  </a:cubicBezTo>
                  <a:cubicBezTo>
                    <a:pt x="71397" y="183206"/>
                    <a:pt x="66892" y="133709"/>
                    <a:pt x="59176" y="82925"/>
                  </a:cubicBezTo>
                  <a:lnTo>
                    <a:pt x="53385" y="43070"/>
                  </a:lnTo>
                  <a:lnTo>
                    <a:pt x="108059" y="43070"/>
                  </a:lnTo>
                  <a:cubicBezTo>
                    <a:pt x="158232" y="43070"/>
                    <a:pt x="197465" y="42427"/>
                    <a:pt x="221906" y="80996"/>
                  </a:cubicBezTo>
                  <a:cubicBezTo>
                    <a:pt x="222549" y="81639"/>
                    <a:pt x="222549" y="81639"/>
                    <a:pt x="223192" y="81639"/>
                  </a:cubicBezTo>
                  <a:cubicBezTo>
                    <a:pt x="224483" y="82282"/>
                    <a:pt x="225126" y="80996"/>
                    <a:pt x="225126" y="79711"/>
                  </a:cubicBezTo>
                  <a:cubicBezTo>
                    <a:pt x="225126" y="80354"/>
                    <a:pt x="225126" y="79711"/>
                    <a:pt x="225126" y="79711"/>
                  </a:cubicBezTo>
                  <a:close/>
                </a:path>
              </a:pathLst>
            </a:custGeom>
            <a:solidFill>
              <a:srgbClr val="5FAF2D"/>
            </a:solidFill>
            <a:ln w="4763" cap="flat">
              <a:noFill/>
              <a:prstDash val="solid"/>
              <a:miter/>
            </a:ln>
          </p:spPr>
          <p:txBody>
            <a:bodyPr rtlCol="0" anchor="ctr"/>
            <a:lstStyle/>
            <a:p>
              <a:endParaRPr lang="ru-RU"/>
            </a:p>
          </p:txBody>
        </p:sp>
        <p:sp>
          <p:nvSpPr>
            <p:cNvPr id="25" name="Полилиния: фигура 24">
              <a:extLst>
                <a:ext uri="{FF2B5EF4-FFF2-40B4-BE49-F238E27FC236}">
                  <a16:creationId xmlns:a16="http://schemas.microsoft.com/office/drawing/2014/main" id="{969631BF-6785-4CFF-A8E7-E17C5BF313CE}"/>
                </a:ext>
              </a:extLst>
            </p:cNvPr>
            <p:cNvSpPr/>
            <p:nvPr/>
          </p:nvSpPr>
          <p:spPr>
            <a:xfrm>
              <a:off x="750236" y="326836"/>
              <a:ext cx="112708" cy="116994"/>
            </a:xfrm>
            <a:custGeom>
              <a:avLst/>
              <a:gdLst>
                <a:gd name="connsiteX0" fmla="*/ 112562 w 112708"/>
                <a:gd name="connsiteY0" fmla="*/ 56569 h 116994"/>
                <a:gd name="connsiteX1" fmla="*/ 57245 w 112708"/>
                <a:gd name="connsiteY1" fmla="*/ 116995 h 116994"/>
                <a:gd name="connsiteX2" fmla="*/ 0 w 112708"/>
                <a:gd name="connsiteY2" fmla="*/ 58497 h 116994"/>
                <a:gd name="connsiteX3" fmla="*/ 57888 w 112708"/>
                <a:gd name="connsiteY3" fmla="*/ 0 h 116994"/>
                <a:gd name="connsiteX4" fmla="*/ 111276 w 112708"/>
                <a:gd name="connsiteY4" fmla="*/ 37284 h 116994"/>
                <a:gd name="connsiteX5" fmla="*/ 97122 w 112708"/>
                <a:gd name="connsiteY5" fmla="*/ 37284 h 116994"/>
                <a:gd name="connsiteX6" fmla="*/ 57888 w 112708"/>
                <a:gd name="connsiteY6" fmla="*/ 12856 h 116994"/>
                <a:gd name="connsiteX7" fmla="*/ 13506 w 112708"/>
                <a:gd name="connsiteY7" fmla="*/ 58497 h 116994"/>
                <a:gd name="connsiteX8" fmla="*/ 57888 w 112708"/>
                <a:gd name="connsiteY8" fmla="*/ 104138 h 116994"/>
                <a:gd name="connsiteX9" fmla="*/ 99055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48" y="116995"/>
                    <a:pt x="57245" y="116995"/>
                  </a:cubicBezTo>
                  <a:cubicBezTo>
                    <a:pt x="25084" y="116995"/>
                    <a:pt x="0" y="92567"/>
                    <a:pt x="0" y="58497"/>
                  </a:cubicBezTo>
                  <a:cubicBezTo>
                    <a:pt x="0" y="25070"/>
                    <a:pt x="25084" y="0"/>
                    <a:pt x="57888" y="0"/>
                  </a:cubicBezTo>
                  <a:cubicBezTo>
                    <a:pt x="83615" y="0"/>
                    <a:pt x="103556" y="14785"/>
                    <a:pt x="111276" y="37284"/>
                  </a:cubicBezTo>
                  <a:lnTo>
                    <a:pt x="97122" y="37284"/>
                  </a:lnTo>
                  <a:cubicBezTo>
                    <a:pt x="90049" y="22499"/>
                    <a:pt x="75900" y="12856"/>
                    <a:pt x="57888" y="12856"/>
                  </a:cubicBezTo>
                  <a:cubicBezTo>
                    <a:pt x="32161" y="12856"/>
                    <a:pt x="13506" y="32141"/>
                    <a:pt x="13506" y="58497"/>
                  </a:cubicBezTo>
                  <a:cubicBezTo>
                    <a:pt x="13506" y="84211"/>
                    <a:pt x="31518" y="104138"/>
                    <a:pt x="57888" y="104138"/>
                  </a:cubicBezTo>
                  <a:cubicBezTo>
                    <a:pt x="80401" y="104138"/>
                    <a:pt x="97122" y="89996"/>
                    <a:pt x="99055" y="67497"/>
                  </a:cubicBezTo>
                  <a:lnTo>
                    <a:pt x="55316" y="67497"/>
                  </a:lnTo>
                  <a:lnTo>
                    <a:pt x="55316" y="55926"/>
                  </a:lnTo>
                  <a:lnTo>
                    <a:pt x="112562" y="56569"/>
                  </a:lnTo>
                  <a:close/>
                </a:path>
              </a:pathLst>
            </a:custGeom>
            <a:solidFill>
              <a:srgbClr val="000000"/>
            </a:solidFill>
            <a:ln w="4763"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id="{191CB4A6-B849-4156-B993-28B36DCA12DF}"/>
                </a:ext>
              </a:extLst>
            </p:cNvPr>
            <p:cNvSpPr/>
            <p:nvPr/>
          </p:nvSpPr>
          <p:spPr>
            <a:xfrm>
              <a:off x="880805" y="351903"/>
              <a:ext cx="50811" cy="89353"/>
            </a:xfrm>
            <a:custGeom>
              <a:avLst/>
              <a:gdLst>
                <a:gd name="connsiteX0" fmla="*/ 50811 w 50811"/>
                <a:gd name="connsiteY0" fmla="*/ 0 h 89353"/>
                <a:gd name="connsiteX1" fmla="*/ 50811 w 50811"/>
                <a:gd name="connsiteY1" fmla="*/ 13499 h 89353"/>
                <a:gd name="connsiteX2" fmla="*/ 45025 w 50811"/>
                <a:gd name="connsiteY2" fmla="*/ 12857 h 89353"/>
                <a:gd name="connsiteX3" fmla="*/ 13506 w 50811"/>
                <a:gd name="connsiteY3" fmla="*/ 47569 h 89353"/>
                <a:gd name="connsiteX4" fmla="*/ 13506 w 50811"/>
                <a:gd name="connsiteY4" fmla="*/ 89354 h 89353"/>
                <a:gd name="connsiteX5" fmla="*/ 0 w 50811"/>
                <a:gd name="connsiteY5" fmla="*/ 89354 h 89353"/>
                <a:gd name="connsiteX6" fmla="*/ 0 w 50811"/>
                <a:gd name="connsiteY6" fmla="*/ 1929 h 89353"/>
                <a:gd name="connsiteX7" fmla="*/ 13506 w 50811"/>
                <a:gd name="connsiteY7" fmla="*/ 1929 h 89353"/>
                <a:gd name="connsiteX8" fmla="*/ 13506 w 50811"/>
                <a:gd name="connsiteY8" fmla="*/ 21857 h 89353"/>
                <a:gd name="connsiteX9" fmla="*/ 45025 w 50811"/>
                <a:gd name="connsiteY9" fmla="*/ 0 h 89353"/>
                <a:gd name="connsiteX10" fmla="*/ 50811 w 50811"/>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1" h="89353">
                  <a:moveTo>
                    <a:pt x="50811" y="0"/>
                  </a:moveTo>
                  <a:lnTo>
                    <a:pt x="50811" y="13499"/>
                  </a:lnTo>
                  <a:cubicBezTo>
                    <a:pt x="49525" y="13499"/>
                    <a:pt x="47596" y="12857"/>
                    <a:pt x="45025" y="12857"/>
                  </a:cubicBezTo>
                  <a:cubicBezTo>
                    <a:pt x="26370" y="12857"/>
                    <a:pt x="13506" y="25070"/>
                    <a:pt x="13506" y="47569"/>
                  </a:cubicBezTo>
                  <a:lnTo>
                    <a:pt x="13506" y="89354"/>
                  </a:lnTo>
                  <a:lnTo>
                    <a:pt x="0" y="89354"/>
                  </a:lnTo>
                  <a:lnTo>
                    <a:pt x="0" y="1929"/>
                  </a:lnTo>
                  <a:lnTo>
                    <a:pt x="13506" y="1929"/>
                  </a:lnTo>
                  <a:lnTo>
                    <a:pt x="13506" y="21857"/>
                  </a:lnTo>
                  <a:cubicBezTo>
                    <a:pt x="18650" y="8357"/>
                    <a:pt x="29585" y="0"/>
                    <a:pt x="45025" y="0"/>
                  </a:cubicBezTo>
                  <a:cubicBezTo>
                    <a:pt x="47596" y="0"/>
                    <a:pt x="49525" y="0"/>
                    <a:pt x="50811" y="0"/>
                  </a:cubicBezTo>
                  <a:close/>
                </a:path>
              </a:pathLst>
            </a:custGeom>
            <a:solidFill>
              <a:srgbClr val="000000"/>
            </a:solidFill>
            <a:ln w="4763" cap="flat">
              <a:noFill/>
              <a:prstDash val="solid"/>
              <a:miter/>
            </a:ln>
          </p:spPr>
          <p:txBody>
            <a:bodyPr rtlCol="0" anchor="ctr"/>
            <a:lstStyle/>
            <a:p>
              <a:endParaRPr lang="ru-RU"/>
            </a:p>
          </p:txBody>
        </p:sp>
        <p:sp>
          <p:nvSpPr>
            <p:cNvPr id="27" name="Полилиния: фигура 26">
              <a:extLst>
                <a:ext uri="{FF2B5EF4-FFF2-40B4-BE49-F238E27FC236}">
                  <a16:creationId xmlns:a16="http://schemas.microsoft.com/office/drawing/2014/main" id="{B2720FF9-74B2-4538-B5CF-59FD1D5A25E8}"/>
                </a:ext>
              </a:extLst>
            </p:cNvPr>
            <p:cNvSpPr/>
            <p:nvPr/>
          </p:nvSpPr>
          <p:spPr>
            <a:xfrm>
              <a:off x="938693"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6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41" y="92568"/>
                    <a:pt x="0" y="72640"/>
                    <a:pt x="0" y="46284"/>
                  </a:cubicBezTo>
                  <a:cubicBezTo>
                    <a:pt x="0" y="19928"/>
                    <a:pt x="20584" y="0"/>
                    <a:pt x="45668" y="0"/>
                  </a:cubicBezTo>
                  <a:cubicBezTo>
                    <a:pt x="70752" y="0"/>
                    <a:pt x="91335" y="19285"/>
                    <a:pt x="91335" y="46284"/>
                  </a:cubicBezTo>
                  <a:close/>
                  <a:moveTo>
                    <a:pt x="12864" y="46284"/>
                  </a:moveTo>
                  <a:cubicBezTo>
                    <a:pt x="12864" y="65569"/>
                    <a:pt x="27013" y="79711"/>
                    <a:pt x="45025" y="79711"/>
                  </a:cubicBezTo>
                  <a:cubicBezTo>
                    <a:pt x="63036" y="79711"/>
                    <a:pt x="77186" y="65569"/>
                    <a:pt x="77186" y="46284"/>
                  </a:cubicBezTo>
                  <a:cubicBezTo>
                    <a:pt x="77186" y="26999"/>
                    <a:pt x="63036" y="12857"/>
                    <a:pt x="45025" y="12857"/>
                  </a:cubicBezTo>
                  <a:cubicBezTo>
                    <a:pt x="27661" y="12857"/>
                    <a:pt x="12864" y="26356"/>
                    <a:pt x="12864" y="46284"/>
                  </a:cubicBezTo>
                  <a:close/>
                </a:path>
              </a:pathLst>
            </a:custGeom>
            <a:solidFill>
              <a:srgbClr val="000000"/>
            </a:solidFill>
            <a:ln w="4763" cap="flat">
              <a:noFill/>
              <a:prstDash val="solid"/>
              <a:miter/>
            </a:ln>
          </p:spPr>
          <p:txBody>
            <a:bodyPr rtlCol="0" anchor="ctr"/>
            <a:lstStyle/>
            <a:p>
              <a:endParaRPr lang="ru-RU"/>
            </a:p>
          </p:txBody>
        </p:sp>
        <p:sp>
          <p:nvSpPr>
            <p:cNvPr id="28" name="Полилиния: фигура 27">
              <a:extLst>
                <a:ext uri="{FF2B5EF4-FFF2-40B4-BE49-F238E27FC236}">
                  <a16:creationId xmlns:a16="http://schemas.microsoft.com/office/drawing/2014/main" id="{65EA4791-3666-4224-B56D-B8E7AAFEFC05}"/>
                </a:ext>
              </a:extLst>
            </p:cNvPr>
            <p:cNvSpPr/>
            <p:nvPr/>
          </p:nvSpPr>
          <p:spPr>
            <a:xfrm>
              <a:off x="1046111" y="353838"/>
              <a:ext cx="76542" cy="90638"/>
            </a:xfrm>
            <a:custGeom>
              <a:avLst/>
              <a:gdLst>
                <a:gd name="connsiteX0" fmla="*/ 76543 w 76542"/>
                <a:gd name="connsiteY0" fmla="*/ 0 h 90638"/>
                <a:gd name="connsiteX1" fmla="*/ 76543 w 76542"/>
                <a:gd name="connsiteY1" fmla="*/ 88710 h 90638"/>
                <a:gd name="connsiteX2" fmla="*/ 63032 w 76542"/>
                <a:gd name="connsiteY2" fmla="*/ 88710 h 90638"/>
                <a:gd name="connsiteX3" fmla="*/ 63032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2 w 76542"/>
                <a:gd name="connsiteY10" fmla="*/ 45641 h 90638"/>
                <a:gd name="connsiteX11" fmla="*/ 63032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2" y="88710"/>
                  </a:lnTo>
                  <a:lnTo>
                    <a:pt x="63032" y="71354"/>
                  </a:lnTo>
                  <a:cubicBezTo>
                    <a:pt x="57245" y="82925"/>
                    <a:pt x="46953"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0" y="77782"/>
                    <a:pt x="63032" y="64926"/>
                    <a:pt x="63032" y="45641"/>
                  </a:cubicBezTo>
                  <a:lnTo>
                    <a:pt x="63032" y="0"/>
                  </a:lnTo>
                  <a:lnTo>
                    <a:pt x="76543" y="0"/>
                  </a:lnTo>
                  <a:close/>
                </a:path>
              </a:pathLst>
            </a:custGeom>
            <a:solidFill>
              <a:srgbClr val="000000"/>
            </a:solidFill>
            <a:ln w="4763" cap="flat">
              <a:noFill/>
              <a:prstDash val="solid"/>
              <a:miter/>
            </a:ln>
          </p:spPr>
          <p:txBody>
            <a:bodyPr rtlCol="0" anchor="ctr"/>
            <a:lstStyle/>
            <a:p>
              <a:endParaRPr lang="ru-RU"/>
            </a:p>
          </p:txBody>
        </p:sp>
        <p:sp>
          <p:nvSpPr>
            <p:cNvPr id="29" name="Полилиния: фигура 28">
              <a:extLst>
                <a:ext uri="{FF2B5EF4-FFF2-40B4-BE49-F238E27FC236}">
                  <a16:creationId xmlns:a16="http://schemas.microsoft.com/office/drawing/2014/main" id="{1B172824-F5AD-471F-B809-E4BA92189170}"/>
                </a:ext>
              </a:extLst>
            </p:cNvPr>
            <p:cNvSpPr/>
            <p:nvPr/>
          </p:nvSpPr>
          <p:spPr>
            <a:xfrm>
              <a:off x="1142595" y="351903"/>
              <a:ext cx="88758" cy="131137"/>
            </a:xfrm>
            <a:custGeom>
              <a:avLst/>
              <a:gdLst>
                <a:gd name="connsiteX0" fmla="*/ 88759 w 88758"/>
                <a:gd name="connsiteY0" fmla="*/ 46284 h 131137"/>
                <a:gd name="connsiteX1" fmla="*/ 46954 w 88758"/>
                <a:gd name="connsiteY1" fmla="*/ 92568 h 131137"/>
                <a:gd name="connsiteX2" fmla="*/ 12864 w 88758"/>
                <a:gd name="connsiteY2" fmla="*/ 72640 h 131137"/>
                <a:gd name="connsiteX3" fmla="*/ 12864 w 88758"/>
                <a:gd name="connsiteY3" fmla="*/ 131137 h 131137"/>
                <a:gd name="connsiteX4" fmla="*/ 0 w 88758"/>
                <a:gd name="connsiteY4" fmla="*/ 131137 h 131137"/>
                <a:gd name="connsiteX5" fmla="*/ 0 w 88758"/>
                <a:gd name="connsiteY5" fmla="*/ 1929 h 131137"/>
                <a:gd name="connsiteX6" fmla="*/ 13507 w 88758"/>
                <a:gd name="connsiteY6" fmla="*/ 1929 h 131137"/>
                <a:gd name="connsiteX7" fmla="*/ 13507 w 88758"/>
                <a:gd name="connsiteY7" fmla="*/ 19928 h 131137"/>
                <a:gd name="connsiteX8" fmla="*/ 47596 w 88758"/>
                <a:gd name="connsiteY8" fmla="*/ 0 h 131137"/>
                <a:gd name="connsiteX9" fmla="*/ 88759 w 88758"/>
                <a:gd name="connsiteY9" fmla="*/ 46284 h 131137"/>
                <a:gd name="connsiteX10" fmla="*/ 75252 w 88758"/>
                <a:gd name="connsiteY10" fmla="*/ 46284 h 131137"/>
                <a:gd name="connsiteX11" fmla="*/ 44382 w 88758"/>
                <a:gd name="connsiteY11" fmla="*/ 12857 h 131137"/>
                <a:gd name="connsiteX12" fmla="*/ 12221 w 88758"/>
                <a:gd name="connsiteY12" fmla="*/ 46284 h 131137"/>
                <a:gd name="connsiteX13" fmla="*/ 44382 w 88758"/>
                <a:gd name="connsiteY13" fmla="*/ 79711 h 131137"/>
                <a:gd name="connsiteX14" fmla="*/ 75252 w 88758"/>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58" h="131137">
                  <a:moveTo>
                    <a:pt x="88759" y="46284"/>
                  </a:moveTo>
                  <a:cubicBezTo>
                    <a:pt x="88759" y="73282"/>
                    <a:pt x="71395" y="92568"/>
                    <a:pt x="46954" y="92568"/>
                  </a:cubicBezTo>
                  <a:cubicBezTo>
                    <a:pt x="31513" y="92568"/>
                    <a:pt x="19936" y="84853"/>
                    <a:pt x="12864" y="72640"/>
                  </a:cubicBezTo>
                  <a:lnTo>
                    <a:pt x="12864" y="131137"/>
                  </a:lnTo>
                  <a:lnTo>
                    <a:pt x="0" y="131137"/>
                  </a:lnTo>
                  <a:lnTo>
                    <a:pt x="0" y="1929"/>
                  </a:lnTo>
                  <a:lnTo>
                    <a:pt x="13507" y="1929"/>
                  </a:lnTo>
                  <a:lnTo>
                    <a:pt x="13507" y="19928"/>
                  </a:lnTo>
                  <a:cubicBezTo>
                    <a:pt x="20579" y="7714"/>
                    <a:pt x="32156" y="0"/>
                    <a:pt x="47596" y="0"/>
                  </a:cubicBezTo>
                  <a:cubicBezTo>
                    <a:pt x="71395" y="0"/>
                    <a:pt x="88759" y="19285"/>
                    <a:pt x="88759" y="46284"/>
                  </a:cubicBezTo>
                  <a:close/>
                  <a:moveTo>
                    <a:pt x="75252" y="46284"/>
                  </a:moveTo>
                  <a:cubicBezTo>
                    <a:pt x="75252" y="26999"/>
                    <a:pt x="62389" y="12857"/>
                    <a:pt x="44382" y="12857"/>
                  </a:cubicBezTo>
                  <a:cubicBezTo>
                    <a:pt x="26370" y="12857"/>
                    <a:pt x="12221" y="26999"/>
                    <a:pt x="12221" y="46284"/>
                  </a:cubicBezTo>
                  <a:cubicBezTo>
                    <a:pt x="12221" y="65569"/>
                    <a:pt x="25727" y="79711"/>
                    <a:pt x="44382" y="79711"/>
                  </a:cubicBezTo>
                  <a:cubicBezTo>
                    <a:pt x="63032" y="79711"/>
                    <a:pt x="75252" y="65569"/>
                    <a:pt x="75252" y="46284"/>
                  </a:cubicBezTo>
                  <a:close/>
                </a:path>
              </a:pathLst>
            </a:custGeom>
            <a:solidFill>
              <a:srgbClr val="000000"/>
            </a:solidFill>
            <a:ln w="4763" cap="flat">
              <a:noFill/>
              <a:prstDash val="solid"/>
              <a:miter/>
            </a:ln>
          </p:spPr>
          <p:txBody>
            <a:bodyPr rtlCol="0" anchor="ctr"/>
            <a:lstStyle/>
            <a:p>
              <a:endParaRPr lang="ru-RU"/>
            </a:p>
          </p:txBody>
        </p:sp>
      </p:grpSp>
      <p:sp>
        <p:nvSpPr>
          <p:cNvPr id="32" name="Object 3" descr="preencoded.png">
            <a:extLst>
              <a:ext uri="{FF2B5EF4-FFF2-40B4-BE49-F238E27FC236}">
                <a16:creationId xmlns:a16="http://schemas.microsoft.com/office/drawing/2014/main" id="{DC6A05FC-B259-4A63-83C0-D986FDAD4030}"/>
              </a:ext>
            </a:extLst>
          </p:cNvPr>
          <p:cNvSpPr/>
          <p:nvPr/>
        </p:nvSpPr>
        <p:spPr>
          <a:xfrm>
            <a:off x="428625" y="3429000"/>
            <a:ext cx="4572000" cy="4762"/>
          </a:xfrm>
          <a:custGeom>
            <a:avLst/>
            <a:gdLst>
              <a:gd name="connsiteX0" fmla="*/ 0 w 4572000"/>
              <a:gd name="connsiteY0" fmla="*/ 0 h 4762"/>
              <a:gd name="connsiteX1" fmla="*/ 4572000 w 4572000"/>
              <a:gd name="connsiteY1" fmla="*/ 0 h 4762"/>
              <a:gd name="connsiteX2" fmla="*/ 4572000 w 4572000"/>
              <a:gd name="connsiteY2" fmla="*/ 4763 h 4762"/>
              <a:gd name="connsiteX3" fmla="*/ 0 w 4572000"/>
              <a:gd name="connsiteY3" fmla="*/ 4763 h 4762"/>
            </a:gdLst>
            <a:ahLst/>
            <a:cxnLst>
              <a:cxn ang="0">
                <a:pos x="connsiteX0" y="connsiteY0"/>
              </a:cxn>
              <a:cxn ang="0">
                <a:pos x="connsiteX1" y="connsiteY1"/>
              </a:cxn>
              <a:cxn ang="0">
                <a:pos x="connsiteX2" y="connsiteY2"/>
              </a:cxn>
              <a:cxn ang="0">
                <a:pos x="connsiteX3" y="connsiteY3"/>
              </a:cxn>
            </a:cxnLst>
            <a:rect l="l" t="t" r="r" b="b"/>
            <a:pathLst>
              <a:path w="4572000" h="4762">
                <a:moveTo>
                  <a:pt x="0" y="0"/>
                </a:moveTo>
                <a:lnTo>
                  <a:pt x="4572000" y="0"/>
                </a:lnTo>
                <a:lnTo>
                  <a:pt x="4572000" y="4763"/>
                </a:lnTo>
                <a:lnTo>
                  <a:pt x="0" y="4763"/>
                </a:lnTo>
                <a:close/>
              </a:path>
            </a:pathLst>
          </a:custGeom>
          <a:solidFill>
            <a:srgbClr val="50565E"/>
          </a:solidFill>
          <a:ln w="4763" cap="flat">
            <a:noFill/>
            <a:prstDash val="solid"/>
            <a:miter/>
          </a:ln>
        </p:spPr>
        <p:txBody>
          <a:bodyPr rtlCol="0" anchor="ctr"/>
          <a:lstStyle/>
          <a:p>
            <a:endParaRPr lang="ru-RU"/>
          </a:p>
        </p:txBody>
      </p:sp>
      <p:sp>
        <p:nvSpPr>
          <p:cNvPr id="33" name="Object 8" descr="preencoded.png">
            <a:extLst>
              <a:ext uri="{FF2B5EF4-FFF2-40B4-BE49-F238E27FC236}">
                <a16:creationId xmlns:a16="http://schemas.microsoft.com/office/drawing/2014/main" id="{474CFC3C-139C-44C1-A12A-E560FE7D546A}"/>
              </a:ext>
            </a:extLst>
          </p:cNvPr>
          <p:cNvSpPr/>
          <p:nvPr/>
        </p:nvSpPr>
        <p:spPr>
          <a:xfrm>
            <a:off x="2669381" y="4045743"/>
            <a:ext cx="0" cy="2009775"/>
          </a:xfrm>
          <a:custGeom>
            <a:avLst/>
            <a:gdLst>
              <a:gd name="connsiteX0" fmla="*/ 0 w 0"/>
              <a:gd name="connsiteY0" fmla="*/ 0 h 2009775"/>
              <a:gd name="connsiteX1" fmla="*/ 0 w 0"/>
              <a:gd name="connsiteY1" fmla="*/ 2009775 h 2009775"/>
            </a:gdLst>
            <a:ahLst/>
            <a:cxnLst>
              <a:cxn ang="0">
                <a:pos x="connsiteX0" y="connsiteY0"/>
              </a:cxn>
              <a:cxn ang="0">
                <a:pos x="connsiteX1" y="connsiteY1"/>
              </a:cxn>
            </a:cxnLst>
            <a:rect l="l" t="t" r="r" b="b"/>
            <a:pathLst>
              <a:path h="2009775">
                <a:moveTo>
                  <a:pt x="0" y="0"/>
                </a:moveTo>
                <a:lnTo>
                  <a:pt x="0" y="2009775"/>
                </a:lnTo>
              </a:path>
            </a:pathLst>
          </a:custGeom>
          <a:ln w="0" cap="flat">
            <a:solidFill>
              <a:srgbClr val="B4BBC5"/>
            </a:solidFill>
            <a:prstDash val="solid"/>
            <a:miter/>
          </a:ln>
        </p:spPr>
        <p:txBody>
          <a:bodyPr rtlCol="0" anchor="ctr"/>
          <a:lstStyle/>
          <a:p>
            <a:endParaRPr lang="ru-RU"/>
          </a:p>
        </p:txBody>
      </p:sp>
      <p:sp>
        <p:nvSpPr>
          <p:cNvPr id="34" name="Object 9" descr="preencoded.png">
            <a:extLst>
              <a:ext uri="{FF2B5EF4-FFF2-40B4-BE49-F238E27FC236}">
                <a16:creationId xmlns:a16="http://schemas.microsoft.com/office/drawing/2014/main" id="{39AB3ED1-69B6-48A5-8632-2823526E2020}"/>
              </a:ext>
            </a:extLst>
          </p:cNvPr>
          <p:cNvSpPr/>
          <p:nvPr/>
        </p:nvSpPr>
        <p:spPr>
          <a:xfrm>
            <a:off x="428625" y="5055204"/>
            <a:ext cx="4476750" cy="9144"/>
          </a:xfrm>
          <a:custGeom>
            <a:avLst/>
            <a:gdLst>
              <a:gd name="connsiteX0" fmla="*/ 4476750 w 4476750"/>
              <a:gd name="connsiteY0" fmla="*/ 0 h 9144"/>
              <a:gd name="connsiteX1" fmla="*/ 0 w 4476750"/>
              <a:gd name="connsiteY1" fmla="*/ 0 h 9144"/>
            </a:gdLst>
            <a:ahLst/>
            <a:cxnLst>
              <a:cxn ang="0">
                <a:pos x="connsiteX0" y="connsiteY0"/>
              </a:cxn>
              <a:cxn ang="0">
                <a:pos x="connsiteX1" y="connsiteY1"/>
              </a:cxn>
            </a:cxnLst>
            <a:rect l="l" t="t" r="r" b="b"/>
            <a:pathLst>
              <a:path w="4476750" h="9144">
                <a:moveTo>
                  <a:pt x="4476750" y="0"/>
                </a:moveTo>
                <a:lnTo>
                  <a:pt x="0" y="0"/>
                </a:lnTo>
              </a:path>
            </a:pathLst>
          </a:custGeom>
          <a:ln w="4763" cap="flat">
            <a:solidFill>
              <a:srgbClr val="B4BBC5"/>
            </a:solidFill>
            <a:prstDash val="solid"/>
            <a:miter/>
          </a:ln>
        </p:spPr>
        <p:txBody>
          <a:bodyPr rtlCol="0" anchor="ctr"/>
          <a:lstStyle/>
          <a:p>
            <a:endParaRPr lang="ru-RU"/>
          </a:p>
        </p:txBody>
      </p:sp>
      <p:sp>
        <p:nvSpPr>
          <p:cNvPr id="19" name="Текст 10">
            <a:extLst>
              <a:ext uri="{FF2B5EF4-FFF2-40B4-BE49-F238E27FC236}">
                <a16:creationId xmlns:a16="http://schemas.microsoft.com/office/drawing/2014/main" id="{86472253-DFBB-4C4D-A7B9-66B1711C3792}"/>
              </a:ext>
            </a:extLst>
          </p:cNvPr>
          <p:cNvSpPr>
            <a:spLocks noGrp="1"/>
          </p:cNvSpPr>
          <p:nvPr>
            <p:ph type="body" sz="quarter" idx="40" hasCustomPrompt="1"/>
          </p:nvPr>
        </p:nvSpPr>
        <p:spPr>
          <a:xfrm>
            <a:off x="336627" y="683259"/>
            <a:ext cx="5546013" cy="455931"/>
          </a:xfrm>
          <a:prstGeom prst="rect">
            <a:avLst/>
          </a:prstGeom>
        </p:spPr>
        <p:txBody>
          <a:bodyPr/>
          <a:lstStyle>
            <a:lvl1pPr marL="0" indent="0">
              <a:lnSpc>
                <a:spcPts val="3200"/>
              </a:lnSpc>
              <a:spcBef>
                <a:spcPts val="0"/>
              </a:spcBef>
              <a:buNone/>
              <a:defRPr sz="3600" spc="-100" baseline="0">
                <a:ln w="12700">
                  <a:noFill/>
                </a:ln>
                <a:solidFill>
                  <a:schemeClr val="tx1"/>
                </a:solidFill>
                <a:latin typeface="+mj-lt"/>
              </a:defRPr>
            </a:lvl1pPr>
          </a:lstStyle>
          <a:p>
            <a:pPr lvl="0"/>
            <a:r>
              <a:rPr lang="en-US" dirty="0"/>
              <a:t>X5’s Mission</a:t>
            </a:r>
          </a:p>
        </p:txBody>
      </p:sp>
      <p:sp>
        <p:nvSpPr>
          <p:cNvPr id="63" name="Текст 21">
            <a:extLst>
              <a:ext uri="{FF2B5EF4-FFF2-40B4-BE49-F238E27FC236}">
                <a16:creationId xmlns:a16="http://schemas.microsoft.com/office/drawing/2014/main" id="{15464B16-1E22-481C-AF3C-0278C0B7274F}"/>
              </a:ext>
            </a:extLst>
          </p:cNvPr>
          <p:cNvSpPr>
            <a:spLocks noGrp="1"/>
          </p:cNvSpPr>
          <p:nvPr>
            <p:ph type="body" sz="quarter" idx="20" hasCustomPrompt="1"/>
          </p:nvPr>
        </p:nvSpPr>
        <p:spPr>
          <a:xfrm>
            <a:off x="336627" y="1693858"/>
            <a:ext cx="4107357" cy="1299782"/>
          </a:xfrm>
          <a:prstGeom prst="rect">
            <a:avLst/>
          </a:prstGeom>
        </p:spPr>
        <p:txBody>
          <a:bodyPr/>
          <a:lstStyle>
            <a:lvl1pPr marL="0" indent="0">
              <a:lnSpc>
                <a:spcPts val="1800"/>
              </a:lnSpc>
              <a:spcBef>
                <a:spcPts val="0"/>
              </a:spcBef>
              <a:buNone/>
              <a:defRPr sz="1300" spc="-10" baseline="0">
                <a:solidFill>
                  <a:schemeClr val="tx1"/>
                </a:solidFill>
              </a:defRPr>
            </a:lvl1pPr>
            <a:lvl2pPr>
              <a:defRPr sz="1400"/>
            </a:lvl2pPr>
            <a:lvl3pPr>
              <a:defRPr sz="1400"/>
            </a:lvl3pPr>
            <a:lvl4pPr>
              <a:defRPr sz="1400"/>
            </a:lvl4pPr>
            <a:lvl5pPr>
              <a:defRPr sz="1400"/>
            </a:lvl5pPr>
          </a:lstStyle>
          <a:p>
            <a:pPr lvl="0"/>
            <a:r>
              <a:rPr lang="en-US" dirty="0"/>
              <a:t>X5 Retail Group strives to provide every customer, no matter where they live and regardless of income level, with the opportunity to shop in modern format stores, ensuring comfortable access to a wide range of high quality products </a:t>
            </a:r>
            <a:endParaRPr lang="ru-RU" dirty="0"/>
          </a:p>
        </p:txBody>
      </p:sp>
      <p:sp>
        <p:nvSpPr>
          <p:cNvPr id="64" name="Текст 21">
            <a:extLst>
              <a:ext uri="{FF2B5EF4-FFF2-40B4-BE49-F238E27FC236}">
                <a16:creationId xmlns:a16="http://schemas.microsoft.com/office/drawing/2014/main" id="{59134BFB-2161-4069-97B2-1EFCB9D799A1}"/>
              </a:ext>
            </a:extLst>
          </p:cNvPr>
          <p:cNvSpPr>
            <a:spLocks noGrp="1"/>
          </p:cNvSpPr>
          <p:nvPr>
            <p:ph type="body" sz="quarter" idx="53" hasCustomPrompt="1"/>
          </p:nvPr>
        </p:nvSpPr>
        <p:spPr>
          <a:xfrm>
            <a:off x="3642773" y="4361813"/>
            <a:ext cx="1445625" cy="235249"/>
          </a:xfrm>
          <a:prstGeom prst="rect">
            <a:avLst/>
          </a:prstGeom>
        </p:spPr>
        <p:txBody>
          <a:bodyPr/>
          <a:lstStyle>
            <a:lvl1pPr marL="0" indent="0">
              <a:lnSpc>
                <a:spcPct val="100000"/>
              </a:lnSpc>
              <a:buNone/>
              <a:defRPr sz="1000" spc="-20" baseline="0">
                <a:solidFill>
                  <a:schemeClr val="tx1"/>
                </a:solidFill>
                <a:latin typeface="+mj-lt"/>
              </a:defRPr>
            </a:lvl1pPr>
            <a:lvl2pPr>
              <a:defRPr sz="1400"/>
            </a:lvl2pPr>
            <a:lvl3pPr>
              <a:defRPr sz="1400"/>
            </a:lvl3pPr>
            <a:lvl4pPr>
              <a:defRPr sz="1400"/>
            </a:lvl4pPr>
            <a:lvl5pPr>
              <a:defRPr sz="1400"/>
            </a:lvl5pPr>
          </a:lstStyle>
          <a:p>
            <a:pPr lvl="0"/>
            <a:r>
              <a:rPr lang="en-US" dirty="0"/>
              <a:t>Client Centricity</a:t>
            </a:r>
          </a:p>
        </p:txBody>
      </p:sp>
      <p:sp>
        <p:nvSpPr>
          <p:cNvPr id="65" name="Текст 21">
            <a:extLst>
              <a:ext uri="{FF2B5EF4-FFF2-40B4-BE49-F238E27FC236}">
                <a16:creationId xmlns:a16="http://schemas.microsoft.com/office/drawing/2014/main" id="{C7DE21C7-828E-43AD-AC96-99858B8C6DCB}"/>
              </a:ext>
            </a:extLst>
          </p:cNvPr>
          <p:cNvSpPr>
            <a:spLocks noGrp="1"/>
          </p:cNvSpPr>
          <p:nvPr>
            <p:ph type="body" sz="quarter" idx="54" hasCustomPrompt="1"/>
          </p:nvPr>
        </p:nvSpPr>
        <p:spPr>
          <a:xfrm>
            <a:off x="3642773" y="5508343"/>
            <a:ext cx="1445625" cy="384747"/>
          </a:xfrm>
          <a:prstGeom prst="rect">
            <a:avLst/>
          </a:prstGeom>
        </p:spPr>
        <p:txBody>
          <a:bodyPr/>
          <a:lstStyle>
            <a:lvl1pPr marL="0" indent="0">
              <a:lnSpc>
                <a:spcPct val="100000"/>
              </a:lnSpc>
              <a:buNone/>
              <a:defRPr sz="1000" spc="-20" baseline="0">
                <a:solidFill>
                  <a:schemeClr val="tx1"/>
                </a:solidFill>
                <a:latin typeface="+mj-lt"/>
              </a:defRPr>
            </a:lvl1pPr>
            <a:lvl2pPr>
              <a:defRPr sz="1400"/>
            </a:lvl2pPr>
            <a:lvl3pPr>
              <a:defRPr sz="1400"/>
            </a:lvl3pPr>
            <a:lvl4pPr>
              <a:defRPr sz="1400"/>
            </a:lvl4pPr>
            <a:lvl5pPr>
              <a:defRPr sz="1400"/>
            </a:lvl5pPr>
          </a:lstStyle>
          <a:p>
            <a:pPr lvl="0"/>
            <a:r>
              <a:rPr lang="en-US" dirty="0"/>
              <a:t>Striving on Achievement</a:t>
            </a:r>
            <a:endParaRPr lang="ru-RU" dirty="0"/>
          </a:p>
        </p:txBody>
      </p:sp>
      <p:sp>
        <p:nvSpPr>
          <p:cNvPr id="66" name="Текст 21">
            <a:extLst>
              <a:ext uri="{FF2B5EF4-FFF2-40B4-BE49-F238E27FC236}">
                <a16:creationId xmlns:a16="http://schemas.microsoft.com/office/drawing/2014/main" id="{4FD98A6D-CAA0-49BE-94AF-B7D0DF3014BF}"/>
              </a:ext>
            </a:extLst>
          </p:cNvPr>
          <p:cNvSpPr>
            <a:spLocks noGrp="1"/>
          </p:cNvSpPr>
          <p:nvPr>
            <p:ph type="body" sz="quarter" idx="55" hasCustomPrompt="1"/>
          </p:nvPr>
        </p:nvSpPr>
        <p:spPr>
          <a:xfrm>
            <a:off x="1321664" y="4361813"/>
            <a:ext cx="1230384" cy="235249"/>
          </a:xfrm>
          <a:prstGeom prst="rect">
            <a:avLst/>
          </a:prstGeom>
        </p:spPr>
        <p:txBody>
          <a:bodyPr/>
          <a:lstStyle>
            <a:lvl1pPr marL="0" indent="0">
              <a:lnSpc>
                <a:spcPct val="100000"/>
              </a:lnSpc>
              <a:buNone/>
              <a:defRPr sz="1000" spc="-20" baseline="0">
                <a:solidFill>
                  <a:schemeClr val="tx1"/>
                </a:solidFill>
                <a:latin typeface="+mj-lt"/>
              </a:defRPr>
            </a:lvl1pPr>
            <a:lvl2pPr>
              <a:defRPr sz="1400"/>
            </a:lvl2pPr>
            <a:lvl3pPr>
              <a:defRPr sz="1400"/>
            </a:lvl3pPr>
            <a:lvl4pPr>
              <a:defRPr sz="1400"/>
            </a:lvl4pPr>
            <a:lvl5pPr>
              <a:defRPr sz="1400"/>
            </a:lvl5pPr>
          </a:lstStyle>
          <a:p>
            <a:pPr lvl="0"/>
            <a:r>
              <a:rPr lang="en-US" dirty="0"/>
              <a:t>Respect</a:t>
            </a:r>
            <a:endParaRPr lang="ru-RU" dirty="0"/>
          </a:p>
        </p:txBody>
      </p:sp>
      <p:sp>
        <p:nvSpPr>
          <p:cNvPr id="67" name="Текст 21">
            <a:extLst>
              <a:ext uri="{FF2B5EF4-FFF2-40B4-BE49-F238E27FC236}">
                <a16:creationId xmlns:a16="http://schemas.microsoft.com/office/drawing/2014/main" id="{FCC3B331-364B-4672-87E2-03AE01E04F2C}"/>
              </a:ext>
            </a:extLst>
          </p:cNvPr>
          <p:cNvSpPr>
            <a:spLocks noGrp="1"/>
          </p:cNvSpPr>
          <p:nvPr>
            <p:ph type="body" sz="quarter" idx="56" hasCustomPrompt="1"/>
          </p:nvPr>
        </p:nvSpPr>
        <p:spPr>
          <a:xfrm>
            <a:off x="1321664" y="5583092"/>
            <a:ext cx="1230384" cy="235249"/>
          </a:xfrm>
          <a:prstGeom prst="rect">
            <a:avLst/>
          </a:prstGeom>
        </p:spPr>
        <p:txBody>
          <a:bodyPr/>
          <a:lstStyle>
            <a:lvl1pPr marL="0" indent="0">
              <a:lnSpc>
                <a:spcPct val="100000"/>
              </a:lnSpc>
              <a:buNone/>
              <a:defRPr sz="1000" spc="-20" baseline="0">
                <a:solidFill>
                  <a:schemeClr val="tx1"/>
                </a:solidFill>
                <a:latin typeface="+mj-lt"/>
              </a:defRPr>
            </a:lvl1pPr>
            <a:lvl2pPr>
              <a:defRPr sz="1400"/>
            </a:lvl2pPr>
            <a:lvl3pPr>
              <a:defRPr sz="1400"/>
            </a:lvl3pPr>
            <a:lvl4pPr>
              <a:defRPr sz="1400"/>
            </a:lvl4pPr>
            <a:lvl5pPr>
              <a:defRPr sz="1400"/>
            </a:lvl5pPr>
          </a:lstStyle>
          <a:p>
            <a:pPr lvl="0"/>
            <a:r>
              <a:rPr lang="en-US" dirty="0"/>
              <a:t>Honesty</a:t>
            </a:r>
            <a:endParaRPr lang="ru-RU" dirty="0"/>
          </a:p>
        </p:txBody>
      </p:sp>
      <p:sp>
        <p:nvSpPr>
          <p:cNvPr id="68" name="Текст 21">
            <a:extLst>
              <a:ext uri="{FF2B5EF4-FFF2-40B4-BE49-F238E27FC236}">
                <a16:creationId xmlns:a16="http://schemas.microsoft.com/office/drawing/2014/main" id="{A2EBB4E0-5052-4750-A559-F8287A2169E0}"/>
              </a:ext>
            </a:extLst>
          </p:cNvPr>
          <p:cNvSpPr>
            <a:spLocks noGrp="1"/>
          </p:cNvSpPr>
          <p:nvPr>
            <p:ph type="body" sz="quarter" idx="57" hasCustomPrompt="1"/>
          </p:nvPr>
        </p:nvSpPr>
        <p:spPr>
          <a:xfrm>
            <a:off x="336627" y="3474826"/>
            <a:ext cx="1387398" cy="303014"/>
          </a:xfrm>
          <a:prstGeom prst="rect">
            <a:avLst/>
          </a:prstGeom>
        </p:spPr>
        <p:txBody>
          <a:bodyPr/>
          <a:lstStyle>
            <a:lvl1pPr marL="0" indent="0">
              <a:lnSpc>
                <a:spcPct val="100000"/>
              </a:lnSpc>
              <a:buNone/>
              <a:defRPr sz="1200" spc="-20" baseline="0">
                <a:solidFill>
                  <a:schemeClr val="tx1"/>
                </a:solidFill>
                <a:latin typeface="+mj-lt"/>
              </a:defRPr>
            </a:lvl1pPr>
            <a:lvl2pPr>
              <a:defRPr sz="1400"/>
            </a:lvl2pPr>
            <a:lvl3pPr>
              <a:defRPr sz="1400"/>
            </a:lvl3pPr>
            <a:lvl4pPr>
              <a:defRPr sz="1400"/>
            </a:lvl4pPr>
            <a:lvl5pPr>
              <a:defRPr sz="1400"/>
            </a:lvl5pPr>
          </a:lstStyle>
          <a:p>
            <a:pPr lvl="0"/>
            <a:r>
              <a:rPr lang="en-US" dirty="0"/>
              <a:t>X5’s values</a:t>
            </a:r>
            <a:endParaRPr lang="ru-RU" dirty="0"/>
          </a:p>
        </p:txBody>
      </p:sp>
      <p:sp>
        <p:nvSpPr>
          <p:cNvPr id="52" name="Овал 51">
            <a:extLst>
              <a:ext uri="{FF2B5EF4-FFF2-40B4-BE49-F238E27FC236}">
                <a16:creationId xmlns:a16="http://schemas.microsoft.com/office/drawing/2014/main" id="{61D76F64-9AB7-4B91-9C27-6C97A015A577}"/>
              </a:ext>
            </a:extLst>
          </p:cNvPr>
          <p:cNvSpPr/>
          <p:nvPr userDrawn="1"/>
        </p:nvSpPr>
        <p:spPr>
          <a:xfrm>
            <a:off x="11668125" y="238125"/>
            <a:ext cx="285750" cy="285750"/>
          </a:xfrm>
          <a:prstGeom prst="ellipse">
            <a:avLst/>
          </a:prstGeom>
          <a:solidFill>
            <a:schemeClr val="bg1"/>
          </a:solidFill>
          <a:ln w="4763" cap="flat">
            <a:noFill/>
            <a:prstDash val="solid"/>
            <a:miter/>
          </a:ln>
        </p:spPr>
        <p:txBody>
          <a:bodyPr rtlCol="0" anchor="ctr"/>
          <a:lstStyle/>
          <a:p>
            <a:endParaRPr lang="ru-RU"/>
          </a:p>
        </p:txBody>
      </p:sp>
      <p:sp>
        <p:nvSpPr>
          <p:cNvPr id="69" name="Номер слайда 6">
            <a:extLst>
              <a:ext uri="{FF2B5EF4-FFF2-40B4-BE49-F238E27FC236}">
                <a16:creationId xmlns:a16="http://schemas.microsoft.com/office/drawing/2014/main" id="{B5F17B59-506F-4E0B-B28B-AA71E7E9F16A}"/>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
        <p:nvSpPr>
          <p:cNvPr id="70" name="Рисунок 69">
            <a:extLst>
              <a:ext uri="{FF2B5EF4-FFF2-40B4-BE49-F238E27FC236}">
                <a16:creationId xmlns:a16="http://schemas.microsoft.com/office/drawing/2014/main" id="{7360EC94-ACAF-4600-BA94-30FF10341C8D}"/>
              </a:ext>
            </a:extLst>
          </p:cNvPr>
          <p:cNvSpPr>
            <a:spLocks noGrp="1"/>
          </p:cNvSpPr>
          <p:nvPr>
            <p:ph type="pic" sz="quarter" idx="17" hasCustomPrompt="1"/>
          </p:nvPr>
        </p:nvSpPr>
        <p:spPr>
          <a:xfrm>
            <a:off x="907562" y="4297674"/>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accent6"/>
          </a:solidFill>
        </p:spPr>
        <p:txBody>
          <a:bodyPr wrap="square">
            <a:noAutofit/>
          </a:bodyPr>
          <a:lstStyle>
            <a:lvl1pPr marL="0" indent="0" algn="ctr">
              <a:buNone/>
              <a:defRPr sz="800"/>
            </a:lvl1pPr>
          </a:lstStyle>
          <a:p>
            <a:r>
              <a:rPr lang="en-US"/>
              <a:t>ico</a:t>
            </a:r>
            <a:endParaRPr lang="ru-RU" dirty="0"/>
          </a:p>
        </p:txBody>
      </p:sp>
      <p:sp>
        <p:nvSpPr>
          <p:cNvPr id="71" name="Рисунок 70">
            <a:extLst>
              <a:ext uri="{FF2B5EF4-FFF2-40B4-BE49-F238E27FC236}">
                <a16:creationId xmlns:a16="http://schemas.microsoft.com/office/drawing/2014/main" id="{14DFBEA9-EEEE-454B-9D63-E52158578D22}"/>
              </a:ext>
            </a:extLst>
          </p:cNvPr>
          <p:cNvSpPr>
            <a:spLocks noGrp="1"/>
          </p:cNvSpPr>
          <p:nvPr>
            <p:ph type="pic" sz="quarter" idx="58" hasCustomPrompt="1"/>
          </p:nvPr>
        </p:nvSpPr>
        <p:spPr>
          <a:xfrm>
            <a:off x="907562" y="5516472"/>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accent6"/>
          </a:solidFill>
        </p:spPr>
        <p:txBody>
          <a:bodyPr wrap="square">
            <a:noAutofit/>
          </a:bodyPr>
          <a:lstStyle>
            <a:lvl1pPr marL="0" indent="0" algn="ctr">
              <a:buNone/>
              <a:defRPr sz="800"/>
            </a:lvl1pPr>
          </a:lstStyle>
          <a:p>
            <a:r>
              <a:rPr lang="en-US"/>
              <a:t>ico</a:t>
            </a:r>
            <a:endParaRPr lang="ru-RU" dirty="0"/>
          </a:p>
        </p:txBody>
      </p:sp>
      <p:sp>
        <p:nvSpPr>
          <p:cNvPr id="72" name="Рисунок 71">
            <a:extLst>
              <a:ext uri="{FF2B5EF4-FFF2-40B4-BE49-F238E27FC236}">
                <a16:creationId xmlns:a16="http://schemas.microsoft.com/office/drawing/2014/main" id="{1CCEE0D3-B7E5-441F-B080-490E5658D325}"/>
              </a:ext>
            </a:extLst>
          </p:cNvPr>
          <p:cNvSpPr>
            <a:spLocks noGrp="1"/>
          </p:cNvSpPr>
          <p:nvPr>
            <p:ph type="pic" sz="quarter" idx="59" hasCustomPrompt="1"/>
          </p:nvPr>
        </p:nvSpPr>
        <p:spPr>
          <a:xfrm>
            <a:off x="3238054" y="4297674"/>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accent6"/>
          </a:solidFill>
        </p:spPr>
        <p:txBody>
          <a:bodyPr wrap="square">
            <a:noAutofit/>
          </a:bodyPr>
          <a:lstStyle>
            <a:lvl1pPr marL="0" indent="0" algn="ctr">
              <a:buNone/>
              <a:defRPr sz="800"/>
            </a:lvl1pPr>
          </a:lstStyle>
          <a:p>
            <a:r>
              <a:rPr lang="en-US"/>
              <a:t>ico</a:t>
            </a:r>
            <a:endParaRPr lang="ru-RU" dirty="0"/>
          </a:p>
        </p:txBody>
      </p:sp>
      <p:sp>
        <p:nvSpPr>
          <p:cNvPr id="73" name="Рисунок 72">
            <a:extLst>
              <a:ext uri="{FF2B5EF4-FFF2-40B4-BE49-F238E27FC236}">
                <a16:creationId xmlns:a16="http://schemas.microsoft.com/office/drawing/2014/main" id="{DD9A6F71-991B-4D39-B2B8-39EE12F383AD}"/>
              </a:ext>
            </a:extLst>
          </p:cNvPr>
          <p:cNvSpPr>
            <a:spLocks noGrp="1"/>
          </p:cNvSpPr>
          <p:nvPr>
            <p:ph type="pic" sz="quarter" idx="60" hasCustomPrompt="1"/>
          </p:nvPr>
        </p:nvSpPr>
        <p:spPr>
          <a:xfrm>
            <a:off x="3238054" y="5516472"/>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accent6"/>
          </a:solidFill>
        </p:spPr>
        <p:txBody>
          <a:bodyPr wrap="square">
            <a:noAutofit/>
          </a:bodyPr>
          <a:lstStyle>
            <a:lvl1pPr marL="0" indent="0" algn="ctr">
              <a:buNone/>
              <a:defRPr sz="800"/>
            </a:lvl1pPr>
          </a:lstStyle>
          <a:p>
            <a:r>
              <a:rPr lang="en-US"/>
              <a:t>ico</a:t>
            </a:r>
            <a:endParaRPr lang="ru-RU" dirty="0"/>
          </a:p>
        </p:txBody>
      </p:sp>
    </p:spTree>
    <p:extLst>
      <p:ext uri="{BB962C8B-B14F-4D97-AF65-F5344CB8AC3E}">
        <p14:creationId xmlns:p14="http://schemas.microsoft.com/office/powerpoint/2010/main" val="12559232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Слайд с текстом +иконки 2">
    <p:spTree>
      <p:nvGrpSpPr>
        <p:cNvPr id="1" name=""/>
        <p:cNvGrpSpPr/>
        <p:nvPr/>
      </p:nvGrpSpPr>
      <p:grpSpPr>
        <a:xfrm>
          <a:off x="0" y="0"/>
          <a:ext cx="0" cy="0"/>
          <a:chOff x="0" y="0"/>
          <a:chExt cx="0" cy="0"/>
        </a:xfrm>
      </p:grpSpPr>
      <p:sp>
        <p:nvSpPr>
          <p:cNvPr id="74" name="Рисунок 73">
            <a:extLst>
              <a:ext uri="{FF2B5EF4-FFF2-40B4-BE49-F238E27FC236}">
                <a16:creationId xmlns:a16="http://schemas.microsoft.com/office/drawing/2014/main" id="{9B91D429-9A94-4289-B5FA-82B97C660726}"/>
              </a:ext>
            </a:extLst>
          </p:cNvPr>
          <p:cNvSpPr>
            <a:spLocks noGrp="1"/>
          </p:cNvSpPr>
          <p:nvPr>
            <p:ph type="pic" sz="quarter" idx="18"/>
          </p:nvPr>
        </p:nvSpPr>
        <p:spPr>
          <a:xfrm>
            <a:off x="6095999" y="0"/>
            <a:ext cx="6096000" cy="6867525"/>
          </a:xfrm>
          <a:custGeom>
            <a:avLst/>
            <a:gdLst>
              <a:gd name="connsiteX0" fmla="*/ 0 w 6096000"/>
              <a:gd name="connsiteY0" fmla="*/ 0 h 6867525"/>
              <a:gd name="connsiteX1" fmla="*/ 6096000 w 6096000"/>
              <a:gd name="connsiteY1" fmla="*/ 0 h 6867525"/>
              <a:gd name="connsiteX2" fmla="*/ 6096000 w 6096000"/>
              <a:gd name="connsiteY2" fmla="*/ 6867525 h 6867525"/>
              <a:gd name="connsiteX3" fmla="*/ 0 w 6096000"/>
              <a:gd name="connsiteY3" fmla="*/ 6867525 h 6867525"/>
            </a:gdLst>
            <a:ahLst/>
            <a:cxnLst>
              <a:cxn ang="0">
                <a:pos x="connsiteX0" y="connsiteY0"/>
              </a:cxn>
              <a:cxn ang="0">
                <a:pos x="connsiteX1" y="connsiteY1"/>
              </a:cxn>
              <a:cxn ang="0">
                <a:pos x="connsiteX2" y="connsiteY2"/>
              </a:cxn>
              <a:cxn ang="0">
                <a:pos x="connsiteX3" y="connsiteY3"/>
              </a:cxn>
            </a:cxnLst>
            <a:rect l="l" t="t" r="r" b="b"/>
            <a:pathLst>
              <a:path w="6096000" h="6867525">
                <a:moveTo>
                  <a:pt x="0" y="0"/>
                </a:moveTo>
                <a:lnTo>
                  <a:pt x="6096000" y="0"/>
                </a:lnTo>
                <a:lnTo>
                  <a:pt x="6096000" y="6867525"/>
                </a:lnTo>
                <a:lnTo>
                  <a:pt x="0" y="6867525"/>
                </a:lnTo>
                <a:close/>
              </a:path>
            </a:pathLst>
          </a:custGeom>
          <a:solidFill>
            <a:schemeClr val="accent5"/>
          </a:solidFill>
        </p:spPr>
        <p:txBody>
          <a:bodyPr wrap="square">
            <a:noAutofit/>
          </a:bodyPr>
          <a:lstStyle>
            <a:lvl1pPr marL="0" indent="0" algn="ctr">
              <a:buNone/>
              <a:defRPr sz="2000"/>
            </a:lvl1pPr>
          </a:lstStyle>
          <a:p>
            <a:endParaRPr lang="ru-RU"/>
          </a:p>
        </p:txBody>
      </p:sp>
      <p:grpSp>
        <p:nvGrpSpPr>
          <p:cNvPr id="31" name="Группа 30">
            <a:extLst>
              <a:ext uri="{FF2B5EF4-FFF2-40B4-BE49-F238E27FC236}">
                <a16:creationId xmlns:a16="http://schemas.microsoft.com/office/drawing/2014/main" id="{DFF6BBCD-8A1C-407F-90ED-E55FEF83F936}"/>
              </a:ext>
            </a:extLst>
          </p:cNvPr>
          <p:cNvGrpSpPr/>
          <p:nvPr userDrawn="1"/>
        </p:nvGrpSpPr>
        <p:grpSpPr>
          <a:xfrm>
            <a:off x="428627" y="238125"/>
            <a:ext cx="802726" cy="244915"/>
            <a:chOff x="428627" y="238125"/>
            <a:chExt cx="802726" cy="244915"/>
          </a:xfrm>
        </p:grpSpPr>
        <p:sp>
          <p:nvSpPr>
            <p:cNvPr id="22" name="Полилиния: фигура 21">
              <a:extLst>
                <a:ext uri="{FF2B5EF4-FFF2-40B4-BE49-F238E27FC236}">
                  <a16:creationId xmlns:a16="http://schemas.microsoft.com/office/drawing/2014/main" id="{584E0821-E245-4B6B-A6E5-7583BE2F0975}"/>
                </a:ext>
              </a:extLst>
            </p:cNvPr>
            <p:cNvSpPr/>
            <p:nvPr/>
          </p:nvSpPr>
          <p:spPr>
            <a:xfrm>
              <a:off x="548263" y="331338"/>
              <a:ext cx="98407" cy="109280"/>
            </a:xfrm>
            <a:custGeom>
              <a:avLst/>
              <a:gdLst>
                <a:gd name="connsiteX0" fmla="*/ 72038 w 98407"/>
                <a:gd name="connsiteY0" fmla="*/ 109281 h 109280"/>
                <a:gd name="connsiteX1" fmla="*/ 49525 w 98407"/>
                <a:gd name="connsiteY1" fmla="*/ 71354 h 109280"/>
                <a:gd name="connsiteX2" fmla="*/ 27013 w 98407"/>
                <a:gd name="connsiteY2" fmla="*/ 109281 h 109280"/>
                <a:gd name="connsiteX3" fmla="*/ 643 w 98407"/>
                <a:gd name="connsiteY3" fmla="*/ 109281 h 109280"/>
                <a:gd name="connsiteX4" fmla="*/ 34733 w 98407"/>
                <a:gd name="connsiteY4" fmla="*/ 52712 h 109280"/>
                <a:gd name="connsiteX5" fmla="*/ 0 w 98407"/>
                <a:gd name="connsiteY5" fmla="*/ 0 h 109280"/>
                <a:gd name="connsiteX6" fmla="*/ 27656 w 98407"/>
                <a:gd name="connsiteY6" fmla="*/ 0 h 109280"/>
                <a:gd name="connsiteX7" fmla="*/ 50168 w 98407"/>
                <a:gd name="connsiteY7" fmla="*/ 35355 h 109280"/>
                <a:gd name="connsiteX8" fmla="*/ 71395 w 98407"/>
                <a:gd name="connsiteY8" fmla="*/ 0 h 109280"/>
                <a:gd name="connsiteX9" fmla="*/ 97765 w 98407"/>
                <a:gd name="connsiteY9" fmla="*/ 0 h 109280"/>
                <a:gd name="connsiteX10" fmla="*/ 63675 w 98407"/>
                <a:gd name="connsiteY10" fmla="*/ 53998 h 109280"/>
                <a:gd name="connsiteX11" fmla="*/ 98408 w 98407"/>
                <a:gd name="connsiteY11" fmla="*/ 109281 h 109280"/>
                <a:gd name="connsiteX12" fmla="*/ 72038 w 98407"/>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07" h="109280">
                  <a:moveTo>
                    <a:pt x="72038" y="109281"/>
                  </a:moveTo>
                  <a:lnTo>
                    <a:pt x="49525" y="71354"/>
                  </a:lnTo>
                  <a:lnTo>
                    <a:pt x="27013" y="109281"/>
                  </a:lnTo>
                  <a:lnTo>
                    <a:pt x="643" y="109281"/>
                  </a:lnTo>
                  <a:lnTo>
                    <a:pt x="34733" y="52712"/>
                  </a:lnTo>
                  <a:lnTo>
                    <a:pt x="0" y="0"/>
                  </a:lnTo>
                  <a:lnTo>
                    <a:pt x="27656" y="0"/>
                  </a:lnTo>
                  <a:lnTo>
                    <a:pt x="50168" y="35355"/>
                  </a:lnTo>
                  <a:lnTo>
                    <a:pt x="71395" y="0"/>
                  </a:lnTo>
                  <a:lnTo>
                    <a:pt x="97765" y="0"/>
                  </a:lnTo>
                  <a:lnTo>
                    <a:pt x="63675" y="53998"/>
                  </a:lnTo>
                  <a:lnTo>
                    <a:pt x="98408" y="109281"/>
                  </a:lnTo>
                  <a:lnTo>
                    <a:pt x="72038" y="109281"/>
                  </a:lnTo>
                  <a:close/>
                </a:path>
              </a:pathLst>
            </a:custGeom>
            <a:solidFill>
              <a:srgbClr val="000000"/>
            </a:solidFill>
            <a:ln w="4763" cap="flat">
              <a:noFill/>
              <a:prstDash val="solid"/>
              <a:miter/>
            </a:ln>
          </p:spPr>
          <p:txBody>
            <a:bodyPr rtlCol="0" anchor="ctr"/>
            <a:lstStyle/>
            <a:p>
              <a:endParaRPr lang="ru-RU"/>
            </a:p>
          </p:txBody>
        </p:sp>
        <p:sp>
          <p:nvSpPr>
            <p:cNvPr id="23" name="Полилиния: фигура 22">
              <a:extLst>
                <a:ext uri="{FF2B5EF4-FFF2-40B4-BE49-F238E27FC236}">
                  <a16:creationId xmlns:a16="http://schemas.microsoft.com/office/drawing/2014/main" id="{0DD72DB9-7001-4100-AAE7-F3870AC1C399}"/>
                </a:ext>
              </a:extLst>
            </p:cNvPr>
            <p:cNvSpPr/>
            <p:nvPr/>
          </p:nvSpPr>
          <p:spPr>
            <a:xfrm>
              <a:off x="651181" y="331979"/>
              <a:ext cx="81686" cy="110566"/>
            </a:xfrm>
            <a:custGeom>
              <a:avLst/>
              <a:gdLst>
                <a:gd name="connsiteX0" fmla="*/ 81686 w 81686"/>
                <a:gd name="connsiteY0" fmla="*/ 71354 h 110566"/>
                <a:gd name="connsiteX1" fmla="*/ 39881 w 81686"/>
                <a:gd name="connsiteY1" fmla="*/ 110567 h 110566"/>
                <a:gd name="connsiteX2" fmla="*/ 0 w 81686"/>
                <a:gd name="connsiteY2" fmla="*/ 73925 h 110566"/>
                <a:gd name="connsiteX3" fmla="*/ 22512 w 81686"/>
                <a:gd name="connsiteY3" fmla="*/ 73925 h 110566"/>
                <a:gd name="connsiteX4" fmla="*/ 42453 w 81686"/>
                <a:gd name="connsiteY4" fmla="*/ 89354 h 110566"/>
                <a:gd name="connsiteX5" fmla="*/ 59174 w 81686"/>
                <a:gd name="connsiteY5" fmla="*/ 71354 h 110566"/>
                <a:gd name="connsiteX6" fmla="*/ 39881 w 81686"/>
                <a:gd name="connsiteY6" fmla="*/ 53998 h 110566"/>
                <a:gd name="connsiteX7" fmla="*/ 21869 w 81686"/>
                <a:gd name="connsiteY7" fmla="*/ 62997 h 110566"/>
                <a:gd name="connsiteX8" fmla="*/ 0 w 81686"/>
                <a:gd name="connsiteY8" fmla="*/ 62997 h 110566"/>
                <a:gd name="connsiteX9" fmla="*/ 7720 w 81686"/>
                <a:gd name="connsiteY9" fmla="*/ 0 h 110566"/>
                <a:gd name="connsiteX10" fmla="*/ 78472 w 81686"/>
                <a:gd name="connsiteY10" fmla="*/ 0 h 110566"/>
                <a:gd name="connsiteX11" fmla="*/ 75900 w 81686"/>
                <a:gd name="connsiteY11" fmla="*/ 21214 h 110566"/>
                <a:gd name="connsiteX12" fmla="*/ 25084 w 81686"/>
                <a:gd name="connsiteY12" fmla="*/ 21214 h 110566"/>
                <a:gd name="connsiteX13" fmla="*/ 23155 w 81686"/>
                <a:gd name="connsiteY13" fmla="*/ 42427 h 110566"/>
                <a:gd name="connsiteX14" fmla="*/ 44382 w 81686"/>
                <a:gd name="connsiteY14" fmla="*/ 35999 h 110566"/>
                <a:gd name="connsiteX15" fmla="*/ 81686 w 81686"/>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86" h="110566">
                  <a:moveTo>
                    <a:pt x="81686" y="71354"/>
                  </a:moveTo>
                  <a:cubicBezTo>
                    <a:pt x="81686" y="95139"/>
                    <a:pt x="63679" y="110567"/>
                    <a:pt x="39881" y="110567"/>
                  </a:cubicBezTo>
                  <a:cubicBezTo>
                    <a:pt x="19298" y="110567"/>
                    <a:pt x="1286" y="98996"/>
                    <a:pt x="0" y="73925"/>
                  </a:cubicBezTo>
                  <a:lnTo>
                    <a:pt x="22512" y="73925"/>
                  </a:lnTo>
                  <a:cubicBezTo>
                    <a:pt x="23798" y="84853"/>
                    <a:pt x="32804" y="89354"/>
                    <a:pt x="42453" y="89354"/>
                  </a:cubicBezTo>
                  <a:cubicBezTo>
                    <a:pt x="54031" y="89354"/>
                    <a:pt x="59174" y="81639"/>
                    <a:pt x="59174" y="71354"/>
                  </a:cubicBezTo>
                  <a:cubicBezTo>
                    <a:pt x="59174" y="60426"/>
                    <a:pt x="51459" y="53998"/>
                    <a:pt x="39881" y="53998"/>
                  </a:cubicBezTo>
                  <a:cubicBezTo>
                    <a:pt x="30875" y="53998"/>
                    <a:pt x="24441" y="58498"/>
                    <a:pt x="21869" y="62997"/>
                  </a:cubicBezTo>
                  <a:lnTo>
                    <a:pt x="0" y="62997"/>
                  </a:lnTo>
                  <a:lnTo>
                    <a:pt x="7720" y="0"/>
                  </a:lnTo>
                  <a:lnTo>
                    <a:pt x="78472" y="0"/>
                  </a:lnTo>
                  <a:lnTo>
                    <a:pt x="75900" y="21214"/>
                  </a:lnTo>
                  <a:lnTo>
                    <a:pt x="25084" y="21214"/>
                  </a:lnTo>
                  <a:lnTo>
                    <a:pt x="23155" y="42427"/>
                  </a:lnTo>
                  <a:cubicBezTo>
                    <a:pt x="23155" y="42427"/>
                    <a:pt x="28299" y="35999"/>
                    <a:pt x="44382" y="35999"/>
                  </a:cubicBezTo>
                  <a:cubicBezTo>
                    <a:pt x="64965" y="35356"/>
                    <a:pt x="81686" y="48212"/>
                    <a:pt x="81686" y="71354"/>
                  </a:cubicBezTo>
                  <a:close/>
                </a:path>
              </a:pathLst>
            </a:custGeom>
            <a:solidFill>
              <a:srgbClr val="000000"/>
            </a:solidFill>
            <a:ln w="4763" cap="flat">
              <a:no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id="{94B4EBDC-F843-4765-BB43-C935C1DA67F9}"/>
                </a:ext>
              </a:extLst>
            </p:cNvPr>
            <p:cNvSpPr/>
            <p:nvPr/>
          </p:nvSpPr>
          <p:spPr>
            <a:xfrm>
              <a:off x="428627" y="238125"/>
              <a:ext cx="225125" cy="201848"/>
            </a:xfrm>
            <a:custGeom>
              <a:avLst/>
              <a:gdLst>
                <a:gd name="connsiteX0" fmla="*/ 225126 w 225125"/>
                <a:gd name="connsiteY0" fmla="*/ 79711 h 201848"/>
                <a:gd name="connsiteX1" fmla="*/ 95838 w 225125"/>
                <a:gd name="connsiteY1" fmla="*/ 0 h 201848"/>
                <a:gd name="connsiteX2" fmla="*/ 0 w 225125"/>
                <a:gd name="connsiteY2" fmla="*/ 0 h 201848"/>
                <a:gd name="connsiteX3" fmla="*/ 12864 w 225125"/>
                <a:gd name="connsiteY3" fmla="*/ 87425 h 201848"/>
                <a:gd name="connsiteX4" fmla="*/ 106773 w 225125"/>
                <a:gd name="connsiteY4" fmla="*/ 201849 h 201848"/>
                <a:gd name="connsiteX5" fmla="*/ 108702 w 225125"/>
                <a:gd name="connsiteY5" fmla="*/ 199920 h 201848"/>
                <a:gd name="connsiteX6" fmla="*/ 107416 w 225125"/>
                <a:gd name="connsiteY6" fmla="*/ 198634 h 201848"/>
                <a:gd name="connsiteX7" fmla="*/ 59176 w 225125"/>
                <a:gd name="connsiteY7" fmla="*/ 82925 h 201848"/>
                <a:gd name="connsiteX8" fmla="*/ 53385 w 225125"/>
                <a:gd name="connsiteY8" fmla="*/ 43070 h 201848"/>
                <a:gd name="connsiteX9" fmla="*/ 108059 w 225125"/>
                <a:gd name="connsiteY9" fmla="*/ 43070 h 201848"/>
                <a:gd name="connsiteX10" fmla="*/ 221906 w 225125"/>
                <a:gd name="connsiteY10" fmla="*/ 80996 h 201848"/>
                <a:gd name="connsiteX11" fmla="*/ 223192 w 225125"/>
                <a:gd name="connsiteY11" fmla="*/ 81639 h 201848"/>
                <a:gd name="connsiteX12" fmla="*/ 225126 w 225125"/>
                <a:gd name="connsiteY12" fmla="*/ 79711 h 201848"/>
                <a:gd name="connsiteX13" fmla="*/ 225126 w 225125"/>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5" h="201848">
                  <a:moveTo>
                    <a:pt x="225126" y="79711"/>
                  </a:moveTo>
                  <a:cubicBezTo>
                    <a:pt x="212905" y="32784"/>
                    <a:pt x="174953" y="0"/>
                    <a:pt x="95838" y="0"/>
                  </a:cubicBezTo>
                  <a:lnTo>
                    <a:pt x="0" y="0"/>
                  </a:lnTo>
                  <a:lnTo>
                    <a:pt x="12864" y="87425"/>
                  </a:lnTo>
                  <a:cubicBezTo>
                    <a:pt x="22512" y="167136"/>
                    <a:pt x="52742" y="192206"/>
                    <a:pt x="106773" y="201849"/>
                  </a:cubicBezTo>
                  <a:cubicBezTo>
                    <a:pt x="106773" y="201849"/>
                    <a:pt x="108702" y="201849"/>
                    <a:pt x="108702" y="199920"/>
                  </a:cubicBezTo>
                  <a:cubicBezTo>
                    <a:pt x="108702" y="199277"/>
                    <a:pt x="108059" y="198634"/>
                    <a:pt x="107416" y="198634"/>
                  </a:cubicBezTo>
                  <a:cubicBezTo>
                    <a:pt x="71397" y="183206"/>
                    <a:pt x="66892" y="133709"/>
                    <a:pt x="59176" y="82925"/>
                  </a:cubicBezTo>
                  <a:lnTo>
                    <a:pt x="53385" y="43070"/>
                  </a:lnTo>
                  <a:lnTo>
                    <a:pt x="108059" y="43070"/>
                  </a:lnTo>
                  <a:cubicBezTo>
                    <a:pt x="158232" y="43070"/>
                    <a:pt x="197465" y="42427"/>
                    <a:pt x="221906" y="80996"/>
                  </a:cubicBezTo>
                  <a:cubicBezTo>
                    <a:pt x="222549" y="81639"/>
                    <a:pt x="222549" y="81639"/>
                    <a:pt x="223192" y="81639"/>
                  </a:cubicBezTo>
                  <a:cubicBezTo>
                    <a:pt x="224483" y="82282"/>
                    <a:pt x="225126" y="80996"/>
                    <a:pt x="225126" y="79711"/>
                  </a:cubicBezTo>
                  <a:cubicBezTo>
                    <a:pt x="225126" y="80354"/>
                    <a:pt x="225126" y="79711"/>
                    <a:pt x="225126" y="79711"/>
                  </a:cubicBezTo>
                  <a:close/>
                </a:path>
              </a:pathLst>
            </a:custGeom>
            <a:solidFill>
              <a:srgbClr val="5FAF2D"/>
            </a:solidFill>
            <a:ln w="4763" cap="flat">
              <a:noFill/>
              <a:prstDash val="solid"/>
              <a:miter/>
            </a:ln>
          </p:spPr>
          <p:txBody>
            <a:bodyPr rtlCol="0" anchor="ctr"/>
            <a:lstStyle/>
            <a:p>
              <a:endParaRPr lang="ru-RU"/>
            </a:p>
          </p:txBody>
        </p:sp>
        <p:sp>
          <p:nvSpPr>
            <p:cNvPr id="25" name="Полилиния: фигура 24">
              <a:extLst>
                <a:ext uri="{FF2B5EF4-FFF2-40B4-BE49-F238E27FC236}">
                  <a16:creationId xmlns:a16="http://schemas.microsoft.com/office/drawing/2014/main" id="{969631BF-6785-4CFF-A8E7-E17C5BF313CE}"/>
                </a:ext>
              </a:extLst>
            </p:cNvPr>
            <p:cNvSpPr/>
            <p:nvPr/>
          </p:nvSpPr>
          <p:spPr>
            <a:xfrm>
              <a:off x="750236" y="326836"/>
              <a:ext cx="112708" cy="116994"/>
            </a:xfrm>
            <a:custGeom>
              <a:avLst/>
              <a:gdLst>
                <a:gd name="connsiteX0" fmla="*/ 112562 w 112708"/>
                <a:gd name="connsiteY0" fmla="*/ 56569 h 116994"/>
                <a:gd name="connsiteX1" fmla="*/ 57245 w 112708"/>
                <a:gd name="connsiteY1" fmla="*/ 116995 h 116994"/>
                <a:gd name="connsiteX2" fmla="*/ 0 w 112708"/>
                <a:gd name="connsiteY2" fmla="*/ 58497 h 116994"/>
                <a:gd name="connsiteX3" fmla="*/ 57888 w 112708"/>
                <a:gd name="connsiteY3" fmla="*/ 0 h 116994"/>
                <a:gd name="connsiteX4" fmla="*/ 111276 w 112708"/>
                <a:gd name="connsiteY4" fmla="*/ 37284 h 116994"/>
                <a:gd name="connsiteX5" fmla="*/ 97122 w 112708"/>
                <a:gd name="connsiteY5" fmla="*/ 37284 h 116994"/>
                <a:gd name="connsiteX6" fmla="*/ 57888 w 112708"/>
                <a:gd name="connsiteY6" fmla="*/ 12856 h 116994"/>
                <a:gd name="connsiteX7" fmla="*/ 13506 w 112708"/>
                <a:gd name="connsiteY7" fmla="*/ 58497 h 116994"/>
                <a:gd name="connsiteX8" fmla="*/ 57888 w 112708"/>
                <a:gd name="connsiteY8" fmla="*/ 104138 h 116994"/>
                <a:gd name="connsiteX9" fmla="*/ 99055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48" y="116995"/>
                    <a:pt x="57245" y="116995"/>
                  </a:cubicBezTo>
                  <a:cubicBezTo>
                    <a:pt x="25084" y="116995"/>
                    <a:pt x="0" y="92567"/>
                    <a:pt x="0" y="58497"/>
                  </a:cubicBezTo>
                  <a:cubicBezTo>
                    <a:pt x="0" y="25070"/>
                    <a:pt x="25084" y="0"/>
                    <a:pt x="57888" y="0"/>
                  </a:cubicBezTo>
                  <a:cubicBezTo>
                    <a:pt x="83615" y="0"/>
                    <a:pt x="103556" y="14785"/>
                    <a:pt x="111276" y="37284"/>
                  </a:cubicBezTo>
                  <a:lnTo>
                    <a:pt x="97122" y="37284"/>
                  </a:lnTo>
                  <a:cubicBezTo>
                    <a:pt x="90049" y="22499"/>
                    <a:pt x="75900" y="12856"/>
                    <a:pt x="57888" y="12856"/>
                  </a:cubicBezTo>
                  <a:cubicBezTo>
                    <a:pt x="32161" y="12856"/>
                    <a:pt x="13506" y="32141"/>
                    <a:pt x="13506" y="58497"/>
                  </a:cubicBezTo>
                  <a:cubicBezTo>
                    <a:pt x="13506" y="84211"/>
                    <a:pt x="31518" y="104138"/>
                    <a:pt x="57888" y="104138"/>
                  </a:cubicBezTo>
                  <a:cubicBezTo>
                    <a:pt x="80401" y="104138"/>
                    <a:pt x="97122" y="89996"/>
                    <a:pt x="99055" y="67497"/>
                  </a:cubicBezTo>
                  <a:lnTo>
                    <a:pt x="55316" y="67497"/>
                  </a:lnTo>
                  <a:lnTo>
                    <a:pt x="55316" y="55926"/>
                  </a:lnTo>
                  <a:lnTo>
                    <a:pt x="112562" y="56569"/>
                  </a:lnTo>
                  <a:close/>
                </a:path>
              </a:pathLst>
            </a:custGeom>
            <a:solidFill>
              <a:srgbClr val="000000"/>
            </a:solidFill>
            <a:ln w="4763"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id="{191CB4A6-B849-4156-B993-28B36DCA12DF}"/>
                </a:ext>
              </a:extLst>
            </p:cNvPr>
            <p:cNvSpPr/>
            <p:nvPr/>
          </p:nvSpPr>
          <p:spPr>
            <a:xfrm>
              <a:off x="880805" y="351903"/>
              <a:ext cx="50811" cy="89353"/>
            </a:xfrm>
            <a:custGeom>
              <a:avLst/>
              <a:gdLst>
                <a:gd name="connsiteX0" fmla="*/ 50811 w 50811"/>
                <a:gd name="connsiteY0" fmla="*/ 0 h 89353"/>
                <a:gd name="connsiteX1" fmla="*/ 50811 w 50811"/>
                <a:gd name="connsiteY1" fmla="*/ 13499 h 89353"/>
                <a:gd name="connsiteX2" fmla="*/ 45025 w 50811"/>
                <a:gd name="connsiteY2" fmla="*/ 12857 h 89353"/>
                <a:gd name="connsiteX3" fmla="*/ 13506 w 50811"/>
                <a:gd name="connsiteY3" fmla="*/ 47569 h 89353"/>
                <a:gd name="connsiteX4" fmla="*/ 13506 w 50811"/>
                <a:gd name="connsiteY4" fmla="*/ 89354 h 89353"/>
                <a:gd name="connsiteX5" fmla="*/ 0 w 50811"/>
                <a:gd name="connsiteY5" fmla="*/ 89354 h 89353"/>
                <a:gd name="connsiteX6" fmla="*/ 0 w 50811"/>
                <a:gd name="connsiteY6" fmla="*/ 1929 h 89353"/>
                <a:gd name="connsiteX7" fmla="*/ 13506 w 50811"/>
                <a:gd name="connsiteY7" fmla="*/ 1929 h 89353"/>
                <a:gd name="connsiteX8" fmla="*/ 13506 w 50811"/>
                <a:gd name="connsiteY8" fmla="*/ 21857 h 89353"/>
                <a:gd name="connsiteX9" fmla="*/ 45025 w 50811"/>
                <a:gd name="connsiteY9" fmla="*/ 0 h 89353"/>
                <a:gd name="connsiteX10" fmla="*/ 50811 w 50811"/>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1" h="89353">
                  <a:moveTo>
                    <a:pt x="50811" y="0"/>
                  </a:moveTo>
                  <a:lnTo>
                    <a:pt x="50811" y="13499"/>
                  </a:lnTo>
                  <a:cubicBezTo>
                    <a:pt x="49525" y="13499"/>
                    <a:pt x="47596" y="12857"/>
                    <a:pt x="45025" y="12857"/>
                  </a:cubicBezTo>
                  <a:cubicBezTo>
                    <a:pt x="26370" y="12857"/>
                    <a:pt x="13506" y="25070"/>
                    <a:pt x="13506" y="47569"/>
                  </a:cubicBezTo>
                  <a:lnTo>
                    <a:pt x="13506" y="89354"/>
                  </a:lnTo>
                  <a:lnTo>
                    <a:pt x="0" y="89354"/>
                  </a:lnTo>
                  <a:lnTo>
                    <a:pt x="0" y="1929"/>
                  </a:lnTo>
                  <a:lnTo>
                    <a:pt x="13506" y="1929"/>
                  </a:lnTo>
                  <a:lnTo>
                    <a:pt x="13506" y="21857"/>
                  </a:lnTo>
                  <a:cubicBezTo>
                    <a:pt x="18650" y="8357"/>
                    <a:pt x="29585" y="0"/>
                    <a:pt x="45025" y="0"/>
                  </a:cubicBezTo>
                  <a:cubicBezTo>
                    <a:pt x="47596" y="0"/>
                    <a:pt x="49525" y="0"/>
                    <a:pt x="50811" y="0"/>
                  </a:cubicBezTo>
                  <a:close/>
                </a:path>
              </a:pathLst>
            </a:custGeom>
            <a:solidFill>
              <a:srgbClr val="000000"/>
            </a:solidFill>
            <a:ln w="4763" cap="flat">
              <a:noFill/>
              <a:prstDash val="solid"/>
              <a:miter/>
            </a:ln>
          </p:spPr>
          <p:txBody>
            <a:bodyPr rtlCol="0" anchor="ctr"/>
            <a:lstStyle/>
            <a:p>
              <a:endParaRPr lang="ru-RU"/>
            </a:p>
          </p:txBody>
        </p:sp>
        <p:sp>
          <p:nvSpPr>
            <p:cNvPr id="27" name="Полилиния: фигура 26">
              <a:extLst>
                <a:ext uri="{FF2B5EF4-FFF2-40B4-BE49-F238E27FC236}">
                  <a16:creationId xmlns:a16="http://schemas.microsoft.com/office/drawing/2014/main" id="{B2720FF9-74B2-4538-B5CF-59FD1D5A25E8}"/>
                </a:ext>
              </a:extLst>
            </p:cNvPr>
            <p:cNvSpPr/>
            <p:nvPr/>
          </p:nvSpPr>
          <p:spPr>
            <a:xfrm>
              <a:off x="938693"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6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41" y="92568"/>
                    <a:pt x="0" y="72640"/>
                    <a:pt x="0" y="46284"/>
                  </a:cubicBezTo>
                  <a:cubicBezTo>
                    <a:pt x="0" y="19928"/>
                    <a:pt x="20584" y="0"/>
                    <a:pt x="45668" y="0"/>
                  </a:cubicBezTo>
                  <a:cubicBezTo>
                    <a:pt x="70752" y="0"/>
                    <a:pt x="91335" y="19285"/>
                    <a:pt x="91335" y="46284"/>
                  </a:cubicBezTo>
                  <a:close/>
                  <a:moveTo>
                    <a:pt x="12864" y="46284"/>
                  </a:moveTo>
                  <a:cubicBezTo>
                    <a:pt x="12864" y="65569"/>
                    <a:pt x="27013" y="79711"/>
                    <a:pt x="45025" y="79711"/>
                  </a:cubicBezTo>
                  <a:cubicBezTo>
                    <a:pt x="63036" y="79711"/>
                    <a:pt x="77186" y="65569"/>
                    <a:pt x="77186" y="46284"/>
                  </a:cubicBezTo>
                  <a:cubicBezTo>
                    <a:pt x="77186" y="26999"/>
                    <a:pt x="63036" y="12857"/>
                    <a:pt x="45025" y="12857"/>
                  </a:cubicBezTo>
                  <a:cubicBezTo>
                    <a:pt x="27661" y="12857"/>
                    <a:pt x="12864" y="26356"/>
                    <a:pt x="12864" y="46284"/>
                  </a:cubicBezTo>
                  <a:close/>
                </a:path>
              </a:pathLst>
            </a:custGeom>
            <a:solidFill>
              <a:srgbClr val="000000"/>
            </a:solidFill>
            <a:ln w="4763" cap="flat">
              <a:noFill/>
              <a:prstDash val="solid"/>
              <a:miter/>
            </a:ln>
          </p:spPr>
          <p:txBody>
            <a:bodyPr rtlCol="0" anchor="ctr"/>
            <a:lstStyle/>
            <a:p>
              <a:endParaRPr lang="ru-RU"/>
            </a:p>
          </p:txBody>
        </p:sp>
        <p:sp>
          <p:nvSpPr>
            <p:cNvPr id="28" name="Полилиния: фигура 27">
              <a:extLst>
                <a:ext uri="{FF2B5EF4-FFF2-40B4-BE49-F238E27FC236}">
                  <a16:creationId xmlns:a16="http://schemas.microsoft.com/office/drawing/2014/main" id="{65EA4791-3666-4224-B56D-B8E7AAFEFC05}"/>
                </a:ext>
              </a:extLst>
            </p:cNvPr>
            <p:cNvSpPr/>
            <p:nvPr/>
          </p:nvSpPr>
          <p:spPr>
            <a:xfrm>
              <a:off x="1046111" y="353838"/>
              <a:ext cx="76542" cy="90638"/>
            </a:xfrm>
            <a:custGeom>
              <a:avLst/>
              <a:gdLst>
                <a:gd name="connsiteX0" fmla="*/ 76543 w 76542"/>
                <a:gd name="connsiteY0" fmla="*/ 0 h 90638"/>
                <a:gd name="connsiteX1" fmla="*/ 76543 w 76542"/>
                <a:gd name="connsiteY1" fmla="*/ 88710 h 90638"/>
                <a:gd name="connsiteX2" fmla="*/ 63032 w 76542"/>
                <a:gd name="connsiteY2" fmla="*/ 88710 h 90638"/>
                <a:gd name="connsiteX3" fmla="*/ 63032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2 w 76542"/>
                <a:gd name="connsiteY10" fmla="*/ 45641 h 90638"/>
                <a:gd name="connsiteX11" fmla="*/ 63032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2" y="88710"/>
                  </a:lnTo>
                  <a:lnTo>
                    <a:pt x="63032" y="71354"/>
                  </a:lnTo>
                  <a:cubicBezTo>
                    <a:pt x="57245" y="82925"/>
                    <a:pt x="46953"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0" y="77782"/>
                    <a:pt x="63032" y="64926"/>
                    <a:pt x="63032" y="45641"/>
                  </a:cubicBezTo>
                  <a:lnTo>
                    <a:pt x="63032" y="0"/>
                  </a:lnTo>
                  <a:lnTo>
                    <a:pt x="76543" y="0"/>
                  </a:lnTo>
                  <a:close/>
                </a:path>
              </a:pathLst>
            </a:custGeom>
            <a:solidFill>
              <a:srgbClr val="000000"/>
            </a:solidFill>
            <a:ln w="4763" cap="flat">
              <a:noFill/>
              <a:prstDash val="solid"/>
              <a:miter/>
            </a:ln>
          </p:spPr>
          <p:txBody>
            <a:bodyPr rtlCol="0" anchor="ctr"/>
            <a:lstStyle/>
            <a:p>
              <a:endParaRPr lang="ru-RU"/>
            </a:p>
          </p:txBody>
        </p:sp>
        <p:sp>
          <p:nvSpPr>
            <p:cNvPr id="29" name="Полилиния: фигура 28">
              <a:extLst>
                <a:ext uri="{FF2B5EF4-FFF2-40B4-BE49-F238E27FC236}">
                  <a16:creationId xmlns:a16="http://schemas.microsoft.com/office/drawing/2014/main" id="{1B172824-F5AD-471F-B809-E4BA92189170}"/>
                </a:ext>
              </a:extLst>
            </p:cNvPr>
            <p:cNvSpPr/>
            <p:nvPr/>
          </p:nvSpPr>
          <p:spPr>
            <a:xfrm>
              <a:off x="1142595" y="351903"/>
              <a:ext cx="88758" cy="131137"/>
            </a:xfrm>
            <a:custGeom>
              <a:avLst/>
              <a:gdLst>
                <a:gd name="connsiteX0" fmla="*/ 88759 w 88758"/>
                <a:gd name="connsiteY0" fmla="*/ 46284 h 131137"/>
                <a:gd name="connsiteX1" fmla="*/ 46954 w 88758"/>
                <a:gd name="connsiteY1" fmla="*/ 92568 h 131137"/>
                <a:gd name="connsiteX2" fmla="*/ 12864 w 88758"/>
                <a:gd name="connsiteY2" fmla="*/ 72640 h 131137"/>
                <a:gd name="connsiteX3" fmla="*/ 12864 w 88758"/>
                <a:gd name="connsiteY3" fmla="*/ 131137 h 131137"/>
                <a:gd name="connsiteX4" fmla="*/ 0 w 88758"/>
                <a:gd name="connsiteY4" fmla="*/ 131137 h 131137"/>
                <a:gd name="connsiteX5" fmla="*/ 0 w 88758"/>
                <a:gd name="connsiteY5" fmla="*/ 1929 h 131137"/>
                <a:gd name="connsiteX6" fmla="*/ 13507 w 88758"/>
                <a:gd name="connsiteY6" fmla="*/ 1929 h 131137"/>
                <a:gd name="connsiteX7" fmla="*/ 13507 w 88758"/>
                <a:gd name="connsiteY7" fmla="*/ 19928 h 131137"/>
                <a:gd name="connsiteX8" fmla="*/ 47596 w 88758"/>
                <a:gd name="connsiteY8" fmla="*/ 0 h 131137"/>
                <a:gd name="connsiteX9" fmla="*/ 88759 w 88758"/>
                <a:gd name="connsiteY9" fmla="*/ 46284 h 131137"/>
                <a:gd name="connsiteX10" fmla="*/ 75252 w 88758"/>
                <a:gd name="connsiteY10" fmla="*/ 46284 h 131137"/>
                <a:gd name="connsiteX11" fmla="*/ 44382 w 88758"/>
                <a:gd name="connsiteY11" fmla="*/ 12857 h 131137"/>
                <a:gd name="connsiteX12" fmla="*/ 12221 w 88758"/>
                <a:gd name="connsiteY12" fmla="*/ 46284 h 131137"/>
                <a:gd name="connsiteX13" fmla="*/ 44382 w 88758"/>
                <a:gd name="connsiteY13" fmla="*/ 79711 h 131137"/>
                <a:gd name="connsiteX14" fmla="*/ 75252 w 88758"/>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58" h="131137">
                  <a:moveTo>
                    <a:pt x="88759" y="46284"/>
                  </a:moveTo>
                  <a:cubicBezTo>
                    <a:pt x="88759" y="73282"/>
                    <a:pt x="71395" y="92568"/>
                    <a:pt x="46954" y="92568"/>
                  </a:cubicBezTo>
                  <a:cubicBezTo>
                    <a:pt x="31513" y="92568"/>
                    <a:pt x="19936" y="84853"/>
                    <a:pt x="12864" y="72640"/>
                  </a:cubicBezTo>
                  <a:lnTo>
                    <a:pt x="12864" y="131137"/>
                  </a:lnTo>
                  <a:lnTo>
                    <a:pt x="0" y="131137"/>
                  </a:lnTo>
                  <a:lnTo>
                    <a:pt x="0" y="1929"/>
                  </a:lnTo>
                  <a:lnTo>
                    <a:pt x="13507" y="1929"/>
                  </a:lnTo>
                  <a:lnTo>
                    <a:pt x="13507" y="19928"/>
                  </a:lnTo>
                  <a:cubicBezTo>
                    <a:pt x="20579" y="7714"/>
                    <a:pt x="32156" y="0"/>
                    <a:pt x="47596" y="0"/>
                  </a:cubicBezTo>
                  <a:cubicBezTo>
                    <a:pt x="71395" y="0"/>
                    <a:pt x="88759" y="19285"/>
                    <a:pt x="88759" y="46284"/>
                  </a:cubicBezTo>
                  <a:close/>
                  <a:moveTo>
                    <a:pt x="75252" y="46284"/>
                  </a:moveTo>
                  <a:cubicBezTo>
                    <a:pt x="75252" y="26999"/>
                    <a:pt x="62389" y="12857"/>
                    <a:pt x="44382" y="12857"/>
                  </a:cubicBezTo>
                  <a:cubicBezTo>
                    <a:pt x="26370" y="12857"/>
                    <a:pt x="12221" y="26999"/>
                    <a:pt x="12221" y="46284"/>
                  </a:cubicBezTo>
                  <a:cubicBezTo>
                    <a:pt x="12221" y="65569"/>
                    <a:pt x="25727" y="79711"/>
                    <a:pt x="44382" y="79711"/>
                  </a:cubicBezTo>
                  <a:cubicBezTo>
                    <a:pt x="63032" y="79711"/>
                    <a:pt x="75252" y="65569"/>
                    <a:pt x="75252" y="46284"/>
                  </a:cubicBezTo>
                  <a:close/>
                </a:path>
              </a:pathLst>
            </a:custGeom>
            <a:solidFill>
              <a:srgbClr val="000000"/>
            </a:solidFill>
            <a:ln w="4763" cap="flat">
              <a:noFill/>
              <a:prstDash val="solid"/>
              <a:miter/>
            </a:ln>
          </p:spPr>
          <p:txBody>
            <a:bodyPr rtlCol="0" anchor="ctr"/>
            <a:lstStyle/>
            <a:p>
              <a:endParaRPr lang="ru-RU"/>
            </a:p>
          </p:txBody>
        </p:sp>
      </p:grpSp>
      <p:sp>
        <p:nvSpPr>
          <p:cNvPr id="32" name="Object 3" descr="preencoded.png">
            <a:extLst>
              <a:ext uri="{FF2B5EF4-FFF2-40B4-BE49-F238E27FC236}">
                <a16:creationId xmlns:a16="http://schemas.microsoft.com/office/drawing/2014/main" id="{DC6A05FC-B259-4A63-83C0-D986FDAD4030}"/>
              </a:ext>
            </a:extLst>
          </p:cNvPr>
          <p:cNvSpPr/>
          <p:nvPr/>
        </p:nvSpPr>
        <p:spPr>
          <a:xfrm>
            <a:off x="428625" y="3429000"/>
            <a:ext cx="4572000" cy="4762"/>
          </a:xfrm>
          <a:custGeom>
            <a:avLst/>
            <a:gdLst>
              <a:gd name="connsiteX0" fmla="*/ 0 w 4572000"/>
              <a:gd name="connsiteY0" fmla="*/ 0 h 4762"/>
              <a:gd name="connsiteX1" fmla="*/ 4572000 w 4572000"/>
              <a:gd name="connsiteY1" fmla="*/ 0 h 4762"/>
              <a:gd name="connsiteX2" fmla="*/ 4572000 w 4572000"/>
              <a:gd name="connsiteY2" fmla="*/ 4763 h 4762"/>
              <a:gd name="connsiteX3" fmla="*/ 0 w 4572000"/>
              <a:gd name="connsiteY3" fmla="*/ 4763 h 4762"/>
            </a:gdLst>
            <a:ahLst/>
            <a:cxnLst>
              <a:cxn ang="0">
                <a:pos x="connsiteX0" y="connsiteY0"/>
              </a:cxn>
              <a:cxn ang="0">
                <a:pos x="connsiteX1" y="connsiteY1"/>
              </a:cxn>
              <a:cxn ang="0">
                <a:pos x="connsiteX2" y="connsiteY2"/>
              </a:cxn>
              <a:cxn ang="0">
                <a:pos x="connsiteX3" y="connsiteY3"/>
              </a:cxn>
            </a:cxnLst>
            <a:rect l="l" t="t" r="r" b="b"/>
            <a:pathLst>
              <a:path w="4572000" h="4762">
                <a:moveTo>
                  <a:pt x="0" y="0"/>
                </a:moveTo>
                <a:lnTo>
                  <a:pt x="4572000" y="0"/>
                </a:lnTo>
                <a:lnTo>
                  <a:pt x="4572000" y="4763"/>
                </a:lnTo>
                <a:lnTo>
                  <a:pt x="0" y="4763"/>
                </a:lnTo>
                <a:close/>
              </a:path>
            </a:pathLst>
          </a:custGeom>
          <a:solidFill>
            <a:srgbClr val="50565E"/>
          </a:solidFill>
          <a:ln w="4763" cap="flat">
            <a:noFill/>
            <a:prstDash val="solid"/>
            <a:miter/>
          </a:ln>
        </p:spPr>
        <p:txBody>
          <a:bodyPr rtlCol="0" anchor="ctr"/>
          <a:lstStyle/>
          <a:p>
            <a:endParaRPr lang="ru-RU"/>
          </a:p>
        </p:txBody>
      </p:sp>
      <p:sp>
        <p:nvSpPr>
          <p:cNvPr id="33" name="Object 8" descr="preencoded.png">
            <a:extLst>
              <a:ext uri="{FF2B5EF4-FFF2-40B4-BE49-F238E27FC236}">
                <a16:creationId xmlns:a16="http://schemas.microsoft.com/office/drawing/2014/main" id="{474CFC3C-139C-44C1-A12A-E560FE7D546A}"/>
              </a:ext>
            </a:extLst>
          </p:cNvPr>
          <p:cNvSpPr/>
          <p:nvPr/>
        </p:nvSpPr>
        <p:spPr>
          <a:xfrm>
            <a:off x="2669381" y="4045743"/>
            <a:ext cx="0" cy="2009775"/>
          </a:xfrm>
          <a:custGeom>
            <a:avLst/>
            <a:gdLst>
              <a:gd name="connsiteX0" fmla="*/ 0 w 0"/>
              <a:gd name="connsiteY0" fmla="*/ 0 h 2009775"/>
              <a:gd name="connsiteX1" fmla="*/ 0 w 0"/>
              <a:gd name="connsiteY1" fmla="*/ 2009775 h 2009775"/>
            </a:gdLst>
            <a:ahLst/>
            <a:cxnLst>
              <a:cxn ang="0">
                <a:pos x="connsiteX0" y="connsiteY0"/>
              </a:cxn>
              <a:cxn ang="0">
                <a:pos x="connsiteX1" y="connsiteY1"/>
              </a:cxn>
            </a:cxnLst>
            <a:rect l="l" t="t" r="r" b="b"/>
            <a:pathLst>
              <a:path h="2009775">
                <a:moveTo>
                  <a:pt x="0" y="0"/>
                </a:moveTo>
                <a:lnTo>
                  <a:pt x="0" y="2009775"/>
                </a:lnTo>
              </a:path>
            </a:pathLst>
          </a:custGeom>
          <a:ln w="0" cap="flat">
            <a:solidFill>
              <a:srgbClr val="B4BBC5"/>
            </a:solidFill>
            <a:prstDash val="solid"/>
            <a:miter/>
          </a:ln>
        </p:spPr>
        <p:txBody>
          <a:bodyPr rtlCol="0" anchor="ctr"/>
          <a:lstStyle/>
          <a:p>
            <a:endParaRPr lang="ru-RU"/>
          </a:p>
        </p:txBody>
      </p:sp>
      <p:sp>
        <p:nvSpPr>
          <p:cNvPr id="34" name="Object 9" descr="preencoded.png">
            <a:extLst>
              <a:ext uri="{FF2B5EF4-FFF2-40B4-BE49-F238E27FC236}">
                <a16:creationId xmlns:a16="http://schemas.microsoft.com/office/drawing/2014/main" id="{39AB3ED1-69B6-48A5-8632-2823526E2020}"/>
              </a:ext>
            </a:extLst>
          </p:cNvPr>
          <p:cNvSpPr/>
          <p:nvPr/>
        </p:nvSpPr>
        <p:spPr>
          <a:xfrm>
            <a:off x="428625" y="5055204"/>
            <a:ext cx="4476750" cy="9144"/>
          </a:xfrm>
          <a:custGeom>
            <a:avLst/>
            <a:gdLst>
              <a:gd name="connsiteX0" fmla="*/ 4476750 w 4476750"/>
              <a:gd name="connsiteY0" fmla="*/ 0 h 9144"/>
              <a:gd name="connsiteX1" fmla="*/ 0 w 4476750"/>
              <a:gd name="connsiteY1" fmla="*/ 0 h 9144"/>
            </a:gdLst>
            <a:ahLst/>
            <a:cxnLst>
              <a:cxn ang="0">
                <a:pos x="connsiteX0" y="connsiteY0"/>
              </a:cxn>
              <a:cxn ang="0">
                <a:pos x="connsiteX1" y="connsiteY1"/>
              </a:cxn>
            </a:cxnLst>
            <a:rect l="l" t="t" r="r" b="b"/>
            <a:pathLst>
              <a:path w="4476750" h="9144">
                <a:moveTo>
                  <a:pt x="4476750" y="0"/>
                </a:moveTo>
                <a:lnTo>
                  <a:pt x="0" y="0"/>
                </a:lnTo>
              </a:path>
            </a:pathLst>
          </a:custGeom>
          <a:ln w="4763" cap="flat">
            <a:solidFill>
              <a:srgbClr val="B4BBC5"/>
            </a:solidFill>
            <a:prstDash val="solid"/>
            <a:miter/>
          </a:ln>
        </p:spPr>
        <p:txBody>
          <a:bodyPr rtlCol="0" anchor="ctr"/>
          <a:lstStyle/>
          <a:p>
            <a:endParaRPr lang="ru-RU"/>
          </a:p>
        </p:txBody>
      </p:sp>
      <p:sp>
        <p:nvSpPr>
          <p:cNvPr id="19" name="Текст 10">
            <a:extLst>
              <a:ext uri="{FF2B5EF4-FFF2-40B4-BE49-F238E27FC236}">
                <a16:creationId xmlns:a16="http://schemas.microsoft.com/office/drawing/2014/main" id="{86472253-DFBB-4C4D-A7B9-66B1711C3792}"/>
              </a:ext>
            </a:extLst>
          </p:cNvPr>
          <p:cNvSpPr>
            <a:spLocks noGrp="1"/>
          </p:cNvSpPr>
          <p:nvPr>
            <p:ph type="body" sz="quarter" idx="40" hasCustomPrompt="1"/>
          </p:nvPr>
        </p:nvSpPr>
        <p:spPr>
          <a:xfrm>
            <a:off x="336627" y="683259"/>
            <a:ext cx="5546013" cy="455931"/>
          </a:xfrm>
          <a:prstGeom prst="rect">
            <a:avLst/>
          </a:prstGeom>
        </p:spPr>
        <p:txBody>
          <a:bodyPr/>
          <a:lstStyle>
            <a:lvl1pPr marL="0" indent="0">
              <a:lnSpc>
                <a:spcPts val="3200"/>
              </a:lnSpc>
              <a:spcBef>
                <a:spcPts val="0"/>
              </a:spcBef>
              <a:buNone/>
              <a:defRPr sz="3600" spc="-100" baseline="0">
                <a:ln w="12700">
                  <a:noFill/>
                </a:ln>
                <a:solidFill>
                  <a:schemeClr val="tx1"/>
                </a:solidFill>
                <a:latin typeface="+mj-lt"/>
              </a:defRPr>
            </a:lvl1pPr>
          </a:lstStyle>
          <a:p>
            <a:pPr lvl="0"/>
            <a:r>
              <a:rPr lang="ru-RU" dirty="0"/>
              <a:t>Миссия Х5</a:t>
            </a:r>
            <a:endParaRPr lang="en-US" dirty="0"/>
          </a:p>
        </p:txBody>
      </p:sp>
      <p:sp>
        <p:nvSpPr>
          <p:cNvPr id="63" name="Текст 21">
            <a:extLst>
              <a:ext uri="{FF2B5EF4-FFF2-40B4-BE49-F238E27FC236}">
                <a16:creationId xmlns:a16="http://schemas.microsoft.com/office/drawing/2014/main" id="{15464B16-1E22-481C-AF3C-0278C0B7274F}"/>
              </a:ext>
            </a:extLst>
          </p:cNvPr>
          <p:cNvSpPr>
            <a:spLocks noGrp="1"/>
          </p:cNvSpPr>
          <p:nvPr>
            <p:ph type="body" sz="quarter" idx="20" hasCustomPrompt="1"/>
          </p:nvPr>
        </p:nvSpPr>
        <p:spPr>
          <a:xfrm>
            <a:off x="336627" y="1693858"/>
            <a:ext cx="4395171" cy="1299782"/>
          </a:xfrm>
          <a:prstGeom prst="rect">
            <a:avLst/>
          </a:prstGeom>
        </p:spPr>
        <p:txBody>
          <a:bodyPr/>
          <a:lstStyle>
            <a:lvl1pPr marL="0" indent="0">
              <a:lnSpc>
                <a:spcPts val="1800"/>
              </a:lnSpc>
              <a:spcBef>
                <a:spcPts val="0"/>
              </a:spcBef>
              <a:buNone/>
              <a:defRPr sz="1300" spc="-10" baseline="0">
                <a:solidFill>
                  <a:schemeClr val="tx1"/>
                </a:solidFill>
              </a:defRPr>
            </a:lvl1pPr>
            <a:lvl2pPr>
              <a:defRPr sz="1400"/>
            </a:lvl2pPr>
            <a:lvl3pPr>
              <a:defRPr sz="1400"/>
            </a:lvl3pPr>
            <a:lvl4pPr>
              <a:defRPr sz="1400"/>
            </a:lvl4pPr>
            <a:lvl5pPr>
              <a:defRPr sz="1400"/>
            </a:lvl5pPr>
          </a:lstStyle>
          <a:p>
            <a:pPr lvl="0"/>
            <a:r>
              <a:rPr lang="ru-RU" dirty="0"/>
              <a:t>Обеспечить каждому россиянину, вне зависимости от его места жительства и достатка, возможность покупать продукты в современных магазинах, гарантирующих комфортный доступ к широкому ассортименту качественных товаров.</a:t>
            </a:r>
          </a:p>
        </p:txBody>
      </p:sp>
      <p:sp>
        <p:nvSpPr>
          <p:cNvPr id="64" name="Текст 21">
            <a:extLst>
              <a:ext uri="{FF2B5EF4-FFF2-40B4-BE49-F238E27FC236}">
                <a16:creationId xmlns:a16="http://schemas.microsoft.com/office/drawing/2014/main" id="{59134BFB-2161-4069-97B2-1EFCB9D799A1}"/>
              </a:ext>
            </a:extLst>
          </p:cNvPr>
          <p:cNvSpPr>
            <a:spLocks noGrp="1"/>
          </p:cNvSpPr>
          <p:nvPr>
            <p:ph type="body" sz="quarter" idx="53" hasCustomPrompt="1"/>
          </p:nvPr>
        </p:nvSpPr>
        <p:spPr>
          <a:xfrm>
            <a:off x="3642773" y="4300208"/>
            <a:ext cx="1445625" cy="384747"/>
          </a:xfrm>
          <a:prstGeom prst="rect">
            <a:avLst/>
          </a:prstGeom>
        </p:spPr>
        <p:txBody>
          <a:bodyPr/>
          <a:lstStyle>
            <a:lvl1pPr marL="0" indent="0">
              <a:lnSpc>
                <a:spcPct val="100000"/>
              </a:lnSpc>
              <a:buNone/>
              <a:defRPr sz="1000" spc="-20" baseline="0">
                <a:solidFill>
                  <a:schemeClr val="tx1"/>
                </a:solidFill>
                <a:latin typeface="+mj-lt"/>
              </a:defRPr>
            </a:lvl1pPr>
            <a:lvl2pPr>
              <a:defRPr sz="1400"/>
            </a:lvl2pPr>
            <a:lvl3pPr>
              <a:defRPr sz="1400"/>
            </a:lvl3pPr>
            <a:lvl4pPr>
              <a:defRPr sz="1400"/>
            </a:lvl4pPr>
            <a:lvl5pPr>
              <a:defRPr sz="1400"/>
            </a:lvl5pPr>
          </a:lstStyle>
          <a:p>
            <a:pPr lvl="0"/>
            <a:r>
              <a:rPr lang="ru-RU" dirty="0" err="1"/>
              <a:t>Клиентоориен-тированность</a:t>
            </a:r>
            <a:endParaRPr lang="ru-RU" dirty="0"/>
          </a:p>
        </p:txBody>
      </p:sp>
      <p:sp>
        <p:nvSpPr>
          <p:cNvPr id="65" name="Текст 21">
            <a:extLst>
              <a:ext uri="{FF2B5EF4-FFF2-40B4-BE49-F238E27FC236}">
                <a16:creationId xmlns:a16="http://schemas.microsoft.com/office/drawing/2014/main" id="{C7DE21C7-828E-43AD-AC96-99858B8C6DCB}"/>
              </a:ext>
            </a:extLst>
          </p:cNvPr>
          <p:cNvSpPr>
            <a:spLocks noGrp="1"/>
          </p:cNvSpPr>
          <p:nvPr>
            <p:ph type="body" sz="quarter" idx="54" hasCustomPrompt="1"/>
          </p:nvPr>
        </p:nvSpPr>
        <p:spPr>
          <a:xfrm>
            <a:off x="3642773" y="5514439"/>
            <a:ext cx="1445625" cy="384747"/>
          </a:xfrm>
          <a:prstGeom prst="rect">
            <a:avLst/>
          </a:prstGeom>
        </p:spPr>
        <p:txBody>
          <a:bodyPr/>
          <a:lstStyle>
            <a:lvl1pPr marL="0" indent="0">
              <a:lnSpc>
                <a:spcPct val="100000"/>
              </a:lnSpc>
              <a:buNone/>
              <a:defRPr sz="1000" spc="-20" baseline="0">
                <a:solidFill>
                  <a:schemeClr val="tx1"/>
                </a:solidFill>
                <a:latin typeface="+mj-lt"/>
              </a:defRPr>
            </a:lvl1pPr>
            <a:lvl2pPr>
              <a:defRPr sz="1400"/>
            </a:lvl2pPr>
            <a:lvl3pPr>
              <a:defRPr sz="1400"/>
            </a:lvl3pPr>
            <a:lvl4pPr>
              <a:defRPr sz="1400"/>
            </a:lvl4pPr>
            <a:lvl5pPr>
              <a:defRPr sz="1400"/>
            </a:lvl5pPr>
          </a:lstStyle>
          <a:p>
            <a:pPr lvl="0"/>
            <a:r>
              <a:rPr lang="ru-RU" dirty="0"/>
              <a:t>Стремление к достижениям</a:t>
            </a:r>
          </a:p>
        </p:txBody>
      </p:sp>
      <p:sp>
        <p:nvSpPr>
          <p:cNvPr id="66" name="Текст 21">
            <a:extLst>
              <a:ext uri="{FF2B5EF4-FFF2-40B4-BE49-F238E27FC236}">
                <a16:creationId xmlns:a16="http://schemas.microsoft.com/office/drawing/2014/main" id="{4FD98A6D-CAA0-49BE-94AF-B7D0DF3014BF}"/>
              </a:ext>
            </a:extLst>
          </p:cNvPr>
          <p:cNvSpPr>
            <a:spLocks noGrp="1"/>
          </p:cNvSpPr>
          <p:nvPr>
            <p:ph type="body" sz="quarter" idx="55" hasCustomPrompt="1"/>
          </p:nvPr>
        </p:nvSpPr>
        <p:spPr>
          <a:xfrm>
            <a:off x="1321664" y="4361813"/>
            <a:ext cx="1230384" cy="235249"/>
          </a:xfrm>
          <a:prstGeom prst="rect">
            <a:avLst/>
          </a:prstGeom>
        </p:spPr>
        <p:txBody>
          <a:bodyPr/>
          <a:lstStyle>
            <a:lvl1pPr marL="0" indent="0">
              <a:lnSpc>
                <a:spcPct val="100000"/>
              </a:lnSpc>
              <a:buNone/>
              <a:defRPr sz="1000" spc="-20" baseline="0">
                <a:solidFill>
                  <a:schemeClr val="tx1"/>
                </a:solidFill>
                <a:latin typeface="+mj-lt"/>
              </a:defRPr>
            </a:lvl1pPr>
            <a:lvl2pPr>
              <a:defRPr sz="1400"/>
            </a:lvl2pPr>
            <a:lvl3pPr>
              <a:defRPr sz="1400"/>
            </a:lvl3pPr>
            <a:lvl4pPr>
              <a:defRPr sz="1400"/>
            </a:lvl4pPr>
            <a:lvl5pPr>
              <a:defRPr sz="1400"/>
            </a:lvl5pPr>
          </a:lstStyle>
          <a:p>
            <a:pPr lvl="0"/>
            <a:r>
              <a:rPr lang="ru-RU" dirty="0"/>
              <a:t>Уважение</a:t>
            </a:r>
          </a:p>
        </p:txBody>
      </p:sp>
      <p:sp>
        <p:nvSpPr>
          <p:cNvPr id="67" name="Текст 21">
            <a:extLst>
              <a:ext uri="{FF2B5EF4-FFF2-40B4-BE49-F238E27FC236}">
                <a16:creationId xmlns:a16="http://schemas.microsoft.com/office/drawing/2014/main" id="{FCC3B331-364B-4672-87E2-03AE01E04F2C}"/>
              </a:ext>
            </a:extLst>
          </p:cNvPr>
          <p:cNvSpPr>
            <a:spLocks noGrp="1"/>
          </p:cNvSpPr>
          <p:nvPr>
            <p:ph type="body" sz="quarter" idx="56" hasCustomPrompt="1"/>
          </p:nvPr>
        </p:nvSpPr>
        <p:spPr>
          <a:xfrm>
            <a:off x="1321664" y="5583092"/>
            <a:ext cx="1230384" cy="235249"/>
          </a:xfrm>
          <a:prstGeom prst="rect">
            <a:avLst/>
          </a:prstGeom>
        </p:spPr>
        <p:txBody>
          <a:bodyPr/>
          <a:lstStyle>
            <a:lvl1pPr marL="0" indent="0">
              <a:lnSpc>
                <a:spcPct val="100000"/>
              </a:lnSpc>
              <a:buNone/>
              <a:defRPr sz="1000" spc="-20" baseline="0">
                <a:solidFill>
                  <a:schemeClr val="tx1"/>
                </a:solidFill>
                <a:latin typeface="+mj-lt"/>
              </a:defRPr>
            </a:lvl1pPr>
            <a:lvl2pPr>
              <a:defRPr sz="1400"/>
            </a:lvl2pPr>
            <a:lvl3pPr>
              <a:defRPr sz="1400"/>
            </a:lvl3pPr>
            <a:lvl4pPr>
              <a:defRPr sz="1400"/>
            </a:lvl4pPr>
            <a:lvl5pPr>
              <a:defRPr sz="1400"/>
            </a:lvl5pPr>
          </a:lstStyle>
          <a:p>
            <a:pPr lvl="0"/>
            <a:r>
              <a:rPr lang="ru-RU" dirty="0"/>
              <a:t>Честность</a:t>
            </a:r>
          </a:p>
        </p:txBody>
      </p:sp>
      <p:sp>
        <p:nvSpPr>
          <p:cNvPr id="68" name="Текст 21">
            <a:extLst>
              <a:ext uri="{FF2B5EF4-FFF2-40B4-BE49-F238E27FC236}">
                <a16:creationId xmlns:a16="http://schemas.microsoft.com/office/drawing/2014/main" id="{A2EBB4E0-5052-4750-A559-F8287A2169E0}"/>
              </a:ext>
            </a:extLst>
          </p:cNvPr>
          <p:cNvSpPr>
            <a:spLocks noGrp="1"/>
          </p:cNvSpPr>
          <p:nvPr>
            <p:ph type="body" sz="quarter" idx="57" hasCustomPrompt="1"/>
          </p:nvPr>
        </p:nvSpPr>
        <p:spPr>
          <a:xfrm>
            <a:off x="336627" y="3474826"/>
            <a:ext cx="1387398" cy="303014"/>
          </a:xfrm>
          <a:prstGeom prst="rect">
            <a:avLst/>
          </a:prstGeom>
        </p:spPr>
        <p:txBody>
          <a:bodyPr/>
          <a:lstStyle>
            <a:lvl1pPr marL="0" indent="0">
              <a:lnSpc>
                <a:spcPct val="100000"/>
              </a:lnSpc>
              <a:buNone/>
              <a:defRPr sz="1200" spc="-20" baseline="0">
                <a:solidFill>
                  <a:schemeClr val="tx1"/>
                </a:solidFill>
                <a:latin typeface="+mj-lt"/>
              </a:defRPr>
            </a:lvl1pPr>
            <a:lvl2pPr>
              <a:defRPr sz="1400"/>
            </a:lvl2pPr>
            <a:lvl3pPr>
              <a:defRPr sz="1400"/>
            </a:lvl3pPr>
            <a:lvl4pPr>
              <a:defRPr sz="1400"/>
            </a:lvl4pPr>
            <a:lvl5pPr>
              <a:defRPr sz="1400"/>
            </a:lvl5pPr>
          </a:lstStyle>
          <a:p>
            <a:pPr lvl="0"/>
            <a:r>
              <a:rPr lang="en-US" dirty="0"/>
              <a:t>X5’s values</a:t>
            </a:r>
            <a:endParaRPr lang="ru-RU" dirty="0"/>
          </a:p>
        </p:txBody>
      </p:sp>
      <p:sp>
        <p:nvSpPr>
          <p:cNvPr id="52" name="Овал 51">
            <a:extLst>
              <a:ext uri="{FF2B5EF4-FFF2-40B4-BE49-F238E27FC236}">
                <a16:creationId xmlns:a16="http://schemas.microsoft.com/office/drawing/2014/main" id="{D174C04D-4493-49AB-B481-B79694C55A21}"/>
              </a:ext>
            </a:extLst>
          </p:cNvPr>
          <p:cNvSpPr/>
          <p:nvPr userDrawn="1"/>
        </p:nvSpPr>
        <p:spPr>
          <a:xfrm>
            <a:off x="11668125" y="238125"/>
            <a:ext cx="285750" cy="285750"/>
          </a:xfrm>
          <a:prstGeom prst="ellipse">
            <a:avLst/>
          </a:prstGeom>
          <a:solidFill>
            <a:schemeClr val="bg1"/>
          </a:solidFill>
          <a:ln w="4763" cap="flat">
            <a:noFill/>
            <a:prstDash val="solid"/>
            <a:miter/>
          </a:ln>
        </p:spPr>
        <p:txBody>
          <a:bodyPr rtlCol="0" anchor="ctr"/>
          <a:lstStyle/>
          <a:p>
            <a:endParaRPr lang="ru-RU"/>
          </a:p>
        </p:txBody>
      </p:sp>
      <p:sp>
        <p:nvSpPr>
          <p:cNvPr id="69" name="Номер слайда 6">
            <a:extLst>
              <a:ext uri="{FF2B5EF4-FFF2-40B4-BE49-F238E27FC236}">
                <a16:creationId xmlns:a16="http://schemas.microsoft.com/office/drawing/2014/main" id="{26E9BF10-E573-453B-BFBA-69DBDAF7EE8E}"/>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
        <p:nvSpPr>
          <p:cNvPr id="70" name="Рисунок 69">
            <a:extLst>
              <a:ext uri="{FF2B5EF4-FFF2-40B4-BE49-F238E27FC236}">
                <a16:creationId xmlns:a16="http://schemas.microsoft.com/office/drawing/2014/main" id="{5905A2B3-5409-4437-ABC2-68CDA65DBFFD}"/>
              </a:ext>
            </a:extLst>
          </p:cNvPr>
          <p:cNvSpPr>
            <a:spLocks noGrp="1"/>
          </p:cNvSpPr>
          <p:nvPr>
            <p:ph type="pic" sz="quarter" idx="17" hasCustomPrompt="1"/>
          </p:nvPr>
        </p:nvSpPr>
        <p:spPr>
          <a:xfrm>
            <a:off x="907562" y="4297674"/>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accent6"/>
          </a:solidFill>
        </p:spPr>
        <p:txBody>
          <a:bodyPr wrap="square">
            <a:noAutofit/>
          </a:bodyPr>
          <a:lstStyle>
            <a:lvl1pPr marL="0" indent="0" algn="ctr">
              <a:buNone/>
              <a:defRPr sz="800"/>
            </a:lvl1pPr>
          </a:lstStyle>
          <a:p>
            <a:r>
              <a:rPr lang="en-US"/>
              <a:t>ico</a:t>
            </a:r>
            <a:endParaRPr lang="ru-RU" dirty="0"/>
          </a:p>
        </p:txBody>
      </p:sp>
      <p:sp>
        <p:nvSpPr>
          <p:cNvPr id="71" name="Рисунок 70">
            <a:extLst>
              <a:ext uri="{FF2B5EF4-FFF2-40B4-BE49-F238E27FC236}">
                <a16:creationId xmlns:a16="http://schemas.microsoft.com/office/drawing/2014/main" id="{66E9D158-B32D-43DE-B6D4-588E7874C740}"/>
              </a:ext>
            </a:extLst>
          </p:cNvPr>
          <p:cNvSpPr>
            <a:spLocks noGrp="1"/>
          </p:cNvSpPr>
          <p:nvPr>
            <p:ph type="pic" sz="quarter" idx="58" hasCustomPrompt="1"/>
          </p:nvPr>
        </p:nvSpPr>
        <p:spPr>
          <a:xfrm>
            <a:off x="907562" y="5516472"/>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accent6"/>
          </a:solidFill>
        </p:spPr>
        <p:txBody>
          <a:bodyPr wrap="square">
            <a:noAutofit/>
          </a:bodyPr>
          <a:lstStyle>
            <a:lvl1pPr marL="0" indent="0" algn="ctr">
              <a:buNone/>
              <a:defRPr sz="800"/>
            </a:lvl1pPr>
          </a:lstStyle>
          <a:p>
            <a:r>
              <a:rPr lang="en-US"/>
              <a:t>ico</a:t>
            </a:r>
            <a:endParaRPr lang="ru-RU" dirty="0"/>
          </a:p>
        </p:txBody>
      </p:sp>
      <p:sp>
        <p:nvSpPr>
          <p:cNvPr id="72" name="Рисунок 71">
            <a:extLst>
              <a:ext uri="{FF2B5EF4-FFF2-40B4-BE49-F238E27FC236}">
                <a16:creationId xmlns:a16="http://schemas.microsoft.com/office/drawing/2014/main" id="{3A6CABE2-34A0-47C4-8FDF-4D0CDCFE1DBE}"/>
              </a:ext>
            </a:extLst>
          </p:cNvPr>
          <p:cNvSpPr>
            <a:spLocks noGrp="1"/>
          </p:cNvSpPr>
          <p:nvPr>
            <p:ph type="pic" sz="quarter" idx="59" hasCustomPrompt="1"/>
          </p:nvPr>
        </p:nvSpPr>
        <p:spPr>
          <a:xfrm>
            <a:off x="3238054" y="4297674"/>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accent6"/>
          </a:solidFill>
        </p:spPr>
        <p:txBody>
          <a:bodyPr wrap="square">
            <a:noAutofit/>
          </a:bodyPr>
          <a:lstStyle>
            <a:lvl1pPr marL="0" indent="0" algn="ctr">
              <a:buNone/>
              <a:defRPr sz="800"/>
            </a:lvl1pPr>
          </a:lstStyle>
          <a:p>
            <a:r>
              <a:rPr lang="en-US"/>
              <a:t>ico</a:t>
            </a:r>
            <a:endParaRPr lang="ru-RU" dirty="0"/>
          </a:p>
        </p:txBody>
      </p:sp>
      <p:sp>
        <p:nvSpPr>
          <p:cNvPr id="73" name="Рисунок 72">
            <a:extLst>
              <a:ext uri="{FF2B5EF4-FFF2-40B4-BE49-F238E27FC236}">
                <a16:creationId xmlns:a16="http://schemas.microsoft.com/office/drawing/2014/main" id="{F8AECDFC-899E-4122-9CA5-300D97664B83}"/>
              </a:ext>
            </a:extLst>
          </p:cNvPr>
          <p:cNvSpPr>
            <a:spLocks noGrp="1"/>
          </p:cNvSpPr>
          <p:nvPr>
            <p:ph type="pic" sz="quarter" idx="60" hasCustomPrompt="1"/>
          </p:nvPr>
        </p:nvSpPr>
        <p:spPr>
          <a:xfrm>
            <a:off x="3238054" y="5516472"/>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accent6"/>
          </a:solidFill>
        </p:spPr>
        <p:txBody>
          <a:bodyPr wrap="square">
            <a:noAutofit/>
          </a:bodyPr>
          <a:lstStyle>
            <a:lvl1pPr marL="0" indent="0" algn="ctr">
              <a:buNone/>
              <a:defRPr sz="800"/>
            </a:lvl1pPr>
          </a:lstStyle>
          <a:p>
            <a:r>
              <a:rPr lang="en-US"/>
              <a:t>ico</a:t>
            </a:r>
            <a:endParaRPr lang="ru-RU" dirty="0"/>
          </a:p>
        </p:txBody>
      </p:sp>
    </p:spTree>
    <p:extLst>
      <p:ext uri="{BB962C8B-B14F-4D97-AF65-F5344CB8AC3E}">
        <p14:creationId xmlns:p14="http://schemas.microsoft.com/office/powerpoint/2010/main" val="25284713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Слайд с текстом и фото 1">
    <p:spTree>
      <p:nvGrpSpPr>
        <p:cNvPr id="1" name=""/>
        <p:cNvGrpSpPr/>
        <p:nvPr/>
      </p:nvGrpSpPr>
      <p:grpSpPr>
        <a:xfrm>
          <a:off x="0" y="0"/>
          <a:ext cx="0" cy="0"/>
          <a:chOff x="0" y="0"/>
          <a:chExt cx="0" cy="0"/>
        </a:xfrm>
      </p:grpSpPr>
      <p:sp>
        <p:nvSpPr>
          <p:cNvPr id="32" name="Object 1" descr="preencoded.png">
            <a:extLst>
              <a:ext uri="{FF2B5EF4-FFF2-40B4-BE49-F238E27FC236}">
                <a16:creationId xmlns:a16="http://schemas.microsoft.com/office/drawing/2014/main" id="{3FD26925-C188-47C2-B253-CC3E681E9E8D}"/>
              </a:ext>
            </a:extLst>
          </p:cNvPr>
          <p:cNvSpPr/>
          <p:nvPr/>
        </p:nvSpPr>
        <p:spPr>
          <a:xfrm>
            <a:off x="1576388" y="5295900"/>
            <a:ext cx="2185988" cy="4762"/>
          </a:xfrm>
          <a:custGeom>
            <a:avLst/>
            <a:gdLst>
              <a:gd name="connsiteX0" fmla="*/ 0 w 2185988"/>
              <a:gd name="connsiteY0" fmla="*/ 0 h 4762"/>
              <a:gd name="connsiteX1" fmla="*/ 2185988 w 2185988"/>
              <a:gd name="connsiteY1" fmla="*/ 0 h 4762"/>
              <a:gd name="connsiteX2" fmla="*/ 2185988 w 2185988"/>
              <a:gd name="connsiteY2" fmla="*/ 4763 h 4762"/>
              <a:gd name="connsiteX3" fmla="*/ 0 w 2185988"/>
              <a:gd name="connsiteY3" fmla="*/ 4763 h 4762"/>
              <a:gd name="connsiteX4" fmla="*/ 0 w 2185988"/>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5988" h="4762">
                <a:moveTo>
                  <a:pt x="0" y="0"/>
                </a:moveTo>
                <a:lnTo>
                  <a:pt x="2185988" y="0"/>
                </a:lnTo>
                <a:lnTo>
                  <a:pt x="2185988" y="4763"/>
                </a:lnTo>
                <a:lnTo>
                  <a:pt x="0" y="4763"/>
                </a:lnTo>
                <a:lnTo>
                  <a:pt x="0" y="0"/>
                </a:lnTo>
                <a:close/>
              </a:path>
            </a:pathLst>
          </a:custGeom>
          <a:solidFill>
            <a:srgbClr val="B4BBC5"/>
          </a:solidFill>
          <a:ln w="4752" cap="flat">
            <a:noFill/>
            <a:prstDash val="solid"/>
            <a:miter/>
          </a:ln>
        </p:spPr>
        <p:txBody>
          <a:bodyPr rtlCol="0" anchor="ctr"/>
          <a:lstStyle/>
          <a:p>
            <a:endParaRPr lang="ru-RU"/>
          </a:p>
        </p:txBody>
      </p:sp>
      <p:sp>
        <p:nvSpPr>
          <p:cNvPr id="31" name="Object 2" descr="preencoded.png">
            <a:extLst>
              <a:ext uri="{FF2B5EF4-FFF2-40B4-BE49-F238E27FC236}">
                <a16:creationId xmlns:a16="http://schemas.microsoft.com/office/drawing/2014/main" id="{39FACD26-CB49-433B-9D3F-06CBCE6F60FF}"/>
              </a:ext>
            </a:extLst>
          </p:cNvPr>
          <p:cNvSpPr/>
          <p:nvPr/>
        </p:nvSpPr>
        <p:spPr>
          <a:xfrm>
            <a:off x="5000625" y="5295900"/>
            <a:ext cx="2095500" cy="4762"/>
          </a:xfrm>
          <a:custGeom>
            <a:avLst/>
            <a:gdLst>
              <a:gd name="connsiteX0" fmla="*/ 0 w 2095500"/>
              <a:gd name="connsiteY0" fmla="*/ 0 h 4762"/>
              <a:gd name="connsiteX1" fmla="*/ 2095500 w 2095500"/>
              <a:gd name="connsiteY1" fmla="*/ 0 h 4762"/>
              <a:gd name="connsiteX2" fmla="*/ 2095500 w 2095500"/>
              <a:gd name="connsiteY2" fmla="*/ 4763 h 4762"/>
              <a:gd name="connsiteX3" fmla="*/ 0 w 2095500"/>
              <a:gd name="connsiteY3" fmla="*/ 4763 h 4762"/>
              <a:gd name="connsiteX4" fmla="*/ 0 w 2095500"/>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0" h="4762">
                <a:moveTo>
                  <a:pt x="0" y="0"/>
                </a:moveTo>
                <a:lnTo>
                  <a:pt x="2095500" y="0"/>
                </a:lnTo>
                <a:lnTo>
                  <a:pt x="2095500" y="4763"/>
                </a:lnTo>
                <a:lnTo>
                  <a:pt x="0" y="4763"/>
                </a:lnTo>
                <a:lnTo>
                  <a:pt x="0" y="0"/>
                </a:lnTo>
                <a:close/>
              </a:path>
            </a:pathLst>
          </a:custGeom>
          <a:solidFill>
            <a:srgbClr val="B4BBC5"/>
          </a:solidFill>
          <a:ln w="4763" cap="flat">
            <a:noFill/>
            <a:prstDash val="solid"/>
            <a:miter/>
          </a:ln>
        </p:spPr>
        <p:txBody>
          <a:bodyPr rtlCol="0" anchor="ctr"/>
          <a:lstStyle/>
          <a:p>
            <a:endParaRPr lang="ru-RU"/>
          </a:p>
        </p:txBody>
      </p:sp>
      <p:sp>
        <p:nvSpPr>
          <p:cNvPr id="30" name="Object 3" descr="preencoded.png">
            <a:extLst>
              <a:ext uri="{FF2B5EF4-FFF2-40B4-BE49-F238E27FC236}">
                <a16:creationId xmlns:a16="http://schemas.microsoft.com/office/drawing/2014/main" id="{2926E49A-EB72-4FAB-B0BF-FF1B912BF915}"/>
              </a:ext>
            </a:extLst>
          </p:cNvPr>
          <p:cNvSpPr/>
          <p:nvPr/>
        </p:nvSpPr>
        <p:spPr>
          <a:xfrm>
            <a:off x="8429625" y="5295900"/>
            <a:ext cx="2185988" cy="4762"/>
          </a:xfrm>
          <a:custGeom>
            <a:avLst/>
            <a:gdLst>
              <a:gd name="connsiteX0" fmla="*/ 0 w 2185988"/>
              <a:gd name="connsiteY0" fmla="*/ 0 h 4762"/>
              <a:gd name="connsiteX1" fmla="*/ 2185988 w 2185988"/>
              <a:gd name="connsiteY1" fmla="*/ 0 h 4762"/>
              <a:gd name="connsiteX2" fmla="*/ 2185988 w 2185988"/>
              <a:gd name="connsiteY2" fmla="*/ 4763 h 4762"/>
              <a:gd name="connsiteX3" fmla="*/ 0 w 2185988"/>
              <a:gd name="connsiteY3" fmla="*/ 4763 h 4762"/>
              <a:gd name="connsiteX4" fmla="*/ 0 w 2185988"/>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5988" h="4762">
                <a:moveTo>
                  <a:pt x="0" y="0"/>
                </a:moveTo>
                <a:lnTo>
                  <a:pt x="2185988" y="0"/>
                </a:lnTo>
                <a:lnTo>
                  <a:pt x="2185988" y="4763"/>
                </a:lnTo>
                <a:lnTo>
                  <a:pt x="0" y="4763"/>
                </a:lnTo>
                <a:lnTo>
                  <a:pt x="0" y="0"/>
                </a:lnTo>
                <a:close/>
              </a:path>
            </a:pathLst>
          </a:custGeom>
          <a:solidFill>
            <a:srgbClr val="B4BBC5"/>
          </a:solidFill>
          <a:ln w="4752" cap="flat">
            <a:noFill/>
            <a:prstDash val="solid"/>
            <a:miter/>
          </a:ln>
        </p:spPr>
        <p:txBody>
          <a:bodyPr rtlCol="0" anchor="ctr"/>
          <a:lstStyle/>
          <a:p>
            <a:endParaRPr lang="ru-RU"/>
          </a:p>
        </p:txBody>
      </p:sp>
      <p:grpSp>
        <p:nvGrpSpPr>
          <p:cNvPr id="47" name="Группа 46">
            <a:extLst>
              <a:ext uri="{FF2B5EF4-FFF2-40B4-BE49-F238E27FC236}">
                <a16:creationId xmlns:a16="http://schemas.microsoft.com/office/drawing/2014/main" id="{DA83267D-4262-4CF5-A0EB-8FA8FE274857}"/>
              </a:ext>
            </a:extLst>
          </p:cNvPr>
          <p:cNvGrpSpPr/>
          <p:nvPr userDrawn="1"/>
        </p:nvGrpSpPr>
        <p:grpSpPr>
          <a:xfrm>
            <a:off x="428625" y="238125"/>
            <a:ext cx="802728" cy="244915"/>
            <a:chOff x="428625" y="238125"/>
            <a:chExt cx="802728" cy="244915"/>
          </a:xfrm>
        </p:grpSpPr>
        <p:sp>
          <p:nvSpPr>
            <p:cNvPr id="19" name="Полилиния: фигура 18">
              <a:extLst>
                <a:ext uri="{FF2B5EF4-FFF2-40B4-BE49-F238E27FC236}">
                  <a16:creationId xmlns:a16="http://schemas.microsoft.com/office/drawing/2014/main" id="{D6A2C171-29CD-41FC-8085-A59814A9EAB9}"/>
                </a:ext>
              </a:extLst>
            </p:cNvPr>
            <p:cNvSpPr/>
            <p:nvPr/>
          </p:nvSpPr>
          <p:spPr>
            <a:xfrm>
              <a:off x="548259" y="331338"/>
              <a:ext cx="98412" cy="109280"/>
            </a:xfrm>
            <a:custGeom>
              <a:avLst/>
              <a:gdLst>
                <a:gd name="connsiteX0" fmla="*/ 72042 w 98412"/>
                <a:gd name="connsiteY0" fmla="*/ 109281 h 109280"/>
                <a:gd name="connsiteX1" fmla="*/ 49530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50173 w 98412"/>
                <a:gd name="connsiteY7" fmla="*/ 35355 h 109280"/>
                <a:gd name="connsiteX8" fmla="*/ 71395 w 98412"/>
                <a:gd name="connsiteY8" fmla="*/ 0 h 109280"/>
                <a:gd name="connsiteX9" fmla="*/ 97769 w 98412"/>
                <a:gd name="connsiteY9" fmla="*/ 0 h 109280"/>
                <a:gd name="connsiteX10" fmla="*/ 63679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9530" y="71354"/>
                  </a:lnTo>
                  <a:lnTo>
                    <a:pt x="27018" y="109281"/>
                  </a:lnTo>
                  <a:lnTo>
                    <a:pt x="643" y="109281"/>
                  </a:lnTo>
                  <a:lnTo>
                    <a:pt x="34733" y="52712"/>
                  </a:lnTo>
                  <a:lnTo>
                    <a:pt x="0" y="0"/>
                  </a:lnTo>
                  <a:lnTo>
                    <a:pt x="27661" y="0"/>
                  </a:lnTo>
                  <a:lnTo>
                    <a:pt x="50173" y="35355"/>
                  </a:lnTo>
                  <a:lnTo>
                    <a:pt x="71395" y="0"/>
                  </a:lnTo>
                  <a:lnTo>
                    <a:pt x="97769" y="0"/>
                  </a:lnTo>
                  <a:lnTo>
                    <a:pt x="63679" y="53998"/>
                  </a:lnTo>
                  <a:lnTo>
                    <a:pt x="98412" y="109281"/>
                  </a:lnTo>
                  <a:lnTo>
                    <a:pt x="72042" y="109281"/>
                  </a:lnTo>
                  <a:close/>
                </a:path>
              </a:pathLst>
            </a:custGeom>
            <a:solidFill>
              <a:srgbClr val="000000"/>
            </a:solidFill>
            <a:ln w="4763" cap="flat">
              <a:noFill/>
              <a:prstDash val="solid"/>
              <a:miter/>
            </a:ln>
          </p:spPr>
          <p:txBody>
            <a:bodyPr rtlCol="0" anchor="ctr"/>
            <a:lstStyle/>
            <a:p>
              <a:endParaRPr lang="ru-RU"/>
            </a:p>
          </p:txBody>
        </p:sp>
        <p:sp>
          <p:nvSpPr>
            <p:cNvPr id="20" name="Полилиния: фигура 19">
              <a:extLst>
                <a:ext uri="{FF2B5EF4-FFF2-40B4-BE49-F238E27FC236}">
                  <a16:creationId xmlns:a16="http://schemas.microsoft.com/office/drawing/2014/main" id="{F8AF54AF-EFD4-494A-B626-759CDEAF0644}"/>
                </a:ext>
              </a:extLst>
            </p:cNvPr>
            <p:cNvSpPr/>
            <p:nvPr/>
          </p:nvSpPr>
          <p:spPr>
            <a:xfrm>
              <a:off x="651176" y="331979"/>
              <a:ext cx="81691" cy="110566"/>
            </a:xfrm>
            <a:custGeom>
              <a:avLst/>
              <a:gdLst>
                <a:gd name="connsiteX0" fmla="*/ 81691 w 81691"/>
                <a:gd name="connsiteY0" fmla="*/ 71354 h 110566"/>
                <a:gd name="connsiteX1" fmla="*/ 39881 w 81691"/>
                <a:gd name="connsiteY1" fmla="*/ 110567 h 110566"/>
                <a:gd name="connsiteX2" fmla="*/ 0 w 81691"/>
                <a:gd name="connsiteY2" fmla="*/ 73925 h 110566"/>
                <a:gd name="connsiteX3" fmla="*/ 22512 w 81691"/>
                <a:gd name="connsiteY3" fmla="*/ 73925 h 110566"/>
                <a:gd name="connsiteX4" fmla="*/ 42453 w 81691"/>
                <a:gd name="connsiteY4" fmla="*/ 89354 h 110566"/>
                <a:gd name="connsiteX5" fmla="*/ 59179 w 81691"/>
                <a:gd name="connsiteY5" fmla="*/ 71354 h 110566"/>
                <a:gd name="connsiteX6" fmla="*/ 39881 w 81691"/>
                <a:gd name="connsiteY6" fmla="*/ 53998 h 110566"/>
                <a:gd name="connsiteX7" fmla="*/ 21869 w 81691"/>
                <a:gd name="connsiteY7" fmla="*/ 62997 h 110566"/>
                <a:gd name="connsiteX8" fmla="*/ 0 w 81691"/>
                <a:gd name="connsiteY8" fmla="*/ 62997 h 110566"/>
                <a:gd name="connsiteX9" fmla="*/ 7720 w 81691"/>
                <a:gd name="connsiteY9" fmla="*/ 0 h 110566"/>
                <a:gd name="connsiteX10" fmla="*/ 78472 w 81691"/>
                <a:gd name="connsiteY10" fmla="*/ 0 h 110566"/>
                <a:gd name="connsiteX11" fmla="*/ 75900 w 81691"/>
                <a:gd name="connsiteY11" fmla="*/ 21214 h 110566"/>
                <a:gd name="connsiteX12" fmla="*/ 25089 w 81691"/>
                <a:gd name="connsiteY12" fmla="*/ 21214 h 110566"/>
                <a:gd name="connsiteX13" fmla="*/ 23160 w 81691"/>
                <a:gd name="connsiteY13" fmla="*/ 42427 h 110566"/>
                <a:gd name="connsiteX14" fmla="*/ 44382 w 81691"/>
                <a:gd name="connsiteY14" fmla="*/ 35999 h 110566"/>
                <a:gd name="connsiteX15" fmla="*/ 81691 w 81691"/>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91" h="110566">
                  <a:moveTo>
                    <a:pt x="81691" y="71354"/>
                  </a:moveTo>
                  <a:cubicBezTo>
                    <a:pt x="81691" y="95139"/>
                    <a:pt x="63679" y="110567"/>
                    <a:pt x="39881" y="110567"/>
                  </a:cubicBezTo>
                  <a:cubicBezTo>
                    <a:pt x="19298" y="110567"/>
                    <a:pt x="1291" y="98996"/>
                    <a:pt x="0" y="73925"/>
                  </a:cubicBezTo>
                  <a:lnTo>
                    <a:pt x="22512" y="73925"/>
                  </a:lnTo>
                  <a:cubicBezTo>
                    <a:pt x="23803" y="84853"/>
                    <a:pt x="32804" y="89354"/>
                    <a:pt x="42453" y="89354"/>
                  </a:cubicBezTo>
                  <a:cubicBezTo>
                    <a:pt x="54031" y="89354"/>
                    <a:pt x="59179" y="81639"/>
                    <a:pt x="59179" y="71354"/>
                  </a:cubicBezTo>
                  <a:cubicBezTo>
                    <a:pt x="59179" y="60426"/>
                    <a:pt x="51459" y="53998"/>
                    <a:pt x="39881" y="53998"/>
                  </a:cubicBezTo>
                  <a:cubicBezTo>
                    <a:pt x="30875" y="53998"/>
                    <a:pt x="24446" y="58498"/>
                    <a:pt x="21869" y="62997"/>
                  </a:cubicBezTo>
                  <a:lnTo>
                    <a:pt x="0" y="62997"/>
                  </a:lnTo>
                  <a:lnTo>
                    <a:pt x="7720" y="0"/>
                  </a:lnTo>
                  <a:lnTo>
                    <a:pt x="78472" y="0"/>
                  </a:lnTo>
                  <a:lnTo>
                    <a:pt x="75900" y="21214"/>
                  </a:lnTo>
                  <a:lnTo>
                    <a:pt x="25089" y="21214"/>
                  </a:lnTo>
                  <a:lnTo>
                    <a:pt x="23160" y="42427"/>
                  </a:lnTo>
                  <a:cubicBezTo>
                    <a:pt x="23160" y="42427"/>
                    <a:pt x="28304" y="35999"/>
                    <a:pt x="44382" y="35999"/>
                  </a:cubicBezTo>
                  <a:cubicBezTo>
                    <a:pt x="64965" y="35356"/>
                    <a:pt x="81691" y="48212"/>
                    <a:pt x="81691" y="71354"/>
                  </a:cubicBezTo>
                  <a:close/>
                </a:path>
              </a:pathLst>
            </a:custGeom>
            <a:solidFill>
              <a:srgbClr val="000000"/>
            </a:solidFill>
            <a:ln w="4763" cap="flat">
              <a:noFill/>
              <a:prstDash val="solid"/>
              <a:miter/>
            </a:ln>
          </p:spPr>
          <p:txBody>
            <a:bodyPr rtlCol="0" anchor="ctr"/>
            <a:lstStyle/>
            <a:p>
              <a:endParaRPr lang="ru-RU"/>
            </a:p>
          </p:txBody>
        </p:sp>
        <p:sp>
          <p:nvSpPr>
            <p:cNvPr id="21" name="Полилиния: фигура 20">
              <a:extLst>
                <a:ext uri="{FF2B5EF4-FFF2-40B4-BE49-F238E27FC236}">
                  <a16:creationId xmlns:a16="http://schemas.microsoft.com/office/drawing/2014/main" id="{7CD3F28C-8AD1-438B-A2AC-015D212ECBD2}"/>
                </a:ext>
              </a:extLst>
            </p:cNvPr>
            <p:cNvSpPr/>
            <p:nvPr/>
          </p:nvSpPr>
          <p:spPr>
            <a:xfrm>
              <a:off x="428625" y="238125"/>
              <a:ext cx="225123" cy="201848"/>
            </a:xfrm>
            <a:custGeom>
              <a:avLst/>
              <a:gdLst>
                <a:gd name="connsiteX0" fmla="*/ 225123 w 225123"/>
                <a:gd name="connsiteY0" fmla="*/ 79711 h 201848"/>
                <a:gd name="connsiteX1" fmla="*/ 95841 w 225123"/>
                <a:gd name="connsiteY1" fmla="*/ 0 h 201848"/>
                <a:gd name="connsiteX2" fmla="*/ 0 w 225123"/>
                <a:gd name="connsiteY2" fmla="*/ 0 h 201848"/>
                <a:gd name="connsiteX3" fmla="*/ 12864 w 225123"/>
                <a:gd name="connsiteY3" fmla="*/ 87425 h 201848"/>
                <a:gd name="connsiteX4" fmla="*/ 106775 w 225123"/>
                <a:gd name="connsiteY4" fmla="*/ 201849 h 201848"/>
                <a:gd name="connsiteX5" fmla="*/ 108704 w 225123"/>
                <a:gd name="connsiteY5" fmla="*/ 199920 h 201848"/>
                <a:gd name="connsiteX6" fmla="*/ 107418 w 225123"/>
                <a:gd name="connsiteY6" fmla="*/ 198634 h 201848"/>
                <a:gd name="connsiteX7" fmla="*/ 59174 w 225123"/>
                <a:gd name="connsiteY7" fmla="*/ 82925 h 201848"/>
                <a:gd name="connsiteX8" fmla="*/ 53388 w 225123"/>
                <a:gd name="connsiteY8" fmla="*/ 43070 h 201848"/>
                <a:gd name="connsiteX9" fmla="*/ 108061 w 225123"/>
                <a:gd name="connsiteY9" fmla="*/ 43070 h 201848"/>
                <a:gd name="connsiteX10" fmla="*/ 221909 w 225123"/>
                <a:gd name="connsiteY10" fmla="*/ 80996 h 201848"/>
                <a:gd name="connsiteX11" fmla="*/ 223195 w 225123"/>
                <a:gd name="connsiteY11" fmla="*/ 81639 h 201848"/>
                <a:gd name="connsiteX12" fmla="*/ 225123 w 225123"/>
                <a:gd name="connsiteY12" fmla="*/ 79711 h 201848"/>
                <a:gd name="connsiteX13" fmla="*/ 225123 w 225123"/>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3" h="201848">
                  <a:moveTo>
                    <a:pt x="225123" y="79711"/>
                  </a:moveTo>
                  <a:cubicBezTo>
                    <a:pt x="212903" y="32784"/>
                    <a:pt x="174955" y="0"/>
                    <a:pt x="95841" y="0"/>
                  </a:cubicBezTo>
                  <a:lnTo>
                    <a:pt x="0" y="0"/>
                  </a:lnTo>
                  <a:lnTo>
                    <a:pt x="12864" y="87425"/>
                  </a:lnTo>
                  <a:cubicBezTo>
                    <a:pt x="22512" y="167136"/>
                    <a:pt x="52745" y="192206"/>
                    <a:pt x="106775" y="201849"/>
                  </a:cubicBezTo>
                  <a:cubicBezTo>
                    <a:pt x="106775" y="201849"/>
                    <a:pt x="108704" y="201849"/>
                    <a:pt x="108704" y="199920"/>
                  </a:cubicBezTo>
                  <a:cubicBezTo>
                    <a:pt x="108704" y="199277"/>
                    <a:pt x="108061" y="198634"/>
                    <a:pt x="107418" y="198634"/>
                  </a:cubicBezTo>
                  <a:cubicBezTo>
                    <a:pt x="71395" y="183206"/>
                    <a:pt x="66894" y="133709"/>
                    <a:pt x="59174" y="82925"/>
                  </a:cubicBezTo>
                  <a:lnTo>
                    <a:pt x="53388" y="43070"/>
                  </a:lnTo>
                  <a:lnTo>
                    <a:pt x="108061" y="43070"/>
                  </a:lnTo>
                  <a:cubicBezTo>
                    <a:pt x="158229" y="43070"/>
                    <a:pt x="197468" y="42427"/>
                    <a:pt x="221909" y="80996"/>
                  </a:cubicBezTo>
                  <a:cubicBezTo>
                    <a:pt x="222552" y="81639"/>
                    <a:pt x="222552" y="81639"/>
                    <a:pt x="223195" y="81639"/>
                  </a:cubicBezTo>
                  <a:cubicBezTo>
                    <a:pt x="224480" y="82282"/>
                    <a:pt x="225123" y="80996"/>
                    <a:pt x="225123" y="79711"/>
                  </a:cubicBezTo>
                  <a:cubicBezTo>
                    <a:pt x="225123" y="80354"/>
                    <a:pt x="225123" y="79711"/>
                    <a:pt x="225123" y="79711"/>
                  </a:cubicBezTo>
                  <a:close/>
                </a:path>
              </a:pathLst>
            </a:custGeom>
            <a:solidFill>
              <a:srgbClr val="5FAF2D"/>
            </a:solidFill>
            <a:ln w="4763" cap="flat">
              <a:noFill/>
              <a:prstDash val="solid"/>
              <a:miter/>
            </a:ln>
          </p:spPr>
          <p:txBody>
            <a:bodyPr rtlCol="0" anchor="ctr"/>
            <a:lstStyle/>
            <a:p>
              <a:endParaRPr lang="ru-RU"/>
            </a:p>
          </p:txBody>
        </p:sp>
        <p:sp>
          <p:nvSpPr>
            <p:cNvPr id="22" name="Полилиния: фигура 21">
              <a:extLst>
                <a:ext uri="{FF2B5EF4-FFF2-40B4-BE49-F238E27FC236}">
                  <a16:creationId xmlns:a16="http://schemas.microsoft.com/office/drawing/2014/main" id="{40101425-76BF-4555-BB8F-9E0C02C85B35}"/>
                </a:ext>
              </a:extLst>
            </p:cNvPr>
            <p:cNvSpPr/>
            <p:nvPr/>
          </p:nvSpPr>
          <p:spPr>
            <a:xfrm>
              <a:off x="750231" y="326836"/>
              <a:ext cx="112708" cy="116994"/>
            </a:xfrm>
            <a:custGeom>
              <a:avLst/>
              <a:gdLst>
                <a:gd name="connsiteX0" fmla="*/ 112562 w 112708"/>
                <a:gd name="connsiteY0" fmla="*/ 56569 h 116994"/>
                <a:gd name="connsiteX1" fmla="*/ 57245 w 112708"/>
                <a:gd name="connsiteY1" fmla="*/ 116995 h 116994"/>
                <a:gd name="connsiteX2" fmla="*/ 0 w 112708"/>
                <a:gd name="connsiteY2" fmla="*/ 58497 h 116994"/>
                <a:gd name="connsiteX3" fmla="*/ 57888 w 112708"/>
                <a:gd name="connsiteY3" fmla="*/ 0 h 116994"/>
                <a:gd name="connsiteX4" fmla="*/ 111276 w 112708"/>
                <a:gd name="connsiteY4" fmla="*/ 37284 h 116994"/>
                <a:gd name="connsiteX5" fmla="*/ 97126 w 112708"/>
                <a:gd name="connsiteY5" fmla="*/ 37284 h 116994"/>
                <a:gd name="connsiteX6" fmla="*/ 57888 w 112708"/>
                <a:gd name="connsiteY6" fmla="*/ 12856 h 116994"/>
                <a:gd name="connsiteX7" fmla="*/ 13506 w 112708"/>
                <a:gd name="connsiteY7" fmla="*/ 58497 h 116994"/>
                <a:gd name="connsiteX8" fmla="*/ 57888 w 112708"/>
                <a:gd name="connsiteY8" fmla="*/ 104138 h 116994"/>
                <a:gd name="connsiteX9" fmla="*/ 99055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53" y="116995"/>
                    <a:pt x="57245" y="116995"/>
                  </a:cubicBezTo>
                  <a:cubicBezTo>
                    <a:pt x="25089" y="116995"/>
                    <a:pt x="0" y="92567"/>
                    <a:pt x="0" y="58497"/>
                  </a:cubicBezTo>
                  <a:cubicBezTo>
                    <a:pt x="0" y="25070"/>
                    <a:pt x="25089" y="0"/>
                    <a:pt x="57888" y="0"/>
                  </a:cubicBezTo>
                  <a:cubicBezTo>
                    <a:pt x="83620" y="0"/>
                    <a:pt x="103561" y="14785"/>
                    <a:pt x="111276" y="37284"/>
                  </a:cubicBezTo>
                  <a:lnTo>
                    <a:pt x="97126" y="37284"/>
                  </a:lnTo>
                  <a:cubicBezTo>
                    <a:pt x="90049" y="22499"/>
                    <a:pt x="75900" y="12856"/>
                    <a:pt x="57888" y="12856"/>
                  </a:cubicBezTo>
                  <a:cubicBezTo>
                    <a:pt x="32161" y="12856"/>
                    <a:pt x="13506" y="32141"/>
                    <a:pt x="13506" y="58497"/>
                  </a:cubicBezTo>
                  <a:cubicBezTo>
                    <a:pt x="13506" y="84211"/>
                    <a:pt x="31518" y="104138"/>
                    <a:pt x="57888" y="104138"/>
                  </a:cubicBezTo>
                  <a:cubicBezTo>
                    <a:pt x="80400" y="104138"/>
                    <a:pt x="97126" y="89996"/>
                    <a:pt x="99055" y="67497"/>
                  </a:cubicBezTo>
                  <a:lnTo>
                    <a:pt x="55316" y="67497"/>
                  </a:lnTo>
                  <a:lnTo>
                    <a:pt x="55316" y="55926"/>
                  </a:lnTo>
                  <a:lnTo>
                    <a:pt x="112562" y="56569"/>
                  </a:lnTo>
                  <a:close/>
                </a:path>
              </a:pathLst>
            </a:custGeom>
            <a:solidFill>
              <a:srgbClr val="000000"/>
            </a:solidFill>
            <a:ln w="4763" cap="flat">
              <a:noFill/>
              <a:prstDash val="solid"/>
              <a:miter/>
            </a:ln>
          </p:spPr>
          <p:txBody>
            <a:bodyPr rtlCol="0" anchor="ctr"/>
            <a:lstStyle/>
            <a:p>
              <a:endParaRPr lang="ru-RU"/>
            </a:p>
          </p:txBody>
        </p:sp>
        <p:sp>
          <p:nvSpPr>
            <p:cNvPr id="23" name="Полилиния: фигура 22">
              <a:extLst>
                <a:ext uri="{FF2B5EF4-FFF2-40B4-BE49-F238E27FC236}">
                  <a16:creationId xmlns:a16="http://schemas.microsoft.com/office/drawing/2014/main" id="{C6EC6346-E604-4E00-8685-A040A9BA6D64}"/>
                </a:ext>
              </a:extLst>
            </p:cNvPr>
            <p:cNvSpPr/>
            <p:nvPr/>
          </p:nvSpPr>
          <p:spPr>
            <a:xfrm>
              <a:off x="880800" y="351903"/>
              <a:ext cx="50815" cy="89353"/>
            </a:xfrm>
            <a:custGeom>
              <a:avLst/>
              <a:gdLst>
                <a:gd name="connsiteX0" fmla="*/ 50816 w 50815"/>
                <a:gd name="connsiteY0" fmla="*/ 0 h 89353"/>
                <a:gd name="connsiteX1" fmla="*/ 50816 w 50815"/>
                <a:gd name="connsiteY1" fmla="*/ 13499 h 89353"/>
                <a:gd name="connsiteX2" fmla="*/ 45025 w 50815"/>
                <a:gd name="connsiteY2" fmla="*/ 12857 h 89353"/>
                <a:gd name="connsiteX3" fmla="*/ 13511 w 50815"/>
                <a:gd name="connsiteY3" fmla="*/ 47569 h 89353"/>
                <a:gd name="connsiteX4" fmla="*/ 13511 w 50815"/>
                <a:gd name="connsiteY4" fmla="*/ 89354 h 89353"/>
                <a:gd name="connsiteX5" fmla="*/ 0 w 50815"/>
                <a:gd name="connsiteY5" fmla="*/ 89354 h 89353"/>
                <a:gd name="connsiteX6" fmla="*/ 0 w 50815"/>
                <a:gd name="connsiteY6" fmla="*/ 1929 h 89353"/>
                <a:gd name="connsiteX7" fmla="*/ 13511 w 50815"/>
                <a:gd name="connsiteY7" fmla="*/ 1929 h 89353"/>
                <a:gd name="connsiteX8" fmla="*/ 13511 w 50815"/>
                <a:gd name="connsiteY8" fmla="*/ 21857 h 89353"/>
                <a:gd name="connsiteX9" fmla="*/ 45025 w 50815"/>
                <a:gd name="connsiteY9" fmla="*/ 0 h 89353"/>
                <a:gd name="connsiteX10" fmla="*/ 50816 w 50815"/>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5" h="89353">
                  <a:moveTo>
                    <a:pt x="50816" y="0"/>
                  </a:moveTo>
                  <a:lnTo>
                    <a:pt x="50816" y="13499"/>
                  </a:lnTo>
                  <a:cubicBezTo>
                    <a:pt x="49530" y="13499"/>
                    <a:pt x="47601" y="12857"/>
                    <a:pt x="45025" y="12857"/>
                  </a:cubicBezTo>
                  <a:cubicBezTo>
                    <a:pt x="26375" y="12857"/>
                    <a:pt x="13511" y="25070"/>
                    <a:pt x="13511" y="47569"/>
                  </a:cubicBezTo>
                  <a:lnTo>
                    <a:pt x="13511" y="89354"/>
                  </a:lnTo>
                  <a:lnTo>
                    <a:pt x="0" y="89354"/>
                  </a:lnTo>
                  <a:lnTo>
                    <a:pt x="0" y="1929"/>
                  </a:lnTo>
                  <a:lnTo>
                    <a:pt x="13511" y="1929"/>
                  </a:lnTo>
                  <a:lnTo>
                    <a:pt x="13511" y="21857"/>
                  </a:lnTo>
                  <a:cubicBezTo>
                    <a:pt x="18655" y="8357"/>
                    <a:pt x="29589" y="0"/>
                    <a:pt x="45025" y="0"/>
                  </a:cubicBezTo>
                  <a:cubicBezTo>
                    <a:pt x="47601" y="0"/>
                    <a:pt x="49530" y="0"/>
                    <a:pt x="50816" y="0"/>
                  </a:cubicBezTo>
                  <a:close/>
                </a:path>
              </a:pathLst>
            </a:custGeom>
            <a:solidFill>
              <a:srgbClr val="000000"/>
            </a:solidFill>
            <a:ln w="4763" cap="flat">
              <a:no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id="{DE09EB62-0167-431D-B63A-4A678B4AF43C}"/>
                </a:ext>
              </a:extLst>
            </p:cNvPr>
            <p:cNvSpPr/>
            <p:nvPr/>
          </p:nvSpPr>
          <p:spPr>
            <a:xfrm>
              <a:off x="938693"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1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36" y="92568"/>
                    <a:pt x="0" y="72640"/>
                    <a:pt x="0" y="46284"/>
                  </a:cubicBezTo>
                  <a:cubicBezTo>
                    <a:pt x="0" y="19928"/>
                    <a:pt x="20579" y="0"/>
                    <a:pt x="45668" y="0"/>
                  </a:cubicBezTo>
                  <a:cubicBezTo>
                    <a:pt x="70752" y="0"/>
                    <a:pt x="91335" y="19285"/>
                    <a:pt x="91335" y="46284"/>
                  </a:cubicBezTo>
                  <a:close/>
                  <a:moveTo>
                    <a:pt x="12864" y="46284"/>
                  </a:moveTo>
                  <a:cubicBezTo>
                    <a:pt x="12864" y="65569"/>
                    <a:pt x="27013" y="79711"/>
                    <a:pt x="45025" y="79711"/>
                  </a:cubicBezTo>
                  <a:cubicBezTo>
                    <a:pt x="63032" y="79711"/>
                    <a:pt x="77181" y="65569"/>
                    <a:pt x="77181" y="46284"/>
                  </a:cubicBezTo>
                  <a:cubicBezTo>
                    <a:pt x="77181" y="26999"/>
                    <a:pt x="63032" y="12857"/>
                    <a:pt x="45025" y="12857"/>
                  </a:cubicBezTo>
                  <a:cubicBezTo>
                    <a:pt x="27656" y="12857"/>
                    <a:pt x="12864" y="26356"/>
                    <a:pt x="12864" y="46284"/>
                  </a:cubicBezTo>
                  <a:close/>
                </a:path>
              </a:pathLst>
            </a:custGeom>
            <a:solidFill>
              <a:srgbClr val="000000"/>
            </a:solidFill>
            <a:ln w="4763" cap="flat">
              <a:noFill/>
              <a:prstDash val="solid"/>
              <a:miter/>
            </a:ln>
          </p:spPr>
          <p:txBody>
            <a:bodyPr rtlCol="0" anchor="ctr"/>
            <a:lstStyle/>
            <a:p>
              <a:endParaRPr lang="ru-RU"/>
            </a:p>
          </p:txBody>
        </p:sp>
        <p:sp>
          <p:nvSpPr>
            <p:cNvPr id="25" name="Полилиния: фигура 24">
              <a:extLst>
                <a:ext uri="{FF2B5EF4-FFF2-40B4-BE49-F238E27FC236}">
                  <a16:creationId xmlns:a16="http://schemas.microsoft.com/office/drawing/2014/main" id="{721634C3-7E8E-4B56-8B53-DB32CECC6678}"/>
                </a:ext>
              </a:extLst>
            </p:cNvPr>
            <p:cNvSpPr/>
            <p:nvPr/>
          </p:nvSpPr>
          <p:spPr>
            <a:xfrm>
              <a:off x="1046106" y="353838"/>
              <a:ext cx="76542" cy="90638"/>
            </a:xfrm>
            <a:custGeom>
              <a:avLst/>
              <a:gdLst>
                <a:gd name="connsiteX0" fmla="*/ 76543 w 76542"/>
                <a:gd name="connsiteY0" fmla="*/ 0 h 90638"/>
                <a:gd name="connsiteX1" fmla="*/ 76543 w 76542"/>
                <a:gd name="connsiteY1" fmla="*/ 88710 h 90638"/>
                <a:gd name="connsiteX2" fmla="*/ 63036 w 76542"/>
                <a:gd name="connsiteY2" fmla="*/ 88710 h 90638"/>
                <a:gd name="connsiteX3" fmla="*/ 63036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6 w 76542"/>
                <a:gd name="connsiteY10" fmla="*/ 45641 h 90638"/>
                <a:gd name="connsiteX11" fmla="*/ 63036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6" y="88710"/>
                  </a:lnTo>
                  <a:lnTo>
                    <a:pt x="63036" y="71354"/>
                  </a:lnTo>
                  <a:cubicBezTo>
                    <a:pt x="57245" y="82925"/>
                    <a:pt x="46954"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5" y="77782"/>
                    <a:pt x="63036" y="64926"/>
                    <a:pt x="63036" y="45641"/>
                  </a:cubicBezTo>
                  <a:lnTo>
                    <a:pt x="63036" y="0"/>
                  </a:lnTo>
                  <a:lnTo>
                    <a:pt x="76543" y="0"/>
                  </a:lnTo>
                  <a:close/>
                </a:path>
              </a:pathLst>
            </a:custGeom>
            <a:solidFill>
              <a:srgbClr val="000000"/>
            </a:solidFill>
            <a:ln w="4763"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id="{4E75811C-AC5A-4344-B7B8-0F071F472A69}"/>
                </a:ext>
              </a:extLst>
            </p:cNvPr>
            <p:cNvSpPr/>
            <p:nvPr/>
          </p:nvSpPr>
          <p:spPr>
            <a:xfrm>
              <a:off x="1142590" y="351903"/>
              <a:ext cx="88763" cy="131137"/>
            </a:xfrm>
            <a:custGeom>
              <a:avLst/>
              <a:gdLst>
                <a:gd name="connsiteX0" fmla="*/ 88763 w 88763"/>
                <a:gd name="connsiteY0" fmla="*/ 46284 h 131137"/>
                <a:gd name="connsiteX1" fmla="*/ 46953 w 88763"/>
                <a:gd name="connsiteY1" fmla="*/ 92568 h 131137"/>
                <a:gd name="connsiteX2" fmla="*/ 12864 w 88763"/>
                <a:gd name="connsiteY2" fmla="*/ 72640 h 131137"/>
                <a:gd name="connsiteX3" fmla="*/ 12864 w 88763"/>
                <a:gd name="connsiteY3" fmla="*/ 131137 h 131137"/>
                <a:gd name="connsiteX4" fmla="*/ 0 w 88763"/>
                <a:gd name="connsiteY4" fmla="*/ 131137 h 131137"/>
                <a:gd name="connsiteX5" fmla="*/ 0 w 88763"/>
                <a:gd name="connsiteY5" fmla="*/ 1929 h 131137"/>
                <a:gd name="connsiteX6" fmla="*/ 13506 w 88763"/>
                <a:gd name="connsiteY6" fmla="*/ 1929 h 131137"/>
                <a:gd name="connsiteX7" fmla="*/ 13506 w 88763"/>
                <a:gd name="connsiteY7" fmla="*/ 19928 h 131137"/>
                <a:gd name="connsiteX8" fmla="*/ 47596 w 88763"/>
                <a:gd name="connsiteY8" fmla="*/ 0 h 131137"/>
                <a:gd name="connsiteX9" fmla="*/ 88763 w 88763"/>
                <a:gd name="connsiteY9" fmla="*/ 46284 h 131137"/>
                <a:gd name="connsiteX10" fmla="*/ 75257 w 88763"/>
                <a:gd name="connsiteY10" fmla="*/ 46284 h 131137"/>
                <a:gd name="connsiteX11" fmla="*/ 44382 w 88763"/>
                <a:gd name="connsiteY11" fmla="*/ 12857 h 131137"/>
                <a:gd name="connsiteX12" fmla="*/ 12221 w 88763"/>
                <a:gd name="connsiteY12" fmla="*/ 46284 h 131137"/>
                <a:gd name="connsiteX13" fmla="*/ 44382 w 88763"/>
                <a:gd name="connsiteY13" fmla="*/ 79711 h 131137"/>
                <a:gd name="connsiteX14" fmla="*/ 75257 w 88763"/>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63" h="131137">
                  <a:moveTo>
                    <a:pt x="88763" y="46284"/>
                  </a:moveTo>
                  <a:cubicBezTo>
                    <a:pt x="88763" y="73282"/>
                    <a:pt x="71395" y="92568"/>
                    <a:pt x="46953" y="92568"/>
                  </a:cubicBezTo>
                  <a:cubicBezTo>
                    <a:pt x="31518" y="92568"/>
                    <a:pt x="19941" y="84853"/>
                    <a:pt x="12864" y="72640"/>
                  </a:cubicBezTo>
                  <a:lnTo>
                    <a:pt x="12864" y="131137"/>
                  </a:lnTo>
                  <a:lnTo>
                    <a:pt x="0" y="131137"/>
                  </a:lnTo>
                  <a:lnTo>
                    <a:pt x="0" y="1929"/>
                  </a:lnTo>
                  <a:lnTo>
                    <a:pt x="13506" y="1929"/>
                  </a:lnTo>
                  <a:lnTo>
                    <a:pt x="13506" y="19928"/>
                  </a:lnTo>
                  <a:cubicBezTo>
                    <a:pt x="20583" y="7714"/>
                    <a:pt x="32161" y="0"/>
                    <a:pt x="47596" y="0"/>
                  </a:cubicBezTo>
                  <a:cubicBezTo>
                    <a:pt x="71395" y="0"/>
                    <a:pt x="88763" y="19285"/>
                    <a:pt x="88763" y="46284"/>
                  </a:cubicBezTo>
                  <a:close/>
                  <a:moveTo>
                    <a:pt x="75257" y="46284"/>
                  </a:moveTo>
                  <a:cubicBezTo>
                    <a:pt x="75257" y="26999"/>
                    <a:pt x="62394" y="12857"/>
                    <a:pt x="44382" y="12857"/>
                  </a:cubicBezTo>
                  <a:cubicBezTo>
                    <a:pt x="26370" y="12857"/>
                    <a:pt x="12221" y="26999"/>
                    <a:pt x="12221" y="46284"/>
                  </a:cubicBezTo>
                  <a:cubicBezTo>
                    <a:pt x="12221" y="65569"/>
                    <a:pt x="25727" y="79711"/>
                    <a:pt x="44382" y="79711"/>
                  </a:cubicBezTo>
                  <a:cubicBezTo>
                    <a:pt x="63036" y="79711"/>
                    <a:pt x="75257" y="65569"/>
                    <a:pt x="75257" y="46284"/>
                  </a:cubicBezTo>
                  <a:close/>
                </a:path>
              </a:pathLst>
            </a:custGeom>
            <a:solidFill>
              <a:srgbClr val="000000"/>
            </a:solidFill>
            <a:ln w="4763" cap="flat">
              <a:noFill/>
              <a:prstDash val="solid"/>
              <a:miter/>
            </a:ln>
          </p:spPr>
          <p:txBody>
            <a:bodyPr rtlCol="0" anchor="ctr"/>
            <a:lstStyle/>
            <a:p>
              <a:endParaRPr lang="ru-RU"/>
            </a:p>
          </p:txBody>
        </p:sp>
      </p:grpSp>
      <p:sp>
        <p:nvSpPr>
          <p:cNvPr id="27" name="Текст 10">
            <a:extLst>
              <a:ext uri="{FF2B5EF4-FFF2-40B4-BE49-F238E27FC236}">
                <a16:creationId xmlns:a16="http://schemas.microsoft.com/office/drawing/2014/main" id="{136F2508-4424-475F-A662-CC3752622607}"/>
              </a:ext>
            </a:extLst>
          </p:cNvPr>
          <p:cNvSpPr>
            <a:spLocks noGrp="1"/>
          </p:cNvSpPr>
          <p:nvPr userDrawn="1">
            <p:ph type="body" sz="quarter" idx="40" hasCustomPrompt="1"/>
          </p:nvPr>
        </p:nvSpPr>
        <p:spPr>
          <a:xfrm>
            <a:off x="336627" y="683259"/>
            <a:ext cx="11426748" cy="455931"/>
          </a:xfrm>
          <a:prstGeom prst="rect">
            <a:avLst/>
          </a:prstGeom>
        </p:spPr>
        <p:txBody>
          <a:bodyPr/>
          <a:lstStyle>
            <a:lvl1pPr marL="0" indent="0">
              <a:lnSpc>
                <a:spcPts val="3200"/>
              </a:lnSpc>
              <a:spcBef>
                <a:spcPts val="0"/>
              </a:spcBef>
              <a:buNone/>
              <a:defRPr sz="3600" spc="-100" baseline="0">
                <a:ln w="12700">
                  <a:noFill/>
                </a:ln>
                <a:solidFill>
                  <a:schemeClr val="tx1"/>
                </a:solidFill>
                <a:latin typeface="+mj-lt"/>
              </a:defRPr>
            </a:lvl1pPr>
          </a:lstStyle>
          <a:p>
            <a:pPr lvl="0"/>
            <a:r>
              <a:rPr lang="en-US" dirty="0"/>
              <a:t>X5 Retail Group’s Aim is to be</a:t>
            </a:r>
          </a:p>
        </p:txBody>
      </p:sp>
      <p:sp>
        <p:nvSpPr>
          <p:cNvPr id="29" name="Текст 21">
            <a:extLst>
              <a:ext uri="{FF2B5EF4-FFF2-40B4-BE49-F238E27FC236}">
                <a16:creationId xmlns:a16="http://schemas.microsoft.com/office/drawing/2014/main" id="{7A133792-7C02-49EF-B7E6-8B4E44B18FA2}"/>
              </a:ext>
            </a:extLst>
          </p:cNvPr>
          <p:cNvSpPr>
            <a:spLocks noGrp="1"/>
          </p:cNvSpPr>
          <p:nvPr userDrawn="1">
            <p:ph type="body" sz="quarter" idx="15" hasCustomPrompt="1"/>
          </p:nvPr>
        </p:nvSpPr>
        <p:spPr>
          <a:xfrm>
            <a:off x="340995" y="1360211"/>
            <a:ext cx="7421880" cy="664261"/>
          </a:xfrm>
          <a:prstGeom prst="rect">
            <a:avLst/>
          </a:prstGeom>
        </p:spPr>
        <p:txBody>
          <a:bodyPr/>
          <a:lstStyle>
            <a:lvl1pPr marL="0" indent="0">
              <a:lnSpc>
                <a:spcPts val="2100"/>
              </a:lnSpc>
              <a:spcBef>
                <a:spcPts val="0"/>
              </a:spcBef>
              <a:buNone/>
              <a:defRPr sz="1800" spc="-10" baseline="0">
                <a:solidFill>
                  <a:schemeClr val="tx1"/>
                </a:solidFill>
              </a:defRPr>
            </a:lvl1pPr>
            <a:lvl2pPr>
              <a:defRPr sz="1400"/>
            </a:lvl2pPr>
            <a:lvl3pPr>
              <a:defRPr sz="1400"/>
            </a:lvl3pPr>
            <a:lvl4pPr>
              <a:defRPr sz="1400"/>
            </a:lvl4pPr>
            <a:lvl5pPr>
              <a:defRPr sz="1400"/>
            </a:lvl5pPr>
          </a:lstStyle>
          <a:p>
            <a:pPr lvl="0"/>
            <a:r>
              <a:rPr lang="en-US" dirty="0"/>
              <a:t>the most valuable company in the eyes of customers, employees and shareholders, which means:</a:t>
            </a:r>
          </a:p>
        </p:txBody>
      </p:sp>
      <p:sp>
        <p:nvSpPr>
          <p:cNvPr id="41" name="Текст 21">
            <a:extLst>
              <a:ext uri="{FF2B5EF4-FFF2-40B4-BE49-F238E27FC236}">
                <a16:creationId xmlns:a16="http://schemas.microsoft.com/office/drawing/2014/main" id="{F8C01A1B-05BA-4DC1-AE56-15C752B96A74}"/>
              </a:ext>
            </a:extLst>
          </p:cNvPr>
          <p:cNvSpPr>
            <a:spLocks noGrp="1"/>
          </p:cNvSpPr>
          <p:nvPr userDrawn="1">
            <p:ph type="body" sz="quarter" idx="17" hasCustomPrompt="1"/>
          </p:nvPr>
        </p:nvSpPr>
        <p:spPr>
          <a:xfrm>
            <a:off x="1463063" y="5350357"/>
            <a:ext cx="2201148" cy="425603"/>
          </a:xfrm>
          <a:prstGeom prst="rect">
            <a:avLst/>
          </a:prstGeom>
        </p:spPr>
        <p:txBody>
          <a:bodyPr/>
          <a:lstStyle>
            <a:lvl1pPr marL="0" indent="0">
              <a:lnSpc>
                <a:spcPts val="1200"/>
              </a:lnSpc>
              <a:spcBef>
                <a:spcPts val="0"/>
              </a:spcBef>
              <a:buNone/>
              <a:defRPr sz="900" spc="-40" baseline="0">
                <a:solidFill>
                  <a:schemeClr val="tx1"/>
                </a:solidFill>
              </a:defRPr>
            </a:lvl1pPr>
            <a:lvl2pPr>
              <a:defRPr sz="1400"/>
            </a:lvl2pPr>
            <a:lvl3pPr>
              <a:defRPr sz="1400"/>
            </a:lvl3pPr>
            <a:lvl4pPr>
              <a:defRPr sz="1400"/>
            </a:lvl4pPr>
            <a:lvl5pPr>
              <a:defRPr sz="1400"/>
            </a:lvl5pPr>
          </a:lstStyle>
          <a:p>
            <a:pPr lvl="0"/>
            <a:r>
              <a:rPr lang="en-US" dirty="0"/>
              <a:t>Leadership by revenue, NPS and LFL traffic growth</a:t>
            </a:r>
          </a:p>
        </p:txBody>
      </p:sp>
      <p:sp>
        <p:nvSpPr>
          <p:cNvPr id="42" name="Текст 21">
            <a:extLst>
              <a:ext uri="{FF2B5EF4-FFF2-40B4-BE49-F238E27FC236}">
                <a16:creationId xmlns:a16="http://schemas.microsoft.com/office/drawing/2014/main" id="{B88430CC-2B92-4FC4-8091-6F448612E28B}"/>
              </a:ext>
            </a:extLst>
          </p:cNvPr>
          <p:cNvSpPr>
            <a:spLocks noGrp="1"/>
          </p:cNvSpPr>
          <p:nvPr userDrawn="1">
            <p:ph type="body" sz="quarter" idx="22" hasCustomPrompt="1"/>
          </p:nvPr>
        </p:nvSpPr>
        <p:spPr>
          <a:xfrm>
            <a:off x="1463064" y="4763974"/>
            <a:ext cx="1672510" cy="512875"/>
          </a:xfrm>
          <a:prstGeom prst="rect">
            <a:avLst/>
          </a:prstGeom>
        </p:spPr>
        <p:txBody>
          <a:bodyPr/>
          <a:lstStyle>
            <a:lvl1pPr marL="0" indent="0">
              <a:lnSpc>
                <a:spcPct val="100000"/>
              </a:lnSpc>
              <a:buNone/>
              <a:defRPr sz="1200" spc="-20" baseline="0">
                <a:solidFill>
                  <a:schemeClr val="tx1"/>
                </a:solidFill>
                <a:latin typeface="+mj-lt"/>
              </a:defRPr>
            </a:lvl1pPr>
            <a:lvl2pPr>
              <a:defRPr sz="1400"/>
            </a:lvl2pPr>
            <a:lvl3pPr>
              <a:defRPr sz="1400"/>
            </a:lvl3pPr>
            <a:lvl4pPr>
              <a:defRPr sz="1400"/>
            </a:lvl4pPr>
            <a:lvl5pPr>
              <a:defRPr sz="1400"/>
            </a:lvl5pPr>
          </a:lstStyle>
          <a:p>
            <a:pPr lvl="0"/>
            <a:r>
              <a:rPr lang="en-US" dirty="0"/>
              <a:t>Customer Recognition</a:t>
            </a:r>
          </a:p>
        </p:txBody>
      </p:sp>
      <p:sp>
        <p:nvSpPr>
          <p:cNvPr id="43" name="Текст 21">
            <a:extLst>
              <a:ext uri="{FF2B5EF4-FFF2-40B4-BE49-F238E27FC236}">
                <a16:creationId xmlns:a16="http://schemas.microsoft.com/office/drawing/2014/main" id="{B14610CD-D6DF-461B-910B-0246CCAFEAD8}"/>
              </a:ext>
            </a:extLst>
          </p:cNvPr>
          <p:cNvSpPr>
            <a:spLocks noGrp="1"/>
          </p:cNvSpPr>
          <p:nvPr userDrawn="1">
            <p:ph type="body" sz="quarter" idx="43" hasCustomPrompt="1"/>
          </p:nvPr>
        </p:nvSpPr>
        <p:spPr>
          <a:xfrm>
            <a:off x="4922264" y="5350357"/>
            <a:ext cx="2055870" cy="425603"/>
          </a:xfrm>
          <a:prstGeom prst="rect">
            <a:avLst/>
          </a:prstGeom>
        </p:spPr>
        <p:txBody>
          <a:bodyPr/>
          <a:lstStyle>
            <a:lvl1pPr marL="0" indent="0">
              <a:lnSpc>
                <a:spcPts val="1200"/>
              </a:lnSpc>
              <a:spcBef>
                <a:spcPts val="0"/>
              </a:spcBef>
              <a:buNone/>
              <a:defRPr sz="900" spc="-40" baseline="0">
                <a:solidFill>
                  <a:schemeClr val="tx1"/>
                </a:solidFill>
              </a:defRPr>
            </a:lvl1pPr>
            <a:lvl2pPr>
              <a:defRPr sz="1400"/>
            </a:lvl2pPr>
            <a:lvl3pPr>
              <a:defRPr sz="1400"/>
            </a:lvl3pPr>
            <a:lvl4pPr>
              <a:defRPr sz="1400"/>
            </a:lvl4pPr>
            <a:lvl5pPr>
              <a:defRPr sz="1400"/>
            </a:lvl5pPr>
          </a:lstStyle>
          <a:p>
            <a:pPr lvl="0"/>
            <a:r>
              <a:rPr lang="en-US" dirty="0"/>
              <a:t>Strong engagement and lower turnover rate</a:t>
            </a:r>
          </a:p>
        </p:txBody>
      </p:sp>
      <p:sp>
        <p:nvSpPr>
          <p:cNvPr id="44" name="Текст 21">
            <a:extLst>
              <a:ext uri="{FF2B5EF4-FFF2-40B4-BE49-F238E27FC236}">
                <a16:creationId xmlns:a16="http://schemas.microsoft.com/office/drawing/2014/main" id="{5DF066D7-6A0C-47ED-A509-02EFC93208F3}"/>
              </a:ext>
            </a:extLst>
          </p:cNvPr>
          <p:cNvSpPr>
            <a:spLocks noGrp="1"/>
          </p:cNvSpPr>
          <p:nvPr userDrawn="1">
            <p:ph type="body" sz="quarter" idx="44" hasCustomPrompt="1"/>
          </p:nvPr>
        </p:nvSpPr>
        <p:spPr>
          <a:xfrm>
            <a:off x="4922265" y="4763974"/>
            <a:ext cx="1672510" cy="512875"/>
          </a:xfrm>
          <a:prstGeom prst="rect">
            <a:avLst/>
          </a:prstGeom>
        </p:spPr>
        <p:txBody>
          <a:bodyPr/>
          <a:lstStyle>
            <a:lvl1pPr marL="0" indent="0">
              <a:lnSpc>
                <a:spcPct val="100000"/>
              </a:lnSpc>
              <a:buNone/>
              <a:defRPr sz="1200" spc="-20" baseline="0">
                <a:solidFill>
                  <a:schemeClr val="tx1"/>
                </a:solidFill>
                <a:latin typeface="+mj-lt"/>
              </a:defRPr>
            </a:lvl1pPr>
            <a:lvl2pPr>
              <a:defRPr sz="1400"/>
            </a:lvl2pPr>
            <a:lvl3pPr>
              <a:defRPr sz="1400"/>
            </a:lvl3pPr>
            <a:lvl4pPr>
              <a:defRPr sz="1400"/>
            </a:lvl4pPr>
            <a:lvl5pPr>
              <a:defRPr sz="1400"/>
            </a:lvl5pPr>
          </a:lstStyle>
          <a:p>
            <a:pPr lvl="0"/>
            <a:r>
              <a:rPr lang="en-US" dirty="0"/>
              <a:t>Employee Recognition</a:t>
            </a:r>
          </a:p>
        </p:txBody>
      </p:sp>
      <p:sp>
        <p:nvSpPr>
          <p:cNvPr id="45" name="Текст 21">
            <a:extLst>
              <a:ext uri="{FF2B5EF4-FFF2-40B4-BE49-F238E27FC236}">
                <a16:creationId xmlns:a16="http://schemas.microsoft.com/office/drawing/2014/main" id="{A62E94AA-92BD-467D-AE8F-2D09EB360643}"/>
              </a:ext>
            </a:extLst>
          </p:cNvPr>
          <p:cNvSpPr>
            <a:spLocks noGrp="1"/>
          </p:cNvSpPr>
          <p:nvPr userDrawn="1">
            <p:ph type="body" sz="quarter" idx="45" hasCustomPrompt="1"/>
          </p:nvPr>
        </p:nvSpPr>
        <p:spPr>
          <a:xfrm>
            <a:off x="8334373" y="5350357"/>
            <a:ext cx="1812804" cy="425603"/>
          </a:xfrm>
          <a:prstGeom prst="rect">
            <a:avLst/>
          </a:prstGeom>
        </p:spPr>
        <p:txBody>
          <a:bodyPr/>
          <a:lstStyle>
            <a:lvl1pPr marL="0" indent="0">
              <a:lnSpc>
                <a:spcPts val="1200"/>
              </a:lnSpc>
              <a:spcBef>
                <a:spcPts val="0"/>
              </a:spcBef>
              <a:buNone/>
              <a:defRPr sz="900" spc="-40" baseline="0">
                <a:solidFill>
                  <a:schemeClr val="tx1"/>
                </a:solidFill>
              </a:defRPr>
            </a:lvl1pPr>
            <a:lvl2pPr>
              <a:defRPr sz="1400"/>
            </a:lvl2pPr>
            <a:lvl3pPr>
              <a:defRPr sz="1400"/>
            </a:lvl3pPr>
            <a:lvl4pPr>
              <a:defRPr sz="1400"/>
            </a:lvl4pPr>
            <a:lvl5pPr>
              <a:defRPr sz="1400"/>
            </a:lvl5pPr>
          </a:lstStyle>
          <a:p>
            <a:pPr lvl="0"/>
            <a:r>
              <a:rPr lang="en-US" dirty="0"/>
              <a:t>Leadership by key valuation metrics</a:t>
            </a:r>
          </a:p>
        </p:txBody>
      </p:sp>
      <p:sp>
        <p:nvSpPr>
          <p:cNvPr id="46" name="Текст 21">
            <a:extLst>
              <a:ext uri="{FF2B5EF4-FFF2-40B4-BE49-F238E27FC236}">
                <a16:creationId xmlns:a16="http://schemas.microsoft.com/office/drawing/2014/main" id="{C9AE4315-637E-4DC4-8114-DC69E5663F76}"/>
              </a:ext>
            </a:extLst>
          </p:cNvPr>
          <p:cNvSpPr>
            <a:spLocks noGrp="1"/>
          </p:cNvSpPr>
          <p:nvPr userDrawn="1">
            <p:ph type="body" sz="quarter" idx="46" hasCustomPrompt="1"/>
          </p:nvPr>
        </p:nvSpPr>
        <p:spPr>
          <a:xfrm>
            <a:off x="8334374" y="4763974"/>
            <a:ext cx="2096888" cy="512875"/>
          </a:xfrm>
          <a:prstGeom prst="rect">
            <a:avLst/>
          </a:prstGeom>
        </p:spPr>
        <p:txBody>
          <a:bodyPr/>
          <a:lstStyle>
            <a:lvl1pPr marL="0" indent="0">
              <a:lnSpc>
                <a:spcPct val="100000"/>
              </a:lnSpc>
              <a:buNone/>
              <a:defRPr sz="1200" spc="-20" baseline="0">
                <a:solidFill>
                  <a:schemeClr val="tx1"/>
                </a:solidFill>
                <a:latin typeface="+mj-lt"/>
              </a:defRPr>
            </a:lvl1pPr>
            <a:lvl2pPr>
              <a:defRPr sz="1400"/>
            </a:lvl2pPr>
            <a:lvl3pPr>
              <a:defRPr sz="1400"/>
            </a:lvl3pPr>
            <a:lvl4pPr>
              <a:defRPr sz="1400"/>
            </a:lvl4pPr>
            <a:lvl5pPr>
              <a:defRPr sz="1400"/>
            </a:lvl5pPr>
          </a:lstStyle>
          <a:p>
            <a:pPr lvl="0"/>
            <a:r>
              <a:rPr lang="en-US" dirty="0"/>
              <a:t>Shareholder and Investor Recognition</a:t>
            </a:r>
          </a:p>
        </p:txBody>
      </p:sp>
      <p:sp>
        <p:nvSpPr>
          <p:cNvPr id="28" name="Овал 27">
            <a:extLst>
              <a:ext uri="{FF2B5EF4-FFF2-40B4-BE49-F238E27FC236}">
                <a16:creationId xmlns:a16="http://schemas.microsoft.com/office/drawing/2014/main" id="{C6848EE2-A264-406D-8690-54275E9EFAAC}"/>
              </a:ext>
            </a:extLst>
          </p:cNvPr>
          <p:cNvSpPr/>
          <p:nvPr userDrawn="1"/>
        </p:nvSpPr>
        <p:spPr>
          <a:xfrm>
            <a:off x="11668125" y="238125"/>
            <a:ext cx="285750" cy="285750"/>
          </a:xfrm>
          <a:prstGeom prst="ellipse">
            <a:avLst/>
          </a:prstGeom>
          <a:solidFill>
            <a:srgbClr val="5FAF2D"/>
          </a:solidFill>
          <a:ln w="4763" cap="flat">
            <a:noFill/>
            <a:prstDash val="solid"/>
            <a:miter/>
          </a:ln>
        </p:spPr>
        <p:txBody>
          <a:bodyPr rtlCol="0" anchor="ctr"/>
          <a:lstStyle/>
          <a:p>
            <a:endParaRPr lang="ru-RU"/>
          </a:p>
        </p:txBody>
      </p:sp>
      <p:sp>
        <p:nvSpPr>
          <p:cNvPr id="33" name="Номер слайда 6">
            <a:extLst>
              <a:ext uri="{FF2B5EF4-FFF2-40B4-BE49-F238E27FC236}">
                <a16:creationId xmlns:a16="http://schemas.microsoft.com/office/drawing/2014/main" id="{894F61DE-C300-41D6-AF60-36D023860180}"/>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
        <p:nvSpPr>
          <p:cNvPr id="49" name="Рисунок 48">
            <a:extLst>
              <a:ext uri="{FF2B5EF4-FFF2-40B4-BE49-F238E27FC236}">
                <a16:creationId xmlns:a16="http://schemas.microsoft.com/office/drawing/2014/main" id="{EF2B1595-CF3B-4A50-A795-1B1D571B9269}"/>
              </a:ext>
            </a:extLst>
          </p:cNvPr>
          <p:cNvSpPr>
            <a:spLocks noGrp="1"/>
          </p:cNvSpPr>
          <p:nvPr>
            <p:ph type="pic" sz="quarter" idx="18"/>
          </p:nvPr>
        </p:nvSpPr>
        <p:spPr>
          <a:xfrm>
            <a:off x="1571624" y="2662236"/>
            <a:ext cx="2190750" cy="1771650"/>
          </a:xfrm>
          <a:custGeom>
            <a:avLst/>
            <a:gdLst>
              <a:gd name="connsiteX0" fmla="*/ 0 w 2190750"/>
              <a:gd name="connsiteY0" fmla="*/ 0 h 1771650"/>
              <a:gd name="connsiteX1" fmla="*/ 2190750 w 2190750"/>
              <a:gd name="connsiteY1" fmla="*/ 0 h 1771650"/>
              <a:gd name="connsiteX2" fmla="*/ 2190750 w 2190750"/>
              <a:gd name="connsiteY2" fmla="*/ 1771650 h 1771650"/>
              <a:gd name="connsiteX3" fmla="*/ 0 w 2190750"/>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2190750" h="1771650">
                <a:moveTo>
                  <a:pt x="0" y="0"/>
                </a:moveTo>
                <a:lnTo>
                  <a:pt x="2190750" y="0"/>
                </a:lnTo>
                <a:lnTo>
                  <a:pt x="2190750" y="1771650"/>
                </a:lnTo>
                <a:lnTo>
                  <a:pt x="0" y="1771650"/>
                </a:lnTo>
                <a:close/>
              </a:path>
            </a:pathLst>
          </a:custGeom>
          <a:solidFill>
            <a:schemeClr val="accent5"/>
          </a:solidFill>
        </p:spPr>
        <p:txBody>
          <a:bodyPr wrap="square">
            <a:noAutofit/>
          </a:bodyPr>
          <a:lstStyle>
            <a:lvl1pPr marL="0" indent="0" algn="ctr">
              <a:buNone/>
              <a:defRPr sz="2000"/>
            </a:lvl1pPr>
          </a:lstStyle>
          <a:p>
            <a:endParaRPr lang="ru-RU"/>
          </a:p>
        </p:txBody>
      </p:sp>
      <p:sp>
        <p:nvSpPr>
          <p:cNvPr id="48" name="Рисунок 47">
            <a:extLst>
              <a:ext uri="{FF2B5EF4-FFF2-40B4-BE49-F238E27FC236}">
                <a16:creationId xmlns:a16="http://schemas.microsoft.com/office/drawing/2014/main" id="{C3A43918-D88C-4D3D-AA94-EBA453C09AC0}"/>
              </a:ext>
            </a:extLst>
          </p:cNvPr>
          <p:cNvSpPr>
            <a:spLocks noGrp="1"/>
          </p:cNvSpPr>
          <p:nvPr>
            <p:ph type="pic" sz="quarter" idx="50"/>
          </p:nvPr>
        </p:nvSpPr>
        <p:spPr>
          <a:xfrm>
            <a:off x="5000624" y="2662236"/>
            <a:ext cx="2190750" cy="1771650"/>
          </a:xfrm>
          <a:custGeom>
            <a:avLst/>
            <a:gdLst>
              <a:gd name="connsiteX0" fmla="*/ 0 w 2190750"/>
              <a:gd name="connsiteY0" fmla="*/ 0 h 1771650"/>
              <a:gd name="connsiteX1" fmla="*/ 2190750 w 2190750"/>
              <a:gd name="connsiteY1" fmla="*/ 0 h 1771650"/>
              <a:gd name="connsiteX2" fmla="*/ 2190750 w 2190750"/>
              <a:gd name="connsiteY2" fmla="*/ 1771650 h 1771650"/>
              <a:gd name="connsiteX3" fmla="*/ 0 w 2190750"/>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2190750" h="1771650">
                <a:moveTo>
                  <a:pt x="0" y="0"/>
                </a:moveTo>
                <a:lnTo>
                  <a:pt x="2190750" y="0"/>
                </a:lnTo>
                <a:lnTo>
                  <a:pt x="2190750" y="1771650"/>
                </a:lnTo>
                <a:lnTo>
                  <a:pt x="0" y="1771650"/>
                </a:lnTo>
                <a:close/>
              </a:path>
            </a:pathLst>
          </a:custGeom>
          <a:solidFill>
            <a:schemeClr val="accent5"/>
          </a:solidFill>
        </p:spPr>
        <p:txBody>
          <a:bodyPr wrap="square">
            <a:noAutofit/>
          </a:bodyPr>
          <a:lstStyle>
            <a:lvl1pPr marL="0" indent="0" algn="ctr">
              <a:buNone/>
              <a:defRPr sz="2000"/>
            </a:lvl1pPr>
          </a:lstStyle>
          <a:p>
            <a:endParaRPr lang="ru-RU"/>
          </a:p>
        </p:txBody>
      </p:sp>
      <p:sp>
        <p:nvSpPr>
          <p:cNvPr id="40" name="Рисунок 39">
            <a:extLst>
              <a:ext uri="{FF2B5EF4-FFF2-40B4-BE49-F238E27FC236}">
                <a16:creationId xmlns:a16="http://schemas.microsoft.com/office/drawing/2014/main" id="{670C466A-5E98-4D1D-86AA-AA8B792478EC}"/>
              </a:ext>
            </a:extLst>
          </p:cNvPr>
          <p:cNvSpPr>
            <a:spLocks noGrp="1"/>
          </p:cNvSpPr>
          <p:nvPr>
            <p:ph type="pic" sz="quarter" idx="51"/>
          </p:nvPr>
        </p:nvSpPr>
        <p:spPr>
          <a:xfrm>
            <a:off x="8429624" y="2662236"/>
            <a:ext cx="2190750" cy="1771650"/>
          </a:xfrm>
          <a:custGeom>
            <a:avLst/>
            <a:gdLst>
              <a:gd name="connsiteX0" fmla="*/ 0 w 2190750"/>
              <a:gd name="connsiteY0" fmla="*/ 0 h 1771650"/>
              <a:gd name="connsiteX1" fmla="*/ 2190750 w 2190750"/>
              <a:gd name="connsiteY1" fmla="*/ 0 h 1771650"/>
              <a:gd name="connsiteX2" fmla="*/ 2190750 w 2190750"/>
              <a:gd name="connsiteY2" fmla="*/ 1771650 h 1771650"/>
              <a:gd name="connsiteX3" fmla="*/ 0 w 2190750"/>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2190750" h="1771650">
                <a:moveTo>
                  <a:pt x="0" y="0"/>
                </a:moveTo>
                <a:lnTo>
                  <a:pt x="2190750" y="0"/>
                </a:lnTo>
                <a:lnTo>
                  <a:pt x="2190750" y="1771650"/>
                </a:lnTo>
                <a:lnTo>
                  <a:pt x="0" y="1771650"/>
                </a:lnTo>
                <a:close/>
              </a:path>
            </a:pathLst>
          </a:custGeom>
          <a:solidFill>
            <a:schemeClr val="accent5"/>
          </a:solidFill>
        </p:spPr>
        <p:txBody>
          <a:bodyPr wrap="square">
            <a:noAutofit/>
          </a:bodyPr>
          <a:lstStyle>
            <a:lvl1pPr marL="0" indent="0" algn="ctr">
              <a:buNone/>
              <a:defRPr sz="2000"/>
            </a:lvl1pPr>
          </a:lstStyle>
          <a:p>
            <a:endParaRPr lang="ru-RU"/>
          </a:p>
        </p:txBody>
      </p:sp>
    </p:spTree>
    <p:extLst>
      <p:ext uri="{BB962C8B-B14F-4D97-AF65-F5344CB8AC3E}">
        <p14:creationId xmlns:p14="http://schemas.microsoft.com/office/powerpoint/2010/main" val="40245996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Слайд с текстом и фото 2">
    <p:spTree>
      <p:nvGrpSpPr>
        <p:cNvPr id="1" name=""/>
        <p:cNvGrpSpPr/>
        <p:nvPr/>
      </p:nvGrpSpPr>
      <p:grpSpPr>
        <a:xfrm>
          <a:off x="0" y="0"/>
          <a:ext cx="0" cy="0"/>
          <a:chOff x="0" y="0"/>
          <a:chExt cx="0" cy="0"/>
        </a:xfrm>
      </p:grpSpPr>
      <p:sp>
        <p:nvSpPr>
          <p:cNvPr id="32" name="Object 1" descr="preencoded.png">
            <a:extLst>
              <a:ext uri="{FF2B5EF4-FFF2-40B4-BE49-F238E27FC236}">
                <a16:creationId xmlns:a16="http://schemas.microsoft.com/office/drawing/2014/main" id="{3FD26925-C188-47C2-B253-CC3E681E9E8D}"/>
              </a:ext>
            </a:extLst>
          </p:cNvPr>
          <p:cNvSpPr/>
          <p:nvPr/>
        </p:nvSpPr>
        <p:spPr>
          <a:xfrm>
            <a:off x="1576388" y="5295900"/>
            <a:ext cx="2185988" cy="4762"/>
          </a:xfrm>
          <a:custGeom>
            <a:avLst/>
            <a:gdLst>
              <a:gd name="connsiteX0" fmla="*/ 0 w 2185988"/>
              <a:gd name="connsiteY0" fmla="*/ 0 h 4762"/>
              <a:gd name="connsiteX1" fmla="*/ 2185988 w 2185988"/>
              <a:gd name="connsiteY1" fmla="*/ 0 h 4762"/>
              <a:gd name="connsiteX2" fmla="*/ 2185988 w 2185988"/>
              <a:gd name="connsiteY2" fmla="*/ 4763 h 4762"/>
              <a:gd name="connsiteX3" fmla="*/ 0 w 2185988"/>
              <a:gd name="connsiteY3" fmla="*/ 4763 h 4762"/>
              <a:gd name="connsiteX4" fmla="*/ 0 w 2185988"/>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5988" h="4762">
                <a:moveTo>
                  <a:pt x="0" y="0"/>
                </a:moveTo>
                <a:lnTo>
                  <a:pt x="2185988" y="0"/>
                </a:lnTo>
                <a:lnTo>
                  <a:pt x="2185988" y="4763"/>
                </a:lnTo>
                <a:lnTo>
                  <a:pt x="0" y="4763"/>
                </a:lnTo>
                <a:lnTo>
                  <a:pt x="0" y="0"/>
                </a:lnTo>
                <a:close/>
              </a:path>
            </a:pathLst>
          </a:custGeom>
          <a:solidFill>
            <a:srgbClr val="B4BBC5"/>
          </a:solidFill>
          <a:ln w="4752" cap="flat">
            <a:noFill/>
            <a:prstDash val="solid"/>
            <a:miter/>
          </a:ln>
        </p:spPr>
        <p:txBody>
          <a:bodyPr rtlCol="0" anchor="ctr"/>
          <a:lstStyle/>
          <a:p>
            <a:endParaRPr lang="ru-RU"/>
          </a:p>
        </p:txBody>
      </p:sp>
      <p:sp>
        <p:nvSpPr>
          <p:cNvPr id="31" name="Object 2" descr="preencoded.png">
            <a:extLst>
              <a:ext uri="{FF2B5EF4-FFF2-40B4-BE49-F238E27FC236}">
                <a16:creationId xmlns:a16="http://schemas.microsoft.com/office/drawing/2014/main" id="{39FACD26-CB49-433B-9D3F-06CBCE6F60FF}"/>
              </a:ext>
            </a:extLst>
          </p:cNvPr>
          <p:cNvSpPr/>
          <p:nvPr/>
        </p:nvSpPr>
        <p:spPr>
          <a:xfrm>
            <a:off x="5000625" y="5295900"/>
            <a:ext cx="2095500" cy="4762"/>
          </a:xfrm>
          <a:custGeom>
            <a:avLst/>
            <a:gdLst>
              <a:gd name="connsiteX0" fmla="*/ 0 w 2095500"/>
              <a:gd name="connsiteY0" fmla="*/ 0 h 4762"/>
              <a:gd name="connsiteX1" fmla="*/ 2095500 w 2095500"/>
              <a:gd name="connsiteY1" fmla="*/ 0 h 4762"/>
              <a:gd name="connsiteX2" fmla="*/ 2095500 w 2095500"/>
              <a:gd name="connsiteY2" fmla="*/ 4763 h 4762"/>
              <a:gd name="connsiteX3" fmla="*/ 0 w 2095500"/>
              <a:gd name="connsiteY3" fmla="*/ 4763 h 4762"/>
              <a:gd name="connsiteX4" fmla="*/ 0 w 2095500"/>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0" h="4762">
                <a:moveTo>
                  <a:pt x="0" y="0"/>
                </a:moveTo>
                <a:lnTo>
                  <a:pt x="2095500" y="0"/>
                </a:lnTo>
                <a:lnTo>
                  <a:pt x="2095500" y="4763"/>
                </a:lnTo>
                <a:lnTo>
                  <a:pt x="0" y="4763"/>
                </a:lnTo>
                <a:lnTo>
                  <a:pt x="0" y="0"/>
                </a:lnTo>
                <a:close/>
              </a:path>
            </a:pathLst>
          </a:custGeom>
          <a:solidFill>
            <a:srgbClr val="B4BBC5"/>
          </a:solidFill>
          <a:ln w="4763" cap="flat">
            <a:noFill/>
            <a:prstDash val="solid"/>
            <a:miter/>
          </a:ln>
        </p:spPr>
        <p:txBody>
          <a:bodyPr rtlCol="0" anchor="ctr"/>
          <a:lstStyle/>
          <a:p>
            <a:endParaRPr lang="ru-RU"/>
          </a:p>
        </p:txBody>
      </p:sp>
      <p:sp>
        <p:nvSpPr>
          <p:cNvPr id="30" name="Object 3" descr="preencoded.png">
            <a:extLst>
              <a:ext uri="{FF2B5EF4-FFF2-40B4-BE49-F238E27FC236}">
                <a16:creationId xmlns:a16="http://schemas.microsoft.com/office/drawing/2014/main" id="{2926E49A-EB72-4FAB-B0BF-FF1B912BF915}"/>
              </a:ext>
            </a:extLst>
          </p:cNvPr>
          <p:cNvSpPr/>
          <p:nvPr/>
        </p:nvSpPr>
        <p:spPr>
          <a:xfrm>
            <a:off x="8429625" y="5295900"/>
            <a:ext cx="2185988" cy="4762"/>
          </a:xfrm>
          <a:custGeom>
            <a:avLst/>
            <a:gdLst>
              <a:gd name="connsiteX0" fmla="*/ 0 w 2185988"/>
              <a:gd name="connsiteY0" fmla="*/ 0 h 4762"/>
              <a:gd name="connsiteX1" fmla="*/ 2185988 w 2185988"/>
              <a:gd name="connsiteY1" fmla="*/ 0 h 4762"/>
              <a:gd name="connsiteX2" fmla="*/ 2185988 w 2185988"/>
              <a:gd name="connsiteY2" fmla="*/ 4763 h 4762"/>
              <a:gd name="connsiteX3" fmla="*/ 0 w 2185988"/>
              <a:gd name="connsiteY3" fmla="*/ 4763 h 4762"/>
              <a:gd name="connsiteX4" fmla="*/ 0 w 2185988"/>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5988" h="4762">
                <a:moveTo>
                  <a:pt x="0" y="0"/>
                </a:moveTo>
                <a:lnTo>
                  <a:pt x="2185988" y="0"/>
                </a:lnTo>
                <a:lnTo>
                  <a:pt x="2185988" y="4763"/>
                </a:lnTo>
                <a:lnTo>
                  <a:pt x="0" y="4763"/>
                </a:lnTo>
                <a:lnTo>
                  <a:pt x="0" y="0"/>
                </a:lnTo>
                <a:close/>
              </a:path>
            </a:pathLst>
          </a:custGeom>
          <a:solidFill>
            <a:srgbClr val="B4BBC5"/>
          </a:solidFill>
          <a:ln w="4752" cap="flat">
            <a:noFill/>
            <a:prstDash val="solid"/>
            <a:miter/>
          </a:ln>
        </p:spPr>
        <p:txBody>
          <a:bodyPr rtlCol="0" anchor="ctr"/>
          <a:lstStyle/>
          <a:p>
            <a:endParaRPr lang="ru-RU"/>
          </a:p>
        </p:txBody>
      </p:sp>
      <p:grpSp>
        <p:nvGrpSpPr>
          <p:cNvPr id="47" name="Группа 46">
            <a:extLst>
              <a:ext uri="{FF2B5EF4-FFF2-40B4-BE49-F238E27FC236}">
                <a16:creationId xmlns:a16="http://schemas.microsoft.com/office/drawing/2014/main" id="{DA83267D-4262-4CF5-A0EB-8FA8FE274857}"/>
              </a:ext>
            </a:extLst>
          </p:cNvPr>
          <p:cNvGrpSpPr/>
          <p:nvPr userDrawn="1"/>
        </p:nvGrpSpPr>
        <p:grpSpPr>
          <a:xfrm>
            <a:off x="428625" y="238125"/>
            <a:ext cx="802728" cy="244915"/>
            <a:chOff x="428625" y="238125"/>
            <a:chExt cx="802728" cy="244915"/>
          </a:xfrm>
        </p:grpSpPr>
        <p:sp>
          <p:nvSpPr>
            <p:cNvPr id="19" name="Полилиния: фигура 18">
              <a:extLst>
                <a:ext uri="{FF2B5EF4-FFF2-40B4-BE49-F238E27FC236}">
                  <a16:creationId xmlns:a16="http://schemas.microsoft.com/office/drawing/2014/main" id="{D6A2C171-29CD-41FC-8085-A59814A9EAB9}"/>
                </a:ext>
              </a:extLst>
            </p:cNvPr>
            <p:cNvSpPr/>
            <p:nvPr/>
          </p:nvSpPr>
          <p:spPr>
            <a:xfrm>
              <a:off x="548259" y="331338"/>
              <a:ext cx="98412" cy="109280"/>
            </a:xfrm>
            <a:custGeom>
              <a:avLst/>
              <a:gdLst>
                <a:gd name="connsiteX0" fmla="*/ 72042 w 98412"/>
                <a:gd name="connsiteY0" fmla="*/ 109281 h 109280"/>
                <a:gd name="connsiteX1" fmla="*/ 49530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50173 w 98412"/>
                <a:gd name="connsiteY7" fmla="*/ 35355 h 109280"/>
                <a:gd name="connsiteX8" fmla="*/ 71395 w 98412"/>
                <a:gd name="connsiteY8" fmla="*/ 0 h 109280"/>
                <a:gd name="connsiteX9" fmla="*/ 97769 w 98412"/>
                <a:gd name="connsiteY9" fmla="*/ 0 h 109280"/>
                <a:gd name="connsiteX10" fmla="*/ 63679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9530" y="71354"/>
                  </a:lnTo>
                  <a:lnTo>
                    <a:pt x="27018" y="109281"/>
                  </a:lnTo>
                  <a:lnTo>
                    <a:pt x="643" y="109281"/>
                  </a:lnTo>
                  <a:lnTo>
                    <a:pt x="34733" y="52712"/>
                  </a:lnTo>
                  <a:lnTo>
                    <a:pt x="0" y="0"/>
                  </a:lnTo>
                  <a:lnTo>
                    <a:pt x="27661" y="0"/>
                  </a:lnTo>
                  <a:lnTo>
                    <a:pt x="50173" y="35355"/>
                  </a:lnTo>
                  <a:lnTo>
                    <a:pt x="71395" y="0"/>
                  </a:lnTo>
                  <a:lnTo>
                    <a:pt x="97769" y="0"/>
                  </a:lnTo>
                  <a:lnTo>
                    <a:pt x="63679" y="53998"/>
                  </a:lnTo>
                  <a:lnTo>
                    <a:pt x="98412" y="109281"/>
                  </a:lnTo>
                  <a:lnTo>
                    <a:pt x="72042" y="109281"/>
                  </a:lnTo>
                  <a:close/>
                </a:path>
              </a:pathLst>
            </a:custGeom>
            <a:solidFill>
              <a:srgbClr val="000000"/>
            </a:solidFill>
            <a:ln w="4763" cap="flat">
              <a:noFill/>
              <a:prstDash val="solid"/>
              <a:miter/>
            </a:ln>
          </p:spPr>
          <p:txBody>
            <a:bodyPr rtlCol="0" anchor="ctr"/>
            <a:lstStyle/>
            <a:p>
              <a:endParaRPr lang="ru-RU"/>
            </a:p>
          </p:txBody>
        </p:sp>
        <p:sp>
          <p:nvSpPr>
            <p:cNvPr id="20" name="Полилиния: фигура 19">
              <a:extLst>
                <a:ext uri="{FF2B5EF4-FFF2-40B4-BE49-F238E27FC236}">
                  <a16:creationId xmlns:a16="http://schemas.microsoft.com/office/drawing/2014/main" id="{F8AF54AF-EFD4-494A-B626-759CDEAF0644}"/>
                </a:ext>
              </a:extLst>
            </p:cNvPr>
            <p:cNvSpPr/>
            <p:nvPr/>
          </p:nvSpPr>
          <p:spPr>
            <a:xfrm>
              <a:off x="651176" y="331979"/>
              <a:ext cx="81691" cy="110566"/>
            </a:xfrm>
            <a:custGeom>
              <a:avLst/>
              <a:gdLst>
                <a:gd name="connsiteX0" fmla="*/ 81691 w 81691"/>
                <a:gd name="connsiteY0" fmla="*/ 71354 h 110566"/>
                <a:gd name="connsiteX1" fmla="*/ 39881 w 81691"/>
                <a:gd name="connsiteY1" fmla="*/ 110567 h 110566"/>
                <a:gd name="connsiteX2" fmla="*/ 0 w 81691"/>
                <a:gd name="connsiteY2" fmla="*/ 73925 h 110566"/>
                <a:gd name="connsiteX3" fmla="*/ 22512 w 81691"/>
                <a:gd name="connsiteY3" fmla="*/ 73925 h 110566"/>
                <a:gd name="connsiteX4" fmla="*/ 42453 w 81691"/>
                <a:gd name="connsiteY4" fmla="*/ 89354 h 110566"/>
                <a:gd name="connsiteX5" fmla="*/ 59179 w 81691"/>
                <a:gd name="connsiteY5" fmla="*/ 71354 h 110566"/>
                <a:gd name="connsiteX6" fmla="*/ 39881 w 81691"/>
                <a:gd name="connsiteY6" fmla="*/ 53998 h 110566"/>
                <a:gd name="connsiteX7" fmla="*/ 21869 w 81691"/>
                <a:gd name="connsiteY7" fmla="*/ 62997 h 110566"/>
                <a:gd name="connsiteX8" fmla="*/ 0 w 81691"/>
                <a:gd name="connsiteY8" fmla="*/ 62997 h 110566"/>
                <a:gd name="connsiteX9" fmla="*/ 7720 w 81691"/>
                <a:gd name="connsiteY9" fmla="*/ 0 h 110566"/>
                <a:gd name="connsiteX10" fmla="*/ 78472 w 81691"/>
                <a:gd name="connsiteY10" fmla="*/ 0 h 110566"/>
                <a:gd name="connsiteX11" fmla="*/ 75900 w 81691"/>
                <a:gd name="connsiteY11" fmla="*/ 21214 h 110566"/>
                <a:gd name="connsiteX12" fmla="*/ 25089 w 81691"/>
                <a:gd name="connsiteY12" fmla="*/ 21214 h 110566"/>
                <a:gd name="connsiteX13" fmla="*/ 23160 w 81691"/>
                <a:gd name="connsiteY13" fmla="*/ 42427 h 110566"/>
                <a:gd name="connsiteX14" fmla="*/ 44382 w 81691"/>
                <a:gd name="connsiteY14" fmla="*/ 35999 h 110566"/>
                <a:gd name="connsiteX15" fmla="*/ 81691 w 81691"/>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91" h="110566">
                  <a:moveTo>
                    <a:pt x="81691" y="71354"/>
                  </a:moveTo>
                  <a:cubicBezTo>
                    <a:pt x="81691" y="95139"/>
                    <a:pt x="63679" y="110567"/>
                    <a:pt x="39881" y="110567"/>
                  </a:cubicBezTo>
                  <a:cubicBezTo>
                    <a:pt x="19298" y="110567"/>
                    <a:pt x="1291" y="98996"/>
                    <a:pt x="0" y="73925"/>
                  </a:cubicBezTo>
                  <a:lnTo>
                    <a:pt x="22512" y="73925"/>
                  </a:lnTo>
                  <a:cubicBezTo>
                    <a:pt x="23803" y="84853"/>
                    <a:pt x="32804" y="89354"/>
                    <a:pt x="42453" y="89354"/>
                  </a:cubicBezTo>
                  <a:cubicBezTo>
                    <a:pt x="54031" y="89354"/>
                    <a:pt x="59179" y="81639"/>
                    <a:pt x="59179" y="71354"/>
                  </a:cubicBezTo>
                  <a:cubicBezTo>
                    <a:pt x="59179" y="60426"/>
                    <a:pt x="51459" y="53998"/>
                    <a:pt x="39881" y="53998"/>
                  </a:cubicBezTo>
                  <a:cubicBezTo>
                    <a:pt x="30875" y="53998"/>
                    <a:pt x="24446" y="58498"/>
                    <a:pt x="21869" y="62997"/>
                  </a:cubicBezTo>
                  <a:lnTo>
                    <a:pt x="0" y="62997"/>
                  </a:lnTo>
                  <a:lnTo>
                    <a:pt x="7720" y="0"/>
                  </a:lnTo>
                  <a:lnTo>
                    <a:pt x="78472" y="0"/>
                  </a:lnTo>
                  <a:lnTo>
                    <a:pt x="75900" y="21214"/>
                  </a:lnTo>
                  <a:lnTo>
                    <a:pt x="25089" y="21214"/>
                  </a:lnTo>
                  <a:lnTo>
                    <a:pt x="23160" y="42427"/>
                  </a:lnTo>
                  <a:cubicBezTo>
                    <a:pt x="23160" y="42427"/>
                    <a:pt x="28304" y="35999"/>
                    <a:pt x="44382" y="35999"/>
                  </a:cubicBezTo>
                  <a:cubicBezTo>
                    <a:pt x="64965" y="35356"/>
                    <a:pt x="81691" y="48212"/>
                    <a:pt x="81691" y="71354"/>
                  </a:cubicBezTo>
                  <a:close/>
                </a:path>
              </a:pathLst>
            </a:custGeom>
            <a:solidFill>
              <a:srgbClr val="000000"/>
            </a:solidFill>
            <a:ln w="4763" cap="flat">
              <a:noFill/>
              <a:prstDash val="solid"/>
              <a:miter/>
            </a:ln>
          </p:spPr>
          <p:txBody>
            <a:bodyPr rtlCol="0" anchor="ctr"/>
            <a:lstStyle/>
            <a:p>
              <a:endParaRPr lang="ru-RU"/>
            </a:p>
          </p:txBody>
        </p:sp>
        <p:sp>
          <p:nvSpPr>
            <p:cNvPr id="21" name="Полилиния: фигура 20">
              <a:extLst>
                <a:ext uri="{FF2B5EF4-FFF2-40B4-BE49-F238E27FC236}">
                  <a16:creationId xmlns:a16="http://schemas.microsoft.com/office/drawing/2014/main" id="{7CD3F28C-8AD1-438B-A2AC-015D212ECBD2}"/>
                </a:ext>
              </a:extLst>
            </p:cNvPr>
            <p:cNvSpPr/>
            <p:nvPr/>
          </p:nvSpPr>
          <p:spPr>
            <a:xfrm>
              <a:off x="428625" y="238125"/>
              <a:ext cx="225123" cy="201848"/>
            </a:xfrm>
            <a:custGeom>
              <a:avLst/>
              <a:gdLst>
                <a:gd name="connsiteX0" fmla="*/ 225123 w 225123"/>
                <a:gd name="connsiteY0" fmla="*/ 79711 h 201848"/>
                <a:gd name="connsiteX1" fmla="*/ 95841 w 225123"/>
                <a:gd name="connsiteY1" fmla="*/ 0 h 201848"/>
                <a:gd name="connsiteX2" fmla="*/ 0 w 225123"/>
                <a:gd name="connsiteY2" fmla="*/ 0 h 201848"/>
                <a:gd name="connsiteX3" fmla="*/ 12864 w 225123"/>
                <a:gd name="connsiteY3" fmla="*/ 87425 h 201848"/>
                <a:gd name="connsiteX4" fmla="*/ 106775 w 225123"/>
                <a:gd name="connsiteY4" fmla="*/ 201849 h 201848"/>
                <a:gd name="connsiteX5" fmla="*/ 108704 w 225123"/>
                <a:gd name="connsiteY5" fmla="*/ 199920 h 201848"/>
                <a:gd name="connsiteX6" fmla="*/ 107418 w 225123"/>
                <a:gd name="connsiteY6" fmla="*/ 198634 h 201848"/>
                <a:gd name="connsiteX7" fmla="*/ 59174 w 225123"/>
                <a:gd name="connsiteY7" fmla="*/ 82925 h 201848"/>
                <a:gd name="connsiteX8" fmla="*/ 53388 w 225123"/>
                <a:gd name="connsiteY8" fmla="*/ 43070 h 201848"/>
                <a:gd name="connsiteX9" fmla="*/ 108061 w 225123"/>
                <a:gd name="connsiteY9" fmla="*/ 43070 h 201848"/>
                <a:gd name="connsiteX10" fmla="*/ 221909 w 225123"/>
                <a:gd name="connsiteY10" fmla="*/ 80996 h 201848"/>
                <a:gd name="connsiteX11" fmla="*/ 223195 w 225123"/>
                <a:gd name="connsiteY11" fmla="*/ 81639 h 201848"/>
                <a:gd name="connsiteX12" fmla="*/ 225123 w 225123"/>
                <a:gd name="connsiteY12" fmla="*/ 79711 h 201848"/>
                <a:gd name="connsiteX13" fmla="*/ 225123 w 225123"/>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3" h="201848">
                  <a:moveTo>
                    <a:pt x="225123" y="79711"/>
                  </a:moveTo>
                  <a:cubicBezTo>
                    <a:pt x="212903" y="32784"/>
                    <a:pt x="174955" y="0"/>
                    <a:pt x="95841" y="0"/>
                  </a:cubicBezTo>
                  <a:lnTo>
                    <a:pt x="0" y="0"/>
                  </a:lnTo>
                  <a:lnTo>
                    <a:pt x="12864" y="87425"/>
                  </a:lnTo>
                  <a:cubicBezTo>
                    <a:pt x="22512" y="167136"/>
                    <a:pt x="52745" y="192206"/>
                    <a:pt x="106775" y="201849"/>
                  </a:cubicBezTo>
                  <a:cubicBezTo>
                    <a:pt x="106775" y="201849"/>
                    <a:pt x="108704" y="201849"/>
                    <a:pt x="108704" y="199920"/>
                  </a:cubicBezTo>
                  <a:cubicBezTo>
                    <a:pt x="108704" y="199277"/>
                    <a:pt x="108061" y="198634"/>
                    <a:pt x="107418" y="198634"/>
                  </a:cubicBezTo>
                  <a:cubicBezTo>
                    <a:pt x="71395" y="183206"/>
                    <a:pt x="66894" y="133709"/>
                    <a:pt x="59174" y="82925"/>
                  </a:cubicBezTo>
                  <a:lnTo>
                    <a:pt x="53388" y="43070"/>
                  </a:lnTo>
                  <a:lnTo>
                    <a:pt x="108061" y="43070"/>
                  </a:lnTo>
                  <a:cubicBezTo>
                    <a:pt x="158229" y="43070"/>
                    <a:pt x="197468" y="42427"/>
                    <a:pt x="221909" y="80996"/>
                  </a:cubicBezTo>
                  <a:cubicBezTo>
                    <a:pt x="222552" y="81639"/>
                    <a:pt x="222552" y="81639"/>
                    <a:pt x="223195" y="81639"/>
                  </a:cubicBezTo>
                  <a:cubicBezTo>
                    <a:pt x="224480" y="82282"/>
                    <a:pt x="225123" y="80996"/>
                    <a:pt x="225123" y="79711"/>
                  </a:cubicBezTo>
                  <a:cubicBezTo>
                    <a:pt x="225123" y="80354"/>
                    <a:pt x="225123" y="79711"/>
                    <a:pt x="225123" y="79711"/>
                  </a:cubicBezTo>
                  <a:close/>
                </a:path>
              </a:pathLst>
            </a:custGeom>
            <a:solidFill>
              <a:srgbClr val="5FAF2D"/>
            </a:solidFill>
            <a:ln w="4763" cap="flat">
              <a:noFill/>
              <a:prstDash val="solid"/>
              <a:miter/>
            </a:ln>
          </p:spPr>
          <p:txBody>
            <a:bodyPr rtlCol="0" anchor="ctr"/>
            <a:lstStyle/>
            <a:p>
              <a:endParaRPr lang="ru-RU"/>
            </a:p>
          </p:txBody>
        </p:sp>
        <p:sp>
          <p:nvSpPr>
            <p:cNvPr id="22" name="Полилиния: фигура 21">
              <a:extLst>
                <a:ext uri="{FF2B5EF4-FFF2-40B4-BE49-F238E27FC236}">
                  <a16:creationId xmlns:a16="http://schemas.microsoft.com/office/drawing/2014/main" id="{40101425-76BF-4555-BB8F-9E0C02C85B35}"/>
                </a:ext>
              </a:extLst>
            </p:cNvPr>
            <p:cNvSpPr/>
            <p:nvPr/>
          </p:nvSpPr>
          <p:spPr>
            <a:xfrm>
              <a:off x="750231" y="326836"/>
              <a:ext cx="112708" cy="116994"/>
            </a:xfrm>
            <a:custGeom>
              <a:avLst/>
              <a:gdLst>
                <a:gd name="connsiteX0" fmla="*/ 112562 w 112708"/>
                <a:gd name="connsiteY0" fmla="*/ 56569 h 116994"/>
                <a:gd name="connsiteX1" fmla="*/ 57245 w 112708"/>
                <a:gd name="connsiteY1" fmla="*/ 116995 h 116994"/>
                <a:gd name="connsiteX2" fmla="*/ 0 w 112708"/>
                <a:gd name="connsiteY2" fmla="*/ 58497 h 116994"/>
                <a:gd name="connsiteX3" fmla="*/ 57888 w 112708"/>
                <a:gd name="connsiteY3" fmla="*/ 0 h 116994"/>
                <a:gd name="connsiteX4" fmla="*/ 111276 w 112708"/>
                <a:gd name="connsiteY4" fmla="*/ 37284 h 116994"/>
                <a:gd name="connsiteX5" fmla="*/ 97126 w 112708"/>
                <a:gd name="connsiteY5" fmla="*/ 37284 h 116994"/>
                <a:gd name="connsiteX6" fmla="*/ 57888 w 112708"/>
                <a:gd name="connsiteY6" fmla="*/ 12856 h 116994"/>
                <a:gd name="connsiteX7" fmla="*/ 13506 w 112708"/>
                <a:gd name="connsiteY7" fmla="*/ 58497 h 116994"/>
                <a:gd name="connsiteX8" fmla="*/ 57888 w 112708"/>
                <a:gd name="connsiteY8" fmla="*/ 104138 h 116994"/>
                <a:gd name="connsiteX9" fmla="*/ 99055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53" y="116995"/>
                    <a:pt x="57245" y="116995"/>
                  </a:cubicBezTo>
                  <a:cubicBezTo>
                    <a:pt x="25089" y="116995"/>
                    <a:pt x="0" y="92567"/>
                    <a:pt x="0" y="58497"/>
                  </a:cubicBezTo>
                  <a:cubicBezTo>
                    <a:pt x="0" y="25070"/>
                    <a:pt x="25089" y="0"/>
                    <a:pt x="57888" y="0"/>
                  </a:cubicBezTo>
                  <a:cubicBezTo>
                    <a:pt x="83620" y="0"/>
                    <a:pt x="103561" y="14785"/>
                    <a:pt x="111276" y="37284"/>
                  </a:cubicBezTo>
                  <a:lnTo>
                    <a:pt x="97126" y="37284"/>
                  </a:lnTo>
                  <a:cubicBezTo>
                    <a:pt x="90049" y="22499"/>
                    <a:pt x="75900" y="12856"/>
                    <a:pt x="57888" y="12856"/>
                  </a:cubicBezTo>
                  <a:cubicBezTo>
                    <a:pt x="32161" y="12856"/>
                    <a:pt x="13506" y="32141"/>
                    <a:pt x="13506" y="58497"/>
                  </a:cubicBezTo>
                  <a:cubicBezTo>
                    <a:pt x="13506" y="84211"/>
                    <a:pt x="31518" y="104138"/>
                    <a:pt x="57888" y="104138"/>
                  </a:cubicBezTo>
                  <a:cubicBezTo>
                    <a:pt x="80400" y="104138"/>
                    <a:pt x="97126" y="89996"/>
                    <a:pt x="99055" y="67497"/>
                  </a:cubicBezTo>
                  <a:lnTo>
                    <a:pt x="55316" y="67497"/>
                  </a:lnTo>
                  <a:lnTo>
                    <a:pt x="55316" y="55926"/>
                  </a:lnTo>
                  <a:lnTo>
                    <a:pt x="112562" y="56569"/>
                  </a:lnTo>
                  <a:close/>
                </a:path>
              </a:pathLst>
            </a:custGeom>
            <a:solidFill>
              <a:srgbClr val="000000"/>
            </a:solidFill>
            <a:ln w="4763" cap="flat">
              <a:noFill/>
              <a:prstDash val="solid"/>
              <a:miter/>
            </a:ln>
          </p:spPr>
          <p:txBody>
            <a:bodyPr rtlCol="0" anchor="ctr"/>
            <a:lstStyle/>
            <a:p>
              <a:endParaRPr lang="ru-RU"/>
            </a:p>
          </p:txBody>
        </p:sp>
        <p:sp>
          <p:nvSpPr>
            <p:cNvPr id="23" name="Полилиния: фигура 22">
              <a:extLst>
                <a:ext uri="{FF2B5EF4-FFF2-40B4-BE49-F238E27FC236}">
                  <a16:creationId xmlns:a16="http://schemas.microsoft.com/office/drawing/2014/main" id="{C6EC6346-E604-4E00-8685-A040A9BA6D64}"/>
                </a:ext>
              </a:extLst>
            </p:cNvPr>
            <p:cNvSpPr/>
            <p:nvPr/>
          </p:nvSpPr>
          <p:spPr>
            <a:xfrm>
              <a:off x="880800" y="351903"/>
              <a:ext cx="50815" cy="89353"/>
            </a:xfrm>
            <a:custGeom>
              <a:avLst/>
              <a:gdLst>
                <a:gd name="connsiteX0" fmla="*/ 50816 w 50815"/>
                <a:gd name="connsiteY0" fmla="*/ 0 h 89353"/>
                <a:gd name="connsiteX1" fmla="*/ 50816 w 50815"/>
                <a:gd name="connsiteY1" fmla="*/ 13499 h 89353"/>
                <a:gd name="connsiteX2" fmla="*/ 45025 w 50815"/>
                <a:gd name="connsiteY2" fmla="*/ 12857 h 89353"/>
                <a:gd name="connsiteX3" fmla="*/ 13511 w 50815"/>
                <a:gd name="connsiteY3" fmla="*/ 47569 h 89353"/>
                <a:gd name="connsiteX4" fmla="*/ 13511 w 50815"/>
                <a:gd name="connsiteY4" fmla="*/ 89354 h 89353"/>
                <a:gd name="connsiteX5" fmla="*/ 0 w 50815"/>
                <a:gd name="connsiteY5" fmla="*/ 89354 h 89353"/>
                <a:gd name="connsiteX6" fmla="*/ 0 w 50815"/>
                <a:gd name="connsiteY6" fmla="*/ 1929 h 89353"/>
                <a:gd name="connsiteX7" fmla="*/ 13511 w 50815"/>
                <a:gd name="connsiteY7" fmla="*/ 1929 h 89353"/>
                <a:gd name="connsiteX8" fmla="*/ 13511 w 50815"/>
                <a:gd name="connsiteY8" fmla="*/ 21857 h 89353"/>
                <a:gd name="connsiteX9" fmla="*/ 45025 w 50815"/>
                <a:gd name="connsiteY9" fmla="*/ 0 h 89353"/>
                <a:gd name="connsiteX10" fmla="*/ 50816 w 50815"/>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5" h="89353">
                  <a:moveTo>
                    <a:pt x="50816" y="0"/>
                  </a:moveTo>
                  <a:lnTo>
                    <a:pt x="50816" y="13499"/>
                  </a:lnTo>
                  <a:cubicBezTo>
                    <a:pt x="49530" y="13499"/>
                    <a:pt x="47601" y="12857"/>
                    <a:pt x="45025" y="12857"/>
                  </a:cubicBezTo>
                  <a:cubicBezTo>
                    <a:pt x="26375" y="12857"/>
                    <a:pt x="13511" y="25070"/>
                    <a:pt x="13511" y="47569"/>
                  </a:cubicBezTo>
                  <a:lnTo>
                    <a:pt x="13511" y="89354"/>
                  </a:lnTo>
                  <a:lnTo>
                    <a:pt x="0" y="89354"/>
                  </a:lnTo>
                  <a:lnTo>
                    <a:pt x="0" y="1929"/>
                  </a:lnTo>
                  <a:lnTo>
                    <a:pt x="13511" y="1929"/>
                  </a:lnTo>
                  <a:lnTo>
                    <a:pt x="13511" y="21857"/>
                  </a:lnTo>
                  <a:cubicBezTo>
                    <a:pt x="18655" y="8357"/>
                    <a:pt x="29589" y="0"/>
                    <a:pt x="45025" y="0"/>
                  </a:cubicBezTo>
                  <a:cubicBezTo>
                    <a:pt x="47601" y="0"/>
                    <a:pt x="49530" y="0"/>
                    <a:pt x="50816" y="0"/>
                  </a:cubicBezTo>
                  <a:close/>
                </a:path>
              </a:pathLst>
            </a:custGeom>
            <a:solidFill>
              <a:srgbClr val="000000"/>
            </a:solidFill>
            <a:ln w="4763" cap="flat">
              <a:no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id="{DE09EB62-0167-431D-B63A-4A678B4AF43C}"/>
                </a:ext>
              </a:extLst>
            </p:cNvPr>
            <p:cNvSpPr/>
            <p:nvPr/>
          </p:nvSpPr>
          <p:spPr>
            <a:xfrm>
              <a:off x="938693"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1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36" y="92568"/>
                    <a:pt x="0" y="72640"/>
                    <a:pt x="0" y="46284"/>
                  </a:cubicBezTo>
                  <a:cubicBezTo>
                    <a:pt x="0" y="19928"/>
                    <a:pt x="20579" y="0"/>
                    <a:pt x="45668" y="0"/>
                  </a:cubicBezTo>
                  <a:cubicBezTo>
                    <a:pt x="70752" y="0"/>
                    <a:pt x="91335" y="19285"/>
                    <a:pt x="91335" y="46284"/>
                  </a:cubicBezTo>
                  <a:close/>
                  <a:moveTo>
                    <a:pt x="12864" y="46284"/>
                  </a:moveTo>
                  <a:cubicBezTo>
                    <a:pt x="12864" y="65569"/>
                    <a:pt x="27013" y="79711"/>
                    <a:pt x="45025" y="79711"/>
                  </a:cubicBezTo>
                  <a:cubicBezTo>
                    <a:pt x="63032" y="79711"/>
                    <a:pt x="77181" y="65569"/>
                    <a:pt x="77181" y="46284"/>
                  </a:cubicBezTo>
                  <a:cubicBezTo>
                    <a:pt x="77181" y="26999"/>
                    <a:pt x="63032" y="12857"/>
                    <a:pt x="45025" y="12857"/>
                  </a:cubicBezTo>
                  <a:cubicBezTo>
                    <a:pt x="27656" y="12857"/>
                    <a:pt x="12864" y="26356"/>
                    <a:pt x="12864" y="46284"/>
                  </a:cubicBezTo>
                  <a:close/>
                </a:path>
              </a:pathLst>
            </a:custGeom>
            <a:solidFill>
              <a:srgbClr val="000000"/>
            </a:solidFill>
            <a:ln w="4763" cap="flat">
              <a:noFill/>
              <a:prstDash val="solid"/>
              <a:miter/>
            </a:ln>
          </p:spPr>
          <p:txBody>
            <a:bodyPr rtlCol="0" anchor="ctr"/>
            <a:lstStyle/>
            <a:p>
              <a:endParaRPr lang="ru-RU"/>
            </a:p>
          </p:txBody>
        </p:sp>
        <p:sp>
          <p:nvSpPr>
            <p:cNvPr id="25" name="Полилиния: фигура 24">
              <a:extLst>
                <a:ext uri="{FF2B5EF4-FFF2-40B4-BE49-F238E27FC236}">
                  <a16:creationId xmlns:a16="http://schemas.microsoft.com/office/drawing/2014/main" id="{721634C3-7E8E-4B56-8B53-DB32CECC6678}"/>
                </a:ext>
              </a:extLst>
            </p:cNvPr>
            <p:cNvSpPr/>
            <p:nvPr/>
          </p:nvSpPr>
          <p:spPr>
            <a:xfrm>
              <a:off x="1046106" y="353838"/>
              <a:ext cx="76542" cy="90638"/>
            </a:xfrm>
            <a:custGeom>
              <a:avLst/>
              <a:gdLst>
                <a:gd name="connsiteX0" fmla="*/ 76543 w 76542"/>
                <a:gd name="connsiteY0" fmla="*/ 0 h 90638"/>
                <a:gd name="connsiteX1" fmla="*/ 76543 w 76542"/>
                <a:gd name="connsiteY1" fmla="*/ 88710 h 90638"/>
                <a:gd name="connsiteX2" fmla="*/ 63036 w 76542"/>
                <a:gd name="connsiteY2" fmla="*/ 88710 h 90638"/>
                <a:gd name="connsiteX3" fmla="*/ 63036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6 w 76542"/>
                <a:gd name="connsiteY10" fmla="*/ 45641 h 90638"/>
                <a:gd name="connsiteX11" fmla="*/ 63036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6" y="88710"/>
                  </a:lnTo>
                  <a:lnTo>
                    <a:pt x="63036" y="71354"/>
                  </a:lnTo>
                  <a:cubicBezTo>
                    <a:pt x="57245" y="82925"/>
                    <a:pt x="46954"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5" y="77782"/>
                    <a:pt x="63036" y="64926"/>
                    <a:pt x="63036" y="45641"/>
                  </a:cubicBezTo>
                  <a:lnTo>
                    <a:pt x="63036" y="0"/>
                  </a:lnTo>
                  <a:lnTo>
                    <a:pt x="76543" y="0"/>
                  </a:lnTo>
                  <a:close/>
                </a:path>
              </a:pathLst>
            </a:custGeom>
            <a:solidFill>
              <a:srgbClr val="000000"/>
            </a:solidFill>
            <a:ln w="4763"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id="{4E75811C-AC5A-4344-B7B8-0F071F472A69}"/>
                </a:ext>
              </a:extLst>
            </p:cNvPr>
            <p:cNvSpPr/>
            <p:nvPr/>
          </p:nvSpPr>
          <p:spPr>
            <a:xfrm>
              <a:off x="1142590" y="351903"/>
              <a:ext cx="88763" cy="131137"/>
            </a:xfrm>
            <a:custGeom>
              <a:avLst/>
              <a:gdLst>
                <a:gd name="connsiteX0" fmla="*/ 88763 w 88763"/>
                <a:gd name="connsiteY0" fmla="*/ 46284 h 131137"/>
                <a:gd name="connsiteX1" fmla="*/ 46953 w 88763"/>
                <a:gd name="connsiteY1" fmla="*/ 92568 h 131137"/>
                <a:gd name="connsiteX2" fmla="*/ 12864 w 88763"/>
                <a:gd name="connsiteY2" fmla="*/ 72640 h 131137"/>
                <a:gd name="connsiteX3" fmla="*/ 12864 w 88763"/>
                <a:gd name="connsiteY3" fmla="*/ 131137 h 131137"/>
                <a:gd name="connsiteX4" fmla="*/ 0 w 88763"/>
                <a:gd name="connsiteY4" fmla="*/ 131137 h 131137"/>
                <a:gd name="connsiteX5" fmla="*/ 0 w 88763"/>
                <a:gd name="connsiteY5" fmla="*/ 1929 h 131137"/>
                <a:gd name="connsiteX6" fmla="*/ 13506 w 88763"/>
                <a:gd name="connsiteY6" fmla="*/ 1929 h 131137"/>
                <a:gd name="connsiteX7" fmla="*/ 13506 w 88763"/>
                <a:gd name="connsiteY7" fmla="*/ 19928 h 131137"/>
                <a:gd name="connsiteX8" fmla="*/ 47596 w 88763"/>
                <a:gd name="connsiteY8" fmla="*/ 0 h 131137"/>
                <a:gd name="connsiteX9" fmla="*/ 88763 w 88763"/>
                <a:gd name="connsiteY9" fmla="*/ 46284 h 131137"/>
                <a:gd name="connsiteX10" fmla="*/ 75257 w 88763"/>
                <a:gd name="connsiteY10" fmla="*/ 46284 h 131137"/>
                <a:gd name="connsiteX11" fmla="*/ 44382 w 88763"/>
                <a:gd name="connsiteY11" fmla="*/ 12857 h 131137"/>
                <a:gd name="connsiteX12" fmla="*/ 12221 w 88763"/>
                <a:gd name="connsiteY12" fmla="*/ 46284 h 131137"/>
                <a:gd name="connsiteX13" fmla="*/ 44382 w 88763"/>
                <a:gd name="connsiteY13" fmla="*/ 79711 h 131137"/>
                <a:gd name="connsiteX14" fmla="*/ 75257 w 88763"/>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63" h="131137">
                  <a:moveTo>
                    <a:pt x="88763" y="46284"/>
                  </a:moveTo>
                  <a:cubicBezTo>
                    <a:pt x="88763" y="73282"/>
                    <a:pt x="71395" y="92568"/>
                    <a:pt x="46953" y="92568"/>
                  </a:cubicBezTo>
                  <a:cubicBezTo>
                    <a:pt x="31518" y="92568"/>
                    <a:pt x="19941" y="84853"/>
                    <a:pt x="12864" y="72640"/>
                  </a:cubicBezTo>
                  <a:lnTo>
                    <a:pt x="12864" y="131137"/>
                  </a:lnTo>
                  <a:lnTo>
                    <a:pt x="0" y="131137"/>
                  </a:lnTo>
                  <a:lnTo>
                    <a:pt x="0" y="1929"/>
                  </a:lnTo>
                  <a:lnTo>
                    <a:pt x="13506" y="1929"/>
                  </a:lnTo>
                  <a:lnTo>
                    <a:pt x="13506" y="19928"/>
                  </a:lnTo>
                  <a:cubicBezTo>
                    <a:pt x="20583" y="7714"/>
                    <a:pt x="32161" y="0"/>
                    <a:pt x="47596" y="0"/>
                  </a:cubicBezTo>
                  <a:cubicBezTo>
                    <a:pt x="71395" y="0"/>
                    <a:pt x="88763" y="19285"/>
                    <a:pt x="88763" y="46284"/>
                  </a:cubicBezTo>
                  <a:close/>
                  <a:moveTo>
                    <a:pt x="75257" y="46284"/>
                  </a:moveTo>
                  <a:cubicBezTo>
                    <a:pt x="75257" y="26999"/>
                    <a:pt x="62394" y="12857"/>
                    <a:pt x="44382" y="12857"/>
                  </a:cubicBezTo>
                  <a:cubicBezTo>
                    <a:pt x="26370" y="12857"/>
                    <a:pt x="12221" y="26999"/>
                    <a:pt x="12221" y="46284"/>
                  </a:cubicBezTo>
                  <a:cubicBezTo>
                    <a:pt x="12221" y="65569"/>
                    <a:pt x="25727" y="79711"/>
                    <a:pt x="44382" y="79711"/>
                  </a:cubicBezTo>
                  <a:cubicBezTo>
                    <a:pt x="63036" y="79711"/>
                    <a:pt x="75257" y="65569"/>
                    <a:pt x="75257" y="46284"/>
                  </a:cubicBezTo>
                  <a:close/>
                </a:path>
              </a:pathLst>
            </a:custGeom>
            <a:solidFill>
              <a:srgbClr val="000000"/>
            </a:solidFill>
            <a:ln w="4763" cap="flat">
              <a:noFill/>
              <a:prstDash val="solid"/>
              <a:miter/>
            </a:ln>
          </p:spPr>
          <p:txBody>
            <a:bodyPr rtlCol="0" anchor="ctr"/>
            <a:lstStyle/>
            <a:p>
              <a:endParaRPr lang="ru-RU"/>
            </a:p>
          </p:txBody>
        </p:sp>
      </p:grpSp>
      <p:sp>
        <p:nvSpPr>
          <p:cNvPr id="27" name="Текст 10">
            <a:extLst>
              <a:ext uri="{FF2B5EF4-FFF2-40B4-BE49-F238E27FC236}">
                <a16:creationId xmlns:a16="http://schemas.microsoft.com/office/drawing/2014/main" id="{136F2508-4424-475F-A662-CC3752622607}"/>
              </a:ext>
            </a:extLst>
          </p:cNvPr>
          <p:cNvSpPr>
            <a:spLocks noGrp="1"/>
          </p:cNvSpPr>
          <p:nvPr userDrawn="1">
            <p:ph type="body" sz="quarter" idx="40" hasCustomPrompt="1"/>
          </p:nvPr>
        </p:nvSpPr>
        <p:spPr>
          <a:xfrm>
            <a:off x="336627" y="683259"/>
            <a:ext cx="11426748" cy="455931"/>
          </a:xfrm>
          <a:prstGeom prst="rect">
            <a:avLst/>
          </a:prstGeom>
        </p:spPr>
        <p:txBody>
          <a:bodyPr/>
          <a:lstStyle>
            <a:lvl1pPr marL="0" indent="0">
              <a:lnSpc>
                <a:spcPts val="3200"/>
              </a:lnSpc>
              <a:spcBef>
                <a:spcPts val="0"/>
              </a:spcBef>
              <a:buNone/>
              <a:defRPr sz="3600" spc="-100" baseline="0">
                <a:ln w="12700">
                  <a:noFill/>
                </a:ln>
                <a:solidFill>
                  <a:schemeClr val="tx1"/>
                </a:solidFill>
                <a:latin typeface="+mj-lt"/>
              </a:defRPr>
            </a:lvl1pPr>
          </a:lstStyle>
          <a:p>
            <a:pPr lvl="0"/>
            <a:r>
              <a:rPr lang="ru-RU" dirty="0"/>
              <a:t>Цель Х5 </a:t>
            </a:r>
            <a:r>
              <a:rPr lang="en-US" dirty="0"/>
              <a:t>Retail Group</a:t>
            </a:r>
          </a:p>
        </p:txBody>
      </p:sp>
      <p:sp>
        <p:nvSpPr>
          <p:cNvPr id="29" name="Текст 21">
            <a:extLst>
              <a:ext uri="{FF2B5EF4-FFF2-40B4-BE49-F238E27FC236}">
                <a16:creationId xmlns:a16="http://schemas.microsoft.com/office/drawing/2014/main" id="{7A133792-7C02-49EF-B7E6-8B4E44B18FA2}"/>
              </a:ext>
            </a:extLst>
          </p:cNvPr>
          <p:cNvSpPr>
            <a:spLocks noGrp="1"/>
          </p:cNvSpPr>
          <p:nvPr userDrawn="1">
            <p:ph type="body" sz="quarter" idx="15" hasCustomPrompt="1"/>
          </p:nvPr>
        </p:nvSpPr>
        <p:spPr>
          <a:xfrm>
            <a:off x="340995" y="1360211"/>
            <a:ext cx="7421880" cy="664261"/>
          </a:xfrm>
          <a:prstGeom prst="rect">
            <a:avLst/>
          </a:prstGeom>
        </p:spPr>
        <p:txBody>
          <a:bodyPr/>
          <a:lstStyle>
            <a:lvl1pPr marL="0" indent="0">
              <a:lnSpc>
                <a:spcPts val="2100"/>
              </a:lnSpc>
              <a:spcBef>
                <a:spcPts val="0"/>
              </a:spcBef>
              <a:buNone/>
              <a:defRPr sz="1800" spc="-10" baseline="0">
                <a:solidFill>
                  <a:schemeClr val="tx1"/>
                </a:solidFill>
              </a:defRPr>
            </a:lvl1pPr>
            <a:lvl2pPr>
              <a:defRPr sz="1400"/>
            </a:lvl2pPr>
            <a:lvl3pPr>
              <a:defRPr sz="1400"/>
            </a:lvl3pPr>
            <a:lvl4pPr>
              <a:defRPr sz="1400"/>
            </a:lvl4pPr>
            <a:lvl5pPr>
              <a:defRPr sz="1400"/>
            </a:lvl5pPr>
          </a:lstStyle>
          <a:p>
            <a:pPr lvl="0"/>
            <a:r>
              <a:rPr lang="ru-RU" dirty="0"/>
              <a:t>Стать самой ценной компанией в глазах покупателей, сотрудников и акционеров, что означает: </a:t>
            </a:r>
          </a:p>
        </p:txBody>
      </p:sp>
      <p:sp>
        <p:nvSpPr>
          <p:cNvPr id="41" name="Текст 21">
            <a:extLst>
              <a:ext uri="{FF2B5EF4-FFF2-40B4-BE49-F238E27FC236}">
                <a16:creationId xmlns:a16="http://schemas.microsoft.com/office/drawing/2014/main" id="{F8C01A1B-05BA-4DC1-AE56-15C752B96A74}"/>
              </a:ext>
            </a:extLst>
          </p:cNvPr>
          <p:cNvSpPr>
            <a:spLocks noGrp="1"/>
          </p:cNvSpPr>
          <p:nvPr userDrawn="1">
            <p:ph type="body" sz="quarter" idx="17" hasCustomPrompt="1"/>
          </p:nvPr>
        </p:nvSpPr>
        <p:spPr>
          <a:xfrm>
            <a:off x="1463063" y="5350357"/>
            <a:ext cx="2201148" cy="425603"/>
          </a:xfrm>
          <a:prstGeom prst="rect">
            <a:avLst/>
          </a:prstGeom>
        </p:spPr>
        <p:txBody>
          <a:bodyPr/>
          <a:lstStyle>
            <a:lvl1pPr marL="0" indent="0">
              <a:lnSpc>
                <a:spcPts val="1200"/>
              </a:lnSpc>
              <a:spcBef>
                <a:spcPts val="0"/>
              </a:spcBef>
              <a:buNone/>
              <a:defRPr sz="900" spc="-40" baseline="0">
                <a:solidFill>
                  <a:schemeClr val="tx1"/>
                </a:solidFill>
              </a:defRPr>
            </a:lvl1pPr>
            <a:lvl2pPr>
              <a:defRPr sz="1400"/>
            </a:lvl2pPr>
            <a:lvl3pPr>
              <a:defRPr sz="1400"/>
            </a:lvl3pPr>
            <a:lvl4pPr>
              <a:defRPr sz="1400"/>
            </a:lvl4pPr>
            <a:lvl5pPr>
              <a:defRPr sz="1400"/>
            </a:lvl5pPr>
          </a:lstStyle>
          <a:p>
            <a:pPr lvl="0"/>
            <a:r>
              <a:rPr lang="en-US" dirty="0"/>
              <a:t>Leadership by revenue, NPS and LFL traffic growth</a:t>
            </a:r>
          </a:p>
        </p:txBody>
      </p:sp>
      <p:sp>
        <p:nvSpPr>
          <p:cNvPr id="42" name="Текст 21">
            <a:extLst>
              <a:ext uri="{FF2B5EF4-FFF2-40B4-BE49-F238E27FC236}">
                <a16:creationId xmlns:a16="http://schemas.microsoft.com/office/drawing/2014/main" id="{B88430CC-2B92-4FC4-8091-6F448612E28B}"/>
              </a:ext>
            </a:extLst>
          </p:cNvPr>
          <p:cNvSpPr>
            <a:spLocks noGrp="1"/>
          </p:cNvSpPr>
          <p:nvPr userDrawn="1">
            <p:ph type="body" sz="quarter" idx="22" hasCustomPrompt="1"/>
          </p:nvPr>
        </p:nvSpPr>
        <p:spPr>
          <a:xfrm>
            <a:off x="1463064" y="4763974"/>
            <a:ext cx="1672510" cy="512875"/>
          </a:xfrm>
          <a:prstGeom prst="rect">
            <a:avLst/>
          </a:prstGeom>
        </p:spPr>
        <p:txBody>
          <a:bodyPr/>
          <a:lstStyle>
            <a:lvl1pPr marL="0" indent="0">
              <a:lnSpc>
                <a:spcPct val="100000"/>
              </a:lnSpc>
              <a:buNone/>
              <a:defRPr sz="1200" spc="-20" baseline="0">
                <a:solidFill>
                  <a:schemeClr val="tx1"/>
                </a:solidFill>
                <a:latin typeface="+mj-lt"/>
              </a:defRPr>
            </a:lvl1pPr>
            <a:lvl2pPr>
              <a:defRPr sz="1400"/>
            </a:lvl2pPr>
            <a:lvl3pPr>
              <a:defRPr sz="1400"/>
            </a:lvl3pPr>
            <a:lvl4pPr>
              <a:defRPr sz="1400"/>
            </a:lvl4pPr>
            <a:lvl5pPr>
              <a:defRPr sz="1400"/>
            </a:lvl5pPr>
          </a:lstStyle>
          <a:p>
            <a:pPr lvl="0"/>
            <a:r>
              <a:rPr lang="ru-RU" dirty="0"/>
              <a:t>Признание покупателей</a:t>
            </a:r>
            <a:endParaRPr lang="en-US" dirty="0"/>
          </a:p>
        </p:txBody>
      </p:sp>
      <p:sp>
        <p:nvSpPr>
          <p:cNvPr id="43" name="Текст 21">
            <a:extLst>
              <a:ext uri="{FF2B5EF4-FFF2-40B4-BE49-F238E27FC236}">
                <a16:creationId xmlns:a16="http://schemas.microsoft.com/office/drawing/2014/main" id="{B14610CD-D6DF-461B-910B-0246CCAFEAD8}"/>
              </a:ext>
            </a:extLst>
          </p:cNvPr>
          <p:cNvSpPr>
            <a:spLocks noGrp="1"/>
          </p:cNvSpPr>
          <p:nvPr userDrawn="1">
            <p:ph type="body" sz="quarter" idx="43" hasCustomPrompt="1"/>
          </p:nvPr>
        </p:nvSpPr>
        <p:spPr>
          <a:xfrm>
            <a:off x="4922264" y="5350357"/>
            <a:ext cx="2055870" cy="425603"/>
          </a:xfrm>
          <a:prstGeom prst="rect">
            <a:avLst/>
          </a:prstGeom>
        </p:spPr>
        <p:txBody>
          <a:bodyPr/>
          <a:lstStyle>
            <a:lvl1pPr marL="0" indent="0">
              <a:lnSpc>
                <a:spcPts val="1200"/>
              </a:lnSpc>
              <a:spcBef>
                <a:spcPts val="0"/>
              </a:spcBef>
              <a:buNone/>
              <a:defRPr sz="900" spc="-40" baseline="0">
                <a:solidFill>
                  <a:schemeClr val="tx1"/>
                </a:solidFill>
              </a:defRPr>
            </a:lvl1pPr>
            <a:lvl2pPr>
              <a:defRPr sz="1400"/>
            </a:lvl2pPr>
            <a:lvl3pPr>
              <a:defRPr sz="1400"/>
            </a:lvl3pPr>
            <a:lvl4pPr>
              <a:defRPr sz="1400"/>
            </a:lvl4pPr>
            <a:lvl5pPr>
              <a:defRPr sz="1400"/>
            </a:lvl5pPr>
          </a:lstStyle>
          <a:p>
            <a:pPr lvl="0"/>
            <a:r>
              <a:rPr lang="ru-RU" dirty="0"/>
              <a:t>Высокая вовлеченность снижение текучести</a:t>
            </a:r>
            <a:endParaRPr lang="en-US" dirty="0"/>
          </a:p>
        </p:txBody>
      </p:sp>
      <p:sp>
        <p:nvSpPr>
          <p:cNvPr id="44" name="Текст 21">
            <a:extLst>
              <a:ext uri="{FF2B5EF4-FFF2-40B4-BE49-F238E27FC236}">
                <a16:creationId xmlns:a16="http://schemas.microsoft.com/office/drawing/2014/main" id="{5DF066D7-6A0C-47ED-A509-02EFC93208F3}"/>
              </a:ext>
            </a:extLst>
          </p:cNvPr>
          <p:cNvSpPr>
            <a:spLocks noGrp="1"/>
          </p:cNvSpPr>
          <p:nvPr userDrawn="1">
            <p:ph type="body" sz="quarter" idx="44" hasCustomPrompt="1"/>
          </p:nvPr>
        </p:nvSpPr>
        <p:spPr>
          <a:xfrm>
            <a:off x="4922265" y="4763974"/>
            <a:ext cx="1672510" cy="512875"/>
          </a:xfrm>
          <a:prstGeom prst="rect">
            <a:avLst/>
          </a:prstGeom>
        </p:spPr>
        <p:txBody>
          <a:bodyPr/>
          <a:lstStyle>
            <a:lvl1pPr marL="0" indent="0">
              <a:lnSpc>
                <a:spcPct val="100000"/>
              </a:lnSpc>
              <a:buNone/>
              <a:defRPr sz="1200" spc="-20" baseline="0">
                <a:solidFill>
                  <a:schemeClr val="tx1"/>
                </a:solidFill>
                <a:latin typeface="+mj-lt"/>
              </a:defRPr>
            </a:lvl1pPr>
            <a:lvl2pPr>
              <a:defRPr sz="1400"/>
            </a:lvl2pPr>
            <a:lvl3pPr>
              <a:defRPr sz="1400"/>
            </a:lvl3pPr>
            <a:lvl4pPr>
              <a:defRPr sz="1400"/>
            </a:lvl4pPr>
            <a:lvl5pPr>
              <a:defRPr sz="1400"/>
            </a:lvl5pPr>
          </a:lstStyle>
          <a:p>
            <a:pPr lvl="0"/>
            <a:r>
              <a:rPr lang="ru-RU" dirty="0"/>
              <a:t>Признание сотрудников</a:t>
            </a:r>
            <a:endParaRPr lang="en-US" dirty="0"/>
          </a:p>
        </p:txBody>
      </p:sp>
      <p:sp>
        <p:nvSpPr>
          <p:cNvPr id="45" name="Текст 21">
            <a:extLst>
              <a:ext uri="{FF2B5EF4-FFF2-40B4-BE49-F238E27FC236}">
                <a16:creationId xmlns:a16="http://schemas.microsoft.com/office/drawing/2014/main" id="{A62E94AA-92BD-467D-AE8F-2D09EB360643}"/>
              </a:ext>
            </a:extLst>
          </p:cNvPr>
          <p:cNvSpPr>
            <a:spLocks noGrp="1"/>
          </p:cNvSpPr>
          <p:nvPr userDrawn="1">
            <p:ph type="body" sz="quarter" idx="45" hasCustomPrompt="1"/>
          </p:nvPr>
        </p:nvSpPr>
        <p:spPr>
          <a:xfrm>
            <a:off x="8334373" y="5350357"/>
            <a:ext cx="1812804" cy="425603"/>
          </a:xfrm>
          <a:prstGeom prst="rect">
            <a:avLst/>
          </a:prstGeom>
        </p:spPr>
        <p:txBody>
          <a:bodyPr/>
          <a:lstStyle>
            <a:lvl1pPr marL="0" indent="0">
              <a:lnSpc>
                <a:spcPts val="1200"/>
              </a:lnSpc>
              <a:spcBef>
                <a:spcPts val="0"/>
              </a:spcBef>
              <a:buNone/>
              <a:defRPr sz="900" spc="-40" baseline="0">
                <a:solidFill>
                  <a:schemeClr val="tx1"/>
                </a:solidFill>
              </a:defRPr>
            </a:lvl1pPr>
            <a:lvl2pPr>
              <a:defRPr sz="1400"/>
            </a:lvl2pPr>
            <a:lvl3pPr>
              <a:defRPr sz="1400"/>
            </a:lvl3pPr>
            <a:lvl4pPr>
              <a:defRPr sz="1400"/>
            </a:lvl4pPr>
            <a:lvl5pPr>
              <a:defRPr sz="1400"/>
            </a:lvl5pPr>
          </a:lstStyle>
          <a:p>
            <a:pPr lvl="0"/>
            <a:r>
              <a:rPr lang="ru-RU" dirty="0"/>
              <a:t>Лидерство по капитализации</a:t>
            </a:r>
            <a:endParaRPr lang="en-US" dirty="0"/>
          </a:p>
        </p:txBody>
      </p:sp>
      <p:sp>
        <p:nvSpPr>
          <p:cNvPr id="46" name="Текст 21">
            <a:extLst>
              <a:ext uri="{FF2B5EF4-FFF2-40B4-BE49-F238E27FC236}">
                <a16:creationId xmlns:a16="http://schemas.microsoft.com/office/drawing/2014/main" id="{C9AE4315-637E-4DC4-8114-DC69E5663F76}"/>
              </a:ext>
            </a:extLst>
          </p:cNvPr>
          <p:cNvSpPr>
            <a:spLocks noGrp="1"/>
          </p:cNvSpPr>
          <p:nvPr userDrawn="1">
            <p:ph type="body" sz="quarter" idx="46" hasCustomPrompt="1"/>
          </p:nvPr>
        </p:nvSpPr>
        <p:spPr>
          <a:xfrm>
            <a:off x="8334374" y="4763974"/>
            <a:ext cx="2096888" cy="512875"/>
          </a:xfrm>
          <a:prstGeom prst="rect">
            <a:avLst/>
          </a:prstGeom>
        </p:spPr>
        <p:txBody>
          <a:bodyPr/>
          <a:lstStyle>
            <a:lvl1pPr marL="0" indent="0">
              <a:lnSpc>
                <a:spcPct val="100000"/>
              </a:lnSpc>
              <a:buNone/>
              <a:defRPr sz="1200" spc="-20" baseline="0">
                <a:solidFill>
                  <a:schemeClr val="tx1"/>
                </a:solidFill>
                <a:latin typeface="+mj-lt"/>
              </a:defRPr>
            </a:lvl1pPr>
            <a:lvl2pPr>
              <a:defRPr sz="1400"/>
            </a:lvl2pPr>
            <a:lvl3pPr>
              <a:defRPr sz="1400"/>
            </a:lvl3pPr>
            <a:lvl4pPr>
              <a:defRPr sz="1400"/>
            </a:lvl4pPr>
            <a:lvl5pPr>
              <a:defRPr sz="1400"/>
            </a:lvl5pPr>
          </a:lstStyle>
          <a:p>
            <a:pPr lvl="0"/>
            <a:r>
              <a:rPr lang="ru-RU" dirty="0"/>
              <a:t>Признание акционеров и инвесторов</a:t>
            </a:r>
            <a:endParaRPr lang="en-US" dirty="0"/>
          </a:p>
        </p:txBody>
      </p:sp>
      <p:sp>
        <p:nvSpPr>
          <p:cNvPr id="28" name="Овал 27">
            <a:extLst>
              <a:ext uri="{FF2B5EF4-FFF2-40B4-BE49-F238E27FC236}">
                <a16:creationId xmlns:a16="http://schemas.microsoft.com/office/drawing/2014/main" id="{6EF52190-12DC-4BD7-BBDA-DBAAB04D97A9}"/>
              </a:ext>
            </a:extLst>
          </p:cNvPr>
          <p:cNvSpPr/>
          <p:nvPr userDrawn="1"/>
        </p:nvSpPr>
        <p:spPr>
          <a:xfrm>
            <a:off x="11668125" y="238125"/>
            <a:ext cx="285750" cy="285750"/>
          </a:xfrm>
          <a:prstGeom prst="ellipse">
            <a:avLst/>
          </a:prstGeom>
          <a:solidFill>
            <a:srgbClr val="5FAF2D"/>
          </a:solidFill>
          <a:ln w="4763" cap="flat">
            <a:noFill/>
            <a:prstDash val="solid"/>
            <a:miter/>
          </a:ln>
        </p:spPr>
        <p:txBody>
          <a:bodyPr rtlCol="0" anchor="ctr"/>
          <a:lstStyle/>
          <a:p>
            <a:endParaRPr lang="ru-RU"/>
          </a:p>
        </p:txBody>
      </p:sp>
      <p:sp>
        <p:nvSpPr>
          <p:cNvPr id="33" name="Номер слайда 6">
            <a:extLst>
              <a:ext uri="{FF2B5EF4-FFF2-40B4-BE49-F238E27FC236}">
                <a16:creationId xmlns:a16="http://schemas.microsoft.com/office/drawing/2014/main" id="{78D7D8D6-2B1E-4180-A0A2-4F8EC0C5C525}"/>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
        <p:nvSpPr>
          <p:cNvPr id="37" name="Рисунок 36">
            <a:extLst>
              <a:ext uri="{FF2B5EF4-FFF2-40B4-BE49-F238E27FC236}">
                <a16:creationId xmlns:a16="http://schemas.microsoft.com/office/drawing/2014/main" id="{55C11F22-B32E-431B-BF91-DC32B1D28AC8}"/>
              </a:ext>
            </a:extLst>
          </p:cNvPr>
          <p:cNvSpPr>
            <a:spLocks noGrp="1"/>
          </p:cNvSpPr>
          <p:nvPr>
            <p:ph type="pic" sz="quarter" idx="18"/>
          </p:nvPr>
        </p:nvSpPr>
        <p:spPr>
          <a:xfrm>
            <a:off x="1571624" y="2662236"/>
            <a:ext cx="2190750" cy="1771650"/>
          </a:xfrm>
          <a:custGeom>
            <a:avLst/>
            <a:gdLst>
              <a:gd name="connsiteX0" fmla="*/ 0 w 2190750"/>
              <a:gd name="connsiteY0" fmla="*/ 0 h 1771650"/>
              <a:gd name="connsiteX1" fmla="*/ 2190750 w 2190750"/>
              <a:gd name="connsiteY1" fmla="*/ 0 h 1771650"/>
              <a:gd name="connsiteX2" fmla="*/ 2190750 w 2190750"/>
              <a:gd name="connsiteY2" fmla="*/ 1771650 h 1771650"/>
              <a:gd name="connsiteX3" fmla="*/ 0 w 2190750"/>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2190750" h="1771650">
                <a:moveTo>
                  <a:pt x="0" y="0"/>
                </a:moveTo>
                <a:lnTo>
                  <a:pt x="2190750" y="0"/>
                </a:lnTo>
                <a:lnTo>
                  <a:pt x="2190750" y="1771650"/>
                </a:lnTo>
                <a:lnTo>
                  <a:pt x="0" y="1771650"/>
                </a:lnTo>
                <a:close/>
              </a:path>
            </a:pathLst>
          </a:custGeom>
          <a:solidFill>
            <a:schemeClr val="accent5"/>
          </a:solidFill>
        </p:spPr>
        <p:txBody>
          <a:bodyPr wrap="square">
            <a:noAutofit/>
          </a:bodyPr>
          <a:lstStyle>
            <a:lvl1pPr marL="0" indent="0" algn="ctr">
              <a:buNone/>
              <a:defRPr sz="2000"/>
            </a:lvl1pPr>
          </a:lstStyle>
          <a:p>
            <a:endParaRPr lang="ru-RU"/>
          </a:p>
        </p:txBody>
      </p:sp>
      <p:sp>
        <p:nvSpPr>
          <p:cNvPr id="38" name="Рисунок 37">
            <a:extLst>
              <a:ext uri="{FF2B5EF4-FFF2-40B4-BE49-F238E27FC236}">
                <a16:creationId xmlns:a16="http://schemas.microsoft.com/office/drawing/2014/main" id="{8A928941-03D8-4925-BF1B-690149579EEC}"/>
              </a:ext>
            </a:extLst>
          </p:cNvPr>
          <p:cNvSpPr>
            <a:spLocks noGrp="1"/>
          </p:cNvSpPr>
          <p:nvPr>
            <p:ph type="pic" sz="quarter" idx="50"/>
          </p:nvPr>
        </p:nvSpPr>
        <p:spPr>
          <a:xfrm>
            <a:off x="5000624" y="2662236"/>
            <a:ext cx="2190750" cy="1771650"/>
          </a:xfrm>
          <a:custGeom>
            <a:avLst/>
            <a:gdLst>
              <a:gd name="connsiteX0" fmla="*/ 0 w 2190750"/>
              <a:gd name="connsiteY0" fmla="*/ 0 h 1771650"/>
              <a:gd name="connsiteX1" fmla="*/ 2190750 w 2190750"/>
              <a:gd name="connsiteY1" fmla="*/ 0 h 1771650"/>
              <a:gd name="connsiteX2" fmla="*/ 2190750 w 2190750"/>
              <a:gd name="connsiteY2" fmla="*/ 1771650 h 1771650"/>
              <a:gd name="connsiteX3" fmla="*/ 0 w 2190750"/>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2190750" h="1771650">
                <a:moveTo>
                  <a:pt x="0" y="0"/>
                </a:moveTo>
                <a:lnTo>
                  <a:pt x="2190750" y="0"/>
                </a:lnTo>
                <a:lnTo>
                  <a:pt x="2190750" y="1771650"/>
                </a:lnTo>
                <a:lnTo>
                  <a:pt x="0" y="1771650"/>
                </a:lnTo>
                <a:close/>
              </a:path>
            </a:pathLst>
          </a:custGeom>
          <a:solidFill>
            <a:schemeClr val="accent5"/>
          </a:solidFill>
        </p:spPr>
        <p:txBody>
          <a:bodyPr wrap="square">
            <a:noAutofit/>
          </a:bodyPr>
          <a:lstStyle>
            <a:lvl1pPr marL="0" indent="0" algn="ctr">
              <a:buNone/>
              <a:defRPr sz="2000"/>
            </a:lvl1pPr>
          </a:lstStyle>
          <a:p>
            <a:endParaRPr lang="ru-RU"/>
          </a:p>
        </p:txBody>
      </p:sp>
      <p:sp>
        <p:nvSpPr>
          <p:cNvPr id="39" name="Рисунок 38">
            <a:extLst>
              <a:ext uri="{FF2B5EF4-FFF2-40B4-BE49-F238E27FC236}">
                <a16:creationId xmlns:a16="http://schemas.microsoft.com/office/drawing/2014/main" id="{2A34842B-26E7-4973-BBD1-CCA48214116A}"/>
              </a:ext>
            </a:extLst>
          </p:cNvPr>
          <p:cNvSpPr>
            <a:spLocks noGrp="1"/>
          </p:cNvSpPr>
          <p:nvPr>
            <p:ph type="pic" sz="quarter" idx="51"/>
          </p:nvPr>
        </p:nvSpPr>
        <p:spPr>
          <a:xfrm>
            <a:off x="8429624" y="2662236"/>
            <a:ext cx="2190750" cy="1771650"/>
          </a:xfrm>
          <a:custGeom>
            <a:avLst/>
            <a:gdLst>
              <a:gd name="connsiteX0" fmla="*/ 0 w 2190750"/>
              <a:gd name="connsiteY0" fmla="*/ 0 h 1771650"/>
              <a:gd name="connsiteX1" fmla="*/ 2190750 w 2190750"/>
              <a:gd name="connsiteY1" fmla="*/ 0 h 1771650"/>
              <a:gd name="connsiteX2" fmla="*/ 2190750 w 2190750"/>
              <a:gd name="connsiteY2" fmla="*/ 1771650 h 1771650"/>
              <a:gd name="connsiteX3" fmla="*/ 0 w 2190750"/>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2190750" h="1771650">
                <a:moveTo>
                  <a:pt x="0" y="0"/>
                </a:moveTo>
                <a:lnTo>
                  <a:pt x="2190750" y="0"/>
                </a:lnTo>
                <a:lnTo>
                  <a:pt x="2190750" y="1771650"/>
                </a:lnTo>
                <a:lnTo>
                  <a:pt x="0" y="1771650"/>
                </a:lnTo>
                <a:close/>
              </a:path>
            </a:pathLst>
          </a:custGeom>
          <a:solidFill>
            <a:schemeClr val="accent5"/>
          </a:solidFill>
        </p:spPr>
        <p:txBody>
          <a:bodyPr wrap="square">
            <a:noAutofit/>
          </a:bodyPr>
          <a:lstStyle>
            <a:lvl1pPr marL="0" indent="0" algn="ctr">
              <a:buNone/>
              <a:defRPr sz="2000"/>
            </a:lvl1pPr>
          </a:lstStyle>
          <a:p>
            <a:endParaRPr lang="ru-RU"/>
          </a:p>
        </p:txBody>
      </p:sp>
    </p:spTree>
    <p:extLst>
      <p:ext uri="{BB962C8B-B14F-4D97-AF65-F5344CB8AC3E}">
        <p14:creationId xmlns:p14="http://schemas.microsoft.com/office/powerpoint/2010/main" val="36195773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Слайд с текстом 10">
    <p:spTree>
      <p:nvGrpSpPr>
        <p:cNvPr id="1" name=""/>
        <p:cNvGrpSpPr/>
        <p:nvPr/>
      </p:nvGrpSpPr>
      <p:grpSpPr>
        <a:xfrm>
          <a:off x="0" y="0"/>
          <a:ext cx="0" cy="0"/>
          <a:chOff x="0" y="0"/>
          <a:chExt cx="0" cy="0"/>
        </a:xfrm>
      </p:grpSpPr>
      <p:sp>
        <p:nvSpPr>
          <p:cNvPr id="43" name="Рисунок 42">
            <a:extLst>
              <a:ext uri="{FF2B5EF4-FFF2-40B4-BE49-F238E27FC236}">
                <a16:creationId xmlns:a16="http://schemas.microsoft.com/office/drawing/2014/main" id="{A809D910-338C-484F-BBE5-0D742C1C6062}"/>
              </a:ext>
            </a:extLst>
          </p:cNvPr>
          <p:cNvSpPr>
            <a:spLocks noGrp="1"/>
          </p:cNvSpPr>
          <p:nvPr>
            <p:ph type="pic" sz="quarter" idx="52"/>
          </p:nvPr>
        </p:nvSpPr>
        <p:spPr>
          <a:xfrm>
            <a:off x="8429625" y="0"/>
            <a:ext cx="3762375" cy="6867525"/>
          </a:xfrm>
          <a:custGeom>
            <a:avLst/>
            <a:gdLst>
              <a:gd name="connsiteX0" fmla="*/ 0 w 3762375"/>
              <a:gd name="connsiteY0" fmla="*/ 0 h 6867525"/>
              <a:gd name="connsiteX1" fmla="*/ 3762375 w 3762375"/>
              <a:gd name="connsiteY1" fmla="*/ 0 h 6867525"/>
              <a:gd name="connsiteX2" fmla="*/ 3762375 w 3762375"/>
              <a:gd name="connsiteY2" fmla="*/ 6867525 h 6867525"/>
              <a:gd name="connsiteX3" fmla="*/ 0 w 3762375"/>
              <a:gd name="connsiteY3" fmla="*/ 6867525 h 6867525"/>
            </a:gdLst>
            <a:ahLst/>
            <a:cxnLst>
              <a:cxn ang="0">
                <a:pos x="connsiteX0" y="connsiteY0"/>
              </a:cxn>
              <a:cxn ang="0">
                <a:pos x="connsiteX1" y="connsiteY1"/>
              </a:cxn>
              <a:cxn ang="0">
                <a:pos x="connsiteX2" y="connsiteY2"/>
              </a:cxn>
              <a:cxn ang="0">
                <a:pos x="connsiteX3" y="connsiteY3"/>
              </a:cxn>
            </a:cxnLst>
            <a:rect l="l" t="t" r="r" b="b"/>
            <a:pathLst>
              <a:path w="3762375" h="6867525">
                <a:moveTo>
                  <a:pt x="0" y="0"/>
                </a:moveTo>
                <a:lnTo>
                  <a:pt x="3762375" y="0"/>
                </a:lnTo>
                <a:lnTo>
                  <a:pt x="3762375" y="6867525"/>
                </a:lnTo>
                <a:lnTo>
                  <a:pt x="0" y="6867525"/>
                </a:lnTo>
                <a:close/>
              </a:path>
            </a:pathLst>
          </a:custGeom>
          <a:solidFill>
            <a:schemeClr val="accent5"/>
          </a:solidFill>
        </p:spPr>
        <p:txBody>
          <a:bodyPr wrap="square">
            <a:noAutofit/>
          </a:bodyPr>
          <a:lstStyle>
            <a:lvl1pPr marL="0" indent="0" algn="ctr">
              <a:buNone/>
              <a:defRPr sz="2000"/>
            </a:lvl1pPr>
          </a:lstStyle>
          <a:p>
            <a:endParaRPr lang="ru-RU"/>
          </a:p>
        </p:txBody>
      </p:sp>
      <p:sp>
        <p:nvSpPr>
          <p:cNvPr id="38" name="Object 1" descr="preencoded.png">
            <a:extLst>
              <a:ext uri="{FF2B5EF4-FFF2-40B4-BE49-F238E27FC236}">
                <a16:creationId xmlns:a16="http://schemas.microsoft.com/office/drawing/2014/main" id="{7CA3AB73-5AE5-4239-B26B-65E2FCAA72AE}"/>
              </a:ext>
            </a:extLst>
          </p:cNvPr>
          <p:cNvSpPr/>
          <p:nvPr/>
        </p:nvSpPr>
        <p:spPr>
          <a:xfrm>
            <a:off x="4429125" y="0"/>
            <a:ext cx="4000500" cy="6858000"/>
          </a:xfrm>
          <a:custGeom>
            <a:avLst/>
            <a:gdLst>
              <a:gd name="connsiteX0" fmla="*/ 0 w 4000500"/>
              <a:gd name="connsiteY0" fmla="*/ 0 h 6858000"/>
              <a:gd name="connsiteX1" fmla="*/ 4000500 w 4000500"/>
              <a:gd name="connsiteY1" fmla="*/ 0 h 6858000"/>
              <a:gd name="connsiteX2" fmla="*/ 4000500 w 4000500"/>
              <a:gd name="connsiteY2" fmla="*/ 6858000 h 6858000"/>
              <a:gd name="connsiteX3" fmla="*/ 0 w 4000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00500" h="6858000">
                <a:moveTo>
                  <a:pt x="0" y="0"/>
                </a:moveTo>
                <a:lnTo>
                  <a:pt x="4000500" y="0"/>
                </a:lnTo>
                <a:lnTo>
                  <a:pt x="4000500" y="6858000"/>
                </a:lnTo>
                <a:lnTo>
                  <a:pt x="0" y="6858000"/>
                </a:lnTo>
                <a:close/>
              </a:path>
            </a:pathLst>
          </a:custGeom>
          <a:solidFill>
            <a:srgbClr val="EBF0F0"/>
          </a:solidFill>
          <a:ln w="4763" cap="flat">
            <a:noFill/>
            <a:prstDash val="solid"/>
            <a:miter/>
          </a:ln>
        </p:spPr>
        <p:txBody>
          <a:bodyPr rtlCol="0" anchor="ctr"/>
          <a:lstStyle/>
          <a:p>
            <a:endParaRPr lang="ru-RU"/>
          </a:p>
        </p:txBody>
      </p:sp>
      <p:grpSp>
        <p:nvGrpSpPr>
          <p:cNvPr id="45" name="Группа 44">
            <a:extLst>
              <a:ext uri="{FF2B5EF4-FFF2-40B4-BE49-F238E27FC236}">
                <a16:creationId xmlns:a16="http://schemas.microsoft.com/office/drawing/2014/main" id="{A165DF7E-2348-435E-8816-EC77D6C730B8}"/>
              </a:ext>
            </a:extLst>
          </p:cNvPr>
          <p:cNvGrpSpPr/>
          <p:nvPr userDrawn="1"/>
        </p:nvGrpSpPr>
        <p:grpSpPr>
          <a:xfrm>
            <a:off x="428625" y="238125"/>
            <a:ext cx="802728" cy="244915"/>
            <a:chOff x="428625" y="238125"/>
            <a:chExt cx="802728" cy="244915"/>
          </a:xfrm>
        </p:grpSpPr>
        <p:sp>
          <p:nvSpPr>
            <p:cNvPr id="24" name="Полилиния: фигура 23">
              <a:extLst>
                <a:ext uri="{FF2B5EF4-FFF2-40B4-BE49-F238E27FC236}">
                  <a16:creationId xmlns:a16="http://schemas.microsoft.com/office/drawing/2014/main" id="{0CCF0E64-C50C-4C6E-AC3A-77B40B89F1D4}"/>
                </a:ext>
              </a:extLst>
            </p:cNvPr>
            <p:cNvSpPr/>
            <p:nvPr/>
          </p:nvSpPr>
          <p:spPr>
            <a:xfrm>
              <a:off x="548259" y="331338"/>
              <a:ext cx="98412" cy="109280"/>
            </a:xfrm>
            <a:custGeom>
              <a:avLst/>
              <a:gdLst>
                <a:gd name="connsiteX0" fmla="*/ 72042 w 98412"/>
                <a:gd name="connsiteY0" fmla="*/ 109281 h 109280"/>
                <a:gd name="connsiteX1" fmla="*/ 49530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50173 w 98412"/>
                <a:gd name="connsiteY7" fmla="*/ 35355 h 109280"/>
                <a:gd name="connsiteX8" fmla="*/ 71395 w 98412"/>
                <a:gd name="connsiteY8" fmla="*/ 0 h 109280"/>
                <a:gd name="connsiteX9" fmla="*/ 97769 w 98412"/>
                <a:gd name="connsiteY9" fmla="*/ 0 h 109280"/>
                <a:gd name="connsiteX10" fmla="*/ 63679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9530" y="71354"/>
                  </a:lnTo>
                  <a:lnTo>
                    <a:pt x="27018" y="109281"/>
                  </a:lnTo>
                  <a:lnTo>
                    <a:pt x="643" y="109281"/>
                  </a:lnTo>
                  <a:lnTo>
                    <a:pt x="34733" y="52712"/>
                  </a:lnTo>
                  <a:lnTo>
                    <a:pt x="0" y="0"/>
                  </a:lnTo>
                  <a:lnTo>
                    <a:pt x="27661" y="0"/>
                  </a:lnTo>
                  <a:lnTo>
                    <a:pt x="50173" y="35355"/>
                  </a:lnTo>
                  <a:lnTo>
                    <a:pt x="71395" y="0"/>
                  </a:lnTo>
                  <a:lnTo>
                    <a:pt x="97769" y="0"/>
                  </a:lnTo>
                  <a:lnTo>
                    <a:pt x="63679" y="53998"/>
                  </a:lnTo>
                  <a:lnTo>
                    <a:pt x="98412" y="109281"/>
                  </a:lnTo>
                  <a:lnTo>
                    <a:pt x="72042" y="109281"/>
                  </a:lnTo>
                  <a:close/>
                </a:path>
              </a:pathLst>
            </a:custGeom>
            <a:solidFill>
              <a:srgbClr val="000000"/>
            </a:solidFill>
            <a:ln w="4763" cap="flat">
              <a:noFill/>
              <a:prstDash val="solid"/>
              <a:miter/>
            </a:ln>
          </p:spPr>
          <p:txBody>
            <a:bodyPr rtlCol="0" anchor="ctr"/>
            <a:lstStyle/>
            <a:p>
              <a:endParaRPr lang="ru-RU"/>
            </a:p>
          </p:txBody>
        </p:sp>
        <p:sp>
          <p:nvSpPr>
            <p:cNvPr id="25" name="Полилиния: фигура 24">
              <a:extLst>
                <a:ext uri="{FF2B5EF4-FFF2-40B4-BE49-F238E27FC236}">
                  <a16:creationId xmlns:a16="http://schemas.microsoft.com/office/drawing/2014/main" id="{F0D061A2-A61F-4FFC-83E3-57A2F76A21D7}"/>
                </a:ext>
              </a:extLst>
            </p:cNvPr>
            <p:cNvSpPr/>
            <p:nvPr/>
          </p:nvSpPr>
          <p:spPr>
            <a:xfrm>
              <a:off x="651176" y="331979"/>
              <a:ext cx="81691" cy="110566"/>
            </a:xfrm>
            <a:custGeom>
              <a:avLst/>
              <a:gdLst>
                <a:gd name="connsiteX0" fmla="*/ 81691 w 81691"/>
                <a:gd name="connsiteY0" fmla="*/ 71354 h 110566"/>
                <a:gd name="connsiteX1" fmla="*/ 39881 w 81691"/>
                <a:gd name="connsiteY1" fmla="*/ 110567 h 110566"/>
                <a:gd name="connsiteX2" fmla="*/ 0 w 81691"/>
                <a:gd name="connsiteY2" fmla="*/ 73925 h 110566"/>
                <a:gd name="connsiteX3" fmla="*/ 22512 w 81691"/>
                <a:gd name="connsiteY3" fmla="*/ 73925 h 110566"/>
                <a:gd name="connsiteX4" fmla="*/ 42453 w 81691"/>
                <a:gd name="connsiteY4" fmla="*/ 89354 h 110566"/>
                <a:gd name="connsiteX5" fmla="*/ 59179 w 81691"/>
                <a:gd name="connsiteY5" fmla="*/ 71354 h 110566"/>
                <a:gd name="connsiteX6" fmla="*/ 39881 w 81691"/>
                <a:gd name="connsiteY6" fmla="*/ 53998 h 110566"/>
                <a:gd name="connsiteX7" fmla="*/ 21869 w 81691"/>
                <a:gd name="connsiteY7" fmla="*/ 62997 h 110566"/>
                <a:gd name="connsiteX8" fmla="*/ 0 w 81691"/>
                <a:gd name="connsiteY8" fmla="*/ 62997 h 110566"/>
                <a:gd name="connsiteX9" fmla="*/ 7720 w 81691"/>
                <a:gd name="connsiteY9" fmla="*/ 0 h 110566"/>
                <a:gd name="connsiteX10" fmla="*/ 78472 w 81691"/>
                <a:gd name="connsiteY10" fmla="*/ 0 h 110566"/>
                <a:gd name="connsiteX11" fmla="*/ 75900 w 81691"/>
                <a:gd name="connsiteY11" fmla="*/ 21214 h 110566"/>
                <a:gd name="connsiteX12" fmla="*/ 25089 w 81691"/>
                <a:gd name="connsiteY12" fmla="*/ 21214 h 110566"/>
                <a:gd name="connsiteX13" fmla="*/ 23160 w 81691"/>
                <a:gd name="connsiteY13" fmla="*/ 42427 h 110566"/>
                <a:gd name="connsiteX14" fmla="*/ 44382 w 81691"/>
                <a:gd name="connsiteY14" fmla="*/ 35999 h 110566"/>
                <a:gd name="connsiteX15" fmla="*/ 81691 w 81691"/>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91" h="110566">
                  <a:moveTo>
                    <a:pt x="81691" y="71354"/>
                  </a:moveTo>
                  <a:cubicBezTo>
                    <a:pt x="81691" y="95139"/>
                    <a:pt x="63679" y="110567"/>
                    <a:pt x="39881" y="110567"/>
                  </a:cubicBezTo>
                  <a:cubicBezTo>
                    <a:pt x="19298" y="110567"/>
                    <a:pt x="1291" y="98996"/>
                    <a:pt x="0" y="73925"/>
                  </a:cubicBezTo>
                  <a:lnTo>
                    <a:pt x="22512" y="73925"/>
                  </a:lnTo>
                  <a:cubicBezTo>
                    <a:pt x="23803" y="84853"/>
                    <a:pt x="32804" y="89354"/>
                    <a:pt x="42453" y="89354"/>
                  </a:cubicBezTo>
                  <a:cubicBezTo>
                    <a:pt x="54031" y="89354"/>
                    <a:pt x="59179" y="81639"/>
                    <a:pt x="59179" y="71354"/>
                  </a:cubicBezTo>
                  <a:cubicBezTo>
                    <a:pt x="59179" y="60426"/>
                    <a:pt x="51459" y="53998"/>
                    <a:pt x="39881" y="53998"/>
                  </a:cubicBezTo>
                  <a:cubicBezTo>
                    <a:pt x="30875" y="53998"/>
                    <a:pt x="24446" y="58498"/>
                    <a:pt x="21869" y="62997"/>
                  </a:cubicBezTo>
                  <a:lnTo>
                    <a:pt x="0" y="62997"/>
                  </a:lnTo>
                  <a:lnTo>
                    <a:pt x="7720" y="0"/>
                  </a:lnTo>
                  <a:lnTo>
                    <a:pt x="78472" y="0"/>
                  </a:lnTo>
                  <a:lnTo>
                    <a:pt x="75900" y="21214"/>
                  </a:lnTo>
                  <a:lnTo>
                    <a:pt x="25089" y="21214"/>
                  </a:lnTo>
                  <a:lnTo>
                    <a:pt x="23160" y="42427"/>
                  </a:lnTo>
                  <a:cubicBezTo>
                    <a:pt x="23160" y="42427"/>
                    <a:pt x="28304" y="35999"/>
                    <a:pt x="44382" y="35999"/>
                  </a:cubicBezTo>
                  <a:cubicBezTo>
                    <a:pt x="64965" y="35356"/>
                    <a:pt x="81691" y="48212"/>
                    <a:pt x="81691" y="71354"/>
                  </a:cubicBezTo>
                  <a:close/>
                </a:path>
              </a:pathLst>
            </a:custGeom>
            <a:solidFill>
              <a:srgbClr val="000000"/>
            </a:solidFill>
            <a:ln w="4763"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id="{1ACBE7A8-8545-46F4-9D1E-C5FA9838BC25}"/>
                </a:ext>
              </a:extLst>
            </p:cNvPr>
            <p:cNvSpPr/>
            <p:nvPr/>
          </p:nvSpPr>
          <p:spPr>
            <a:xfrm>
              <a:off x="428625" y="238125"/>
              <a:ext cx="225123" cy="201848"/>
            </a:xfrm>
            <a:custGeom>
              <a:avLst/>
              <a:gdLst>
                <a:gd name="connsiteX0" fmla="*/ 225123 w 225123"/>
                <a:gd name="connsiteY0" fmla="*/ 79711 h 201848"/>
                <a:gd name="connsiteX1" fmla="*/ 95841 w 225123"/>
                <a:gd name="connsiteY1" fmla="*/ 0 h 201848"/>
                <a:gd name="connsiteX2" fmla="*/ 0 w 225123"/>
                <a:gd name="connsiteY2" fmla="*/ 0 h 201848"/>
                <a:gd name="connsiteX3" fmla="*/ 12864 w 225123"/>
                <a:gd name="connsiteY3" fmla="*/ 87425 h 201848"/>
                <a:gd name="connsiteX4" fmla="*/ 106775 w 225123"/>
                <a:gd name="connsiteY4" fmla="*/ 201849 h 201848"/>
                <a:gd name="connsiteX5" fmla="*/ 108704 w 225123"/>
                <a:gd name="connsiteY5" fmla="*/ 199920 h 201848"/>
                <a:gd name="connsiteX6" fmla="*/ 107418 w 225123"/>
                <a:gd name="connsiteY6" fmla="*/ 198634 h 201848"/>
                <a:gd name="connsiteX7" fmla="*/ 59174 w 225123"/>
                <a:gd name="connsiteY7" fmla="*/ 82925 h 201848"/>
                <a:gd name="connsiteX8" fmla="*/ 53388 w 225123"/>
                <a:gd name="connsiteY8" fmla="*/ 43070 h 201848"/>
                <a:gd name="connsiteX9" fmla="*/ 108061 w 225123"/>
                <a:gd name="connsiteY9" fmla="*/ 43070 h 201848"/>
                <a:gd name="connsiteX10" fmla="*/ 221909 w 225123"/>
                <a:gd name="connsiteY10" fmla="*/ 80996 h 201848"/>
                <a:gd name="connsiteX11" fmla="*/ 223195 w 225123"/>
                <a:gd name="connsiteY11" fmla="*/ 81639 h 201848"/>
                <a:gd name="connsiteX12" fmla="*/ 225123 w 225123"/>
                <a:gd name="connsiteY12" fmla="*/ 79711 h 201848"/>
                <a:gd name="connsiteX13" fmla="*/ 225123 w 225123"/>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3" h="201848">
                  <a:moveTo>
                    <a:pt x="225123" y="79711"/>
                  </a:moveTo>
                  <a:cubicBezTo>
                    <a:pt x="212903" y="32784"/>
                    <a:pt x="174955" y="0"/>
                    <a:pt x="95841" y="0"/>
                  </a:cubicBezTo>
                  <a:lnTo>
                    <a:pt x="0" y="0"/>
                  </a:lnTo>
                  <a:lnTo>
                    <a:pt x="12864" y="87425"/>
                  </a:lnTo>
                  <a:cubicBezTo>
                    <a:pt x="22512" y="167136"/>
                    <a:pt x="52745" y="192206"/>
                    <a:pt x="106775" y="201849"/>
                  </a:cubicBezTo>
                  <a:cubicBezTo>
                    <a:pt x="106775" y="201849"/>
                    <a:pt x="108704" y="201849"/>
                    <a:pt x="108704" y="199920"/>
                  </a:cubicBezTo>
                  <a:cubicBezTo>
                    <a:pt x="108704" y="199277"/>
                    <a:pt x="108061" y="198634"/>
                    <a:pt x="107418" y="198634"/>
                  </a:cubicBezTo>
                  <a:cubicBezTo>
                    <a:pt x="71395" y="183206"/>
                    <a:pt x="66894" y="133709"/>
                    <a:pt x="59174" y="82925"/>
                  </a:cubicBezTo>
                  <a:lnTo>
                    <a:pt x="53388" y="43070"/>
                  </a:lnTo>
                  <a:lnTo>
                    <a:pt x="108061" y="43070"/>
                  </a:lnTo>
                  <a:cubicBezTo>
                    <a:pt x="158229" y="43070"/>
                    <a:pt x="197468" y="42427"/>
                    <a:pt x="221909" y="80996"/>
                  </a:cubicBezTo>
                  <a:cubicBezTo>
                    <a:pt x="222552" y="81639"/>
                    <a:pt x="222552" y="81639"/>
                    <a:pt x="223195" y="81639"/>
                  </a:cubicBezTo>
                  <a:cubicBezTo>
                    <a:pt x="224480" y="82282"/>
                    <a:pt x="225123" y="80996"/>
                    <a:pt x="225123" y="79711"/>
                  </a:cubicBezTo>
                  <a:cubicBezTo>
                    <a:pt x="225123" y="80354"/>
                    <a:pt x="225123" y="79711"/>
                    <a:pt x="225123" y="79711"/>
                  </a:cubicBezTo>
                  <a:close/>
                </a:path>
              </a:pathLst>
            </a:custGeom>
            <a:solidFill>
              <a:srgbClr val="5FAF2D"/>
            </a:solidFill>
            <a:ln w="4763" cap="flat">
              <a:noFill/>
              <a:prstDash val="solid"/>
              <a:miter/>
            </a:ln>
          </p:spPr>
          <p:txBody>
            <a:bodyPr rtlCol="0" anchor="ctr"/>
            <a:lstStyle/>
            <a:p>
              <a:endParaRPr lang="ru-RU"/>
            </a:p>
          </p:txBody>
        </p:sp>
        <p:sp>
          <p:nvSpPr>
            <p:cNvPr id="27" name="Полилиния: фигура 26">
              <a:extLst>
                <a:ext uri="{FF2B5EF4-FFF2-40B4-BE49-F238E27FC236}">
                  <a16:creationId xmlns:a16="http://schemas.microsoft.com/office/drawing/2014/main" id="{B6DA839D-35BE-46C9-915E-A9E60529A499}"/>
                </a:ext>
              </a:extLst>
            </p:cNvPr>
            <p:cNvSpPr/>
            <p:nvPr/>
          </p:nvSpPr>
          <p:spPr>
            <a:xfrm>
              <a:off x="750231" y="326836"/>
              <a:ext cx="112708" cy="116994"/>
            </a:xfrm>
            <a:custGeom>
              <a:avLst/>
              <a:gdLst>
                <a:gd name="connsiteX0" fmla="*/ 112562 w 112708"/>
                <a:gd name="connsiteY0" fmla="*/ 56569 h 116994"/>
                <a:gd name="connsiteX1" fmla="*/ 57245 w 112708"/>
                <a:gd name="connsiteY1" fmla="*/ 116995 h 116994"/>
                <a:gd name="connsiteX2" fmla="*/ 0 w 112708"/>
                <a:gd name="connsiteY2" fmla="*/ 58497 h 116994"/>
                <a:gd name="connsiteX3" fmla="*/ 57888 w 112708"/>
                <a:gd name="connsiteY3" fmla="*/ 0 h 116994"/>
                <a:gd name="connsiteX4" fmla="*/ 111276 w 112708"/>
                <a:gd name="connsiteY4" fmla="*/ 37284 h 116994"/>
                <a:gd name="connsiteX5" fmla="*/ 97126 w 112708"/>
                <a:gd name="connsiteY5" fmla="*/ 37284 h 116994"/>
                <a:gd name="connsiteX6" fmla="*/ 57888 w 112708"/>
                <a:gd name="connsiteY6" fmla="*/ 12856 h 116994"/>
                <a:gd name="connsiteX7" fmla="*/ 13506 w 112708"/>
                <a:gd name="connsiteY7" fmla="*/ 58497 h 116994"/>
                <a:gd name="connsiteX8" fmla="*/ 57888 w 112708"/>
                <a:gd name="connsiteY8" fmla="*/ 104138 h 116994"/>
                <a:gd name="connsiteX9" fmla="*/ 99055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53" y="116995"/>
                    <a:pt x="57245" y="116995"/>
                  </a:cubicBezTo>
                  <a:cubicBezTo>
                    <a:pt x="25089" y="116995"/>
                    <a:pt x="0" y="92567"/>
                    <a:pt x="0" y="58497"/>
                  </a:cubicBezTo>
                  <a:cubicBezTo>
                    <a:pt x="0" y="25070"/>
                    <a:pt x="25089" y="0"/>
                    <a:pt x="57888" y="0"/>
                  </a:cubicBezTo>
                  <a:cubicBezTo>
                    <a:pt x="83620" y="0"/>
                    <a:pt x="103561" y="14785"/>
                    <a:pt x="111276" y="37284"/>
                  </a:cubicBezTo>
                  <a:lnTo>
                    <a:pt x="97126" y="37284"/>
                  </a:lnTo>
                  <a:cubicBezTo>
                    <a:pt x="90049" y="22499"/>
                    <a:pt x="75900" y="12856"/>
                    <a:pt x="57888" y="12856"/>
                  </a:cubicBezTo>
                  <a:cubicBezTo>
                    <a:pt x="32161" y="12856"/>
                    <a:pt x="13506" y="32141"/>
                    <a:pt x="13506" y="58497"/>
                  </a:cubicBezTo>
                  <a:cubicBezTo>
                    <a:pt x="13506" y="84211"/>
                    <a:pt x="31518" y="104138"/>
                    <a:pt x="57888" y="104138"/>
                  </a:cubicBezTo>
                  <a:cubicBezTo>
                    <a:pt x="80400" y="104138"/>
                    <a:pt x="97126" y="89996"/>
                    <a:pt x="99055" y="67497"/>
                  </a:cubicBezTo>
                  <a:lnTo>
                    <a:pt x="55316" y="67497"/>
                  </a:lnTo>
                  <a:lnTo>
                    <a:pt x="55316" y="55926"/>
                  </a:lnTo>
                  <a:lnTo>
                    <a:pt x="112562" y="56569"/>
                  </a:lnTo>
                  <a:close/>
                </a:path>
              </a:pathLst>
            </a:custGeom>
            <a:solidFill>
              <a:srgbClr val="000000"/>
            </a:solidFill>
            <a:ln w="4763" cap="flat">
              <a:noFill/>
              <a:prstDash val="solid"/>
              <a:miter/>
            </a:ln>
          </p:spPr>
          <p:txBody>
            <a:bodyPr rtlCol="0" anchor="ctr"/>
            <a:lstStyle/>
            <a:p>
              <a:endParaRPr lang="ru-RU"/>
            </a:p>
          </p:txBody>
        </p:sp>
        <p:sp>
          <p:nvSpPr>
            <p:cNvPr id="28" name="Полилиния: фигура 27">
              <a:extLst>
                <a:ext uri="{FF2B5EF4-FFF2-40B4-BE49-F238E27FC236}">
                  <a16:creationId xmlns:a16="http://schemas.microsoft.com/office/drawing/2014/main" id="{C2F000B8-F533-421A-80DC-9058ADEFD4B4}"/>
                </a:ext>
              </a:extLst>
            </p:cNvPr>
            <p:cNvSpPr/>
            <p:nvPr/>
          </p:nvSpPr>
          <p:spPr>
            <a:xfrm>
              <a:off x="880800" y="351903"/>
              <a:ext cx="50815" cy="89353"/>
            </a:xfrm>
            <a:custGeom>
              <a:avLst/>
              <a:gdLst>
                <a:gd name="connsiteX0" fmla="*/ 50816 w 50815"/>
                <a:gd name="connsiteY0" fmla="*/ 0 h 89353"/>
                <a:gd name="connsiteX1" fmla="*/ 50816 w 50815"/>
                <a:gd name="connsiteY1" fmla="*/ 13499 h 89353"/>
                <a:gd name="connsiteX2" fmla="*/ 45025 w 50815"/>
                <a:gd name="connsiteY2" fmla="*/ 12857 h 89353"/>
                <a:gd name="connsiteX3" fmla="*/ 13511 w 50815"/>
                <a:gd name="connsiteY3" fmla="*/ 47569 h 89353"/>
                <a:gd name="connsiteX4" fmla="*/ 13511 w 50815"/>
                <a:gd name="connsiteY4" fmla="*/ 89354 h 89353"/>
                <a:gd name="connsiteX5" fmla="*/ 0 w 50815"/>
                <a:gd name="connsiteY5" fmla="*/ 89354 h 89353"/>
                <a:gd name="connsiteX6" fmla="*/ 0 w 50815"/>
                <a:gd name="connsiteY6" fmla="*/ 1929 h 89353"/>
                <a:gd name="connsiteX7" fmla="*/ 13511 w 50815"/>
                <a:gd name="connsiteY7" fmla="*/ 1929 h 89353"/>
                <a:gd name="connsiteX8" fmla="*/ 13511 w 50815"/>
                <a:gd name="connsiteY8" fmla="*/ 21857 h 89353"/>
                <a:gd name="connsiteX9" fmla="*/ 45025 w 50815"/>
                <a:gd name="connsiteY9" fmla="*/ 0 h 89353"/>
                <a:gd name="connsiteX10" fmla="*/ 50816 w 50815"/>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5" h="89353">
                  <a:moveTo>
                    <a:pt x="50816" y="0"/>
                  </a:moveTo>
                  <a:lnTo>
                    <a:pt x="50816" y="13499"/>
                  </a:lnTo>
                  <a:cubicBezTo>
                    <a:pt x="49530" y="13499"/>
                    <a:pt x="47601" y="12857"/>
                    <a:pt x="45025" y="12857"/>
                  </a:cubicBezTo>
                  <a:cubicBezTo>
                    <a:pt x="26375" y="12857"/>
                    <a:pt x="13511" y="25070"/>
                    <a:pt x="13511" y="47569"/>
                  </a:cubicBezTo>
                  <a:lnTo>
                    <a:pt x="13511" y="89354"/>
                  </a:lnTo>
                  <a:lnTo>
                    <a:pt x="0" y="89354"/>
                  </a:lnTo>
                  <a:lnTo>
                    <a:pt x="0" y="1929"/>
                  </a:lnTo>
                  <a:lnTo>
                    <a:pt x="13511" y="1929"/>
                  </a:lnTo>
                  <a:lnTo>
                    <a:pt x="13511" y="21857"/>
                  </a:lnTo>
                  <a:cubicBezTo>
                    <a:pt x="18655" y="8357"/>
                    <a:pt x="29589" y="0"/>
                    <a:pt x="45025" y="0"/>
                  </a:cubicBezTo>
                  <a:cubicBezTo>
                    <a:pt x="47601" y="0"/>
                    <a:pt x="49530" y="0"/>
                    <a:pt x="50816" y="0"/>
                  </a:cubicBezTo>
                  <a:close/>
                </a:path>
              </a:pathLst>
            </a:custGeom>
            <a:solidFill>
              <a:srgbClr val="000000"/>
            </a:solidFill>
            <a:ln w="4763" cap="flat">
              <a:noFill/>
              <a:prstDash val="solid"/>
              <a:miter/>
            </a:ln>
          </p:spPr>
          <p:txBody>
            <a:bodyPr rtlCol="0" anchor="ctr"/>
            <a:lstStyle/>
            <a:p>
              <a:endParaRPr lang="ru-RU"/>
            </a:p>
          </p:txBody>
        </p:sp>
        <p:sp>
          <p:nvSpPr>
            <p:cNvPr id="29" name="Полилиния: фигура 28">
              <a:extLst>
                <a:ext uri="{FF2B5EF4-FFF2-40B4-BE49-F238E27FC236}">
                  <a16:creationId xmlns:a16="http://schemas.microsoft.com/office/drawing/2014/main" id="{7C6F77EB-8382-4FA7-AEF1-324EDA1F626E}"/>
                </a:ext>
              </a:extLst>
            </p:cNvPr>
            <p:cNvSpPr/>
            <p:nvPr/>
          </p:nvSpPr>
          <p:spPr>
            <a:xfrm>
              <a:off x="938693"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1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36" y="92568"/>
                    <a:pt x="0" y="72640"/>
                    <a:pt x="0" y="46284"/>
                  </a:cubicBezTo>
                  <a:cubicBezTo>
                    <a:pt x="0" y="19928"/>
                    <a:pt x="20579" y="0"/>
                    <a:pt x="45668" y="0"/>
                  </a:cubicBezTo>
                  <a:cubicBezTo>
                    <a:pt x="70752" y="0"/>
                    <a:pt x="91335" y="19285"/>
                    <a:pt x="91335" y="46284"/>
                  </a:cubicBezTo>
                  <a:close/>
                  <a:moveTo>
                    <a:pt x="12864" y="46284"/>
                  </a:moveTo>
                  <a:cubicBezTo>
                    <a:pt x="12864" y="65569"/>
                    <a:pt x="27013" y="79711"/>
                    <a:pt x="45025" y="79711"/>
                  </a:cubicBezTo>
                  <a:cubicBezTo>
                    <a:pt x="63032" y="79711"/>
                    <a:pt x="77181" y="65569"/>
                    <a:pt x="77181" y="46284"/>
                  </a:cubicBezTo>
                  <a:cubicBezTo>
                    <a:pt x="77181" y="26999"/>
                    <a:pt x="63032" y="12857"/>
                    <a:pt x="45025" y="12857"/>
                  </a:cubicBezTo>
                  <a:cubicBezTo>
                    <a:pt x="27656" y="12857"/>
                    <a:pt x="12864" y="26356"/>
                    <a:pt x="12864" y="46284"/>
                  </a:cubicBezTo>
                  <a:close/>
                </a:path>
              </a:pathLst>
            </a:custGeom>
            <a:solidFill>
              <a:srgbClr val="000000"/>
            </a:solidFill>
            <a:ln w="4763" cap="flat">
              <a:noFill/>
              <a:prstDash val="solid"/>
              <a:miter/>
            </a:ln>
          </p:spPr>
          <p:txBody>
            <a:bodyPr rtlCol="0" anchor="ctr"/>
            <a:lstStyle/>
            <a:p>
              <a:endParaRPr lang="ru-RU"/>
            </a:p>
          </p:txBody>
        </p:sp>
        <p:sp>
          <p:nvSpPr>
            <p:cNvPr id="30" name="Полилиния: фигура 29">
              <a:extLst>
                <a:ext uri="{FF2B5EF4-FFF2-40B4-BE49-F238E27FC236}">
                  <a16:creationId xmlns:a16="http://schemas.microsoft.com/office/drawing/2014/main" id="{671AE5EF-6738-44BA-B417-D97B2D4F133B}"/>
                </a:ext>
              </a:extLst>
            </p:cNvPr>
            <p:cNvSpPr/>
            <p:nvPr/>
          </p:nvSpPr>
          <p:spPr>
            <a:xfrm>
              <a:off x="1046106" y="353838"/>
              <a:ext cx="76542" cy="90638"/>
            </a:xfrm>
            <a:custGeom>
              <a:avLst/>
              <a:gdLst>
                <a:gd name="connsiteX0" fmla="*/ 76543 w 76542"/>
                <a:gd name="connsiteY0" fmla="*/ 0 h 90638"/>
                <a:gd name="connsiteX1" fmla="*/ 76543 w 76542"/>
                <a:gd name="connsiteY1" fmla="*/ 88710 h 90638"/>
                <a:gd name="connsiteX2" fmla="*/ 63036 w 76542"/>
                <a:gd name="connsiteY2" fmla="*/ 88710 h 90638"/>
                <a:gd name="connsiteX3" fmla="*/ 63036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6 w 76542"/>
                <a:gd name="connsiteY10" fmla="*/ 45641 h 90638"/>
                <a:gd name="connsiteX11" fmla="*/ 63036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6" y="88710"/>
                  </a:lnTo>
                  <a:lnTo>
                    <a:pt x="63036" y="71354"/>
                  </a:lnTo>
                  <a:cubicBezTo>
                    <a:pt x="57245" y="82925"/>
                    <a:pt x="46954"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5" y="77782"/>
                    <a:pt x="63036" y="64926"/>
                    <a:pt x="63036" y="45641"/>
                  </a:cubicBezTo>
                  <a:lnTo>
                    <a:pt x="63036" y="0"/>
                  </a:lnTo>
                  <a:lnTo>
                    <a:pt x="76543" y="0"/>
                  </a:lnTo>
                  <a:close/>
                </a:path>
              </a:pathLst>
            </a:custGeom>
            <a:solidFill>
              <a:srgbClr val="000000"/>
            </a:solidFill>
            <a:ln w="4763" cap="flat">
              <a:noFill/>
              <a:prstDash val="solid"/>
              <a:miter/>
            </a:ln>
          </p:spPr>
          <p:txBody>
            <a:bodyPr rtlCol="0" anchor="ctr"/>
            <a:lstStyle/>
            <a:p>
              <a:endParaRPr lang="ru-RU"/>
            </a:p>
          </p:txBody>
        </p:sp>
        <p:sp>
          <p:nvSpPr>
            <p:cNvPr id="31" name="Полилиния: фигура 30">
              <a:extLst>
                <a:ext uri="{FF2B5EF4-FFF2-40B4-BE49-F238E27FC236}">
                  <a16:creationId xmlns:a16="http://schemas.microsoft.com/office/drawing/2014/main" id="{7B7B239F-96A0-4C01-B7FE-86E8B4E469DC}"/>
                </a:ext>
              </a:extLst>
            </p:cNvPr>
            <p:cNvSpPr/>
            <p:nvPr/>
          </p:nvSpPr>
          <p:spPr>
            <a:xfrm>
              <a:off x="1142590" y="351903"/>
              <a:ext cx="88763" cy="131137"/>
            </a:xfrm>
            <a:custGeom>
              <a:avLst/>
              <a:gdLst>
                <a:gd name="connsiteX0" fmla="*/ 88763 w 88763"/>
                <a:gd name="connsiteY0" fmla="*/ 46284 h 131137"/>
                <a:gd name="connsiteX1" fmla="*/ 46953 w 88763"/>
                <a:gd name="connsiteY1" fmla="*/ 92568 h 131137"/>
                <a:gd name="connsiteX2" fmla="*/ 12864 w 88763"/>
                <a:gd name="connsiteY2" fmla="*/ 72640 h 131137"/>
                <a:gd name="connsiteX3" fmla="*/ 12864 w 88763"/>
                <a:gd name="connsiteY3" fmla="*/ 131137 h 131137"/>
                <a:gd name="connsiteX4" fmla="*/ 0 w 88763"/>
                <a:gd name="connsiteY4" fmla="*/ 131137 h 131137"/>
                <a:gd name="connsiteX5" fmla="*/ 0 w 88763"/>
                <a:gd name="connsiteY5" fmla="*/ 1929 h 131137"/>
                <a:gd name="connsiteX6" fmla="*/ 13506 w 88763"/>
                <a:gd name="connsiteY6" fmla="*/ 1929 h 131137"/>
                <a:gd name="connsiteX7" fmla="*/ 13506 w 88763"/>
                <a:gd name="connsiteY7" fmla="*/ 19928 h 131137"/>
                <a:gd name="connsiteX8" fmla="*/ 47596 w 88763"/>
                <a:gd name="connsiteY8" fmla="*/ 0 h 131137"/>
                <a:gd name="connsiteX9" fmla="*/ 88763 w 88763"/>
                <a:gd name="connsiteY9" fmla="*/ 46284 h 131137"/>
                <a:gd name="connsiteX10" fmla="*/ 75257 w 88763"/>
                <a:gd name="connsiteY10" fmla="*/ 46284 h 131137"/>
                <a:gd name="connsiteX11" fmla="*/ 44382 w 88763"/>
                <a:gd name="connsiteY11" fmla="*/ 12857 h 131137"/>
                <a:gd name="connsiteX12" fmla="*/ 12221 w 88763"/>
                <a:gd name="connsiteY12" fmla="*/ 46284 h 131137"/>
                <a:gd name="connsiteX13" fmla="*/ 44382 w 88763"/>
                <a:gd name="connsiteY13" fmla="*/ 79711 h 131137"/>
                <a:gd name="connsiteX14" fmla="*/ 75257 w 88763"/>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63" h="131137">
                  <a:moveTo>
                    <a:pt x="88763" y="46284"/>
                  </a:moveTo>
                  <a:cubicBezTo>
                    <a:pt x="88763" y="73282"/>
                    <a:pt x="71395" y="92568"/>
                    <a:pt x="46953" y="92568"/>
                  </a:cubicBezTo>
                  <a:cubicBezTo>
                    <a:pt x="31518" y="92568"/>
                    <a:pt x="19941" y="84853"/>
                    <a:pt x="12864" y="72640"/>
                  </a:cubicBezTo>
                  <a:lnTo>
                    <a:pt x="12864" y="131137"/>
                  </a:lnTo>
                  <a:lnTo>
                    <a:pt x="0" y="131137"/>
                  </a:lnTo>
                  <a:lnTo>
                    <a:pt x="0" y="1929"/>
                  </a:lnTo>
                  <a:lnTo>
                    <a:pt x="13506" y="1929"/>
                  </a:lnTo>
                  <a:lnTo>
                    <a:pt x="13506" y="19928"/>
                  </a:lnTo>
                  <a:cubicBezTo>
                    <a:pt x="20583" y="7714"/>
                    <a:pt x="32161" y="0"/>
                    <a:pt x="47596" y="0"/>
                  </a:cubicBezTo>
                  <a:cubicBezTo>
                    <a:pt x="71395" y="0"/>
                    <a:pt x="88763" y="19285"/>
                    <a:pt x="88763" y="46284"/>
                  </a:cubicBezTo>
                  <a:close/>
                  <a:moveTo>
                    <a:pt x="75257" y="46284"/>
                  </a:moveTo>
                  <a:cubicBezTo>
                    <a:pt x="75257" y="26999"/>
                    <a:pt x="62394" y="12857"/>
                    <a:pt x="44382" y="12857"/>
                  </a:cubicBezTo>
                  <a:cubicBezTo>
                    <a:pt x="26370" y="12857"/>
                    <a:pt x="12221" y="26999"/>
                    <a:pt x="12221" y="46284"/>
                  </a:cubicBezTo>
                  <a:cubicBezTo>
                    <a:pt x="12221" y="65569"/>
                    <a:pt x="25727" y="79711"/>
                    <a:pt x="44382" y="79711"/>
                  </a:cubicBezTo>
                  <a:cubicBezTo>
                    <a:pt x="63036" y="79711"/>
                    <a:pt x="75257" y="65569"/>
                    <a:pt x="75257" y="46284"/>
                  </a:cubicBezTo>
                  <a:close/>
                </a:path>
              </a:pathLst>
            </a:custGeom>
            <a:solidFill>
              <a:srgbClr val="000000"/>
            </a:solidFill>
            <a:ln w="4763" cap="flat">
              <a:noFill/>
              <a:prstDash val="solid"/>
              <a:miter/>
            </a:ln>
          </p:spPr>
          <p:txBody>
            <a:bodyPr rtlCol="0" anchor="ctr"/>
            <a:lstStyle/>
            <a:p>
              <a:endParaRPr lang="ru-RU"/>
            </a:p>
          </p:txBody>
        </p:sp>
      </p:grpSp>
      <p:sp>
        <p:nvSpPr>
          <p:cNvPr id="41" name="Object 4" descr="preencoded.png">
            <a:extLst>
              <a:ext uri="{FF2B5EF4-FFF2-40B4-BE49-F238E27FC236}">
                <a16:creationId xmlns:a16="http://schemas.microsoft.com/office/drawing/2014/main" id="{BA64193F-D87A-4407-946C-1E6D7EB0C96E}"/>
              </a:ext>
            </a:extLst>
          </p:cNvPr>
          <p:cNvSpPr/>
          <p:nvPr userDrawn="1"/>
        </p:nvSpPr>
        <p:spPr>
          <a:xfrm>
            <a:off x="428625" y="6146006"/>
            <a:ext cx="2762250" cy="4762"/>
          </a:xfrm>
          <a:custGeom>
            <a:avLst/>
            <a:gdLst>
              <a:gd name="connsiteX0" fmla="*/ 0 w 2762250"/>
              <a:gd name="connsiteY0" fmla="*/ 0 h 4762"/>
              <a:gd name="connsiteX1" fmla="*/ 2762250 w 2762250"/>
              <a:gd name="connsiteY1" fmla="*/ 0 h 4762"/>
            </a:gdLst>
            <a:ahLst/>
            <a:cxnLst>
              <a:cxn ang="0">
                <a:pos x="connsiteX0" y="connsiteY0"/>
              </a:cxn>
              <a:cxn ang="0">
                <a:pos x="connsiteX1" y="connsiteY1"/>
              </a:cxn>
            </a:cxnLst>
            <a:rect l="l" t="t" r="r" b="b"/>
            <a:pathLst>
              <a:path w="2762250" h="4762">
                <a:moveTo>
                  <a:pt x="0" y="0"/>
                </a:moveTo>
                <a:lnTo>
                  <a:pt x="2762250" y="0"/>
                </a:lnTo>
              </a:path>
            </a:pathLst>
          </a:custGeom>
          <a:ln w="4763" cap="flat">
            <a:solidFill>
              <a:srgbClr val="B4BBC5"/>
            </a:solidFill>
            <a:prstDash val="solid"/>
            <a:miter/>
          </a:ln>
        </p:spPr>
        <p:txBody>
          <a:bodyPr rtlCol="0" anchor="ctr"/>
          <a:lstStyle/>
          <a:p>
            <a:endParaRPr lang="ru-RU"/>
          </a:p>
        </p:txBody>
      </p:sp>
      <p:grpSp>
        <p:nvGrpSpPr>
          <p:cNvPr id="37" name="Группа 36">
            <a:extLst>
              <a:ext uri="{FF2B5EF4-FFF2-40B4-BE49-F238E27FC236}">
                <a16:creationId xmlns:a16="http://schemas.microsoft.com/office/drawing/2014/main" id="{FBCF3D2A-A97F-4733-8CEA-7A3AD87CB56E}"/>
              </a:ext>
            </a:extLst>
          </p:cNvPr>
          <p:cNvGrpSpPr/>
          <p:nvPr userDrawn="1"/>
        </p:nvGrpSpPr>
        <p:grpSpPr>
          <a:xfrm>
            <a:off x="7245669" y="2113122"/>
            <a:ext cx="517206" cy="368617"/>
            <a:chOff x="7245669" y="2113122"/>
            <a:chExt cx="517206" cy="368617"/>
          </a:xfrm>
        </p:grpSpPr>
        <p:sp>
          <p:nvSpPr>
            <p:cNvPr id="35" name="Полилиния: фигура 34">
              <a:extLst>
                <a:ext uri="{FF2B5EF4-FFF2-40B4-BE49-F238E27FC236}">
                  <a16:creationId xmlns:a16="http://schemas.microsoft.com/office/drawing/2014/main" id="{912DD8BD-A0AF-4214-A5F2-1495C913CA57}"/>
                </a:ext>
              </a:extLst>
            </p:cNvPr>
            <p:cNvSpPr/>
            <p:nvPr/>
          </p:nvSpPr>
          <p:spPr>
            <a:xfrm>
              <a:off x="7245669" y="2113122"/>
              <a:ext cx="227647" cy="368617"/>
            </a:xfrm>
            <a:custGeom>
              <a:avLst/>
              <a:gdLst>
                <a:gd name="connsiteX0" fmla="*/ 227648 w 227647"/>
                <a:gd name="connsiteY0" fmla="*/ 254794 h 368617"/>
                <a:gd name="connsiteX1" fmla="*/ 113824 w 227647"/>
                <a:gd name="connsiteY1" fmla="*/ 368618 h 368617"/>
                <a:gd name="connsiteX2" fmla="*/ 0 w 227647"/>
                <a:gd name="connsiteY2" fmla="*/ 254794 h 368617"/>
                <a:gd name="connsiteX3" fmla="*/ 183356 w 227647"/>
                <a:gd name="connsiteY3" fmla="*/ 0 h 368617"/>
                <a:gd name="connsiteX4" fmla="*/ 136684 w 227647"/>
                <a:gd name="connsiteY4" fmla="*/ 142875 h 368617"/>
                <a:gd name="connsiteX5" fmla="*/ 227648 w 227647"/>
                <a:gd name="connsiteY5" fmla="*/ 254794 h 36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647" h="368617">
                  <a:moveTo>
                    <a:pt x="227648" y="254794"/>
                  </a:moveTo>
                  <a:cubicBezTo>
                    <a:pt x="227648" y="317659"/>
                    <a:pt x="176689" y="368618"/>
                    <a:pt x="113824" y="368618"/>
                  </a:cubicBezTo>
                  <a:cubicBezTo>
                    <a:pt x="50959" y="368141"/>
                    <a:pt x="0" y="317183"/>
                    <a:pt x="0" y="254794"/>
                  </a:cubicBezTo>
                  <a:cubicBezTo>
                    <a:pt x="0" y="189071"/>
                    <a:pt x="35719" y="58103"/>
                    <a:pt x="183356" y="0"/>
                  </a:cubicBezTo>
                  <a:cubicBezTo>
                    <a:pt x="181928" y="1905"/>
                    <a:pt x="148114" y="60008"/>
                    <a:pt x="136684" y="142875"/>
                  </a:cubicBezTo>
                  <a:cubicBezTo>
                    <a:pt x="188595" y="153829"/>
                    <a:pt x="227648" y="199549"/>
                    <a:pt x="227648" y="254794"/>
                  </a:cubicBezTo>
                  <a:close/>
                </a:path>
              </a:pathLst>
            </a:custGeom>
            <a:solidFill>
              <a:srgbClr val="5FAF2D"/>
            </a:solidFill>
            <a:ln w="4719" cap="flat">
              <a:noFill/>
              <a:prstDash val="solid"/>
              <a:miter/>
            </a:ln>
          </p:spPr>
          <p:txBody>
            <a:bodyPr rtlCol="0" anchor="ctr"/>
            <a:lstStyle/>
            <a:p>
              <a:endParaRPr lang="ru-RU"/>
            </a:p>
          </p:txBody>
        </p:sp>
        <p:sp>
          <p:nvSpPr>
            <p:cNvPr id="36" name="Полилиния: фигура 35">
              <a:extLst>
                <a:ext uri="{FF2B5EF4-FFF2-40B4-BE49-F238E27FC236}">
                  <a16:creationId xmlns:a16="http://schemas.microsoft.com/office/drawing/2014/main" id="{64ECA235-2462-47F0-9FD2-115357F48E1F}"/>
                </a:ext>
              </a:extLst>
            </p:cNvPr>
            <p:cNvSpPr/>
            <p:nvPr/>
          </p:nvSpPr>
          <p:spPr>
            <a:xfrm>
              <a:off x="7535229" y="2113122"/>
              <a:ext cx="227646" cy="368617"/>
            </a:xfrm>
            <a:custGeom>
              <a:avLst/>
              <a:gdLst>
                <a:gd name="connsiteX0" fmla="*/ 227647 w 227646"/>
                <a:gd name="connsiteY0" fmla="*/ 254794 h 368617"/>
                <a:gd name="connsiteX1" fmla="*/ 113824 w 227646"/>
                <a:gd name="connsiteY1" fmla="*/ 368618 h 368617"/>
                <a:gd name="connsiteX2" fmla="*/ 0 w 227646"/>
                <a:gd name="connsiteY2" fmla="*/ 254794 h 368617"/>
                <a:gd name="connsiteX3" fmla="*/ 183356 w 227646"/>
                <a:gd name="connsiteY3" fmla="*/ 0 h 368617"/>
                <a:gd name="connsiteX4" fmla="*/ 136684 w 227646"/>
                <a:gd name="connsiteY4" fmla="*/ 142875 h 368617"/>
                <a:gd name="connsiteX5" fmla="*/ 227647 w 227646"/>
                <a:gd name="connsiteY5" fmla="*/ 254794 h 36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646" h="368617">
                  <a:moveTo>
                    <a:pt x="227647" y="254794"/>
                  </a:moveTo>
                  <a:cubicBezTo>
                    <a:pt x="227647" y="317659"/>
                    <a:pt x="176689" y="368618"/>
                    <a:pt x="113824" y="368618"/>
                  </a:cubicBezTo>
                  <a:cubicBezTo>
                    <a:pt x="50959" y="368618"/>
                    <a:pt x="0" y="317659"/>
                    <a:pt x="0" y="254794"/>
                  </a:cubicBezTo>
                  <a:cubicBezTo>
                    <a:pt x="0" y="189071"/>
                    <a:pt x="35719" y="58103"/>
                    <a:pt x="183356" y="0"/>
                  </a:cubicBezTo>
                  <a:cubicBezTo>
                    <a:pt x="181928" y="1905"/>
                    <a:pt x="148114" y="60008"/>
                    <a:pt x="136684" y="142875"/>
                  </a:cubicBezTo>
                  <a:cubicBezTo>
                    <a:pt x="188594" y="153829"/>
                    <a:pt x="227647" y="199549"/>
                    <a:pt x="227647" y="254794"/>
                  </a:cubicBezTo>
                  <a:close/>
                </a:path>
              </a:pathLst>
            </a:custGeom>
            <a:solidFill>
              <a:srgbClr val="5FAF2D"/>
            </a:solidFill>
            <a:ln w="4719" cap="flat">
              <a:noFill/>
              <a:prstDash val="solid"/>
              <a:miter/>
            </a:ln>
          </p:spPr>
          <p:txBody>
            <a:bodyPr rtlCol="0" anchor="ctr"/>
            <a:lstStyle/>
            <a:p>
              <a:endParaRPr lang="ru-RU"/>
            </a:p>
          </p:txBody>
        </p:sp>
      </p:grpSp>
      <p:sp>
        <p:nvSpPr>
          <p:cNvPr id="39" name="Текст 21">
            <a:extLst>
              <a:ext uri="{FF2B5EF4-FFF2-40B4-BE49-F238E27FC236}">
                <a16:creationId xmlns:a16="http://schemas.microsoft.com/office/drawing/2014/main" id="{9B7AA82A-9451-4CAE-BC28-35471041CFC6}"/>
              </a:ext>
            </a:extLst>
          </p:cNvPr>
          <p:cNvSpPr>
            <a:spLocks noGrp="1"/>
          </p:cNvSpPr>
          <p:nvPr userDrawn="1">
            <p:ph type="body" sz="quarter" idx="17" hasCustomPrompt="1"/>
          </p:nvPr>
        </p:nvSpPr>
        <p:spPr>
          <a:xfrm>
            <a:off x="304800" y="2794717"/>
            <a:ext cx="2651760" cy="2368596"/>
          </a:xfrm>
          <a:prstGeom prst="rect">
            <a:avLst/>
          </a:prstGeom>
        </p:spPr>
        <p:txBody>
          <a:bodyPr/>
          <a:lstStyle>
            <a:lvl1pPr marL="108000" indent="-108000">
              <a:lnSpc>
                <a:spcPts val="1200"/>
              </a:lnSpc>
              <a:spcBef>
                <a:spcPts val="0"/>
              </a:spcBef>
              <a:spcAft>
                <a:spcPts val="600"/>
              </a:spcAft>
              <a:buFont typeface="Open Sans" panose="020B0606030504020204" pitchFamily="34" charset="0"/>
              <a:buChar char="–"/>
              <a:defRPr sz="900" spc="-40" baseline="0">
                <a:solidFill>
                  <a:schemeClr val="tx2"/>
                </a:solidFill>
              </a:defRPr>
            </a:lvl1pPr>
            <a:lvl2pPr>
              <a:defRPr sz="1400"/>
            </a:lvl2pPr>
            <a:lvl3pPr>
              <a:defRPr sz="1400"/>
            </a:lvl3pPr>
            <a:lvl4pPr>
              <a:defRPr sz="1400"/>
            </a:lvl4pPr>
            <a:lvl5pPr>
              <a:defRPr sz="1400"/>
            </a:lvl5pPr>
          </a:lstStyle>
          <a:p>
            <a:pPr lvl="0"/>
            <a:r>
              <a:rPr lang="ru-RU" dirty="0"/>
              <a:t>ХХ% россиян хотят, чтобы магазины и услуги были доступны в любое время¹</a:t>
            </a:r>
          </a:p>
          <a:p>
            <a:pPr lvl="0"/>
            <a:r>
              <a:rPr lang="ru-RU" dirty="0" err="1"/>
              <a:t>Микромаркеты</a:t>
            </a:r>
            <a:r>
              <a:rPr lang="ru-RU" dirty="0"/>
              <a:t> и самообслуживание экономят время покупателя и упрощают процесс покупки. Прогнозируемый рост </a:t>
            </a:r>
            <a:r>
              <a:rPr lang="ru-RU" dirty="0" err="1"/>
              <a:t>микромаркетов</a:t>
            </a:r>
            <a:r>
              <a:rPr lang="ru-RU" dirty="0"/>
              <a:t> в Москве в 2019 г.² с ХХ до ХХ</a:t>
            </a:r>
          </a:p>
          <a:p>
            <a:pPr lvl="0"/>
            <a:r>
              <a:rPr lang="ru-RU" dirty="0"/>
              <a:t>Популярность сервисов </a:t>
            </a:r>
            <a:r>
              <a:rPr lang="ru-RU" dirty="0" err="1"/>
              <a:t>click&amp;collect</a:t>
            </a:r>
            <a:r>
              <a:rPr lang="ru-RU" dirty="0"/>
              <a:t> — покупатели не хотят ждать курьера. Рост числа </a:t>
            </a:r>
            <a:r>
              <a:rPr lang="ru-RU" dirty="0" err="1"/>
              <a:t>почтаматов</a:t>
            </a:r>
            <a:r>
              <a:rPr lang="ru-RU" dirty="0"/>
              <a:t> и пунктов выдачи в 2019 г. По сравнению с 2016 г. — в Х раза</a:t>
            </a:r>
          </a:p>
          <a:p>
            <a:pPr lvl="0"/>
            <a:r>
              <a:rPr lang="ru-RU" dirty="0"/>
              <a:t>Рост сегмента Готовой еды ожидается в размере ~ХХ% к 2022 г.</a:t>
            </a:r>
          </a:p>
          <a:p>
            <a:pPr lvl="0"/>
            <a:endParaRPr lang="en-US" dirty="0"/>
          </a:p>
        </p:txBody>
      </p:sp>
      <p:sp>
        <p:nvSpPr>
          <p:cNvPr id="40" name="Текст 21">
            <a:extLst>
              <a:ext uri="{FF2B5EF4-FFF2-40B4-BE49-F238E27FC236}">
                <a16:creationId xmlns:a16="http://schemas.microsoft.com/office/drawing/2014/main" id="{E4163724-7D28-4C07-86DD-3FA184E81FD1}"/>
              </a:ext>
            </a:extLst>
          </p:cNvPr>
          <p:cNvSpPr>
            <a:spLocks noGrp="1"/>
          </p:cNvSpPr>
          <p:nvPr userDrawn="1">
            <p:ph type="body" sz="quarter" idx="18" hasCustomPrompt="1"/>
          </p:nvPr>
        </p:nvSpPr>
        <p:spPr>
          <a:xfrm>
            <a:off x="304800" y="6143625"/>
            <a:ext cx="2633709" cy="455295"/>
          </a:xfrm>
          <a:prstGeom prst="rect">
            <a:avLst/>
          </a:prstGeom>
        </p:spPr>
        <p:txBody>
          <a:bodyPr/>
          <a:lstStyle>
            <a:lvl1pPr marL="108000" indent="-108000">
              <a:lnSpc>
                <a:spcPts val="1200"/>
              </a:lnSpc>
              <a:spcBef>
                <a:spcPts val="0"/>
              </a:spcBef>
              <a:spcAft>
                <a:spcPts val="400"/>
              </a:spcAft>
              <a:buFont typeface="+mj-lt"/>
              <a:buAutoNum type="arabicPeriod"/>
              <a:defRPr sz="900" spc="-40" baseline="0">
                <a:solidFill>
                  <a:schemeClr val="tx2"/>
                </a:solidFill>
              </a:defRPr>
            </a:lvl1pPr>
            <a:lvl2pPr>
              <a:defRPr sz="1400"/>
            </a:lvl2pPr>
            <a:lvl3pPr>
              <a:defRPr sz="1400"/>
            </a:lvl3pPr>
            <a:lvl4pPr>
              <a:defRPr sz="1400"/>
            </a:lvl4pPr>
            <a:lvl5pPr>
              <a:defRPr sz="1400"/>
            </a:lvl5pPr>
          </a:lstStyle>
          <a:p>
            <a:pPr lvl="0"/>
            <a:r>
              <a:rPr lang="en-US" dirty="0" err="1"/>
              <a:t>Gfk</a:t>
            </a:r>
            <a:endParaRPr lang="en-US" dirty="0"/>
          </a:p>
          <a:p>
            <a:pPr lvl="0"/>
            <a:r>
              <a:rPr lang="en-US" dirty="0"/>
              <a:t>Forbes</a:t>
            </a:r>
          </a:p>
        </p:txBody>
      </p:sp>
      <p:sp>
        <p:nvSpPr>
          <p:cNvPr id="42" name="Текст 10">
            <a:extLst>
              <a:ext uri="{FF2B5EF4-FFF2-40B4-BE49-F238E27FC236}">
                <a16:creationId xmlns:a16="http://schemas.microsoft.com/office/drawing/2014/main" id="{4070E8DF-968E-4A08-9188-B0C3645541BF}"/>
              </a:ext>
            </a:extLst>
          </p:cNvPr>
          <p:cNvSpPr>
            <a:spLocks noGrp="1"/>
          </p:cNvSpPr>
          <p:nvPr userDrawn="1">
            <p:ph type="body" sz="quarter" idx="40" hasCustomPrompt="1"/>
          </p:nvPr>
        </p:nvSpPr>
        <p:spPr>
          <a:xfrm>
            <a:off x="336627" y="683259"/>
            <a:ext cx="3849065" cy="1527281"/>
          </a:xfrm>
          <a:prstGeom prst="rect">
            <a:avLst/>
          </a:prstGeom>
        </p:spPr>
        <p:txBody>
          <a:bodyPr/>
          <a:lstStyle>
            <a:lvl1pPr marL="0" indent="0">
              <a:lnSpc>
                <a:spcPts val="3200"/>
              </a:lnSpc>
              <a:spcBef>
                <a:spcPts val="0"/>
              </a:spcBef>
              <a:buNone/>
              <a:defRPr sz="3600" spc="-100" baseline="0">
                <a:ln w="12700">
                  <a:noFill/>
                </a:ln>
                <a:solidFill>
                  <a:schemeClr val="tx1"/>
                </a:solidFill>
                <a:latin typeface="+mj-lt"/>
              </a:defRPr>
            </a:lvl1pPr>
          </a:lstStyle>
          <a:p>
            <a:pPr lvl="0"/>
            <a:r>
              <a:rPr lang="ru-RU" dirty="0"/>
              <a:t>Потребитель в поисках удобства</a:t>
            </a:r>
            <a:endParaRPr lang="en-US" dirty="0"/>
          </a:p>
        </p:txBody>
      </p:sp>
      <p:sp>
        <p:nvSpPr>
          <p:cNvPr id="46" name="Текст 21">
            <a:extLst>
              <a:ext uri="{FF2B5EF4-FFF2-40B4-BE49-F238E27FC236}">
                <a16:creationId xmlns:a16="http://schemas.microsoft.com/office/drawing/2014/main" id="{EABD36A3-3E52-4CAC-9303-D6B4EB4A8495}"/>
              </a:ext>
            </a:extLst>
          </p:cNvPr>
          <p:cNvSpPr>
            <a:spLocks noGrp="1"/>
          </p:cNvSpPr>
          <p:nvPr>
            <p:ph type="body" sz="quarter" idx="15" hasCustomPrompt="1"/>
          </p:nvPr>
        </p:nvSpPr>
        <p:spPr>
          <a:xfrm>
            <a:off x="4974561" y="2718727"/>
            <a:ext cx="2882929" cy="2547754"/>
          </a:xfrm>
          <a:prstGeom prst="rect">
            <a:avLst/>
          </a:prstGeom>
        </p:spPr>
        <p:txBody>
          <a:bodyPr/>
          <a:lstStyle>
            <a:lvl1pPr marL="0" indent="0" algn="r">
              <a:lnSpc>
                <a:spcPts val="2700"/>
              </a:lnSpc>
              <a:spcBef>
                <a:spcPts val="0"/>
              </a:spcBef>
              <a:buNone/>
              <a:defRPr sz="1800" spc="-4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sz="1400"/>
            </a:lvl2pPr>
            <a:lvl3pPr>
              <a:defRPr sz="1400"/>
            </a:lvl3pPr>
            <a:lvl4pPr>
              <a:defRPr sz="1400"/>
            </a:lvl4pPr>
            <a:lvl5pPr>
              <a:defRPr sz="1400"/>
            </a:lvl5pPr>
          </a:lstStyle>
          <a:p>
            <a:pPr lvl="0"/>
            <a:r>
              <a:rPr lang="ru-RU" dirty="0"/>
              <a:t>Так магазин для того и нужен, чтобы можно было купить любую мелочь сразу как она понадобится, а не ждать пока очередь дойдет или курьер приедет!</a:t>
            </a:r>
          </a:p>
        </p:txBody>
      </p:sp>
      <p:sp>
        <p:nvSpPr>
          <p:cNvPr id="21" name="Овал 20">
            <a:extLst>
              <a:ext uri="{FF2B5EF4-FFF2-40B4-BE49-F238E27FC236}">
                <a16:creationId xmlns:a16="http://schemas.microsoft.com/office/drawing/2014/main" id="{A2E00187-B60E-49D9-B2CF-1FE47E9BA477}"/>
              </a:ext>
            </a:extLst>
          </p:cNvPr>
          <p:cNvSpPr/>
          <p:nvPr userDrawn="1"/>
        </p:nvSpPr>
        <p:spPr>
          <a:xfrm>
            <a:off x="11668125" y="238125"/>
            <a:ext cx="285750" cy="285750"/>
          </a:xfrm>
          <a:prstGeom prst="ellipse">
            <a:avLst/>
          </a:prstGeom>
          <a:solidFill>
            <a:schemeClr val="bg1"/>
          </a:solidFill>
          <a:ln w="4763" cap="flat">
            <a:noFill/>
            <a:prstDash val="solid"/>
            <a:miter/>
          </a:ln>
        </p:spPr>
        <p:txBody>
          <a:bodyPr rtlCol="0" anchor="ctr"/>
          <a:lstStyle/>
          <a:p>
            <a:endParaRPr lang="ru-RU"/>
          </a:p>
        </p:txBody>
      </p:sp>
      <p:sp>
        <p:nvSpPr>
          <p:cNvPr id="22" name="Номер слайда 6">
            <a:extLst>
              <a:ext uri="{FF2B5EF4-FFF2-40B4-BE49-F238E27FC236}">
                <a16:creationId xmlns:a16="http://schemas.microsoft.com/office/drawing/2014/main" id="{7747B7C8-792E-40C1-AC88-092F89A75B69}"/>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34113367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Слайд с преимуществами 1">
    <p:bg>
      <p:bgPr>
        <a:solidFill>
          <a:schemeClr val="accent6"/>
        </a:solidFill>
        <a:effectLst/>
      </p:bgPr>
    </p:bg>
    <p:spTree>
      <p:nvGrpSpPr>
        <p:cNvPr id="1" name=""/>
        <p:cNvGrpSpPr/>
        <p:nvPr/>
      </p:nvGrpSpPr>
      <p:grpSpPr>
        <a:xfrm>
          <a:off x="0" y="0"/>
          <a:ext cx="0" cy="0"/>
          <a:chOff x="0" y="0"/>
          <a:chExt cx="0" cy="0"/>
        </a:xfrm>
      </p:grpSpPr>
      <p:pic>
        <p:nvPicPr>
          <p:cNvPr id="2" name="Object 1" descr="preencoded.png">
            <a:extLst>
              <a:ext uri="{FF2B5EF4-FFF2-40B4-BE49-F238E27FC236}">
                <a16:creationId xmlns:a16="http://schemas.microsoft.com/office/drawing/2014/main" id="{C19BC60A-57E3-4BB2-99E7-4CD5224A2FAE}"/>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2562225" y="3324225"/>
            <a:ext cx="7062788" cy="3533775"/>
          </a:xfrm>
          <a:prstGeom prst="rect">
            <a:avLst/>
          </a:prstGeom>
        </p:spPr>
      </p:pic>
      <p:grpSp>
        <p:nvGrpSpPr>
          <p:cNvPr id="164" name="Группа 163">
            <a:extLst>
              <a:ext uri="{FF2B5EF4-FFF2-40B4-BE49-F238E27FC236}">
                <a16:creationId xmlns:a16="http://schemas.microsoft.com/office/drawing/2014/main" id="{A681AAF2-E32E-49AC-9AB0-043CE72138B5}"/>
              </a:ext>
            </a:extLst>
          </p:cNvPr>
          <p:cNvGrpSpPr/>
          <p:nvPr userDrawn="1"/>
        </p:nvGrpSpPr>
        <p:grpSpPr>
          <a:xfrm>
            <a:off x="428625" y="238125"/>
            <a:ext cx="802728" cy="244915"/>
            <a:chOff x="428625" y="238125"/>
            <a:chExt cx="802728" cy="244915"/>
          </a:xfrm>
        </p:grpSpPr>
        <p:sp>
          <p:nvSpPr>
            <p:cNvPr id="135" name="Полилиния: фигура 134">
              <a:extLst>
                <a:ext uri="{FF2B5EF4-FFF2-40B4-BE49-F238E27FC236}">
                  <a16:creationId xmlns:a16="http://schemas.microsoft.com/office/drawing/2014/main" id="{D411DA9F-89A7-49E0-B560-9A681F8A39DA}"/>
                </a:ext>
              </a:extLst>
            </p:cNvPr>
            <p:cNvSpPr/>
            <p:nvPr/>
          </p:nvSpPr>
          <p:spPr>
            <a:xfrm>
              <a:off x="548259" y="331338"/>
              <a:ext cx="98412" cy="109280"/>
            </a:xfrm>
            <a:custGeom>
              <a:avLst/>
              <a:gdLst>
                <a:gd name="connsiteX0" fmla="*/ 72042 w 98412"/>
                <a:gd name="connsiteY0" fmla="*/ 109281 h 109280"/>
                <a:gd name="connsiteX1" fmla="*/ 49530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50173 w 98412"/>
                <a:gd name="connsiteY7" fmla="*/ 35355 h 109280"/>
                <a:gd name="connsiteX8" fmla="*/ 71395 w 98412"/>
                <a:gd name="connsiteY8" fmla="*/ 0 h 109280"/>
                <a:gd name="connsiteX9" fmla="*/ 97769 w 98412"/>
                <a:gd name="connsiteY9" fmla="*/ 0 h 109280"/>
                <a:gd name="connsiteX10" fmla="*/ 63679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9530" y="71354"/>
                  </a:lnTo>
                  <a:lnTo>
                    <a:pt x="27018" y="109281"/>
                  </a:lnTo>
                  <a:lnTo>
                    <a:pt x="643" y="109281"/>
                  </a:lnTo>
                  <a:lnTo>
                    <a:pt x="34733" y="52712"/>
                  </a:lnTo>
                  <a:lnTo>
                    <a:pt x="0" y="0"/>
                  </a:lnTo>
                  <a:lnTo>
                    <a:pt x="27661" y="0"/>
                  </a:lnTo>
                  <a:lnTo>
                    <a:pt x="50173" y="35355"/>
                  </a:lnTo>
                  <a:lnTo>
                    <a:pt x="71395" y="0"/>
                  </a:lnTo>
                  <a:lnTo>
                    <a:pt x="97769" y="0"/>
                  </a:lnTo>
                  <a:lnTo>
                    <a:pt x="63679" y="53998"/>
                  </a:lnTo>
                  <a:lnTo>
                    <a:pt x="98412" y="109281"/>
                  </a:lnTo>
                  <a:lnTo>
                    <a:pt x="72042" y="109281"/>
                  </a:lnTo>
                  <a:close/>
                </a:path>
              </a:pathLst>
            </a:custGeom>
            <a:solidFill>
              <a:srgbClr val="000000"/>
            </a:solidFill>
            <a:ln w="4763" cap="flat">
              <a:noFill/>
              <a:prstDash val="solid"/>
              <a:miter/>
            </a:ln>
          </p:spPr>
          <p:txBody>
            <a:bodyPr rtlCol="0" anchor="ctr"/>
            <a:lstStyle/>
            <a:p>
              <a:endParaRPr lang="ru-RU"/>
            </a:p>
          </p:txBody>
        </p:sp>
        <p:sp>
          <p:nvSpPr>
            <p:cNvPr id="136" name="Полилиния: фигура 135">
              <a:extLst>
                <a:ext uri="{FF2B5EF4-FFF2-40B4-BE49-F238E27FC236}">
                  <a16:creationId xmlns:a16="http://schemas.microsoft.com/office/drawing/2014/main" id="{A48589D3-6766-453C-B175-2EA2C7233630}"/>
                </a:ext>
              </a:extLst>
            </p:cNvPr>
            <p:cNvSpPr/>
            <p:nvPr/>
          </p:nvSpPr>
          <p:spPr>
            <a:xfrm>
              <a:off x="651176" y="331979"/>
              <a:ext cx="81691" cy="110566"/>
            </a:xfrm>
            <a:custGeom>
              <a:avLst/>
              <a:gdLst>
                <a:gd name="connsiteX0" fmla="*/ 81691 w 81691"/>
                <a:gd name="connsiteY0" fmla="*/ 71354 h 110566"/>
                <a:gd name="connsiteX1" fmla="*/ 39881 w 81691"/>
                <a:gd name="connsiteY1" fmla="*/ 110567 h 110566"/>
                <a:gd name="connsiteX2" fmla="*/ 0 w 81691"/>
                <a:gd name="connsiteY2" fmla="*/ 73925 h 110566"/>
                <a:gd name="connsiteX3" fmla="*/ 22512 w 81691"/>
                <a:gd name="connsiteY3" fmla="*/ 73925 h 110566"/>
                <a:gd name="connsiteX4" fmla="*/ 42453 w 81691"/>
                <a:gd name="connsiteY4" fmla="*/ 89354 h 110566"/>
                <a:gd name="connsiteX5" fmla="*/ 59179 w 81691"/>
                <a:gd name="connsiteY5" fmla="*/ 71354 h 110566"/>
                <a:gd name="connsiteX6" fmla="*/ 39881 w 81691"/>
                <a:gd name="connsiteY6" fmla="*/ 53998 h 110566"/>
                <a:gd name="connsiteX7" fmla="*/ 21869 w 81691"/>
                <a:gd name="connsiteY7" fmla="*/ 62997 h 110566"/>
                <a:gd name="connsiteX8" fmla="*/ 0 w 81691"/>
                <a:gd name="connsiteY8" fmla="*/ 62997 h 110566"/>
                <a:gd name="connsiteX9" fmla="*/ 7720 w 81691"/>
                <a:gd name="connsiteY9" fmla="*/ 0 h 110566"/>
                <a:gd name="connsiteX10" fmla="*/ 78472 w 81691"/>
                <a:gd name="connsiteY10" fmla="*/ 0 h 110566"/>
                <a:gd name="connsiteX11" fmla="*/ 75900 w 81691"/>
                <a:gd name="connsiteY11" fmla="*/ 21214 h 110566"/>
                <a:gd name="connsiteX12" fmla="*/ 25089 w 81691"/>
                <a:gd name="connsiteY12" fmla="*/ 21214 h 110566"/>
                <a:gd name="connsiteX13" fmla="*/ 23160 w 81691"/>
                <a:gd name="connsiteY13" fmla="*/ 42427 h 110566"/>
                <a:gd name="connsiteX14" fmla="*/ 44382 w 81691"/>
                <a:gd name="connsiteY14" fmla="*/ 35999 h 110566"/>
                <a:gd name="connsiteX15" fmla="*/ 81691 w 81691"/>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91" h="110566">
                  <a:moveTo>
                    <a:pt x="81691" y="71354"/>
                  </a:moveTo>
                  <a:cubicBezTo>
                    <a:pt x="81691" y="95139"/>
                    <a:pt x="63679" y="110567"/>
                    <a:pt x="39881" y="110567"/>
                  </a:cubicBezTo>
                  <a:cubicBezTo>
                    <a:pt x="19298" y="110567"/>
                    <a:pt x="1291" y="98996"/>
                    <a:pt x="0" y="73925"/>
                  </a:cubicBezTo>
                  <a:lnTo>
                    <a:pt x="22512" y="73925"/>
                  </a:lnTo>
                  <a:cubicBezTo>
                    <a:pt x="23803" y="84853"/>
                    <a:pt x="32804" y="89354"/>
                    <a:pt x="42453" y="89354"/>
                  </a:cubicBezTo>
                  <a:cubicBezTo>
                    <a:pt x="54031" y="89354"/>
                    <a:pt x="59179" y="81639"/>
                    <a:pt x="59179" y="71354"/>
                  </a:cubicBezTo>
                  <a:cubicBezTo>
                    <a:pt x="59179" y="60426"/>
                    <a:pt x="51459" y="53998"/>
                    <a:pt x="39881" y="53998"/>
                  </a:cubicBezTo>
                  <a:cubicBezTo>
                    <a:pt x="30875" y="53998"/>
                    <a:pt x="24446" y="58498"/>
                    <a:pt x="21869" y="62997"/>
                  </a:cubicBezTo>
                  <a:lnTo>
                    <a:pt x="0" y="62997"/>
                  </a:lnTo>
                  <a:lnTo>
                    <a:pt x="7720" y="0"/>
                  </a:lnTo>
                  <a:lnTo>
                    <a:pt x="78472" y="0"/>
                  </a:lnTo>
                  <a:lnTo>
                    <a:pt x="75900" y="21214"/>
                  </a:lnTo>
                  <a:lnTo>
                    <a:pt x="25089" y="21214"/>
                  </a:lnTo>
                  <a:lnTo>
                    <a:pt x="23160" y="42427"/>
                  </a:lnTo>
                  <a:cubicBezTo>
                    <a:pt x="23160" y="42427"/>
                    <a:pt x="28304" y="35999"/>
                    <a:pt x="44382" y="35999"/>
                  </a:cubicBezTo>
                  <a:cubicBezTo>
                    <a:pt x="64965" y="35356"/>
                    <a:pt x="81691" y="48212"/>
                    <a:pt x="81691" y="71354"/>
                  </a:cubicBezTo>
                  <a:close/>
                </a:path>
              </a:pathLst>
            </a:custGeom>
            <a:solidFill>
              <a:srgbClr val="000000"/>
            </a:solidFill>
            <a:ln w="4763" cap="flat">
              <a:noFill/>
              <a:prstDash val="solid"/>
              <a:miter/>
            </a:ln>
          </p:spPr>
          <p:txBody>
            <a:bodyPr rtlCol="0" anchor="ctr"/>
            <a:lstStyle/>
            <a:p>
              <a:endParaRPr lang="ru-RU"/>
            </a:p>
          </p:txBody>
        </p:sp>
        <p:sp>
          <p:nvSpPr>
            <p:cNvPr id="137" name="Полилиния: фигура 136">
              <a:extLst>
                <a:ext uri="{FF2B5EF4-FFF2-40B4-BE49-F238E27FC236}">
                  <a16:creationId xmlns:a16="http://schemas.microsoft.com/office/drawing/2014/main" id="{82F11023-F1DC-499A-8373-8AFF6F9C80CD}"/>
                </a:ext>
              </a:extLst>
            </p:cNvPr>
            <p:cNvSpPr/>
            <p:nvPr/>
          </p:nvSpPr>
          <p:spPr>
            <a:xfrm>
              <a:off x="428625" y="238125"/>
              <a:ext cx="225123" cy="201848"/>
            </a:xfrm>
            <a:custGeom>
              <a:avLst/>
              <a:gdLst>
                <a:gd name="connsiteX0" fmla="*/ 225123 w 225123"/>
                <a:gd name="connsiteY0" fmla="*/ 79711 h 201848"/>
                <a:gd name="connsiteX1" fmla="*/ 95841 w 225123"/>
                <a:gd name="connsiteY1" fmla="*/ 0 h 201848"/>
                <a:gd name="connsiteX2" fmla="*/ 0 w 225123"/>
                <a:gd name="connsiteY2" fmla="*/ 0 h 201848"/>
                <a:gd name="connsiteX3" fmla="*/ 12864 w 225123"/>
                <a:gd name="connsiteY3" fmla="*/ 87425 h 201848"/>
                <a:gd name="connsiteX4" fmla="*/ 106775 w 225123"/>
                <a:gd name="connsiteY4" fmla="*/ 201849 h 201848"/>
                <a:gd name="connsiteX5" fmla="*/ 108704 w 225123"/>
                <a:gd name="connsiteY5" fmla="*/ 199920 h 201848"/>
                <a:gd name="connsiteX6" fmla="*/ 107418 w 225123"/>
                <a:gd name="connsiteY6" fmla="*/ 198634 h 201848"/>
                <a:gd name="connsiteX7" fmla="*/ 59174 w 225123"/>
                <a:gd name="connsiteY7" fmla="*/ 82925 h 201848"/>
                <a:gd name="connsiteX8" fmla="*/ 53388 w 225123"/>
                <a:gd name="connsiteY8" fmla="*/ 43070 h 201848"/>
                <a:gd name="connsiteX9" fmla="*/ 108061 w 225123"/>
                <a:gd name="connsiteY9" fmla="*/ 43070 h 201848"/>
                <a:gd name="connsiteX10" fmla="*/ 221909 w 225123"/>
                <a:gd name="connsiteY10" fmla="*/ 80996 h 201848"/>
                <a:gd name="connsiteX11" fmla="*/ 223195 w 225123"/>
                <a:gd name="connsiteY11" fmla="*/ 81639 h 201848"/>
                <a:gd name="connsiteX12" fmla="*/ 225123 w 225123"/>
                <a:gd name="connsiteY12" fmla="*/ 79711 h 201848"/>
                <a:gd name="connsiteX13" fmla="*/ 225123 w 225123"/>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3" h="201848">
                  <a:moveTo>
                    <a:pt x="225123" y="79711"/>
                  </a:moveTo>
                  <a:cubicBezTo>
                    <a:pt x="212903" y="32784"/>
                    <a:pt x="174955" y="0"/>
                    <a:pt x="95841" y="0"/>
                  </a:cubicBezTo>
                  <a:lnTo>
                    <a:pt x="0" y="0"/>
                  </a:lnTo>
                  <a:lnTo>
                    <a:pt x="12864" y="87425"/>
                  </a:lnTo>
                  <a:cubicBezTo>
                    <a:pt x="22512" y="167136"/>
                    <a:pt x="52745" y="192206"/>
                    <a:pt x="106775" y="201849"/>
                  </a:cubicBezTo>
                  <a:cubicBezTo>
                    <a:pt x="106775" y="201849"/>
                    <a:pt x="108704" y="201849"/>
                    <a:pt x="108704" y="199920"/>
                  </a:cubicBezTo>
                  <a:cubicBezTo>
                    <a:pt x="108704" y="199277"/>
                    <a:pt x="108061" y="198634"/>
                    <a:pt x="107418" y="198634"/>
                  </a:cubicBezTo>
                  <a:cubicBezTo>
                    <a:pt x="71395" y="183206"/>
                    <a:pt x="66894" y="133709"/>
                    <a:pt x="59174" y="82925"/>
                  </a:cubicBezTo>
                  <a:lnTo>
                    <a:pt x="53388" y="43070"/>
                  </a:lnTo>
                  <a:lnTo>
                    <a:pt x="108061" y="43070"/>
                  </a:lnTo>
                  <a:cubicBezTo>
                    <a:pt x="158229" y="43070"/>
                    <a:pt x="197468" y="42427"/>
                    <a:pt x="221909" y="80996"/>
                  </a:cubicBezTo>
                  <a:cubicBezTo>
                    <a:pt x="222552" y="81639"/>
                    <a:pt x="222552" y="81639"/>
                    <a:pt x="223195" y="81639"/>
                  </a:cubicBezTo>
                  <a:cubicBezTo>
                    <a:pt x="224480" y="82282"/>
                    <a:pt x="225123" y="80996"/>
                    <a:pt x="225123" y="79711"/>
                  </a:cubicBezTo>
                  <a:cubicBezTo>
                    <a:pt x="225123" y="80354"/>
                    <a:pt x="225123" y="79711"/>
                    <a:pt x="225123" y="79711"/>
                  </a:cubicBezTo>
                  <a:close/>
                </a:path>
              </a:pathLst>
            </a:custGeom>
            <a:solidFill>
              <a:srgbClr val="5FAF2D"/>
            </a:solidFill>
            <a:ln w="4763" cap="flat">
              <a:noFill/>
              <a:prstDash val="solid"/>
              <a:miter/>
            </a:ln>
          </p:spPr>
          <p:txBody>
            <a:bodyPr rtlCol="0" anchor="ctr"/>
            <a:lstStyle/>
            <a:p>
              <a:endParaRPr lang="ru-RU"/>
            </a:p>
          </p:txBody>
        </p:sp>
        <p:sp>
          <p:nvSpPr>
            <p:cNvPr id="138" name="Полилиния: фигура 137">
              <a:extLst>
                <a:ext uri="{FF2B5EF4-FFF2-40B4-BE49-F238E27FC236}">
                  <a16:creationId xmlns:a16="http://schemas.microsoft.com/office/drawing/2014/main" id="{7B6F10BA-DE28-4D05-89BD-05AE49128200}"/>
                </a:ext>
              </a:extLst>
            </p:cNvPr>
            <p:cNvSpPr/>
            <p:nvPr/>
          </p:nvSpPr>
          <p:spPr>
            <a:xfrm>
              <a:off x="750231" y="326836"/>
              <a:ext cx="112708" cy="116994"/>
            </a:xfrm>
            <a:custGeom>
              <a:avLst/>
              <a:gdLst>
                <a:gd name="connsiteX0" fmla="*/ 112562 w 112708"/>
                <a:gd name="connsiteY0" fmla="*/ 56569 h 116994"/>
                <a:gd name="connsiteX1" fmla="*/ 57245 w 112708"/>
                <a:gd name="connsiteY1" fmla="*/ 116995 h 116994"/>
                <a:gd name="connsiteX2" fmla="*/ 0 w 112708"/>
                <a:gd name="connsiteY2" fmla="*/ 58497 h 116994"/>
                <a:gd name="connsiteX3" fmla="*/ 57888 w 112708"/>
                <a:gd name="connsiteY3" fmla="*/ 0 h 116994"/>
                <a:gd name="connsiteX4" fmla="*/ 111276 w 112708"/>
                <a:gd name="connsiteY4" fmla="*/ 37284 h 116994"/>
                <a:gd name="connsiteX5" fmla="*/ 97126 w 112708"/>
                <a:gd name="connsiteY5" fmla="*/ 37284 h 116994"/>
                <a:gd name="connsiteX6" fmla="*/ 57888 w 112708"/>
                <a:gd name="connsiteY6" fmla="*/ 12856 h 116994"/>
                <a:gd name="connsiteX7" fmla="*/ 13506 w 112708"/>
                <a:gd name="connsiteY7" fmla="*/ 58497 h 116994"/>
                <a:gd name="connsiteX8" fmla="*/ 57888 w 112708"/>
                <a:gd name="connsiteY8" fmla="*/ 104138 h 116994"/>
                <a:gd name="connsiteX9" fmla="*/ 99055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53" y="116995"/>
                    <a:pt x="57245" y="116995"/>
                  </a:cubicBezTo>
                  <a:cubicBezTo>
                    <a:pt x="25089" y="116995"/>
                    <a:pt x="0" y="92567"/>
                    <a:pt x="0" y="58497"/>
                  </a:cubicBezTo>
                  <a:cubicBezTo>
                    <a:pt x="0" y="25070"/>
                    <a:pt x="25089" y="0"/>
                    <a:pt x="57888" y="0"/>
                  </a:cubicBezTo>
                  <a:cubicBezTo>
                    <a:pt x="83620" y="0"/>
                    <a:pt x="103561" y="14785"/>
                    <a:pt x="111276" y="37284"/>
                  </a:cubicBezTo>
                  <a:lnTo>
                    <a:pt x="97126" y="37284"/>
                  </a:lnTo>
                  <a:cubicBezTo>
                    <a:pt x="90049" y="22499"/>
                    <a:pt x="75900" y="12856"/>
                    <a:pt x="57888" y="12856"/>
                  </a:cubicBezTo>
                  <a:cubicBezTo>
                    <a:pt x="32161" y="12856"/>
                    <a:pt x="13506" y="32141"/>
                    <a:pt x="13506" y="58497"/>
                  </a:cubicBezTo>
                  <a:cubicBezTo>
                    <a:pt x="13506" y="84211"/>
                    <a:pt x="31518" y="104138"/>
                    <a:pt x="57888" y="104138"/>
                  </a:cubicBezTo>
                  <a:cubicBezTo>
                    <a:pt x="80400" y="104138"/>
                    <a:pt x="97126" y="89996"/>
                    <a:pt x="99055" y="67497"/>
                  </a:cubicBezTo>
                  <a:lnTo>
                    <a:pt x="55316" y="67497"/>
                  </a:lnTo>
                  <a:lnTo>
                    <a:pt x="55316" y="55926"/>
                  </a:lnTo>
                  <a:lnTo>
                    <a:pt x="112562" y="56569"/>
                  </a:lnTo>
                  <a:close/>
                </a:path>
              </a:pathLst>
            </a:custGeom>
            <a:solidFill>
              <a:srgbClr val="000000"/>
            </a:solidFill>
            <a:ln w="4763" cap="flat">
              <a:noFill/>
              <a:prstDash val="solid"/>
              <a:miter/>
            </a:ln>
          </p:spPr>
          <p:txBody>
            <a:bodyPr rtlCol="0" anchor="ctr"/>
            <a:lstStyle/>
            <a:p>
              <a:endParaRPr lang="ru-RU"/>
            </a:p>
          </p:txBody>
        </p:sp>
        <p:sp>
          <p:nvSpPr>
            <p:cNvPr id="139" name="Полилиния: фигура 138">
              <a:extLst>
                <a:ext uri="{FF2B5EF4-FFF2-40B4-BE49-F238E27FC236}">
                  <a16:creationId xmlns:a16="http://schemas.microsoft.com/office/drawing/2014/main" id="{641E3C3D-6859-402D-8308-573351E89FCE}"/>
                </a:ext>
              </a:extLst>
            </p:cNvPr>
            <p:cNvSpPr/>
            <p:nvPr/>
          </p:nvSpPr>
          <p:spPr>
            <a:xfrm>
              <a:off x="880800" y="351903"/>
              <a:ext cx="50815" cy="89353"/>
            </a:xfrm>
            <a:custGeom>
              <a:avLst/>
              <a:gdLst>
                <a:gd name="connsiteX0" fmla="*/ 50816 w 50815"/>
                <a:gd name="connsiteY0" fmla="*/ 0 h 89353"/>
                <a:gd name="connsiteX1" fmla="*/ 50816 w 50815"/>
                <a:gd name="connsiteY1" fmla="*/ 13499 h 89353"/>
                <a:gd name="connsiteX2" fmla="*/ 45025 w 50815"/>
                <a:gd name="connsiteY2" fmla="*/ 12857 h 89353"/>
                <a:gd name="connsiteX3" fmla="*/ 13511 w 50815"/>
                <a:gd name="connsiteY3" fmla="*/ 47569 h 89353"/>
                <a:gd name="connsiteX4" fmla="*/ 13511 w 50815"/>
                <a:gd name="connsiteY4" fmla="*/ 89354 h 89353"/>
                <a:gd name="connsiteX5" fmla="*/ 0 w 50815"/>
                <a:gd name="connsiteY5" fmla="*/ 89354 h 89353"/>
                <a:gd name="connsiteX6" fmla="*/ 0 w 50815"/>
                <a:gd name="connsiteY6" fmla="*/ 1929 h 89353"/>
                <a:gd name="connsiteX7" fmla="*/ 13511 w 50815"/>
                <a:gd name="connsiteY7" fmla="*/ 1929 h 89353"/>
                <a:gd name="connsiteX8" fmla="*/ 13511 w 50815"/>
                <a:gd name="connsiteY8" fmla="*/ 21857 h 89353"/>
                <a:gd name="connsiteX9" fmla="*/ 45025 w 50815"/>
                <a:gd name="connsiteY9" fmla="*/ 0 h 89353"/>
                <a:gd name="connsiteX10" fmla="*/ 50816 w 50815"/>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5" h="89353">
                  <a:moveTo>
                    <a:pt x="50816" y="0"/>
                  </a:moveTo>
                  <a:lnTo>
                    <a:pt x="50816" y="13499"/>
                  </a:lnTo>
                  <a:cubicBezTo>
                    <a:pt x="49530" y="13499"/>
                    <a:pt x="47601" y="12857"/>
                    <a:pt x="45025" y="12857"/>
                  </a:cubicBezTo>
                  <a:cubicBezTo>
                    <a:pt x="26375" y="12857"/>
                    <a:pt x="13511" y="25070"/>
                    <a:pt x="13511" y="47569"/>
                  </a:cubicBezTo>
                  <a:lnTo>
                    <a:pt x="13511" y="89354"/>
                  </a:lnTo>
                  <a:lnTo>
                    <a:pt x="0" y="89354"/>
                  </a:lnTo>
                  <a:lnTo>
                    <a:pt x="0" y="1929"/>
                  </a:lnTo>
                  <a:lnTo>
                    <a:pt x="13511" y="1929"/>
                  </a:lnTo>
                  <a:lnTo>
                    <a:pt x="13511" y="21857"/>
                  </a:lnTo>
                  <a:cubicBezTo>
                    <a:pt x="18655" y="8357"/>
                    <a:pt x="29589" y="0"/>
                    <a:pt x="45025" y="0"/>
                  </a:cubicBezTo>
                  <a:cubicBezTo>
                    <a:pt x="47601" y="0"/>
                    <a:pt x="49530" y="0"/>
                    <a:pt x="50816" y="0"/>
                  </a:cubicBezTo>
                  <a:close/>
                </a:path>
              </a:pathLst>
            </a:custGeom>
            <a:solidFill>
              <a:srgbClr val="000000"/>
            </a:solidFill>
            <a:ln w="4763" cap="flat">
              <a:noFill/>
              <a:prstDash val="solid"/>
              <a:miter/>
            </a:ln>
          </p:spPr>
          <p:txBody>
            <a:bodyPr rtlCol="0" anchor="ctr"/>
            <a:lstStyle/>
            <a:p>
              <a:endParaRPr lang="ru-RU"/>
            </a:p>
          </p:txBody>
        </p:sp>
        <p:sp>
          <p:nvSpPr>
            <p:cNvPr id="140" name="Полилиния: фигура 139">
              <a:extLst>
                <a:ext uri="{FF2B5EF4-FFF2-40B4-BE49-F238E27FC236}">
                  <a16:creationId xmlns:a16="http://schemas.microsoft.com/office/drawing/2014/main" id="{C4611067-F965-4322-92C1-9E6F4F81703B}"/>
                </a:ext>
              </a:extLst>
            </p:cNvPr>
            <p:cNvSpPr/>
            <p:nvPr/>
          </p:nvSpPr>
          <p:spPr>
            <a:xfrm>
              <a:off x="938693"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1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36" y="92568"/>
                    <a:pt x="0" y="72640"/>
                    <a:pt x="0" y="46284"/>
                  </a:cubicBezTo>
                  <a:cubicBezTo>
                    <a:pt x="0" y="19928"/>
                    <a:pt x="20579" y="0"/>
                    <a:pt x="45668" y="0"/>
                  </a:cubicBezTo>
                  <a:cubicBezTo>
                    <a:pt x="70752" y="0"/>
                    <a:pt x="91335" y="19285"/>
                    <a:pt x="91335" y="46284"/>
                  </a:cubicBezTo>
                  <a:close/>
                  <a:moveTo>
                    <a:pt x="12864" y="46284"/>
                  </a:moveTo>
                  <a:cubicBezTo>
                    <a:pt x="12864" y="65569"/>
                    <a:pt x="27013" y="79711"/>
                    <a:pt x="45025" y="79711"/>
                  </a:cubicBezTo>
                  <a:cubicBezTo>
                    <a:pt x="63032" y="79711"/>
                    <a:pt x="77181" y="65569"/>
                    <a:pt x="77181" y="46284"/>
                  </a:cubicBezTo>
                  <a:cubicBezTo>
                    <a:pt x="77181" y="26999"/>
                    <a:pt x="63032" y="12857"/>
                    <a:pt x="45025" y="12857"/>
                  </a:cubicBezTo>
                  <a:cubicBezTo>
                    <a:pt x="27656" y="12857"/>
                    <a:pt x="12864" y="26356"/>
                    <a:pt x="12864" y="46284"/>
                  </a:cubicBezTo>
                  <a:close/>
                </a:path>
              </a:pathLst>
            </a:custGeom>
            <a:solidFill>
              <a:srgbClr val="000000"/>
            </a:solidFill>
            <a:ln w="4763" cap="flat">
              <a:noFill/>
              <a:prstDash val="solid"/>
              <a:miter/>
            </a:ln>
          </p:spPr>
          <p:txBody>
            <a:bodyPr rtlCol="0" anchor="ctr"/>
            <a:lstStyle/>
            <a:p>
              <a:endParaRPr lang="ru-RU"/>
            </a:p>
          </p:txBody>
        </p:sp>
        <p:sp>
          <p:nvSpPr>
            <p:cNvPr id="141" name="Полилиния: фигура 140">
              <a:extLst>
                <a:ext uri="{FF2B5EF4-FFF2-40B4-BE49-F238E27FC236}">
                  <a16:creationId xmlns:a16="http://schemas.microsoft.com/office/drawing/2014/main" id="{752BD51D-06E7-4991-8C6C-613B189C7CB4}"/>
                </a:ext>
              </a:extLst>
            </p:cNvPr>
            <p:cNvSpPr/>
            <p:nvPr/>
          </p:nvSpPr>
          <p:spPr>
            <a:xfrm>
              <a:off x="1046106" y="353838"/>
              <a:ext cx="76542" cy="90638"/>
            </a:xfrm>
            <a:custGeom>
              <a:avLst/>
              <a:gdLst>
                <a:gd name="connsiteX0" fmla="*/ 76543 w 76542"/>
                <a:gd name="connsiteY0" fmla="*/ 0 h 90638"/>
                <a:gd name="connsiteX1" fmla="*/ 76543 w 76542"/>
                <a:gd name="connsiteY1" fmla="*/ 88710 h 90638"/>
                <a:gd name="connsiteX2" fmla="*/ 63036 w 76542"/>
                <a:gd name="connsiteY2" fmla="*/ 88710 h 90638"/>
                <a:gd name="connsiteX3" fmla="*/ 63036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6 w 76542"/>
                <a:gd name="connsiteY10" fmla="*/ 45641 h 90638"/>
                <a:gd name="connsiteX11" fmla="*/ 63036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6" y="88710"/>
                  </a:lnTo>
                  <a:lnTo>
                    <a:pt x="63036" y="71354"/>
                  </a:lnTo>
                  <a:cubicBezTo>
                    <a:pt x="57245" y="82925"/>
                    <a:pt x="46954"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5" y="77782"/>
                    <a:pt x="63036" y="64926"/>
                    <a:pt x="63036" y="45641"/>
                  </a:cubicBezTo>
                  <a:lnTo>
                    <a:pt x="63036" y="0"/>
                  </a:lnTo>
                  <a:lnTo>
                    <a:pt x="76543" y="0"/>
                  </a:lnTo>
                  <a:close/>
                </a:path>
              </a:pathLst>
            </a:custGeom>
            <a:solidFill>
              <a:srgbClr val="000000"/>
            </a:solidFill>
            <a:ln w="4763" cap="flat">
              <a:noFill/>
              <a:prstDash val="solid"/>
              <a:miter/>
            </a:ln>
          </p:spPr>
          <p:txBody>
            <a:bodyPr rtlCol="0" anchor="ctr"/>
            <a:lstStyle/>
            <a:p>
              <a:endParaRPr lang="ru-RU"/>
            </a:p>
          </p:txBody>
        </p:sp>
        <p:sp>
          <p:nvSpPr>
            <p:cNvPr id="142" name="Полилиния: фигура 141">
              <a:extLst>
                <a:ext uri="{FF2B5EF4-FFF2-40B4-BE49-F238E27FC236}">
                  <a16:creationId xmlns:a16="http://schemas.microsoft.com/office/drawing/2014/main" id="{8B51BFE4-4051-4BFC-A71A-5E2A521C8D1B}"/>
                </a:ext>
              </a:extLst>
            </p:cNvPr>
            <p:cNvSpPr/>
            <p:nvPr/>
          </p:nvSpPr>
          <p:spPr>
            <a:xfrm>
              <a:off x="1142590" y="351903"/>
              <a:ext cx="88763" cy="131137"/>
            </a:xfrm>
            <a:custGeom>
              <a:avLst/>
              <a:gdLst>
                <a:gd name="connsiteX0" fmla="*/ 88763 w 88763"/>
                <a:gd name="connsiteY0" fmla="*/ 46284 h 131137"/>
                <a:gd name="connsiteX1" fmla="*/ 46953 w 88763"/>
                <a:gd name="connsiteY1" fmla="*/ 92568 h 131137"/>
                <a:gd name="connsiteX2" fmla="*/ 12864 w 88763"/>
                <a:gd name="connsiteY2" fmla="*/ 72640 h 131137"/>
                <a:gd name="connsiteX3" fmla="*/ 12864 w 88763"/>
                <a:gd name="connsiteY3" fmla="*/ 131137 h 131137"/>
                <a:gd name="connsiteX4" fmla="*/ 0 w 88763"/>
                <a:gd name="connsiteY4" fmla="*/ 131137 h 131137"/>
                <a:gd name="connsiteX5" fmla="*/ 0 w 88763"/>
                <a:gd name="connsiteY5" fmla="*/ 1929 h 131137"/>
                <a:gd name="connsiteX6" fmla="*/ 13506 w 88763"/>
                <a:gd name="connsiteY6" fmla="*/ 1929 h 131137"/>
                <a:gd name="connsiteX7" fmla="*/ 13506 w 88763"/>
                <a:gd name="connsiteY7" fmla="*/ 19928 h 131137"/>
                <a:gd name="connsiteX8" fmla="*/ 47596 w 88763"/>
                <a:gd name="connsiteY8" fmla="*/ 0 h 131137"/>
                <a:gd name="connsiteX9" fmla="*/ 88763 w 88763"/>
                <a:gd name="connsiteY9" fmla="*/ 46284 h 131137"/>
                <a:gd name="connsiteX10" fmla="*/ 75257 w 88763"/>
                <a:gd name="connsiteY10" fmla="*/ 46284 h 131137"/>
                <a:gd name="connsiteX11" fmla="*/ 44382 w 88763"/>
                <a:gd name="connsiteY11" fmla="*/ 12857 h 131137"/>
                <a:gd name="connsiteX12" fmla="*/ 12221 w 88763"/>
                <a:gd name="connsiteY12" fmla="*/ 46284 h 131137"/>
                <a:gd name="connsiteX13" fmla="*/ 44382 w 88763"/>
                <a:gd name="connsiteY13" fmla="*/ 79711 h 131137"/>
                <a:gd name="connsiteX14" fmla="*/ 75257 w 88763"/>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63" h="131137">
                  <a:moveTo>
                    <a:pt x="88763" y="46284"/>
                  </a:moveTo>
                  <a:cubicBezTo>
                    <a:pt x="88763" y="73282"/>
                    <a:pt x="71395" y="92568"/>
                    <a:pt x="46953" y="92568"/>
                  </a:cubicBezTo>
                  <a:cubicBezTo>
                    <a:pt x="31518" y="92568"/>
                    <a:pt x="19941" y="84853"/>
                    <a:pt x="12864" y="72640"/>
                  </a:cubicBezTo>
                  <a:lnTo>
                    <a:pt x="12864" y="131137"/>
                  </a:lnTo>
                  <a:lnTo>
                    <a:pt x="0" y="131137"/>
                  </a:lnTo>
                  <a:lnTo>
                    <a:pt x="0" y="1929"/>
                  </a:lnTo>
                  <a:lnTo>
                    <a:pt x="13506" y="1929"/>
                  </a:lnTo>
                  <a:lnTo>
                    <a:pt x="13506" y="19928"/>
                  </a:lnTo>
                  <a:cubicBezTo>
                    <a:pt x="20583" y="7714"/>
                    <a:pt x="32161" y="0"/>
                    <a:pt x="47596" y="0"/>
                  </a:cubicBezTo>
                  <a:cubicBezTo>
                    <a:pt x="71395" y="0"/>
                    <a:pt x="88763" y="19285"/>
                    <a:pt x="88763" y="46284"/>
                  </a:cubicBezTo>
                  <a:close/>
                  <a:moveTo>
                    <a:pt x="75257" y="46284"/>
                  </a:moveTo>
                  <a:cubicBezTo>
                    <a:pt x="75257" y="26999"/>
                    <a:pt x="62394" y="12857"/>
                    <a:pt x="44382" y="12857"/>
                  </a:cubicBezTo>
                  <a:cubicBezTo>
                    <a:pt x="26370" y="12857"/>
                    <a:pt x="12221" y="26999"/>
                    <a:pt x="12221" y="46284"/>
                  </a:cubicBezTo>
                  <a:cubicBezTo>
                    <a:pt x="12221" y="65569"/>
                    <a:pt x="25727" y="79711"/>
                    <a:pt x="44382" y="79711"/>
                  </a:cubicBezTo>
                  <a:cubicBezTo>
                    <a:pt x="63036" y="79711"/>
                    <a:pt x="75257" y="65569"/>
                    <a:pt x="75257" y="46284"/>
                  </a:cubicBezTo>
                  <a:close/>
                </a:path>
              </a:pathLst>
            </a:custGeom>
            <a:solidFill>
              <a:srgbClr val="000000"/>
            </a:solidFill>
            <a:ln w="4763" cap="flat">
              <a:noFill/>
              <a:prstDash val="solid"/>
              <a:miter/>
            </a:ln>
          </p:spPr>
          <p:txBody>
            <a:bodyPr rtlCol="0" anchor="ctr"/>
            <a:lstStyle/>
            <a:p>
              <a:endParaRPr lang="ru-RU"/>
            </a:p>
          </p:txBody>
        </p:sp>
      </p:grpSp>
      <p:pic>
        <p:nvPicPr>
          <p:cNvPr id="4" name="Object 3" descr="preencoded.png">
            <a:extLst>
              <a:ext uri="{FF2B5EF4-FFF2-40B4-BE49-F238E27FC236}">
                <a16:creationId xmlns:a16="http://schemas.microsoft.com/office/drawing/2014/main" id="{B1CFC526-A337-4D4F-AFFE-627A5AD2E8EE}"/>
              </a:ext>
            </a:extLst>
          </p:cNvPr>
          <p:cNvPicPr>
            <a:picLocks noChangeAspect="1"/>
          </p:cNvPicPr>
          <p:nvPr userDrawn="1"/>
        </p:nvPicPr>
        <p:blipFill>
          <a:blip r:embed="rId4">
            <a:extLst>
              <a:ext uri="{96DAC541-7B7A-43D3-8B79-37D633B846F1}">
                <asvg:svgBlip xmlns="" xmlns:asvg="http://schemas.microsoft.com/office/drawing/2016/SVG/main" r:embed="rId5"/>
              </a:ext>
            </a:extLst>
          </a:blip>
          <a:srcRect/>
          <a:stretch/>
        </p:blipFill>
        <p:spPr>
          <a:xfrm>
            <a:off x="2319338" y="3067050"/>
            <a:ext cx="7558088" cy="3790950"/>
          </a:xfrm>
          <a:prstGeom prst="rect">
            <a:avLst/>
          </a:prstGeom>
        </p:spPr>
      </p:pic>
      <p:sp>
        <p:nvSpPr>
          <p:cNvPr id="118" name="Овал 117">
            <a:extLst>
              <a:ext uri="{FF2B5EF4-FFF2-40B4-BE49-F238E27FC236}">
                <a16:creationId xmlns:a16="http://schemas.microsoft.com/office/drawing/2014/main" id="{1683506C-AA47-414D-994B-4FB989300753}"/>
              </a:ext>
            </a:extLst>
          </p:cNvPr>
          <p:cNvSpPr/>
          <p:nvPr userDrawn="1"/>
        </p:nvSpPr>
        <p:spPr>
          <a:xfrm>
            <a:off x="2681288" y="4795838"/>
            <a:ext cx="666750" cy="666750"/>
          </a:xfrm>
          <a:prstGeom prst="ellipse">
            <a:avLst/>
          </a:prstGeom>
          <a:solidFill>
            <a:srgbClr val="FFFFFF"/>
          </a:solidFill>
          <a:ln w="4763" cap="flat">
            <a:noFill/>
            <a:prstDash val="solid"/>
            <a:miter/>
          </a:ln>
        </p:spPr>
        <p:txBody>
          <a:bodyPr rtlCol="0" anchor="ctr"/>
          <a:lstStyle/>
          <a:p>
            <a:endParaRPr lang="ru-RU"/>
          </a:p>
        </p:txBody>
      </p:sp>
      <p:sp>
        <p:nvSpPr>
          <p:cNvPr id="124" name="Овал 123">
            <a:extLst>
              <a:ext uri="{FF2B5EF4-FFF2-40B4-BE49-F238E27FC236}">
                <a16:creationId xmlns:a16="http://schemas.microsoft.com/office/drawing/2014/main" id="{15E7C423-0706-48D1-8D68-48251A531C1B}"/>
              </a:ext>
            </a:extLst>
          </p:cNvPr>
          <p:cNvSpPr/>
          <p:nvPr userDrawn="1"/>
        </p:nvSpPr>
        <p:spPr>
          <a:xfrm>
            <a:off x="2286000" y="5953125"/>
            <a:ext cx="666750" cy="666750"/>
          </a:xfrm>
          <a:prstGeom prst="ellipse">
            <a:avLst/>
          </a:prstGeom>
          <a:solidFill>
            <a:srgbClr val="FFFFFF"/>
          </a:solidFill>
          <a:ln w="4763" cap="flat">
            <a:noFill/>
            <a:prstDash val="solid"/>
            <a:miter/>
          </a:ln>
        </p:spPr>
        <p:txBody>
          <a:bodyPr rtlCol="0" anchor="ctr"/>
          <a:lstStyle/>
          <a:p>
            <a:endParaRPr lang="ru-RU"/>
          </a:p>
        </p:txBody>
      </p:sp>
      <p:sp>
        <p:nvSpPr>
          <p:cNvPr id="100" name="Овал 99">
            <a:extLst>
              <a:ext uri="{FF2B5EF4-FFF2-40B4-BE49-F238E27FC236}">
                <a16:creationId xmlns:a16="http://schemas.microsoft.com/office/drawing/2014/main" id="{3BEF1A9A-D75F-4CCF-B18E-F414F9FB5C3C}"/>
              </a:ext>
            </a:extLst>
          </p:cNvPr>
          <p:cNvSpPr/>
          <p:nvPr userDrawn="1"/>
        </p:nvSpPr>
        <p:spPr>
          <a:xfrm>
            <a:off x="9239250" y="5953125"/>
            <a:ext cx="666750" cy="666750"/>
          </a:xfrm>
          <a:prstGeom prst="ellipse">
            <a:avLst/>
          </a:prstGeom>
          <a:solidFill>
            <a:srgbClr val="FFFFFF"/>
          </a:solidFill>
          <a:ln w="4763" cap="flat">
            <a:noFill/>
            <a:prstDash val="solid"/>
            <a:miter/>
          </a:ln>
        </p:spPr>
        <p:txBody>
          <a:bodyPr rtlCol="0" anchor="ctr"/>
          <a:lstStyle/>
          <a:p>
            <a:endParaRPr lang="ru-RU"/>
          </a:p>
        </p:txBody>
      </p:sp>
      <p:sp>
        <p:nvSpPr>
          <p:cNvPr id="109" name="Овал 108">
            <a:extLst>
              <a:ext uri="{FF2B5EF4-FFF2-40B4-BE49-F238E27FC236}">
                <a16:creationId xmlns:a16="http://schemas.microsoft.com/office/drawing/2014/main" id="{7E7EAF9E-30C1-4EFE-AA98-ABFED0275EE5}"/>
              </a:ext>
            </a:extLst>
          </p:cNvPr>
          <p:cNvSpPr/>
          <p:nvPr userDrawn="1"/>
        </p:nvSpPr>
        <p:spPr>
          <a:xfrm>
            <a:off x="4538663" y="3209925"/>
            <a:ext cx="666750" cy="666750"/>
          </a:xfrm>
          <a:prstGeom prst="ellipse">
            <a:avLst/>
          </a:prstGeom>
          <a:solidFill>
            <a:srgbClr val="FFFFFF"/>
          </a:solidFill>
          <a:ln w="4763" cap="flat">
            <a:noFill/>
            <a:prstDash val="solid"/>
            <a:miter/>
          </a:ln>
        </p:spPr>
        <p:txBody>
          <a:bodyPr rtlCol="0" anchor="ctr"/>
          <a:lstStyle/>
          <a:p>
            <a:endParaRPr lang="ru-RU"/>
          </a:p>
        </p:txBody>
      </p:sp>
      <p:sp>
        <p:nvSpPr>
          <p:cNvPr id="113" name="Овал 112">
            <a:extLst>
              <a:ext uri="{FF2B5EF4-FFF2-40B4-BE49-F238E27FC236}">
                <a16:creationId xmlns:a16="http://schemas.microsoft.com/office/drawing/2014/main" id="{29080D4B-C08B-4760-8265-89ED03EB36E2}"/>
              </a:ext>
            </a:extLst>
          </p:cNvPr>
          <p:cNvSpPr/>
          <p:nvPr userDrawn="1"/>
        </p:nvSpPr>
        <p:spPr>
          <a:xfrm>
            <a:off x="3467100" y="3838575"/>
            <a:ext cx="666750" cy="666750"/>
          </a:xfrm>
          <a:prstGeom prst="ellipse">
            <a:avLst/>
          </a:prstGeom>
          <a:solidFill>
            <a:srgbClr val="FFFFFF"/>
          </a:solidFill>
          <a:ln w="4763" cap="flat">
            <a:noFill/>
            <a:prstDash val="solid"/>
            <a:miter/>
          </a:ln>
        </p:spPr>
        <p:txBody>
          <a:bodyPr rtlCol="0" anchor="ctr"/>
          <a:lstStyle/>
          <a:p>
            <a:endParaRPr lang="ru-RU"/>
          </a:p>
        </p:txBody>
      </p:sp>
      <p:sp>
        <p:nvSpPr>
          <p:cNvPr id="103" name="Овал 102">
            <a:extLst>
              <a:ext uri="{FF2B5EF4-FFF2-40B4-BE49-F238E27FC236}">
                <a16:creationId xmlns:a16="http://schemas.microsoft.com/office/drawing/2014/main" id="{8890318D-007F-46E3-AC67-F23E95C30049}"/>
              </a:ext>
            </a:extLst>
          </p:cNvPr>
          <p:cNvSpPr/>
          <p:nvPr userDrawn="1"/>
        </p:nvSpPr>
        <p:spPr>
          <a:xfrm>
            <a:off x="5757863" y="2990850"/>
            <a:ext cx="666750" cy="666750"/>
          </a:xfrm>
          <a:prstGeom prst="ellipse">
            <a:avLst/>
          </a:prstGeom>
          <a:solidFill>
            <a:srgbClr val="FFFFFF"/>
          </a:solidFill>
          <a:ln w="4763" cap="flat">
            <a:noFill/>
            <a:prstDash val="solid"/>
            <a:miter/>
          </a:ln>
        </p:spPr>
        <p:txBody>
          <a:bodyPr rtlCol="0" anchor="ctr"/>
          <a:lstStyle/>
          <a:p>
            <a:endParaRPr lang="ru-RU"/>
          </a:p>
        </p:txBody>
      </p:sp>
      <p:sp>
        <p:nvSpPr>
          <p:cNvPr id="89" name="Овал 88">
            <a:extLst>
              <a:ext uri="{FF2B5EF4-FFF2-40B4-BE49-F238E27FC236}">
                <a16:creationId xmlns:a16="http://schemas.microsoft.com/office/drawing/2014/main" id="{5FD28398-5ED8-488C-8AE7-A096C4001268}"/>
              </a:ext>
            </a:extLst>
          </p:cNvPr>
          <p:cNvSpPr/>
          <p:nvPr userDrawn="1"/>
        </p:nvSpPr>
        <p:spPr>
          <a:xfrm>
            <a:off x="6986588" y="3209925"/>
            <a:ext cx="666750" cy="666750"/>
          </a:xfrm>
          <a:prstGeom prst="ellipse">
            <a:avLst/>
          </a:prstGeom>
          <a:solidFill>
            <a:srgbClr val="FFFFFF"/>
          </a:solidFill>
          <a:ln w="4763" cap="flat">
            <a:noFill/>
            <a:prstDash val="solid"/>
            <a:miter/>
          </a:ln>
        </p:spPr>
        <p:txBody>
          <a:bodyPr rtlCol="0" anchor="ctr"/>
          <a:lstStyle/>
          <a:p>
            <a:endParaRPr lang="ru-RU"/>
          </a:p>
        </p:txBody>
      </p:sp>
      <p:sp>
        <p:nvSpPr>
          <p:cNvPr id="93" name="Овал 92">
            <a:extLst>
              <a:ext uri="{FF2B5EF4-FFF2-40B4-BE49-F238E27FC236}">
                <a16:creationId xmlns:a16="http://schemas.microsoft.com/office/drawing/2014/main" id="{34E39E4C-8BBC-4C07-984B-3384A9177FF0}"/>
              </a:ext>
            </a:extLst>
          </p:cNvPr>
          <p:cNvSpPr/>
          <p:nvPr userDrawn="1"/>
        </p:nvSpPr>
        <p:spPr>
          <a:xfrm>
            <a:off x="8058150" y="3838575"/>
            <a:ext cx="666750" cy="666750"/>
          </a:xfrm>
          <a:prstGeom prst="ellipse">
            <a:avLst/>
          </a:prstGeom>
          <a:solidFill>
            <a:srgbClr val="FFFFFF"/>
          </a:solidFill>
          <a:ln w="4763" cap="flat">
            <a:noFill/>
            <a:prstDash val="solid"/>
            <a:miter/>
          </a:ln>
        </p:spPr>
        <p:txBody>
          <a:bodyPr rtlCol="0" anchor="ctr"/>
          <a:lstStyle/>
          <a:p>
            <a:endParaRPr lang="ru-RU"/>
          </a:p>
        </p:txBody>
      </p:sp>
      <p:sp>
        <p:nvSpPr>
          <p:cNvPr id="96" name="Овал 95">
            <a:extLst>
              <a:ext uri="{FF2B5EF4-FFF2-40B4-BE49-F238E27FC236}">
                <a16:creationId xmlns:a16="http://schemas.microsoft.com/office/drawing/2014/main" id="{131FB01D-1582-4B3C-A446-4B5CF319AF55}"/>
              </a:ext>
            </a:extLst>
          </p:cNvPr>
          <p:cNvSpPr/>
          <p:nvPr userDrawn="1"/>
        </p:nvSpPr>
        <p:spPr>
          <a:xfrm>
            <a:off x="8843963" y="4795838"/>
            <a:ext cx="666750" cy="666750"/>
          </a:xfrm>
          <a:prstGeom prst="ellipse">
            <a:avLst/>
          </a:prstGeom>
          <a:solidFill>
            <a:srgbClr val="FFFFFF"/>
          </a:solidFill>
          <a:ln w="4763" cap="flat">
            <a:noFill/>
            <a:prstDash val="solid"/>
            <a:miter/>
          </a:ln>
        </p:spPr>
        <p:txBody>
          <a:bodyPr rtlCol="0" anchor="ctr"/>
          <a:lstStyle/>
          <a:p>
            <a:endParaRPr lang="ru-RU"/>
          </a:p>
        </p:txBody>
      </p:sp>
      <p:pic>
        <p:nvPicPr>
          <p:cNvPr id="14" name="Object 13" descr="preencoded.png">
            <a:extLst>
              <a:ext uri="{FF2B5EF4-FFF2-40B4-BE49-F238E27FC236}">
                <a16:creationId xmlns:a16="http://schemas.microsoft.com/office/drawing/2014/main" id="{B3901048-A856-4348-869D-B4865C85B056}"/>
              </a:ext>
            </a:extLst>
          </p:cNvPr>
          <p:cNvPicPr>
            <a:picLocks noChangeAspect="1"/>
          </p:cNvPicPr>
          <p:nvPr userDrawn="1"/>
        </p:nvPicPr>
        <p:blipFill>
          <a:blip r:embed="rId6">
            <a:extLst>
              <a:ext uri="{96DAC541-7B7A-43D3-8B79-37D633B846F1}">
                <asvg:svgBlip xmlns="" xmlns:asvg="http://schemas.microsoft.com/office/drawing/2016/SVG/main" r:embed="rId7"/>
              </a:ext>
            </a:extLst>
          </a:blip>
          <a:srcRect/>
          <a:stretch/>
        </p:blipFill>
        <p:spPr>
          <a:xfrm>
            <a:off x="4938713" y="5700713"/>
            <a:ext cx="2309813" cy="1157288"/>
          </a:xfrm>
          <a:prstGeom prst="rect">
            <a:avLst/>
          </a:prstGeom>
        </p:spPr>
      </p:pic>
      <p:pic>
        <p:nvPicPr>
          <p:cNvPr id="15" name="Object 14" descr="preencoded.png">
            <a:extLst>
              <a:ext uri="{FF2B5EF4-FFF2-40B4-BE49-F238E27FC236}">
                <a16:creationId xmlns:a16="http://schemas.microsoft.com/office/drawing/2014/main" id="{7F50AE98-D6F9-4238-858C-056C118E78CF}"/>
              </a:ext>
            </a:extLst>
          </p:cNvPr>
          <p:cNvPicPr>
            <a:picLocks noChangeAspect="1"/>
          </p:cNvPicPr>
          <p:nvPr userDrawn="1"/>
        </p:nvPicPr>
        <p:blipFill>
          <a:blip r:embed="rId8">
            <a:extLst>
              <a:ext uri="{96DAC541-7B7A-43D3-8B79-37D633B846F1}">
                <asvg:svgBlip xmlns="" xmlns:asvg="http://schemas.microsoft.com/office/drawing/2016/SVG/main" r:embed="rId9"/>
              </a:ext>
            </a:extLst>
          </a:blip>
          <a:srcRect/>
          <a:stretch/>
        </p:blipFill>
        <p:spPr>
          <a:xfrm>
            <a:off x="4824413" y="4467225"/>
            <a:ext cx="2543175" cy="790575"/>
          </a:xfrm>
          <a:prstGeom prst="rect">
            <a:avLst/>
          </a:prstGeom>
        </p:spPr>
      </p:pic>
      <p:sp>
        <p:nvSpPr>
          <p:cNvPr id="132" name="Текст 10">
            <a:extLst>
              <a:ext uri="{FF2B5EF4-FFF2-40B4-BE49-F238E27FC236}">
                <a16:creationId xmlns:a16="http://schemas.microsoft.com/office/drawing/2014/main" id="{ABE1E134-E41F-43F7-B1FF-BFEF1725AE66}"/>
              </a:ext>
            </a:extLst>
          </p:cNvPr>
          <p:cNvSpPr>
            <a:spLocks noGrp="1"/>
          </p:cNvSpPr>
          <p:nvPr userDrawn="1">
            <p:ph type="body" sz="quarter" idx="40" hasCustomPrompt="1"/>
          </p:nvPr>
        </p:nvSpPr>
        <p:spPr>
          <a:xfrm>
            <a:off x="336627" y="683259"/>
            <a:ext cx="11426748" cy="455931"/>
          </a:xfrm>
          <a:prstGeom prst="rect">
            <a:avLst/>
          </a:prstGeom>
        </p:spPr>
        <p:txBody>
          <a:bodyPr/>
          <a:lstStyle>
            <a:lvl1pPr marL="0" indent="0">
              <a:lnSpc>
                <a:spcPts val="3200"/>
              </a:lnSpc>
              <a:spcBef>
                <a:spcPts val="0"/>
              </a:spcBef>
              <a:buNone/>
              <a:defRPr sz="3600" spc="-100" baseline="0">
                <a:ln w="12700">
                  <a:noFill/>
                </a:ln>
                <a:solidFill>
                  <a:schemeClr val="tx1"/>
                </a:solidFill>
                <a:latin typeface="+mj-lt"/>
              </a:defRPr>
            </a:lvl1pPr>
          </a:lstStyle>
          <a:p>
            <a:pPr lvl="0"/>
            <a:r>
              <a:rPr lang="ru-RU" dirty="0"/>
              <a:t>Глобальные потребительские тренды</a:t>
            </a:r>
          </a:p>
        </p:txBody>
      </p:sp>
      <p:sp>
        <p:nvSpPr>
          <p:cNvPr id="145" name="Текст 21">
            <a:extLst>
              <a:ext uri="{FF2B5EF4-FFF2-40B4-BE49-F238E27FC236}">
                <a16:creationId xmlns:a16="http://schemas.microsoft.com/office/drawing/2014/main" id="{15627C18-6B30-4E21-A885-EEC8621074E2}"/>
              </a:ext>
            </a:extLst>
          </p:cNvPr>
          <p:cNvSpPr>
            <a:spLocks noGrp="1"/>
          </p:cNvSpPr>
          <p:nvPr userDrawn="1">
            <p:ph type="body" sz="quarter" idx="23" hasCustomPrompt="1"/>
          </p:nvPr>
        </p:nvSpPr>
        <p:spPr>
          <a:xfrm>
            <a:off x="1273630" y="2797791"/>
            <a:ext cx="2000250" cy="235249"/>
          </a:xfrm>
          <a:prstGeom prst="rect">
            <a:avLst/>
          </a:prstGeom>
        </p:spPr>
        <p:txBody>
          <a:bodyPr/>
          <a:lstStyle>
            <a:lvl1pPr marL="0" indent="0">
              <a:lnSpc>
                <a:spcPct val="100000"/>
              </a:lnSpc>
              <a:buNone/>
              <a:defRPr sz="900" spc="-20" baseline="0">
                <a:solidFill>
                  <a:schemeClr val="tx1"/>
                </a:solidFill>
              </a:defRPr>
            </a:lvl1pPr>
            <a:lvl2pPr>
              <a:defRPr sz="1400"/>
            </a:lvl2pPr>
            <a:lvl3pPr>
              <a:defRPr sz="1400"/>
            </a:lvl3pPr>
            <a:lvl4pPr>
              <a:defRPr sz="1400"/>
            </a:lvl4pPr>
            <a:lvl5pPr>
              <a:defRPr sz="1400"/>
            </a:lvl5pPr>
          </a:lstStyle>
          <a:p>
            <a:pPr lvl="0"/>
            <a:r>
              <a:rPr lang="ru-RU" dirty="0">
                <a:effectLst/>
              </a:rPr>
              <a:t>Стареющий потребитель </a:t>
            </a:r>
            <a:endParaRPr lang="ru-RU" dirty="0"/>
          </a:p>
        </p:txBody>
      </p:sp>
      <p:sp>
        <p:nvSpPr>
          <p:cNvPr id="147" name="Текст 21">
            <a:extLst>
              <a:ext uri="{FF2B5EF4-FFF2-40B4-BE49-F238E27FC236}">
                <a16:creationId xmlns:a16="http://schemas.microsoft.com/office/drawing/2014/main" id="{B99543A4-1C6B-4E24-A021-DB2AA81895D7}"/>
              </a:ext>
            </a:extLst>
          </p:cNvPr>
          <p:cNvSpPr>
            <a:spLocks noGrp="1"/>
          </p:cNvSpPr>
          <p:nvPr userDrawn="1">
            <p:ph type="body" sz="quarter" idx="17" hasCustomPrompt="1"/>
          </p:nvPr>
        </p:nvSpPr>
        <p:spPr>
          <a:xfrm>
            <a:off x="1273630" y="3035890"/>
            <a:ext cx="2277149" cy="716008"/>
          </a:xfrm>
          <a:prstGeom prst="rect">
            <a:avLst/>
          </a:prstGeom>
        </p:spPr>
        <p:txBody>
          <a:bodyPr/>
          <a:lstStyle>
            <a:lvl1pPr marL="72000" indent="-72000">
              <a:lnSpc>
                <a:spcPts val="1200"/>
              </a:lnSpc>
              <a:spcBef>
                <a:spcPts val="0"/>
              </a:spcBef>
              <a:spcAft>
                <a:spcPts val="200"/>
              </a:spcAft>
              <a:buFont typeface="Open Sans" panose="020B0606030504020204" pitchFamily="34" charset="0"/>
              <a:buChar char="–"/>
              <a:defRPr sz="800" spc="-30" baseline="0">
                <a:solidFill>
                  <a:schemeClr val="accent5"/>
                </a:solidFill>
              </a:defRPr>
            </a:lvl1pPr>
            <a:lvl2pPr>
              <a:defRPr sz="1400"/>
            </a:lvl2pPr>
            <a:lvl3pPr>
              <a:defRPr sz="1400"/>
            </a:lvl3pPr>
            <a:lvl4pPr>
              <a:defRPr sz="1400"/>
            </a:lvl4pPr>
            <a:lvl5pPr>
              <a:defRPr sz="1400"/>
            </a:lvl5pPr>
          </a:lstStyle>
          <a:p>
            <a:pPr lvl="0"/>
            <a:r>
              <a:rPr lang="ru-RU" dirty="0"/>
              <a:t>Зрелый возраст не значит «старый»</a:t>
            </a:r>
            <a:endParaRPr lang="en-US" dirty="0"/>
          </a:p>
          <a:p>
            <a:pPr lvl="0"/>
            <a:r>
              <a:rPr lang="ru-RU" dirty="0"/>
              <a:t>Более лоялен к брендам </a:t>
            </a:r>
          </a:p>
          <a:p>
            <a:pPr lvl="0"/>
            <a:r>
              <a:rPr lang="ru-RU" dirty="0"/>
              <a:t>Нуждается в социальной вовлеченности</a:t>
            </a:r>
          </a:p>
          <a:p>
            <a:pPr lvl="0"/>
            <a:endParaRPr lang="ru-RU" dirty="0"/>
          </a:p>
        </p:txBody>
      </p:sp>
      <p:sp>
        <p:nvSpPr>
          <p:cNvPr id="148" name="Текст 21">
            <a:extLst>
              <a:ext uri="{FF2B5EF4-FFF2-40B4-BE49-F238E27FC236}">
                <a16:creationId xmlns:a16="http://schemas.microsoft.com/office/drawing/2014/main" id="{8C52486C-F9CC-4FDF-93B8-96A76C2FC25A}"/>
              </a:ext>
            </a:extLst>
          </p:cNvPr>
          <p:cNvSpPr>
            <a:spLocks noGrp="1"/>
          </p:cNvSpPr>
          <p:nvPr userDrawn="1">
            <p:ph type="body" sz="quarter" idx="41" hasCustomPrompt="1"/>
          </p:nvPr>
        </p:nvSpPr>
        <p:spPr>
          <a:xfrm>
            <a:off x="540639" y="4081136"/>
            <a:ext cx="2000250" cy="235249"/>
          </a:xfrm>
          <a:prstGeom prst="rect">
            <a:avLst/>
          </a:prstGeom>
        </p:spPr>
        <p:txBody>
          <a:bodyPr/>
          <a:lstStyle>
            <a:lvl1pPr marL="0" indent="0">
              <a:lnSpc>
                <a:spcPct val="100000"/>
              </a:lnSpc>
              <a:buNone/>
              <a:defRPr sz="900" spc="-20" baseline="0">
                <a:solidFill>
                  <a:schemeClr val="tx1"/>
                </a:solidFill>
              </a:defRPr>
            </a:lvl1pPr>
            <a:lvl2pPr>
              <a:defRPr sz="1400"/>
            </a:lvl2pPr>
            <a:lvl3pPr>
              <a:defRPr sz="1400"/>
            </a:lvl3pPr>
            <a:lvl4pPr>
              <a:defRPr sz="1400"/>
            </a:lvl4pPr>
            <a:lvl5pPr>
              <a:defRPr sz="1400"/>
            </a:lvl5pPr>
          </a:lstStyle>
          <a:p>
            <a:pPr lvl="0"/>
            <a:r>
              <a:rPr lang="ru-RU" dirty="0">
                <a:effectLst/>
              </a:rPr>
              <a:t>Здоровый потребитель</a:t>
            </a:r>
          </a:p>
        </p:txBody>
      </p:sp>
      <p:sp>
        <p:nvSpPr>
          <p:cNvPr id="149" name="Текст 21">
            <a:extLst>
              <a:ext uri="{FF2B5EF4-FFF2-40B4-BE49-F238E27FC236}">
                <a16:creationId xmlns:a16="http://schemas.microsoft.com/office/drawing/2014/main" id="{B53076BF-9D44-410C-BAB3-F940DACBA3C3}"/>
              </a:ext>
            </a:extLst>
          </p:cNvPr>
          <p:cNvSpPr>
            <a:spLocks noGrp="1"/>
          </p:cNvSpPr>
          <p:nvPr userDrawn="1">
            <p:ph type="body" sz="quarter" idx="42" hasCustomPrompt="1"/>
          </p:nvPr>
        </p:nvSpPr>
        <p:spPr>
          <a:xfrm>
            <a:off x="540639" y="4319235"/>
            <a:ext cx="2277149" cy="716008"/>
          </a:xfrm>
          <a:prstGeom prst="rect">
            <a:avLst/>
          </a:prstGeom>
        </p:spPr>
        <p:txBody>
          <a:bodyPr/>
          <a:lstStyle>
            <a:lvl1pPr marL="72000" indent="-72000">
              <a:lnSpc>
                <a:spcPts val="1200"/>
              </a:lnSpc>
              <a:spcBef>
                <a:spcPts val="0"/>
              </a:spcBef>
              <a:spcAft>
                <a:spcPts val="200"/>
              </a:spcAft>
              <a:buFont typeface="Open Sans" panose="020B0606030504020204" pitchFamily="34" charset="0"/>
              <a:buChar char="–"/>
              <a:defRPr sz="800" spc="-30" baseline="0">
                <a:solidFill>
                  <a:schemeClr val="accent5"/>
                </a:solidFill>
              </a:defRPr>
            </a:lvl1pPr>
            <a:lvl2pPr>
              <a:defRPr sz="1400"/>
            </a:lvl2pPr>
            <a:lvl3pPr>
              <a:defRPr sz="1400"/>
            </a:lvl3pPr>
            <a:lvl4pPr>
              <a:defRPr sz="1400"/>
            </a:lvl4pPr>
            <a:lvl5pPr>
              <a:defRPr sz="1400"/>
            </a:lvl5pPr>
          </a:lstStyle>
          <a:p>
            <a:pPr lvl="0"/>
            <a:r>
              <a:rPr lang="ru-RU" dirty="0"/>
              <a:t>Имеет целостное представление о здоровье</a:t>
            </a:r>
            <a:endParaRPr lang="en-US" dirty="0"/>
          </a:p>
          <a:p>
            <a:pPr lvl="0"/>
            <a:r>
              <a:rPr lang="ru-RU" dirty="0"/>
              <a:t>Использует правильное питание вместо лекарств</a:t>
            </a:r>
          </a:p>
        </p:txBody>
      </p:sp>
      <p:sp>
        <p:nvSpPr>
          <p:cNvPr id="150" name="Текст 21">
            <a:extLst>
              <a:ext uri="{FF2B5EF4-FFF2-40B4-BE49-F238E27FC236}">
                <a16:creationId xmlns:a16="http://schemas.microsoft.com/office/drawing/2014/main" id="{0074C230-7775-4EA6-AFA4-ED5254C2B76A}"/>
              </a:ext>
            </a:extLst>
          </p:cNvPr>
          <p:cNvSpPr>
            <a:spLocks noGrp="1"/>
          </p:cNvSpPr>
          <p:nvPr userDrawn="1">
            <p:ph type="body" sz="quarter" idx="43" hasCustomPrompt="1"/>
          </p:nvPr>
        </p:nvSpPr>
        <p:spPr>
          <a:xfrm>
            <a:off x="169119" y="5378300"/>
            <a:ext cx="2000250" cy="235249"/>
          </a:xfrm>
          <a:prstGeom prst="rect">
            <a:avLst/>
          </a:prstGeom>
        </p:spPr>
        <p:txBody>
          <a:bodyPr/>
          <a:lstStyle>
            <a:lvl1pPr marL="0" indent="0">
              <a:lnSpc>
                <a:spcPct val="100000"/>
              </a:lnSpc>
              <a:buNone/>
              <a:defRPr sz="900" spc="-20" baseline="0">
                <a:solidFill>
                  <a:schemeClr val="tx1"/>
                </a:solidFill>
              </a:defRPr>
            </a:lvl1pPr>
            <a:lvl2pPr>
              <a:defRPr sz="1400"/>
            </a:lvl2pPr>
            <a:lvl3pPr>
              <a:defRPr sz="1400"/>
            </a:lvl3pPr>
            <a:lvl4pPr>
              <a:defRPr sz="1400"/>
            </a:lvl4pPr>
            <a:lvl5pPr>
              <a:defRPr sz="1400"/>
            </a:lvl5pPr>
          </a:lstStyle>
          <a:p>
            <a:pPr lvl="0"/>
            <a:r>
              <a:rPr lang="ru-RU" dirty="0">
                <a:effectLst/>
              </a:rPr>
              <a:t>Потребитель в поисках простоты</a:t>
            </a:r>
          </a:p>
        </p:txBody>
      </p:sp>
      <p:sp>
        <p:nvSpPr>
          <p:cNvPr id="151" name="Текст 21">
            <a:extLst>
              <a:ext uri="{FF2B5EF4-FFF2-40B4-BE49-F238E27FC236}">
                <a16:creationId xmlns:a16="http://schemas.microsoft.com/office/drawing/2014/main" id="{1B733F82-97D5-4546-8ECB-04DD1139E444}"/>
              </a:ext>
            </a:extLst>
          </p:cNvPr>
          <p:cNvSpPr>
            <a:spLocks noGrp="1"/>
          </p:cNvSpPr>
          <p:nvPr userDrawn="1">
            <p:ph type="body" sz="quarter" idx="44" hasCustomPrompt="1"/>
          </p:nvPr>
        </p:nvSpPr>
        <p:spPr>
          <a:xfrm>
            <a:off x="169119" y="5616399"/>
            <a:ext cx="2277149" cy="716008"/>
          </a:xfrm>
          <a:prstGeom prst="rect">
            <a:avLst/>
          </a:prstGeom>
        </p:spPr>
        <p:txBody>
          <a:bodyPr/>
          <a:lstStyle>
            <a:lvl1pPr marL="72000" indent="-72000">
              <a:lnSpc>
                <a:spcPts val="1200"/>
              </a:lnSpc>
              <a:spcBef>
                <a:spcPts val="0"/>
              </a:spcBef>
              <a:spcAft>
                <a:spcPts val="200"/>
              </a:spcAft>
              <a:buFont typeface="Open Sans" panose="020B0606030504020204" pitchFamily="34" charset="0"/>
              <a:buChar char="–"/>
              <a:defRPr sz="800" spc="-30" baseline="0">
                <a:solidFill>
                  <a:schemeClr val="accent5"/>
                </a:solidFill>
              </a:defRPr>
            </a:lvl1pPr>
            <a:lvl2pPr>
              <a:defRPr sz="1400"/>
            </a:lvl2pPr>
            <a:lvl3pPr>
              <a:defRPr sz="1400"/>
            </a:lvl3pPr>
            <a:lvl4pPr>
              <a:defRPr sz="1400"/>
            </a:lvl4pPr>
            <a:lvl5pPr>
              <a:defRPr sz="1400"/>
            </a:lvl5pPr>
          </a:lstStyle>
          <a:p>
            <a:pPr lvl="0"/>
            <a:r>
              <a:rPr lang="ru-RU" dirty="0"/>
              <a:t>Ценит простоту в материальных вещах</a:t>
            </a:r>
            <a:endParaRPr lang="en-US" dirty="0"/>
          </a:p>
          <a:p>
            <a:pPr lvl="0"/>
            <a:r>
              <a:rPr lang="ru-RU" dirty="0"/>
              <a:t>Ищет решения, «упрощающие жизнь»</a:t>
            </a:r>
            <a:endParaRPr lang="en-US" dirty="0"/>
          </a:p>
          <a:p>
            <a:pPr lvl="0"/>
            <a:r>
              <a:rPr lang="ru-RU" dirty="0"/>
              <a:t>Следует рекомендациям</a:t>
            </a:r>
          </a:p>
        </p:txBody>
      </p:sp>
      <p:sp>
        <p:nvSpPr>
          <p:cNvPr id="152" name="Текст 21">
            <a:extLst>
              <a:ext uri="{FF2B5EF4-FFF2-40B4-BE49-F238E27FC236}">
                <a16:creationId xmlns:a16="http://schemas.microsoft.com/office/drawing/2014/main" id="{DEDA24D8-FE71-475B-B65C-DB5005C1CFE4}"/>
              </a:ext>
            </a:extLst>
          </p:cNvPr>
          <p:cNvSpPr>
            <a:spLocks noGrp="1"/>
          </p:cNvSpPr>
          <p:nvPr userDrawn="1">
            <p:ph type="body" sz="quarter" idx="45" hasCustomPrompt="1"/>
          </p:nvPr>
        </p:nvSpPr>
        <p:spPr>
          <a:xfrm>
            <a:off x="3258703" y="1756919"/>
            <a:ext cx="1795897" cy="380492"/>
          </a:xfrm>
          <a:prstGeom prst="rect">
            <a:avLst/>
          </a:prstGeom>
        </p:spPr>
        <p:txBody>
          <a:bodyPr/>
          <a:lstStyle>
            <a:lvl1pPr marL="0" indent="0">
              <a:lnSpc>
                <a:spcPct val="100000"/>
              </a:lnSpc>
              <a:buNone/>
              <a:defRPr sz="900" spc="-20" baseline="0">
                <a:solidFill>
                  <a:schemeClr val="tx1"/>
                </a:solidFill>
              </a:defRPr>
            </a:lvl1pPr>
            <a:lvl2pPr>
              <a:defRPr sz="1400"/>
            </a:lvl2pPr>
            <a:lvl3pPr>
              <a:defRPr sz="1400"/>
            </a:lvl3pPr>
            <a:lvl4pPr>
              <a:defRPr sz="1400"/>
            </a:lvl4pPr>
            <a:lvl5pPr>
              <a:defRPr sz="1400"/>
            </a:lvl5pPr>
          </a:lstStyle>
          <a:p>
            <a:pPr lvl="0"/>
            <a:r>
              <a:rPr lang="ru-RU" dirty="0">
                <a:effectLst/>
              </a:rPr>
              <a:t>Потребитель в поисках удобства «здесь и сейчас»</a:t>
            </a:r>
          </a:p>
        </p:txBody>
      </p:sp>
      <p:sp>
        <p:nvSpPr>
          <p:cNvPr id="153" name="Текст 21">
            <a:extLst>
              <a:ext uri="{FF2B5EF4-FFF2-40B4-BE49-F238E27FC236}">
                <a16:creationId xmlns:a16="http://schemas.microsoft.com/office/drawing/2014/main" id="{633AE322-BB8B-4546-80CA-33299B329E51}"/>
              </a:ext>
            </a:extLst>
          </p:cNvPr>
          <p:cNvSpPr>
            <a:spLocks noGrp="1"/>
          </p:cNvSpPr>
          <p:nvPr userDrawn="1">
            <p:ph type="body" sz="quarter" idx="46" hasCustomPrompt="1"/>
          </p:nvPr>
        </p:nvSpPr>
        <p:spPr>
          <a:xfrm>
            <a:off x="3258704" y="2141814"/>
            <a:ext cx="1795896" cy="957892"/>
          </a:xfrm>
          <a:prstGeom prst="rect">
            <a:avLst/>
          </a:prstGeom>
        </p:spPr>
        <p:txBody>
          <a:bodyPr/>
          <a:lstStyle>
            <a:lvl1pPr marL="72000" indent="-72000">
              <a:lnSpc>
                <a:spcPts val="1200"/>
              </a:lnSpc>
              <a:spcBef>
                <a:spcPts val="0"/>
              </a:spcBef>
              <a:spcAft>
                <a:spcPts val="200"/>
              </a:spcAft>
              <a:buFont typeface="Open Sans" panose="020B0606030504020204" pitchFamily="34" charset="0"/>
              <a:buChar char="–"/>
              <a:defRPr sz="800" spc="-30" baseline="0">
                <a:solidFill>
                  <a:schemeClr val="accent5"/>
                </a:solidFill>
              </a:defRPr>
            </a:lvl1pPr>
            <a:lvl2pPr>
              <a:defRPr sz="1400"/>
            </a:lvl2pPr>
            <a:lvl3pPr>
              <a:defRPr sz="1400"/>
            </a:lvl3pPr>
            <a:lvl4pPr>
              <a:defRPr sz="1400"/>
            </a:lvl4pPr>
            <a:lvl5pPr>
              <a:defRPr sz="1400"/>
            </a:lvl5pPr>
          </a:lstStyle>
          <a:p>
            <a:pPr lvl="0"/>
            <a:r>
              <a:rPr lang="ru-RU" dirty="0"/>
              <a:t>Выбирает товары где быстро и удобно</a:t>
            </a:r>
            <a:endParaRPr lang="en-US" dirty="0"/>
          </a:p>
          <a:p>
            <a:pPr lvl="0"/>
            <a:r>
              <a:rPr lang="ru-RU" dirty="0"/>
              <a:t>Хочет удобные способы доставки и оплаты</a:t>
            </a:r>
            <a:endParaRPr lang="en-US" dirty="0"/>
          </a:p>
          <a:p>
            <a:pPr lvl="0"/>
            <a:r>
              <a:rPr lang="ru-RU" dirty="0"/>
              <a:t>Предпочитает готовую еду</a:t>
            </a:r>
          </a:p>
        </p:txBody>
      </p:sp>
      <p:sp>
        <p:nvSpPr>
          <p:cNvPr id="154" name="Текст 21">
            <a:extLst>
              <a:ext uri="{FF2B5EF4-FFF2-40B4-BE49-F238E27FC236}">
                <a16:creationId xmlns:a16="http://schemas.microsoft.com/office/drawing/2014/main" id="{0A5AE05E-3591-4527-B2A0-79EDA4CF08BA}"/>
              </a:ext>
            </a:extLst>
          </p:cNvPr>
          <p:cNvSpPr>
            <a:spLocks noGrp="1"/>
          </p:cNvSpPr>
          <p:nvPr userDrawn="1">
            <p:ph type="body" sz="quarter" idx="47" hasCustomPrompt="1"/>
          </p:nvPr>
        </p:nvSpPr>
        <p:spPr>
          <a:xfrm>
            <a:off x="5221606" y="1498695"/>
            <a:ext cx="2000250" cy="355505"/>
          </a:xfrm>
          <a:prstGeom prst="rect">
            <a:avLst/>
          </a:prstGeom>
        </p:spPr>
        <p:txBody>
          <a:bodyPr/>
          <a:lstStyle>
            <a:lvl1pPr marL="0" indent="0">
              <a:lnSpc>
                <a:spcPct val="100000"/>
              </a:lnSpc>
              <a:buNone/>
              <a:defRPr sz="900" spc="-20" baseline="0">
                <a:solidFill>
                  <a:schemeClr val="tx1"/>
                </a:solidFill>
              </a:defRPr>
            </a:lvl1pPr>
            <a:lvl2pPr>
              <a:defRPr sz="1400"/>
            </a:lvl2pPr>
            <a:lvl3pPr>
              <a:defRPr sz="1400"/>
            </a:lvl3pPr>
            <a:lvl4pPr>
              <a:defRPr sz="1400"/>
            </a:lvl4pPr>
            <a:lvl5pPr>
              <a:defRPr sz="1400"/>
            </a:lvl5pPr>
          </a:lstStyle>
          <a:p>
            <a:pPr lvl="0"/>
            <a:r>
              <a:rPr lang="ru-RU" dirty="0">
                <a:effectLst/>
              </a:rPr>
              <a:t>Потребитель в поисках безопасности</a:t>
            </a:r>
            <a:endParaRPr lang="ru-RU" dirty="0"/>
          </a:p>
        </p:txBody>
      </p:sp>
      <p:sp>
        <p:nvSpPr>
          <p:cNvPr id="155" name="Текст 21">
            <a:extLst>
              <a:ext uri="{FF2B5EF4-FFF2-40B4-BE49-F238E27FC236}">
                <a16:creationId xmlns:a16="http://schemas.microsoft.com/office/drawing/2014/main" id="{385618E2-D0DC-4A67-84BF-ECC30DE15FC0}"/>
              </a:ext>
            </a:extLst>
          </p:cNvPr>
          <p:cNvSpPr>
            <a:spLocks noGrp="1"/>
          </p:cNvSpPr>
          <p:nvPr userDrawn="1">
            <p:ph type="body" sz="quarter" idx="48" hasCustomPrompt="1"/>
          </p:nvPr>
        </p:nvSpPr>
        <p:spPr>
          <a:xfrm>
            <a:off x="5221607" y="1856284"/>
            <a:ext cx="1946710" cy="716008"/>
          </a:xfrm>
          <a:prstGeom prst="rect">
            <a:avLst/>
          </a:prstGeom>
        </p:spPr>
        <p:txBody>
          <a:bodyPr/>
          <a:lstStyle>
            <a:lvl1pPr marL="72000" indent="-72000">
              <a:lnSpc>
                <a:spcPts val="1200"/>
              </a:lnSpc>
              <a:spcBef>
                <a:spcPts val="0"/>
              </a:spcBef>
              <a:spcAft>
                <a:spcPts val="200"/>
              </a:spcAft>
              <a:buFont typeface="Open Sans" panose="020B0606030504020204" pitchFamily="34" charset="0"/>
              <a:buChar char="–"/>
              <a:defRPr sz="800" spc="-30" baseline="0">
                <a:solidFill>
                  <a:schemeClr val="accent5"/>
                </a:solidFill>
              </a:defRPr>
            </a:lvl1pPr>
            <a:lvl2pPr>
              <a:defRPr sz="1400"/>
            </a:lvl2pPr>
            <a:lvl3pPr>
              <a:defRPr sz="1400"/>
            </a:lvl3pPr>
            <a:lvl4pPr>
              <a:defRPr sz="1400"/>
            </a:lvl4pPr>
            <a:lvl5pPr>
              <a:defRPr sz="1400"/>
            </a:lvl5pPr>
          </a:lstStyle>
          <a:p>
            <a:pPr lvl="0"/>
            <a:r>
              <a:rPr lang="ru-RU" dirty="0"/>
              <a:t>Нуждается в физической безопасности и защищенности</a:t>
            </a:r>
            <a:endParaRPr lang="en-US" dirty="0"/>
          </a:p>
          <a:p>
            <a:pPr lvl="0"/>
            <a:r>
              <a:rPr lang="ru-RU" dirty="0"/>
              <a:t>Заботится о безопасности персональных данных</a:t>
            </a:r>
          </a:p>
        </p:txBody>
      </p:sp>
      <p:sp>
        <p:nvSpPr>
          <p:cNvPr id="156" name="Текст 21">
            <a:extLst>
              <a:ext uri="{FF2B5EF4-FFF2-40B4-BE49-F238E27FC236}">
                <a16:creationId xmlns:a16="http://schemas.microsoft.com/office/drawing/2014/main" id="{9843C250-34DD-460B-A022-E34862FEBE16}"/>
              </a:ext>
            </a:extLst>
          </p:cNvPr>
          <p:cNvSpPr>
            <a:spLocks noGrp="1"/>
          </p:cNvSpPr>
          <p:nvPr userDrawn="1">
            <p:ph type="body" sz="quarter" idx="49" hasCustomPrompt="1"/>
          </p:nvPr>
        </p:nvSpPr>
        <p:spPr>
          <a:xfrm>
            <a:off x="7282541" y="1756918"/>
            <a:ext cx="2000250" cy="354397"/>
          </a:xfrm>
          <a:prstGeom prst="rect">
            <a:avLst/>
          </a:prstGeom>
        </p:spPr>
        <p:txBody>
          <a:bodyPr/>
          <a:lstStyle>
            <a:lvl1pPr marL="0" indent="0">
              <a:lnSpc>
                <a:spcPct val="100000"/>
              </a:lnSpc>
              <a:buNone/>
              <a:defRPr sz="900" spc="-20" baseline="0">
                <a:solidFill>
                  <a:schemeClr val="tx1"/>
                </a:solidFill>
              </a:defRPr>
            </a:lvl1pPr>
            <a:lvl2pPr>
              <a:defRPr sz="1400"/>
            </a:lvl2pPr>
            <a:lvl3pPr>
              <a:defRPr sz="1400"/>
            </a:lvl3pPr>
            <a:lvl4pPr>
              <a:defRPr sz="1400"/>
            </a:lvl4pPr>
            <a:lvl5pPr>
              <a:defRPr sz="1400"/>
            </a:lvl5pPr>
          </a:lstStyle>
          <a:p>
            <a:pPr lvl="0"/>
            <a:r>
              <a:rPr lang="ru-RU" dirty="0">
                <a:effectLst/>
              </a:rPr>
              <a:t>Потребитель в поисках впечатлений</a:t>
            </a:r>
            <a:endParaRPr lang="ru-RU" dirty="0"/>
          </a:p>
        </p:txBody>
      </p:sp>
      <p:sp>
        <p:nvSpPr>
          <p:cNvPr id="157" name="Текст 21">
            <a:extLst>
              <a:ext uri="{FF2B5EF4-FFF2-40B4-BE49-F238E27FC236}">
                <a16:creationId xmlns:a16="http://schemas.microsoft.com/office/drawing/2014/main" id="{218A7762-0E3E-4128-A1C8-659CABBAC41C}"/>
              </a:ext>
            </a:extLst>
          </p:cNvPr>
          <p:cNvSpPr>
            <a:spLocks noGrp="1"/>
          </p:cNvSpPr>
          <p:nvPr userDrawn="1">
            <p:ph type="body" sz="quarter" idx="50" hasCustomPrompt="1"/>
          </p:nvPr>
        </p:nvSpPr>
        <p:spPr>
          <a:xfrm>
            <a:off x="7282542" y="2114165"/>
            <a:ext cx="1946710" cy="716008"/>
          </a:xfrm>
          <a:prstGeom prst="rect">
            <a:avLst/>
          </a:prstGeom>
        </p:spPr>
        <p:txBody>
          <a:bodyPr/>
          <a:lstStyle>
            <a:lvl1pPr marL="72000" indent="-72000">
              <a:lnSpc>
                <a:spcPts val="1200"/>
              </a:lnSpc>
              <a:spcBef>
                <a:spcPts val="0"/>
              </a:spcBef>
              <a:spcAft>
                <a:spcPts val="200"/>
              </a:spcAft>
              <a:buFont typeface="Open Sans" panose="020B0606030504020204" pitchFamily="34" charset="0"/>
              <a:buChar char="–"/>
              <a:defRPr sz="800" spc="-30" baseline="0">
                <a:solidFill>
                  <a:schemeClr val="accent5"/>
                </a:solidFill>
              </a:defRPr>
            </a:lvl1pPr>
            <a:lvl2pPr>
              <a:defRPr sz="1400"/>
            </a:lvl2pPr>
            <a:lvl3pPr>
              <a:defRPr sz="1400"/>
            </a:lvl3pPr>
            <a:lvl4pPr>
              <a:defRPr sz="1400"/>
            </a:lvl4pPr>
            <a:lvl5pPr>
              <a:defRPr sz="1400"/>
            </a:lvl5pPr>
          </a:lstStyle>
          <a:p>
            <a:pPr lvl="0"/>
            <a:r>
              <a:rPr lang="ru-RU" dirty="0"/>
              <a:t>Использование и впечатления важнее обладания</a:t>
            </a:r>
            <a:endParaRPr lang="en-US" dirty="0"/>
          </a:p>
          <a:p>
            <a:pPr lvl="0"/>
            <a:r>
              <a:rPr lang="ru-RU" dirty="0"/>
              <a:t>Хочет быть членом сообщества</a:t>
            </a:r>
            <a:endParaRPr lang="en-US" dirty="0"/>
          </a:p>
          <a:p>
            <a:pPr lvl="0"/>
            <a:r>
              <a:rPr lang="ru-RU" dirty="0"/>
              <a:t>Ищет комфорт</a:t>
            </a:r>
          </a:p>
        </p:txBody>
      </p:sp>
      <p:sp>
        <p:nvSpPr>
          <p:cNvPr id="158" name="Текст 21">
            <a:extLst>
              <a:ext uri="{FF2B5EF4-FFF2-40B4-BE49-F238E27FC236}">
                <a16:creationId xmlns:a16="http://schemas.microsoft.com/office/drawing/2014/main" id="{1DCA5BCD-B79E-44DB-8EA2-1BD64F06E1DA}"/>
              </a:ext>
            </a:extLst>
          </p:cNvPr>
          <p:cNvSpPr>
            <a:spLocks noGrp="1"/>
          </p:cNvSpPr>
          <p:nvPr userDrawn="1">
            <p:ph type="body" sz="quarter" idx="51" hasCustomPrompt="1"/>
          </p:nvPr>
        </p:nvSpPr>
        <p:spPr>
          <a:xfrm>
            <a:off x="8811864" y="2818597"/>
            <a:ext cx="2000250" cy="235249"/>
          </a:xfrm>
          <a:prstGeom prst="rect">
            <a:avLst/>
          </a:prstGeom>
        </p:spPr>
        <p:txBody>
          <a:bodyPr/>
          <a:lstStyle>
            <a:lvl1pPr marL="0" indent="0">
              <a:lnSpc>
                <a:spcPct val="100000"/>
              </a:lnSpc>
              <a:buNone/>
              <a:defRPr sz="900" spc="-20" baseline="0">
                <a:solidFill>
                  <a:schemeClr val="tx1"/>
                </a:solidFill>
              </a:defRPr>
            </a:lvl1pPr>
            <a:lvl2pPr>
              <a:defRPr sz="1400"/>
            </a:lvl2pPr>
            <a:lvl3pPr>
              <a:defRPr sz="1400"/>
            </a:lvl3pPr>
            <a:lvl4pPr>
              <a:defRPr sz="1400"/>
            </a:lvl4pPr>
            <a:lvl5pPr>
              <a:defRPr sz="1400"/>
            </a:lvl5pPr>
          </a:lstStyle>
          <a:p>
            <a:pPr lvl="0"/>
            <a:r>
              <a:rPr lang="ru-RU" dirty="0">
                <a:effectLst/>
              </a:rPr>
              <a:t>Осознанный потребитель</a:t>
            </a:r>
            <a:endParaRPr lang="ru-RU" dirty="0"/>
          </a:p>
        </p:txBody>
      </p:sp>
      <p:sp>
        <p:nvSpPr>
          <p:cNvPr id="159" name="Текст 21">
            <a:extLst>
              <a:ext uri="{FF2B5EF4-FFF2-40B4-BE49-F238E27FC236}">
                <a16:creationId xmlns:a16="http://schemas.microsoft.com/office/drawing/2014/main" id="{42C4F0B4-3CE6-4FE9-BFBF-221B30D6D59A}"/>
              </a:ext>
            </a:extLst>
          </p:cNvPr>
          <p:cNvSpPr>
            <a:spLocks noGrp="1"/>
          </p:cNvSpPr>
          <p:nvPr userDrawn="1">
            <p:ph type="body" sz="quarter" idx="52" hasCustomPrompt="1"/>
          </p:nvPr>
        </p:nvSpPr>
        <p:spPr>
          <a:xfrm>
            <a:off x="8811864" y="3056696"/>
            <a:ext cx="2106505" cy="922386"/>
          </a:xfrm>
          <a:prstGeom prst="rect">
            <a:avLst/>
          </a:prstGeom>
        </p:spPr>
        <p:txBody>
          <a:bodyPr/>
          <a:lstStyle>
            <a:lvl1pPr marL="72000" indent="-72000">
              <a:lnSpc>
                <a:spcPts val="1200"/>
              </a:lnSpc>
              <a:spcBef>
                <a:spcPts val="0"/>
              </a:spcBef>
              <a:spcAft>
                <a:spcPts val="200"/>
              </a:spcAft>
              <a:buFont typeface="Open Sans" panose="020B0606030504020204" pitchFamily="34" charset="0"/>
              <a:buChar char="–"/>
              <a:defRPr sz="800" spc="-30" baseline="0">
                <a:solidFill>
                  <a:schemeClr val="accent5"/>
                </a:solidFill>
              </a:defRPr>
            </a:lvl1pPr>
            <a:lvl2pPr>
              <a:defRPr sz="1400"/>
            </a:lvl2pPr>
            <a:lvl3pPr>
              <a:defRPr sz="1400"/>
            </a:lvl3pPr>
            <a:lvl4pPr>
              <a:defRPr sz="1400"/>
            </a:lvl4pPr>
            <a:lvl5pPr>
              <a:defRPr sz="1400"/>
            </a:lvl5pPr>
          </a:lstStyle>
          <a:p>
            <a:pPr lvl="0"/>
            <a:r>
              <a:rPr lang="ru-RU" dirty="0"/>
              <a:t>Выбирает «эко-бренды» </a:t>
            </a:r>
            <a:endParaRPr lang="en-US" dirty="0"/>
          </a:p>
          <a:p>
            <a:pPr lvl="0"/>
            <a:r>
              <a:rPr lang="ru-RU" dirty="0"/>
              <a:t>Участвует в борьбе за экологию </a:t>
            </a:r>
            <a:endParaRPr lang="en-US" dirty="0"/>
          </a:p>
          <a:p>
            <a:pPr lvl="0"/>
            <a:r>
              <a:rPr lang="ru-RU" dirty="0"/>
              <a:t>Личный вклад: в благотворительность, вегетарианство, совместное потребление</a:t>
            </a:r>
          </a:p>
        </p:txBody>
      </p:sp>
      <p:sp>
        <p:nvSpPr>
          <p:cNvPr id="160" name="Текст 21">
            <a:extLst>
              <a:ext uri="{FF2B5EF4-FFF2-40B4-BE49-F238E27FC236}">
                <a16:creationId xmlns:a16="http://schemas.microsoft.com/office/drawing/2014/main" id="{AC8155FC-8B57-44AC-876F-AC444EF28406}"/>
              </a:ext>
            </a:extLst>
          </p:cNvPr>
          <p:cNvSpPr>
            <a:spLocks noGrp="1"/>
          </p:cNvSpPr>
          <p:nvPr userDrawn="1">
            <p:ph type="body" sz="quarter" idx="53" hasCustomPrompt="1"/>
          </p:nvPr>
        </p:nvSpPr>
        <p:spPr>
          <a:xfrm>
            <a:off x="9719833" y="4072776"/>
            <a:ext cx="2000250" cy="235249"/>
          </a:xfrm>
          <a:prstGeom prst="rect">
            <a:avLst/>
          </a:prstGeom>
        </p:spPr>
        <p:txBody>
          <a:bodyPr/>
          <a:lstStyle>
            <a:lvl1pPr marL="0" indent="0">
              <a:lnSpc>
                <a:spcPct val="100000"/>
              </a:lnSpc>
              <a:buNone/>
              <a:defRPr sz="900" spc="-20" baseline="0">
                <a:solidFill>
                  <a:schemeClr val="tx1"/>
                </a:solidFill>
              </a:defRPr>
            </a:lvl1pPr>
            <a:lvl2pPr>
              <a:defRPr sz="1400"/>
            </a:lvl2pPr>
            <a:lvl3pPr>
              <a:defRPr sz="1400"/>
            </a:lvl3pPr>
            <a:lvl4pPr>
              <a:defRPr sz="1400"/>
            </a:lvl4pPr>
            <a:lvl5pPr>
              <a:defRPr sz="1400"/>
            </a:lvl5pPr>
          </a:lstStyle>
          <a:p>
            <a:pPr lvl="0"/>
            <a:r>
              <a:rPr lang="ru-RU" dirty="0">
                <a:effectLst/>
              </a:rPr>
              <a:t>Технологичный потребитель</a:t>
            </a:r>
          </a:p>
        </p:txBody>
      </p:sp>
      <p:sp>
        <p:nvSpPr>
          <p:cNvPr id="161" name="Текст 21">
            <a:extLst>
              <a:ext uri="{FF2B5EF4-FFF2-40B4-BE49-F238E27FC236}">
                <a16:creationId xmlns:a16="http://schemas.microsoft.com/office/drawing/2014/main" id="{A650255C-A147-4F15-A612-D95D77216B71}"/>
              </a:ext>
            </a:extLst>
          </p:cNvPr>
          <p:cNvSpPr>
            <a:spLocks noGrp="1"/>
          </p:cNvSpPr>
          <p:nvPr userDrawn="1">
            <p:ph type="body" sz="quarter" idx="54" hasCustomPrompt="1"/>
          </p:nvPr>
        </p:nvSpPr>
        <p:spPr>
          <a:xfrm>
            <a:off x="9719834" y="4310875"/>
            <a:ext cx="2000250" cy="909700"/>
          </a:xfrm>
          <a:prstGeom prst="rect">
            <a:avLst/>
          </a:prstGeom>
        </p:spPr>
        <p:txBody>
          <a:bodyPr/>
          <a:lstStyle>
            <a:lvl1pPr marL="72000" indent="-72000">
              <a:lnSpc>
                <a:spcPts val="1200"/>
              </a:lnSpc>
              <a:spcBef>
                <a:spcPts val="0"/>
              </a:spcBef>
              <a:spcAft>
                <a:spcPts val="200"/>
              </a:spcAft>
              <a:buFont typeface="Open Sans" panose="020B0606030504020204" pitchFamily="34" charset="0"/>
              <a:buChar char="–"/>
              <a:defRPr sz="800" spc="-30" baseline="0">
                <a:solidFill>
                  <a:schemeClr val="accent5"/>
                </a:solidFill>
              </a:defRPr>
            </a:lvl1pPr>
            <a:lvl2pPr>
              <a:defRPr sz="1400"/>
            </a:lvl2pPr>
            <a:lvl3pPr>
              <a:defRPr sz="1400"/>
            </a:lvl3pPr>
            <a:lvl4pPr>
              <a:defRPr sz="1400"/>
            </a:lvl4pPr>
            <a:lvl5pPr>
              <a:defRPr sz="1400"/>
            </a:lvl5pPr>
          </a:lstStyle>
          <a:p>
            <a:pPr lvl="0"/>
            <a:r>
              <a:rPr lang="ru-RU" dirty="0"/>
              <a:t>Максимально использует мобильные устройства </a:t>
            </a:r>
            <a:endParaRPr lang="en-US" dirty="0"/>
          </a:p>
          <a:p>
            <a:pPr lvl="0"/>
            <a:r>
              <a:rPr lang="ru-RU" dirty="0"/>
              <a:t>Ищет «лучшую» сделку </a:t>
            </a:r>
            <a:endParaRPr lang="en-US" dirty="0"/>
          </a:p>
          <a:p>
            <a:pPr lvl="0"/>
            <a:r>
              <a:rPr lang="ru-RU" dirty="0"/>
              <a:t>Приветствует персонализированные предложения</a:t>
            </a:r>
          </a:p>
        </p:txBody>
      </p:sp>
      <p:sp>
        <p:nvSpPr>
          <p:cNvPr id="162" name="Текст 21">
            <a:extLst>
              <a:ext uri="{FF2B5EF4-FFF2-40B4-BE49-F238E27FC236}">
                <a16:creationId xmlns:a16="http://schemas.microsoft.com/office/drawing/2014/main" id="{E44402A3-D453-4C91-B624-938D68A015D3}"/>
              </a:ext>
            </a:extLst>
          </p:cNvPr>
          <p:cNvSpPr>
            <a:spLocks noGrp="1"/>
          </p:cNvSpPr>
          <p:nvPr userDrawn="1">
            <p:ph type="body" sz="quarter" idx="55" hasCustomPrompt="1"/>
          </p:nvPr>
        </p:nvSpPr>
        <p:spPr>
          <a:xfrm>
            <a:off x="10001251" y="5378300"/>
            <a:ext cx="2000250" cy="235249"/>
          </a:xfrm>
          <a:prstGeom prst="rect">
            <a:avLst/>
          </a:prstGeom>
        </p:spPr>
        <p:txBody>
          <a:bodyPr/>
          <a:lstStyle>
            <a:lvl1pPr marL="0" indent="0">
              <a:lnSpc>
                <a:spcPct val="100000"/>
              </a:lnSpc>
              <a:buNone/>
              <a:defRPr sz="900" spc="-20" baseline="0">
                <a:solidFill>
                  <a:schemeClr val="tx1"/>
                </a:solidFill>
              </a:defRPr>
            </a:lvl1pPr>
            <a:lvl2pPr>
              <a:defRPr sz="1400"/>
            </a:lvl2pPr>
            <a:lvl3pPr>
              <a:defRPr sz="1400"/>
            </a:lvl3pPr>
            <a:lvl4pPr>
              <a:defRPr sz="1400"/>
            </a:lvl4pPr>
            <a:lvl5pPr>
              <a:defRPr sz="1400"/>
            </a:lvl5pPr>
          </a:lstStyle>
          <a:p>
            <a:pPr lvl="0"/>
            <a:r>
              <a:rPr lang="ru-RU" dirty="0">
                <a:effectLst/>
              </a:rPr>
              <a:t>Влиятельный потребитель</a:t>
            </a:r>
            <a:endParaRPr lang="ru-RU" dirty="0"/>
          </a:p>
        </p:txBody>
      </p:sp>
      <p:sp>
        <p:nvSpPr>
          <p:cNvPr id="163" name="Текст 21">
            <a:extLst>
              <a:ext uri="{FF2B5EF4-FFF2-40B4-BE49-F238E27FC236}">
                <a16:creationId xmlns:a16="http://schemas.microsoft.com/office/drawing/2014/main" id="{37A985EF-E68D-45DD-A33D-27305825B593}"/>
              </a:ext>
            </a:extLst>
          </p:cNvPr>
          <p:cNvSpPr>
            <a:spLocks noGrp="1"/>
          </p:cNvSpPr>
          <p:nvPr userDrawn="1">
            <p:ph type="body" sz="quarter" idx="56" hasCustomPrompt="1"/>
          </p:nvPr>
        </p:nvSpPr>
        <p:spPr>
          <a:xfrm>
            <a:off x="10001251" y="5616398"/>
            <a:ext cx="2021630" cy="908227"/>
          </a:xfrm>
          <a:prstGeom prst="rect">
            <a:avLst/>
          </a:prstGeom>
        </p:spPr>
        <p:txBody>
          <a:bodyPr/>
          <a:lstStyle>
            <a:lvl1pPr marL="72000" indent="-72000">
              <a:lnSpc>
                <a:spcPts val="1200"/>
              </a:lnSpc>
              <a:spcBef>
                <a:spcPts val="0"/>
              </a:spcBef>
              <a:spcAft>
                <a:spcPts val="200"/>
              </a:spcAft>
              <a:buFont typeface="Open Sans" panose="020B0606030504020204" pitchFamily="34" charset="0"/>
              <a:buChar char="–"/>
              <a:defRPr sz="800" spc="-30" baseline="0">
                <a:solidFill>
                  <a:schemeClr val="accent5"/>
                </a:solidFill>
              </a:defRPr>
            </a:lvl1pPr>
            <a:lvl2pPr>
              <a:defRPr sz="1400"/>
            </a:lvl2pPr>
            <a:lvl3pPr>
              <a:defRPr sz="1400"/>
            </a:lvl3pPr>
            <a:lvl4pPr>
              <a:defRPr sz="1400"/>
            </a:lvl4pPr>
            <a:lvl5pPr>
              <a:defRPr sz="1400"/>
            </a:lvl5pPr>
          </a:lstStyle>
          <a:p>
            <a:pPr lvl="0"/>
            <a:r>
              <a:rPr lang="ru-RU" dirty="0"/>
              <a:t>Ценит рекомендации блогеров и селебрити, влиятельных в медиа среде</a:t>
            </a:r>
            <a:endParaRPr lang="en-US" dirty="0"/>
          </a:p>
          <a:p>
            <a:pPr lvl="0"/>
            <a:r>
              <a:rPr lang="ru-RU" dirty="0"/>
              <a:t>Изучает онлайн-обзоры и отзывы обычных потребителей</a:t>
            </a:r>
          </a:p>
        </p:txBody>
      </p:sp>
      <p:sp>
        <p:nvSpPr>
          <p:cNvPr id="165" name="Текст 21">
            <a:extLst>
              <a:ext uri="{FF2B5EF4-FFF2-40B4-BE49-F238E27FC236}">
                <a16:creationId xmlns:a16="http://schemas.microsoft.com/office/drawing/2014/main" id="{D33BCCC9-3086-4B9B-BC3B-B06C5052CE8E}"/>
              </a:ext>
            </a:extLst>
          </p:cNvPr>
          <p:cNvSpPr>
            <a:spLocks noGrp="1"/>
          </p:cNvSpPr>
          <p:nvPr>
            <p:ph type="body" sz="quarter" idx="20" hasCustomPrompt="1"/>
          </p:nvPr>
        </p:nvSpPr>
        <p:spPr>
          <a:xfrm>
            <a:off x="4773570" y="4449959"/>
            <a:ext cx="2652953" cy="909345"/>
          </a:xfrm>
          <a:prstGeom prst="rect">
            <a:avLst/>
          </a:prstGeom>
        </p:spPr>
        <p:txBody>
          <a:bodyPr/>
          <a:lstStyle>
            <a:lvl1pPr marL="0" indent="0" algn="ctr">
              <a:lnSpc>
                <a:spcPts val="1500"/>
              </a:lnSpc>
              <a:spcBef>
                <a:spcPts val="0"/>
              </a:spcBef>
              <a:buNone/>
              <a:defRPr sz="1200" spc="-40" baseline="0">
                <a:solidFill>
                  <a:schemeClr val="tx1"/>
                </a:solidFill>
              </a:defRPr>
            </a:lvl1pPr>
            <a:lvl2pPr>
              <a:defRPr sz="1400"/>
            </a:lvl2pPr>
            <a:lvl3pPr>
              <a:defRPr sz="1400"/>
            </a:lvl3pPr>
            <a:lvl4pPr>
              <a:defRPr sz="1400"/>
            </a:lvl4pPr>
            <a:lvl5pPr>
              <a:defRPr sz="1400"/>
            </a:lvl5pPr>
          </a:lstStyle>
          <a:p>
            <a:pPr lvl="0"/>
            <a:r>
              <a:rPr lang="ru-RU" dirty="0"/>
              <a:t>Потребитель становится требовательнее, но не всегда готов тратить больше при наличии альтернатив</a:t>
            </a:r>
          </a:p>
        </p:txBody>
      </p:sp>
      <p:sp>
        <p:nvSpPr>
          <p:cNvPr id="166" name="Текст 21">
            <a:extLst>
              <a:ext uri="{FF2B5EF4-FFF2-40B4-BE49-F238E27FC236}">
                <a16:creationId xmlns:a16="http://schemas.microsoft.com/office/drawing/2014/main" id="{A4CD4D79-BD8B-4EF1-8B85-D3B6907DFFF7}"/>
              </a:ext>
            </a:extLst>
          </p:cNvPr>
          <p:cNvSpPr>
            <a:spLocks noGrp="1"/>
          </p:cNvSpPr>
          <p:nvPr>
            <p:ph type="body" sz="quarter" idx="22" hasCustomPrompt="1"/>
          </p:nvPr>
        </p:nvSpPr>
        <p:spPr>
          <a:xfrm>
            <a:off x="5287676" y="6286500"/>
            <a:ext cx="1672510" cy="341359"/>
          </a:xfrm>
          <a:prstGeom prst="rect">
            <a:avLst/>
          </a:prstGeom>
        </p:spPr>
        <p:txBody>
          <a:bodyPr/>
          <a:lstStyle>
            <a:lvl1pPr marL="0" indent="0" algn="ctr">
              <a:lnSpc>
                <a:spcPct val="100000"/>
              </a:lnSpc>
              <a:buNone/>
              <a:defRPr sz="1600" spc="-20" baseline="0">
                <a:solidFill>
                  <a:schemeClr val="bg1"/>
                </a:solidFill>
                <a:latin typeface="+mj-lt"/>
              </a:defRPr>
            </a:lvl1pPr>
            <a:lvl2pPr>
              <a:defRPr sz="1400"/>
            </a:lvl2pPr>
            <a:lvl3pPr>
              <a:defRPr sz="1400"/>
            </a:lvl3pPr>
            <a:lvl4pPr>
              <a:defRPr sz="1400"/>
            </a:lvl4pPr>
            <a:lvl5pPr>
              <a:defRPr sz="1400"/>
            </a:lvl5pPr>
          </a:lstStyle>
          <a:p>
            <a:pPr lvl="0"/>
            <a:r>
              <a:rPr lang="ru-RU" dirty="0"/>
              <a:t>ТРЕНДЫ</a:t>
            </a:r>
            <a:endParaRPr lang="en-US" dirty="0"/>
          </a:p>
        </p:txBody>
      </p:sp>
      <p:sp>
        <p:nvSpPr>
          <p:cNvPr id="71" name="Овал 70">
            <a:extLst>
              <a:ext uri="{FF2B5EF4-FFF2-40B4-BE49-F238E27FC236}">
                <a16:creationId xmlns:a16="http://schemas.microsoft.com/office/drawing/2014/main" id="{6511539D-3873-4AD1-8A33-2EA062A65DA0}"/>
              </a:ext>
            </a:extLst>
          </p:cNvPr>
          <p:cNvSpPr/>
          <p:nvPr userDrawn="1"/>
        </p:nvSpPr>
        <p:spPr>
          <a:xfrm>
            <a:off x="11668125" y="238125"/>
            <a:ext cx="285750" cy="285750"/>
          </a:xfrm>
          <a:prstGeom prst="ellipse">
            <a:avLst/>
          </a:prstGeom>
          <a:solidFill>
            <a:srgbClr val="5FAF2D"/>
          </a:solidFill>
          <a:ln w="4763" cap="flat">
            <a:noFill/>
            <a:prstDash val="solid"/>
            <a:miter/>
          </a:ln>
        </p:spPr>
        <p:txBody>
          <a:bodyPr rtlCol="0" anchor="ctr"/>
          <a:lstStyle/>
          <a:p>
            <a:endParaRPr lang="ru-RU"/>
          </a:p>
        </p:txBody>
      </p:sp>
      <p:sp>
        <p:nvSpPr>
          <p:cNvPr id="72" name="Номер слайда 6">
            <a:extLst>
              <a:ext uri="{FF2B5EF4-FFF2-40B4-BE49-F238E27FC236}">
                <a16:creationId xmlns:a16="http://schemas.microsoft.com/office/drawing/2014/main" id="{E839AA52-8E15-4C5E-BBBE-2CF68D62B7AC}"/>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
        <p:nvSpPr>
          <p:cNvPr id="70" name="Рисунок 69">
            <a:extLst>
              <a:ext uri="{FF2B5EF4-FFF2-40B4-BE49-F238E27FC236}">
                <a16:creationId xmlns:a16="http://schemas.microsoft.com/office/drawing/2014/main" id="{E6630083-0155-4739-9611-63181F9D9E9E}"/>
              </a:ext>
            </a:extLst>
          </p:cNvPr>
          <p:cNvSpPr>
            <a:spLocks noGrp="1"/>
          </p:cNvSpPr>
          <p:nvPr>
            <p:ph type="pic" sz="quarter" idx="59" hasCustomPrompt="1"/>
          </p:nvPr>
        </p:nvSpPr>
        <p:spPr>
          <a:xfrm>
            <a:off x="3600249" y="3994970"/>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accent6"/>
          </a:solidFill>
        </p:spPr>
        <p:txBody>
          <a:bodyPr wrap="square">
            <a:noAutofit/>
          </a:bodyPr>
          <a:lstStyle>
            <a:lvl1pPr marL="0" indent="0" algn="ctr">
              <a:buNone/>
              <a:defRPr sz="800"/>
            </a:lvl1pPr>
          </a:lstStyle>
          <a:p>
            <a:r>
              <a:rPr lang="en-US"/>
              <a:t>ico</a:t>
            </a:r>
            <a:endParaRPr lang="ru-RU" dirty="0"/>
          </a:p>
        </p:txBody>
      </p:sp>
      <p:sp>
        <p:nvSpPr>
          <p:cNvPr id="73" name="Рисунок 72">
            <a:extLst>
              <a:ext uri="{FF2B5EF4-FFF2-40B4-BE49-F238E27FC236}">
                <a16:creationId xmlns:a16="http://schemas.microsoft.com/office/drawing/2014/main" id="{DE184580-9E44-467D-BB4A-8EBE8B58806C}"/>
              </a:ext>
            </a:extLst>
          </p:cNvPr>
          <p:cNvSpPr>
            <a:spLocks noGrp="1"/>
          </p:cNvSpPr>
          <p:nvPr>
            <p:ph type="pic" sz="quarter" idx="60" hasCustomPrompt="1"/>
          </p:nvPr>
        </p:nvSpPr>
        <p:spPr>
          <a:xfrm>
            <a:off x="4681036" y="3346218"/>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accent6"/>
          </a:solidFill>
        </p:spPr>
        <p:txBody>
          <a:bodyPr wrap="square">
            <a:noAutofit/>
          </a:bodyPr>
          <a:lstStyle>
            <a:lvl1pPr marL="0" indent="0" algn="ctr">
              <a:buNone/>
              <a:defRPr sz="800"/>
            </a:lvl1pPr>
          </a:lstStyle>
          <a:p>
            <a:r>
              <a:rPr lang="en-US"/>
              <a:t>ico</a:t>
            </a:r>
            <a:endParaRPr lang="ru-RU" dirty="0"/>
          </a:p>
        </p:txBody>
      </p:sp>
      <p:sp>
        <p:nvSpPr>
          <p:cNvPr id="74" name="Рисунок 73">
            <a:extLst>
              <a:ext uri="{FF2B5EF4-FFF2-40B4-BE49-F238E27FC236}">
                <a16:creationId xmlns:a16="http://schemas.microsoft.com/office/drawing/2014/main" id="{45BA74A9-10BA-433E-809D-907F5F61ABFB}"/>
              </a:ext>
            </a:extLst>
          </p:cNvPr>
          <p:cNvSpPr>
            <a:spLocks noGrp="1"/>
          </p:cNvSpPr>
          <p:nvPr>
            <p:ph type="pic" sz="quarter" idx="61" hasCustomPrompt="1"/>
          </p:nvPr>
        </p:nvSpPr>
        <p:spPr>
          <a:xfrm>
            <a:off x="5897872" y="3137167"/>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accent6"/>
          </a:solidFill>
        </p:spPr>
        <p:txBody>
          <a:bodyPr wrap="square">
            <a:noAutofit/>
          </a:bodyPr>
          <a:lstStyle>
            <a:lvl1pPr marL="0" indent="0" algn="ctr">
              <a:buNone/>
              <a:defRPr sz="800"/>
            </a:lvl1pPr>
          </a:lstStyle>
          <a:p>
            <a:r>
              <a:rPr lang="en-US"/>
              <a:t>ico</a:t>
            </a:r>
            <a:endParaRPr lang="ru-RU" dirty="0"/>
          </a:p>
        </p:txBody>
      </p:sp>
      <p:sp>
        <p:nvSpPr>
          <p:cNvPr id="75" name="Рисунок 74">
            <a:extLst>
              <a:ext uri="{FF2B5EF4-FFF2-40B4-BE49-F238E27FC236}">
                <a16:creationId xmlns:a16="http://schemas.microsoft.com/office/drawing/2014/main" id="{82B9946C-7ADD-48E0-B0F1-D3DB0BF54768}"/>
              </a:ext>
            </a:extLst>
          </p:cNvPr>
          <p:cNvSpPr>
            <a:spLocks noGrp="1"/>
          </p:cNvSpPr>
          <p:nvPr>
            <p:ph type="pic" sz="quarter" idx="62" hasCustomPrompt="1"/>
          </p:nvPr>
        </p:nvSpPr>
        <p:spPr>
          <a:xfrm>
            <a:off x="7128961" y="3364651"/>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accent6"/>
          </a:solidFill>
        </p:spPr>
        <p:txBody>
          <a:bodyPr wrap="square">
            <a:noAutofit/>
          </a:bodyPr>
          <a:lstStyle>
            <a:lvl1pPr marL="0" indent="0" algn="ctr">
              <a:buNone/>
              <a:defRPr sz="800"/>
            </a:lvl1pPr>
          </a:lstStyle>
          <a:p>
            <a:r>
              <a:rPr lang="en-US"/>
              <a:t>ico</a:t>
            </a:r>
            <a:endParaRPr lang="ru-RU" dirty="0"/>
          </a:p>
        </p:txBody>
      </p:sp>
      <p:sp>
        <p:nvSpPr>
          <p:cNvPr id="76" name="Рисунок 75">
            <a:extLst>
              <a:ext uri="{FF2B5EF4-FFF2-40B4-BE49-F238E27FC236}">
                <a16:creationId xmlns:a16="http://schemas.microsoft.com/office/drawing/2014/main" id="{2203963D-6A3E-49F5-817F-D66D52C3EFC1}"/>
              </a:ext>
            </a:extLst>
          </p:cNvPr>
          <p:cNvSpPr>
            <a:spLocks noGrp="1"/>
          </p:cNvSpPr>
          <p:nvPr>
            <p:ph type="pic" sz="quarter" idx="63" hasCustomPrompt="1"/>
          </p:nvPr>
        </p:nvSpPr>
        <p:spPr>
          <a:xfrm>
            <a:off x="8200523" y="3994970"/>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accent6"/>
          </a:solidFill>
        </p:spPr>
        <p:txBody>
          <a:bodyPr wrap="square">
            <a:noAutofit/>
          </a:bodyPr>
          <a:lstStyle>
            <a:lvl1pPr marL="0" indent="0" algn="ctr">
              <a:buNone/>
              <a:defRPr sz="800"/>
            </a:lvl1pPr>
          </a:lstStyle>
          <a:p>
            <a:r>
              <a:rPr lang="en-US"/>
              <a:t>ico</a:t>
            </a:r>
            <a:endParaRPr lang="ru-RU" dirty="0"/>
          </a:p>
        </p:txBody>
      </p:sp>
      <p:sp>
        <p:nvSpPr>
          <p:cNvPr id="77" name="Рисунок 76">
            <a:extLst>
              <a:ext uri="{FF2B5EF4-FFF2-40B4-BE49-F238E27FC236}">
                <a16:creationId xmlns:a16="http://schemas.microsoft.com/office/drawing/2014/main" id="{594865E6-FF93-4FCE-ABAE-AEF0BA0040B3}"/>
              </a:ext>
            </a:extLst>
          </p:cNvPr>
          <p:cNvSpPr>
            <a:spLocks noGrp="1"/>
          </p:cNvSpPr>
          <p:nvPr>
            <p:ph type="pic" sz="quarter" idx="64" hasCustomPrompt="1"/>
          </p:nvPr>
        </p:nvSpPr>
        <p:spPr>
          <a:xfrm>
            <a:off x="8981908" y="4934817"/>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accent6"/>
          </a:solidFill>
        </p:spPr>
        <p:txBody>
          <a:bodyPr wrap="square">
            <a:noAutofit/>
          </a:bodyPr>
          <a:lstStyle>
            <a:lvl1pPr marL="0" indent="0" algn="ctr">
              <a:buNone/>
              <a:defRPr sz="800"/>
            </a:lvl1pPr>
          </a:lstStyle>
          <a:p>
            <a:r>
              <a:rPr lang="en-US"/>
              <a:t>ico</a:t>
            </a:r>
            <a:endParaRPr lang="ru-RU" dirty="0"/>
          </a:p>
        </p:txBody>
      </p:sp>
      <p:sp>
        <p:nvSpPr>
          <p:cNvPr id="78" name="Рисунок 77">
            <a:extLst>
              <a:ext uri="{FF2B5EF4-FFF2-40B4-BE49-F238E27FC236}">
                <a16:creationId xmlns:a16="http://schemas.microsoft.com/office/drawing/2014/main" id="{8AE9A1D5-7664-4970-8C31-6F0C72310E43}"/>
              </a:ext>
            </a:extLst>
          </p:cNvPr>
          <p:cNvSpPr>
            <a:spLocks noGrp="1"/>
          </p:cNvSpPr>
          <p:nvPr>
            <p:ph type="pic" sz="quarter" idx="65" hasCustomPrompt="1"/>
          </p:nvPr>
        </p:nvSpPr>
        <p:spPr>
          <a:xfrm>
            <a:off x="9381623" y="6091070"/>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accent6"/>
          </a:solidFill>
        </p:spPr>
        <p:txBody>
          <a:bodyPr wrap="square">
            <a:noAutofit/>
          </a:bodyPr>
          <a:lstStyle>
            <a:lvl1pPr marL="0" indent="0" algn="ctr">
              <a:buNone/>
              <a:defRPr sz="800"/>
            </a:lvl1pPr>
          </a:lstStyle>
          <a:p>
            <a:r>
              <a:rPr lang="en-US"/>
              <a:t>ico</a:t>
            </a:r>
            <a:endParaRPr lang="ru-RU" dirty="0"/>
          </a:p>
        </p:txBody>
      </p:sp>
      <p:sp>
        <p:nvSpPr>
          <p:cNvPr id="79" name="Рисунок 78">
            <a:extLst>
              <a:ext uri="{FF2B5EF4-FFF2-40B4-BE49-F238E27FC236}">
                <a16:creationId xmlns:a16="http://schemas.microsoft.com/office/drawing/2014/main" id="{4F00C8BC-69AB-44E5-AB0F-1CAAE1C2BBB0}"/>
              </a:ext>
            </a:extLst>
          </p:cNvPr>
          <p:cNvSpPr>
            <a:spLocks noGrp="1"/>
          </p:cNvSpPr>
          <p:nvPr>
            <p:ph type="pic" sz="quarter" idx="66" hasCustomPrompt="1"/>
          </p:nvPr>
        </p:nvSpPr>
        <p:spPr>
          <a:xfrm>
            <a:off x="2817788" y="4934817"/>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accent6"/>
          </a:solidFill>
        </p:spPr>
        <p:txBody>
          <a:bodyPr wrap="square">
            <a:noAutofit/>
          </a:bodyPr>
          <a:lstStyle>
            <a:lvl1pPr marL="0" indent="0" algn="ctr">
              <a:buNone/>
              <a:defRPr sz="800"/>
            </a:lvl1pPr>
          </a:lstStyle>
          <a:p>
            <a:r>
              <a:rPr lang="en-US"/>
              <a:t>ico</a:t>
            </a:r>
            <a:endParaRPr lang="ru-RU" dirty="0"/>
          </a:p>
        </p:txBody>
      </p:sp>
      <p:sp>
        <p:nvSpPr>
          <p:cNvPr id="80" name="Рисунок 79">
            <a:extLst>
              <a:ext uri="{FF2B5EF4-FFF2-40B4-BE49-F238E27FC236}">
                <a16:creationId xmlns:a16="http://schemas.microsoft.com/office/drawing/2014/main" id="{4FD42423-D977-44D7-83BB-612A1160AAEA}"/>
              </a:ext>
            </a:extLst>
          </p:cNvPr>
          <p:cNvSpPr>
            <a:spLocks noGrp="1"/>
          </p:cNvSpPr>
          <p:nvPr>
            <p:ph type="pic" sz="quarter" idx="67" hasCustomPrompt="1"/>
          </p:nvPr>
        </p:nvSpPr>
        <p:spPr>
          <a:xfrm>
            <a:off x="2419920" y="6091070"/>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accent6"/>
          </a:solidFill>
        </p:spPr>
        <p:txBody>
          <a:bodyPr wrap="square">
            <a:noAutofit/>
          </a:bodyPr>
          <a:lstStyle>
            <a:lvl1pPr marL="0" indent="0" algn="ctr">
              <a:buNone/>
              <a:defRPr sz="800"/>
            </a:lvl1pPr>
          </a:lstStyle>
          <a:p>
            <a:r>
              <a:rPr lang="en-US"/>
              <a:t>ico</a:t>
            </a:r>
            <a:endParaRPr lang="ru-RU" dirty="0"/>
          </a:p>
        </p:txBody>
      </p:sp>
    </p:spTree>
    <p:extLst>
      <p:ext uri="{BB962C8B-B14F-4D97-AF65-F5344CB8AC3E}">
        <p14:creationId xmlns:p14="http://schemas.microsoft.com/office/powerpoint/2010/main" val="2798011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11/11/2022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Слайд с преимуществами 2">
    <p:bg>
      <p:bgPr>
        <a:solidFill>
          <a:schemeClr val="bg1"/>
        </a:solidFill>
        <a:effectLst/>
      </p:bgPr>
    </p:bg>
    <p:spTree>
      <p:nvGrpSpPr>
        <p:cNvPr id="1" name=""/>
        <p:cNvGrpSpPr/>
        <p:nvPr/>
      </p:nvGrpSpPr>
      <p:grpSpPr>
        <a:xfrm>
          <a:off x="0" y="0"/>
          <a:ext cx="0" cy="0"/>
          <a:chOff x="0" y="0"/>
          <a:chExt cx="0" cy="0"/>
        </a:xfrm>
      </p:grpSpPr>
      <p:pic>
        <p:nvPicPr>
          <p:cNvPr id="71" name="Object 1" descr="preencoded.png">
            <a:extLst>
              <a:ext uri="{FF2B5EF4-FFF2-40B4-BE49-F238E27FC236}">
                <a16:creationId xmlns:a16="http://schemas.microsoft.com/office/drawing/2014/main" id="{239BD11C-EF18-48AD-9553-D3686D6145BD}"/>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2562225" y="3324225"/>
            <a:ext cx="7062788" cy="3533775"/>
          </a:xfrm>
          <a:prstGeom prst="rect">
            <a:avLst/>
          </a:prstGeom>
        </p:spPr>
      </p:pic>
      <p:pic>
        <p:nvPicPr>
          <p:cNvPr id="72" name="Object 3" descr="preencoded.png">
            <a:extLst>
              <a:ext uri="{FF2B5EF4-FFF2-40B4-BE49-F238E27FC236}">
                <a16:creationId xmlns:a16="http://schemas.microsoft.com/office/drawing/2014/main" id="{6A363CC4-6426-4D08-B367-090FFA1B1530}"/>
              </a:ext>
            </a:extLst>
          </p:cNvPr>
          <p:cNvPicPr>
            <a:picLocks noChangeAspect="1"/>
          </p:cNvPicPr>
          <p:nvPr userDrawn="1"/>
        </p:nvPicPr>
        <p:blipFill>
          <a:blip r:embed="rId4">
            <a:extLst>
              <a:ext uri="{96DAC541-7B7A-43D3-8B79-37D633B846F1}">
                <asvg:svgBlip xmlns="" xmlns:asvg="http://schemas.microsoft.com/office/drawing/2016/SVG/main" r:embed="rId5"/>
              </a:ext>
            </a:extLst>
          </a:blip>
          <a:srcRect/>
          <a:stretch/>
        </p:blipFill>
        <p:spPr>
          <a:xfrm>
            <a:off x="2319338" y="3067050"/>
            <a:ext cx="7558088" cy="3790950"/>
          </a:xfrm>
          <a:prstGeom prst="rect">
            <a:avLst/>
          </a:prstGeom>
        </p:spPr>
      </p:pic>
      <p:sp>
        <p:nvSpPr>
          <p:cNvPr id="7" name="Овал 6">
            <a:extLst>
              <a:ext uri="{FF2B5EF4-FFF2-40B4-BE49-F238E27FC236}">
                <a16:creationId xmlns:a16="http://schemas.microsoft.com/office/drawing/2014/main" id="{B5713BCF-A300-44E8-8C1D-C9AE358EB71B}"/>
              </a:ext>
            </a:extLst>
          </p:cNvPr>
          <p:cNvSpPr/>
          <p:nvPr/>
        </p:nvSpPr>
        <p:spPr>
          <a:xfrm>
            <a:off x="2683669" y="4798219"/>
            <a:ext cx="661987" cy="661987"/>
          </a:xfrm>
          <a:prstGeom prst="ellipse">
            <a:avLst/>
          </a:prstGeom>
          <a:solidFill>
            <a:srgbClr val="FFFFFF"/>
          </a:solidFill>
          <a:ln w="4763" cap="flat">
            <a:noFill/>
            <a:prstDash val="solid"/>
            <a:miter/>
          </a:ln>
        </p:spPr>
        <p:txBody>
          <a:bodyPr rtlCol="0" anchor="ctr"/>
          <a:lstStyle/>
          <a:p>
            <a:endParaRPr lang="ru-RU"/>
          </a:p>
        </p:txBody>
      </p:sp>
      <p:sp>
        <p:nvSpPr>
          <p:cNvPr id="12" name="Овал 11">
            <a:extLst>
              <a:ext uri="{FF2B5EF4-FFF2-40B4-BE49-F238E27FC236}">
                <a16:creationId xmlns:a16="http://schemas.microsoft.com/office/drawing/2014/main" id="{A20C422F-8B11-4234-9E7F-FA9F6A63C63A}"/>
              </a:ext>
            </a:extLst>
          </p:cNvPr>
          <p:cNvSpPr/>
          <p:nvPr/>
        </p:nvSpPr>
        <p:spPr>
          <a:xfrm>
            <a:off x="2683669" y="4798219"/>
            <a:ext cx="661987" cy="661987"/>
          </a:xfrm>
          <a:prstGeom prst="ellipse">
            <a:avLst/>
          </a:prstGeom>
          <a:noFill/>
          <a:ln w="4763" cap="flat">
            <a:solidFill>
              <a:srgbClr val="B4BBC5"/>
            </a:solidFill>
            <a:prstDash val="solid"/>
            <a:miter/>
          </a:ln>
        </p:spPr>
        <p:txBody>
          <a:bodyPr rtlCol="0" anchor="ctr"/>
          <a:lstStyle/>
          <a:p>
            <a:endParaRPr lang="ru-RU"/>
          </a:p>
        </p:txBody>
      </p:sp>
      <p:sp>
        <p:nvSpPr>
          <p:cNvPr id="3" name="Овал 2">
            <a:extLst>
              <a:ext uri="{FF2B5EF4-FFF2-40B4-BE49-F238E27FC236}">
                <a16:creationId xmlns:a16="http://schemas.microsoft.com/office/drawing/2014/main" id="{2DE6C3AE-6A2A-405F-A18C-E56DCD7CF427}"/>
              </a:ext>
            </a:extLst>
          </p:cNvPr>
          <p:cNvSpPr/>
          <p:nvPr/>
        </p:nvSpPr>
        <p:spPr>
          <a:xfrm>
            <a:off x="2288381" y="5955506"/>
            <a:ext cx="661987" cy="661987"/>
          </a:xfrm>
          <a:prstGeom prst="ellipse">
            <a:avLst/>
          </a:prstGeom>
          <a:solidFill>
            <a:srgbClr val="FFFFFF"/>
          </a:solidFill>
          <a:ln w="4763" cap="flat">
            <a:noFill/>
            <a:prstDash val="solid"/>
            <a:miter/>
          </a:ln>
        </p:spPr>
        <p:txBody>
          <a:bodyPr rtlCol="0" anchor="ctr"/>
          <a:lstStyle/>
          <a:p>
            <a:endParaRPr lang="ru-RU"/>
          </a:p>
        </p:txBody>
      </p:sp>
      <p:sp>
        <p:nvSpPr>
          <p:cNvPr id="5" name="Овал 4">
            <a:extLst>
              <a:ext uri="{FF2B5EF4-FFF2-40B4-BE49-F238E27FC236}">
                <a16:creationId xmlns:a16="http://schemas.microsoft.com/office/drawing/2014/main" id="{15A5106A-ADC7-4188-80D5-F4817B618865}"/>
              </a:ext>
            </a:extLst>
          </p:cNvPr>
          <p:cNvSpPr/>
          <p:nvPr/>
        </p:nvSpPr>
        <p:spPr>
          <a:xfrm>
            <a:off x="2288381" y="5955506"/>
            <a:ext cx="661987" cy="661987"/>
          </a:xfrm>
          <a:prstGeom prst="ellipse">
            <a:avLst/>
          </a:prstGeom>
          <a:noFill/>
          <a:ln w="4763" cap="flat">
            <a:solidFill>
              <a:srgbClr val="B4BBC5"/>
            </a:solidFill>
            <a:prstDash val="solid"/>
            <a:miter/>
          </a:ln>
        </p:spPr>
        <p:txBody>
          <a:bodyPr rtlCol="0" anchor="ctr"/>
          <a:lstStyle/>
          <a:p>
            <a:endParaRPr lang="ru-RU"/>
          </a:p>
        </p:txBody>
      </p:sp>
      <p:sp>
        <p:nvSpPr>
          <p:cNvPr id="48" name="Полилиния: фигура 47">
            <a:extLst>
              <a:ext uri="{FF2B5EF4-FFF2-40B4-BE49-F238E27FC236}">
                <a16:creationId xmlns:a16="http://schemas.microsoft.com/office/drawing/2014/main" id="{6511CC74-04C6-4AF4-A620-9C62F0090596}"/>
              </a:ext>
            </a:extLst>
          </p:cNvPr>
          <p:cNvSpPr/>
          <p:nvPr/>
        </p:nvSpPr>
        <p:spPr>
          <a:xfrm>
            <a:off x="9241631" y="5955506"/>
            <a:ext cx="661987" cy="661987"/>
          </a:xfrm>
          <a:custGeom>
            <a:avLst/>
            <a:gdLst>
              <a:gd name="connsiteX0" fmla="*/ 330994 w 661987"/>
              <a:gd name="connsiteY0" fmla="*/ 0 h 661987"/>
              <a:gd name="connsiteX1" fmla="*/ 661988 w 661987"/>
              <a:gd name="connsiteY1" fmla="*/ 0 h 661987"/>
              <a:gd name="connsiteX2" fmla="*/ 661988 w 661987"/>
              <a:gd name="connsiteY2" fmla="*/ 661988 h 661987"/>
              <a:gd name="connsiteX3" fmla="*/ 330994 w 661987"/>
              <a:gd name="connsiteY3" fmla="*/ 661988 h 661987"/>
              <a:gd name="connsiteX4" fmla="*/ 330994 w 661987"/>
              <a:gd name="connsiteY4" fmla="*/ 661988 h 661987"/>
              <a:gd name="connsiteX5" fmla="*/ 0 w 661987"/>
              <a:gd name="connsiteY5" fmla="*/ 661988 h 661987"/>
              <a:gd name="connsiteX6" fmla="*/ 0 w 661987"/>
              <a:gd name="connsiteY6" fmla="*/ 0 h 661987"/>
              <a:gd name="connsiteX7" fmla="*/ 330994 w 661987"/>
              <a:gd name="connsiteY7" fmla="*/ 0 h 66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1987" h="661987">
                <a:moveTo>
                  <a:pt x="330994" y="0"/>
                </a:moveTo>
                <a:cubicBezTo>
                  <a:pt x="513797" y="0"/>
                  <a:pt x="661988" y="0"/>
                  <a:pt x="661988" y="0"/>
                </a:cubicBezTo>
                <a:lnTo>
                  <a:pt x="661988" y="661988"/>
                </a:lnTo>
                <a:cubicBezTo>
                  <a:pt x="661988" y="661988"/>
                  <a:pt x="513797" y="661988"/>
                  <a:pt x="330994" y="661988"/>
                </a:cubicBezTo>
                <a:lnTo>
                  <a:pt x="330994" y="661988"/>
                </a:lnTo>
                <a:cubicBezTo>
                  <a:pt x="148191" y="661988"/>
                  <a:pt x="0" y="661988"/>
                  <a:pt x="0" y="661988"/>
                </a:cubicBezTo>
                <a:lnTo>
                  <a:pt x="0" y="0"/>
                </a:lnTo>
                <a:cubicBezTo>
                  <a:pt x="0" y="0"/>
                  <a:pt x="148191" y="0"/>
                  <a:pt x="330994" y="0"/>
                </a:cubicBezTo>
                <a:close/>
              </a:path>
            </a:pathLst>
          </a:custGeom>
          <a:solidFill>
            <a:srgbClr val="FFFFFF"/>
          </a:solidFill>
          <a:ln w="4763" cap="flat">
            <a:noFill/>
            <a:prstDash val="solid"/>
            <a:miter/>
          </a:ln>
        </p:spPr>
        <p:txBody>
          <a:bodyPr rtlCol="0" anchor="ctr"/>
          <a:lstStyle/>
          <a:p>
            <a:endParaRPr lang="ru-RU"/>
          </a:p>
        </p:txBody>
      </p:sp>
      <p:sp>
        <p:nvSpPr>
          <p:cNvPr id="50" name="Овал 49">
            <a:extLst>
              <a:ext uri="{FF2B5EF4-FFF2-40B4-BE49-F238E27FC236}">
                <a16:creationId xmlns:a16="http://schemas.microsoft.com/office/drawing/2014/main" id="{716BA347-0EBC-4A5B-A419-F34D2F11513A}"/>
              </a:ext>
            </a:extLst>
          </p:cNvPr>
          <p:cNvSpPr/>
          <p:nvPr/>
        </p:nvSpPr>
        <p:spPr>
          <a:xfrm>
            <a:off x="9241631" y="5955506"/>
            <a:ext cx="661987" cy="661987"/>
          </a:xfrm>
          <a:prstGeom prst="ellipse">
            <a:avLst/>
          </a:prstGeom>
          <a:noFill/>
          <a:ln w="4763" cap="flat">
            <a:solidFill>
              <a:srgbClr val="B4BBC5"/>
            </a:solidFill>
            <a:prstDash val="solid"/>
            <a:miter/>
          </a:ln>
        </p:spPr>
        <p:txBody>
          <a:bodyPr rtlCol="0" anchor="ctr"/>
          <a:lstStyle/>
          <a:p>
            <a:endParaRPr lang="ru-RU"/>
          </a:p>
        </p:txBody>
      </p:sp>
      <p:sp>
        <p:nvSpPr>
          <p:cNvPr id="20" name="Овал 19">
            <a:extLst>
              <a:ext uri="{FF2B5EF4-FFF2-40B4-BE49-F238E27FC236}">
                <a16:creationId xmlns:a16="http://schemas.microsoft.com/office/drawing/2014/main" id="{EFD9087C-B3DB-49D8-BB18-24A1EAC55431}"/>
              </a:ext>
            </a:extLst>
          </p:cNvPr>
          <p:cNvSpPr/>
          <p:nvPr/>
        </p:nvSpPr>
        <p:spPr>
          <a:xfrm>
            <a:off x="4541044" y="3212306"/>
            <a:ext cx="661987" cy="661987"/>
          </a:xfrm>
          <a:prstGeom prst="ellipse">
            <a:avLst/>
          </a:prstGeom>
          <a:solidFill>
            <a:srgbClr val="FFFFFF"/>
          </a:solidFill>
          <a:ln w="4763" cap="flat">
            <a:noFill/>
            <a:prstDash val="solid"/>
            <a:miter/>
          </a:ln>
        </p:spPr>
        <p:txBody>
          <a:bodyPr rtlCol="0" anchor="ctr"/>
          <a:lstStyle/>
          <a:p>
            <a:endParaRPr lang="ru-RU"/>
          </a:p>
        </p:txBody>
      </p:sp>
      <p:sp>
        <p:nvSpPr>
          <p:cNvPr id="23" name="Овал 22">
            <a:extLst>
              <a:ext uri="{FF2B5EF4-FFF2-40B4-BE49-F238E27FC236}">
                <a16:creationId xmlns:a16="http://schemas.microsoft.com/office/drawing/2014/main" id="{1EFB5847-6BCB-4F89-A45D-EEB8CD7F88A5}"/>
              </a:ext>
            </a:extLst>
          </p:cNvPr>
          <p:cNvSpPr/>
          <p:nvPr/>
        </p:nvSpPr>
        <p:spPr>
          <a:xfrm>
            <a:off x="4541044" y="3212306"/>
            <a:ext cx="661987" cy="661987"/>
          </a:xfrm>
          <a:prstGeom prst="ellipse">
            <a:avLst/>
          </a:prstGeom>
          <a:noFill/>
          <a:ln w="4763" cap="flat">
            <a:solidFill>
              <a:srgbClr val="B4BBC5"/>
            </a:solidFill>
            <a:prstDash val="solid"/>
            <a:miter/>
          </a:ln>
        </p:spPr>
        <p:txBody>
          <a:bodyPr rtlCol="0" anchor="ctr"/>
          <a:lstStyle/>
          <a:p>
            <a:endParaRPr lang="ru-RU"/>
          </a:p>
        </p:txBody>
      </p:sp>
      <p:sp>
        <p:nvSpPr>
          <p:cNvPr id="14" name="Овал 13">
            <a:extLst>
              <a:ext uri="{FF2B5EF4-FFF2-40B4-BE49-F238E27FC236}">
                <a16:creationId xmlns:a16="http://schemas.microsoft.com/office/drawing/2014/main" id="{E619E8B8-FEBC-4F77-83D7-51C78141536C}"/>
              </a:ext>
            </a:extLst>
          </p:cNvPr>
          <p:cNvSpPr/>
          <p:nvPr/>
        </p:nvSpPr>
        <p:spPr>
          <a:xfrm>
            <a:off x="3469481" y="3840956"/>
            <a:ext cx="661987" cy="661987"/>
          </a:xfrm>
          <a:prstGeom prst="ellipse">
            <a:avLst/>
          </a:prstGeom>
          <a:solidFill>
            <a:srgbClr val="FFFFFF"/>
          </a:solidFill>
          <a:ln w="4763" cap="flat">
            <a:noFill/>
            <a:prstDash val="solid"/>
            <a:miter/>
          </a:ln>
        </p:spPr>
        <p:txBody>
          <a:bodyPr rtlCol="0" anchor="ctr"/>
          <a:lstStyle/>
          <a:p>
            <a:endParaRPr lang="ru-RU"/>
          </a:p>
        </p:txBody>
      </p:sp>
      <p:sp>
        <p:nvSpPr>
          <p:cNvPr id="18" name="Овал 17">
            <a:extLst>
              <a:ext uri="{FF2B5EF4-FFF2-40B4-BE49-F238E27FC236}">
                <a16:creationId xmlns:a16="http://schemas.microsoft.com/office/drawing/2014/main" id="{CA32BDCA-F211-4C4F-BA89-9375669A2EEC}"/>
              </a:ext>
            </a:extLst>
          </p:cNvPr>
          <p:cNvSpPr/>
          <p:nvPr/>
        </p:nvSpPr>
        <p:spPr>
          <a:xfrm>
            <a:off x="3469481" y="3840956"/>
            <a:ext cx="661987" cy="661987"/>
          </a:xfrm>
          <a:prstGeom prst="ellipse">
            <a:avLst/>
          </a:prstGeom>
          <a:noFill/>
          <a:ln w="4763" cap="flat">
            <a:solidFill>
              <a:srgbClr val="B4BBC5"/>
            </a:solidFill>
            <a:prstDash val="solid"/>
            <a:miter/>
          </a:ln>
        </p:spPr>
        <p:txBody>
          <a:bodyPr rtlCol="0" anchor="ctr"/>
          <a:lstStyle/>
          <a:p>
            <a:endParaRPr lang="ru-RU"/>
          </a:p>
        </p:txBody>
      </p:sp>
      <p:sp>
        <p:nvSpPr>
          <p:cNvPr id="25" name="Овал 24">
            <a:extLst>
              <a:ext uri="{FF2B5EF4-FFF2-40B4-BE49-F238E27FC236}">
                <a16:creationId xmlns:a16="http://schemas.microsoft.com/office/drawing/2014/main" id="{4DF4E18D-CE64-4234-937A-F438550BA0D3}"/>
              </a:ext>
            </a:extLst>
          </p:cNvPr>
          <p:cNvSpPr/>
          <p:nvPr/>
        </p:nvSpPr>
        <p:spPr>
          <a:xfrm>
            <a:off x="5760244" y="2993231"/>
            <a:ext cx="661987" cy="661987"/>
          </a:xfrm>
          <a:prstGeom prst="ellipse">
            <a:avLst/>
          </a:prstGeom>
          <a:solidFill>
            <a:srgbClr val="FFFFFF"/>
          </a:solidFill>
          <a:ln w="4763" cap="flat">
            <a:noFill/>
            <a:prstDash val="solid"/>
            <a:miter/>
          </a:ln>
        </p:spPr>
        <p:txBody>
          <a:bodyPr rtlCol="0" anchor="ctr"/>
          <a:lstStyle/>
          <a:p>
            <a:endParaRPr lang="ru-RU"/>
          </a:p>
        </p:txBody>
      </p:sp>
      <p:sp>
        <p:nvSpPr>
          <p:cNvPr id="30" name="Овал 29">
            <a:extLst>
              <a:ext uri="{FF2B5EF4-FFF2-40B4-BE49-F238E27FC236}">
                <a16:creationId xmlns:a16="http://schemas.microsoft.com/office/drawing/2014/main" id="{9D4B07B7-810B-431B-B7C1-AE9756D4D1BC}"/>
              </a:ext>
            </a:extLst>
          </p:cNvPr>
          <p:cNvSpPr/>
          <p:nvPr/>
        </p:nvSpPr>
        <p:spPr>
          <a:xfrm>
            <a:off x="5760244" y="2993231"/>
            <a:ext cx="661987" cy="661987"/>
          </a:xfrm>
          <a:prstGeom prst="ellipse">
            <a:avLst/>
          </a:prstGeom>
          <a:noFill/>
          <a:ln w="4763" cap="flat">
            <a:solidFill>
              <a:srgbClr val="B4BBC5"/>
            </a:solidFill>
            <a:prstDash val="solid"/>
            <a:miter/>
          </a:ln>
        </p:spPr>
        <p:txBody>
          <a:bodyPr rtlCol="0" anchor="ctr"/>
          <a:lstStyle/>
          <a:p>
            <a:endParaRPr lang="ru-RU"/>
          </a:p>
        </p:txBody>
      </p:sp>
      <p:sp>
        <p:nvSpPr>
          <p:cNvPr id="32" name="Овал 31">
            <a:extLst>
              <a:ext uri="{FF2B5EF4-FFF2-40B4-BE49-F238E27FC236}">
                <a16:creationId xmlns:a16="http://schemas.microsoft.com/office/drawing/2014/main" id="{AFC18EEC-CD04-4143-8F8F-DCE862BFFC5C}"/>
              </a:ext>
            </a:extLst>
          </p:cNvPr>
          <p:cNvSpPr/>
          <p:nvPr/>
        </p:nvSpPr>
        <p:spPr>
          <a:xfrm>
            <a:off x="6988969" y="3212306"/>
            <a:ext cx="661987" cy="661987"/>
          </a:xfrm>
          <a:prstGeom prst="ellipse">
            <a:avLst/>
          </a:prstGeom>
          <a:solidFill>
            <a:srgbClr val="FFFFFF"/>
          </a:solidFill>
          <a:ln w="4763" cap="flat">
            <a:noFill/>
            <a:prstDash val="solid"/>
            <a:miter/>
          </a:ln>
        </p:spPr>
        <p:txBody>
          <a:bodyPr rtlCol="0" anchor="ctr"/>
          <a:lstStyle/>
          <a:p>
            <a:endParaRPr lang="ru-RU"/>
          </a:p>
        </p:txBody>
      </p:sp>
      <p:sp>
        <p:nvSpPr>
          <p:cNvPr id="35" name="Овал 34">
            <a:extLst>
              <a:ext uri="{FF2B5EF4-FFF2-40B4-BE49-F238E27FC236}">
                <a16:creationId xmlns:a16="http://schemas.microsoft.com/office/drawing/2014/main" id="{D60798EC-C36D-4FFE-9450-5550A286A9EF}"/>
              </a:ext>
            </a:extLst>
          </p:cNvPr>
          <p:cNvSpPr/>
          <p:nvPr/>
        </p:nvSpPr>
        <p:spPr>
          <a:xfrm>
            <a:off x="6988969" y="3212306"/>
            <a:ext cx="661987" cy="661987"/>
          </a:xfrm>
          <a:prstGeom prst="ellipse">
            <a:avLst/>
          </a:prstGeom>
          <a:noFill/>
          <a:ln w="4763" cap="flat">
            <a:solidFill>
              <a:srgbClr val="B4BBC5"/>
            </a:solidFill>
            <a:prstDash val="solid"/>
            <a:miter/>
          </a:ln>
        </p:spPr>
        <p:txBody>
          <a:bodyPr rtlCol="0" anchor="ctr"/>
          <a:lstStyle/>
          <a:p>
            <a:endParaRPr lang="ru-RU"/>
          </a:p>
        </p:txBody>
      </p:sp>
      <p:sp>
        <p:nvSpPr>
          <p:cNvPr id="37" name="Овал 36">
            <a:extLst>
              <a:ext uri="{FF2B5EF4-FFF2-40B4-BE49-F238E27FC236}">
                <a16:creationId xmlns:a16="http://schemas.microsoft.com/office/drawing/2014/main" id="{031959C4-AAB8-46CA-8369-C4338B7CBB5F}"/>
              </a:ext>
            </a:extLst>
          </p:cNvPr>
          <p:cNvSpPr/>
          <p:nvPr/>
        </p:nvSpPr>
        <p:spPr>
          <a:xfrm>
            <a:off x="8060531" y="3840956"/>
            <a:ext cx="661987" cy="661987"/>
          </a:xfrm>
          <a:prstGeom prst="ellipse">
            <a:avLst/>
          </a:prstGeom>
          <a:solidFill>
            <a:srgbClr val="FFFFFF"/>
          </a:solidFill>
          <a:ln w="4763" cap="flat">
            <a:noFill/>
            <a:prstDash val="solid"/>
            <a:miter/>
          </a:ln>
        </p:spPr>
        <p:txBody>
          <a:bodyPr rtlCol="0" anchor="ctr"/>
          <a:lstStyle/>
          <a:p>
            <a:endParaRPr lang="ru-RU"/>
          </a:p>
        </p:txBody>
      </p:sp>
      <p:sp>
        <p:nvSpPr>
          <p:cNvPr id="39" name="Овал 38">
            <a:extLst>
              <a:ext uri="{FF2B5EF4-FFF2-40B4-BE49-F238E27FC236}">
                <a16:creationId xmlns:a16="http://schemas.microsoft.com/office/drawing/2014/main" id="{1BB25D5C-8588-4A8E-907A-2E6FE8535584}"/>
              </a:ext>
            </a:extLst>
          </p:cNvPr>
          <p:cNvSpPr/>
          <p:nvPr/>
        </p:nvSpPr>
        <p:spPr>
          <a:xfrm>
            <a:off x="8060531" y="3840956"/>
            <a:ext cx="661987" cy="661987"/>
          </a:xfrm>
          <a:prstGeom prst="ellipse">
            <a:avLst/>
          </a:prstGeom>
          <a:noFill/>
          <a:ln w="4763" cap="flat">
            <a:solidFill>
              <a:srgbClr val="B4BBC5"/>
            </a:solidFill>
            <a:prstDash val="solid"/>
            <a:miter/>
          </a:ln>
        </p:spPr>
        <p:txBody>
          <a:bodyPr rtlCol="0" anchor="ctr"/>
          <a:lstStyle/>
          <a:p>
            <a:endParaRPr lang="ru-RU"/>
          </a:p>
        </p:txBody>
      </p:sp>
      <p:sp>
        <p:nvSpPr>
          <p:cNvPr id="41" name="Овал 40">
            <a:extLst>
              <a:ext uri="{FF2B5EF4-FFF2-40B4-BE49-F238E27FC236}">
                <a16:creationId xmlns:a16="http://schemas.microsoft.com/office/drawing/2014/main" id="{B912736D-FD80-4B59-BFB8-0BE3D02C93CF}"/>
              </a:ext>
            </a:extLst>
          </p:cNvPr>
          <p:cNvSpPr/>
          <p:nvPr/>
        </p:nvSpPr>
        <p:spPr>
          <a:xfrm>
            <a:off x="8846344" y="4798219"/>
            <a:ext cx="661987" cy="661987"/>
          </a:xfrm>
          <a:prstGeom prst="ellipse">
            <a:avLst/>
          </a:prstGeom>
          <a:solidFill>
            <a:srgbClr val="FFFFFF"/>
          </a:solidFill>
          <a:ln w="4763" cap="flat">
            <a:noFill/>
            <a:prstDash val="solid"/>
            <a:miter/>
          </a:ln>
        </p:spPr>
        <p:txBody>
          <a:bodyPr rtlCol="0" anchor="ctr"/>
          <a:lstStyle/>
          <a:p>
            <a:endParaRPr lang="ru-RU"/>
          </a:p>
        </p:txBody>
      </p:sp>
      <p:sp>
        <p:nvSpPr>
          <p:cNvPr id="44" name="Овал 43">
            <a:extLst>
              <a:ext uri="{FF2B5EF4-FFF2-40B4-BE49-F238E27FC236}">
                <a16:creationId xmlns:a16="http://schemas.microsoft.com/office/drawing/2014/main" id="{E5B29C5F-5D01-43D4-8BCC-2902F1699EEE}"/>
              </a:ext>
            </a:extLst>
          </p:cNvPr>
          <p:cNvSpPr/>
          <p:nvPr/>
        </p:nvSpPr>
        <p:spPr>
          <a:xfrm>
            <a:off x="8846344" y="4798219"/>
            <a:ext cx="661987" cy="661987"/>
          </a:xfrm>
          <a:prstGeom prst="ellipse">
            <a:avLst/>
          </a:prstGeom>
          <a:noFill/>
          <a:ln w="4763" cap="flat">
            <a:solidFill>
              <a:srgbClr val="B4BBC5"/>
            </a:solidFill>
            <a:prstDash val="solid"/>
            <a:miter/>
          </a:ln>
        </p:spPr>
        <p:txBody>
          <a:bodyPr rtlCol="0" anchor="ctr"/>
          <a:lstStyle/>
          <a:p>
            <a:endParaRPr lang="ru-RU"/>
          </a:p>
        </p:txBody>
      </p:sp>
      <p:pic>
        <p:nvPicPr>
          <p:cNvPr id="82" name="Object 13" descr="preencoded.png">
            <a:extLst>
              <a:ext uri="{FF2B5EF4-FFF2-40B4-BE49-F238E27FC236}">
                <a16:creationId xmlns:a16="http://schemas.microsoft.com/office/drawing/2014/main" id="{F786AD4A-D9EC-4C20-BD4D-F6ABFF4D6728}"/>
              </a:ext>
            </a:extLst>
          </p:cNvPr>
          <p:cNvPicPr>
            <a:picLocks noChangeAspect="1"/>
          </p:cNvPicPr>
          <p:nvPr userDrawn="1"/>
        </p:nvPicPr>
        <p:blipFill>
          <a:blip r:embed="rId6">
            <a:extLst>
              <a:ext uri="{96DAC541-7B7A-43D3-8B79-37D633B846F1}">
                <asvg:svgBlip xmlns="" xmlns:asvg="http://schemas.microsoft.com/office/drawing/2016/SVG/main" r:embed="rId7"/>
              </a:ext>
            </a:extLst>
          </a:blip>
          <a:srcRect/>
          <a:stretch/>
        </p:blipFill>
        <p:spPr>
          <a:xfrm>
            <a:off x="4938713" y="5700713"/>
            <a:ext cx="2309813" cy="1157288"/>
          </a:xfrm>
          <a:prstGeom prst="rect">
            <a:avLst/>
          </a:prstGeom>
        </p:spPr>
      </p:pic>
      <p:pic>
        <p:nvPicPr>
          <p:cNvPr id="83" name="Object 14" descr="preencoded.png">
            <a:extLst>
              <a:ext uri="{FF2B5EF4-FFF2-40B4-BE49-F238E27FC236}">
                <a16:creationId xmlns:a16="http://schemas.microsoft.com/office/drawing/2014/main" id="{C3C9779F-1CF5-4FBF-938B-376041859BEC}"/>
              </a:ext>
            </a:extLst>
          </p:cNvPr>
          <p:cNvPicPr>
            <a:picLocks noChangeAspect="1"/>
          </p:cNvPicPr>
          <p:nvPr userDrawn="1"/>
        </p:nvPicPr>
        <p:blipFill>
          <a:blip r:embed="rId8">
            <a:extLst>
              <a:ext uri="{96DAC541-7B7A-43D3-8B79-37D633B846F1}">
                <asvg:svgBlip xmlns="" xmlns:asvg="http://schemas.microsoft.com/office/drawing/2016/SVG/main" r:embed="rId9"/>
              </a:ext>
            </a:extLst>
          </a:blip>
          <a:srcRect/>
          <a:stretch/>
        </p:blipFill>
        <p:spPr>
          <a:xfrm>
            <a:off x="4824413" y="4467225"/>
            <a:ext cx="2543175" cy="790575"/>
          </a:xfrm>
          <a:prstGeom prst="rect">
            <a:avLst/>
          </a:prstGeom>
        </p:spPr>
      </p:pic>
      <p:grpSp>
        <p:nvGrpSpPr>
          <p:cNvPr id="164" name="Группа 163">
            <a:extLst>
              <a:ext uri="{FF2B5EF4-FFF2-40B4-BE49-F238E27FC236}">
                <a16:creationId xmlns:a16="http://schemas.microsoft.com/office/drawing/2014/main" id="{A681AAF2-E32E-49AC-9AB0-043CE72138B5}"/>
              </a:ext>
            </a:extLst>
          </p:cNvPr>
          <p:cNvGrpSpPr/>
          <p:nvPr userDrawn="1"/>
        </p:nvGrpSpPr>
        <p:grpSpPr>
          <a:xfrm>
            <a:off x="428625" y="238125"/>
            <a:ext cx="802728" cy="244915"/>
            <a:chOff x="428625" y="238125"/>
            <a:chExt cx="802728" cy="244915"/>
          </a:xfrm>
        </p:grpSpPr>
        <p:sp>
          <p:nvSpPr>
            <p:cNvPr id="135" name="Полилиния: фигура 134">
              <a:extLst>
                <a:ext uri="{FF2B5EF4-FFF2-40B4-BE49-F238E27FC236}">
                  <a16:creationId xmlns:a16="http://schemas.microsoft.com/office/drawing/2014/main" id="{D411DA9F-89A7-49E0-B560-9A681F8A39DA}"/>
                </a:ext>
              </a:extLst>
            </p:cNvPr>
            <p:cNvSpPr/>
            <p:nvPr/>
          </p:nvSpPr>
          <p:spPr>
            <a:xfrm>
              <a:off x="548259" y="331338"/>
              <a:ext cx="98412" cy="109280"/>
            </a:xfrm>
            <a:custGeom>
              <a:avLst/>
              <a:gdLst>
                <a:gd name="connsiteX0" fmla="*/ 72042 w 98412"/>
                <a:gd name="connsiteY0" fmla="*/ 109281 h 109280"/>
                <a:gd name="connsiteX1" fmla="*/ 49530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50173 w 98412"/>
                <a:gd name="connsiteY7" fmla="*/ 35355 h 109280"/>
                <a:gd name="connsiteX8" fmla="*/ 71395 w 98412"/>
                <a:gd name="connsiteY8" fmla="*/ 0 h 109280"/>
                <a:gd name="connsiteX9" fmla="*/ 97769 w 98412"/>
                <a:gd name="connsiteY9" fmla="*/ 0 h 109280"/>
                <a:gd name="connsiteX10" fmla="*/ 63679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9530" y="71354"/>
                  </a:lnTo>
                  <a:lnTo>
                    <a:pt x="27018" y="109281"/>
                  </a:lnTo>
                  <a:lnTo>
                    <a:pt x="643" y="109281"/>
                  </a:lnTo>
                  <a:lnTo>
                    <a:pt x="34733" y="52712"/>
                  </a:lnTo>
                  <a:lnTo>
                    <a:pt x="0" y="0"/>
                  </a:lnTo>
                  <a:lnTo>
                    <a:pt x="27661" y="0"/>
                  </a:lnTo>
                  <a:lnTo>
                    <a:pt x="50173" y="35355"/>
                  </a:lnTo>
                  <a:lnTo>
                    <a:pt x="71395" y="0"/>
                  </a:lnTo>
                  <a:lnTo>
                    <a:pt x="97769" y="0"/>
                  </a:lnTo>
                  <a:lnTo>
                    <a:pt x="63679" y="53998"/>
                  </a:lnTo>
                  <a:lnTo>
                    <a:pt x="98412" y="109281"/>
                  </a:lnTo>
                  <a:lnTo>
                    <a:pt x="72042" y="109281"/>
                  </a:lnTo>
                  <a:close/>
                </a:path>
              </a:pathLst>
            </a:custGeom>
            <a:solidFill>
              <a:srgbClr val="000000"/>
            </a:solidFill>
            <a:ln w="4763" cap="flat">
              <a:noFill/>
              <a:prstDash val="solid"/>
              <a:miter/>
            </a:ln>
          </p:spPr>
          <p:txBody>
            <a:bodyPr rtlCol="0" anchor="ctr"/>
            <a:lstStyle/>
            <a:p>
              <a:endParaRPr lang="ru-RU"/>
            </a:p>
          </p:txBody>
        </p:sp>
        <p:sp>
          <p:nvSpPr>
            <p:cNvPr id="136" name="Полилиния: фигура 135">
              <a:extLst>
                <a:ext uri="{FF2B5EF4-FFF2-40B4-BE49-F238E27FC236}">
                  <a16:creationId xmlns:a16="http://schemas.microsoft.com/office/drawing/2014/main" id="{A48589D3-6766-453C-B175-2EA2C7233630}"/>
                </a:ext>
              </a:extLst>
            </p:cNvPr>
            <p:cNvSpPr/>
            <p:nvPr/>
          </p:nvSpPr>
          <p:spPr>
            <a:xfrm>
              <a:off x="651176" y="331979"/>
              <a:ext cx="81691" cy="110566"/>
            </a:xfrm>
            <a:custGeom>
              <a:avLst/>
              <a:gdLst>
                <a:gd name="connsiteX0" fmla="*/ 81691 w 81691"/>
                <a:gd name="connsiteY0" fmla="*/ 71354 h 110566"/>
                <a:gd name="connsiteX1" fmla="*/ 39881 w 81691"/>
                <a:gd name="connsiteY1" fmla="*/ 110567 h 110566"/>
                <a:gd name="connsiteX2" fmla="*/ 0 w 81691"/>
                <a:gd name="connsiteY2" fmla="*/ 73925 h 110566"/>
                <a:gd name="connsiteX3" fmla="*/ 22512 w 81691"/>
                <a:gd name="connsiteY3" fmla="*/ 73925 h 110566"/>
                <a:gd name="connsiteX4" fmla="*/ 42453 w 81691"/>
                <a:gd name="connsiteY4" fmla="*/ 89354 h 110566"/>
                <a:gd name="connsiteX5" fmla="*/ 59179 w 81691"/>
                <a:gd name="connsiteY5" fmla="*/ 71354 h 110566"/>
                <a:gd name="connsiteX6" fmla="*/ 39881 w 81691"/>
                <a:gd name="connsiteY6" fmla="*/ 53998 h 110566"/>
                <a:gd name="connsiteX7" fmla="*/ 21869 w 81691"/>
                <a:gd name="connsiteY7" fmla="*/ 62997 h 110566"/>
                <a:gd name="connsiteX8" fmla="*/ 0 w 81691"/>
                <a:gd name="connsiteY8" fmla="*/ 62997 h 110566"/>
                <a:gd name="connsiteX9" fmla="*/ 7720 w 81691"/>
                <a:gd name="connsiteY9" fmla="*/ 0 h 110566"/>
                <a:gd name="connsiteX10" fmla="*/ 78472 w 81691"/>
                <a:gd name="connsiteY10" fmla="*/ 0 h 110566"/>
                <a:gd name="connsiteX11" fmla="*/ 75900 w 81691"/>
                <a:gd name="connsiteY11" fmla="*/ 21214 h 110566"/>
                <a:gd name="connsiteX12" fmla="*/ 25089 w 81691"/>
                <a:gd name="connsiteY12" fmla="*/ 21214 h 110566"/>
                <a:gd name="connsiteX13" fmla="*/ 23160 w 81691"/>
                <a:gd name="connsiteY13" fmla="*/ 42427 h 110566"/>
                <a:gd name="connsiteX14" fmla="*/ 44382 w 81691"/>
                <a:gd name="connsiteY14" fmla="*/ 35999 h 110566"/>
                <a:gd name="connsiteX15" fmla="*/ 81691 w 81691"/>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91" h="110566">
                  <a:moveTo>
                    <a:pt x="81691" y="71354"/>
                  </a:moveTo>
                  <a:cubicBezTo>
                    <a:pt x="81691" y="95139"/>
                    <a:pt x="63679" y="110567"/>
                    <a:pt x="39881" y="110567"/>
                  </a:cubicBezTo>
                  <a:cubicBezTo>
                    <a:pt x="19298" y="110567"/>
                    <a:pt x="1291" y="98996"/>
                    <a:pt x="0" y="73925"/>
                  </a:cubicBezTo>
                  <a:lnTo>
                    <a:pt x="22512" y="73925"/>
                  </a:lnTo>
                  <a:cubicBezTo>
                    <a:pt x="23803" y="84853"/>
                    <a:pt x="32804" y="89354"/>
                    <a:pt x="42453" y="89354"/>
                  </a:cubicBezTo>
                  <a:cubicBezTo>
                    <a:pt x="54031" y="89354"/>
                    <a:pt x="59179" y="81639"/>
                    <a:pt x="59179" y="71354"/>
                  </a:cubicBezTo>
                  <a:cubicBezTo>
                    <a:pt x="59179" y="60426"/>
                    <a:pt x="51459" y="53998"/>
                    <a:pt x="39881" y="53998"/>
                  </a:cubicBezTo>
                  <a:cubicBezTo>
                    <a:pt x="30875" y="53998"/>
                    <a:pt x="24446" y="58498"/>
                    <a:pt x="21869" y="62997"/>
                  </a:cubicBezTo>
                  <a:lnTo>
                    <a:pt x="0" y="62997"/>
                  </a:lnTo>
                  <a:lnTo>
                    <a:pt x="7720" y="0"/>
                  </a:lnTo>
                  <a:lnTo>
                    <a:pt x="78472" y="0"/>
                  </a:lnTo>
                  <a:lnTo>
                    <a:pt x="75900" y="21214"/>
                  </a:lnTo>
                  <a:lnTo>
                    <a:pt x="25089" y="21214"/>
                  </a:lnTo>
                  <a:lnTo>
                    <a:pt x="23160" y="42427"/>
                  </a:lnTo>
                  <a:cubicBezTo>
                    <a:pt x="23160" y="42427"/>
                    <a:pt x="28304" y="35999"/>
                    <a:pt x="44382" y="35999"/>
                  </a:cubicBezTo>
                  <a:cubicBezTo>
                    <a:pt x="64965" y="35356"/>
                    <a:pt x="81691" y="48212"/>
                    <a:pt x="81691" y="71354"/>
                  </a:cubicBezTo>
                  <a:close/>
                </a:path>
              </a:pathLst>
            </a:custGeom>
            <a:solidFill>
              <a:srgbClr val="000000"/>
            </a:solidFill>
            <a:ln w="4763" cap="flat">
              <a:noFill/>
              <a:prstDash val="solid"/>
              <a:miter/>
            </a:ln>
          </p:spPr>
          <p:txBody>
            <a:bodyPr rtlCol="0" anchor="ctr"/>
            <a:lstStyle/>
            <a:p>
              <a:endParaRPr lang="ru-RU"/>
            </a:p>
          </p:txBody>
        </p:sp>
        <p:sp>
          <p:nvSpPr>
            <p:cNvPr id="137" name="Полилиния: фигура 136">
              <a:extLst>
                <a:ext uri="{FF2B5EF4-FFF2-40B4-BE49-F238E27FC236}">
                  <a16:creationId xmlns:a16="http://schemas.microsoft.com/office/drawing/2014/main" id="{82F11023-F1DC-499A-8373-8AFF6F9C80CD}"/>
                </a:ext>
              </a:extLst>
            </p:cNvPr>
            <p:cNvSpPr/>
            <p:nvPr/>
          </p:nvSpPr>
          <p:spPr>
            <a:xfrm>
              <a:off x="428625" y="238125"/>
              <a:ext cx="225123" cy="201848"/>
            </a:xfrm>
            <a:custGeom>
              <a:avLst/>
              <a:gdLst>
                <a:gd name="connsiteX0" fmla="*/ 225123 w 225123"/>
                <a:gd name="connsiteY0" fmla="*/ 79711 h 201848"/>
                <a:gd name="connsiteX1" fmla="*/ 95841 w 225123"/>
                <a:gd name="connsiteY1" fmla="*/ 0 h 201848"/>
                <a:gd name="connsiteX2" fmla="*/ 0 w 225123"/>
                <a:gd name="connsiteY2" fmla="*/ 0 h 201848"/>
                <a:gd name="connsiteX3" fmla="*/ 12864 w 225123"/>
                <a:gd name="connsiteY3" fmla="*/ 87425 h 201848"/>
                <a:gd name="connsiteX4" fmla="*/ 106775 w 225123"/>
                <a:gd name="connsiteY4" fmla="*/ 201849 h 201848"/>
                <a:gd name="connsiteX5" fmla="*/ 108704 w 225123"/>
                <a:gd name="connsiteY5" fmla="*/ 199920 h 201848"/>
                <a:gd name="connsiteX6" fmla="*/ 107418 w 225123"/>
                <a:gd name="connsiteY6" fmla="*/ 198634 h 201848"/>
                <a:gd name="connsiteX7" fmla="*/ 59174 w 225123"/>
                <a:gd name="connsiteY7" fmla="*/ 82925 h 201848"/>
                <a:gd name="connsiteX8" fmla="*/ 53388 w 225123"/>
                <a:gd name="connsiteY8" fmla="*/ 43070 h 201848"/>
                <a:gd name="connsiteX9" fmla="*/ 108061 w 225123"/>
                <a:gd name="connsiteY9" fmla="*/ 43070 h 201848"/>
                <a:gd name="connsiteX10" fmla="*/ 221909 w 225123"/>
                <a:gd name="connsiteY10" fmla="*/ 80996 h 201848"/>
                <a:gd name="connsiteX11" fmla="*/ 223195 w 225123"/>
                <a:gd name="connsiteY11" fmla="*/ 81639 h 201848"/>
                <a:gd name="connsiteX12" fmla="*/ 225123 w 225123"/>
                <a:gd name="connsiteY12" fmla="*/ 79711 h 201848"/>
                <a:gd name="connsiteX13" fmla="*/ 225123 w 225123"/>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3" h="201848">
                  <a:moveTo>
                    <a:pt x="225123" y="79711"/>
                  </a:moveTo>
                  <a:cubicBezTo>
                    <a:pt x="212903" y="32784"/>
                    <a:pt x="174955" y="0"/>
                    <a:pt x="95841" y="0"/>
                  </a:cubicBezTo>
                  <a:lnTo>
                    <a:pt x="0" y="0"/>
                  </a:lnTo>
                  <a:lnTo>
                    <a:pt x="12864" y="87425"/>
                  </a:lnTo>
                  <a:cubicBezTo>
                    <a:pt x="22512" y="167136"/>
                    <a:pt x="52745" y="192206"/>
                    <a:pt x="106775" y="201849"/>
                  </a:cubicBezTo>
                  <a:cubicBezTo>
                    <a:pt x="106775" y="201849"/>
                    <a:pt x="108704" y="201849"/>
                    <a:pt x="108704" y="199920"/>
                  </a:cubicBezTo>
                  <a:cubicBezTo>
                    <a:pt x="108704" y="199277"/>
                    <a:pt x="108061" y="198634"/>
                    <a:pt x="107418" y="198634"/>
                  </a:cubicBezTo>
                  <a:cubicBezTo>
                    <a:pt x="71395" y="183206"/>
                    <a:pt x="66894" y="133709"/>
                    <a:pt x="59174" y="82925"/>
                  </a:cubicBezTo>
                  <a:lnTo>
                    <a:pt x="53388" y="43070"/>
                  </a:lnTo>
                  <a:lnTo>
                    <a:pt x="108061" y="43070"/>
                  </a:lnTo>
                  <a:cubicBezTo>
                    <a:pt x="158229" y="43070"/>
                    <a:pt x="197468" y="42427"/>
                    <a:pt x="221909" y="80996"/>
                  </a:cubicBezTo>
                  <a:cubicBezTo>
                    <a:pt x="222552" y="81639"/>
                    <a:pt x="222552" y="81639"/>
                    <a:pt x="223195" y="81639"/>
                  </a:cubicBezTo>
                  <a:cubicBezTo>
                    <a:pt x="224480" y="82282"/>
                    <a:pt x="225123" y="80996"/>
                    <a:pt x="225123" y="79711"/>
                  </a:cubicBezTo>
                  <a:cubicBezTo>
                    <a:pt x="225123" y="80354"/>
                    <a:pt x="225123" y="79711"/>
                    <a:pt x="225123" y="79711"/>
                  </a:cubicBezTo>
                  <a:close/>
                </a:path>
              </a:pathLst>
            </a:custGeom>
            <a:solidFill>
              <a:srgbClr val="5FAF2D"/>
            </a:solidFill>
            <a:ln w="4763" cap="flat">
              <a:noFill/>
              <a:prstDash val="solid"/>
              <a:miter/>
            </a:ln>
          </p:spPr>
          <p:txBody>
            <a:bodyPr rtlCol="0" anchor="ctr"/>
            <a:lstStyle/>
            <a:p>
              <a:endParaRPr lang="ru-RU"/>
            </a:p>
          </p:txBody>
        </p:sp>
        <p:sp>
          <p:nvSpPr>
            <p:cNvPr id="138" name="Полилиния: фигура 137">
              <a:extLst>
                <a:ext uri="{FF2B5EF4-FFF2-40B4-BE49-F238E27FC236}">
                  <a16:creationId xmlns:a16="http://schemas.microsoft.com/office/drawing/2014/main" id="{7B6F10BA-DE28-4D05-89BD-05AE49128200}"/>
                </a:ext>
              </a:extLst>
            </p:cNvPr>
            <p:cNvSpPr/>
            <p:nvPr/>
          </p:nvSpPr>
          <p:spPr>
            <a:xfrm>
              <a:off x="750231" y="326836"/>
              <a:ext cx="112708" cy="116994"/>
            </a:xfrm>
            <a:custGeom>
              <a:avLst/>
              <a:gdLst>
                <a:gd name="connsiteX0" fmla="*/ 112562 w 112708"/>
                <a:gd name="connsiteY0" fmla="*/ 56569 h 116994"/>
                <a:gd name="connsiteX1" fmla="*/ 57245 w 112708"/>
                <a:gd name="connsiteY1" fmla="*/ 116995 h 116994"/>
                <a:gd name="connsiteX2" fmla="*/ 0 w 112708"/>
                <a:gd name="connsiteY2" fmla="*/ 58497 h 116994"/>
                <a:gd name="connsiteX3" fmla="*/ 57888 w 112708"/>
                <a:gd name="connsiteY3" fmla="*/ 0 h 116994"/>
                <a:gd name="connsiteX4" fmla="*/ 111276 w 112708"/>
                <a:gd name="connsiteY4" fmla="*/ 37284 h 116994"/>
                <a:gd name="connsiteX5" fmla="*/ 97126 w 112708"/>
                <a:gd name="connsiteY5" fmla="*/ 37284 h 116994"/>
                <a:gd name="connsiteX6" fmla="*/ 57888 w 112708"/>
                <a:gd name="connsiteY6" fmla="*/ 12856 h 116994"/>
                <a:gd name="connsiteX7" fmla="*/ 13506 w 112708"/>
                <a:gd name="connsiteY7" fmla="*/ 58497 h 116994"/>
                <a:gd name="connsiteX8" fmla="*/ 57888 w 112708"/>
                <a:gd name="connsiteY8" fmla="*/ 104138 h 116994"/>
                <a:gd name="connsiteX9" fmla="*/ 99055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53" y="116995"/>
                    <a:pt x="57245" y="116995"/>
                  </a:cubicBezTo>
                  <a:cubicBezTo>
                    <a:pt x="25089" y="116995"/>
                    <a:pt x="0" y="92567"/>
                    <a:pt x="0" y="58497"/>
                  </a:cubicBezTo>
                  <a:cubicBezTo>
                    <a:pt x="0" y="25070"/>
                    <a:pt x="25089" y="0"/>
                    <a:pt x="57888" y="0"/>
                  </a:cubicBezTo>
                  <a:cubicBezTo>
                    <a:pt x="83620" y="0"/>
                    <a:pt x="103561" y="14785"/>
                    <a:pt x="111276" y="37284"/>
                  </a:cubicBezTo>
                  <a:lnTo>
                    <a:pt x="97126" y="37284"/>
                  </a:lnTo>
                  <a:cubicBezTo>
                    <a:pt x="90049" y="22499"/>
                    <a:pt x="75900" y="12856"/>
                    <a:pt x="57888" y="12856"/>
                  </a:cubicBezTo>
                  <a:cubicBezTo>
                    <a:pt x="32161" y="12856"/>
                    <a:pt x="13506" y="32141"/>
                    <a:pt x="13506" y="58497"/>
                  </a:cubicBezTo>
                  <a:cubicBezTo>
                    <a:pt x="13506" y="84211"/>
                    <a:pt x="31518" y="104138"/>
                    <a:pt x="57888" y="104138"/>
                  </a:cubicBezTo>
                  <a:cubicBezTo>
                    <a:pt x="80400" y="104138"/>
                    <a:pt x="97126" y="89996"/>
                    <a:pt x="99055" y="67497"/>
                  </a:cubicBezTo>
                  <a:lnTo>
                    <a:pt x="55316" y="67497"/>
                  </a:lnTo>
                  <a:lnTo>
                    <a:pt x="55316" y="55926"/>
                  </a:lnTo>
                  <a:lnTo>
                    <a:pt x="112562" y="56569"/>
                  </a:lnTo>
                  <a:close/>
                </a:path>
              </a:pathLst>
            </a:custGeom>
            <a:solidFill>
              <a:srgbClr val="000000"/>
            </a:solidFill>
            <a:ln w="4763" cap="flat">
              <a:noFill/>
              <a:prstDash val="solid"/>
              <a:miter/>
            </a:ln>
          </p:spPr>
          <p:txBody>
            <a:bodyPr rtlCol="0" anchor="ctr"/>
            <a:lstStyle/>
            <a:p>
              <a:endParaRPr lang="ru-RU"/>
            </a:p>
          </p:txBody>
        </p:sp>
        <p:sp>
          <p:nvSpPr>
            <p:cNvPr id="139" name="Полилиния: фигура 138">
              <a:extLst>
                <a:ext uri="{FF2B5EF4-FFF2-40B4-BE49-F238E27FC236}">
                  <a16:creationId xmlns:a16="http://schemas.microsoft.com/office/drawing/2014/main" id="{641E3C3D-6859-402D-8308-573351E89FCE}"/>
                </a:ext>
              </a:extLst>
            </p:cNvPr>
            <p:cNvSpPr/>
            <p:nvPr/>
          </p:nvSpPr>
          <p:spPr>
            <a:xfrm>
              <a:off x="880800" y="351903"/>
              <a:ext cx="50815" cy="89353"/>
            </a:xfrm>
            <a:custGeom>
              <a:avLst/>
              <a:gdLst>
                <a:gd name="connsiteX0" fmla="*/ 50816 w 50815"/>
                <a:gd name="connsiteY0" fmla="*/ 0 h 89353"/>
                <a:gd name="connsiteX1" fmla="*/ 50816 w 50815"/>
                <a:gd name="connsiteY1" fmla="*/ 13499 h 89353"/>
                <a:gd name="connsiteX2" fmla="*/ 45025 w 50815"/>
                <a:gd name="connsiteY2" fmla="*/ 12857 h 89353"/>
                <a:gd name="connsiteX3" fmla="*/ 13511 w 50815"/>
                <a:gd name="connsiteY3" fmla="*/ 47569 h 89353"/>
                <a:gd name="connsiteX4" fmla="*/ 13511 w 50815"/>
                <a:gd name="connsiteY4" fmla="*/ 89354 h 89353"/>
                <a:gd name="connsiteX5" fmla="*/ 0 w 50815"/>
                <a:gd name="connsiteY5" fmla="*/ 89354 h 89353"/>
                <a:gd name="connsiteX6" fmla="*/ 0 w 50815"/>
                <a:gd name="connsiteY6" fmla="*/ 1929 h 89353"/>
                <a:gd name="connsiteX7" fmla="*/ 13511 w 50815"/>
                <a:gd name="connsiteY7" fmla="*/ 1929 h 89353"/>
                <a:gd name="connsiteX8" fmla="*/ 13511 w 50815"/>
                <a:gd name="connsiteY8" fmla="*/ 21857 h 89353"/>
                <a:gd name="connsiteX9" fmla="*/ 45025 w 50815"/>
                <a:gd name="connsiteY9" fmla="*/ 0 h 89353"/>
                <a:gd name="connsiteX10" fmla="*/ 50816 w 50815"/>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5" h="89353">
                  <a:moveTo>
                    <a:pt x="50816" y="0"/>
                  </a:moveTo>
                  <a:lnTo>
                    <a:pt x="50816" y="13499"/>
                  </a:lnTo>
                  <a:cubicBezTo>
                    <a:pt x="49530" y="13499"/>
                    <a:pt x="47601" y="12857"/>
                    <a:pt x="45025" y="12857"/>
                  </a:cubicBezTo>
                  <a:cubicBezTo>
                    <a:pt x="26375" y="12857"/>
                    <a:pt x="13511" y="25070"/>
                    <a:pt x="13511" y="47569"/>
                  </a:cubicBezTo>
                  <a:lnTo>
                    <a:pt x="13511" y="89354"/>
                  </a:lnTo>
                  <a:lnTo>
                    <a:pt x="0" y="89354"/>
                  </a:lnTo>
                  <a:lnTo>
                    <a:pt x="0" y="1929"/>
                  </a:lnTo>
                  <a:lnTo>
                    <a:pt x="13511" y="1929"/>
                  </a:lnTo>
                  <a:lnTo>
                    <a:pt x="13511" y="21857"/>
                  </a:lnTo>
                  <a:cubicBezTo>
                    <a:pt x="18655" y="8357"/>
                    <a:pt x="29589" y="0"/>
                    <a:pt x="45025" y="0"/>
                  </a:cubicBezTo>
                  <a:cubicBezTo>
                    <a:pt x="47601" y="0"/>
                    <a:pt x="49530" y="0"/>
                    <a:pt x="50816" y="0"/>
                  </a:cubicBezTo>
                  <a:close/>
                </a:path>
              </a:pathLst>
            </a:custGeom>
            <a:solidFill>
              <a:srgbClr val="000000"/>
            </a:solidFill>
            <a:ln w="4763" cap="flat">
              <a:noFill/>
              <a:prstDash val="solid"/>
              <a:miter/>
            </a:ln>
          </p:spPr>
          <p:txBody>
            <a:bodyPr rtlCol="0" anchor="ctr"/>
            <a:lstStyle/>
            <a:p>
              <a:endParaRPr lang="ru-RU"/>
            </a:p>
          </p:txBody>
        </p:sp>
        <p:sp>
          <p:nvSpPr>
            <p:cNvPr id="140" name="Полилиния: фигура 139">
              <a:extLst>
                <a:ext uri="{FF2B5EF4-FFF2-40B4-BE49-F238E27FC236}">
                  <a16:creationId xmlns:a16="http://schemas.microsoft.com/office/drawing/2014/main" id="{C4611067-F965-4322-92C1-9E6F4F81703B}"/>
                </a:ext>
              </a:extLst>
            </p:cNvPr>
            <p:cNvSpPr/>
            <p:nvPr/>
          </p:nvSpPr>
          <p:spPr>
            <a:xfrm>
              <a:off x="938693"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1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36" y="92568"/>
                    <a:pt x="0" y="72640"/>
                    <a:pt x="0" y="46284"/>
                  </a:cubicBezTo>
                  <a:cubicBezTo>
                    <a:pt x="0" y="19928"/>
                    <a:pt x="20579" y="0"/>
                    <a:pt x="45668" y="0"/>
                  </a:cubicBezTo>
                  <a:cubicBezTo>
                    <a:pt x="70752" y="0"/>
                    <a:pt x="91335" y="19285"/>
                    <a:pt x="91335" y="46284"/>
                  </a:cubicBezTo>
                  <a:close/>
                  <a:moveTo>
                    <a:pt x="12864" y="46284"/>
                  </a:moveTo>
                  <a:cubicBezTo>
                    <a:pt x="12864" y="65569"/>
                    <a:pt x="27013" y="79711"/>
                    <a:pt x="45025" y="79711"/>
                  </a:cubicBezTo>
                  <a:cubicBezTo>
                    <a:pt x="63032" y="79711"/>
                    <a:pt x="77181" y="65569"/>
                    <a:pt x="77181" y="46284"/>
                  </a:cubicBezTo>
                  <a:cubicBezTo>
                    <a:pt x="77181" y="26999"/>
                    <a:pt x="63032" y="12857"/>
                    <a:pt x="45025" y="12857"/>
                  </a:cubicBezTo>
                  <a:cubicBezTo>
                    <a:pt x="27656" y="12857"/>
                    <a:pt x="12864" y="26356"/>
                    <a:pt x="12864" y="46284"/>
                  </a:cubicBezTo>
                  <a:close/>
                </a:path>
              </a:pathLst>
            </a:custGeom>
            <a:solidFill>
              <a:srgbClr val="000000"/>
            </a:solidFill>
            <a:ln w="4763" cap="flat">
              <a:noFill/>
              <a:prstDash val="solid"/>
              <a:miter/>
            </a:ln>
          </p:spPr>
          <p:txBody>
            <a:bodyPr rtlCol="0" anchor="ctr"/>
            <a:lstStyle/>
            <a:p>
              <a:endParaRPr lang="ru-RU"/>
            </a:p>
          </p:txBody>
        </p:sp>
        <p:sp>
          <p:nvSpPr>
            <p:cNvPr id="141" name="Полилиния: фигура 140">
              <a:extLst>
                <a:ext uri="{FF2B5EF4-FFF2-40B4-BE49-F238E27FC236}">
                  <a16:creationId xmlns:a16="http://schemas.microsoft.com/office/drawing/2014/main" id="{752BD51D-06E7-4991-8C6C-613B189C7CB4}"/>
                </a:ext>
              </a:extLst>
            </p:cNvPr>
            <p:cNvSpPr/>
            <p:nvPr/>
          </p:nvSpPr>
          <p:spPr>
            <a:xfrm>
              <a:off x="1046106" y="353838"/>
              <a:ext cx="76542" cy="90638"/>
            </a:xfrm>
            <a:custGeom>
              <a:avLst/>
              <a:gdLst>
                <a:gd name="connsiteX0" fmla="*/ 76543 w 76542"/>
                <a:gd name="connsiteY0" fmla="*/ 0 h 90638"/>
                <a:gd name="connsiteX1" fmla="*/ 76543 w 76542"/>
                <a:gd name="connsiteY1" fmla="*/ 88710 h 90638"/>
                <a:gd name="connsiteX2" fmla="*/ 63036 w 76542"/>
                <a:gd name="connsiteY2" fmla="*/ 88710 h 90638"/>
                <a:gd name="connsiteX3" fmla="*/ 63036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6 w 76542"/>
                <a:gd name="connsiteY10" fmla="*/ 45641 h 90638"/>
                <a:gd name="connsiteX11" fmla="*/ 63036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6" y="88710"/>
                  </a:lnTo>
                  <a:lnTo>
                    <a:pt x="63036" y="71354"/>
                  </a:lnTo>
                  <a:cubicBezTo>
                    <a:pt x="57245" y="82925"/>
                    <a:pt x="46954"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5" y="77782"/>
                    <a:pt x="63036" y="64926"/>
                    <a:pt x="63036" y="45641"/>
                  </a:cubicBezTo>
                  <a:lnTo>
                    <a:pt x="63036" y="0"/>
                  </a:lnTo>
                  <a:lnTo>
                    <a:pt x="76543" y="0"/>
                  </a:lnTo>
                  <a:close/>
                </a:path>
              </a:pathLst>
            </a:custGeom>
            <a:solidFill>
              <a:srgbClr val="000000"/>
            </a:solidFill>
            <a:ln w="4763" cap="flat">
              <a:noFill/>
              <a:prstDash val="solid"/>
              <a:miter/>
            </a:ln>
          </p:spPr>
          <p:txBody>
            <a:bodyPr rtlCol="0" anchor="ctr"/>
            <a:lstStyle/>
            <a:p>
              <a:endParaRPr lang="ru-RU"/>
            </a:p>
          </p:txBody>
        </p:sp>
        <p:sp>
          <p:nvSpPr>
            <p:cNvPr id="142" name="Полилиния: фигура 141">
              <a:extLst>
                <a:ext uri="{FF2B5EF4-FFF2-40B4-BE49-F238E27FC236}">
                  <a16:creationId xmlns:a16="http://schemas.microsoft.com/office/drawing/2014/main" id="{8B51BFE4-4051-4BFC-A71A-5E2A521C8D1B}"/>
                </a:ext>
              </a:extLst>
            </p:cNvPr>
            <p:cNvSpPr/>
            <p:nvPr/>
          </p:nvSpPr>
          <p:spPr>
            <a:xfrm>
              <a:off x="1142590" y="351903"/>
              <a:ext cx="88763" cy="131137"/>
            </a:xfrm>
            <a:custGeom>
              <a:avLst/>
              <a:gdLst>
                <a:gd name="connsiteX0" fmla="*/ 88763 w 88763"/>
                <a:gd name="connsiteY0" fmla="*/ 46284 h 131137"/>
                <a:gd name="connsiteX1" fmla="*/ 46953 w 88763"/>
                <a:gd name="connsiteY1" fmla="*/ 92568 h 131137"/>
                <a:gd name="connsiteX2" fmla="*/ 12864 w 88763"/>
                <a:gd name="connsiteY2" fmla="*/ 72640 h 131137"/>
                <a:gd name="connsiteX3" fmla="*/ 12864 w 88763"/>
                <a:gd name="connsiteY3" fmla="*/ 131137 h 131137"/>
                <a:gd name="connsiteX4" fmla="*/ 0 w 88763"/>
                <a:gd name="connsiteY4" fmla="*/ 131137 h 131137"/>
                <a:gd name="connsiteX5" fmla="*/ 0 w 88763"/>
                <a:gd name="connsiteY5" fmla="*/ 1929 h 131137"/>
                <a:gd name="connsiteX6" fmla="*/ 13506 w 88763"/>
                <a:gd name="connsiteY6" fmla="*/ 1929 h 131137"/>
                <a:gd name="connsiteX7" fmla="*/ 13506 w 88763"/>
                <a:gd name="connsiteY7" fmla="*/ 19928 h 131137"/>
                <a:gd name="connsiteX8" fmla="*/ 47596 w 88763"/>
                <a:gd name="connsiteY8" fmla="*/ 0 h 131137"/>
                <a:gd name="connsiteX9" fmla="*/ 88763 w 88763"/>
                <a:gd name="connsiteY9" fmla="*/ 46284 h 131137"/>
                <a:gd name="connsiteX10" fmla="*/ 75257 w 88763"/>
                <a:gd name="connsiteY10" fmla="*/ 46284 h 131137"/>
                <a:gd name="connsiteX11" fmla="*/ 44382 w 88763"/>
                <a:gd name="connsiteY11" fmla="*/ 12857 h 131137"/>
                <a:gd name="connsiteX12" fmla="*/ 12221 w 88763"/>
                <a:gd name="connsiteY12" fmla="*/ 46284 h 131137"/>
                <a:gd name="connsiteX13" fmla="*/ 44382 w 88763"/>
                <a:gd name="connsiteY13" fmla="*/ 79711 h 131137"/>
                <a:gd name="connsiteX14" fmla="*/ 75257 w 88763"/>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63" h="131137">
                  <a:moveTo>
                    <a:pt x="88763" y="46284"/>
                  </a:moveTo>
                  <a:cubicBezTo>
                    <a:pt x="88763" y="73282"/>
                    <a:pt x="71395" y="92568"/>
                    <a:pt x="46953" y="92568"/>
                  </a:cubicBezTo>
                  <a:cubicBezTo>
                    <a:pt x="31518" y="92568"/>
                    <a:pt x="19941" y="84853"/>
                    <a:pt x="12864" y="72640"/>
                  </a:cubicBezTo>
                  <a:lnTo>
                    <a:pt x="12864" y="131137"/>
                  </a:lnTo>
                  <a:lnTo>
                    <a:pt x="0" y="131137"/>
                  </a:lnTo>
                  <a:lnTo>
                    <a:pt x="0" y="1929"/>
                  </a:lnTo>
                  <a:lnTo>
                    <a:pt x="13506" y="1929"/>
                  </a:lnTo>
                  <a:lnTo>
                    <a:pt x="13506" y="19928"/>
                  </a:lnTo>
                  <a:cubicBezTo>
                    <a:pt x="20583" y="7714"/>
                    <a:pt x="32161" y="0"/>
                    <a:pt x="47596" y="0"/>
                  </a:cubicBezTo>
                  <a:cubicBezTo>
                    <a:pt x="71395" y="0"/>
                    <a:pt x="88763" y="19285"/>
                    <a:pt x="88763" y="46284"/>
                  </a:cubicBezTo>
                  <a:close/>
                  <a:moveTo>
                    <a:pt x="75257" y="46284"/>
                  </a:moveTo>
                  <a:cubicBezTo>
                    <a:pt x="75257" y="26999"/>
                    <a:pt x="62394" y="12857"/>
                    <a:pt x="44382" y="12857"/>
                  </a:cubicBezTo>
                  <a:cubicBezTo>
                    <a:pt x="26370" y="12857"/>
                    <a:pt x="12221" y="26999"/>
                    <a:pt x="12221" y="46284"/>
                  </a:cubicBezTo>
                  <a:cubicBezTo>
                    <a:pt x="12221" y="65569"/>
                    <a:pt x="25727" y="79711"/>
                    <a:pt x="44382" y="79711"/>
                  </a:cubicBezTo>
                  <a:cubicBezTo>
                    <a:pt x="63036" y="79711"/>
                    <a:pt x="75257" y="65569"/>
                    <a:pt x="75257" y="46284"/>
                  </a:cubicBezTo>
                  <a:close/>
                </a:path>
              </a:pathLst>
            </a:custGeom>
            <a:solidFill>
              <a:srgbClr val="000000"/>
            </a:solidFill>
            <a:ln w="4763" cap="flat">
              <a:noFill/>
              <a:prstDash val="solid"/>
              <a:miter/>
            </a:ln>
          </p:spPr>
          <p:txBody>
            <a:bodyPr rtlCol="0" anchor="ctr"/>
            <a:lstStyle/>
            <a:p>
              <a:endParaRPr lang="ru-RU"/>
            </a:p>
          </p:txBody>
        </p:sp>
      </p:grpSp>
      <p:sp>
        <p:nvSpPr>
          <p:cNvPr id="132" name="Текст 10">
            <a:extLst>
              <a:ext uri="{FF2B5EF4-FFF2-40B4-BE49-F238E27FC236}">
                <a16:creationId xmlns:a16="http://schemas.microsoft.com/office/drawing/2014/main" id="{ABE1E134-E41F-43F7-B1FF-BFEF1725AE66}"/>
              </a:ext>
            </a:extLst>
          </p:cNvPr>
          <p:cNvSpPr>
            <a:spLocks noGrp="1"/>
          </p:cNvSpPr>
          <p:nvPr userDrawn="1">
            <p:ph type="body" sz="quarter" idx="40" hasCustomPrompt="1"/>
          </p:nvPr>
        </p:nvSpPr>
        <p:spPr>
          <a:xfrm>
            <a:off x="336627" y="683259"/>
            <a:ext cx="11426748" cy="455931"/>
          </a:xfrm>
          <a:prstGeom prst="rect">
            <a:avLst/>
          </a:prstGeom>
        </p:spPr>
        <p:txBody>
          <a:bodyPr/>
          <a:lstStyle>
            <a:lvl1pPr marL="0" indent="0">
              <a:lnSpc>
                <a:spcPts val="3200"/>
              </a:lnSpc>
              <a:spcBef>
                <a:spcPts val="0"/>
              </a:spcBef>
              <a:buNone/>
              <a:defRPr sz="3600" spc="-100" baseline="0">
                <a:ln w="12700">
                  <a:noFill/>
                </a:ln>
                <a:solidFill>
                  <a:schemeClr val="tx1"/>
                </a:solidFill>
                <a:latin typeface="+mj-lt"/>
              </a:defRPr>
            </a:lvl1pPr>
          </a:lstStyle>
          <a:p>
            <a:pPr lvl="0"/>
            <a:r>
              <a:rPr lang="ru-RU" dirty="0"/>
              <a:t>Глобальные потребительские тренды</a:t>
            </a:r>
          </a:p>
        </p:txBody>
      </p:sp>
      <p:sp>
        <p:nvSpPr>
          <p:cNvPr id="145" name="Текст 21">
            <a:extLst>
              <a:ext uri="{FF2B5EF4-FFF2-40B4-BE49-F238E27FC236}">
                <a16:creationId xmlns:a16="http://schemas.microsoft.com/office/drawing/2014/main" id="{15627C18-6B30-4E21-A885-EEC8621074E2}"/>
              </a:ext>
            </a:extLst>
          </p:cNvPr>
          <p:cNvSpPr>
            <a:spLocks noGrp="1"/>
          </p:cNvSpPr>
          <p:nvPr userDrawn="1">
            <p:ph type="body" sz="quarter" idx="23" hasCustomPrompt="1"/>
          </p:nvPr>
        </p:nvSpPr>
        <p:spPr>
          <a:xfrm>
            <a:off x="1273630" y="2797791"/>
            <a:ext cx="2000250" cy="235249"/>
          </a:xfrm>
          <a:prstGeom prst="rect">
            <a:avLst/>
          </a:prstGeom>
        </p:spPr>
        <p:txBody>
          <a:bodyPr/>
          <a:lstStyle>
            <a:lvl1pPr marL="0" indent="0">
              <a:lnSpc>
                <a:spcPct val="100000"/>
              </a:lnSpc>
              <a:buNone/>
              <a:defRPr sz="900" spc="-20" baseline="0">
                <a:solidFill>
                  <a:schemeClr val="tx1"/>
                </a:solidFill>
              </a:defRPr>
            </a:lvl1pPr>
            <a:lvl2pPr>
              <a:defRPr sz="1400"/>
            </a:lvl2pPr>
            <a:lvl3pPr>
              <a:defRPr sz="1400"/>
            </a:lvl3pPr>
            <a:lvl4pPr>
              <a:defRPr sz="1400"/>
            </a:lvl4pPr>
            <a:lvl5pPr>
              <a:defRPr sz="1400"/>
            </a:lvl5pPr>
          </a:lstStyle>
          <a:p>
            <a:pPr lvl="0"/>
            <a:r>
              <a:rPr lang="ru-RU" dirty="0">
                <a:effectLst/>
              </a:rPr>
              <a:t>Стареющий потребитель </a:t>
            </a:r>
            <a:endParaRPr lang="ru-RU" dirty="0"/>
          </a:p>
        </p:txBody>
      </p:sp>
      <p:sp>
        <p:nvSpPr>
          <p:cNvPr id="147" name="Текст 21">
            <a:extLst>
              <a:ext uri="{FF2B5EF4-FFF2-40B4-BE49-F238E27FC236}">
                <a16:creationId xmlns:a16="http://schemas.microsoft.com/office/drawing/2014/main" id="{B99543A4-1C6B-4E24-A021-DB2AA81895D7}"/>
              </a:ext>
            </a:extLst>
          </p:cNvPr>
          <p:cNvSpPr>
            <a:spLocks noGrp="1"/>
          </p:cNvSpPr>
          <p:nvPr userDrawn="1">
            <p:ph type="body" sz="quarter" idx="17" hasCustomPrompt="1"/>
          </p:nvPr>
        </p:nvSpPr>
        <p:spPr>
          <a:xfrm>
            <a:off x="1273630" y="3035890"/>
            <a:ext cx="2277149" cy="716008"/>
          </a:xfrm>
          <a:prstGeom prst="rect">
            <a:avLst/>
          </a:prstGeom>
        </p:spPr>
        <p:txBody>
          <a:bodyPr/>
          <a:lstStyle>
            <a:lvl1pPr marL="72000" indent="-72000">
              <a:lnSpc>
                <a:spcPts val="1200"/>
              </a:lnSpc>
              <a:spcBef>
                <a:spcPts val="0"/>
              </a:spcBef>
              <a:spcAft>
                <a:spcPts val="200"/>
              </a:spcAft>
              <a:buFont typeface="Open Sans" panose="020B0606030504020204" pitchFamily="34" charset="0"/>
              <a:buChar char="–"/>
              <a:defRPr sz="800" spc="-30" baseline="0">
                <a:solidFill>
                  <a:schemeClr val="accent5"/>
                </a:solidFill>
              </a:defRPr>
            </a:lvl1pPr>
            <a:lvl2pPr>
              <a:defRPr sz="1400"/>
            </a:lvl2pPr>
            <a:lvl3pPr>
              <a:defRPr sz="1400"/>
            </a:lvl3pPr>
            <a:lvl4pPr>
              <a:defRPr sz="1400"/>
            </a:lvl4pPr>
            <a:lvl5pPr>
              <a:defRPr sz="1400"/>
            </a:lvl5pPr>
          </a:lstStyle>
          <a:p>
            <a:pPr lvl="0"/>
            <a:r>
              <a:rPr lang="ru-RU" dirty="0"/>
              <a:t>Зрелый возраст не значит «старый»</a:t>
            </a:r>
            <a:endParaRPr lang="en-US" dirty="0"/>
          </a:p>
          <a:p>
            <a:pPr lvl="0"/>
            <a:r>
              <a:rPr lang="ru-RU" dirty="0"/>
              <a:t>Более лоялен к брендам </a:t>
            </a:r>
          </a:p>
          <a:p>
            <a:pPr lvl="0"/>
            <a:r>
              <a:rPr lang="ru-RU" dirty="0"/>
              <a:t>Нуждается в социальной вовлеченности</a:t>
            </a:r>
          </a:p>
          <a:p>
            <a:pPr lvl="0"/>
            <a:endParaRPr lang="ru-RU" dirty="0"/>
          </a:p>
        </p:txBody>
      </p:sp>
      <p:sp>
        <p:nvSpPr>
          <p:cNvPr id="148" name="Текст 21">
            <a:extLst>
              <a:ext uri="{FF2B5EF4-FFF2-40B4-BE49-F238E27FC236}">
                <a16:creationId xmlns:a16="http://schemas.microsoft.com/office/drawing/2014/main" id="{8C52486C-F9CC-4FDF-93B8-96A76C2FC25A}"/>
              </a:ext>
            </a:extLst>
          </p:cNvPr>
          <p:cNvSpPr>
            <a:spLocks noGrp="1"/>
          </p:cNvSpPr>
          <p:nvPr userDrawn="1">
            <p:ph type="body" sz="quarter" idx="41" hasCustomPrompt="1"/>
          </p:nvPr>
        </p:nvSpPr>
        <p:spPr>
          <a:xfrm>
            <a:off x="540639" y="4081136"/>
            <a:ext cx="2000250" cy="235249"/>
          </a:xfrm>
          <a:prstGeom prst="rect">
            <a:avLst/>
          </a:prstGeom>
        </p:spPr>
        <p:txBody>
          <a:bodyPr/>
          <a:lstStyle>
            <a:lvl1pPr marL="0" indent="0">
              <a:lnSpc>
                <a:spcPct val="100000"/>
              </a:lnSpc>
              <a:buNone/>
              <a:defRPr sz="900" spc="-20" baseline="0">
                <a:solidFill>
                  <a:schemeClr val="tx1"/>
                </a:solidFill>
              </a:defRPr>
            </a:lvl1pPr>
            <a:lvl2pPr>
              <a:defRPr sz="1400"/>
            </a:lvl2pPr>
            <a:lvl3pPr>
              <a:defRPr sz="1400"/>
            </a:lvl3pPr>
            <a:lvl4pPr>
              <a:defRPr sz="1400"/>
            </a:lvl4pPr>
            <a:lvl5pPr>
              <a:defRPr sz="1400"/>
            </a:lvl5pPr>
          </a:lstStyle>
          <a:p>
            <a:pPr lvl="0"/>
            <a:r>
              <a:rPr lang="ru-RU" dirty="0">
                <a:effectLst/>
              </a:rPr>
              <a:t>Здоровый потребитель</a:t>
            </a:r>
          </a:p>
        </p:txBody>
      </p:sp>
      <p:sp>
        <p:nvSpPr>
          <p:cNvPr id="149" name="Текст 21">
            <a:extLst>
              <a:ext uri="{FF2B5EF4-FFF2-40B4-BE49-F238E27FC236}">
                <a16:creationId xmlns:a16="http://schemas.microsoft.com/office/drawing/2014/main" id="{B53076BF-9D44-410C-BAB3-F940DACBA3C3}"/>
              </a:ext>
            </a:extLst>
          </p:cNvPr>
          <p:cNvSpPr>
            <a:spLocks noGrp="1"/>
          </p:cNvSpPr>
          <p:nvPr userDrawn="1">
            <p:ph type="body" sz="quarter" idx="42" hasCustomPrompt="1"/>
          </p:nvPr>
        </p:nvSpPr>
        <p:spPr>
          <a:xfrm>
            <a:off x="540639" y="4319235"/>
            <a:ext cx="2277149" cy="716008"/>
          </a:xfrm>
          <a:prstGeom prst="rect">
            <a:avLst/>
          </a:prstGeom>
        </p:spPr>
        <p:txBody>
          <a:bodyPr/>
          <a:lstStyle>
            <a:lvl1pPr marL="72000" indent="-72000">
              <a:lnSpc>
                <a:spcPts val="1200"/>
              </a:lnSpc>
              <a:spcBef>
                <a:spcPts val="0"/>
              </a:spcBef>
              <a:spcAft>
                <a:spcPts val="200"/>
              </a:spcAft>
              <a:buFont typeface="Open Sans" panose="020B0606030504020204" pitchFamily="34" charset="0"/>
              <a:buChar char="–"/>
              <a:defRPr sz="800" spc="-30" baseline="0">
                <a:solidFill>
                  <a:schemeClr val="accent5"/>
                </a:solidFill>
              </a:defRPr>
            </a:lvl1pPr>
            <a:lvl2pPr>
              <a:defRPr sz="1400"/>
            </a:lvl2pPr>
            <a:lvl3pPr>
              <a:defRPr sz="1400"/>
            </a:lvl3pPr>
            <a:lvl4pPr>
              <a:defRPr sz="1400"/>
            </a:lvl4pPr>
            <a:lvl5pPr>
              <a:defRPr sz="1400"/>
            </a:lvl5pPr>
          </a:lstStyle>
          <a:p>
            <a:pPr lvl="0"/>
            <a:r>
              <a:rPr lang="ru-RU" dirty="0"/>
              <a:t>Имеет целостное представление о здоровье</a:t>
            </a:r>
            <a:endParaRPr lang="en-US" dirty="0"/>
          </a:p>
          <a:p>
            <a:pPr lvl="0"/>
            <a:r>
              <a:rPr lang="ru-RU" dirty="0"/>
              <a:t>Использует правильное питание вместо лекарств</a:t>
            </a:r>
          </a:p>
        </p:txBody>
      </p:sp>
      <p:sp>
        <p:nvSpPr>
          <p:cNvPr id="150" name="Текст 21">
            <a:extLst>
              <a:ext uri="{FF2B5EF4-FFF2-40B4-BE49-F238E27FC236}">
                <a16:creationId xmlns:a16="http://schemas.microsoft.com/office/drawing/2014/main" id="{0074C230-7775-4EA6-AFA4-ED5254C2B76A}"/>
              </a:ext>
            </a:extLst>
          </p:cNvPr>
          <p:cNvSpPr>
            <a:spLocks noGrp="1"/>
          </p:cNvSpPr>
          <p:nvPr userDrawn="1">
            <p:ph type="body" sz="quarter" idx="43" hasCustomPrompt="1"/>
          </p:nvPr>
        </p:nvSpPr>
        <p:spPr>
          <a:xfrm>
            <a:off x="169119" y="5378300"/>
            <a:ext cx="2000250" cy="235249"/>
          </a:xfrm>
          <a:prstGeom prst="rect">
            <a:avLst/>
          </a:prstGeom>
        </p:spPr>
        <p:txBody>
          <a:bodyPr/>
          <a:lstStyle>
            <a:lvl1pPr marL="0" indent="0">
              <a:lnSpc>
                <a:spcPct val="100000"/>
              </a:lnSpc>
              <a:buNone/>
              <a:defRPr sz="900" spc="-20" baseline="0">
                <a:solidFill>
                  <a:schemeClr val="tx1"/>
                </a:solidFill>
              </a:defRPr>
            </a:lvl1pPr>
            <a:lvl2pPr>
              <a:defRPr sz="1400"/>
            </a:lvl2pPr>
            <a:lvl3pPr>
              <a:defRPr sz="1400"/>
            </a:lvl3pPr>
            <a:lvl4pPr>
              <a:defRPr sz="1400"/>
            </a:lvl4pPr>
            <a:lvl5pPr>
              <a:defRPr sz="1400"/>
            </a:lvl5pPr>
          </a:lstStyle>
          <a:p>
            <a:pPr lvl="0"/>
            <a:r>
              <a:rPr lang="ru-RU" dirty="0">
                <a:effectLst/>
              </a:rPr>
              <a:t>Потребитель в поисках простоты</a:t>
            </a:r>
          </a:p>
        </p:txBody>
      </p:sp>
      <p:sp>
        <p:nvSpPr>
          <p:cNvPr id="151" name="Текст 21">
            <a:extLst>
              <a:ext uri="{FF2B5EF4-FFF2-40B4-BE49-F238E27FC236}">
                <a16:creationId xmlns:a16="http://schemas.microsoft.com/office/drawing/2014/main" id="{1B733F82-97D5-4546-8ECB-04DD1139E444}"/>
              </a:ext>
            </a:extLst>
          </p:cNvPr>
          <p:cNvSpPr>
            <a:spLocks noGrp="1"/>
          </p:cNvSpPr>
          <p:nvPr userDrawn="1">
            <p:ph type="body" sz="quarter" idx="44" hasCustomPrompt="1"/>
          </p:nvPr>
        </p:nvSpPr>
        <p:spPr>
          <a:xfrm>
            <a:off x="169119" y="5616399"/>
            <a:ext cx="2277149" cy="716008"/>
          </a:xfrm>
          <a:prstGeom prst="rect">
            <a:avLst/>
          </a:prstGeom>
        </p:spPr>
        <p:txBody>
          <a:bodyPr/>
          <a:lstStyle>
            <a:lvl1pPr marL="72000" indent="-72000">
              <a:lnSpc>
                <a:spcPts val="1200"/>
              </a:lnSpc>
              <a:spcBef>
                <a:spcPts val="0"/>
              </a:spcBef>
              <a:spcAft>
                <a:spcPts val="200"/>
              </a:spcAft>
              <a:buFont typeface="Open Sans" panose="020B0606030504020204" pitchFamily="34" charset="0"/>
              <a:buChar char="–"/>
              <a:defRPr sz="800" spc="-30" baseline="0">
                <a:solidFill>
                  <a:schemeClr val="accent5"/>
                </a:solidFill>
              </a:defRPr>
            </a:lvl1pPr>
            <a:lvl2pPr>
              <a:defRPr sz="1400"/>
            </a:lvl2pPr>
            <a:lvl3pPr>
              <a:defRPr sz="1400"/>
            </a:lvl3pPr>
            <a:lvl4pPr>
              <a:defRPr sz="1400"/>
            </a:lvl4pPr>
            <a:lvl5pPr>
              <a:defRPr sz="1400"/>
            </a:lvl5pPr>
          </a:lstStyle>
          <a:p>
            <a:pPr lvl="0"/>
            <a:r>
              <a:rPr lang="ru-RU" dirty="0"/>
              <a:t>Ценит простоту в материальных вещах</a:t>
            </a:r>
            <a:endParaRPr lang="en-US" dirty="0"/>
          </a:p>
          <a:p>
            <a:pPr lvl="0"/>
            <a:r>
              <a:rPr lang="ru-RU" dirty="0"/>
              <a:t>Ищет решения, «упрощающие жизнь»</a:t>
            </a:r>
            <a:endParaRPr lang="en-US" dirty="0"/>
          </a:p>
          <a:p>
            <a:pPr lvl="0"/>
            <a:r>
              <a:rPr lang="ru-RU" dirty="0"/>
              <a:t>Следует рекомендациям</a:t>
            </a:r>
          </a:p>
        </p:txBody>
      </p:sp>
      <p:sp>
        <p:nvSpPr>
          <p:cNvPr id="152" name="Текст 21">
            <a:extLst>
              <a:ext uri="{FF2B5EF4-FFF2-40B4-BE49-F238E27FC236}">
                <a16:creationId xmlns:a16="http://schemas.microsoft.com/office/drawing/2014/main" id="{DEDA24D8-FE71-475B-B65C-DB5005C1CFE4}"/>
              </a:ext>
            </a:extLst>
          </p:cNvPr>
          <p:cNvSpPr>
            <a:spLocks noGrp="1"/>
          </p:cNvSpPr>
          <p:nvPr userDrawn="1">
            <p:ph type="body" sz="quarter" idx="45" hasCustomPrompt="1"/>
          </p:nvPr>
        </p:nvSpPr>
        <p:spPr>
          <a:xfrm>
            <a:off x="3258703" y="1756919"/>
            <a:ext cx="1795897" cy="380492"/>
          </a:xfrm>
          <a:prstGeom prst="rect">
            <a:avLst/>
          </a:prstGeom>
        </p:spPr>
        <p:txBody>
          <a:bodyPr/>
          <a:lstStyle>
            <a:lvl1pPr marL="0" indent="0">
              <a:lnSpc>
                <a:spcPct val="100000"/>
              </a:lnSpc>
              <a:buNone/>
              <a:defRPr sz="900" spc="-20" baseline="0">
                <a:solidFill>
                  <a:schemeClr val="tx1"/>
                </a:solidFill>
              </a:defRPr>
            </a:lvl1pPr>
            <a:lvl2pPr>
              <a:defRPr sz="1400"/>
            </a:lvl2pPr>
            <a:lvl3pPr>
              <a:defRPr sz="1400"/>
            </a:lvl3pPr>
            <a:lvl4pPr>
              <a:defRPr sz="1400"/>
            </a:lvl4pPr>
            <a:lvl5pPr>
              <a:defRPr sz="1400"/>
            </a:lvl5pPr>
          </a:lstStyle>
          <a:p>
            <a:pPr lvl="0"/>
            <a:r>
              <a:rPr lang="ru-RU" dirty="0">
                <a:effectLst/>
              </a:rPr>
              <a:t>Потребитель в поисках удобства «здесь и сейчас»</a:t>
            </a:r>
          </a:p>
        </p:txBody>
      </p:sp>
      <p:sp>
        <p:nvSpPr>
          <p:cNvPr id="153" name="Текст 21">
            <a:extLst>
              <a:ext uri="{FF2B5EF4-FFF2-40B4-BE49-F238E27FC236}">
                <a16:creationId xmlns:a16="http://schemas.microsoft.com/office/drawing/2014/main" id="{633AE322-BB8B-4546-80CA-33299B329E51}"/>
              </a:ext>
            </a:extLst>
          </p:cNvPr>
          <p:cNvSpPr>
            <a:spLocks noGrp="1"/>
          </p:cNvSpPr>
          <p:nvPr userDrawn="1">
            <p:ph type="body" sz="quarter" idx="46" hasCustomPrompt="1"/>
          </p:nvPr>
        </p:nvSpPr>
        <p:spPr>
          <a:xfrm>
            <a:off x="3258704" y="2141814"/>
            <a:ext cx="1795896" cy="957892"/>
          </a:xfrm>
          <a:prstGeom prst="rect">
            <a:avLst/>
          </a:prstGeom>
        </p:spPr>
        <p:txBody>
          <a:bodyPr/>
          <a:lstStyle>
            <a:lvl1pPr marL="72000" indent="-72000">
              <a:lnSpc>
                <a:spcPts val="1200"/>
              </a:lnSpc>
              <a:spcBef>
                <a:spcPts val="0"/>
              </a:spcBef>
              <a:spcAft>
                <a:spcPts val="200"/>
              </a:spcAft>
              <a:buFont typeface="Open Sans" panose="020B0606030504020204" pitchFamily="34" charset="0"/>
              <a:buChar char="–"/>
              <a:defRPr sz="800" spc="-30" baseline="0">
                <a:solidFill>
                  <a:schemeClr val="accent5"/>
                </a:solidFill>
              </a:defRPr>
            </a:lvl1pPr>
            <a:lvl2pPr>
              <a:defRPr sz="1400"/>
            </a:lvl2pPr>
            <a:lvl3pPr>
              <a:defRPr sz="1400"/>
            </a:lvl3pPr>
            <a:lvl4pPr>
              <a:defRPr sz="1400"/>
            </a:lvl4pPr>
            <a:lvl5pPr>
              <a:defRPr sz="1400"/>
            </a:lvl5pPr>
          </a:lstStyle>
          <a:p>
            <a:pPr lvl="0"/>
            <a:r>
              <a:rPr lang="ru-RU" dirty="0"/>
              <a:t>Выбирает товары где быстро и удобно</a:t>
            </a:r>
            <a:endParaRPr lang="en-US" dirty="0"/>
          </a:p>
          <a:p>
            <a:pPr lvl="0"/>
            <a:r>
              <a:rPr lang="ru-RU" dirty="0"/>
              <a:t>Хочет удобные способы доставки и оплаты</a:t>
            </a:r>
            <a:endParaRPr lang="en-US" dirty="0"/>
          </a:p>
          <a:p>
            <a:pPr lvl="0"/>
            <a:r>
              <a:rPr lang="ru-RU" dirty="0"/>
              <a:t>Предпочитает готовую еду</a:t>
            </a:r>
          </a:p>
        </p:txBody>
      </p:sp>
      <p:sp>
        <p:nvSpPr>
          <p:cNvPr id="154" name="Текст 21">
            <a:extLst>
              <a:ext uri="{FF2B5EF4-FFF2-40B4-BE49-F238E27FC236}">
                <a16:creationId xmlns:a16="http://schemas.microsoft.com/office/drawing/2014/main" id="{0A5AE05E-3591-4527-B2A0-79EDA4CF08BA}"/>
              </a:ext>
            </a:extLst>
          </p:cNvPr>
          <p:cNvSpPr>
            <a:spLocks noGrp="1"/>
          </p:cNvSpPr>
          <p:nvPr userDrawn="1">
            <p:ph type="body" sz="quarter" idx="47" hasCustomPrompt="1"/>
          </p:nvPr>
        </p:nvSpPr>
        <p:spPr>
          <a:xfrm>
            <a:off x="5221606" y="1498695"/>
            <a:ext cx="2000250" cy="355505"/>
          </a:xfrm>
          <a:prstGeom prst="rect">
            <a:avLst/>
          </a:prstGeom>
        </p:spPr>
        <p:txBody>
          <a:bodyPr/>
          <a:lstStyle>
            <a:lvl1pPr marL="0" indent="0">
              <a:lnSpc>
                <a:spcPct val="100000"/>
              </a:lnSpc>
              <a:buNone/>
              <a:defRPr sz="900" spc="-20" baseline="0">
                <a:solidFill>
                  <a:schemeClr val="tx1"/>
                </a:solidFill>
              </a:defRPr>
            </a:lvl1pPr>
            <a:lvl2pPr>
              <a:defRPr sz="1400"/>
            </a:lvl2pPr>
            <a:lvl3pPr>
              <a:defRPr sz="1400"/>
            </a:lvl3pPr>
            <a:lvl4pPr>
              <a:defRPr sz="1400"/>
            </a:lvl4pPr>
            <a:lvl5pPr>
              <a:defRPr sz="1400"/>
            </a:lvl5pPr>
          </a:lstStyle>
          <a:p>
            <a:pPr lvl="0"/>
            <a:r>
              <a:rPr lang="ru-RU" dirty="0">
                <a:effectLst/>
              </a:rPr>
              <a:t>Потребитель в поисках безопасности</a:t>
            </a:r>
            <a:endParaRPr lang="ru-RU" dirty="0"/>
          </a:p>
        </p:txBody>
      </p:sp>
      <p:sp>
        <p:nvSpPr>
          <p:cNvPr id="155" name="Текст 21">
            <a:extLst>
              <a:ext uri="{FF2B5EF4-FFF2-40B4-BE49-F238E27FC236}">
                <a16:creationId xmlns:a16="http://schemas.microsoft.com/office/drawing/2014/main" id="{385618E2-D0DC-4A67-84BF-ECC30DE15FC0}"/>
              </a:ext>
            </a:extLst>
          </p:cNvPr>
          <p:cNvSpPr>
            <a:spLocks noGrp="1"/>
          </p:cNvSpPr>
          <p:nvPr userDrawn="1">
            <p:ph type="body" sz="quarter" idx="48" hasCustomPrompt="1"/>
          </p:nvPr>
        </p:nvSpPr>
        <p:spPr>
          <a:xfrm>
            <a:off x="5221607" y="1856284"/>
            <a:ext cx="1946710" cy="716008"/>
          </a:xfrm>
          <a:prstGeom prst="rect">
            <a:avLst/>
          </a:prstGeom>
        </p:spPr>
        <p:txBody>
          <a:bodyPr/>
          <a:lstStyle>
            <a:lvl1pPr marL="72000" indent="-72000">
              <a:lnSpc>
                <a:spcPts val="1200"/>
              </a:lnSpc>
              <a:spcBef>
                <a:spcPts val="0"/>
              </a:spcBef>
              <a:spcAft>
                <a:spcPts val="200"/>
              </a:spcAft>
              <a:buFont typeface="Open Sans" panose="020B0606030504020204" pitchFamily="34" charset="0"/>
              <a:buChar char="–"/>
              <a:defRPr sz="800" spc="-30" baseline="0">
                <a:solidFill>
                  <a:schemeClr val="accent5"/>
                </a:solidFill>
              </a:defRPr>
            </a:lvl1pPr>
            <a:lvl2pPr>
              <a:defRPr sz="1400"/>
            </a:lvl2pPr>
            <a:lvl3pPr>
              <a:defRPr sz="1400"/>
            </a:lvl3pPr>
            <a:lvl4pPr>
              <a:defRPr sz="1400"/>
            </a:lvl4pPr>
            <a:lvl5pPr>
              <a:defRPr sz="1400"/>
            </a:lvl5pPr>
          </a:lstStyle>
          <a:p>
            <a:pPr lvl="0"/>
            <a:r>
              <a:rPr lang="ru-RU" dirty="0"/>
              <a:t>Нуждается в физической безопасности и защищенности</a:t>
            </a:r>
            <a:endParaRPr lang="en-US" dirty="0"/>
          </a:p>
          <a:p>
            <a:pPr lvl="0"/>
            <a:r>
              <a:rPr lang="ru-RU" dirty="0"/>
              <a:t>Заботится о безопасности персональных данных</a:t>
            </a:r>
          </a:p>
        </p:txBody>
      </p:sp>
      <p:sp>
        <p:nvSpPr>
          <p:cNvPr id="156" name="Текст 21">
            <a:extLst>
              <a:ext uri="{FF2B5EF4-FFF2-40B4-BE49-F238E27FC236}">
                <a16:creationId xmlns:a16="http://schemas.microsoft.com/office/drawing/2014/main" id="{9843C250-34DD-460B-A022-E34862FEBE16}"/>
              </a:ext>
            </a:extLst>
          </p:cNvPr>
          <p:cNvSpPr>
            <a:spLocks noGrp="1"/>
          </p:cNvSpPr>
          <p:nvPr userDrawn="1">
            <p:ph type="body" sz="quarter" idx="49" hasCustomPrompt="1"/>
          </p:nvPr>
        </p:nvSpPr>
        <p:spPr>
          <a:xfrm>
            <a:off x="7282541" y="1756918"/>
            <a:ext cx="2000250" cy="354397"/>
          </a:xfrm>
          <a:prstGeom prst="rect">
            <a:avLst/>
          </a:prstGeom>
        </p:spPr>
        <p:txBody>
          <a:bodyPr/>
          <a:lstStyle>
            <a:lvl1pPr marL="0" indent="0">
              <a:lnSpc>
                <a:spcPct val="100000"/>
              </a:lnSpc>
              <a:buNone/>
              <a:defRPr sz="900" spc="-20" baseline="0">
                <a:solidFill>
                  <a:schemeClr val="tx1"/>
                </a:solidFill>
              </a:defRPr>
            </a:lvl1pPr>
            <a:lvl2pPr>
              <a:defRPr sz="1400"/>
            </a:lvl2pPr>
            <a:lvl3pPr>
              <a:defRPr sz="1400"/>
            </a:lvl3pPr>
            <a:lvl4pPr>
              <a:defRPr sz="1400"/>
            </a:lvl4pPr>
            <a:lvl5pPr>
              <a:defRPr sz="1400"/>
            </a:lvl5pPr>
          </a:lstStyle>
          <a:p>
            <a:pPr lvl="0"/>
            <a:r>
              <a:rPr lang="ru-RU" dirty="0">
                <a:effectLst/>
              </a:rPr>
              <a:t>Потребитель в поисках впечатлений</a:t>
            </a:r>
            <a:endParaRPr lang="ru-RU" dirty="0"/>
          </a:p>
        </p:txBody>
      </p:sp>
      <p:sp>
        <p:nvSpPr>
          <p:cNvPr id="157" name="Текст 21">
            <a:extLst>
              <a:ext uri="{FF2B5EF4-FFF2-40B4-BE49-F238E27FC236}">
                <a16:creationId xmlns:a16="http://schemas.microsoft.com/office/drawing/2014/main" id="{218A7762-0E3E-4128-A1C8-659CABBAC41C}"/>
              </a:ext>
            </a:extLst>
          </p:cNvPr>
          <p:cNvSpPr>
            <a:spLocks noGrp="1"/>
          </p:cNvSpPr>
          <p:nvPr userDrawn="1">
            <p:ph type="body" sz="quarter" idx="50" hasCustomPrompt="1"/>
          </p:nvPr>
        </p:nvSpPr>
        <p:spPr>
          <a:xfrm>
            <a:off x="7282542" y="2114165"/>
            <a:ext cx="1946710" cy="716008"/>
          </a:xfrm>
          <a:prstGeom prst="rect">
            <a:avLst/>
          </a:prstGeom>
        </p:spPr>
        <p:txBody>
          <a:bodyPr/>
          <a:lstStyle>
            <a:lvl1pPr marL="72000" indent="-72000">
              <a:lnSpc>
                <a:spcPts val="1200"/>
              </a:lnSpc>
              <a:spcBef>
                <a:spcPts val="0"/>
              </a:spcBef>
              <a:spcAft>
                <a:spcPts val="200"/>
              </a:spcAft>
              <a:buFont typeface="Open Sans" panose="020B0606030504020204" pitchFamily="34" charset="0"/>
              <a:buChar char="–"/>
              <a:defRPr sz="800" spc="-30" baseline="0">
                <a:solidFill>
                  <a:schemeClr val="accent5"/>
                </a:solidFill>
              </a:defRPr>
            </a:lvl1pPr>
            <a:lvl2pPr>
              <a:defRPr sz="1400"/>
            </a:lvl2pPr>
            <a:lvl3pPr>
              <a:defRPr sz="1400"/>
            </a:lvl3pPr>
            <a:lvl4pPr>
              <a:defRPr sz="1400"/>
            </a:lvl4pPr>
            <a:lvl5pPr>
              <a:defRPr sz="1400"/>
            </a:lvl5pPr>
          </a:lstStyle>
          <a:p>
            <a:pPr lvl="0"/>
            <a:r>
              <a:rPr lang="ru-RU" dirty="0"/>
              <a:t>Использование и впечатления важнее обладания</a:t>
            </a:r>
            <a:endParaRPr lang="en-US" dirty="0"/>
          </a:p>
          <a:p>
            <a:pPr lvl="0"/>
            <a:r>
              <a:rPr lang="ru-RU" dirty="0"/>
              <a:t>Хочет быть членом сообщества</a:t>
            </a:r>
            <a:endParaRPr lang="en-US" dirty="0"/>
          </a:p>
          <a:p>
            <a:pPr lvl="0"/>
            <a:r>
              <a:rPr lang="ru-RU" dirty="0"/>
              <a:t>Ищет комфорт</a:t>
            </a:r>
          </a:p>
        </p:txBody>
      </p:sp>
      <p:sp>
        <p:nvSpPr>
          <p:cNvPr id="158" name="Текст 21">
            <a:extLst>
              <a:ext uri="{FF2B5EF4-FFF2-40B4-BE49-F238E27FC236}">
                <a16:creationId xmlns:a16="http://schemas.microsoft.com/office/drawing/2014/main" id="{1DCA5BCD-B79E-44DB-8EA2-1BD64F06E1DA}"/>
              </a:ext>
            </a:extLst>
          </p:cNvPr>
          <p:cNvSpPr>
            <a:spLocks noGrp="1"/>
          </p:cNvSpPr>
          <p:nvPr userDrawn="1">
            <p:ph type="body" sz="quarter" idx="51" hasCustomPrompt="1"/>
          </p:nvPr>
        </p:nvSpPr>
        <p:spPr>
          <a:xfrm>
            <a:off x="8811864" y="2818597"/>
            <a:ext cx="2000250" cy="235249"/>
          </a:xfrm>
          <a:prstGeom prst="rect">
            <a:avLst/>
          </a:prstGeom>
        </p:spPr>
        <p:txBody>
          <a:bodyPr/>
          <a:lstStyle>
            <a:lvl1pPr marL="0" indent="0">
              <a:lnSpc>
                <a:spcPct val="100000"/>
              </a:lnSpc>
              <a:buNone/>
              <a:defRPr sz="900" spc="-20" baseline="0">
                <a:solidFill>
                  <a:schemeClr val="tx1"/>
                </a:solidFill>
              </a:defRPr>
            </a:lvl1pPr>
            <a:lvl2pPr>
              <a:defRPr sz="1400"/>
            </a:lvl2pPr>
            <a:lvl3pPr>
              <a:defRPr sz="1400"/>
            </a:lvl3pPr>
            <a:lvl4pPr>
              <a:defRPr sz="1400"/>
            </a:lvl4pPr>
            <a:lvl5pPr>
              <a:defRPr sz="1400"/>
            </a:lvl5pPr>
          </a:lstStyle>
          <a:p>
            <a:pPr lvl="0"/>
            <a:r>
              <a:rPr lang="ru-RU" dirty="0">
                <a:effectLst/>
              </a:rPr>
              <a:t>Осознанный потребитель</a:t>
            </a:r>
            <a:endParaRPr lang="ru-RU" dirty="0"/>
          </a:p>
        </p:txBody>
      </p:sp>
      <p:sp>
        <p:nvSpPr>
          <p:cNvPr id="159" name="Текст 21">
            <a:extLst>
              <a:ext uri="{FF2B5EF4-FFF2-40B4-BE49-F238E27FC236}">
                <a16:creationId xmlns:a16="http://schemas.microsoft.com/office/drawing/2014/main" id="{42C4F0B4-3CE6-4FE9-BFBF-221B30D6D59A}"/>
              </a:ext>
            </a:extLst>
          </p:cNvPr>
          <p:cNvSpPr>
            <a:spLocks noGrp="1"/>
          </p:cNvSpPr>
          <p:nvPr userDrawn="1">
            <p:ph type="body" sz="quarter" idx="52" hasCustomPrompt="1"/>
          </p:nvPr>
        </p:nvSpPr>
        <p:spPr>
          <a:xfrm>
            <a:off x="8811864" y="3056696"/>
            <a:ext cx="2106505" cy="922386"/>
          </a:xfrm>
          <a:prstGeom prst="rect">
            <a:avLst/>
          </a:prstGeom>
        </p:spPr>
        <p:txBody>
          <a:bodyPr/>
          <a:lstStyle>
            <a:lvl1pPr marL="72000" indent="-72000">
              <a:lnSpc>
                <a:spcPts val="1200"/>
              </a:lnSpc>
              <a:spcBef>
                <a:spcPts val="0"/>
              </a:spcBef>
              <a:spcAft>
                <a:spcPts val="200"/>
              </a:spcAft>
              <a:buFont typeface="Open Sans" panose="020B0606030504020204" pitchFamily="34" charset="0"/>
              <a:buChar char="–"/>
              <a:defRPr sz="800" spc="-30" baseline="0">
                <a:solidFill>
                  <a:schemeClr val="accent5"/>
                </a:solidFill>
              </a:defRPr>
            </a:lvl1pPr>
            <a:lvl2pPr>
              <a:defRPr sz="1400"/>
            </a:lvl2pPr>
            <a:lvl3pPr>
              <a:defRPr sz="1400"/>
            </a:lvl3pPr>
            <a:lvl4pPr>
              <a:defRPr sz="1400"/>
            </a:lvl4pPr>
            <a:lvl5pPr>
              <a:defRPr sz="1400"/>
            </a:lvl5pPr>
          </a:lstStyle>
          <a:p>
            <a:pPr lvl="0"/>
            <a:r>
              <a:rPr lang="ru-RU" dirty="0"/>
              <a:t>Выбирает «эко-бренды» </a:t>
            </a:r>
            <a:endParaRPr lang="en-US" dirty="0"/>
          </a:p>
          <a:p>
            <a:pPr lvl="0"/>
            <a:r>
              <a:rPr lang="ru-RU" dirty="0"/>
              <a:t>Участвует в борьбе за экологию </a:t>
            </a:r>
            <a:endParaRPr lang="en-US" dirty="0"/>
          </a:p>
          <a:p>
            <a:pPr lvl="0"/>
            <a:r>
              <a:rPr lang="ru-RU" dirty="0"/>
              <a:t>Личный вклад: в благотворительность, вегетарианство, совместное потребление</a:t>
            </a:r>
          </a:p>
        </p:txBody>
      </p:sp>
      <p:sp>
        <p:nvSpPr>
          <p:cNvPr id="160" name="Текст 21">
            <a:extLst>
              <a:ext uri="{FF2B5EF4-FFF2-40B4-BE49-F238E27FC236}">
                <a16:creationId xmlns:a16="http://schemas.microsoft.com/office/drawing/2014/main" id="{AC8155FC-8B57-44AC-876F-AC444EF28406}"/>
              </a:ext>
            </a:extLst>
          </p:cNvPr>
          <p:cNvSpPr>
            <a:spLocks noGrp="1"/>
          </p:cNvSpPr>
          <p:nvPr userDrawn="1">
            <p:ph type="body" sz="quarter" idx="53" hasCustomPrompt="1"/>
          </p:nvPr>
        </p:nvSpPr>
        <p:spPr>
          <a:xfrm>
            <a:off x="9719833" y="4072776"/>
            <a:ext cx="2000250" cy="235249"/>
          </a:xfrm>
          <a:prstGeom prst="rect">
            <a:avLst/>
          </a:prstGeom>
        </p:spPr>
        <p:txBody>
          <a:bodyPr/>
          <a:lstStyle>
            <a:lvl1pPr marL="0" indent="0">
              <a:lnSpc>
                <a:spcPct val="100000"/>
              </a:lnSpc>
              <a:buNone/>
              <a:defRPr sz="900" spc="-20" baseline="0">
                <a:solidFill>
                  <a:schemeClr val="tx1"/>
                </a:solidFill>
              </a:defRPr>
            </a:lvl1pPr>
            <a:lvl2pPr>
              <a:defRPr sz="1400"/>
            </a:lvl2pPr>
            <a:lvl3pPr>
              <a:defRPr sz="1400"/>
            </a:lvl3pPr>
            <a:lvl4pPr>
              <a:defRPr sz="1400"/>
            </a:lvl4pPr>
            <a:lvl5pPr>
              <a:defRPr sz="1400"/>
            </a:lvl5pPr>
          </a:lstStyle>
          <a:p>
            <a:pPr lvl="0"/>
            <a:r>
              <a:rPr lang="ru-RU" dirty="0">
                <a:effectLst/>
              </a:rPr>
              <a:t>Технологичный потребитель</a:t>
            </a:r>
          </a:p>
        </p:txBody>
      </p:sp>
      <p:sp>
        <p:nvSpPr>
          <p:cNvPr id="161" name="Текст 21">
            <a:extLst>
              <a:ext uri="{FF2B5EF4-FFF2-40B4-BE49-F238E27FC236}">
                <a16:creationId xmlns:a16="http://schemas.microsoft.com/office/drawing/2014/main" id="{A650255C-A147-4F15-A612-D95D77216B71}"/>
              </a:ext>
            </a:extLst>
          </p:cNvPr>
          <p:cNvSpPr>
            <a:spLocks noGrp="1"/>
          </p:cNvSpPr>
          <p:nvPr userDrawn="1">
            <p:ph type="body" sz="quarter" idx="54" hasCustomPrompt="1"/>
          </p:nvPr>
        </p:nvSpPr>
        <p:spPr>
          <a:xfrm>
            <a:off x="9719834" y="4310875"/>
            <a:ext cx="2000250" cy="909700"/>
          </a:xfrm>
          <a:prstGeom prst="rect">
            <a:avLst/>
          </a:prstGeom>
        </p:spPr>
        <p:txBody>
          <a:bodyPr/>
          <a:lstStyle>
            <a:lvl1pPr marL="72000" indent="-72000">
              <a:lnSpc>
                <a:spcPts val="1200"/>
              </a:lnSpc>
              <a:spcBef>
                <a:spcPts val="0"/>
              </a:spcBef>
              <a:spcAft>
                <a:spcPts val="200"/>
              </a:spcAft>
              <a:buFont typeface="Open Sans" panose="020B0606030504020204" pitchFamily="34" charset="0"/>
              <a:buChar char="–"/>
              <a:defRPr sz="800" spc="-30" baseline="0">
                <a:solidFill>
                  <a:schemeClr val="accent5"/>
                </a:solidFill>
              </a:defRPr>
            </a:lvl1pPr>
            <a:lvl2pPr>
              <a:defRPr sz="1400"/>
            </a:lvl2pPr>
            <a:lvl3pPr>
              <a:defRPr sz="1400"/>
            </a:lvl3pPr>
            <a:lvl4pPr>
              <a:defRPr sz="1400"/>
            </a:lvl4pPr>
            <a:lvl5pPr>
              <a:defRPr sz="1400"/>
            </a:lvl5pPr>
          </a:lstStyle>
          <a:p>
            <a:pPr lvl="0"/>
            <a:r>
              <a:rPr lang="ru-RU" dirty="0"/>
              <a:t>Максимально использует мобильные устройства </a:t>
            </a:r>
            <a:endParaRPr lang="en-US" dirty="0"/>
          </a:p>
          <a:p>
            <a:pPr lvl="0"/>
            <a:r>
              <a:rPr lang="ru-RU" dirty="0"/>
              <a:t>Ищет «лучшую» сделку </a:t>
            </a:r>
            <a:endParaRPr lang="en-US" dirty="0"/>
          </a:p>
          <a:p>
            <a:pPr lvl="0"/>
            <a:r>
              <a:rPr lang="ru-RU" dirty="0"/>
              <a:t>Приветствует персонализированные предложения</a:t>
            </a:r>
          </a:p>
        </p:txBody>
      </p:sp>
      <p:sp>
        <p:nvSpPr>
          <p:cNvPr id="162" name="Текст 21">
            <a:extLst>
              <a:ext uri="{FF2B5EF4-FFF2-40B4-BE49-F238E27FC236}">
                <a16:creationId xmlns:a16="http://schemas.microsoft.com/office/drawing/2014/main" id="{E44402A3-D453-4C91-B624-938D68A015D3}"/>
              </a:ext>
            </a:extLst>
          </p:cNvPr>
          <p:cNvSpPr>
            <a:spLocks noGrp="1"/>
          </p:cNvSpPr>
          <p:nvPr userDrawn="1">
            <p:ph type="body" sz="quarter" idx="55" hasCustomPrompt="1"/>
          </p:nvPr>
        </p:nvSpPr>
        <p:spPr>
          <a:xfrm>
            <a:off x="10001251" y="5378300"/>
            <a:ext cx="2000250" cy="235249"/>
          </a:xfrm>
          <a:prstGeom prst="rect">
            <a:avLst/>
          </a:prstGeom>
        </p:spPr>
        <p:txBody>
          <a:bodyPr/>
          <a:lstStyle>
            <a:lvl1pPr marL="0" indent="0">
              <a:lnSpc>
                <a:spcPct val="100000"/>
              </a:lnSpc>
              <a:buNone/>
              <a:defRPr sz="900" spc="-20" baseline="0">
                <a:solidFill>
                  <a:schemeClr val="tx1"/>
                </a:solidFill>
              </a:defRPr>
            </a:lvl1pPr>
            <a:lvl2pPr>
              <a:defRPr sz="1400"/>
            </a:lvl2pPr>
            <a:lvl3pPr>
              <a:defRPr sz="1400"/>
            </a:lvl3pPr>
            <a:lvl4pPr>
              <a:defRPr sz="1400"/>
            </a:lvl4pPr>
            <a:lvl5pPr>
              <a:defRPr sz="1400"/>
            </a:lvl5pPr>
          </a:lstStyle>
          <a:p>
            <a:pPr lvl="0"/>
            <a:r>
              <a:rPr lang="ru-RU" dirty="0">
                <a:effectLst/>
              </a:rPr>
              <a:t>Влиятельный потребитель</a:t>
            </a:r>
            <a:endParaRPr lang="ru-RU" dirty="0"/>
          </a:p>
        </p:txBody>
      </p:sp>
      <p:sp>
        <p:nvSpPr>
          <p:cNvPr id="163" name="Текст 21">
            <a:extLst>
              <a:ext uri="{FF2B5EF4-FFF2-40B4-BE49-F238E27FC236}">
                <a16:creationId xmlns:a16="http://schemas.microsoft.com/office/drawing/2014/main" id="{37A985EF-E68D-45DD-A33D-27305825B593}"/>
              </a:ext>
            </a:extLst>
          </p:cNvPr>
          <p:cNvSpPr>
            <a:spLocks noGrp="1"/>
          </p:cNvSpPr>
          <p:nvPr userDrawn="1">
            <p:ph type="body" sz="quarter" idx="56" hasCustomPrompt="1"/>
          </p:nvPr>
        </p:nvSpPr>
        <p:spPr>
          <a:xfrm>
            <a:off x="10001251" y="5616398"/>
            <a:ext cx="2021630" cy="908227"/>
          </a:xfrm>
          <a:prstGeom prst="rect">
            <a:avLst/>
          </a:prstGeom>
        </p:spPr>
        <p:txBody>
          <a:bodyPr/>
          <a:lstStyle>
            <a:lvl1pPr marL="72000" indent="-72000">
              <a:lnSpc>
                <a:spcPts val="1200"/>
              </a:lnSpc>
              <a:spcBef>
                <a:spcPts val="0"/>
              </a:spcBef>
              <a:spcAft>
                <a:spcPts val="200"/>
              </a:spcAft>
              <a:buFont typeface="Open Sans" panose="020B0606030504020204" pitchFamily="34" charset="0"/>
              <a:buChar char="–"/>
              <a:defRPr sz="800" spc="-30" baseline="0">
                <a:solidFill>
                  <a:schemeClr val="accent5"/>
                </a:solidFill>
              </a:defRPr>
            </a:lvl1pPr>
            <a:lvl2pPr>
              <a:defRPr sz="1400"/>
            </a:lvl2pPr>
            <a:lvl3pPr>
              <a:defRPr sz="1400"/>
            </a:lvl3pPr>
            <a:lvl4pPr>
              <a:defRPr sz="1400"/>
            </a:lvl4pPr>
            <a:lvl5pPr>
              <a:defRPr sz="1400"/>
            </a:lvl5pPr>
          </a:lstStyle>
          <a:p>
            <a:pPr lvl="0"/>
            <a:r>
              <a:rPr lang="ru-RU" dirty="0"/>
              <a:t>Ценит рекомендации блогеров и селебрити, влиятельных в медиа среде</a:t>
            </a:r>
            <a:endParaRPr lang="en-US" dirty="0"/>
          </a:p>
          <a:p>
            <a:pPr lvl="0"/>
            <a:r>
              <a:rPr lang="ru-RU" dirty="0"/>
              <a:t>Изучает онлайн-обзоры и отзывы обычных потребителей</a:t>
            </a:r>
          </a:p>
        </p:txBody>
      </p:sp>
      <p:sp>
        <p:nvSpPr>
          <p:cNvPr id="165" name="Текст 21">
            <a:extLst>
              <a:ext uri="{FF2B5EF4-FFF2-40B4-BE49-F238E27FC236}">
                <a16:creationId xmlns:a16="http://schemas.microsoft.com/office/drawing/2014/main" id="{D33BCCC9-3086-4B9B-BC3B-B06C5052CE8E}"/>
              </a:ext>
            </a:extLst>
          </p:cNvPr>
          <p:cNvSpPr>
            <a:spLocks noGrp="1"/>
          </p:cNvSpPr>
          <p:nvPr>
            <p:ph type="body" sz="quarter" idx="20" hasCustomPrompt="1"/>
          </p:nvPr>
        </p:nvSpPr>
        <p:spPr>
          <a:xfrm>
            <a:off x="4773570" y="4449959"/>
            <a:ext cx="2652953" cy="909345"/>
          </a:xfrm>
          <a:prstGeom prst="rect">
            <a:avLst/>
          </a:prstGeom>
        </p:spPr>
        <p:txBody>
          <a:bodyPr/>
          <a:lstStyle>
            <a:lvl1pPr marL="0" indent="0" algn="ctr">
              <a:lnSpc>
                <a:spcPts val="1500"/>
              </a:lnSpc>
              <a:spcBef>
                <a:spcPts val="0"/>
              </a:spcBef>
              <a:buNone/>
              <a:defRPr sz="1200" spc="-40" baseline="0">
                <a:solidFill>
                  <a:schemeClr val="tx1"/>
                </a:solidFill>
              </a:defRPr>
            </a:lvl1pPr>
            <a:lvl2pPr>
              <a:defRPr sz="1400"/>
            </a:lvl2pPr>
            <a:lvl3pPr>
              <a:defRPr sz="1400"/>
            </a:lvl3pPr>
            <a:lvl4pPr>
              <a:defRPr sz="1400"/>
            </a:lvl4pPr>
            <a:lvl5pPr>
              <a:defRPr sz="1400"/>
            </a:lvl5pPr>
          </a:lstStyle>
          <a:p>
            <a:pPr lvl="0"/>
            <a:r>
              <a:rPr lang="ru-RU" dirty="0"/>
              <a:t>Потребитель становится требовательнее, но не всегда готов тратить больше при наличии альтернатив</a:t>
            </a:r>
          </a:p>
        </p:txBody>
      </p:sp>
      <p:sp>
        <p:nvSpPr>
          <p:cNvPr id="166" name="Текст 21">
            <a:extLst>
              <a:ext uri="{FF2B5EF4-FFF2-40B4-BE49-F238E27FC236}">
                <a16:creationId xmlns:a16="http://schemas.microsoft.com/office/drawing/2014/main" id="{A4CD4D79-BD8B-4EF1-8B85-D3B6907DFFF7}"/>
              </a:ext>
            </a:extLst>
          </p:cNvPr>
          <p:cNvSpPr>
            <a:spLocks noGrp="1"/>
          </p:cNvSpPr>
          <p:nvPr>
            <p:ph type="body" sz="quarter" idx="22" hasCustomPrompt="1"/>
          </p:nvPr>
        </p:nvSpPr>
        <p:spPr>
          <a:xfrm>
            <a:off x="5287676" y="6286500"/>
            <a:ext cx="1672510" cy="341359"/>
          </a:xfrm>
          <a:prstGeom prst="rect">
            <a:avLst/>
          </a:prstGeom>
        </p:spPr>
        <p:txBody>
          <a:bodyPr/>
          <a:lstStyle>
            <a:lvl1pPr marL="0" indent="0" algn="ctr">
              <a:lnSpc>
                <a:spcPct val="100000"/>
              </a:lnSpc>
              <a:buNone/>
              <a:defRPr sz="1600" spc="-20" baseline="0">
                <a:solidFill>
                  <a:schemeClr val="accent1"/>
                </a:solidFill>
                <a:latin typeface="+mj-lt"/>
              </a:defRPr>
            </a:lvl1pPr>
            <a:lvl2pPr>
              <a:defRPr sz="1400"/>
            </a:lvl2pPr>
            <a:lvl3pPr>
              <a:defRPr sz="1400"/>
            </a:lvl3pPr>
            <a:lvl4pPr>
              <a:defRPr sz="1400"/>
            </a:lvl4pPr>
            <a:lvl5pPr>
              <a:defRPr sz="1400"/>
            </a:lvl5pPr>
          </a:lstStyle>
          <a:p>
            <a:pPr lvl="0"/>
            <a:r>
              <a:rPr lang="ru-RU" dirty="0"/>
              <a:t>ТРЕНДЫ</a:t>
            </a:r>
            <a:endParaRPr lang="en-US" dirty="0"/>
          </a:p>
        </p:txBody>
      </p:sp>
      <p:sp>
        <p:nvSpPr>
          <p:cNvPr id="45" name="Овал 44">
            <a:extLst>
              <a:ext uri="{FF2B5EF4-FFF2-40B4-BE49-F238E27FC236}">
                <a16:creationId xmlns:a16="http://schemas.microsoft.com/office/drawing/2014/main" id="{75697C14-6CF0-45FE-941E-9AA8761689D5}"/>
              </a:ext>
            </a:extLst>
          </p:cNvPr>
          <p:cNvSpPr/>
          <p:nvPr userDrawn="1"/>
        </p:nvSpPr>
        <p:spPr>
          <a:xfrm>
            <a:off x="11668125" y="238125"/>
            <a:ext cx="285750" cy="285750"/>
          </a:xfrm>
          <a:prstGeom prst="ellipse">
            <a:avLst/>
          </a:prstGeom>
          <a:solidFill>
            <a:srgbClr val="5FAF2D"/>
          </a:solidFill>
          <a:ln w="4763" cap="flat">
            <a:noFill/>
            <a:prstDash val="solid"/>
            <a:miter/>
          </a:ln>
        </p:spPr>
        <p:txBody>
          <a:bodyPr rtlCol="0" anchor="ctr"/>
          <a:lstStyle/>
          <a:p>
            <a:endParaRPr lang="ru-RU"/>
          </a:p>
        </p:txBody>
      </p:sp>
      <p:sp>
        <p:nvSpPr>
          <p:cNvPr id="46" name="Номер слайда 6">
            <a:extLst>
              <a:ext uri="{FF2B5EF4-FFF2-40B4-BE49-F238E27FC236}">
                <a16:creationId xmlns:a16="http://schemas.microsoft.com/office/drawing/2014/main" id="{955F2DD3-1AAE-4C24-96B0-EAB0EC5A885F}"/>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
        <p:nvSpPr>
          <p:cNvPr id="79" name="Рисунок 78">
            <a:extLst>
              <a:ext uri="{FF2B5EF4-FFF2-40B4-BE49-F238E27FC236}">
                <a16:creationId xmlns:a16="http://schemas.microsoft.com/office/drawing/2014/main" id="{D0CD274A-63E3-48B6-AD0F-246ABB5F9AD5}"/>
              </a:ext>
            </a:extLst>
          </p:cNvPr>
          <p:cNvSpPr>
            <a:spLocks noGrp="1"/>
          </p:cNvSpPr>
          <p:nvPr>
            <p:ph type="pic" sz="quarter" idx="59" hasCustomPrompt="1"/>
          </p:nvPr>
        </p:nvSpPr>
        <p:spPr>
          <a:xfrm>
            <a:off x="3600249" y="3994970"/>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accent6"/>
          </a:solidFill>
        </p:spPr>
        <p:txBody>
          <a:bodyPr wrap="square">
            <a:noAutofit/>
          </a:bodyPr>
          <a:lstStyle>
            <a:lvl1pPr marL="0" indent="0" algn="ctr">
              <a:buNone/>
              <a:defRPr sz="800"/>
            </a:lvl1pPr>
          </a:lstStyle>
          <a:p>
            <a:r>
              <a:rPr lang="en-US"/>
              <a:t>ico</a:t>
            </a:r>
            <a:endParaRPr lang="ru-RU" dirty="0"/>
          </a:p>
        </p:txBody>
      </p:sp>
      <p:sp>
        <p:nvSpPr>
          <p:cNvPr id="80" name="Рисунок 79">
            <a:extLst>
              <a:ext uri="{FF2B5EF4-FFF2-40B4-BE49-F238E27FC236}">
                <a16:creationId xmlns:a16="http://schemas.microsoft.com/office/drawing/2014/main" id="{CB111073-5CBD-4026-9FF0-355CECDC2649}"/>
              </a:ext>
            </a:extLst>
          </p:cNvPr>
          <p:cNvSpPr>
            <a:spLocks noGrp="1"/>
          </p:cNvSpPr>
          <p:nvPr>
            <p:ph type="pic" sz="quarter" idx="60" hasCustomPrompt="1"/>
          </p:nvPr>
        </p:nvSpPr>
        <p:spPr>
          <a:xfrm>
            <a:off x="4681036" y="3346218"/>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accent6"/>
          </a:solidFill>
        </p:spPr>
        <p:txBody>
          <a:bodyPr wrap="square">
            <a:noAutofit/>
          </a:bodyPr>
          <a:lstStyle>
            <a:lvl1pPr marL="0" indent="0" algn="ctr">
              <a:buNone/>
              <a:defRPr sz="800"/>
            </a:lvl1pPr>
          </a:lstStyle>
          <a:p>
            <a:r>
              <a:rPr lang="en-US"/>
              <a:t>ico</a:t>
            </a:r>
            <a:endParaRPr lang="ru-RU" dirty="0"/>
          </a:p>
        </p:txBody>
      </p:sp>
      <p:sp>
        <p:nvSpPr>
          <p:cNvPr id="81" name="Рисунок 80">
            <a:extLst>
              <a:ext uri="{FF2B5EF4-FFF2-40B4-BE49-F238E27FC236}">
                <a16:creationId xmlns:a16="http://schemas.microsoft.com/office/drawing/2014/main" id="{F4A1D962-7394-4173-87CD-97BE8A6C865D}"/>
              </a:ext>
            </a:extLst>
          </p:cNvPr>
          <p:cNvSpPr>
            <a:spLocks noGrp="1"/>
          </p:cNvSpPr>
          <p:nvPr>
            <p:ph type="pic" sz="quarter" idx="61" hasCustomPrompt="1"/>
          </p:nvPr>
        </p:nvSpPr>
        <p:spPr>
          <a:xfrm>
            <a:off x="5897872" y="3137167"/>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accent6"/>
          </a:solidFill>
        </p:spPr>
        <p:txBody>
          <a:bodyPr wrap="square">
            <a:noAutofit/>
          </a:bodyPr>
          <a:lstStyle>
            <a:lvl1pPr marL="0" indent="0" algn="ctr">
              <a:buNone/>
              <a:defRPr sz="800"/>
            </a:lvl1pPr>
          </a:lstStyle>
          <a:p>
            <a:r>
              <a:rPr lang="en-US"/>
              <a:t>ico</a:t>
            </a:r>
            <a:endParaRPr lang="ru-RU" dirty="0"/>
          </a:p>
        </p:txBody>
      </p:sp>
      <p:sp>
        <p:nvSpPr>
          <p:cNvPr id="84" name="Рисунок 83">
            <a:extLst>
              <a:ext uri="{FF2B5EF4-FFF2-40B4-BE49-F238E27FC236}">
                <a16:creationId xmlns:a16="http://schemas.microsoft.com/office/drawing/2014/main" id="{C37FF929-CF58-42D6-BEF5-ABE1809B9518}"/>
              </a:ext>
            </a:extLst>
          </p:cNvPr>
          <p:cNvSpPr>
            <a:spLocks noGrp="1"/>
          </p:cNvSpPr>
          <p:nvPr>
            <p:ph type="pic" sz="quarter" idx="62" hasCustomPrompt="1"/>
          </p:nvPr>
        </p:nvSpPr>
        <p:spPr>
          <a:xfrm>
            <a:off x="7128961" y="3364651"/>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accent6"/>
          </a:solidFill>
        </p:spPr>
        <p:txBody>
          <a:bodyPr wrap="square">
            <a:noAutofit/>
          </a:bodyPr>
          <a:lstStyle>
            <a:lvl1pPr marL="0" indent="0" algn="ctr">
              <a:buNone/>
              <a:defRPr sz="800"/>
            </a:lvl1pPr>
          </a:lstStyle>
          <a:p>
            <a:r>
              <a:rPr lang="en-US"/>
              <a:t>ico</a:t>
            </a:r>
            <a:endParaRPr lang="ru-RU" dirty="0"/>
          </a:p>
        </p:txBody>
      </p:sp>
      <p:sp>
        <p:nvSpPr>
          <p:cNvPr id="85" name="Рисунок 84">
            <a:extLst>
              <a:ext uri="{FF2B5EF4-FFF2-40B4-BE49-F238E27FC236}">
                <a16:creationId xmlns:a16="http://schemas.microsoft.com/office/drawing/2014/main" id="{2735A98D-DF4B-4D22-8B49-28455876E1FD}"/>
              </a:ext>
            </a:extLst>
          </p:cNvPr>
          <p:cNvSpPr>
            <a:spLocks noGrp="1"/>
          </p:cNvSpPr>
          <p:nvPr>
            <p:ph type="pic" sz="quarter" idx="63" hasCustomPrompt="1"/>
          </p:nvPr>
        </p:nvSpPr>
        <p:spPr>
          <a:xfrm>
            <a:off x="8200523" y="3994970"/>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accent6"/>
          </a:solidFill>
        </p:spPr>
        <p:txBody>
          <a:bodyPr wrap="square">
            <a:noAutofit/>
          </a:bodyPr>
          <a:lstStyle>
            <a:lvl1pPr marL="0" indent="0" algn="ctr">
              <a:buNone/>
              <a:defRPr sz="800"/>
            </a:lvl1pPr>
          </a:lstStyle>
          <a:p>
            <a:r>
              <a:rPr lang="en-US"/>
              <a:t>ico</a:t>
            </a:r>
            <a:endParaRPr lang="ru-RU" dirty="0"/>
          </a:p>
        </p:txBody>
      </p:sp>
      <p:sp>
        <p:nvSpPr>
          <p:cNvPr id="86" name="Рисунок 85">
            <a:extLst>
              <a:ext uri="{FF2B5EF4-FFF2-40B4-BE49-F238E27FC236}">
                <a16:creationId xmlns:a16="http://schemas.microsoft.com/office/drawing/2014/main" id="{5CE47B45-2E90-46A0-BDDE-9D950219B188}"/>
              </a:ext>
            </a:extLst>
          </p:cNvPr>
          <p:cNvSpPr>
            <a:spLocks noGrp="1"/>
          </p:cNvSpPr>
          <p:nvPr>
            <p:ph type="pic" sz="quarter" idx="64" hasCustomPrompt="1"/>
          </p:nvPr>
        </p:nvSpPr>
        <p:spPr>
          <a:xfrm>
            <a:off x="8981908" y="4934817"/>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accent6"/>
          </a:solidFill>
        </p:spPr>
        <p:txBody>
          <a:bodyPr wrap="square">
            <a:noAutofit/>
          </a:bodyPr>
          <a:lstStyle>
            <a:lvl1pPr marL="0" indent="0" algn="ctr">
              <a:buNone/>
              <a:defRPr sz="800"/>
            </a:lvl1pPr>
          </a:lstStyle>
          <a:p>
            <a:r>
              <a:rPr lang="en-US"/>
              <a:t>ico</a:t>
            </a:r>
            <a:endParaRPr lang="ru-RU" dirty="0"/>
          </a:p>
        </p:txBody>
      </p:sp>
      <p:sp>
        <p:nvSpPr>
          <p:cNvPr id="87" name="Рисунок 86">
            <a:extLst>
              <a:ext uri="{FF2B5EF4-FFF2-40B4-BE49-F238E27FC236}">
                <a16:creationId xmlns:a16="http://schemas.microsoft.com/office/drawing/2014/main" id="{2A68E95A-ABAB-449A-A93C-786B43DE898A}"/>
              </a:ext>
            </a:extLst>
          </p:cNvPr>
          <p:cNvSpPr>
            <a:spLocks noGrp="1"/>
          </p:cNvSpPr>
          <p:nvPr>
            <p:ph type="pic" sz="quarter" idx="65" hasCustomPrompt="1"/>
          </p:nvPr>
        </p:nvSpPr>
        <p:spPr>
          <a:xfrm>
            <a:off x="9381623" y="6091070"/>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accent6"/>
          </a:solidFill>
        </p:spPr>
        <p:txBody>
          <a:bodyPr wrap="square">
            <a:noAutofit/>
          </a:bodyPr>
          <a:lstStyle>
            <a:lvl1pPr marL="0" indent="0" algn="ctr">
              <a:buNone/>
              <a:defRPr sz="800"/>
            </a:lvl1pPr>
          </a:lstStyle>
          <a:p>
            <a:r>
              <a:rPr lang="en-US"/>
              <a:t>ico</a:t>
            </a:r>
            <a:endParaRPr lang="ru-RU" dirty="0"/>
          </a:p>
        </p:txBody>
      </p:sp>
      <p:sp>
        <p:nvSpPr>
          <p:cNvPr id="88" name="Рисунок 87">
            <a:extLst>
              <a:ext uri="{FF2B5EF4-FFF2-40B4-BE49-F238E27FC236}">
                <a16:creationId xmlns:a16="http://schemas.microsoft.com/office/drawing/2014/main" id="{EDC66CD1-1869-430A-98F6-5B44C64F8E92}"/>
              </a:ext>
            </a:extLst>
          </p:cNvPr>
          <p:cNvSpPr>
            <a:spLocks noGrp="1"/>
          </p:cNvSpPr>
          <p:nvPr>
            <p:ph type="pic" sz="quarter" idx="66" hasCustomPrompt="1"/>
          </p:nvPr>
        </p:nvSpPr>
        <p:spPr>
          <a:xfrm>
            <a:off x="2817788" y="4934817"/>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accent6"/>
          </a:solidFill>
        </p:spPr>
        <p:txBody>
          <a:bodyPr wrap="square">
            <a:noAutofit/>
          </a:bodyPr>
          <a:lstStyle>
            <a:lvl1pPr marL="0" indent="0" algn="ctr">
              <a:buNone/>
              <a:defRPr sz="800"/>
            </a:lvl1pPr>
          </a:lstStyle>
          <a:p>
            <a:r>
              <a:rPr lang="en-US"/>
              <a:t>ico</a:t>
            </a:r>
            <a:endParaRPr lang="ru-RU" dirty="0"/>
          </a:p>
        </p:txBody>
      </p:sp>
      <p:sp>
        <p:nvSpPr>
          <p:cNvPr id="89" name="Рисунок 88">
            <a:extLst>
              <a:ext uri="{FF2B5EF4-FFF2-40B4-BE49-F238E27FC236}">
                <a16:creationId xmlns:a16="http://schemas.microsoft.com/office/drawing/2014/main" id="{44419121-5B9C-47F9-AA28-23BBFF4B8960}"/>
              </a:ext>
            </a:extLst>
          </p:cNvPr>
          <p:cNvSpPr>
            <a:spLocks noGrp="1"/>
          </p:cNvSpPr>
          <p:nvPr>
            <p:ph type="pic" sz="quarter" idx="67" hasCustomPrompt="1"/>
          </p:nvPr>
        </p:nvSpPr>
        <p:spPr>
          <a:xfrm>
            <a:off x="2419920" y="6091070"/>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accent6"/>
          </a:solidFill>
        </p:spPr>
        <p:txBody>
          <a:bodyPr wrap="square">
            <a:noAutofit/>
          </a:bodyPr>
          <a:lstStyle>
            <a:lvl1pPr marL="0" indent="0" algn="ctr">
              <a:buNone/>
              <a:defRPr sz="800"/>
            </a:lvl1pPr>
          </a:lstStyle>
          <a:p>
            <a:r>
              <a:rPr lang="en-US"/>
              <a:t>ico</a:t>
            </a:r>
            <a:endParaRPr lang="ru-RU" dirty="0"/>
          </a:p>
        </p:txBody>
      </p:sp>
    </p:spTree>
    <p:extLst>
      <p:ext uri="{BB962C8B-B14F-4D97-AF65-F5344CB8AC3E}">
        <p14:creationId xmlns:p14="http://schemas.microsoft.com/office/powerpoint/2010/main" val="25220260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Слайд с преимуществами 3">
    <p:bg>
      <p:bgPr>
        <a:solidFill>
          <a:schemeClr val="accent6"/>
        </a:solidFill>
        <a:effectLst/>
      </p:bgPr>
    </p:bg>
    <p:spTree>
      <p:nvGrpSpPr>
        <p:cNvPr id="1" name=""/>
        <p:cNvGrpSpPr/>
        <p:nvPr/>
      </p:nvGrpSpPr>
      <p:grpSpPr>
        <a:xfrm>
          <a:off x="0" y="0"/>
          <a:ext cx="0" cy="0"/>
          <a:chOff x="0" y="0"/>
          <a:chExt cx="0" cy="0"/>
        </a:xfrm>
      </p:grpSpPr>
      <p:pic>
        <p:nvPicPr>
          <p:cNvPr id="2" name="Object 1" descr="preencoded.png">
            <a:extLst>
              <a:ext uri="{FF2B5EF4-FFF2-40B4-BE49-F238E27FC236}">
                <a16:creationId xmlns:a16="http://schemas.microsoft.com/office/drawing/2014/main" id="{EA26992A-B740-4FA3-80A0-CC4F97CC1B69}"/>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1809750" y="0"/>
            <a:ext cx="8572500" cy="6858000"/>
          </a:xfrm>
          <a:prstGeom prst="rect">
            <a:avLst/>
          </a:prstGeom>
        </p:spPr>
      </p:pic>
      <p:sp>
        <p:nvSpPr>
          <p:cNvPr id="58" name="Полилиния: фигура 57">
            <a:extLst>
              <a:ext uri="{FF2B5EF4-FFF2-40B4-BE49-F238E27FC236}">
                <a16:creationId xmlns:a16="http://schemas.microsoft.com/office/drawing/2014/main" id="{24AB5758-F61B-473D-9F5B-2AF9B2A6C36D}"/>
              </a:ext>
            </a:extLst>
          </p:cNvPr>
          <p:cNvSpPr/>
          <p:nvPr/>
        </p:nvSpPr>
        <p:spPr>
          <a:xfrm>
            <a:off x="4429125" y="1905000"/>
            <a:ext cx="3333750" cy="3333750"/>
          </a:xfrm>
          <a:custGeom>
            <a:avLst/>
            <a:gdLst>
              <a:gd name="connsiteX0" fmla="*/ 1666875 w 3333750"/>
              <a:gd name="connsiteY0" fmla="*/ 3333750 h 3333750"/>
              <a:gd name="connsiteX1" fmla="*/ 3333750 w 3333750"/>
              <a:gd name="connsiteY1" fmla="*/ 1666875 h 3333750"/>
              <a:gd name="connsiteX2" fmla="*/ 1666875 w 3333750"/>
              <a:gd name="connsiteY2" fmla="*/ 0 h 3333750"/>
              <a:gd name="connsiteX3" fmla="*/ 0 w 3333750"/>
              <a:gd name="connsiteY3" fmla="*/ 1666875 h 3333750"/>
              <a:gd name="connsiteX4" fmla="*/ 1666875 w 3333750"/>
              <a:gd name="connsiteY4" fmla="*/ 3333750 h 33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750" h="3333750">
                <a:moveTo>
                  <a:pt x="1666875" y="3333750"/>
                </a:moveTo>
                <a:cubicBezTo>
                  <a:pt x="2587466" y="3333750"/>
                  <a:pt x="3333750" y="2587466"/>
                  <a:pt x="3333750" y="1666875"/>
                </a:cubicBezTo>
                <a:cubicBezTo>
                  <a:pt x="3333750" y="746284"/>
                  <a:pt x="2587466" y="0"/>
                  <a:pt x="1666875" y="0"/>
                </a:cubicBezTo>
                <a:cubicBezTo>
                  <a:pt x="746284" y="0"/>
                  <a:pt x="0" y="746284"/>
                  <a:pt x="0" y="1666875"/>
                </a:cubicBezTo>
                <a:cubicBezTo>
                  <a:pt x="0" y="2587466"/>
                  <a:pt x="746284" y="3333750"/>
                  <a:pt x="1666875" y="3333750"/>
                </a:cubicBezTo>
                <a:close/>
              </a:path>
            </a:pathLst>
          </a:custGeom>
          <a:solidFill>
            <a:srgbClr val="EBF0F0"/>
          </a:solidFill>
          <a:ln w="4763" cap="flat">
            <a:solidFill>
              <a:srgbClr val="B4BBC5"/>
            </a:solidFill>
            <a:prstDash val="solid"/>
            <a:miter/>
          </a:ln>
        </p:spPr>
        <p:txBody>
          <a:bodyPr rtlCol="0" anchor="ctr"/>
          <a:lstStyle/>
          <a:p>
            <a:endParaRPr lang="ru-RU"/>
          </a:p>
        </p:txBody>
      </p:sp>
      <p:sp>
        <p:nvSpPr>
          <p:cNvPr id="59" name="Полилиния: фигура 58">
            <a:extLst>
              <a:ext uri="{FF2B5EF4-FFF2-40B4-BE49-F238E27FC236}">
                <a16:creationId xmlns:a16="http://schemas.microsoft.com/office/drawing/2014/main" id="{6CC10E43-5433-4C21-A291-315991B6938A}"/>
              </a:ext>
            </a:extLst>
          </p:cNvPr>
          <p:cNvSpPr/>
          <p:nvPr/>
        </p:nvSpPr>
        <p:spPr>
          <a:xfrm>
            <a:off x="4429125" y="1905000"/>
            <a:ext cx="1666875" cy="1666875"/>
          </a:xfrm>
          <a:custGeom>
            <a:avLst/>
            <a:gdLst>
              <a:gd name="connsiteX0" fmla="*/ 1666875 w 1666875"/>
              <a:gd name="connsiteY0" fmla="*/ 0 h 1666875"/>
              <a:gd name="connsiteX1" fmla="*/ 0 w 1666875"/>
              <a:gd name="connsiteY1" fmla="*/ 1666875 h 1666875"/>
              <a:gd name="connsiteX2" fmla="*/ 1666875 w 1666875"/>
              <a:gd name="connsiteY2" fmla="*/ 1666875 h 1666875"/>
              <a:gd name="connsiteX3" fmla="*/ 1666875 w 1666875"/>
              <a:gd name="connsiteY3" fmla="*/ 0 h 1666875"/>
            </a:gdLst>
            <a:ahLst/>
            <a:cxnLst>
              <a:cxn ang="0">
                <a:pos x="connsiteX0" y="connsiteY0"/>
              </a:cxn>
              <a:cxn ang="0">
                <a:pos x="connsiteX1" y="connsiteY1"/>
              </a:cxn>
              <a:cxn ang="0">
                <a:pos x="connsiteX2" y="connsiteY2"/>
              </a:cxn>
              <a:cxn ang="0">
                <a:pos x="connsiteX3" y="connsiteY3"/>
              </a:cxn>
            </a:cxnLst>
            <a:rect l="l" t="t" r="r" b="b"/>
            <a:pathLst>
              <a:path w="1666875" h="1666875">
                <a:moveTo>
                  <a:pt x="1666875" y="0"/>
                </a:moveTo>
                <a:cubicBezTo>
                  <a:pt x="746427" y="0"/>
                  <a:pt x="0" y="746427"/>
                  <a:pt x="0" y="1666875"/>
                </a:cubicBezTo>
                <a:lnTo>
                  <a:pt x="1666875" y="1666875"/>
                </a:lnTo>
                <a:lnTo>
                  <a:pt x="1666875" y="0"/>
                </a:lnTo>
                <a:close/>
              </a:path>
            </a:pathLst>
          </a:custGeom>
          <a:solidFill>
            <a:srgbClr val="EBF0F0"/>
          </a:solidFill>
          <a:ln w="4763" cap="flat">
            <a:solidFill>
              <a:srgbClr val="B4BBC5"/>
            </a:solidFill>
            <a:prstDash val="solid"/>
            <a:miter/>
          </a:ln>
        </p:spPr>
        <p:txBody>
          <a:bodyPr rtlCol="0" anchor="ctr"/>
          <a:lstStyle/>
          <a:p>
            <a:endParaRPr lang="ru-RU"/>
          </a:p>
        </p:txBody>
      </p:sp>
      <p:sp>
        <p:nvSpPr>
          <p:cNvPr id="60" name="Полилиния: фигура 59">
            <a:extLst>
              <a:ext uri="{FF2B5EF4-FFF2-40B4-BE49-F238E27FC236}">
                <a16:creationId xmlns:a16="http://schemas.microsoft.com/office/drawing/2014/main" id="{B7F2E47F-F5B2-49B8-BA6B-64C300FA9C83}"/>
              </a:ext>
            </a:extLst>
          </p:cNvPr>
          <p:cNvSpPr/>
          <p:nvPr/>
        </p:nvSpPr>
        <p:spPr>
          <a:xfrm>
            <a:off x="4429125" y="3571875"/>
            <a:ext cx="1666875" cy="1666875"/>
          </a:xfrm>
          <a:custGeom>
            <a:avLst/>
            <a:gdLst>
              <a:gd name="connsiteX0" fmla="*/ 0 w 1666875"/>
              <a:gd name="connsiteY0" fmla="*/ 0 h 1666875"/>
              <a:gd name="connsiteX1" fmla="*/ 1666875 w 1666875"/>
              <a:gd name="connsiteY1" fmla="*/ 1666875 h 1666875"/>
              <a:gd name="connsiteX2" fmla="*/ 1666875 w 1666875"/>
              <a:gd name="connsiteY2" fmla="*/ 0 h 1666875"/>
              <a:gd name="connsiteX3" fmla="*/ 0 w 1666875"/>
              <a:gd name="connsiteY3" fmla="*/ 0 h 1666875"/>
            </a:gdLst>
            <a:ahLst/>
            <a:cxnLst>
              <a:cxn ang="0">
                <a:pos x="connsiteX0" y="connsiteY0"/>
              </a:cxn>
              <a:cxn ang="0">
                <a:pos x="connsiteX1" y="connsiteY1"/>
              </a:cxn>
              <a:cxn ang="0">
                <a:pos x="connsiteX2" y="connsiteY2"/>
              </a:cxn>
              <a:cxn ang="0">
                <a:pos x="connsiteX3" y="connsiteY3"/>
              </a:cxn>
            </a:cxnLst>
            <a:rect l="l" t="t" r="r" b="b"/>
            <a:pathLst>
              <a:path w="1666875" h="1666875">
                <a:moveTo>
                  <a:pt x="0" y="0"/>
                </a:moveTo>
                <a:cubicBezTo>
                  <a:pt x="0" y="920448"/>
                  <a:pt x="746427" y="1666875"/>
                  <a:pt x="1666875" y="1666875"/>
                </a:cubicBezTo>
                <a:lnTo>
                  <a:pt x="1666875" y="0"/>
                </a:lnTo>
                <a:lnTo>
                  <a:pt x="0" y="0"/>
                </a:lnTo>
                <a:close/>
              </a:path>
            </a:pathLst>
          </a:custGeom>
          <a:solidFill>
            <a:srgbClr val="E1E6E6"/>
          </a:solidFill>
          <a:ln w="4763" cap="flat">
            <a:solidFill>
              <a:srgbClr val="B4BBC5"/>
            </a:solidFill>
            <a:prstDash val="solid"/>
            <a:miter/>
          </a:ln>
        </p:spPr>
        <p:txBody>
          <a:bodyPr rtlCol="0" anchor="ctr"/>
          <a:lstStyle/>
          <a:p>
            <a:endParaRPr lang="ru-RU"/>
          </a:p>
        </p:txBody>
      </p:sp>
      <p:sp>
        <p:nvSpPr>
          <p:cNvPr id="61" name="Полилиния: фигура 60">
            <a:extLst>
              <a:ext uri="{FF2B5EF4-FFF2-40B4-BE49-F238E27FC236}">
                <a16:creationId xmlns:a16="http://schemas.microsoft.com/office/drawing/2014/main" id="{4629CBD9-692C-4F38-8E16-4919A7294F23}"/>
              </a:ext>
            </a:extLst>
          </p:cNvPr>
          <p:cNvSpPr/>
          <p:nvPr/>
        </p:nvSpPr>
        <p:spPr>
          <a:xfrm>
            <a:off x="6096000" y="3571875"/>
            <a:ext cx="1666875" cy="1666875"/>
          </a:xfrm>
          <a:custGeom>
            <a:avLst/>
            <a:gdLst>
              <a:gd name="connsiteX0" fmla="*/ 0 w 1666875"/>
              <a:gd name="connsiteY0" fmla="*/ 1666875 h 1666875"/>
              <a:gd name="connsiteX1" fmla="*/ 1666875 w 1666875"/>
              <a:gd name="connsiteY1" fmla="*/ 0 h 1666875"/>
              <a:gd name="connsiteX2" fmla="*/ 0 w 1666875"/>
              <a:gd name="connsiteY2" fmla="*/ 0 h 1666875"/>
              <a:gd name="connsiteX3" fmla="*/ 0 w 1666875"/>
              <a:gd name="connsiteY3" fmla="*/ 1666875 h 1666875"/>
            </a:gdLst>
            <a:ahLst/>
            <a:cxnLst>
              <a:cxn ang="0">
                <a:pos x="connsiteX0" y="connsiteY0"/>
              </a:cxn>
              <a:cxn ang="0">
                <a:pos x="connsiteX1" y="connsiteY1"/>
              </a:cxn>
              <a:cxn ang="0">
                <a:pos x="connsiteX2" y="connsiteY2"/>
              </a:cxn>
              <a:cxn ang="0">
                <a:pos x="connsiteX3" y="connsiteY3"/>
              </a:cxn>
            </a:cxnLst>
            <a:rect l="l" t="t" r="r" b="b"/>
            <a:pathLst>
              <a:path w="1666875" h="1666875">
                <a:moveTo>
                  <a:pt x="0" y="1666875"/>
                </a:moveTo>
                <a:cubicBezTo>
                  <a:pt x="920448" y="1666875"/>
                  <a:pt x="1666875" y="920448"/>
                  <a:pt x="1666875" y="0"/>
                </a:cubicBezTo>
                <a:lnTo>
                  <a:pt x="0" y="0"/>
                </a:lnTo>
                <a:lnTo>
                  <a:pt x="0" y="1666875"/>
                </a:lnTo>
                <a:close/>
              </a:path>
            </a:pathLst>
          </a:custGeom>
          <a:solidFill>
            <a:srgbClr val="EBF0F0"/>
          </a:solidFill>
          <a:ln w="4763" cap="flat">
            <a:solidFill>
              <a:srgbClr val="B4BBC5"/>
            </a:solidFill>
            <a:prstDash val="solid"/>
            <a:miter/>
          </a:ln>
        </p:spPr>
        <p:txBody>
          <a:bodyPr rtlCol="0" anchor="ctr"/>
          <a:lstStyle/>
          <a:p>
            <a:endParaRPr lang="ru-RU"/>
          </a:p>
        </p:txBody>
      </p:sp>
      <p:sp>
        <p:nvSpPr>
          <p:cNvPr id="62" name="Полилиния: фигура 61">
            <a:extLst>
              <a:ext uri="{FF2B5EF4-FFF2-40B4-BE49-F238E27FC236}">
                <a16:creationId xmlns:a16="http://schemas.microsoft.com/office/drawing/2014/main" id="{CCC1C825-8E6A-4655-8038-63B7F7516350}"/>
              </a:ext>
            </a:extLst>
          </p:cNvPr>
          <p:cNvSpPr/>
          <p:nvPr/>
        </p:nvSpPr>
        <p:spPr>
          <a:xfrm>
            <a:off x="6096000" y="1905000"/>
            <a:ext cx="1666875" cy="1666875"/>
          </a:xfrm>
          <a:custGeom>
            <a:avLst/>
            <a:gdLst>
              <a:gd name="connsiteX0" fmla="*/ 0 w 1666875"/>
              <a:gd name="connsiteY0" fmla="*/ 0 h 1666875"/>
              <a:gd name="connsiteX1" fmla="*/ 0 w 1666875"/>
              <a:gd name="connsiteY1" fmla="*/ 1666875 h 1666875"/>
              <a:gd name="connsiteX2" fmla="*/ 1666875 w 1666875"/>
              <a:gd name="connsiteY2" fmla="*/ 1666875 h 1666875"/>
              <a:gd name="connsiteX3" fmla="*/ 0 w 1666875"/>
              <a:gd name="connsiteY3" fmla="*/ 0 h 1666875"/>
            </a:gdLst>
            <a:ahLst/>
            <a:cxnLst>
              <a:cxn ang="0">
                <a:pos x="connsiteX0" y="connsiteY0"/>
              </a:cxn>
              <a:cxn ang="0">
                <a:pos x="connsiteX1" y="connsiteY1"/>
              </a:cxn>
              <a:cxn ang="0">
                <a:pos x="connsiteX2" y="connsiteY2"/>
              </a:cxn>
              <a:cxn ang="0">
                <a:pos x="connsiteX3" y="connsiteY3"/>
              </a:cxn>
            </a:cxnLst>
            <a:rect l="l" t="t" r="r" b="b"/>
            <a:pathLst>
              <a:path w="1666875" h="1666875">
                <a:moveTo>
                  <a:pt x="0" y="0"/>
                </a:moveTo>
                <a:lnTo>
                  <a:pt x="0" y="1666875"/>
                </a:lnTo>
                <a:lnTo>
                  <a:pt x="1666875" y="1666875"/>
                </a:lnTo>
                <a:cubicBezTo>
                  <a:pt x="1666875" y="746427"/>
                  <a:pt x="920448" y="0"/>
                  <a:pt x="0" y="0"/>
                </a:cubicBezTo>
                <a:close/>
              </a:path>
            </a:pathLst>
          </a:custGeom>
          <a:solidFill>
            <a:srgbClr val="E1E6E6"/>
          </a:solidFill>
          <a:ln w="4763" cap="flat">
            <a:solidFill>
              <a:srgbClr val="B4BBC5"/>
            </a:solidFill>
            <a:prstDash val="solid"/>
            <a:miter/>
          </a:ln>
        </p:spPr>
        <p:txBody>
          <a:bodyPr rtlCol="0" anchor="ctr"/>
          <a:lstStyle/>
          <a:p>
            <a:endParaRPr lang="ru-RU"/>
          </a:p>
        </p:txBody>
      </p:sp>
      <p:sp>
        <p:nvSpPr>
          <p:cNvPr id="63" name="Полилиния: фигура 62">
            <a:extLst>
              <a:ext uri="{FF2B5EF4-FFF2-40B4-BE49-F238E27FC236}">
                <a16:creationId xmlns:a16="http://schemas.microsoft.com/office/drawing/2014/main" id="{6A13F6CC-AC72-4C21-BB8C-EE54213F5509}"/>
              </a:ext>
            </a:extLst>
          </p:cNvPr>
          <p:cNvSpPr/>
          <p:nvPr/>
        </p:nvSpPr>
        <p:spPr>
          <a:xfrm>
            <a:off x="5262088" y="2738438"/>
            <a:ext cx="1666875" cy="1666875"/>
          </a:xfrm>
          <a:custGeom>
            <a:avLst/>
            <a:gdLst>
              <a:gd name="connsiteX0" fmla="*/ 833438 w 1666875"/>
              <a:gd name="connsiteY0" fmla="*/ 1666875 h 1666875"/>
              <a:gd name="connsiteX1" fmla="*/ 1666875 w 1666875"/>
              <a:gd name="connsiteY1" fmla="*/ 833438 h 1666875"/>
              <a:gd name="connsiteX2" fmla="*/ 833438 w 1666875"/>
              <a:gd name="connsiteY2" fmla="*/ 0 h 1666875"/>
              <a:gd name="connsiteX3" fmla="*/ 0 w 1666875"/>
              <a:gd name="connsiteY3" fmla="*/ 833438 h 1666875"/>
              <a:gd name="connsiteX4" fmla="*/ 833438 w 1666875"/>
              <a:gd name="connsiteY4" fmla="*/ 166687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875" h="1666875">
                <a:moveTo>
                  <a:pt x="833438" y="1666875"/>
                </a:moveTo>
                <a:cubicBezTo>
                  <a:pt x="1293733" y="1666875"/>
                  <a:pt x="1666875" y="1293733"/>
                  <a:pt x="1666875" y="833438"/>
                </a:cubicBezTo>
                <a:cubicBezTo>
                  <a:pt x="1666875" y="373142"/>
                  <a:pt x="1293733" y="0"/>
                  <a:pt x="833438" y="0"/>
                </a:cubicBezTo>
                <a:cubicBezTo>
                  <a:pt x="373142" y="0"/>
                  <a:pt x="0" y="373142"/>
                  <a:pt x="0" y="833438"/>
                </a:cubicBezTo>
                <a:cubicBezTo>
                  <a:pt x="0" y="1293733"/>
                  <a:pt x="373142" y="1666875"/>
                  <a:pt x="833438" y="1666875"/>
                </a:cubicBezTo>
                <a:close/>
              </a:path>
            </a:pathLst>
          </a:custGeom>
          <a:solidFill>
            <a:srgbClr val="5FAF2D"/>
          </a:solidFill>
          <a:ln w="4763" cap="flat">
            <a:noFill/>
            <a:prstDash val="solid"/>
            <a:miter/>
          </a:ln>
        </p:spPr>
        <p:txBody>
          <a:bodyPr rtlCol="0" anchor="ctr"/>
          <a:lstStyle/>
          <a:p>
            <a:endParaRPr lang="ru-RU"/>
          </a:p>
        </p:txBody>
      </p:sp>
      <p:grpSp>
        <p:nvGrpSpPr>
          <p:cNvPr id="37" name="Группа 36">
            <a:extLst>
              <a:ext uri="{FF2B5EF4-FFF2-40B4-BE49-F238E27FC236}">
                <a16:creationId xmlns:a16="http://schemas.microsoft.com/office/drawing/2014/main" id="{7458C9FB-2AAD-4BE1-8D13-4E7698D9F0FA}"/>
              </a:ext>
            </a:extLst>
          </p:cNvPr>
          <p:cNvGrpSpPr/>
          <p:nvPr userDrawn="1"/>
        </p:nvGrpSpPr>
        <p:grpSpPr>
          <a:xfrm>
            <a:off x="428625" y="238125"/>
            <a:ext cx="802728" cy="244915"/>
            <a:chOff x="428625" y="238125"/>
            <a:chExt cx="802728" cy="244915"/>
          </a:xfrm>
        </p:grpSpPr>
        <p:sp>
          <p:nvSpPr>
            <p:cNvPr id="38" name="Полилиния: фигура 37">
              <a:extLst>
                <a:ext uri="{FF2B5EF4-FFF2-40B4-BE49-F238E27FC236}">
                  <a16:creationId xmlns:a16="http://schemas.microsoft.com/office/drawing/2014/main" id="{796750EB-0DC4-4189-9B93-C49240C1B34C}"/>
                </a:ext>
              </a:extLst>
            </p:cNvPr>
            <p:cNvSpPr/>
            <p:nvPr/>
          </p:nvSpPr>
          <p:spPr>
            <a:xfrm>
              <a:off x="548259" y="331338"/>
              <a:ext cx="98412" cy="109280"/>
            </a:xfrm>
            <a:custGeom>
              <a:avLst/>
              <a:gdLst>
                <a:gd name="connsiteX0" fmla="*/ 72042 w 98412"/>
                <a:gd name="connsiteY0" fmla="*/ 109281 h 109280"/>
                <a:gd name="connsiteX1" fmla="*/ 49530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50173 w 98412"/>
                <a:gd name="connsiteY7" fmla="*/ 35355 h 109280"/>
                <a:gd name="connsiteX8" fmla="*/ 71395 w 98412"/>
                <a:gd name="connsiteY8" fmla="*/ 0 h 109280"/>
                <a:gd name="connsiteX9" fmla="*/ 97769 w 98412"/>
                <a:gd name="connsiteY9" fmla="*/ 0 h 109280"/>
                <a:gd name="connsiteX10" fmla="*/ 63679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9530" y="71354"/>
                  </a:lnTo>
                  <a:lnTo>
                    <a:pt x="27018" y="109281"/>
                  </a:lnTo>
                  <a:lnTo>
                    <a:pt x="643" y="109281"/>
                  </a:lnTo>
                  <a:lnTo>
                    <a:pt x="34733" y="52712"/>
                  </a:lnTo>
                  <a:lnTo>
                    <a:pt x="0" y="0"/>
                  </a:lnTo>
                  <a:lnTo>
                    <a:pt x="27661" y="0"/>
                  </a:lnTo>
                  <a:lnTo>
                    <a:pt x="50173" y="35355"/>
                  </a:lnTo>
                  <a:lnTo>
                    <a:pt x="71395" y="0"/>
                  </a:lnTo>
                  <a:lnTo>
                    <a:pt x="97769" y="0"/>
                  </a:lnTo>
                  <a:lnTo>
                    <a:pt x="63679" y="53998"/>
                  </a:lnTo>
                  <a:lnTo>
                    <a:pt x="98412" y="109281"/>
                  </a:lnTo>
                  <a:lnTo>
                    <a:pt x="72042" y="109281"/>
                  </a:lnTo>
                  <a:close/>
                </a:path>
              </a:pathLst>
            </a:custGeom>
            <a:solidFill>
              <a:srgbClr val="000000"/>
            </a:solidFill>
            <a:ln w="4763" cap="flat">
              <a:noFill/>
              <a:prstDash val="solid"/>
              <a:miter/>
            </a:ln>
          </p:spPr>
          <p:txBody>
            <a:bodyPr rtlCol="0" anchor="ctr"/>
            <a:lstStyle/>
            <a:p>
              <a:endParaRPr lang="ru-RU"/>
            </a:p>
          </p:txBody>
        </p:sp>
        <p:sp>
          <p:nvSpPr>
            <p:cNvPr id="39" name="Полилиния: фигура 38">
              <a:extLst>
                <a:ext uri="{FF2B5EF4-FFF2-40B4-BE49-F238E27FC236}">
                  <a16:creationId xmlns:a16="http://schemas.microsoft.com/office/drawing/2014/main" id="{E08BF4F7-C468-4E47-95BD-97D7FF7E8640}"/>
                </a:ext>
              </a:extLst>
            </p:cNvPr>
            <p:cNvSpPr/>
            <p:nvPr/>
          </p:nvSpPr>
          <p:spPr>
            <a:xfrm>
              <a:off x="651176" y="331979"/>
              <a:ext cx="81691" cy="110566"/>
            </a:xfrm>
            <a:custGeom>
              <a:avLst/>
              <a:gdLst>
                <a:gd name="connsiteX0" fmla="*/ 81691 w 81691"/>
                <a:gd name="connsiteY0" fmla="*/ 71354 h 110566"/>
                <a:gd name="connsiteX1" fmla="*/ 39881 w 81691"/>
                <a:gd name="connsiteY1" fmla="*/ 110567 h 110566"/>
                <a:gd name="connsiteX2" fmla="*/ 0 w 81691"/>
                <a:gd name="connsiteY2" fmla="*/ 73925 h 110566"/>
                <a:gd name="connsiteX3" fmla="*/ 22512 w 81691"/>
                <a:gd name="connsiteY3" fmla="*/ 73925 h 110566"/>
                <a:gd name="connsiteX4" fmla="*/ 42453 w 81691"/>
                <a:gd name="connsiteY4" fmla="*/ 89354 h 110566"/>
                <a:gd name="connsiteX5" fmla="*/ 59179 w 81691"/>
                <a:gd name="connsiteY5" fmla="*/ 71354 h 110566"/>
                <a:gd name="connsiteX6" fmla="*/ 39881 w 81691"/>
                <a:gd name="connsiteY6" fmla="*/ 53998 h 110566"/>
                <a:gd name="connsiteX7" fmla="*/ 21869 w 81691"/>
                <a:gd name="connsiteY7" fmla="*/ 62997 h 110566"/>
                <a:gd name="connsiteX8" fmla="*/ 0 w 81691"/>
                <a:gd name="connsiteY8" fmla="*/ 62997 h 110566"/>
                <a:gd name="connsiteX9" fmla="*/ 7720 w 81691"/>
                <a:gd name="connsiteY9" fmla="*/ 0 h 110566"/>
                <a:gd name="connsiteX10" fmla="*/ 78472 w 81691"/>
                <a:gd name="connsiteY10" fmla="*/ 0 h 110566"/>
                <a:gd name="connsiteX11" fmla="*/ 75900 w 81691"/>
                <a:gd name="connsiteY11" fmla="*/ 21214 h 110566"/>
                <a:gd name="connsiteX12" fmla="*/ 25089 w 81691"/>
                <a:gd name="connsiteY12" fmla="*/ 21214 h 110566"/>
                <a:gd name="connsiteX13" fmla="*/ 23160 w 81691"/>
                <a:gd name="connsiteY13" fmla="*/ 42427 h 110566"/>
                <a:gd name="connsiteX14" fmla="*/ 44382 w 81691"/>
                <a:gd name="connsiteY14" fmla="*/ 35999 h 110566"/>
                <a:gd name="connsiteX15" fmla="*/ 81691 w 81691"/>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91" h="110566">
                  <a:moveTo>
                    <a:pt x="81691" y="71354"/>
                  </a:moveTo>
                  <a:cubicBezTo>
                    <a:pt x="81691" y="95139"/>
                    <a:pt x="63679" y="110567"/>
                    <a:pt x="39881" y="110567"/>
                  </a:cubicBezTo>
                  <a:cubicBezTo>
                    <a:pt x="19298" y="110567"/>
                    <a:pt x="1291" y="98996"/>
                    <a:pt x="0" y="73925"/>
                  </a:cubicBezTo>
                  <a:lnTo>
                    <a:pt x="22512" y="73925"/>
                  </a:lnTo>
                  <a:cubicBezTo>
                    <a:pt x="23803" y="84853"/>
                    <a:pt x="32804" y="89354"/>
                    <a:pt x="42453" y="89354"/>
                  </a:cubicBezTo>
                  <a:cubicBezTo>
                    <a:pt x="54031" y="89354"/>
                    <a:pt x="59179" y="81639"/>
                    <a:pt x="59179" y="71354"/>
                  </a:cubicBezTo>
                  <a:cubicBezTo>
                    <a:pt x="59179" y="60426"/>
                    <a:pt x="51459" y="53998"/>
                    <a:pt x="39881" y="53998"/>
                  </a:cubicBezTo>
                  <a:cubicBezTo>
                    <a:pt x="30875" y="53998"/>
                    <a:pt x="24446" y="58498"/>
                    <a:pt x="21869" y="62997"/>
                  </a:cubicBezTo>
                  <a:lnTo>
                    <a:pt x="0" y="62997"/>
                  </a:lnTo>
                  <a:lnTo>
                    <a:pt x="7720" y="0"/>
                  </a:lnTo>
                  <a:lnTo>
                    <a:pt x="78472" y="0"/>
                  </a:lnTo>
                  <a:lnTo>
                    <a:pt x="75900" y="21214"/>
                  </a:lnTo>
                  <a:lnTo>
                    <a:pt x="25089" y="21214"/>
                  </a:lnTo>
                  <a:lnTo>
                    <a:pt x="23160" y="42427"/>
                  </a:lnTo>
                  <a:cubicBezTo>
                    <a:pt x="23160" y="42427"/>
                    <a:pt x="28304" y="35999"/>
                    <a:pt x="44382" y="35999"/>
                  </a:cubicBezTo>
                  <a:cubicBezTo>
                    <a:pt x="64965" y="35356"/>
                    <a:pt x="81691" y="48212"/>
                    <a:pt x="81691" y="71354"/>
                  </a:cubicBezTo>
                  <a:close/>
                </a:path>
              </a:pathLst>
            </a:custGeom>
            <a:solidFill>
              <a:srgbClr val="000000"/>
            </a:solidFill>
            <a:ln w="4763" cap="flat">
              <a:noFill/>
              <a:prstDash val="solid"/>
              <a:miter/>
            </a:ln>
          </p:spPr>
          <p:txBody>
            <a:bodyPr rtlCol="0" anchor="ctr"/>
            <a:lstStyle/>
            <a:p>
              <a:endParaRPr lang="ru-RU"/>
            </a:p>
          </p:txBody>
        </p:sp>
        <p:sp>
          <p:nvSpPr>
            <p:cNvPr id="40" name="Полилиния: фигура 39">
              <a:extLst>
                <a:ext uri="{FF2B5EF4-FFF2-40B4-BE49-F238E27FC236}">
                  <a16:creationId xmlns:a16="http://schemas.microsoft.com/office/drawing/2014/main" id="{2C26184A-3305-476A-9E1A-7394D84AEA06}"/>
                </a:ext>
              </a:extLst>
            </p:cNvPr>
            <p:cNvSpPr/>
            <p:nvPr/>
          </p:nvSpPr>
          <p:spPr>
            <a:xfrm>
              <a:off x="428625" y="238125"/>
              <a:ext cx="225123" cy="201848"/>
            </a:xfrm>
            <a:custGeom>
              <a:avLst/>
              <a:gdLst>
                <a:gd name="connsiteX0" fmla="*/ 225123 w 225123"/>
                <a:gd name="connsiteY0" fmla="*/ 79711 h 201848"/>
                <a:gd name="connsiteX1" fmla="*/ 95841 w 225123"/>
                <a:gd name="connsiteY1" fmla="*/ 0 h 201848"/>
                <a:gd name="connsiteX2" fmla="*/ 0 w 225123"/>
                <a:gd name="connsiteY2" fmla="*/ 0 h 201848"/>
                <a:gd name="connsiteX3" fmla="*/ 12864 w 225123"/>
                <a:gd name="connsiteY3" fmla="*/ 87425 h 201848"/>
                <a:gd name="connsiteX4" fmla="*/ 106775 w 225123"/>
                <a:gd name="connsiteY4" fmla="*/ 201849 h 201848"/>
                <a:gd name="connsiteX5" fmla="*/ 108704 w 225123"/>
                <a:gd name="connsiteY5" fmla="*/ 199920 h 201848"/>
                <a:gd name="connsiteX6" fmla="*/ 107418 w 225123"/>
                <a:gd name="connsiteY6" fmla="*/ 198634 h 201848"/>
                <a:gd name="connsiteX7" fmla="*/ 59174 w 225123"/>
                <a:gd name="connsiteY7" fmla="*/ 82925 h 201848"/>
                <a:gd name="connsiteX8" fmla="*/ 53388 w 225123"/>
                <a:gd name="connsiteY8" fmla="*/ 43070 h 201848"/>
                <a:gd name="connsiteX9" fmla="*/ 108061 w 225123"/>
                <a:gd name="connsiteY9" fmla="*/ 43070 h 201848"/>
                <a:gd name="connsiteX10" fmla="*/ 221909 w 225123"/>
                <a:gd name="connsiteY10" fmla="*/ 80996 h 201848"/>
                <a:gd name="connsiteX11" fmla="*/ 223195 w 225123"/>
                <a:gd name="connsiteY11" fmla="*/ 81639 h 201848"/>
                <a:gd name="connsiteX12" fmla="*/ 225123 w 225123"/>
                <a:gd name="connsiteY12" fmla="*/ 79711 h 201848"/>
                <a:gd name="connsiteX13" fmla="*/ 225123 w 225123"/>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3" h="201848">
                  <a:moveTo>
                    <a:pt x="225123" y="79711"/>
                  </a:moveTo>
                  <a:cubicBezTo>
                    <a:pt x="212903" y="32784"/>
                    <a:pt x="174955" y="0"/>
                    <a:pt x="95841" y="0"/>
                  </a:cubicBezTo>
                  <a:lnTo>
                    <a:pt x="0" y="0"/>
                  </a:lnTo>
                  <a:lnTo>
                    <a:pt x="12864" y="87425"/>
                  </a:lnTo>
                  <a:cubicBezTo>
                    <a:pt x="22512" y="167136"/>
                    <a:pt x="52745" y="192206"/>
                    <a:pt x="106775" y="201849"/>
                  </a:cubicBezTo>
                  <a:cubicBezTo>
                    <a:pt x="106775" y="201849"/>
                    <a:pt x="108704" y="201849"/>
                    <a:pt x="108704" y="199920"/>
                  </a:cubicBezTo>
                  <a:cubicBezTo>
                    <a:pt x="108704" y="199277"/>
                    <a:pt x="108061" y="198634"/>
                    <a:pt x="107418" y="198634"/>
                  </a:cubicBezTo>
                  <a:cubicBezTo>
                    <a:pt x="71395" y="183206"/>
                    <a:pt x="66894" y="133709"/>
                    <a:pt x="59174" y="82925"/>
                  </a:cubicBezTo>
                  <a:lnTo>
                    <a:pt x="53388" y="43070"/>
                  </a:lnTo>
                  <a:lnTo>
                    <a:pt x="108061" y="43070"/>
                  </a:lnTo>
                  <a:cubicBezTo>
                    <a:pt x="158229" y="43070"/>
                    <a:pt x="197468" y="42427"/>
                    <a:pt x="221909" y="80996"/>
                  </a:cubicBezTo>
                  <a:cubicBezTo>
                    <a:pt x="222552" y="81639"/>
                    <a:pt x="222552" y="81639"/>
                    <a:pt x="223195" y="81639"/>
                  </a:cubicBezTo>
                  <a:cubicBezTo>
                    <a:pt x="224480" y="82282"/>
                    <a:pt x="225123" y="80996"/>
                    <a:pt x="225123" y="79711"/>
                  </a:cubicBezTo>
                  <a:cubicBezTo>
                    <a:pt x="225123" y="80354"/>
                    <a:pt x="225123" y="79711"/>
                    <a:pt x="225123" y="79711"/>
                  </a:cubicBezTo>
                  <a:close/>
                </a:path>
              </a:pathLst>
            </a:custGeom>
            <a:solidFill>
              <a:srgbClr val="5FAF2D"/>
            </a:solidFill>
            <a:ln w="4763" cap="flat">
              <a:noFill/>
              <a:prstDash val="solid"/>
              <a:miter/>
            </a:ln>
          </p:spPr>
          <p:txBody>
            <a:bodyPr rtlCol="0" anchor="ctr"/>
            <a:lstStyle/>
            <a:p>
              <a:endParaRPr lang="ru-RU"/>
            </a:p>
          </p:txBody>
        </p:sp>
        <p:sp>
          <p:nvSpPr>
            <p:cNvPr id="41" name="Полилиния: фигура 40">
              <a:extLst>
                <a:ext uri="{FF2B5EF4-FFF2-40B4-BE49-F238E27FC236}">
                  <a16:creationId xmlns:a16="http://schemas.microsoft.com/office/drawing/2014/main" id="{D5F7B561-0BE5-4F3A-8B67-DF017DE3CA02}"/>
                </a:ext>
              </a:extLst>
            </p:cNvPr>
            <p:cNvSpPr/>
            <p:nvPr/>
          </p:nvSpPr>
          <p:spPr>
            <a:xfrm>
              <a:off x="750231" y="326836"/>
              <a:ext cx="112708" cy="116994"/>
            </a:xfrm>
            <a:custGeom>
              <a:avLst/>
              <a:gdLst>
                <a:gd name="connsiteX0" fmla="*/ 112562 w 112708"/>
                <a:gd name="connsiteY0" fmla="*/ 56569 h 116994"/>
                <a:gd name="connsiteX1" fmla="*/ 57245 w 112708"/>
                <a:gd name="connsiteY1" fmla="*/ 116995 h 116994"/>
                <a:gd name="connsiteX2" fmla="*/ 0 w 112708"/>
                <a:gd name="connsiteY2" fmla="*/ 58497 h 116994"/>
                <a:gd name="connsiteX3" fmla="*/ 57888 w 112708"/>
                <a:gd name="connsiteY3" fmla="*/ 0 h 116994"/>
                <a:gd name="connsiteX4" fmla="*/ 111276 w 112708"/>
                <a:gd name="connsiteY4" fmla="*/ 37284 h 116994"/>
                <a:gd name="connsiteX5" fmla="*/ 97126 w 112708"/>
                <a:gd name="connsiteY5" fmla="*/ 37284 h 116994"/>
                <a:gd name="connsiteX6" fmla="*/ 57888 w 112708"/>
                <a:gd name="connsiteY6" fmla="*/ 12856 h 116994"/>
                <a:gd name="connsiteX7" fmla="*/ 13506 w 112708"/>
                <a:gd name="connsiteY7" fmla="*/ 58497 h 116994"/>
                <a:gd name="connsiteX8" fmla="*/ 57888 w 112708"/>
                <a:gd name="connsiteY8" fmla="*/ 104138 h 116994"/>
                <a:gd name="connsiteX9" fmla="*/ 99055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53" y="116995"/>
                    <a:pt x="57245" y="116995"/>
                  </a:cubicBezTo>
                  <a:cubicBezTo>
                    <a:pt x="25089" y="116995"/>
                    <a:pt x="0" y="92567"/>
                    <a:pt x="0" y="58497"/>
                  </a:cubicBezTo>
                  <a:cubicBezTo>
                    <a:pt x="0" y="25070"/>
                    <a:pt x="25089" y="0"/>
                    <a:pt x="57888" y="0"/>
                  </a:cubicBezTo>
                  <a:cubicBezTo>
                    <a:pt x="83620" y="0"/>
                    <a:pt x="103561" y="14785"/>
                    <a:pt x="111276" y="37284"/>
                  </a:cubicBezTo>
                  <a:lnTo>
                    <a:pt x="97126" y="37284"/>
                  </a:lnTo>
                  <a:cubicBezTo>
                    <a:pt x="90049" y="22499"/>
                    <a:pt x="75900" y="12856"/>
                    <a:pt x="57888" y="12856"/>
                  </a:cubicBezTo>
                  <a:cubicBezTo>
                    <a:pt x="32161" y="12856"/>
                    <a:pt x="13506" y="32141"/>
                    <a:pt x="13506" y="58497"/>
                  </a:cubicBezTo>
                  <a:cubicBezTo>
                    <a:pt x="13506" y="84211"/>
                    <a:pt x="31518" y="104138"/>
                    <a:pt x="57888" y="104138"/>
                  </a:cubicBezTo>
                  <a:cubicBezTo>
                    <a:pt x="80400" y="104138"/>
                    <a:pt x="97126" y="89996"/>
                    <a:pt x="99055" y="67497"/>
                  </a:cubicBezTo>
                  <a:lnTo>
                    <a:pt x="55316" y="67497"/>
                  </a:lnTo>
                  <a:lnTo>
                    <a:pt x="55316" y="55926"/>
                  </a:lnTo>
                  <a:lnTo>
                    <a:pt x="112562" y="56569"/>
                  </a:lnTo>
                  <a:close/>
                </a:path>
              </a:pathLst>
            </a:custGeom>
            <a:solidFill>
              <a:srgbClr val="000000"/>
            </a:solidFill>
            <a:ln w="4763" cap="flat">
              <a:noFill/>
              <a:prstDash val="solid"/>
              <a:miter/>
            </a:ln>
          </p:spPr>
          <p:txBody>
            <a:bodyPr rtlCol="0" anchor="ctr"/>
            <a:lstStyle/>
            <a:p>
              <a:endParaRPr lang="ru-RU"/>
            </a:p>
          </p:txBody>
        </p:sp>
        <p:sp>
          <p:nvSpPr>
            <p:cNvPr id="42" name="Полилиния: фигура 41">
              <a:extLst>
                <a:ext uri="{FF2B5EF4-FFF2-40B4-BE49-F238E27FC236}">
                  <a16:creationId xmlns:a16="http://schemas.microsoft.com/office/drawing/2014/main" id="{6A41B4EC-B313-4EED-A9B4-AD1AE9D2D081}"/>
                </a:ext>
              </a:extLst>
            </p:cNvPr>
            <p:cNvSpPr/>
            <p:nvPr/>
          </p:nvSpPr>
          <p:spPr>
            <a:xfrm>
              <a:off x="880800" y="351903"/>
              <a:ext cx="50815" cy="89353"/>
            </a:xfrm>
            <a:custGeom>
              <a:avLst/>
              <a:gdLst>
                <a:gd name="connsiteX0" fmla="*/ 50816 w 50815"/>
                <a:gd name="connsiteY0" fmla="*/ 0 h 89353"/>
                <a:gd name="connsiteX1" fmla="*/ 50816 w 50815"/>
                <a:gd name="connsiteY1" fmla="*/ 13499 h 89353"/>
                <a:gd name="connsiteX2" fmla="*/ 45025 w 50815"/>
                <a:gd name="connsiteY2" fmla="*/ 12857 h 89353"/>
                <a:gd name="connsiteX3" fmla="*/ 13511 w 50815"/>
                <a:gd name="connsiteY3" fmla="*/ 47569 h 89353"/>
                <a:gd name="connsiteX4" fmla="*/ 13511 w 50815"/>
                <a:gd name="connsiteY4" fmla="*/ 89354 h 89353"/>
                <a:gd name="connsiteX5" fmla="*/ 0 w 50815"/>
                <a:gd name="connsiteY5" fmla="*/ 89354 h 89353"/>
                <a:gd name="connsiteX6" fmla="*/ 0 w 50815"/>
                <a:gd name="connsiteY6" fmla="*/ 1929 h 89353"/>
                <a:gd name="connsiteX7" fmla="*/ 13511 w 50815"/>
                <a:gd name="connsiteY7" fmla="*/ 1929 h 89353"/>
                <a:gd name="connsiteX8" fmla="*/ 13511 w 50815"/>
                <a:gd name="connsiteY8" fmla="*/ 21857 h 89353"/>
                <a:gd name="connsiteX9" fmla="*/ 45025 w 50815"/>
                <a:gd name="connsiteY9" fmla="*/ 0 h 89353"/>
                <a:gd name="connsiteX10" fmla="*/ 50816 w 50815"/>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5" h="89353">
                  <a:moveTo>
                    <a:pt x="50816" y="0"/>
                  </a:moveTo>
                  <a:lnTo>
                    <a:pt x="50816" y="13499"/>
                  </a:lnTo>
                  <a:cubicBezTo>
                    <a:pt x="49530" y="13499"/>
                    <a:pt x="47601" y="12857"/>
                    <a:pt x="45025" y="12857"/>
                  </a:cubicBezTo>
                  <a:cubicBezTo>
                    <a:pt x="26375" y="12857"/>
                    <a:pt x="13511" y="25070"/>
                    <a:pt x="13511" y="47569"/>
                  </a:cubicBezTo>
                  <a:lnTo>
                    <a:pt x="13511" y="89354"/>
                  </a:lnTo>
                  <a:lnTo>
                    <a:pt x="0" y="89354"/>
                  </a:lnTo>
                  <a:lnTo>
                    <a:pt x="0" y="1929"/>
                  </a:lnTo>
                  <a:lnTo>
                    <a:pt x="13511" y="1929"/>
                  </a:lnTo>
                  <a:lnTo>
                    <a:pt x="13511" y="21857"/>
                  </a:lnTo>
                  <a:cubicBezTo>
                    <a:pt x="18655" y="8357"/>
                    <a:pt x="29589" y="0"/>
                    <a:pt x="45025" y="0"/>
                  </a:cubicBezTo>
                  <a:cubicBezTo>
                    <a:pt x="47601" y="0"/>
                    <a:pt x="49530" y="0"/>
                    <a:pt x="50816" y="0"/>
                  </a:cubicBezTo>
                  <a:close/>
                </a:path>
              </a:pathLst>
            </a:custGeom>
            <a:solidFill>
              <a:srgbClr val="000000"/>
            </a:solidFill>
            <a:ln w="4763" cap="flat">
              <a:noFill/>
              <a:prstDash val="solid"/>
              <a:miter/>
            </a:ln>
          </p:spPr>
          <p:txBody>
            <a:bodyPr rtlCol="0" anchor="ctr"/>
            <a:lstStyle/>
            <a:p>
              <a:endParaRPr lang="ru-RU"/>
            </a:p>
          </p:txBody>
        </p:sp>
        <p:sp>
          <p:nvSpPr>
            <p:cNvPr id="43" name="Полилиния: фигура 42">
              <a:extLst>
                <a:ext uri="{FF2B5EF4-FFF2-40B4-BE49-F238E27FC236}">
                  <a16:creationId xmlns:a16="http://schemas.microsoft.com/office/drawing/2014/main" id="{277D2DF1-A407-44E2-892C-74CF4CF49EAE}"/>
                </a:ext>
              </a:extLst>
            </p:cNvPr>
            <p:cNvSpPr/>
            <p:nvPr/>
          </p:nvSpPr>
          <p:spPr>
            <a:xfrm>
              <a:off x="938693"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1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36" y="92568"/>
                    <a:pt x="0" y="72640"/>
                    <a:pt x="0" y="46284"/>
                  </a:cubicBezTo>
                  <a:cubicBezTo>
                    <a:pt x="0" y="19928"/>
                    <a:pt x="20579" y="0"/>
                    <a:pt x="45668" y="0"/>
                  </a:cubicBezTo>
                  <a:cubicBezTo>
                    <a:pt x="70752" y="0"/>
                    <a:pt x="91335" y="19285"/>
                    <a:pt x="91335" y="46284"/>
                  </a:cubicBezTo>
                  <a:close/>
                  <a:moveTo>
                    <a:pt x="12864" y="46284"/>
                  </a:moveTo>
                  <a:cubicBezTo>
                    <a:pt x="12864" y="65569"/>
                    <a:pt x="27013" y="79711"/>
                    <a:pt x="45025" y="79711"/>
                  </a:cubicBezTo>
                  <a:cubicBezTo>
                    <a:pt x="63032" y="79711"/>
                    <a:pt x="77181" y="65569"/>
                    <a:pt x="77181" y="46284"/>
                  </a:cubicBezTo>
                  <a:cubicBezTo>
                    <a:pt x="77181" y="26999"/>
                    <a:pt x="63032" y="12857"/>
                    <a:pt x="45025" y="12857"/>
                  </a:cubicBezTo>
                  <a:cubicBezTo>
                    <a:pt x="27656" y="12857"/>
                    <a:pt x="12864" y="26356"/>
                    <a:pt x="12864" y="46284"/>
                  </a:cubicBezTo>
                  <a:close/>
                </a:path>
              </a:pathLst>
            </a:custGeom>
            <a:solidFill>
              <a:srgbClr val="000000"/>
            </a:solidFill>
            <a:ln w="4763" cap="flat">
              <a:noFill/>
              <a:prstDash val="solid"/>
              <a:miter/>
            </a:ln>
          </p:spPr>
          <p:txBody>
            <a:bodyPr rtlCol="0" anchor="ctr"/>
            <a:lstStyle/>
            <a:p>
              <a:endParaRPr lang="ru-RU"/>
            </a:p>
          </p:txBody>
        </p:sp>
        <p:sp>
          <p:nvSpPr>
            <p:cNvPr id="44" name="Полилиния: фигура 43">
              <a:extLst>
                <a:ext uri="{FF2B5EF4-FFF2-40B4-BE49-F238E27FC236}">
                  <a16:creationId xmlns:a16="http://schemas.microsoft.com/office/drawing/2014/main" id="{7FBAB5B4-1B70-47D8-BDC0-34E94A62AFCE}"/>
                </a:ext>
              </a:extLst>
            </p:cNvPr>
            <p:cNvSpPr/>
            <p:nvPr/>
          </p:nvSpPr>
          <p:spPr>
            <a:xfrm>
              <a:off x="1046106" y="353838"/>
              <a:ext cx="76542" cy="90638"/>
            </a:xfrm>
            <a:custGeom>
              <a:avLst/>
              <a:gdLst>
                <a:gd name="connsiteX0" fmla="*/ 76543 w 76542"/>
                <a:gd name="connsiteY0" fmla="*/ 0 h 90638"/>
                <a:gd name="connsiteX1" fmla="*/ 76543 w 76542"/>
                <a:gd name="connsiteY1" fmla="*/ 88710 h 90638"/>
                <a:gd name="connsiteX2" fmla="*/ 63036 w 76542"/>
                <a:gd name="connsiteY2" fmla="*/ 88710 h 90638"/>
                <a:gd name="connsiteX3" fmla="*/ 63036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6 w 76542"/>
                <a:gd name="connsiteY10" fmla="*/ 45641 h 90638"/>
                <a:gd name="connsiteX11" fmla="*/ 63036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6" y="88710"/>
                  </a:lnTo>
                  <a:lnTo>
                    <a:pt x="63036" y="71354"/>
                  </a:lnTo>
                  <a:cubicBezTo>
                    <a:pt x="57245" y="82925"/>
                    <a:pt x="46954"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5" y="77782"/>
                    <a:pt x="63036" y="64926"/>
                    <a:pt x="63036" y="45641"/>
                  </a:cubicBezTo>
                  <a:lnTo>
                    <a:pt x="63036" y="0"/>
                  </a:lnTo>
                  <a:lnTo>
                    <a:pt x="76543" y="0"/>
                  </a:lnTo>
                  <a:close/>
                </a:path>
              </a:pathLst>
            </a:custGeom>
            <a:solidFill>
              <a:srgbClr val="000000"/>
            </a:solidFill>
            <a:ln w="4763" cap="flat">
              <a:noFill/>
              <a:prstDash val="solid"/>
              <a:miter/>
            </a:ln>
          </p:spPr>
          <p:txBody>
            <a:bodyPr rtlCol="0" anchor="ctr"/>
            <a:lstStyle/>
            <a:p>
              <a:endParaRPr lang="ru-RU"/>
            </a:p>
          </p:txBody>
        </p:sp>
        <p:sp>
          <p:nvSpPr>
            <p:cNvPr id="45" name="Полилиния: фигура 44">
              <a:extLst>
                <a:ext uri="{FF2B5EF4-FFF2-40B4-BE49-F238E27FC236}">
                  <a16:creationId xmlns:a16="http://schemas.microsoft.com/office/drawing/2014/main" id="{EDC21738-6F31-44BD-8C1D-7140E14AAA32}"/>
                </a:ext>
              </a:extLst>
            </p:cNvPr>
            <p:cNvSpPr/>
            <p:nvPr/>
          </p:nvSpPr>
          <p:spPr>
            <a:xfrm>
              <a:off x="1142590" y="351903"/>
              <a:ext cx="88763" cy="131137"/>
            </a:xfrm>
            <a:custGeom>
              <a:avLst/>
              <a:gdLst>
                <a:gd name="connsiteX0" fmla="*/ 88763 w 88763"/>
                <a:gd name="connsiteY0" fmla="*/ 46284 h 131137"/>
                <a:gd name="connsiteX1" fmla="*/ 46953 w 88763"/>
                <a:gd name="connsiteY1" fmla="*/ 92568 h 131137"/>
                <a:gd name="connsiteX2" fmla="*/ 12864 w 88763"/>
                <a:gd name="connsiteY2" fmla="*/ 72640 h 131137"/>
                <a:gd name="connsiteX3" fmla="*/ 12864 w 88763"/>
                <a:gd name="connsiteY3" fmla="*/ 131137 h 131137"/>
                <a:gd name="connsiteX4" fmla="*/ 0 w 88763"/>
                <a:gd name="connsiteY4" fmla="*/ 131137 h 131137"/>
                <a:gd name="connsiteX5" fmla="*/ 0 w 88763"/>
                <a:gd name="connsiteY5" fmla="*/ 1929 h 131137"/>
                <a:gd name="connsiteX6" fmla="*/ 13506 w 88763"/>
                <a:gd name="connsiteY6" fmla="*/ 1929 h 131137"/>
                <a:gd name="connsiteX7" fmla="*/ 13506 w 88763"/>
                <a:gd name="connsiteY7" fmla="*/ 19928 h 131137"/>
                <a:gd name="connsiteX8" fmla="*/ 47596 w 88763"/>
                <a:gd name="connsiteY8" fmla="*/ 0 h 131137"/>
                <a:gd name="connsiteX9" fmla="*/ 88763 w 88763"/>
                <a:gd name="connsiteY9" fmla="*/ 46284 h 131137"/>
                <a:gd name="connsiteX10" fmla="*/ 75257 w 88763"/>
                <a:gd name="connsiteY10" fmla="*/ 46284 h 131137"/>
                <a:gd name="connsiteX11" fmla="*/ 44382 w 88763"/>
                <a:gd name="connsiteY11" fmla="*/ 12857 h 131137"/>
                <a:gd name="connsiteX12" fmla="*/ 12221 w 88763"/>
                <a:gd name="connsiteY12" fmla="*/ 46284 h 131137"/>
                <a:gd name="connsiteX13" fmla="*/ 44382 w 88763"/>
                <a:gd name="connsiteY13" fmla="*/ 79711 h 131137"/>
                <a:gd name="connsiteX14" fmla="*/ 75257 w 88763"/>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63" h="131137">
                  <a:moveTo>
                    <a:pt x="88763" y="46284"/>
                  </a:moveTo>
                  <a:cubicBezTo>
                    <a:pt x="88763" y="73282"/>
                    <a:pt x="71395" y="92568"/>
                    <a:pt x="46953" y="92568"/>
                  </a:cubicBezTo>
                  <a:cubicBezTo>
                    <a:pt x="31518" y="92568"/>
                    <a:pt x="19941" y="84853"/>
                    <a:pt x="12864" y="72640"/>
                  </a:cubicBezTo>
                  <a:lnTo>
                    <a:pt x="12864" y="131137"/>
                  </a:lnTo>
                  <a:lnTo>
                    <a:pt x="0" y="131137"/>
                  </a:lnTo>
                  <a:lnTo>
                    <a:pt x="0" y="1929"/>
                  </a:lnTo>
                  <a:lnTo>
                    <a:pt x="13506" y="1929"/>
                  </a:lnTo>
                  <a:lnTo>
                    <a:pt x="13506" y="19928"/>
                  </a:lnTo>
                  <a:cubicBezTo>
                    <a:pt x="20583" y="7714"/>
                    <a:pt x="32161" y="0"/>
                    <a:pt x="47596" y="0"/>
                  </a:cubicBezTo>
                  <a:cubicBezTo>
                    <a:pt x="71395" y="0"/>
                    <a:pt x="88763" y="19285"/>
                    <a:pt x="88763" y="46284"/>
                  </a:cubicBezTo>
                  <a:close/>
                  <a:moveTo>
                    <a:pt x="75257" y="46284"/>
                  </a:moveTo>
                  <a:cubicBezTo>
                    <a:pt x="75257" y="26999"/>
                    <a:pt x="62394" y="12857"/>
                    <a:pt x="44382" y="12857"/>
                  </a:cubicBezTo>
                  <a:cubicBezTo>
                    <a:pt x="26370" y="12857"/>
                    <a:pt x="12221" y="26999"/>
                    <a:pt x="12221" y="46284"/>
                  </a:cubicBezTo>
                  <a:cubicBezTo>
                    <a:pt x="12221" y="65569"/>
                    <a:pt x="25727" y="79711"/>
                    <a:pt x="44382" y="79711"/>
                  </a:cubicBezTo>
                  <a:cubicBezTo>
                    <a:pt x="63036" y="79711"/>
                    <a:pt x="75257" y="65569"/>
                    <a:pt x="75257" y="46284"/>
                  </a:cubicBezTo>
                  <a:close/>
                </a:path>
              </a:pathLst>
            </a:custGeom>
            <a:solidFill>
              <a:srgbClr val="000000"/>
            </a:solidFill>
            <a:ln w="4763" cap="flat">
              <a:noFill/>
              <a:prstDash val="solid"/>
              <a:miter/>
            </a:ln>
          </p:spPr>
          <p:txBody>
            <a:bodyPr rtlCol="0" anchor="ctr"/>
            <a:lstStyle/>
            <a:p>
              <a:endParaRPr lang="ru-RU"/>
            </a:p>
          </p:txBody>
        </p:sp>
      </p:grpSp>
      <p:sp>
        <p:nvSpPr>
          <p:cNvPr id="46" name="Текст 10">
            <a:extLst>
              <a:ext uri="{FF2B5EF4-FFF2-40B4-BE49-F238E27FC236}">
                <a16:creationId xmlns:a16="http://schemas.microsoft.com/office/drawing/2014/main" id="{4E5A9CDD-CCC9-4956-BF98-DF6FD4DB870F}"/>
              </a:ext>
            </a:extLst>
          </p:cNvPr>
          <p:cNvSpPr>
            <a:spLocks noGrp="1"/>
          </p:cNvSpPr>
          <p:nvPr>
            <p:ph type="body" sz="quarter" idx="40" hasCustomPrompt="1"/>
          </p:nvPr>
        </p:nvSpPr>
        <p:spPr>
          <a:xfrm>
            <a:off x="336627" y="683259"/>
            <a:ext cx="11426748" cy="455931"/>
          </a:xfrm>
          <a:prstGeom prst="rect">
            <a:avLst/>
          </a:prstGeom>
        </p:spPr>
        <p:txBody>
          <a:bodyPr/>
          <a:lstStyle>
            <a:lvl1pPr marL="0" indent="0">
              <a:lnSpc>
                <a:spcPts val="3200"/>
              </a:lnSpc>
              <a:spcBef>
                <a:spcPts val="0"/>
              </a:spcBef>
              <a:buNone/>
              <a:defRPr sz="3600" spc="-100" baseline="0">
                <a:ln w="12700">
                  <a:noFill/>
                </a:ln>
                <a:solidFill>
                  <a:schemeClr val="tx1"/>
                </a:solidFill>
                <a:latin typeface="+mj-lt"/>
              </a:defRPr>
            </a:lvl1pPr>
          </a:lstStyle>
          <a:p>
            <a:pPr lvl="0"/>
            <a:r>
              <a:rPr lang="ru-RU" dirty="0"/>
              <a:t>Логистическая платформа</a:t>
            </a:r>
          </a:p>
        </p:txBody>
      </p:sp>
      <p:sp>
        <p:nvSpPr>
          <p:cNvPr id="48" name="Текст 21">
            <a:extLst>
              <a:ext uri="{FF2B5EF4-FFF2-40B4-BE49-F238E27FC236}">
                <a16:creationId xmlns:a16="http://schemas.microsoft.com/office/drawing/2014/main" id="{EC656CCE-1089-4AE5-AC30-3FABD2029C4F}"/>
              </a:ext>
            </a:extLst>
          </p:cNvPr>
          <p:cNvSpPr>
            <a:spLocks noGrp="1"/>
          </p:cNvSpPr>
          <p:nvPr>
            <p:ph type="body" sz="quarter" idx="46" hasCustomPrompt="1"/>
          </p:nvPr>
        </p:nvSpPr>
        <p:spPr>
          <a:xfrm>
            <a:off x="3237217" y="2231231"/>
            <a:ext cx="1380503" cy="581025"/>
          </a:xfrm>
          <a:prstGeom prst="rect">
            <a:avLst/>
          </a:prstGeom>
        </p:spPr>
        <p:txBody>
          <a:bodyPr/>
          <a:lstStyle>
            <a:lvl1pPr marL="72000" indent="-72000">
              <a:lnSpc>
                <a:spcPts val="1200"/>
              </a:lnSpc>
              <a:spcBef>
                <a:spcPts val="0"/>
              </a:spcBef>
              <a:spcAft>
                <a:spcPts val="200"/>
              </a:spcAft>
              <a:buFont typeface="Open Sans" panose="020B0606030504020204" pitchFamily="34" charset="0"/>
              <a:buChar char="–"/>
              <a:defRPr sz="800" spc="-30" baseline="0">
                <a:solidFill>
                  <a:schemeClr val="accent5"/>
                </a:solidFill>
              </a:defRPr>
            </a:lvl1pPr>
            <a:lvl2pPr>
              <a:defRPr sz="1400"/>
            </a:lvl2pPr>
            <a:lvl3pPr>
              <a:defRPr sz="1400"/>
            </a:lvl3pPr>
            <a:lvl4pPr>
              <a:defRPr sz="1400"/>
            </a:lvl4pPr>
            <a:lvl5pPr>
              <a:defRPr sz="1400"/>
            </a:lvl5pPr>
          </a:lstStyle>
          <a:p>
            <a:pPr lvl="0"/>
            <a:r>
              <a:rPr lang="ru-RU" dirty="0"/>
              <a:t>Показатель 1</a:t>
            </a:r>
          </a:p>
          <a:p>
            <a:pPr lvl="0"/>
            <a:r>
              <a:rPr lang="ru-RU" dirty="0"/>
              <a:t>Показатель 2</a:t>
            </a:r>
          </a:p>
          <a:p>
            <a:pPr lvl="0"/>
            <a:r>
              <a:rPr lang="ru-RU" dirty="0"/>
              <a:t>Показатель 3</a:t>
            </a:r>
          </a:p>
        </p:txBody>
      </p:sp>
      <p:sp>
        <p:nvSpPr>
          <p:cNvPr id="49" name="Текст 21">
            <a:extLst>
              <a:ext uri="{FF2B5EF4-FFF2-40B4-BE49-F238E27FC236}">
                <a16:creationId xmlns:a16="http://schemas.microsoft.com/office/drawing/2014/main" id="{69B4EA59-C3B1-4525-9B77-FCAD5B4301BD}"/>
              </a:ext>
            </a:extLst>
          </p:cNvPr>
          <p:cNvSpPr>
            <a:spLocks noGrp="1"/>
          </p:cNvSpPr>
          <p:nvPr>
            <p:ph type="body" sz="quarter" idx="23" hasCustomPrompt="1"/>
          </p:nvPr>
        </p:nvSpPr>
        <p:spPr>
          <a:xfrm>
            <a:off x="3237217" y="1976932"/>
            <a:ext cx="1380503" cy="235249"/>
          </a:xfrm>
          <a:prstGeom prst="rect">
            <a:avLst/>
          </a:prstGeom>
        </p:spPr>
        <p:txBody>
          <a:bodyPr/>
          <a:lstStyle>
            <a:lvl1pPr marL="0" indent="0">
              <a:lnSpc>
                <a:spcPct val="100000"/>
              </a:lnSpc>
              <a:buNone/>
              <a:defRPr sz="900" spc="-20" baseline="0">
                <a:solidFill>
                  <a:schemeClr val="tx1"/>
                </a:solidFill>
              </a:defRPr>
            </a:lvl1pPr>
            <a:lvl2pPr>
              <a:defRPr sz="1400"/>
            </a:lvl2pPr>
            <a:lvl3pPr>
              <a:defRPr sz="1400"/>
            </a:lvl3pPr>
            <a:lvl4pPr>
              <a:defRPr sz="1400"/>
            </a:lvl4pPr>
            <a:lvl5pPr>
              <a:defRPr sz="1400"/>
            </a:lvl5pPr>
          </a:lstStyle>
          <a:p>
            <a:pPr lvl="0"/>
            <a:r>
              <a:rPr lang="ru-RU" dirty="0">
                <a:effectLst/>
              </a:rPr>
              <a:t>Бизнесы Х5</a:t>
            </a:r>
            <a:endParaRPr lang="ru-RU" dirty="0"/>
          </a:p>
        </p:txBody>
      </p:sp>
      <p:sp>
        <p:nvSpPr>
          <p:cNvPr id="50" name="Текст 21">
            <a:extLst>
              <a:ext uri="{FF2B5EF4-FFF2-40B4-BE49-F238E27FC236}">
                <a16:creationId xmlns:a16="http://schemas.microsoft.com/office/drawing/2014/main" id="{D21F3B59-2545-4006-9BC5-5B2C869092B2}"/>
              </a:ext>
            </a:extLst>
          </p:cNvPr>
          <p:cNvSpPr>
            <a:spLocks noGrp="1"/>
          </p:cNvSpPr>
          <p:nvPr>
            <p:ph type="body" sz="quarter" idx="47" hasCustomPrompt="1"/>
          </p:nvPr>
        </p:nvSpPr>
        <p:spPr>
          <a:xfrm>
            <a:off x="7857108" y="2344420"/>
            <a:ext cx="1380503" cy="581025"/>
          </a:xfrm>
          <a:prstGeom prst="rect">
            <a:avLst/>
          </a:prstGeom>
        </p:spPr>
        <p:txBody>
          <a:bodyPr/>
          <a:lstStyle>
            <a:lvl1pPr marL="72000" indent="-72000">
              <a:lnSpc>
                <a:spcPts val="1200"/>
              </a:lnSpc>
              <a:spcBef>
                <a:spcPts val="0"/>
              </a:spcBef>
              <a:spcAft>
                <a:spcPts val="200"/>
              </a:spcAft>
              <a:buFont typeface="Open Sans" panose="020B0606030504020204" pitchFamily="34" charset="0"/>
              <a:buChar char="–"/>
              <a:defRPr sz="800" spc="-30" baseline="0">
                <a:solidFill>
                  <a:schemeClr val="accent5"/>
                </a:solidFill>
              </a:defRPr>
            </a:lvl1pPr>
            <a:lvl2pPr>
              <a:defRPr sz="1400"/>
            </a:lvl2pPr>
            <a:lvl3pPr>
              <a:defRPr sz="1400"/>
            </a:lvl3pPr>
            <a:lvl4pPr>
              <a:defRPr sz="1400"/>
            </a:lvl4pPr>
            <a:lvl5pPr>
              <a:defRPr sz="1400"/>
            </a:lvl5pPr>
          </a:lstStyle>
          <a:p>
            <a:pPr lvl="0"/>
            <a:r>
              <a:rPr lang="ru-RU" dirty="0"/>
              <a:t>Показатель 1</a:t>
            </a:r>
          </a:p>
          <a:p>
            <a:pPr lvl="0"/>
            <a:r>
              <a:rPr lang="ru-RU" dirty="0"/>
              <a:t>Показатель 2</a:t>
            </a:r>
          </a:p>
          <a:p>
            <a:pPr lvl="0"/>
            <a:r>
              <a:rPr lang="ru-RU" dirty="0"/>
              <a:t>Показатель 3</a:t>
            </a:r>
          </a:p>
        </p:txBody>
      </p:sp>
      <p:sp>
        <p:nvSpPr>
          <p:cNvPr id="51" name="Текст 21">
            <a:extLst>
              <a:ext uri="{FF2B5EF4-FFF2-40B4-BE49-F238E27FC236}">
                <a16:creationId xmlns:a16="http://schemas.microsoft.com/office/drawing/2014/main" id="{BCFE482D-9BDE-41E6-BA8D-4321787EA8A4}"/>
              </a:ext>
            </a:extLst>
          </p:cNvPr>
          <p:cNvSpPr>
            <a:spLocks noGrp="1"/>
          </p:cNvSpPr>
          <p:nvPr>
            <p:ph type="body" sz="quarter" idx="48" hasCustomPrompt="1"/>
          </p:nvPr>
        </p:nvSpPr>
        <p:spPr>
          <a:xfrm>
            <a:off x="7857108" y="1976932"/>
            <a:ext cx="1666875" cy="367488"/>
          </a:xfrm>
          <a:prstGeom prst="rect">
            <a:avLst/>
          </a:prstGeom>
        </p:spPr>
        <p:txBody>
          <a:bodyPr/>
          <a:lstStyle>
            <a:lvl1pPr marL="0" indent="0">
              <a:lnSpc>
                <a:spcPct val="100000"/>
              </a:lnSpc>
              <a:buNone/>
              <a:defRPr sz="900" spc="-20" baseline="0">
                <a:solidFill>
                  <a:schemeClr val="tx1"/>
                </a:solidFill>
              </a:defRPr>
            </a:lvl1pPr>
            <a:lvl2pPr>
              <a:defRPr sz="1400"/>
            </a:lvl2pPr>
            <a:lvl3pPr>
              <a:defRPr sz="1400"/>
            </a:lvl3pPr>
            <a:lvl4pPr>
              <a:defRPr sz="1400"/>
            </a:lvl4pPr>
            <a:lvl5pPr>
              <a:defRPr sz="1400"/>
            </a:lvl5pPr>
          </a:lstStyle>
          <a:p>
            <a:pPr lvl="0"/>
            <a:r>
              <a:rPr lang="ru-RU" dirty="0">
                <a:effectLst/>
              </a:rPr>
              <a:t>Конечные потребители: клиенты магазинов X5</a:t>
            </a:r>
            <a:endParaRPr lang="ru-RU" dirty="0"/>
          </a:p>
        </p:txBody>
      </p:sp>
      <p:sp>
        <p:nvSpPr>
          <p:cNvPr id="52" name="Текст 21">
            <a:extLst>
              <a:ext uri="{FF2B5EF4-FFF2-40B4-BE49-F238E27FC236}">
                <a16:creationId xmlns:a16="http://schemas.microsoft.com/office/drawing/2014/main" id="{ACA395A2-E5B7-4B04-9F47-2BC5197CF6DB}"/>
              </a:ext>
            </a:extLst>
          </p:cNvPr>
          <p:cNvSpPr>
            <a:spLocks noGrp="1"/>
          </p:cNvSpPr>
          <p:nvPr>
            <p:ph type="body" sz="quarter" idx="49" hasCustomPrompt="1"/>
          </p:nvPr>
        </p:nvSpPr>
        <p:spPr>
          <a:xfrm>
            <a:off x="7857108" y="4997749"/>
            <a:ext cx="1380503" cy="581025"/>
          </a:xfrm>
          <a:prstGeom prst="rect">
            <a:avLst/>
          </a:prstGeom>
        </p:spPr>
        <p:txBody>
          <a:bodyPr/>
          <a:lstStyle>
            <a:lvl1pPr marL="72000" indent="-72000">
              <a:lnSpc>
                <a:spcPts val="1200"/>
              </a:lnSpc>
              <a:spcBef>
                <a:spcPts val="0"/>
              </a:spcBef>
              <a:spcAft>
                <a:spcPts val="200"/>
              </a:spcAft>
              <a:buFont typeface="Open Sans" panose="020B0606030504020204" pitchFamily="34" charset="0"/>
              <a:buChar char="–"/>
              <a:defRPr sz="800" spc="-30" baseline="0">
                <a:solidFill>
                  <a:schemeClr val="accent5"/>
                </a:solidFill>
              </a:defRPr>
            </a:lvl1pPr>
            <a:lvl2pPr>
              <a:defRPr sz="1400"/>
            </a:lvl2pPr>
            <a:lvl3pPr>
              <a:defRPr sz="1400"/>
            </a:lvl3pPr>
            <a:lvl4pPr>
              <a:defRPr sz="1400"/>
            </a:lvl4pPr>
            <a:lvl5pPr>
              <a:defRPr sz="1400"/>
            </a:lvl5pPr>
          </a:lstStyle>
          <a:p>
            <a:pPr lvl="0"/>
            <a:r>
              <a:rPr lang="ru-RU" dirty="0"/>
              <a:t>Показатель 1</a:t>
            </a:r>
          </a:p>
          <a:p>
            <a:pPr lvl="0"/>
            <a:r>
              <a:rPr lang="ru-RU" dirty="0"/>
              <a:t>Показатель 2</a:t>
            </a:r>
          </a:p>
          <a:p>
            <a:pPr lvl="0"/>
            <a:r>
              <a:rPr lang="ru-RU" dirty="0"/>
              <a:t>Показатель 3</a:t>
            </a:r>
          </a:p>
        </p:txBody>
      </p:sp>
      <p:sp>
        <p:nvSpPr>
          <p:cNvPr id="53" name="Текст 21">
            <a:extLst>
              <a:ext uri="{FF2B5EF4-FFF2-40B4-BE49-F238E27FC236}">
                <a16:creationId xmlns:a16="http://schemas.microsoft.com/office/drawing/2014/main" id="{3BEC6DA5-0234-473D-891C-0589FD09746E}"/>
              </a:ext>
            </a:extLst>
          </p:cNvPr>
          <p:cNvSpPr>
            <a:spLocks noGrp="1"/>
          </p:cNvSpPr>
          <p:nvPr>
            <p:ph type="body" sz="quarter" idx="50" hasCustomPrompt="1"/>
          </p:nvPr>
        </p:nvSpPr>
        <p:spPr>
          <a:xfrm>
            <a:off x="7857108" y="4743450"/>
            <a:ext cx="1784732" cy="235249"/>
          </a:xfrm>
          <a:prstGeom prst="rect">
            <a:avLst/>
          </a:prstGeom>
        </p:spPr>
        <p:txBody>
          <a:bodyPr/>
          <a:lstStyle>
            <a:lvl1pPr marL="0" indent="0">
              <a:lnSpc>
                <a:spcPct val="100000"/>
              </a:lnSpc>
              <a:buNone/>
              <a:defRPr sz="900" spc="-20" baseline="0">
                <a:solidFill>
                  <a:schemeClr val="tx1"/>
                </a:solidFill>
              </a:defRPr>
            </a:lvl1pPr>
            <a:lvl2pPr>
              <a:defRPr sz="1400"/>
            </a:lvl2pPr>
            <a:lvl3pPr>
              <a:defRPr sz="1400"/>
            </a:lvl3pPr>
            <a:lvl4pPr>
              <a:defRPr sz="1400"/>
            </a:lvl4pPr>
            <a:lvl5pPr>
              <a:defRPr sz="1400"/>
            </a:lvl5pPr>
          </a:lstStyle>
          <a:p>
            <a:pPr lvl="0"/>
            <a:r>
              <a:rPr lang="ru-RU" dirty="0">
                <a:effectLst/>
              </a:rPr>
              <a:t>Интернет-магазины </a:t>
            </a:r>
            <a:r>
              <a:rPr lang="en-US" dirty="0">
                <a:effectLst/>
              </a:rPr>
              <a:t>non-food</a:t>
            </a:r>
            <a:endParaRPr lang="ru-RU" dirty="0"/>
          </a:p>
        </p:txBody>
      </p:sp>
      <p:sp>
        <p:nvSpPr>
          <p:cNvPr id="54" name="Текст 21">
            <a:extLst>
              <a:ext uri="{FF2B5EF4-FFF2-40B4-BE49-F238E27FC236}">
                <a16:creationId xmlns:a16="http://schemas.microsoft.com/office/drawing/2014/main" id="{6C78D826-332A-4F10-AE26-1638AC6C1E91}"/>
              </a:ext>
            </a:extLst>
          </p:cNvPr>
          <p:cNvSpPr>
            <a:spLocks noGrp="1"/>
          </p:cNvSpPr>
          <p:nvPr>
            <p:ph type="body" sz="quarter" idx="51" hasCustomPrompt="1"/>
          </p:nvPr>
        </p:nvSpPr>
        <p:spPr>
          <a:xfrm>
            <a:off x="3237217" y="4997749"/>
            <a:ext cx="1380503" cy="581025"/>
          </a:xfrm>
          <a:prstGeom prst="rect">
            <a:avLst/>
          </a:prstGeom>
        </p:spPr>
        <p:txBody>
          <a:bodyPr/>
          <a:lstStyle>
            <a:lvl1pPr marL="72000" indent="-72000">
              <a:lnSpc>
                <a:spcPts val="1200"/>
              </a:lnSpc>
              <a:spcBef>
                <a:spcPts val="0"/>
              </a:spcBef>
              <a:spcAft>
                <a:spcPts val="200"/>
              </a:spcAft>
              <a:buFont typeface="Open Sans" panose="020B0606030504020204" pitchFamily="34" charset="0"/>
              <a:buChar char="–"/>
              <a:defRPr sz="800" spc="-30" baseline="0">
                <a:solidFill>
                  <a:schemeClr val="accent5"/>
                </a:solidFill>
              </a:defRPr>
            </a:lvl1pPr>
            <a:lvl2pPr>
              <a:defRPr sz="1400"/>
            </a:lvl2pPr>
            <a:lvl3pPr>
              <a:defRPr sz="1400"/>
            </a:lvl3pPr>
            <a:lvl4pPr>
              <a:defRPr sz="1400"/>
            </a:lvl4pPr>
            <a:lvl5pPr>
              <a:defRPr sz="1400"/>
            </a:lvl5pPr>
          </a:lstStyle>
          <a:p>
            <a:pPr lvl="0"/>
            <a:r>
              <a:rPr lang="ru-RU" dirty="0"/>
              <a:t>Показатель 1</a:t>
            </a:r>
          </a:p>
          <a:p>
            <a:pPr lvl="0"/>
            <a:r>
              <a:rPr lang="ru-RU" dirty="0"/>
              <a:t>Показатель 2</a:t>
            </a:r>
          </a:p>
          <a:p>
            <a:pPr lvl="0"/>
            <a:r>
              <a:rPr lang="ru-RU" dirty="0"/>
              <a:t>Показатель 3</a:t>
            </a:r>
          </a:p>
        </p:txBody>
      </p:sp>
      <p:sp>
        <p:nvSpPr>
          <p:cNvPr id="55" name="Текст 21">
            <a:extLst>
              <a:ext uri="{FF2B5EF4-FFF2-40B4-BE49-F238E27FC236}">
                <a16:creationId xmlns:a16="http://schemas.microsoft.com/office/drawing/2014/main" id="{0AFD3CB8-9B00-416F-8B23-2F483DC1D98A}"/>
              </a:ext>
            </a:extLst>
          </p:cNvPr>
          <p:cNvSpPr>
            <a:spLocks noGrp="1"/>
          </p:cNvSpPr>
          <p:nvPr>
            <p:ph type="body" sz="quarter" idx="52" hasCustomPrompt="1"/>
          </p:nvPr>
        </p:nvSpPr>
        <p:spPr>
          <a:xfrm>
            <a:off x="3237217" y="4743450"/>
            <a:ext cx="1380503" cy="235249"/>
          </a:xfrm>
          <a:prstGeom prst="rect">
            <a:avLst/>
          </a:prstGeom>
        </p:spPr>
        <p:txBody>
          <a:bodyPr/>
          <a:lstStyle>
            <a:lvl1pPr marL="0" indent="0">
              <a:lnSpc>
                <a:spcPct val="100000"/>
              </a:lnSpc>
              <a:buNone/>
              <a:defRPr sz="900" spc="-20" baseline="0">
                <a:solidFill>
                  <a:schemeClr val="tx1"/>
                </a:solidFill>
              </a:defRPr>
            </a:lvl1pPr>
            <a:lvl2pPr>
              <a:defRPr sz="1400"/>
            </a:lvl2pPr>
            <a:lvl3pPr>
              <a:defRPr sz="1400"/>
            </a:lvl3pPr>
            <a:lvl4pPr>
              <a:defRPr sz="1400"/>
            </a:lvl4pPr>
            <a:lvl5pPr>
              <a:defRPr sz="1400"/>
            </a:lvl5pPr>
          </a:lstStyle>
          <a:p>
            <a:pPr lvl="0"/>
            <a:r>
              <a:rPr lang="ru-RU" dirty="0">
                <a:effectLst/>
              </a:rPr>
              <a:t>Инфраструктура </a:t>
            </a:r>
            <a:r>
              <a:rPr lang="en-US" dirty="0">
                <a:effectLst/>
              </a:rPr>
              <a:t>X5</a:t>
            </a:r>
            <a:endParaRPr lang="ru-RU" dirty="0"/>
          </a:p>
        </p:txBody>
      </p:sp>
      <p:sp>
        <p:nvSpPr>
          <p:cNvPr id="56" name="Текст 21">
            <a:extLst>
              <a:ext uri="{FF2B5EF4-FFF2-40B4-BE49-F238E27FC236}">
                <a16:creationId xmlns:a16="http://schemas.microsoft.com/office/drawing/2014/main" id="{7911BF49-3930-403B-A3BC-F4B089F17A80}"/>
              </a:ext>
            </a:extLst>
          </p:cNvPr>
          <p:cNvSpPr>
            <a:spLocks noGrp="1"/>
          </p:cNvSpPr>
          <p:nvPr>
            <p:ph type="body" sz="quarter" idx="20" hasCustomPrompt="1"/>
          </p:nvPr>
        </p:nvSpPr>
        <p:spPr>
          <a:xfrm>
            <a:off x="5258755" y="3321823"/>
            <a:ext cx="1673540" cy="500105"/>
          </a:xfrm>
          <a:prstGeom prst="rect">
            <a:avLst/>
          </a:prstGeom>
        </p:spPr>
        <p:txBody>
          <a:bodyPr/>
          <a:lstStyle>
            <a:lvl1pPr marL="0" indent="0" algn="ctr">
              <a:lnSpc>
                <a:spcPts val="1500"/>
              </a:lnSpc>
              <a:spcBef>
                <a:spcPts val="0"/>
              </a:spcBef>
              <a:buNone/>
              <a:defRPr sz="1000" spc="-40" baseline="0">
                <a:solidFill>
                  <a:schemeClr val="bg1"/>
                </a:solidFill>
                <a:latin typeface="+mj-lt"/>
              </a:defRPr>
            </a:lvl1pPr>
            <a:lvl2pPr>
              <a:defRPr sz="1400"/>
            </a:lvl2pPr>
            <a:lvl3pPr>
              <a:defRPr sz="1400"/>
            </a:lvl3pPr>
            <a:lvl4pPr>
              <a:defRPr sz="1400"/>
            </a:lvl4pPr>
            <a:lvl5pPr>
              <a:defRPr sz="1400"/>
            </a:lvl5pPr>
          </a:lstStyle>
          <a:p>
            <a:pPr lvl="0"/>
            <a:r>
              <a:rPr lang="ru-RU" dirty="0"/>
              <a:t>ЛОГИСТИЧЕСКАЯ ПЛАТФОРМА</a:t>
            </a:r>
          </a:p>
        </p:txBody>
      </p:sp>
      <p:sp>
        <p:nvSpPr>
          <p:cNvPr id="64" name="Текст 21">
            <a:extLst>
              <a:ext uri="{FF2B5EF4-FFF2-40B4-BE49-F238E27FC236}">
                <a16:creationId xmlns:a16="http://schemas.microsoft.com/office/drawing/2014/main" id="{2934ECDC-E92C-4CDB-A541-A8E3DE2C552E}"/>
              </a:ext>
            </a:extLst>
          </p:cNvPr>
          <p:cNvSpPr>
            <a:spLocks noGrp="1"/>
          </p:cNvSpPr>
          <p:nvPr>
            <p:ph type="body" sz="quarter" idx="17" hasCustomPrompt="1"/>
          </p:nvPr>
        </p:nvSpPr>
        <p:spPr>
          <a:xfrm>
            <a:off x="4429126" y="5866675"/>
            <a:ext cx="3333749" cy="527106"/>
          </a:xfrm>
          <a:prstGeom prst="rect">
            <a:avLst/>
          </a:prstGeom>
        </p:spPr>
        <p:txBody>
          <a:bodyPr/>
          <a:lstStyle>
            <a:lvl1pPr marL="0" indent="0" algn="ctr">
              <a:lnSpc>
                <a:spcPts val="1200"/>
              </a:lnSpc>
              <a:spcBef>
                <a:spcPts val="0"/>
              </a:spcBef>
              <a:spcAft>
                <a:spcPts val="600"/>
              </a:spcAft>
              <a:buFont typeface="Open Sans" panose="020B0606030504020204" pitchFamily="34" charset="0"/>
              <a:buNone/>
              <a:defRPr sz="900" spc="-40" baseline="0">
                <a:solidFill>
                  <a:schemeClr val="tx2"/>
                </a:solidFill>
              </a:defRPr>
            </a:lvl1pPr>
            <a:lvl2pPr>
              <a:defRPr sz="1400"/>
            </a:lvl2pPr>
            <a:lvl3pPr>
              <a:defRPr sz="1400"/>
            </a:lvl3pPr>
            <a:lvl4pPr>
              <a:defRPr sz="1400"/>
            </a:lvl4pPr>
            <a:lvl5pPr>
              <a:defRPr sz="1400"/>
            </a:lvl5pPr>
          </a:lstStyle>
          <a:p>
            <a:pPr lvl="0"/>
            <a:r>
              <a:rPr lang="ru-RU" dirty="0"/>
              <a:t>Выдача заказов в магазинах X5 удобнее для покупателей и обеспечивает большую частоту посещений клиентов, по сравнению с ПВЗ маркетплейсов</a:t>
            </a:r>
            <a:endParaRPr lang="en-US" dirty="0"/>
          </a:p>
        </p:txBody>
      </p:sp>
      <p:sp>
        <p:nvSpPr>
          <p:cNvPr id="29" name="Овал 28">
            <a:extLst>
              <a:ext uri="{FF2B5EF4-FFF2-40B4-BE49-F238E27FC236}">
                <a16:creationId xmlns:a16="http://schemas.microsoft.com/office/drawing/2014/main" id="{F8CA12A2-1074-4231-8768-A794055114A5}"/>
              </a:ext>
            </a:extLst>
          </p:cNvPr>
          <p:cNvSpPr/>
          <p:nvPr userDrawn="1"/>
        </p:nvSpPr>
        <p:spPr>
          <a:xfrm>
            <a:off x="11668125" y="238125"/>
            <a:ext cx="285750" cy="285750"/>
          </a:xfrm>
          <a:prstGeom prst="ellipse">
            <a:avLst/>
          </a:prstGeom>
          <a:solidFill>
            <a:srgbClr val="5FAF2D"/>
          </a:solidFill>
          <a:ln w="4763" cap="flat">
            <a:noFill/>
            <a:prstDash val="solid"/>
            <a:miter/>
          </a:ln>
        </p:spPr>
        <p:txBody>
          <a:bodyPr rtlCol="0" anchor="ctr"/>
          <a:lstStyle/>
          <a:p>
            <a:endParaRPr lang="ru-RU"/>
          </a:p>
        </p:txBody>
      </p:sp>
      <p:sp>
        <p:nvSpPr>
          <p:cNvPr id="30" name="Номер слайда 6">
            <a:extLst>
              <a:ext uri="{FF2B5EF4-FFF2-40B4-BE49-F238E27FC236}">
                <a16:creationId xmlns:a16="http://schemas.microsoft.com/office/drawing/2014/main" id="{7A1D0E37-84D7-46F0-A2A4-C44F4DB34AD8}"/>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2685160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Слайд с графиками 1">
    <p:spTree>
      <p:nvGrpSpPr>
        <p:cNvPr id="1" name=""/>
        <p:cNvGrpSpPr/>
        <p:nvPr/>
      </p:nvGrpSpPr>
      <p:grpSpPr>
        <a:xfrm>
          <a:off x="0" y="0"/>
          <a:ext cx="0" cy="0"/>
          <a:chOff x="0" y="0"/>
          <a:chExt cx="0" cy="0"/>
        </a:xfrm>
      </p:grpSpPr>
      <p:grpSp>
        <p:nvGrpSpPr>
          <p:cNvPr id="173" name="Группа 172">
            <a:extLst>
              <a:ext uri="{FF2B5EF4-FFF2-40B4-BE49-F238E27FC236}">
                <a16:creationId xmlns:a16="http://schemas.microsoft.com/office/drawing/2014/main" id="{1B98F13D-CC42-4C36-8561-DD71B0C49B9F}"/>
              </a:ext>
            </a:extLst>
          </p:cNvPr>
          <p:cNvGrpSpPr/>
          <p:nvPr userDrawn="1"/>
        </p:nvGrpSpPr>
        <p:grpSpPr>
          <a:xfrm>
            <a:off x="428625" y="238125"/>
            <a:ext cx="802728" cy="244915"/>
            <a:chOff x="428625" y="238125"/>
            <a:chExt cx="802728" cy="244915"/>
          </a:xfrm>
        </p:grpSpPr>
        <p:sp>
          <p:nvSpPr>
            <p:cNvPr id="164" name="Полилиния: фигура 163">
              <a:extLst>
                <a:ext uri="{FF2B5EF4-FFF2-40B4-BE49-F238E27FC236}">
                  <a16:creationId xmlns:a16="http://schemas.microsoft.com/office/drawing/2014/main" id="{EE73F30F-B283-47EB-9D23-0494954ED138}"/>
                </a:ext>
              </a:extLst>
            </p:cNvPr>
            <p:cNvSpPr/>
            <p:nvPr/>
          </p:nvSpPr>
          <p:spPr>
            <a:xfrm>
              <a:off x="548259" y="331338"/>
              <a:ext cx="98412" cy="109280"/>
            </a:xfrm>
            <a:custGeom>
              <a:avLst/>
              <a:gdLst>
                <a:gd name="connsiteX0" fmla="*/ 72042 w 98412"/>
                <a:gd name="connsiteY0" fmla="*/ 109281 h 109280"/>
                <a:gd name="connsiteX1" fmla="*/ 49530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50173 w 98412"/>
                <a:gd name="connsiteY7" fmla="*/ 35355 h 109280"/>
                <a:gd name="connsiteX8" fmla="*/ 71395 w 98412"/>
                <a:gd name="connsiteY8" fmla="*/ 0 h 109280"/>
                <a:gd name="connsiteX9" fmla="*/ 97769 w 98412"/>
                <a:gd name="connsiteY9" fmla="*/ 0 h 109280"/>
                <a:gd name="connsiteX10" fmla="*/ 63679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9530" y="71354"/>
                  </a:lnTo>
                  <a:lnTo>
                    <a:pt x="27018" y="109281"/>
                  </a:lnTo>
                  <a:lnTo>
                    <a:pt x="643" y="109281"/>
                  </a:lnTo>
                  <a:lnTo>
                    <a:pt x="34733" y="52712"/>
                  </a:lnTo>
                  <a:lnTo>
                    <a:pt x="0" y="0"/>
                  </a:lnTo>
                  <a:lnTo>
                    <a:pt x="27661" y="0"/>
                  </a:lnTo>
                  <a:lnTo>
                    <a:pt x="50173" y="35355"/>
                  </a:lnTo>
                  <a:lnTo>
                    <a:pt x="71395" y="0"/>
                  </a:lnTo>
                  <a:lnTo>
                    <a:pt x="97769" y="0"/>
                  </a:lnTo>
                  <a:lnTo>
                    <a:pt x="63679" y="53998"/>
                  </a:lnTo>
                  <a:lnTo>
                    <a:pt x="98412" y="109281"/>
                  </a:lnTo>
                  <a:lnTo>
                    <a:pt x="72042" y="109281"/>
                  </a:lnTo>
                  <a:close/>
                </a:path>
              </a:pathLst>
            </a:custGeom>
            <a:solidFill>
              <a:srgbClr val="000000"/>
            </a:solidFill>
            <a:ln w="4763" cap="flat">
              <a:noFill/>
              <a:prstDash val="solid"/>
              <a:miter/>
            </a:ln>
          </p:spPr>
          <p:txBody>
            <a:bodyPr rtlCol="0" anchor="ctr"/>
            <a:lstStyle/>
            <a:p>
              <a:endParaRPr lang="ru-RU"/>
            </a:p>
          </p:txBody>
        </p:sp>
        <p:sp>
          <p:nvSpPr>
            <p:cNvPr id="165" name="Полилиния: фигура 164">
              <a:extLst>
                <a:ext uri="{FF2B5EF4-FFF2-40B4-BE49-F238E27FC236}">
                  <a16:creationId xmlns:a16="http://schemas.microsoft.com/office/drawing/2014/main" id="{8AB4CAB1-C791-463B-9269-EBD24F39E798}"/>
                </a:ext>
              </a:extLst>
            </p:cNvPr>
            <p:cNvSpPr/>
            <p:nvPr/>
          </p:nvSpPr>
          <p:spPr>
            <a:xfrm>
              <a:off x="651176" y="331979"/>
              <a:ext cx="81691" cy="110566"/>
            </a:xfrm>
            <a:custGeom>
              <a:avLst/>
              <a:gdLst>
                <a:gd name="connsiteX0" fmla="*/ 81691 w 81691"/>
                <a:gd name="connsiteY0" fmla="*/ 71354 h 110566"/>
                <a:gd name="connsiteX1" fmla="*/ 39881 w 81691"/>
                <a:gd name="connsiteY1" fmla="*/ 110567 h 110566"/>
                <a:gd name="connsiteX2" fmla="*/ 0 w 81691"/>
                <a:gd name="connsiteY2" fmla="*/ 73925 h 110566"/>
                <a:gd name="connsiteX3" fmla="*/ 22512 w 81691"/>
                <a:gd name="connsiteY3" fmla="*/ 73925 h 110566"/>
                <a:gd name="connsiteX4" fmla="*/ 42453 w 81691"/>
                <a:gd name="connsiteY4" fmla="*/ 89354 h 110566"/>
                <a:gd name="connsiteX5" fmla="*/ 59179 w 81691"/>
                <a:gd name="connsiteY5" fmla="*/ 71354 h 110566"/>
                <a:gd name="connsiteX6" fmla="*/ 39881 w 81691"/>
                <a:gd name="connsiteY6" fmla="*/ 53998 h 110566"/>
                <a:gd name="connsiteX7" fmla="*/ 21869 w 81691"/>
                <a:gd name="connsiteY7" fmla="*/ 62997 h 110566"/>
                <a:gd name="connsiteX8" fmla="*/ 0 w 81691"/>
                <a:gd name="connsiteY8" fmla="*/ 62997 h 110566"/>
                <a:gd name="connsiteX9" fmla="*/ 7720 w 81691"/>
                <a:gd name="connsiteY9" fmla="*/ 0 h 110566"/>
                <a:gd name="connsiteX10" fmla="*/ 78472 w 81691"/>
                <a:gd name="connsiteY10" fmla="*/ 0 h 110566"/>
                <a:gd name="connsiteX11" fmla="*/ 75900 w 81691"/>
                <a:gd name="connsiteY11" fmla="*/ 21214 h 110566"/>
                <a:gd name="connsiteX12" fmla="*/ 25089 w 81691"/>
                <a:gd name="connsiteY12" fmla="*/ 21214 h 110566"/>
                <a:gd name="connsiteX13" fmla="*/ 23160 w 81691"/>
                <a:gd name="connsiteY13" fmla="*/ 42427 h 110566"/>
                <a:gd name="connsiteX14" fmla="*/ 44382 w 81691"/>
                <a:gd name="connsiteY14" fmla="*/ 35999 h 110566"/>
                <a:gd name="connsiteX15" fmla="*/ 81691 w 81691"/>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91" h="110566">
                  <a:moveTo>
                    <a:pt x="81691" y="71354"/>
                  </a:moveTo>
                  <a:cubicBezTo>
                    <a:pt x="81691" y="95139"/>
                    <a:pt x="63679" y="110567"/>
                    <a:pt x="39881" y="110567"/>
                  </a:cubicBezTo>
                  <a:cubicBezTo>
                    <a:pt x="19298" y="110567"/>
                    <a:pt x="1291" y="98996"/>
                    <a:pt x="0" y="73925"/>
                  </a:cubicBezTo>
                  <a:lnTo>
                    <a:pt x="22512" y="73925"/>
                  </a:lnTo>
                  <a:cubicBezTo>
                    <a:pt x="23803" y="84853"/>
                    <a:pt x="32804" y="89354"/>
                    <a:pt x="42453" y="89354"/>
                  </a:cubicBezTo>
                  <a:cubicBezTo>
                    <a:pt x="54031" y="89354"/>
                    <a:pt x="59179" y="81639"/>
                    <a:pt x="59179" y="71354"/>
                  </a:cubicBezTo>
                  <a:cubicBezTo>
                    <a:pt x="59179" y="60426"/>
                    <a:pt x="51459" y="53998"/>
                    <a:pt x="39881" y="53998"/>
                  </a:cubicBezTo>
                  <a:cubicBezTo>
                    <a:pt x="30875" y="53998"/>
                    <a:pt x="24446" y="58498"/>
                    <a:pt x="21869" y="62997"/>
                  </a:cubicBezTo>
                  <a:lnTo>
                    <a:pt x="0" y="62997"/>
                  </a:lnTo>
                  <a:lnTo>
                    <a:pt x="7720" y="0"/>
                  </a:lnTo>
                  <a:lnTo>
                    <a:pt x="78472" y="0"/>
                  </a:lnTo>
                  <a:lnTo>
                    <a:pt x="75900" y="21214"/>
                  </a:lnTo>
                  <a:lnTo>
                    <a:pt x="25089" y="21214"/>
                  </a:lnTo>
                  <a:lnTo>
                    <a:pt x="23160" y="42427"/>
                  </a:lnTo>
                  <a:cubicBezTo>
                    <a:pt x="23160" y="42427"/>
                    <a:pt x="28304" y="35999"/>
                    <a:pt x="44382" y="35999"/>
                  </a:cubicBezTo>
                  <a:cubicBezTo>
                    <a:pt x="64965" y="35356"/>
                    <a:pt x="81691" y="48212"/>
                    <a:pt x="81691" y="71354"/>
                  </a:cubicBezTo>
                  <a:close/>
                </a:path>
              </a:pathLst>
            </a:custGeom>
            <a:solidFill>
              <a:srgbClr val="000000"/>
            </a:solidFill>
            <a:ln w="4763" cap="flat">
              <a:noFill/>
              <a:prstDash val="solid"/>
              <a:miter/>
            </a:ln>
          </p:spPr>
          <p:txBody>
            <a:bodyPr rtlCol="0" anchor="ctr"/>
            <a:lstStyle/>
            <a:p>
              <a:endParaRPr lang="ru-RU"/>
            </a:p>
          </p:txBody>
        </p:sp>
        <p:sp>
          <p:nvSpPr>
            <p:cNvPr id="166" name="Полилиния: фигура 165">
              <a:extLst>
                <a:ext uri="{FF2B5EF4-FFF2-40B4-BE49-F238E27FC236}">
                  <a16:creationId xmlns:a16="http://schemas.microsoft.com/office/drawing/2014/main" id="{DA0B5D90-D2D7-4A87-87E1-2656B06E2114}"/>
                </a:ext>
              </a:extLst>
            </p:cNvPr>
            <p:cNvSpPr/>
            <p:nvPr/>
          </p:nvSpPr>
          <p:spPr>
            <a:xfrm>
              <a:off x="428625" y="238125"/>
              <a:ext cx="225123" cy="201848"/>
            </a:xfrm>
            <a:custGeom>
              <a:avLst/>
              <a:gdLst>
                <a:gd name="connsiteX0" fmla="*/ 225123 w 225123"/>
                <a:gd name="connsiteY0" fmla="*/ 79711 h 201848"/>
                <a:gd name="connsiteX1" fmla="*/ 95841 w 225123"/>
                <a:gd name="connsiteY1" fmla="*/ 0 h 201848"/>
                <a:gd name="connsiteX2" fmla="*/ 0 w 225123"/>
                <a:gd name="connsiteY2" fmla="*/ 0 h 201848"/>
                <a:gd name="connsiteX3" fmla="*/ 12864 w 225123"/>
                <a:gd name="connsiteY3" fmla="*/ 87425 h 201848"/>
                <a:gd name="connsiteX4" fmla="*/ 106775 w 225123"/>
                <a:gd name="connsiteY4" fmla="*/ 201849 h 201848"/>
                <a:gd name="connsiteX5" fmla="*/ 108704 w 225123"/>
                <a:gd name="connsiteY5" fmla="*/ 199920 h 201848"/>
                <a:gd name="connsiteX6" fmla="*/ 107418 w 225123"/>
                <a:gd name="connsiteY6" fmla="*/ 198634 h 201848"/>
                <a:gd name="connsiteX7" fmla="*/ 59174 w 225123"/>
                <a:gd name="connsiteY7" fmla="*/ 82925 h 201848"/>
                <a:gd name="connsiteX8" fmla="*/ 53388 w 225123"/>
                <a:gd name="connsiteY8" fmla="*/ 43070 h 201848"/>
                <a:gd name="connsiteX9" fmla="*/ 108061 w 225123"/>
                <a:gd name="connsiteY9" fmla="*/ 43070 h 201848"/>
                <a:gd name="connsiteX10" fmla="*/ 221909 w 225123"/>
                <a:gd name="connsiteY10" fmla="*/ 80996 h 201848"/>
                <a:gd name="connsiteX11" fmla="*/ 223195 w 225123"/>
                <a:gd name="connsiteY11" fmla="*/ 81639 h 201848"/>
                <a:gd name="connsiteX12" fmla="*/ 225123 w 225123"/>
                <a:gd name="connsiteY12" fmla="*/ 79711 h 201848"/>
                <a:gd name="connsiteX13" fmla="*/ 225123 w 225123"/>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3" h="201848">
                  <a:moveTo>
                    <a:pt x="225123" y="79711"/>
                  </a:moveTo>
                  <a:cubicBezTo>
                    <a:pt x="212903" y="32784"/>
                    <a:pt x="174955" y="0"/>
                    <a:pt x="95841" y="0"/>
                  </a:cubicBezTo>
                  <a:lnTo>
                    <a:pt x="0" y="0"/>
                  </a:lnTo>
                  <a:lnTo>
                    <a:pt x="12864" y="87425"/>
                  </a:lnTo>
                  <a:cubicBezTo>
                    <a:pt x="22512" y="167136"/>
                    <a:pt x="52745" y="192206"/>
                    <a:pt x="106775" y="201849"/>
                  </a:cubicBezTo>
                  <a:cubicBezTo>
                    <a:pt x="106775" y="201849"/>
                    <a:pt x="108704" y="201849"/>
                    <a:pt x="108704" y="199920"/>
                  </a:cubicBezTo>
                  <a:cubicBezTo>
                    <a:pt x="108704" y="199277"/>
                    <a:pt x="108061" y="198634"/>
                    <a:pt x="107418" y="198634"/>
                  </a:cubicBezTo>
                  <a:cubicBezTo>
                    <a:pt x="71395" y="183206"/>
                    <a:pt x="66894" y="133709"/>
                    <a:pt x="59174" y="82925"/>
                  </a:cubicBezTo>
                  <a:lnTo>
                    <a:pt x="53388" y="43070"/>
                  </a:lnTo>
                  <a:lnTo>
                    <a:pt x="108061" y="43070"/>
                  </a:lnTo>
                  <a:cubicBezTo>
                    <a:pt x="158229" y="43070"/>
                    <a:pt x="197468" y="42427"/>
                    <a:pt x="221909" y="80996"/>
                  </a:cubicBezTo>
                  <a:cubicBezTo>
                    <a:pt x="222552" y="81639"/>
                    <a:pt x="222552" y="81639"/>
                    <a:pt x="223195" y="81639"/>
                  </a:cubicBezTo>
                  <a:cubicBezTo>
                    <a:pt x="224480" y="82282"/>
                    <a:pt x="225123" y="80996"/>
                    <a:pt x="225123" y="79711"/>
                  </a:cubicBezTo>
                  <a:cubicBezTo>
                    <a:pt x="225123" y="80354"/>
                    <a:pt x="225123" y="79711"/>
                    <a:pt x="225123" y="79711"/>
                  </a:cubicBezTo>
                  <a:close/>
                </a:path>
              </a:pathLst>
            </a:custGeom>
            <a:solidFill>
              <a:srgbClr val="5FAF2D"/>
            </a:solidFill>
            <a:ln w="4763" cap="flat">
              <a:noFill/>
              <a:prstDash val="solid"/>
              <a:miter/>
            </a:ln>
          </p:spPr>
          <p:txBody>
            <a:bodyPr rtlCol="0" anchor="ctr"/>
            <a:lstStyle/>
            <a:p>
              <a:endParaRPr lang="ru-RU"/>
            </a:p>
          </p:txBody>
        </p:sp>
        <p:sp>
          <p:nvSpPr>
            <p:cNvPr id="167" name="Полилиния: фигура 166">
              <a:extLst>
                <a:ext uri="{FF2B5EF4-FFF2-40B4-BE49-F238E27FC236}">
                  <a16:creationId xmlns:a16="http://schemas.microsoft.com/office/drawing/2014/main" id="{3255B631-BF92-4C9F-BB36-5540341DE836}"/>
                </a:ext>
              </a:extLst>
            </p:cNvPr>
            <p:cNvSpPr/>
            <p:nvPr/>
          </p:nvSpPr>
          <p:spPr>
            <a:xfrm>
              <a:off x="750231" y="326836"/>
              <a:ext cx="112708" cy="116994"/>
            </a:xfrm>
            <a:custGeom>
              <a:avLst/>
              <a:gdLst>
                <a:gd name="connsiteX0" fmla="*/ 112562 w 112708"/>
                <a:gd name="connsiteY0" fmla="*/ 56569 h 116994"/>
                <a:gd name="connsiteX1" fmla="*/ 57245 w 112708"/>
                <a:gd name="connsiteY1" fmla="*/ 116995 h 116994"/>
                <a:gd name="connsiteX2" fmla="*/ 0 w 112708"/>
                <a:gd name="connsiteY2" fmla="*/ 58497 h 116994"/>
                <a:gd name="connsiteX3" fmla="*/ 57888 w 112708"/>
                <a:gd name="connsiteY3" fmla="*/ 0 h 116994"/>
                <a:gd name="connsiteX4" fmla="*/ 111276 w 112708"/>
                <a:gd name="connsiteY4" fmla="*/ 37284 h 116994"/>
                <a:gd name="connsiteX5" fmla="*/ 97126 w 112708"/>
                <a:gd name="connsiteY5" fmla="*/ 37284 h 116994"/>
                <a:gd name="connsiteX6" fmla="*/ 57888 w 112708"/>
                <a:gd name="connsiteY6" fmla="*/ 12856 h 116994"/>
                <a:gd name="connsiteX7" fmla="*/ 13506 w 112708"/>
                <a:gd name="connsiteY7" fmla="*/ 58497 h 116994"/>
                <a:gd name="connsiteX8" fmla="*/ 57888 w 112708"/>
                <a:gd name="connsiteY8" fmla="*/ 104138 h 116994"/>
                <a:gd name="connsiteX9" fmla="*/ 99055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53" y="116995"/>
                    <a:pt x="57245" y="116995"/>
                  </a:cubicBezTo>
                  <a:cubicBezTo>
                    <a:pt x="25089" y="116995"/>
                    <a:pt x="0" y="92567"/>
                    <a:pt x="0" y="58497"/>
                  </a:cubicBezTo>
                  <a:cubicBezTo>
                    <a:pt x="0" y="25070"/>
                    <a:pt x="25089" y="0"/>
                    <a:pt x="57888" y="0"/>
                  </a:cubicBezTo>
                  <a:cubicBezTo>
                    <a:pt x="83620" y="0"/>
                    <a:pt x="103561" y="14785"/>
                    <a:pt x="111276" y="37284"/>
                  </a:cubicBezTo>
                  <a:lnTo>
                    <a:pt x="97126" y="37284"/>
                  </a:lnTo>
                  <a:cubicBezTo>
                    <a:pt x="90049" y="22499"/>
                    <a:pt x="75900" y="12856"/>
                    <a:pt x="57888" y="12856"/>
                  </a:cubicBezTo>
                  <a:cubicBezTo>
                    <a:pt x="32161" y="12856"/>
                    <a:pt x="13506" y="32141"/>
                    <a:pt x="13506" y="58497"/>
                  </a:cubicBezTo>
                  <a:cubicBezTo>
                    <a:pt x="13506" y="84211"/>
                    <a:pt x="31518" y="104138"/>
                    <a:pt x="57888" y="104138"/>
                  </a:cubicBezTo>
                  <a:cubicBezTo>
                    <a:pt x="80400" y="104138"/>
                    <a:pt x="97126" y="89996"/>
                    <a:pt x="99055" y="67497"/>
                  </a:cubicBezTo>
                  <a:lnTo>
                    <a:pt x="55316" y="67497"/>
                  </a:lnTo>
                  <a:lnTo>
                    <a:pt x="55316" y="55926"/>
                  </a:lnTo>
                  <a:lnTo>
                    <a:pt x="112562" y="56569"/>
                  </a:lnTo>
                  <a:close/>
                </a:path>
              </a:pathLst>
            </a:custGeom>
            <a:solidFill>
              <a:srgbClr val="000000"/>
            </a:solidFill>
            <a:ln w="4763" cap="flat">
              <a:noFill/>
              <a:prstDash val="solid"/>
              <a:miter/>
            </a:ln>
          </p:spPr>
          <p:txBody>
            <a:bodyPr rtlCol="0" anchor="ctr"/>
            <a:lstStyle/>
            <a:p>
              <a:endParaRPr lang="ru-RU"/>
            </a:p>
          </p:txBody>
        </p:sp>
        <p:sp>
          <p:nvSpPr>
            <p:cNvPr id="168" name="Полилиния: фигура 167">
              <a:extLst>
                <a:ext uri="{FF2B5EF4-FFF2-40B4-BE49-F238E27FC236}">
                  <a16:creationId xmlns:a16="http://schemas.microsoft.com/office/drawing/2014/main" id="{A2DDEE6C-78E9-4F33-B1A8-7912889F4EFD}"/>
                </a:ext>
              </a:extLst>
            </p:cNvPr>
            <p:cNvSpPr/>
            <p:nvPr/>
          </p:nvSpPr>
          <p:spPr>
            <a:xfrm>
              <a:off x="880800" y="351903"/>
              <a:ext cx="50815" cy="89353"/>
            </a:xfrm>
            <a:custGeom>
              <a:avLst/>
              <a:gdLst>
                <a:gd name="connsiteX0" fmla="*/ 50816 w 50815"/>
                <a:gd name="connsiteY0" fmla="*/ 0 h 89353"/>
                <a:gd name="connsiteX1" fmla="*/ 50816 w 50815"/>
                <a:gd name="connsiteY1" fmla="*/ 13499 h 89353"/>
                <a:gd name="connsiteX2" fmla="*/ 45025 w 50815"/>
                <a:gd name="connsiteY2" fmla="*/ 12857 h 89353"/>
                <a:gd name="connsiteX3" fmla="*/ 13511 w 50815"/>
                <a:gd name="connsiteY3" fmla="*/ 47569 h 89353"/>
                <a:gd name="connsiteX4" fmla="*/ 13511 w 50815"/>
                <a:gd name="connsiteY4" fmla="*/ 89354 h 89353"/>
                <a:gd name="connsiteX5" fmla="*/ 0 w 50815"/>
                <a:gd name="connsiteY5" fmla="*/ 89354 h 89353"/>
                <a:gd name="connsiteX6" fmla="*/ 0 w 50815"/>
                <a:gd name="connsiteY6" fmla="*/ 1929 h 89353"/>
                <a:gd name="connsiteX7" fmla="*/ 13511 w 50815"/>
                <a:gd name="connsiteY7" fmla="*/ 1929 h 89353"/>
                <a:gd name="connsiteX8" fmla="*/ 13511 w 50815"/>
                <a:gd name="connsiteY8" fmla="*/ 21857 h 89353"/>
                <a:gd name="connsiteX9" fmla="*/ 45025 w 50815"/>
                <a:gd name="connsiteY9" fmla="*/ 0 h 89353"/>
                <a:gd name="connsiteX10" fmla="*/ 50816 w 50815"/>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5" h="89353">
                  <a:moveTo>
                    <a:pt x="50816" y="0"/>
                  </a:moveTo>
                  <a:lnTo>
                    <a:pt x="50816" y="13499"/>
                  </a:lnTo>
                  <a:cubicBezTo>
                    <a:pt x="49530" y="13499"/>
                    <a:pt x="47601" y="12857"/>
                    <a:pt x="45025" y="12857"/>
                  </a:cubicBezTo>
                  <a:cubicBezTo>
                    <a:pt x="26375" y="12857"/>
                    <a:pt x="13511" y="25070"/>
                    <a:pt x="13511" y="47569"/>
                  </a:cubicBezTo>
                  <a:lnTo>
                    <a:pt x="13511" y="89354"/>
                  </a:lnTo>
                  <a:lnTo>
                    <a:pt x="0" y="89354"/>
                  </a:lnTo>
                  <a:lnTo>
                    <a:pt x="0" y="1929"/>
                  </a:lnTo>
                  <a:lnTo>
                    <a:pt x="13511" y="1929"/>
                  </a:lnTo>
                  <a:lnTo>
                    <a:pt x="13511" y="21857"/>
                  </a:lnTo>
                  <a:cubicBezTo>
                    <a:pt x="18655" y="8357"/>
                    <a:pt x="29589" y="0"/>
                    <a:pt x="45025" y="0"/>
                  </a:cubicBezTo>
                  <a:cubicBezTo>
                    <a:pt x="47601" y="0"/>
                    <a:pt x="49530" y="0"/>
                    <a:pt x="50816" y="0"/>
                  </a:cubicBezTo>
                  <a:close/>
                </a:path>
              </a:pathLst>
            </a:custGeom>
            <a:solidFill>
              <a:srgbClr val="000000"/>
            </a:solidFill>
            <a:ln w="4763" cap="flat">
              <a:noFill/>
              <a:prstDash val="solid"/>
              <a:miter/>
            </a:ln>
          </p:spPr>
          <p:txBody>
            <a:bodyPr rtlCol="0" anchor="ctr"/>
            <a:lstStyle/>
            <a:p>
              <a:endParaRPr lang="ru-RU"/>
            </a:p>
          </p:txBody>
        </p:sp>
        <p:sp>
          <p:nvSpPr>
            <p:cNvPr id="169" name="Полилиния: фигура 168">
              <a:extLst>
                <a:ext uri="{FF2B5EF4-FFF2-40B4-BE49-F238E27FC236}">
                  <a16:creationId xmlns:a16="http://schemas.microsoft.com/office/drawing/2014/main" id="{A74B28A0-A5A4-49FB-A3DE-1D03FE075790}"/>
                </a:ext>
              </a:extLst>
            </p:cNvPr>
            <p:cNvSpPr/>
            <p:nvPr/>
          </p:nvSpPr>
          <p:spPr>
            <a:xfrm>
              <a:off x="938693"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1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36" y="92568"/>
                    <a:pt x="0" y="72640"/>
                    <a:pt x="0" y="46284"/>
                  </a:cubicBezTo>
                  <a:cubicBezTo>
                    <a:pt x="0" y="19928"/>
                    <a:pt x="20579" y="0"/>
                    <a:pt x="45668" y="0"/>
                  </a:cubicBezTo>
                  <a:cubicBezTo>
                    <a:pt x="70752" y="0"/>
                    <a:pt x="91335" y="19285"/>
                    <a:pt x="91335" y="46284"/>
                  </a:cubicBezTo>
                  <a:close/>
                  <a:moveTo>
                    <a:pt x="12864" y="46284"/>
                  </a:moveTo>
                  <a:cubicBezTo>
                    <a:pt x="12864" y="65569"/>
                    <a:pt x="27013" y="79711"/>
                    <a:pt x="45025" y="79711"/>
                  </a:cubicBezTo>
                  <a:cubicBezTo>
                    <a:pt x="63032" y="79711"/>
                    <a:pt x="77181" y="65569"/>
                    <a:pt x="77181" y="46284"/>
                  </a:cubicBezTo>
                  <a:cubicBezTo>
                    <a:pt x="77181" y="26999"/>
                    <a:pt x="63032" y="12857"/>
                    <a:pt x="45025" y="12857"/>
                  </a:cubicBezTo>
                  <a:cubicBezTo>
                    <a:pt x="27656" y="12857"/>
                    <a:pt x="12864" y="26356"/>
                    <a:pt x="12864" y="46284"/>
                  </a:cubicBezTo>
                  <a:close/>
                </a:path>
              </a:pathLst>
            </a:custGeom>
            <a:solidFill>
              <a:srgbClr val="000000"/>
            </a:solidFill>
            <a:ln w="4763" cap="flat">
              <a:noFill/>
              <a:prstDash val="solid"/>
              <a:miter/>
            </a:ln>
          </p:spPr>
          <p:txBody>
            <a:bodyPr rtlCol="0" anchor="ctr"/>
            <a:lstStyle/>
            <a:p>
              <a:endParaRPr lang="ru-RU"/>
            </a:p>
          </p:txBody>
        </p:sp>
        <p:sp>
          <p:nvSpPr>
            <p:cNvPr id="170" name="Полилиния: фигура 169">
              <a:extLst>
                <a:ext uri="{FF2B5EF4-FFF2-40B4-BE49-F238E27FC236}">
                  <a16:creationId xmlns:a16="http://schemas.microsoft.com/office/drawing/2014/main" id="{E5807473-34CB-48AB-83A6-8B31BB4E90D6}"/>
                </a:ext>
              </a:extLst>
            </p:cNvPr>
            <p:cNvSpPr/>
            <p:nvPr/>
          </p:nvSpPr>
          <p:spPr>
            <a:xfrm>
              <a:off x="1046106" y="353838"/>
              <a:ext cx="76542" cy="90638"/>
            </a:xfrm>
            <a:custGeom>
              <a:avLst/>
              <a:gdLst>
                <a:gd name="connsiteX0" fmla="*/ 76543 w 76542"/>
                <a:gd name="connsiteY0" fmla="*/ 0 h 90638"/>
                <a:gd name="connsiteX1" fmla="*/ 76543 w 76542"/>
                <a:gd name="connsiteY1" fmla="*/ 88710 h 90638"/>
                <a:gd name="connsiteX2" fmla="*/ 63036 w 76542"/>
                <a:gd name="connsiteY2" fmla="*/ 88710 h 90638"/>
                <a:gd name="connsiteX3" fmla="*/ 63036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6 w 76542"/>
                <a:gd name="connsiteY10" fmla="*/ 45641 h 90638"/>
                <a:gd name="connsiteX11" fmla="*/ 63036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6" y="88710"/>
                  </a:lnTo>
                  <a:lnTo>
                    <a:pt x="63036" y="71354"/>
                  </a:lnTo>
                  <a:cubicBezTo>
                    <a:pt x="57245" y="82925"/>
                    <a:pt x="46954"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5" y="77782"/>
                    <a:pt x="63036" y="64926"/>
                    <a:pt x="63036" y="45641"/>
                  </a:cubicBezTo>
                  <a:lnTo>
                    <a:pt x="63036" y="0"/>
                  </a:lnTo>
                  <a:lnTo>
                    <a:pt x="76543" y="0"/>
                  </a:lnTo>
                  <a:close/>
                </a:path>
              </a:pathLst>
            </a:custGeom>
            <a:solidFill>
              <a:srgbClr val="000000"/>
            </a:solidFill>
            <a:ln w="4763" cap="flat">
              <a:noFill/>
              <a:prstDash val="solid"/>
              <a:miter/>
            </a:ln>
          </p:spPr>
          <p:txBody>
            <a:bodyPr rtlCol="0" anchor="ctr"/>
            <a:lstStyle/>
            <a:p>
              <a:endParaRPr lang="ru-RU"/>
            </a:p>
          </p:txBody>
        </p:sp>
        <p:sp>
          <p:nvSpPr>
            <p:cNvPr id="171" name="Полилиния: фигура 170">
              <a:extLst>
                <a:ext uri="{FF2B5EF4-FFF2-40B4-BE49-F238E27FC236}">
                  <a16:creationId xmlns:a16="http://schemas.microsoft.com/office/drawing/2014/main" id="{DC0289E9-4DF7-4057-9810-169CEB101B5A}"/>
                </a:ext>
              </a:extLst>
            </p:cNvPr>
            <p:cNvSpPr/>
            <p:nvPr/>
          </p:nvSpPr>
          <p:spPr>
            <a:xfrm>
              <a:off x="1142590" y="351903"/>
              <a:ext cx="88763" cy="131137"/>
            </a:xfrm>
            <a:custGeom>
              <a:avLst/>
              <a:gdLst>
                <a:gd name="connsiteX0" fmla="*/ 88763 w 88763"/>
                <a:gd name="connsiteY0" fmla="*/ 46284 h 131137"/>
                <a:gd name="connsiteX1" fmla="*/ 46953 w 88763"/>
                <a:gd name="connsiteY1" fmla="*/ 92568 h 131137"/>
                <a:gd name="connsiteX2" fmla="*/ 12864 w 88763"/>
                <a:gd name="connsiteY2" fmla="*/ 72640 h 131137"/>
                <a:gd name="connsiteX3" fmla="*/ 12864 w 88763"/>
                <a:gd name="connsiteY3" fmla="*/ 131137 h 131137"/>
                <a:gd name="connsiteX4" fmla="*/ 0 w 88763"/>
                <a:gd name="connsiteY4" fmla="*/ 131137 h 131137"/>
                <a:gd name="connsiteX5" fmla="*/ 0 w 88763"/>
                <a:gd name="connsiteY5" fmla="*/ 1929 h 131137"/>
                <a:gd name="connsiteX6" fmla="*/ 13506 w 88763"/>
                <a:gd name="connsiteY6" fmla="*/ 1929 h 131137"/>
                <a:gd name="connsiteX7" fmla="*/ 13506 w 88763"/>
                <a:gd name="connsiteY7" fmla="*/ 19928 h 131137"/>
                <a:gd name="connsiteX8" fmla="*/ 47596 w 88763"/>
                <a:gd name="connsiteY8" fmla="*/ 0 h 131137"/>
                <a:gd name="connsiteX9" fmla="*/ 88763 w 88763"/>
                <a:gd name="connsiteY9" fmla="*/ 46284 h 131137"/>
                <a:gd name="connsiteX10" fmla="*/ 75257 w 88763"/>
                <a:gd name="connsiteY10" fmla="*/ 46284 h 131137"/>
                <a:gd name="connsiteX11" fmla="*/ 44382 w 88763"/>
                <a:gd name="connsiteY11" fmla="*/ 12857 h 131137"/>
                <a:gd name="connsiteX12" fmla="*/ 12221 w 88763"/>
                <a:gd name="connsiteY12" fmla="*/ 46284 h 131137"/>
                <a:gd name="connsiteX13" fmla="*/ 44382 w 88763"/>
                <a:gd name="connsiteY13" fmla="*/ 79711 h 131137"/>
                <a:gd name="connsiteX14" fmla="*/ 75257 w 88763"/>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63" h="131137">
                  <a:moveTo>
                    <a:pt x="88763" y="46284"/>
                  </a:moveTo>
                  <a:cubicBezTo>
                    <a:pt x="88763" y="73282"/>
                    <a:pt x="71395" y="92568"/>
                    <a:pt x="46953" y="92568"/>
                  </a:cubicBezTo>
                  <a:cubicBezTo>
                    <a:pt x="31518" y="92568"/>
                    <a:pt x="19941" y="84853"/>
                    <a:pt x="12864" y="72640"/>
                  </a:cubicBezTo>
                  <a:lnTo>
                    <a:pt x="12864" y="131137"/>
                  </a:lnTo>
                  <a:lnTo>
                    <a:pt x="0" y="131137"/>
                  </a:lnTo>
                  <a:lnTo>
                    <a:pt x="0" y="1929"/>
                  </a:lnTo>
                  <a:lnTo>
                    <a:pt x="13506" y="1929"/>
                  </a:lnTo>
                  <a:lnTo>
                    <a:pt x="13506" y="19928"/>
                  </a:lnTo>
                  <a:cubicBezTo>
                    <a:pt x="20583" y="7714"/>
                    <a:pt x="32161" y="0"/>
                    <a:pt x="47596" y="0"/>
                  </a:cubicBezTo>
                  <a:cubicBezTo>
                    <a:pt x="71395" y="0"/>
                    <a:pt x="88763" y="19285"/>
                    <a:pt x="88763" y="46284"/>
                  </a:cubicBezTo>
                  <a:close/>
                  <a:moveTo>
                    <a:pt x="75257" y="46284"/>
                  </a:moveTo>
                  <a:cubicBezTo>
                    <a:pt x="75257" y="26999"/>
                    <a:pt x="62394" y="12857"/>
                    <a:pt x="44382" y="12857"/>
                  </a:cubicBezTo>
                  <a:cubicBezTo>
                    <a:pt x="26370" y="12857"/>
                    <a:pt x="12221" y="26999"/>
                    <a:pt x="12221" y="46284"/>
                  </a:cubicBezTo>
                  <a:cubicBezTo>
                    <a:pt x="12221" y="65569"/>
                    <a:pt x="25727" y="79711"/>
                    <a:pt x="44382" y="79711"/>
                  </a:cubicBezTo>
                  <a:cubicBezTo>
                    <a:pt x="63036" y="79711"/>
                    <a:pt x="75257" y="65569"/>
                    <a:pt x="75257" y="46284"/>
                  </a:cubicBezTo>
                  <a:close/>
                </a:path>
              </a:pathLst>
            </a:custGeom>
            <a:solidFill>
              <a:srgbClr val="000000"/>
            </a:solidFill>
            <a:ln w="4763" cap="flat">
              <a:noFill/>
              <a:prstDash val="solid"/>
              <a:miter/>
            </a:ln>
          </p:spPr>
          <p:txBody>
            <a:bodyPr rtlCol="0" anchor="ctr"/>
            <a:lstStyle/>
            <a:p>
              <a:endParaRPr lang="ru-RU"/>
            </a:p>
          </p:txBody>
        </p:sp>
      </p:grpSp>
      <p:pic>
        <p:nvPicPr>
          <p:cNvPr id="3" name="Object 2" descr="preencoded.png">
            <a:extLst>
              <a:ext uri="{FF2B5EF4-FFF2-40B4-BE49-F238E27FC236}">
                <a16:creationId xmlns:a16="http://schemas.microsoft.com/office/drawing/2014/main" id="{8110A818-468E-4A66-A9CC-82B44F277033}"/>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428625" y="2047875"/>
            <a:ext cx="5133975" cy="338138"/>
          </a:xfrm>
          <a:prstGeom prst="rect">
            <a:avLst/>
          </a:prstGeom>
        </p:spPr>
      </p:pic>
      <p:pic>
        <p:nvPicPr>
          <p:cNvPr id="4" name="Object 3" descr="preencoded.png">
            <a:extLst>
              <a:ext uri="{FF2B5EF4-FFF2-40B4-BE49-F238E27FC236}">
                <a16:creationId xmlns:a16="http://schemas.microsoft.com/office/drawing/2014/main" id="{1ABE4529-50D2-46FC-84A0-C7C088A92F7C}"/>
              </a:ext>
            </a:extLst>
          </p:cNvPr>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6143625" y="2047875"/>
            <a:ext cx="5619750" cy="338138"/>
          </a:xfrm>
          <a:prstGeom prst="rect">
            <a:avLst/>
          </a:prstGeom>
        </p:spPr>
      </p:pic>
      <p:pic>
        <p:nvPicPr>
          <p:cNvPr id="5" name="Object 4" descr="preencoded.png">
            <a:extLst>
              <a:ext uri="{FF2B5EF4-FFF2-40B4-BE49-F238E27FC236}">
                <a16:creationId xmlns:a16="http://schemas.microsoft.com/office/drawing/2014/main" id="{539865BF-22A0-43B5-9DDC-32316E4D78B6}"/>
              </a:ext>
            </a:extLst>
          </p:cNvPr>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1571625" y="4033838"/>
            <a:ext cx="895350" cy="261938"/>
          </a:xfrm>
          <a:prstGeom prst="rect">
            <a:avLst/>
          </a:prstGeom>
        </p:spPr>
      </p:pic>
      <p:pic>
        <p:nvPicPr>
          <p:cNvPr id="6" name="Object 5" descr="preencoded.png">
            <a:extLst>
              <a:ext uri="{FF2B5EF4-FFF2-40B4-BE49-F238E27FC236}">
                <a16:creationId xmlns:a16="http://schemas.microsoft.com/office/drawing/2014/main" id="{6D039AA9-8255-4384-AB28-64B2E8438EAA}"/>
              </a:ext>
            </a:extLst>
          </p:cNvPr>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1571625" y="5691188"/>
            <a:ext cx="895350" cy="261938"/>
          </a:xfrm>
          <a:prstGeom prst="rect">
            <a:avLst/>
          </a:prstGeom>
        </p:spPr>
      </p:pic>
      <p:pic>
        <p:nvPicPr>
          <p:cNvPr id="12" name="Object 11" descr="preencoded.png">
            <a:extLst>
              <a:ext uri="{FF2B5EF4-FFF2-40B4-BE49-F238E27FC236}">
                <a16:creationId xmlns:a16="http://schemas.microsoft.com/office/drawing/2014/main" id="{D74B24B4-3D74-4329-9BCD-B01371217088}"/>
              </a:ext>
            </a:extLst>
          </p:cNvPr>
          <p:cNvPicPr>
            <a:picLocks noChangeAspect="1"/>
          </p:cNvPicPr>
          <p:nvPr/>
        </p:nvPicPr>
        <p:blipFill>
          <a:blip r:embed="rId8">
            <a:extLst>
              <a:ext uri="{96DAC541-7B7A-43D3-8B79-37D633B846F1}">
                <asvg:svgBlip xmlns="" xmlns:asvg="http://schemas.microsoft.com/office/drawing/2016/SVG/main" r:embed="rId9"/>
              </a:ext>
            </a:extLst>
          </a:blip>
          <a:srcRect/>
          <a:stretch/>
        </p:blipFill>
        <p:spPr>
          <a:xfrm>
            <a:off x="3062288" y="2805113"/>
            <a:ext cx="19050" cy="3686175"/>
          </a:xfrm>
          <a:prstGeom prst="rect">
            <a:avLst/>
          </a:prstGeom>
        </p:spPr>
      </p:pic>
      <p:pic>
        <p:nvPicPr>
          <p:cNvPr id="13" name="Object 12" descr="preencoded.png">
            <a:extLst>
              <a:ext uri="{FF2B5EF4-FFF2-40B4-BE49-F238E27FC236}">
                <a16:creationId xmlns:a16="http://schemas.microsoft.com/office/drawing/2014/main" id="{303DCCAF-DA54-4395-8FD9-B9C821B37F4A}"/>
              </a:ext>
            </a:extLst>
          </p:cNvPr>
          <p:cNvPicPr>
            <a:picLocks noChangeAspect="1"/>
          </p:cNvPicPr>
          <p:nvPr/>
        </p:nvPicPr>
        <p:blipFill>
          <a:blip r:embed="rId10">
            <a:extLst>
              <a:ext uri="{96DAC541-7B7A-43D3-8B79-37D633B846F1}">
                <asvg:svgBlip xmlns="" xmlns:asvg="http://schemas.microsoft.com/office/drawing/2016/SVG/main" r:embed="rId11"/>
              </a:ext>
            </a:extLst>
          </a:blip>
          <a:srcRect/>
          <a:stretch/>
        </p:blipFill>
        <p:spPr>
          <a:xfrm>
            <a:off x="428625" y="2890838"/>
            <a:ext cx="5048250" cy="261938"/>
          </a:xfrm>
          <a:prstGeom prst="rect">
            <a:avLst/>
          </a:prstGeom>
        </p:spPr>
      </p:pic>
      <p:pic>
        <p:nvPicPr>
          <p:cNvPr id="14" name="Object 13" descr="preencoded.png">
            <a:extLst>
              <a:ext uri="{FF2B5EF4-FFF2-40B4-BE49-F238E27FC236}">
                <a16:creationId xmlns:a16="http://schemas.microsoft.com/office/drawing/2014/main" id="{F7911C2E-9227-41DF-B6C0-E40572318FAB}"/>
              </a:ext>
            </a:extLst>
          </p:cNvPr>
          <p:cNvPicPr>
            <a:picLocks noChangeAspect="1"/>
          </p:cNvPicPr>
          <p:nvPr/>
        </p:nvPicPr>
        <p:blipFill>
          <a:blip r:embed="rId12">
            <a:extLst>
              <a:ext uri="{96DAC541-7B7A-43D3-8B79-37D633B846F1}">
                <asvg:svgBlip xmlns="" xmlns:asvg="http://schemas.microsoft.com/office/drawing/2016/SVG/main" r:embed="rId13"/>
              </a:ext>
            </a:extLst>
          </a:blip>
          <a:srcRect/>
          <a:stretch/>
        </p:blipFill>
        <p:spPr>
          <a:xfrm>
            <a:off x="6143625" y="2752725"/>
            <a:ext cx="1109663" cy="147638"/>
          </a:xfrm>
          <a:prstGeom prst="rect">
            <a:avLst/>
          </a:prstGeom>
        </p:spPr>
      </p:pic>
      <p:pic>
        <p:nvPicPr>
          <p:cNvPr id="15" name="Object 14" descr="preencoded.png">
            <a:extLst>
              <a:ext uri="{FF2B5EF4-FFF2-40B4-BE49-F238E27FC236}">
                <a16:creationId xmlns:a16="http://schemas.microsoft.com/office/drawing/2014/main" id="{0F32DAD6-0E3A-4087-8DE4-0B89AD85C2BF}"/>
              </a:ext>
            </a:extLst>
          </p:cNvPr>
          <p:cNvPicPr>
            <a:picLocks noChangeAspect="1"/>
          </p:cNvPicPr>
          <p:nvPr/>
        </p:nvPicPr>
        <p:blipFill>
          <a:blip r:embed="rId12">
            <a:extLst>
              <a:ext uri="{96DAC541-7B7A-43D3-8B79-37D633B846F1}">
                <asvg:svgBlip xmlns="" xmlns:asvg="http://schemas.microsoft.com/office/drawing/2016/SVG/main" r:embed="rId13"/>
              </a:ext>
            </a:extLst>
          </a:blip>
          <a:srcRect/>
          <a:stretch/>
        </p:blipFill>
        <p:spPr>
          <a:xfrm>
            <a:off x="6143625" y="4933950"/>
            <a:ext cx="1109663" cy="147638"/>
          </a:xfrm>
          <a:prstGeom prst="rect">
            <a:avLst/>
          </a:prstGeom>
        </p:spPr>
      </p:pic>
      <p:pic>
        <p:nvPicPr>
          <p:cNvPr id="16" name="Object 15" descr="preencoded.png">
            <a:extLst>
              <a:ext uri="{FF2B5EF4-FFF2-40B4-BE49-F238E27FC236}">
                <a16:creationId xmlns:a16="http://schemas.microsoft.com/office/drawing/2014/main" id="{89BE78CB-C716-4E6C-827B-1249CF200943}"/>
              </a:ext>
            </a:extLst>
          </p:cNvPr>
          <p:cNvPicPr>
            <a:picLocks noChangeAspect="1"/>
          </p:cNvPicPr>
          <p:nvPr/>
        </p:nvPicPr>
        <p:blipFill>
          <a:blip r:embed="rId12">
            <a:extLst>
              <a:ext uri="{96DAC541-7B7A-43D3-8B79-37D633B846F1}">
                <asvg:svgBlip xmlns="" xmlns:asvg="http://schemas.microsoft.com/office/drawing/2016/SVG/main" r:embed="rId13"/>
              </a:ext>
            </a:extLst>
          </a:blip>
          <a:srcRect/>
          <a:stretch/>
        </p:blipFill>
        <p:spPr>
          <a:xfrm>
            <a:off x="7648575" y="2752725"/>
            <a:ext cx="1109663" cy="147638"/>
          </a:xfrm>
          <a:prstGeom prst="rect">
            <a:avLst/>
          </a:prstGeom>
        </p:spPr>
      </p:pic>
      <p:pic>
        <p:nvPicPr>
          <p:cNvPr id="17" name="Object 16" descr="preencoded.png">
            <a:extLst>
              <a:ext uri="{FF2B5EF4-FFF2-40B4-BE49-F238E27FC236}">
                <a16:creationId xmlns:a16="http://schemas.microsoft.com/office/drawing/2014/main" id="{2FBE630F-47F2-43B1-8BCA-BCA7BC847377}"/>
              </a:ext>
            </a:extLst>
          </p:cNvPr>
          <p:cNvPicPr>
            <a:picLocks noChangeAspect="1"/>
          </p:cNvPicPr>
          <p:nvPr/>
        </p:nvPicPr>
        <p:blipFill>
          <a:blip r:embed="rId12">
            <a:extLst>
              <a:ext uri="{96DAC541-7B7A-43D3-8B79-37D633B846F1}">
                <asvg:svgBlip xmlns="" xmlns:asvg="http://schemas.microsoft.com/office/drawing/2016/SVG/main" r:embed="rId13"/>
              </a:ext>
            </a:extLst>
          </a:blip>
          <a:srcRect/>
          <a:stretch/>
        </p:blipFill>
        <p:spPr>
          <a:xfrm>
            <a:off x="7648575" y="4933950"/>
            <a:ext cx="1109663" cy="147638"/>
          </a:xfrm>
          <a:prstGeom prst="rect">
            <a:avLst/>
          </a:prstGeom>
        </p:spPr>
      </p:pic>
      <p:pic>
        <p:nvPicPr>
          <p:cNvPr id="18" name="Object 17" descr="preencoded.png">
            <a:extLst>
              <a:ext uri="{FF2B5EF4-FFF2-40B4-BE49-F238E27FC236}">
                <a16:creationId xmlns:a16="http://schemas.microsoft.com/office/drawing/2014/main" id="{D16E03BF-C6AC-4F68-869E-6E4EF298752E}"/>
              </a:ext>
            </a:extLst>
          </p:cNvPr>
          <p:cNvPicPr>
            <a:picLocks noChangeAspect="1"/>
          </p:cNvPicPr>
          <p:nvPr/>
        </p:nvPicPr>
        <p:blipFill>
          <a:blip r:embed="rId12">
            <a:extLst>
              <a:ext uri="{96DAC541-7B7A-43D3-8B79-37D633B846F1}">
                <asvg:svgBlip xmlns="" xmlns:asvg="http://schemas.microsoft.com/office/drawing/2016/SVG/main" r:embed="rId13"/>
              </a:ext>
            </a:extLst>
          </a:blip>
          <a:srcRect/>
          <a:stretch/>
        </p:blipFill>
        <p:spPr>
          <a:xfrm>
            <a:off x="9153525" y="2752725"/>
            <a:ext cx="1109663" cy="147638"/>
          </a:xfrm>
          <a:prstGeom prst="rect">
            <a:avLst/>
          </a:prstGeom>
        </p:spPr>
      </p:pic>
      <p:pic>
        <p:nvPicPr>
          <p:cNvPr id="19" name="Object 18" descr="preencoded.png">
            <a:extLst>
              <a:ext uri="{FF2B5EF4-FFF2-40B4-BE49-F238E27FC236}">
                <a16:creationId xmlns:a16="http://schemas.microsoft.com/office/drawing/2014/main" id="{A46B9770-C200-4731-9091-C6A10E4C090B}"/>
              </a:ext>
            </a:extLst>
          </p:cNvPr>
          <p:cNvPicPr>
            <a:picLocks noChangeAspect="1"/>
          </p:cNvPicPr>
          <p:nvPr/>
        </p:nvPicPr>
        <p:blipFill>
          <a:blip r:embed="rId12">
            <a:extLst>
              <a:ext uri="{96DAC541-7B7A-43D3-8B79-37D633B846F1}">
                <asvg:svgBlip xmlns="" xmlns:asvg="http://schemas.microsoft.com/office/drawing/2016/SVG/main" r:embed="rId13"/>
              </a:ext>
            </a:extLst>
          </a:blip>
          <a:srcRect/>
          <a:stretch/>
        </p:blipFill>
        <p:spPr>
          <a:xfrm>
            <a:off x="9153525" y="4933950"/>
            <a:ext cx="1109663" cy="147638"/>
          </a:xfrm>
          <a:prstGeom prst="rect">
            <a:avLst/>
          </a:prstGeom>
        </p:spPr>
      </p:pic>
      <p:pic>
        <p:nvPicPr>
          <p:cNvPr id="20" name="Object 19" descr="preencoded.png">
            <a:extLst>
              <a:ext uri="{FF2B5EF4-FFF2-40B4-BE49-F238E27FC236}">
                <a16:creationId xmlns:a16="http://schemas.microsoft.com/office/drawing/2014/main" id="{6BE760CB-D88E-491E-8316-4E2BB8440B6C}"/>
              </a:ext>
            </a:extLst>
          </p:cNvPr>
          <p:cNvPicPr>
            <a:picLocks noChangeAspect="1"/>
          </p:cNvPicPr>
          <p:nvPr/>
        </p:nvPicPr>
        <p:blipFill>
          <a:blip r:embed="rId12">
            <a:extLst>
              <a:ext uri="{96DAC541-7B7A-43D3-8B79-37D633B846F1}">
                <asvg:svgBlip xmlns="" xmlns:asvg="http://schemas.microsoft.com/office/drawing/2016/SVG/main" r:embed="rId13"/>
              </a:ext>
            </a:extLst>
          </a:blip>
          <a:srcRect/>
          <a:stretch/>
        </p:blipFill>
        <p:spPr>
          <a:xfrm>
            <a:off x="10658475" y="2752725"/>
            <a:ext cx="1109663" cy="147638"/>
          </a:xfrm>
          <a:prstGeom prst="rect">
            <a:avLst/>
          </a:prstGeom>
        </p:spPr>
      </p:pic>
      <p:pic>
        <p:nvPicPr>
          <p:cNvPr id="21" name="Object 20" descr="preencoded.png">
            <a:extLst>
              <a:ext uri="{FF2B5EF4-FFF2-40B4-BE49-F238E27FC236}">
                <a16:creationId xmlns:a16="http://schemas.microsoft.com/office/drawing/2014/main" id="{99036C7C-B5E3-4C31-B00B-C294A03702C2}"/>
              </a:ext>
            </a:extLst>
          </p:cNvPr>
          <p:cNvPicPr>
            <a:picLocks noChangeAspect="1"/>
          </p:cNvPicPr>
          <p:nvPr/>
        </p:nvPicPr>
        <p:blipFill>
          <a:blip r:embed="rId12">
            <a:extLst>
              <a:ext uri="{96DAC541-7B7A-43D3-8B79-37D633B846F1}">
                <asvg:svgBlip xmlns="" xmlns:asvg="http://schemas.microsoft.com/office/drawing/2016/SVG/main" r:embed="rId13"/>
              </a:ext>
            </a:extLst>
          </a:blip>
          <a:srcRect/>
          <a:stretch/>
        </p:blipFill>
        <p:spPr>
          <a:xfrm>
            <a:off x="10658475" y="4933950"/>
            <a:ext cx="1109663" cy="147638"/>
          </a:xfrm>
          <a:prstGeom prst="rect">
            <a:avLst/>
          </a:prstGeom>
        </p:spPr>
      </p:pic>
      <p:pic>
        <p:nvPicPr>
          <p:cNvPr id="23" name="Object 22" descr="preencoded.png">
            <a:extLst>
              <a:ext uri="{FF2B5EF4-FFF2-40B4-BE49-F238E27FC236}">
                <a16:creationId xmlns:a16="http://schemas.microsoft.com/office/drawing/2014/main" id="{9B3DAC0F-7544-4600-8431-298ECA172D91}"/>
              </a:ext>
            </a:extLst>
          </p:cNvPr>
          <p:cNvPicPr>
            <a:picLocks noChangeAspect="1"/>
          </p:cNvPicPr>
          <p:nvPr/>
        </p:nvPicPr>
        <p:blipFill>
          <a:blip r:embed="rId14">
            <a:extLst>
              <a:ext uri="{96DAC541-7B7A-43D3-8B79-37D633B846F1}">
                <asvg:svgBlip xmlns="" xmlns:asvg="http://schemas.microsoft.com/office/drawing/2016/SVG/main" r:embed="rId15"/>
              </a:ext>
            </a:extLst>
          </a:blip>
          <a:srcRect/>
          <a:stretch/>
        </p:blipFill>
        <p:spPr>
          <a:xfrm>
            <a:off x="7129463" y="2700338"/>
            <a:ext cx="152400" cy="152400"/>
          </a:xfrm>
          <a:prstGeom prst="rect">
            <a:avLst/>
          </a:prstGeom>
        </p:spPr>
      </p:pic>
      <p:pic>
        <p:nvPicPr>
          <p:cNvPr id="24" name="Object 23" descr="preencoded.png">
            <a:extLst>
              <a:ext uri="{FF2B5EF4-FFF2-40B4-BE49-F238E27FC236}">
                <a16:creationId xmlns:a16="http://schemas.microsoft.com/office/drawing/2014/main" id="{0236DCA1-C751-41E3-97B4-F4FD029F1990}"/>
              </a:ext>
            </a:extLst>
          </p:cNvPr>
          <p:cNvPicPr>
            <a:picLocks noChangeAspect="1"/>
          </p:cNvPicPr>
          <p:nvPr/>
        </p:nvPicPr>
        <p:blipFill>
          <a:blip r:embed="rId16">
            <a:extLst>
              <a:ext uri="{96DAC541-7B7A-43D3-8B79-37D633B846F1}">
                <asvg:svgBlip xmlns="" xmlns:asvg="http://schemas.microsoft.com/office/drawing/2016/SVG/main" r:embed="rId17"/>
              </a:ext>
            </a:extLst>
          </a:blip>
          <a:srcRect/>
          <a:stretch/>
        </p:blipFill>
        <p:spPr>
          <a:xfrm>
            <a:off x="8620125" y="2719388"/>
            <a:ext cx="123825" cy="128588"/>
          </a:xfrm>
          <a:prstGeom prst="rect">
            <a:avLst/>
          </a:prstGeom>
        </p:spPr>
      </p:pic>
      <p:pic>
        <p:nvPicPr>
          <p:cNvPr id="25" name="Object 24" descr="preencoded.png">
            <a:extLst>
              <a:ext uri="{FF2B5EF4-FFF2-40B4-BE49-F238E27FC236}">
                <a16:creationId xmlns:a16="http://schemas.microsoft.com/office/drawing/2014/main" id="{F2E667DF-A7EF-4DD6-8AD1-E092E6590667}"/>
              </a:ext>
            </a:extLst>
          </p:cNvPr>
          <p:cNvPicPr>
            <a:picLocks noChangeAspect="1"/>
          </p:cNvPicPr>
          <p:nvPr/>
        </p:nvPicPr>
        <p:blipFill>
          <a:blip r:embed="rId18">
            <a:extLst>
              <a:ext uri="{96DAC541-7B7A-43D3-8B79-37D633B846F1}">
                <asvg:svgBlip xmlns="" xmlns:asvg="http://schemas.microsoft.com/office/drawing/2016/SVG/main" r:embed="rId19"/>
              </a:ext>
            </a:extLst>
          </a:blip>
          <a:srcRect/>
          <a:stretch/>
        </p:blipFill>
        <p:spPr>
          <a:xfrm>
            <a:off x="7119938" y="4891088"/>
            <a:ext cx="138113" cy="138113"/>
          </a:xfrm>
          <a:prstGeom prst="rect">
            <a:avLst/>
          </a:prstGeom>
        </p:spPr>
      </p:pic>
      <p:pic>
        <p:nvPicPr>
          <p:cNvPr id="26" name="Object 25" descr="preencoded.png">
            <a:extLst>
              <a:ext uri="{FF2B5EF4-FFF2-40B4-BE49-F238E27FC236}">
                <a16:creationId xmlns:a16="http://schemas.microsoft.com/office/drawing/2014/main" id="{B65221A3-C283-4E70-A433-A5A4DAA9D460}"/>
              </a:ext>
            </a:extLst>
          </p:cNvPr>
          <p:cNvPicPr>
            <a:picLocks noChangeAspect="1"/>
          </p:cNvPicPr>
          <p:nvPr/>
        </p:nvPicPr>
        <p:blipFill>
          <a:blip r:embed="rId20">
            <a:extLst>
              <a:ext uri="{96DAC541-7B7A-43D3-8B79-37D633B846F1}">
                <asvg:svgBlip xmlns="" xmlns:asvg="http://schemas.microsoft.com/office/drawing/2016/SVG/main" r:embed="rId21"/>
              </a:ext>
            </a:extLst>
          </a:blip>
          <a:srcRect/>
          <a:stretch/>
        </p:blipFill>
        <p:spPr>
          <a:xfrm>
            <a:off x="10120313" y="4881563"/>
            <a:ext cx="142875" cy="142875"/>
          </a:xfrm>
          <a:prstGeom prst="rect">
            <a:avLst/>
          </a:prstGeom>
        </p:spPr>
      </p:pic>
      <p:sp>
        <p:nvSpPr>
          <p:cNvPr id="335" name="Полилиния: фигура 334">
            <a:extLst>
              <a:ext uri="{FF2B5EF4-FFF2-40B4-BE49-F238E27FC236}">
                <a16:creationId xmlns:a16="http://schemas.microsoft.com/office/drawing/2014/main" id="{670B01F4-D6FA-4B8E-9B53-F9319CEDF0A7}"/>
              </a:ext>
            </a:extLst>
          </p:cNvPr>
          <p:cNvSpPr/>
          <p:nvPr/>
        </p:nvSpPr>
        <p:spPr>
          <a:xfrm>
            <a:off x="438150" y="4781550"/>
            <a:ext cx="57150" cy="57150"/>
          </a:xfrm>
          <a:custGeom>
            <a:avLst/>
            <a:gdLst>
              <a:gd name="connsiteX0" fmla="*/ 0 w 57150"/>
              <a:gd name="connsiteY0" fmla="*/ 0 h 57150"/>
              <a:gd name="connsiteX1" fmla="*/ 57150 w 57150"/>
              <a:gd name="connsiteY1" fmla="*/ 0 h 57150"/>
              <a:gd name="connsiteX2" fmla="*/ 57150 w 57150"/>
              <a:gd name="connsiteY2" fmla="*/ 57150 h 57150"/>
              <a:gd name="connsiteX3" fmla="*/ 0 w 571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57150" h="57150">
                <a:moveTo>
                  <a:pt x="0" y="0"/>
                </a:moveTo>
                <a:lnTo>
                  <a:pt x="57150" y="0"/>
                </a:lnTo>
                <a:lnTo>
                  <a:pt x="57150" y="57150"/>
                </a:lnTo>
                <a:lnTo>
                  <a:pt x="0" y="57150"/>
                </a:lnTo>
                <a:close/>
              </a:path>
            </a:pathLst>
          </a:custGeom>
          <a:solidFill>
            <a:srgbClr val="E8392C"/>
          </a:solidFill>
          <a:ln w="4763" cap="flat">
            <a:noFill/>
            <a:prstDash val="solid"/>
            <a:miter/>
          </a:ln>
        </p:spPr>
        <p:txBody>
          <a:bodyPr rtlCol="0" anchor="ctr"/>
          <a:lstStyle/>
          <a:p>
            <a:endParaRPr lang="ru-RU"/>
          </a:p>
        </p:txBody>
      </p:sp>
      <p:sp>
        <p:nvSpPr>
          <p:cNvPr id="336" name="Полилиния: фигура 335">
            <a:extLst>
              <a:ext uri="{FF2B5EF4-FFF2-40B4-BE49-F238E27FC236}">
                <a16:creationId xmlns:a16="http://schemas.microsoft.com/office/drawing/2014/main" id="{6A41CABE-136E-453E-B5C8-7DE5CB60BE52}"/>
              </a:ext>
            </a:extLst>
          </p:cNvPr>
          <p:cNvSpPr/>
          <p:nvPr/>
        </p:nvSpPr>
        <p:spPr>
          <a:xfrm>
            <a:off x="438150" y="4972050"/>
            <a:ext cx="57150" cy="57150"/>
          </a:xfrm>
          <a:custGeom>
            <a:avLst/>
            <a:gdLst>
              <a:gd name="connsiteX0" fmla="*/ 0 w 57150"/>
              <a:gd name="connsiteY0" fmla="*/ 0 h 57150"/>
              <a:gd name="connsiteX1" fmla="*/ 57150 w 57150"/>
              <a:gd name="connsiteY1" fmla="*/ 0 h 57150"/>
              <a:gd name="connsiteX2" fmla="*/ 57150 w 57150"/>
              <a:gd name="connsiteY2" fmla="*/ 57150 h 57150"/>
              <a:gd name="connsiteX3" fmla="*/ 0 w 571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57150" h="57150">
                <a:moveTo>
                  <a:pt x="0" y="0"/>
                </a:moveTo>
                <a:lnTo>
                  <a:pt x="57150" y="0"/>
                </a:lnTo>
                <a:lnTo>
                  <a:pt x="57150" y="57150"/>
                </a:lnTo>
                <a:lnTo>
                  <a:pt x="0" y="57150"/>
                </a:lnTo>
                <a:close/>
              </a:path>
            </a:pathLst>
          </a:custGeom>
          <a:solidFill>
            <a:srgbClr val="515765"/>
          </a:solidFill>
          <a:ln w="4763" cap="flat">
            <a:noFill/>
            <a:prstDash val="solid"/>
            <a:miter/>
          </a:ln>
        </p:spPr>
        <p:txBody>
          <a:bodyPr rtlCol="0" anchor="ctr"/>
          <a:lstStyle/>
          <a:p>
            <a:endParaRPr lang="ru-RU"/>
          </a:p>
        </p:txBody>
      </p:sp>
      <p:sp>
        <p:nvSpPr>
          <p:cNvPr id="337" name="Полилиния: фигура 336">
            <a:extLst>
              <a:ext uri="{FF2B5EF4-FFF2-40B4-BE49-F238E27FC236}">
                <a16:creationId xmlns:a16="http://schemas.microsoft.com/office/drawing/2014/main" id="{DDE17C53-5EAA-4FAF-AD0C-1063DB8DEF83}"/>
              </a:ext>
            </a:extLst>
          </p:cNvPr>
          <p:cNvSpPr/>
          <p:nvPr/>
        </p:nvSpPr>
        <p:spPr>
          <a:xfrm>
            <a:off x="438150" y="5162550"/>
            <a:ext cx="57150" cy="57150"/>
          </a:xfrm>
          <a:custGeom>
            <a:avLst/>
            <a:gdLst>
              <a:gd name="connsiteX0" fmla="*/ 0 w 57150"/>
              <a:gd name="connsiteY0" fmla="*/ 0 h 57150"/>
              <a:gd name="connsiteX1" fmla="*/ 57150 w 57150"/>
              <a:gd name="connsiteY1" fmla="*/ 0 h 57150"/>
              <a:gd name="connsiteX2" fmla="*/ 57150 w 57150"/>
              <a:gd name="connsiteY2" fmla="*/ 57150 h 57150"/>
              <a:gd name="connsiteX3" fmla="*/ 0 w 571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57150" h="57150">
                <a:moveTo>
                  <a:pt x="0" y="0"/>
                </a:moveTo>
                <a:lnTo>
                  <a:pt x="57150" y="0"/>
                </a:lnTo>
                <a:lnTo>
                  <a:pt x="57150" y="57150"/>
                </a:lnTo>
                <a:lnTo>
                  <a:pt x="0" y="57150"/>
                </a:lnTo>
                <a:close/>
              </a:path>
            </a:pathLst>
          </a:custGeom>
          <a:solidFill>
            <a:srgbClr val="515765"/>
          </a:solidFill>
          <a:ln w="4763" cap="flat">
            <a:noFill/>
            <a:prstDash val="solid"/>
            <a:miter/>
          </a:ln>
        </p:spPr>
        <p:txBody>
          <a:bodyPr rtlCol="0" anchor="ctr"/>
          <a:lstStyle/>
          <a:p>
            <a:endParaRPr lang="ru-RU"/>
          </a:p>
        </p:txBody>
      </p:sp>
      <p:sp>
        <p:nvSpPr>
          <p:cNvPr id="338" name="Полилиния: фигура 337">
            <a:extLst>
              <a:ext uri="{FF2B5EF4-FFF2-40B4-BE49-F238E27FC236}">
                <a16:creationId xmlns:a16="http://schemas.microsoft.com/office/drawing/2014/main" id="{AB769467-5704-4016-9BE5-82EC444479DF}"/>
              </a:ext>
            </a:extLst>
          </p:cNvPr>
          <p:cNvSpPr/>
          <p:nvPr/>
        </p:nvSpPr>
        <p:spPr>
          <a:xfrm>
            <a:off x="438150" y="5353050"/>
            <a:ext cx="57150" cy="57150"/>
          </a:xfrm>
          <a:custGeom>
            <a:avLst/>
            <a:gdLst>
              <a:gd name="connsiteX0" fmla="*/ 0 w 57150"/>
              <a:gd name="connsiteY0" fmla="*/ 0 h 57150"/>
              <a:gd name="connsiteX1" fmla="*/ 57150 w 57150"/>
              <a:gd name="connsiteY1" fmla="*/ 0 h 57150"/>
              <a:gd name="connsiteX2" fmla="*/ 57150 w 57150"/>
              <a:gd name="connsiteY2" fmla="*/ 57150 h 57150"/>
              <a:gd name="connsiteX3" fmla="*/ 0 w 571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57150" h="57150">
                <a:moveTo>
                  <a:pt x="0" y="0"/>
                </a:moveTo>
                <a:lnTo>
                  <a:pt x="57150" y="0"/>
                </a:lnTo>
                <a:lnTo>
                  <a:pt x="57150" y="57150"/>
                </a:lnTo>
                <a:lnTo>
                  <a:pt x="0" y="57150"/>
                </a:lnTo>
                <a:close/>
              </a:path>
            </a:pathLst>
          </a:custGeom>
          <a:solidFill>
            <a:srgbClr val="878991"/>
          </a:solidFill>
          <a:ln w="4763" cap="flat">
            <a:noFill/>
            <a:prstDash val="solid"/>
            <a:miter/>
          </a:ln>
        </p:spPr>
        <p:txBody>
          <a:bodyPr rtlCol="0" anchor="ctr"/>
          <a:lstStyle/>
          <a:p>
            <a:endParaRPr lang="ru-RU"/>
          </a:p>
        </p:txBody>
      </p:sp>
      <p:sp>
        <p:nvSpPr>
          <p:cNvPr id="339" name="Полилиния: фигура 338">
            <a:extLst>
              <a:ext uri="{FF2B5EF4-FFF2-40B4-BE49-F238E27FC236}">
                <a16:creationId xmlns:a16="http://schemas.microsoft.com/office/drawing/2014/main" id="{AA0B1EDE-C599-4B6B-B755-646E4CFD511A}"/>
              </a:ext>
            </a:extLst>
          </p:cNvPr>
          <p:cNvSpPr/>
          <p:nvPr/>
        </p:nvSpPr>
        <p:spPr>
          <a:xfrm>
            <a:off x="438150" y="5543550"/>
            <a:ext cx="57150" cy="57150"/>
          </a:xfrm>
          <a:custGeom>
            <a:avLst/>
            <a:gdLst>
              <a:gd name="connsiteX0" fmla="*/ 0 w 57150"/>
              <a:gd name="connsiteY0" fmla="*/ 0 h 57150"/>
              <a:gd name="connsiteX1" fmla="*/ 57150 w 57150"/>
              <a:gd name="connsiteY1" fmla="*/ 0 h 57150"/>
              <a:gd name="connsiteX2" fmla="*/ 57150 w 57150"/>
              <a:gd name="connsiteY2" fmla="*/ 57150 h 57150"/>
              <a:gd name="connsiteX3" fmla="*/ 0 w 571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57150" h="57150">
                <a:moveTo>
                  <a:pt x="0" y="0"/>
                </a:moveTo>
                <a:lnTo>
                  <a:pt x="57150" y="0"/>
                </a:lnTo>
                <a:lnTo>
                  <a:pt x="57150" y="57150"/>
                </a:lnTo>
                <a:lnTo>
                  <a:pt x="0" y="57150"/>
                </a:lnTo>
                <a:close/>
              </a:path>
            </a:pathLst>
          </a:custGeom>
          <a:solidFill>
            <a:srgbClr val="5FAF2D"/>
          </a:solidFill>
          <a:ln w="4763" cap="flat">
            <a:noFill/>
            <a:prstDash val="solid"/>
            <a:miter/>
          </a:ln>
        </p:spPr>
        <p:txBody>
          <a:bodyPr rtlCol="0" anchor="ctr"/>
          <a:lstStyle/>
          <a:p>
            <a:endParaRPr lang="ru-RU"/>
          </a:p>
        </p:txBody>
      </p:sp>
      <p:sp>
        <p:nvSpPr>
          <p:cNvPr id="340" name="Полилиния: фигура 339">
            <a:extLst>
              <a:ext uri="{FF2B5EF4-FFF2-40B4-BE49-F238E27FC236}">
                <a16:creationId xmlns:a16="http://schemas.microsoft.com/office/drawing/2014/main" id="{65B22A9B-96C1-44FF-8FCE-AC3BD0A4BD1B}"/>
              </a:ext>
            </a:extLst>
          </p:cNvPr>
          <p:cNvSpPr/>
          <p:nvPr/>
        </p:nvSpPr>
        <p:spPr>
          <a:xfrm>
            <a:off x="438150" y="5734050"/>
            <a:ext cx="57150" cy="57150"/>
          </a:xfrm>
          <a:custGeom>
            <a:avLst/>
            <a:gdLst>
              <a:gd name="connsiteX0" fmla="*/ 0 w 57150"/>
              <a:gd name="connsiteY0" fmla="*/ 0 h 57150"/>
              <a:gd name="connsiteX1" fmla="*/ 57150 w 57150"/>
              <a:gd name="connsiteY1" fmla="*/ 0 h 57150"/>
              <a:gd name="connsiteX2" fmla="*/ 57150 w 57150"/>
              <a:gd name="connsiteY2" fmla="*/ 57150 h 57150"/>
              <a:gd name="connsiteX3" fmla="*/ 0 w 571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57150" h="57150">
                <a:moveTo>
                  <a:pt x="0" y="0"/>
                </a:moveTo>
                <a:lnTo>
                  <a:pt x="57150" y="0"/>
                </a:lnTo>
                <a:lnTo>
                  <a:pt x="57150" y="57150"/>
                </a:lnTo>
                <a:lnTo>
                  <a:pt x="0" y="57150"/>
                </a:lnTo>
                <a:close/>
              </a:path>
            </a:pathLst>
          </a:custGeom>
          <a:solidFill>
            <a:srgbClr val="BFCED4"/>
          </a:solidFill>
          <a:ln w="4763" cap="flat">
            <a:noFill/>
            <a:prstDash val="solid"/>
            <a:miter/>
          </a:ln>
        </p:spPr>
        <p:txBody>
          <a:bodyPr rtlCol="0" anchor="ctr"/>
          <a:lstStyle/>
          <a:p>
            <a:endParaRPr lang="ru-RU"/>
          </a:p>
        </p:txBody>
      </p:sp>
      <p:sp>
        <p:nvSpPr>
          <p:cNvPr id="341" name="Полилиния: фигура 340">
            <a:extLst>
              <a:ext uri="{FF2B5EF4-FFF2-40B4-BE49-F238E27FC236}">
                <a16:creationId xmlns:a16="http://schemas.microsoft.com/office/drawing/2014/main" id="{C26EA5BC-5175-4B7A-A9B1-EFFB6CE8A142}"/>
              </a:ext>
            </a:extLst>
          </p:cNvPr>
          <p:cNvSpPr/>
          <p:nvPr/>
        </p:nvSpPr>
        <p:spPr>
          <a:xfrm>
            <a:off x="438150" y="5924550"/>
            <a:ext cx="57150" cy="57150"/>
          </a:xfrm>
          <a:custGeom>
            <a:avLst/>
            <a:gdLst>
              <a:gd name="connsiteX0" fmla="*/ 0 w 57150"/>
              <a:gd name="connsiteY0" fmla="*/ 0 h 57150"/>
              <a:gd name="connsiteX1" fmla="*/ 57150 w 57150"/>
              <a:gd name="connsiteY1" fmla="*/ 0 h 57150"/>
              <a:gd name="connsiteX2" fmla="*/ 57150 w 57150"/>
              <a:gd name="connsiteY2" fmla="*/ 57150 h 57150"/>
              <a:gd name="connsiteX3" fmla="*/ 0 w 571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57150" h="57150">
                <a:moveTo>
                  <a:pt x="0" y="0"/>
                </a:moveTo>
                <a:lnTo>
                  <a:pt x="57150" y="0"/>
                </a:lnTo>
                <a:lnTo>
                  <a:pt x="57150" y="57150"/>
                </a:lnTo>
                <a:lnTo>
                  <a:pt x="0" y="57150"/>
                </a:lnTo>
                <a:close/>
              </a:path>
            </a:pathLst>
          </a:custGeom>
          <a:solidFill>
            <a:srgbClr val="BFCFD2"/>
          </a:solidFill>
          <a:ln w="4763" cap="flat">
            <a:noFill/>
            <a:prstDash val="solid"/>
            <a:miter/>
          </a:ln>
        </p:spPr>
        <p:txBody>
          <a:bodyPr rtlCol="0" anchor="ctr"/>
          <a:lstStyle/>
          <a:p>
            <a:endParaRPr lang="ru-RU"/>
          </a:p>
        </p:txBody>
      </p:sp>
      <p:sp>
        <p:nvSpPr>
          <p:cNvPr id="342" name="Полилиния: фигура 341">
            <a:extLst>
              <a:ext uri="{FF2B5EF4-FFF2-40B4-BE49-F238E27FC236}">
                <a16:creationId xmlns:a16="http://schemas.microsoft.com/office/drawing/2014/main" id="{8F2BD335-EA92-4219-9F4E-59CB944FF262}"/>
              </a:ext>
            </a:extLst>
          </p:cNvPr>
          <p:cNvSpPr/>
          <p:nvPr/>
        </p:nvSpPr>
        <p:spPr>
          <a:xfrm>
            <a:off x="438150" y="6115050"/>
            <a:ext cx="57150" cy="57150"/>
          </a:xfrm>
          <a:custGeom>
            <a:avLst/>
            <a:gdLst>
              <a:gd name="connsiteX0" fmla="*/ 0 w 57150"/>
              <a:gd name="connsiteY0" fmla="*/ 0 h 57150"/>
              <a:gd name="connsiteX1" fmla="*/ 57150 w 57150"/>
              <a:gd name="connsiteY1" fmla="*/ 0 h 57150"/>
              <a:gd name="connsiteX2" fmla="*/ 57150 w 57150"/>
              <a:gd name="connsiteY2" fmla="*/ 57150 h 57150"/>
              <a:gd name="connsiteX3" fmla="*/ 0 w 571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57150" h="57150">
                <a:moveTo>
                  <a:pt x="0" y="0"/>
                </a:moveTo>
                <a:lnTo>
                  <a:pt x="57150" y="0"/>
                </a:lnTo>
                <a:lnTo>
                  <a:pt x="57150" y="57150"/>
                </a:lnTo>
                <a:lnTo>
                  <a:pt x="0" y="57150"/>
                </a:lnTo>
                <a:close/>
              </a:path>
            </a:pathLst>
          </a:custGeom>
          <a:solidFill>
            <a:srgbClr val="DAD9DE"/>
          </a:solidFill>
          <a:ln w="4763" cap="flat">
            <a:noFill/>
            <a:prstDash val="solid"/>
            <a:miter/>
          </a:ln>
        </p:spPr>
        <p:txBody>
          <a:bodyPr rtlCol="0" anchor="ctr"/>
          <a:lstStyle/>
          <a:p>
            <a:endParaRPr lang="ru-RU"/>
          </a:p>
        </p:txBody>
      </p:sp>
      <p:sp>
        <p:nvSpPr>
          <p:cNvPr id="343" name="Полилиния: фигура 342">
            <a:extLst>
              <a:ext uri="{FF2B5EF4-FFF2-40B4-BE49-F238E27FC236}">
                <a16:creationId xmlns:a16="http://schemas.microsoft.com/office/drawing/2014/main" id="{A508593E-8A50-4A8B-8F13-840BF55DD8DA}"/>
              </a:ext>
            </a:extLst>
          </p:cNvPr>
          <p:cNvSpPr/>
          <p:nvPr/>
        </p:nvSpPr>
        <p:spPr>
          <a:xfrm>
            <a:off x="438150" y="6305550"/>
            <a:ext cx="57150" cy="57150"/>
          </a:xfrm>
          <a:custGeom>
            <a:avLst/>
            <a:gdLst>
              <a:gd name="connsiteX0" fmla="*/ 0 w 57150"/>
              <a:gd name="connsiteY0" fmla="*/ 0 h 57150"/>
              <a:gd name="connsiteX1" fmla="*/ 57150 w 57150"/>
              <a:gd name="connsiteY1" fmla="*/ 0 h 57150"/>
              <a:gd name="connsiteX2" fmla="*/ 57150 w 57150"/>
              <a:gd name="connsiteY2" fmla="*/ 57150 h 57150"/>
              <a:gd name="connsiteX3" fmla="*/ 0 w 571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57150" h="57150">
                <a:moveTo>
                  <a:pt x="0" y="0"/>
                </a:moveTo>
                <a:lnTo>
                  <a:pt x="57150" y="0"/>
                </a:lnTo>
                <a:lnTo>
                  <a:pt x="57150" y="57150"/>
                </a:lnTo>
                <a:lnTo>
                  <a:pt x="0" y="57150"/>
                </a:lnTo>
                <a:close/>
              </a:path>
            </a:pathLst>
          </a:custGeom>
          <a:solidFill>
            <a:srgbClr val="BFCED4"/>
          </a:solidFill>
          <a:ln w="4763" cap="flat">
            <a:noFill/>
            <a:prstDash val="solid"/>
            <a:miter/>
          </a:ln>
        </p:spPr>
        <p:txBody>
          <a:bodyPr rtlCol="0" anchor="ctr"/>
          <a:lstStyle/>
          <a:p>
            <a:endParaRPr lang="ru-RU"/>
          </a:p>
        </p:txBody>
      </p:sp>
      <p:pic>
        <p:nvPicPr>
          <p:cNvPr id="28" name="Object 27" descr="preencoded.png">
            <a:extLst>
              <a:ext uri="{FF2B5EF4-FFF2-40B4-BE49-F238E27FC236}">
                <a16:creationId xmlns:a16="http://schemas.microsoft.com/office/drawing/2014/main" id="{F4ECFD4D-3DE8-4423-8D3B-D75F11DEB411}"/>
              </a:ext>
            </a:extLst>
          </p:cNvPr>
          <p:cNvPicPr>
            <a:picLocks noChangeAspect="1"/>
          </p:cNvPicPr>
          <p:nvPr/>
        </p:nvPicPr>
        <p:blipFill>
          <a:blip r:embed="rId22">
            <a:extLst>
              <a:ext uri="{96DAC541-7B7A-43D3-8B79-37D633B846F1}">
                <asvg:svgBlip xmlns="" xmlns:asvg="http://schemas.microsoft.com/office/drawing/2016/SVG/main" r:embed="rId23"/>
              </a:ext>
            </a:extLst>
          </a:blip>
          <a:srcRect/>
          <a:stretch/>
        </p:blipFill>
        <p:spPr>
          <a:xfrm>
            <a:off x="11296650" y="4938713"/>
            <a:ext cx="476250" cy="95250"/>
          </a:xfrm>
          <a:prstGeom prst="rect">
            <a:avLst/>
          </a:prstGeom>
        </p:spPr>
      </p:pic>
      <p:pic>
        <p:nvPicPr>
          <p:cNvPr id="29" name="Object 28" descr="preencoded.png">
            <a:extLst>
              <a:ext uri="{FF2B5EF4-FFF2-40B4-BE49-F238E27FC236}">
                <a16:creationId xmlns:a16="http://schemas.microsoft.com/office/drawing/2014/main" id="{188AF2CF-F826-4B43-B874-1A26613AF809}"/>
              </a:ext>
            </a:extLst>
          </p:cNvPr>
          <p:cNvPicPr>
            <a:picLocks noChangeAspect="1"/>
          </p:cNvPicPr>
          <p:nvPr/>
        </p:nvPicPr>
        <p:blipFill>
          <a:blip r:embed="rId24">
            <a:extLst>
              <a:ext uri="{96DAC541-7B7A-43D3-8B79-37D633B846F1}">
                <asvg:svgBlip xmlns="" xmlns:asvg="http://schemas.microsoft.com/office/drawing/2016/SVG/main" r:embed="rId25"/>
              </a:ext>
            </a:extLst>
          </a:blip>
          <a:srcRect/>
          <a:stretch/>
        </p:blipFill>
        <p:spPr>
          <a:xfrm>
            <a:off x="8624888" y="4900613"/>
            <a:ext cx="123825" cy="114300"/>
          </a:xfrm>
          <a:prstGeom prst="rect">
            <a:avLst/>
          </a:prstGeom>
        </p:spPr>
      </p:pic>
      <p:pic>
        <p:nvPicPr>
          <p:cNvPr id="30" name="Object 29" descr="preencoded.png">
            <a:extLst>
              <a:ext uri="{FF2B5EF4-FFF2-40B4-BE49-F238E27FC236}">
                <a16:creationId xmlns:a16="http://schemas.microsoft.com/office/drawing/2014/main" id="{1C10E6B6-C348-4DEC-A044-CCFE0C6874C1}"/>
              </a:ext>
            </a:extLst>
          </p:cNvPr>
          <p:cNvPicPr>
            <a:picLocks noChangeAspect="1"/>
          </p:cNvPicPr>
          <p:nvPr/>
        </p:nvPicPr>
        <p:blipFill>
          <a:blip r:embed="rId26">
            <a:extLst>
              <a:ext uri="{96DAC541-7B7A-43D3-8B79-37D633B846F1}">
                <asvg:svgBlip xmlns="" xmlns:asvg="http://schemas.microsoft.com/office/drawing/2016/SVG/main" r:embed="rId27"/>
              </a:ext>
            </a:extLst>
          </a:blip>
          <a:srcRect/>
          <a:stretch/>
        </p:blipFill>
        <p:spPr>
          <a:xfrm>
            <a:off x="11644313" y="2700338"/>
            <a:ext cx="123825" cy="147638"/>
          </a:xfrm>
          <a:prstGeom prst="rect">
            <a:avLst/>
          </a:prstGeom>
        </p:spPr>
      </p:pic>
      <p:pic>
        <p:nvPicPr>
          <p:cNvPr id="31" name="Object 30" descr="preencoded.png">
            <a:extLst>
              <a:ext uri="{FF2B5EF4-FFF2-40B4-BE49-F238E27FC236}">
                <a16:creationId xmlns:a16="http://schemas.microsoft.com/office/drawing/2014/main" id="{17B9D9DA-E150-48ED-AD1D-7C3A95962DBC}"/>
              </a:ext>
            </a:extLst>
          </p:cNvPr>
          <p:cNvPicPr>
            <a:picLocks noChangeAspect="1"/>
          </p:cNvPicPr>
          <p:nvPr/>
        </p:nvPicPr>
        <p:blipFill>
          <a:blip r:embed="rId28"/>
          <a:srcRect/>
          <a:stretch/>
        </p:blipFill>
        <p:spPr>
          <a:xfrm>
            <a:off x="10134600" y="2719388"/>
            <a:ext cx="133350" cy="123825"/>
          </a:xfrm>
          <a:prstGeom prst="rect">
            <a:avLst/>
          </a:prstGeom>
        </p:spPr>
      </p:pic>
      <p:pic>
        <p:nvPicPr>
          <p:cNvPr id="32" name="Object 31" descr="preencoded.png">
            <a:extLst>
              <a:ext uri="{FF2B5EF4-FFF2-40B4-BE49-F238E27FC236}">
                <a16:creationId xmlns:a16="http://schemas.microsoft.com/office/drawing/2014/main" id="{3C5B0533-6D03-4623-84C8-2AF066B43941}"/>
              </a:ext>
            </a:extLst>
          </p:cNvPr>
          <p:cNvPicPr>
            <a:picLocks noChangeAspect="1"/>
          </p:cNvPicPr>
          <p:nvPr/>
        </p:nvPicPr>
        <p:blipFill>
          <a:blip r:embed="rId29">
            <a:extLst>
              <a:ext uri="{96DAC541-7B7A-43D3-8B79-37D633B846F1}">
                <asvg:svgBlip xmlns="" xmlns:asvg="http://schemas.microsoft.com/office/drawing/2016/SVG/main" r:embed="rId30"/>
              </a:ext>
            </a:extLst>
          </a:blip>
          <a:srcRect/>
          <a:stretch/>
        </p:blipFill>
        <p:spPr>
          <a:xfrm>
            <a:off x="6157913" y="2928938"/>
            <a:ext cx="966788" cy="500063"/>
          </a:xfrm>
          <a:prstGeom prst="rect">
            <a:avLst/>
          </a:prstGeom>
        </p:spPr>
      </p:pic>
      <p:pic>
        <p:nvPicPr>
          <p:cNvPr id="33" name="Object 32" descr="preencoded.png">
            <a:extLst>
              <a:ext uri="{FF2B5EF4-FFF2-40B4-BE49-F238E27FC236}">
                <a16:creationId xmlns:a16="http://schemas.microsoft.com/office/drawing/2014/main" id="{EF0E8DF8-33AE-41C1-8DDF-7EACA29589CA}"/>
              </a:ext>
            </a:extLst>
          </p:cNvPr>
          <p:cNvPicPr>
            <a:picLocks noChangeAspect="1"/>
          </p:cNvPicPr>
          <p:nvPr/>
        </p:nvPicPr>
        <p:blipFill>
          <a:blip r:embed="rId31">
            <a:extLst>
              <a:ext uri="{96DAC541-7B7A-43D3-8B79-37D633B846F1}">
                <asvg:svgBlip xmlns="" xmlns:asvg="http://schemas.microsoft.com/office/drawing/2016/SVG/main" r:embed="rId32"/>
              </a:ext>
            </a:extLst>
          </a:blip>
          <a:srcRect/>
          <a:stretch/>
        </p:blipFill>
        <p:spPr>
          <a:xfrm>
            <a:off x="6157913" y="5110163"/>
            <a:ext cx="933450" cy="785813"/>
          </a:xfrm>
          <a:prstGeom prst="rect">
            <a:avLst/>
          </a:prstGeom>
        </p:spPr>
      </p:pic>
      <p:pic>
        <p:nvPicPr>
          <p:cNvPr id="34" name="Object 33" descr="preencoded.png">
            <a:extLst>
              <a:ext uri="{FF2B5EF4-FFF2-40B4-BE49-F238E27FC236}">
                <a16:creationId xmlns:a16="http://schemas.microsoft.com/office/drawing/2014/main" id="{FD077851-A3C4-4BAD-8C6B-3726D8DE0220}"/>
              </a:ext>
            </a:extLst>
          </p:cNvPr>
          <p:cNvPicPr>
            <a:picLocks noChangeAspect="1"/>
          </p:cNvPicPr>
          <p:nvPr/>
        </p:nvPicPr>
        <p:blipFill>
          <a:blip r:embed="rId31">
            <a:extLst>
              <a:ext uri="{96DAC541-7B7A-43D3-8B79-37D633B846F1}">
                <asvg:svgBlip xmlns="" xmlns:asvg="http://schemas.microsoft.com/office/drawing/2016/SVG/main" r:embed="rId32"/>
              </a:ext>
            </a:extLst>
          </a:blip>
          <a:srcRect/>
          <a:stretch/>
        </p:blipFill>
        <p:spPr>
          <a:xfrm>
            <a:off x="9167813" y="5110163"/>
            <a:ext cx="933450" cy="785813"/>
          </a:xfrm>
          <a:prstGeom prst="rect">
            <a:avLst/>
          </a:prstGeom>
        </p:spPr>
      </p:pic>
      <p:pic>
        <p:nvPicPr>
          <p:cNvPr id="35" name="Object 34" descr="preencoded.png">
            <a:extLst>
              <a:ext uri="{FF2B5EF4-FFF2-40B4-BE49-F238E27FC236}">
                <a16:creationId xmlns:a16="http://schemas.microsoft.com/office/drawing/2014/main" id="{27EF764C-EFF8-4EB8-855F-255625DE3AEE}"/>
              </a:ext>
            </a:extLst>
          </p:cNvPr>
          <p:cNvPicPr>
            <a:picLocks noChangeAspect="1"/>
          </p:cNvPicPr>
          <p:nvPr/>
        </p:nvPicPr>
        <p:blipFill>
          <a:blip r:embed="rId33">
            <a:extLst>
              <a:ext uri="{96DAC541-7B7A-43D3-8B79-37D633B846F1}">
                <asvg:svgBlip xmlns="" xmlns:asvg="http://schemas.microsoft.com/office/drawing/2016/SVG/main" r:embed="rId34"/>
              </a:ext>
            </a:extLst>
          </a:blip>
          <a:srcRect/>
          <a:stretch/>
        </p:blipFill>
        <p:spPr>
          <a:xfrm>
            <a:off x="10672763" y="5110163"/>
            <a:ext cx="942975" cy="866775"/>
          </a:xfrm>
          <a:prstGeom prst="rect">
            <a:avLst/>
          </a:prstGeom>
        </p:spPr>
      </p:pic>
      <p:grpSp>
        <p:nvGrpSpPr>
          <p:cNvPr id="312" name="Группа 311">
            <a:extLst>
              <a:ext uri="{FF2B5EF4-FFF2-40B4-BE49-F238E27FC236}">
                <a16:creationId xmlns:a16="http://schemas.microsoft.com/office/drawing/2014/main" id="{4D8EB871-E5E3-4A55-B91F-1CE68C26E2EA}"/>
              </a:ext>
            </a:extLst>
          </p:cNvPr>
          <p:cNvGrpSpPr/>
          <p:nvPr userDrawn="1"/>
        </p:nvGrpSpPr>
        <p:grpSpPr>
          <a:xfrm>
            <a:off x="7662862" y="5229225"/>
            <a:ext cx="931937" cy="750095"/>
            <a:chOff x="7662862" y="5229225"/>
            <a:chExt cx="931937" cy="750095"/>
          </a:xfrm>
        </p:grpSpPr>
        <p:sp>
          <p:nvSpPr>
            <p:cNvPr id="309" name="Полилиния: фигура 308">
              <a:extLst>
                <a:ext uri="{FF2B5EF4-FFF2-40B4-BE49-F238E27FC236}">
                  <a16:creationId xmlns:a16="http://schemas.microsoft.com/office/drawing/2014/main" id="{F51F1F6B-378F-41B1-A652-545829A77E50}"/>
                </a:ext>
              </a:extLst>
            </p:cNvPr>
            <p:cNvSpPr/>
            <p:nvPr/>
          </p:nvSpPr>
          <p:spPr>
            <a:xfrm>
              <a:off x="7665244" y="5229225"/>
              <a:ext cx="0" cy="142875"/>
            </a:xfrm>
            <a:custGeom>
              <a:avLst/>
              <a:gdLst>
                <a:gd name="connsiteX0" fmla="*/ 0 w 0"/>
                <a:gd name="connsiteY0" fmla="*/ 0 h 142875"/>
                <a:gd name="connsiteX1" fmla="*/ 0 w 0"/>
                <a:gd name="connsiteY1" fmla="*/ 142875 h 142875"/>
              </a:gdLst>
              <a:ahLst/>
              <a:cxnLst>
                <a:cxn ang="0">
                  <a:pos x="connsiteX0" y="connsiteY0"/>
                </a:cxn>
                <a:cxn ang="0">
                  <a:pos x="connsiteX1" y="connsiteY1"/>
                </a:cxn>
              </a:cxnLst>
              <a:rect l="l" t="t" r="r" b="b"/>
              <a:pathLst>
                <a:path h="142875">
                  <a:moveTo>
                    <a:pt x="0" y="0"/>
                  </a:moveTo>
                  <a:lnTo>
                    <a:pt x="0" y="142875"/>
                  </a:lnTo>
                </a:path>
              </a:pathLst>
            </a:custGeom>
            <a:ln w="4763" cap="flat">
              <a:solidFill>
                <a:srgbClr val="E8392C"/>
              </a:solidFill>
              <a:prstDash val="solid"/>
              <a:miter/>
            </a:ln>
          </p:spPr>
          <p:txBody>
            <a:bodyPr rtlCol="0" anchor="ctr"/>
            <a:lstStyle/>
            <a:p>
              <a:endParaRPr lang="ru-RU"/>
            </a:p>
          </p:txBody>
        </p:sp>
        <p:sp>
          <p:nvSpPr>
            <p:cNvPr id="310" name="Полилиния: фигура 309">
              <a:extLst>
                <a:ext uri="{FF2B5EF4-FFF2-40B4-BE49-F238E27FC236}">
                  <a16:creationId xmlns:a16="http://schemas.microsoft.com/office/drawing/2014/main" id="{C69052E6-FEF2-4CCC-BBE9-EFC53DF5F28E}"/>
                </a:ext>
              </a:extLst>
            </p:cNvPr>
            <p:cNvSpPr/>
            <p:nvPr/>
          </p:nvSpPr>
          <p:spPr>
            <a:xfrm>
              <a:off x="7662862" y="5231606"/>
              <a:ext cx="914400" cy="4762"/>
            </a:xfrm>
            <a:custGeom>
              <a:avLst/>
              <a:gdLst>
                <a:gd name="connsiteX0" fmla="*/ 914400 w 914400"/>
                <a:gd name="connsiteY0" fmla="*/ 0 h 4762"/>
                <a:gd name="connsiteX1" fmla="*/ 0 w 914400"/>
                <a:gd name="connsiteY1" fmla="*/ 0 h 4762"/>
              </a:gdLst>
              <a:ahLst/>
              <a:cxnLst>
                <a:cxn ang="0">
                  <a:pos x="connsiteX0" y="connsiteY0"/>
                </a:cxn>
                <a:cxn ang="0">
                  <a:pos x="connsiteX1" y="connsiteY1"/>
                </a:cxn>
              </a:cxnLst>
              <a:rect l="l" t="t" r="r" b="b"/>
              <a:pathLst>
                <a:path w="914400" h="4762">
                  <a:moveTo>
                    <a:pt x="914400" y="0"/>
                  </a:moveTo>
                  <a:lnTo>
                    <a:pt x="0" y="0"/>
                  </a:lnTo>
                </a:path>
              </a:pathLst>
            </a:custGeom>
            <a:ln w="4763" cap="flat">
              <a:solidFill>
                <a:srgbClr val="E8392C"/>
              </a:solidFill>
              <a:prstDash val="solid"/>
              <a:miter/>
            </a:ln>
          </p:spPr>
          <p:txBody>
            <a:bodyPr rtlCol="0" anchor="ctr"/>
            <a:lstStyle/>
            <a:p>
              <a:endParaRPr lang="ru-RU"/>
            </a:p>
          </p:txBody>
        </p:sp>
        <p:sp>
          <p:nvSpPr>
            <p:cNvPr id="311" name="Полилиния: фигура 310">
              <a:extLst>
                <a:ext uri="{FF2B5EF4-FFF2-40B4-BE49-F238E27FC236}">
                  <a16:creationId xmlns:a16="http://schemas.microsoft.com/office/drawing/2014/main" id="{F4A0A1E5-FCE3-4AF6-829B-2042118881E3}"/>
                </a:ext>
              </a:extLst>
            </p:cNvPr>
            <p:cNvSpPr/>
            <p:nvPr/>
          </p:nvSpPr>
          <p:spPr>
            <a:xfrm>
              <a:off x="8559726" y="5229225"/>
              <a:ext cx="35073" cy="750095"/>
            </a:xfrm>
            <a:custGeom>
              <a:avLst/>
              <a:gdLst>
                <a:gd name="connsiteX0" fmla="*/ 15851 w 35073"/>
                <a:gd name="connsiteY0" fmla="*/ 749399 h 750095"/>
                <a:gd name="connsiteX1" fmla="*/ 19223 w 35073"/>
                <a:gd name="connsiteY1" fmla="*/ 749399 h 750095"/>
                <a:gd name="connsiteX2" fmla="*/ 34377 w 35073"/>
                <a:gd name="connsiteY2" fmla="*/ 734245 h 750095"/>
                <a:gd name="connsiteX3" fmla="*/ 34377 w 35073"/>
                <a:gd name="connsiteY3" fmla="*/ 730873 h 750095"/>
                <a:gd name="connsiteX4" fmla="*/ 31005 w 35073"/>
                <a:gd name="connsiteY4" fmla="*/ 730873 h 750095"/>
                <a:gd name="connsiteX5" fmla="*/ 17537 w 35073"/>
                <a:gd name="connsiteY5" fmla="*/ 744346 h 750095"/>
                <a:gd name="connsiteX6" fmla="*/ 4068 w 35073"/>
                <a:gd name="connsiteY6" fmla="*/ 730873 h 750095"/>
                <a:gd name="connsiteX7" fmla="*/ 697 w 35073"/>
                <a:gd name="connsiteY7" fmla="*/ 730873 h 750095"/>
                <a:gd name="connsiteX8" fmla="*/ 697 w 35073"/>
                <a:gd name="connsiteY8" fmla="*/ 734245 h 750095"/>
                <a:gd name="connsiteX9" fmla="*/ 15851 w 35073"/>
                <a:gd name="connsiteY9" fmla="*/ 749399 h 750095"/>
                <a:gd name="connsiteX10" fmla="*/ 15155 w 35073"/>
                <a:gd name="connsiteY10" fmla="*/ 0 h 750095"/>
                <a:gd name="connsiteX11" fmla="*/ 15155 w 35073"/>
                <a:gd name="connsiteY11" fmla="*/ 747713 h 750095"/>
                <a:gd name="connsiteX12" fmla="*/ 19918 w 35073"/>
                <a:gd name="connsiteY12" fmla="*/ 747713 h 750095"/>
                <a:gd name="connsiteX13" fmla="*/ 19918 w 35073"/>
                <a:gd name="connsiteY13" fmla="*/ 0 h 750095"/>
                <a:gd name="connsiteX14" fmla="*/ 15155 w 35073"/>
                <a:gd name="connsiteY14" fmla="*/ 0 h 75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73" h="750095">
                  <a:moveTo>
                    <a:pt x="15851" y="749399"/>
                  </a:moveTo>
                  <a:cubicBezTo>
                    <a:pt x="16784" y="750328"/>
                    <a:pt x="18289" y="750328"/>
                    <a:pt x="19223" y="749399"/>
                  </a:cubicBezTo>
                  <a:lnTo>
                    <a:pt x="34377" y="734245"/>
                  </a:lnTo>
                  <a:cubicBezTo>
                    <a:pt x="35306" y="733311"/>
                    <a:pt x="35306" y="731806"/>
                    <a:pt x="34377" y="730873"/>
                  </a:cubicBezTo>
                  <a:cubicBezTo>
                    <a:pt x="33443" y="729944"/>
                    <a:pt x="31939" y="729944"/>
                    <a:pt x="31005" y="730873"/>
                  </a:cubicBezTo>
                  <a:lnTo>
                    <a:pt x="17537" y="744346"/>
                  </a:lnTo>
                  <a:lnTo>
                    <a:pt x="4068" y="730873"/>
                  </a:lnTo>
                  <a:cubicBezTo>
                    <a:pt x="3135" y="729944"/>
                    <a:pt x="1630" y="729944"/>
                    <a:pt x="697" y="730873"/>
                  </a:cubicBezTo>
                  <a:cubicBezTo>
                    <a:pt x="-232" y="731806"/>
                    <a:pt x="-232" y="733311"/>
                    <a:pt x="697" y="734245"/>
                  </a:cubicBezTo>
                  <a:lnTo>
                    <a:pt x="15851" y="749399"/>
                  </a:lnTo>
                  <a:close/>
                  <a:moveTo>
                    <a:pt x="15155" y="0"/>
                  </a:moveTo>
                  <a:lnTo>
                    <a:pt x="15155" y="747713"/>
                  </a:lnTo>
                  <a:lnTo>
                    <a:pt x="19918" y="747713"/>
                  </a:lnTo>
                  <a:lnTo>
                    <a:pt x="19918" y="0"/>
                  </a:lnTo>
                  <a:lnTo>
                    <a:pt x="15155" y="0"/>
                  </a:lnTo>
                  <a:close/>
                </a:path>
              </a:pathLst>
            </a:custGeom>
            <a:solidFill>
              <a:srgbClr val="E8392C"/>
            </a:solidFill>
            <a:ln w="4763" cap="flat">
              <a:noFill/>
              <a:prstDash val="solid"/>
              <a:miter/>
            </a:ln>
          </p:spPr>
          <p:txBody>
            <a:bodyPr rtlCol="0" anchor="ctr"/>
            <a:lstStyle/>
            <a:p>
              <a:endParaRPr lang="ru-RU"/>
            </a:p>
          </p:txBody>
        </p:sp>
      </p:grpSp>
      <p:pic>
        <p:nvPicPr>
          <p:cNvPr id="37" name="Object 36" descr="preencoded.png">
            <a:extLst>
              <a:ext uri="{FF2B5EF4-FFF2-40B4-BE49-F238E27FC236}">
                <a16:creationId xmlns:a16="http://schemas.microsoft.com/office/drawing/2014/main" id="{0FA1FD14-74D2-4E4B-9F09-4DE1ABF7708E}"/>
              </a:ext>
            </a:extLst>
          </p:cNvPr>
          <p:cNvPicPr>
            <a:picLocks noChangeAspect="1"/>
          </p:cNvPicPr>
          <p:nvPr/>
        </p:nvPicPr>
        <p:blipFill>
          <a:blip r:embed="rId35">
            <a:extLst>
              <a:ext uri="{96DAC541-7B7A-43D3-8B79-37D633B846F1}">
                <asvg:svgBlip xmlns="" xmlns:asvg="http://schemas.microsoft.com/office/drawing/2016/SVG/main" r:embed="rId36"/>
              </a:ext>
            </a:extLst>
          </a:blip>
          <a:srcRect/>
          <a:stretch/>
        </p:blipFill>
        <p:spPr>
          <a:xfrm>
            <a:off x="6300788" y="5338763"/>
            <a:ext cx="404813" cy="557213"/>
          </a:xfrm>
          <a:prstGeom prst="rect">
            <a:avLst/>
          </a:prstGeom>
        </p:spPr>
      </p:pic>
      <p:pic>
        <p:nvPicPr>
          <p:cNvPr id="38" name="Object 37" descr="preencoded.png">
            <a:extLst>
              <a:ext uri="{FF2B5EF4-FFF2-40B4-BE49-F238E27FC236}">
                <a16:creationId xmlns:a16="http://schemas.microsoft.com/office/drawing/2014/main" id="{82905E1B-0781-4355-9C9F-9F335D4E36F6}"/>
              </a:ext>
            </a:extLst>
          </p:cNvPr>
          <p:cNvPicPr>
            <a:picLocks noChangeAspect="1"/>
          </p:cNvPicPr>
          <p:nvPr/>
        </p:nvPicPr>
        <p:blipFill>
          <a:blip r:embed="rId37">
            <a:extLst>
              <a:ext uri="{96DAC541-7B7A-43D3-8B79-37D633B846F1}">
                <asvg:svgBlip xmlns="" xmlns:asvg="http://schemas.microsoft.com/office/drawing/2016/SVG/main" r:embed="rId38"/>
              </a:ext>
            </a:extLst>
          </a:blip>
          <a:srcRect/>
          <a:stretch/>
        </p:blipFill>
        <p:spPr>
          <a:xfrm>
            <a:off x="9310688" y="5457825"/>
            <a:ext cx="404813" cy="438150"/>
          </a:xfrm>
          <a:prstGeom prst="rect">
            <a:avLst/>
          </a:prstGeom>
        </p:spPr>
      </p:pic>
      <p:pic>
        <p:nvPicPr>
          <p:cNvPr id="39" name="Object 38" descr="preencoded.png">
            <a:extLst>
              <a:ext uri="{FF2B5EF4-FFF2-40B4-BE49-F238E27FC236}">
                <a16:creationId xmlns:a16="http://schemas.microsoft.com/office/drawing/2014/main" id="{B9BB33A2-8F55-4A44-B648-D6A75E91EF56}"/>
              </a:ext>
            </a:extLst>
          </p:cNvPr>
          <p:cNvPicPr>
            <a:picLocks noChangeAspect="1"/>
          </p:cNvPicPr>
          <p:nvPr/>
        </p:nvPicPr>
        <p:blipFill>
          <a:blip r:embed="rId39">
            <a:extLst>
              <a:ext uri="{96DAC541-7B7A-43D3-8B79-37D633B846F1}">
                <asvg:svgBlip xmlns="" xmlns:asvg="http://schemas.microsoft.com/office/drawing/2016/SVG/main" r:embed="rId40"/>
              </a:ext>
            </a:extLst>
          </a:blip>
          <a:srcRect/>
          <a:stretch/>
        </p:blipFill>
        <p:spPr>
          <a:xfrm>
            <a:off x="10815638" y="5595938"/>
            <a:ext cx="404813" cy="381000"/>
          </a:xfrm>
          <a:prstGeom prst="rect">
            <a:avLst/>
          </a:prstGeom>
        </p:spPr>
      </p:pic>
      <p:pic>
        <p:nvPicPr>
          <p:cNvPr id="40" name="Object 39" descr="preencoded.png">
            <a:extLst>
              <a:ext uri="{FF2B5EF4-FFF2-40B4-BE49-F238E27FC236}">
                <a16:creationId xmlns:a16="http://schemas.microsoft.com/office/drawing/2014/main" id="{F9E28B16-3552-41DE-8732-D753D4E59423}"/>
              </a:ext>
            </a:extLst>
          </p:cNvPr>
          <p:cNvPicPr>
            <a:picLocks noChangeAspect="1"/>
          </p:cNvPicPr>
          <p:nvPr/>
        </p:nvPicPr>
        <p:blipFill>
          <a:blip r:embed="rId41">
            <a:extLst>
              <a:ext uri="{96DAC541-7B7A-43D3-8B79-37D633B846F1}">
                <asvg:svgBlip xmlns="" xmlns:asvg="http://schemas.microsoft.com/office/drawing/2016/SVG/main" r:embed="rId42"/>
              </a:ext>
            </a:extLst>
          </a:blip>
          <a:srcRect/>
          <a:stretch/>
        </p:blipFill>
        <p:spPr>
          <a:xfrm>
            <a:off x="7805738" y="5338763"/>
            <a:ext cx="404813" cy="404813"/>
          </a:xfrm>
          <a:prstGeom prst="rect">
            <a:avLst/>
          </a:prstGeom>
        </p:spPr>
      </p:pic>
      <p:pic>
        <p:nvPicPr>
          <p:cNvPr id="41" name="Object 40" descr="preencoded.png">
            <a:extLst>
              <a:ext uri="{FF2B5EF4-FFF2-40B4-BE49-F238E27FC236}">
                <a16:creationId xmlns:a16="http://schemas.microsoft.com/office/drawing/2014/main" id="{7AC8F78F-6844-43E0-B0C8-4D2F2803F5C6}"/>
              </a:ext>
            </a:extLst>
          </p:cNvPr>
          <p:cNvPicPr>
            <a:picLocks noChangeAspect="1"/>
          </p:cNvPicPr>
          <p:nvPr/>
        </p:nvPicPr>
        <p:blipFill>
          <a:blip r:embed="rId43">
            <a:extLst>
              <a:ext uri="{96DAC541-7B7A-43D3-8B79-37D633B846F1}">
                <asvg:svgBlip xmlns="" xmlns:asvg="http://schemas.microsoft.com/office/drawing/2016/SVG/main" r:embed="rId44"/>
              </a:ext>
            </a:extLst>
          </a:blip>
          <a:srcRect/>
          <a:stretch/>
        </p:blipFill>
        <p:spPr>
          <a:xfrm>
            <a:off x="7662863" y="2928938"/>
            <a:ext cx="966788" cy="581025"/>
          </a:xfrm>
          <a:prstGeom prst="rect">
            <a:avLst/>
          </a:prstGeom>
        </p:spPr>
      </p:pic>
      <p:pic>
        <p:nvPicPr>
          <p:cNvPr id="42" name="Object 41" descr="preencoded.png">
            <a:extLst>
              <a:ext uri="{FF2B5EF4-FFF2-40B4-BE49-F238E27FC236}">
                <a16:creationId xmlns:a16="http://schemas.microsoft.com/office/drawing/2014/main" id="{033DCD24-BE0C-40A5-8358-7649D76B49E8}"/>
              </a:ext>
            </a:extLst>
          </p:cNvPr>
          <p:cNvPicPr>
            <a:picLocks noChangeAspect="1"/>
          </p:cNvPicPr>
          <p:nvPr/>
        </p:nvPicPr>
        <p:blipFill>
          <a:blip r:embed="rId45">
            <a:extLst>
              <a:ext uri="{96DAC541-7B7A-43D3-8B79-37D633B846F1}">
                <asvg:svgBlip xmlns="" xmlns:asvg="http://schemas.microsoft.com/office/drawing/2016/SVG/main" r:embed="rId46"/>
              </a:ext>
            </a:extLst>
          </a:blip>
          <a:srcRect/>
          <a:stretch/>
        </p:blipFill>
        <p:spPr>
          <a:xfrm>
            <a:off x="9167813" y="2928938"/>
            <a:ext cx="966788" cy="766763"/>
          </a:xfrm>
          <a:prstGeom prst="rect">
            <a:avLst/>
          </a:prstGeom>
        </p:spPr>
      </p:pic>
      <p:pic>
        <p:nvPicPr>
          <p:cNvPr id="43" name="Object 42" descr="preencoded.png">
            <a:extLst>
              <a:ext uri="{FF2B5EF4-FFF2-40B4-BE49-F238E27FC236}">
                <a16:creationId xmlns:a16="http://schemas.microsoft.com/office/drawing/2014/main" id="{30BDC4C0-D00B-4F7F-A8E1-CA8BEB253043}"/>
              </a:ext>
            </a:extLst>
          </p:cNvPr>
          <p:cNvPicPr>
            <a:picLocks noChangeAspect="1"/>
          </p:cNvPicPr>
          <p:nvPr/>
        </p:nvPicPr>
        <p:blipFill>
          <a:blip r:embed="rId47">
            <a:extLst>
              <a:ext uri="{96DAC541-7B7A-43D3-8B79-37D633B846F1}">
                <asvg:svgBlip xmlns="" xmlns:asvg="http://schemas.microsoft.com/office/drawing/2016/SVG/main" r:embed="rId48"/>
              </a:ext>
            </a:extLst>
          </a:blip>
          <a:srcRect/>
          <a:stretch/>
        </p:blipFill>
        <p:spPr>
          <a:xfrm>
            <a:off x="10672763" y="2928938"/>
            <a:ext cx="933450" cy="338138"/>
          </a:xfrm>
          <a:prstGeom prst="rect">
            <a:avLst/>
          </a:prstGeom>
        </p:spPr>
      </p:pic>
      <p:pic>
        <p:nvPicPr>
          <p:cNvPr id="44" name="Object 43" descr="preencoded.png">
            <a:extLst>
              <a:ext uri="{FF2B5EF4-FFF2-40B4-BE49-F238E27FC236}">
                <a16:creationId xmlns:a16="http://schemas.microsoft.com/office/drawing/2014/main" id="{2C8954B2-E190-4B9C-8D98-BF3A9740DEF9}"/>
              </a:ext>
            </a:extLst>
          </p:cNvPr>
          <p:cNvPicPr>
            <a:picLocks noChangeAspect="1"/>
          </p:cNvPicPr>
          <p:nvPr/>
        </p:nvPicPr>
        <p:blipFill>
          <a:blip r:embed="rId49">
            <a:extLst>
              <a:ext uri="{96DAC541-7B7A-43D3-8B79-37D633B846F1}">
                <asvg:svgBlip xmlns="" xmlns:asvg="http://schemas.microsoft.com/office/drawing/2016/SVG/main" r:embed="rId50"/>
              </a:ext>
            </a:extLst>
          </a:blip>
          <a:srcRect/>
          <a:stretch/>
        </p:blipFill>
        <p:spPr>
          <a:xfrm>
            <a:off x="6300788" y="3086100"/>
            <a:ext cx="404813" cy="342900"/>
          </a:xfrm>
          <a:prstGeom prst="rect">
            <a:avLst/>
          </a:prstGeom>
        </p:spPr>
      </p:pic>
      <p:pic>
        <p:nvPicPr>
          <p:cNvPr id="45" name="Object 44" descr="preencoded.png">
            <a:extLst>
              <a:ext uri="{FF2B5EF4-FFF2-40B4-BE49-F238E27FC236}">
                <a16:creationId xmlns:a16="http://schemas.microsoft.com/office/drawing/2014/main" id="{08129A71-1A14-4558-B33A-45C86C20FF3F}"/>
              </a:ext>
            </a:extLst>
          </p:cNvPr>
          <p:cNvPicPr>
            <a:picLocks noChangeAspect="1"/>
          </p:cNvPicPr>
          <p:nvPr/>
        </p:nvPicPr>
        <p:blipFill>
          <a:blip r:embed="rId51">
            <a:extLst>
              <a:ext uri="{96DAC541-7B7A-43D3-8B79-37D633B846F1}">
                <asvg:svgBlip xmlns="" xmlns:asvg="http://schemas.microsoft.com/office/drawing/2016/SVG/main" r:embed="rId52"/>
              </a:ext>
            </a:extLst>
          </a:blip>
          <a:srcRect/>
          <a:stretch/>
        </p:blipFill>
        <p:spPr>
          <a:xfrm>
            <a:off x="7805738" y="3109913"/>
            <a:ext cx="404813" cy="400050"/>
          </a:xfrm>
          <a:prstGeom prst="rect">
            <a:avLst/>
          </a:prstGeom>
        </p:spPr>
      </p:pic>
      <p:pic>
        <p:nvPicPr>
          <p:cNvPr id="46" name="Object 45" descr="preencoded.png">
            <a:extLst>
              <a:ext uri="{FF2B5EF4-FFF2-40B4-BE49-F238E27FC236}">
                <a16:creationId xmlns:a16="http://schemas.microsoft.com/office/drawing/2014/main" id="{76E8ACDC-4341-4647-BD85-09753AC42528}"/>
              </a:ext>
            </a:extLst>
          </p:cNvPr>
          <p:cNvPicPr>
            <a:picLocks noChangeAspect="1"/>
          </p:cNvPicPr>
          <p:nvPr/>
        </p:nvPicPr>
        <p:blipFill>
          <a:blip r:embed="rId53">
            <a:extLst>
              <a:ext uri="{96DAC541-7B7A-43D3-8B79-37D633B846F1}">
                <asvg:svgBlip xmlns="" xmlns:asvg="http://schemas.microsoft.com/office/drawing/2016/SVG/main" r:embed="rId54"/>
              </a:ext>
            </a:extLst>
          </a:blip>
          <a:srcRect/>
          <a:stretch/>
        </p:blipFill>
        <p:spPr>
          <a:xfrm>
            <a:off x="9310688" y="3248025"/>
            <a:ext cx="404813" cy="447675"/>
          </a:xfrm>
          <a:prstGeom prst="rect">
            <a:avLst/>
          </a:prstGeom>
        </p:spPr>
      </p:pic>
      <p:pic>
        <p:nvPicPr>
          <p:cNvPr id="47" name="Object 46" descr="preencoded.png">
            <a:extLst>
              <a:ext uri="{FF2B5EF4-FFF2-40B4-BE49-F238E27FC236}">
                <a16:creationId xmlns:a16="http://schemas.microsoft.com/office/drawing/2014/main" id="{D2CC236D-FB7D-408F-BEAE-9A581174DBF0}"/>
              </a:ext>
            </a:extLst>
          </p:cNvPr>
          <p:cNvPicPr>
            <a:picLocks noChangeAspect="1"/>
          </p:cNvPicPr>
          <p:nvPr/>
        </p:nvPicPr>
        <p:blipFill>
          <a:blip r:embed="rId55">
            <a:extLst>
              <a:ext uri="{96DAC541-7B7A-43D3-8B79-37D633B846F1}">
                <asvg:svgBlip xmlns="" xmlns:asvg="http://schemas.microsoft.com/office/drawing/2016/SVG/main" r:embed="rId56"/>
              </a:ext>
            </a:extLst>
          </a:blip>
          <a:srcRect/>
          <a:stretch/>
        </p:blipFill>
        <p:spPr>
          <a:xfrm>
            <a:off x="10825163" y="3248025"/>
            <a:ext cx="395288" cy="585788"/>
          </a:xfrm>
          <a:prstGeom prst="rect">
            <a:avLst/>
          </a:prstGeom>
        </p:spPr>
      </p:pic>
      <p:sp>
        <p:nvSpPr>
          <p:cNvPr id="174" name="Овал 173">
            <a:extLst>
              <a:ext uri="{FF2B5EF4-FFF2-40B4-BE49-F238E27FC236}">
                <a16:creationId xmlns:a16="http://schemas.microsoft.com/office/drawing/2014/main" id="{761CB5CB-21E2-4819-A2CD-A84B78DCC682}"/>
              </a:ext>
            </a:extLst>
          </p:cNvPr>
          <p:cNvSpPr/>
          <p:nvPr userDrawn="1"/>
        </p:nvSpPr>
        <p:spPr>
          <a:xfrm>
            <a:off x="11668125" y="238125"/>
            <a:ext cx="285750" cy="285750"/>
          </a:xfrm>
          <a:prstGeom prst="ellipse">
            <a:avLst/>
          </a:prstGeom>
          <a:solidFill>
            <a:srgbClr val="5FAF2D"/>
          </a:solidFill>
          <a:ln w="4763" cap="flat">
            <a:noFill/>
            <a:prstDash val="solid"/>
            <a:miter/>
          </a:ln>
        </p:spPr>
        <p:txBody>
          <a:bodyPr rtlCol="0" anchor="ctr"/>
          <a:lstStyle/>
          <a:p>
            <a:endParaRPr lang="ru-RU"/>
          </a:p>
        </p:txBody>
      </p:sp>
      <p:sp>
        <p:nvSpPr>
          <p:cNvPr id="175" name="Номер слайда 6">
            <a:extLst>
              <a:ext uri="{FF2B5EF4-FFF2-40B4-BE49-F238E27FC236}">
                <a16:creationId xmlns:a16="http://schemas.microsoft.com/office/drawing/2014/main" id="{6AC50D85-801E-472B-8A10-07928B3A987E}"/>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
        <p:nvSpPr>
          <p:cNvPr id="176" name="Текст 10">
            <a:extLst>
              <a:ext uri="{FF2B5EF4-FFF2-40B4-BE49-F238E27FC236}">
                <a16:creationId xmlns:a16="http://schemas.microsoft.com/office/drawing/2014/main" id="{D8E9FE97-3E21-4812-9414-3E54588F52E7}"/>
              </a:ext>
            </a:extLst>
          </p:cNvPr>
          <p:cNvSpPr>
            <a:spLocks noGrp="1"/>
          </p:cNvSpPr>
          <p:nvPr>
            <p:ph type="body" sz="quarter" idx="40" hasCustomPrompt="1"/>
          </p:nvPr>
        </p:nvSpPr>
        <p:spPr>
          <a:xfrm>
            <a:off x="336627" y="683259"/>
            <a:ext cx="5759373" cy="914400"/>
          </a:xfrm>
          <a:prstGeom prst="rect">
            <a:avLst/>
          </a:prstGeom>
        </p:spPr>
        <p:txBody>
          <a:bodyPr/>
          <a:lstStyle>
            <a:lvl1pPr marL="0" indent="0">
              <a:lnSpc>
                <a:spcPts val="3200"/>
              </a:lnSpc>
              <a:spcBef>
                <a:spcPts val="0"/>
              </a:spcBef>
              <a:buNone/>
              <a:defRPr sz="3600" spc="-100" baseline="0">
                <a:ln w="12700">
                  <a:noFill/>
                </a:ln>
                <a:solidFill>
                  <a:schemeClr val="tx1"/>
                </a:solidFill>
                <a:latin typeface="+mj-lt"/>
              </a:defRPr>
            </a:lvl1pPr>
          </a:lstStyle>
          <a:p>
            <a:pPr lvl="0"/>
            <a:r>
              <a:rPr lang="ru-RU" dirty="0"/>
              <a:t>Консолидация сетевой продуктовой розницы</a:t>
            </a:r>
          </a:p>
        </p:txBody>
      </p:sp>
      <p:sp>
        <p:nvSpPr>
          <p:cNvPr id="177" name="Текст 21">
            <a:extLst>
              <a:ext uri="{FF2B5EF4-FFF2-40B4-BE49-F238E27FC236}">
                <a16:creationId xmlns:a16="http://schemas.microsoft.com/office/drawing/2014/main" id="{8AD0BE4A-F1F0-4827-94B9-EB5DDC3948DF}"/>
              </a:ext>
            </a:extLst>
          </p:cNvPr>
          <p:cNvSpPr>
            <a:spLocks noGrp="1"/>
          </p:cNvSpPr>
          <p:nvPr>
            <p:ph type="body" sz="quarter" idx="20" hasCustomPrompt="1"/>
          </p:nvPr>
        </p:nvSpPr>
        <p:spPr>
          <a:xfrm>
            <a:off x="7770020" y="762000"/>
            <a:ext cx="3836193" cy="835659"/>
          </a:xfrm>
          <a:prstGeom prst="rect">
            <a:avLst/>
          </a:prstGeom>
        </p:spPr>
        <p:txBody>
          <a:bodyPr/>
          <a:lstStyle>
            <a:lvl1pPr marL="0" indent="0">
              <a:lnSpc>
                <a:spcPts val="1800"/>
              </a:lnSpc>
              <a:spcBef>
                <a:spcPts val="0"/>
              </a:spcBef>
              <a:buNone/>
              <a:defRPr sz="1300" spc="-10" baseline="0">
                <a:solidFill>
                  <a:schemeClr val="accent5"/>
                </a:solidFill>
              </a:defRPr>
            </a:lvl1pPr>
            <a:lvl2pPr>
              <a:defRPr sz="1400"/>
            </a:lvl2pPr>
            <a:lvl3pPr>
              <a:defRPr sz="1400"/>
            </a:lvl3pPr>
            <a:lvl4pPr>
              <a:defRPr sz="1400"/>
            </a:lvl4pPr>
            <a:lvl5pPr>
              <a:defRPr sz="1400"/>
            </a:lvl5pPr>
          </a:lstStyle>
          <a:p>
            <a:pPr lvl="0"/>
            <a:r>
              <a:rPr lang="ru-RU" dirty="0"/>
              <a:t>Сетевая розница будет продолжать рост за счет консолидации. К 2029 году доля топ-8 сетей составит ~ Х%</a:t>
            </a:r>
          </a:p>
        </p:txBody>
      </p:sp>
      <p:sp>
        <p:nvSpPr>
          <p:cNvPr id="178" name="Текст 21">
            <a:extLst>
              <a:ext uri="{FF2B5EF4-FFF2-40B4-BE49-F238E27FC236}">
                <a16:creationId xmlns:a16="http://schemas.microsoft.com/office/drawing/2014/main" id="{BE38224F-628E-4D9F-9238-BC21725CBE75}"/>
              </a:ext>
            </a:extLst>
          </p:cNvPr>
          <p:cNvSpPr>
            <a:spLocks noGrp="1"/>
          </p:cNvSpPr>
          <p:nvPr>
            <p:ph type="body" sz="quarter" idx="57" hasCustomPrompt="1"/>
          </p:nvPr>
        </p:nvSpPr>
        <p:spPr>
          <a:xfrm>
            <a:off x="336626" y="2119313"/>
            <a:ext cx="4659237" cy="303014"/>
          </a:xfrm>
          <a:prstGeom prst="rect">
            <a:avLst/>
          </a:prstGeom>
        </p:spPr>
        <p:txBody>
          <a:bodyPr/>
          <a:lstStyle>
            <a:lvl1pPr marL="0" indent="0">
              <a:lnSpc>
                <a:spcPct val="100000"/>
              </a:lnSpc>
              <a:buNone/>
              <a:defRPr sz="1100" spc="-20" baseline="0">
                <a:solidFill>
                  <a:schemeClr val="tx1"/>
                </a:solidFill>
                <a:latin typeface="+mj-lt"/>
              </a:defRPr>
            </a:lvl1pPr>
            <a:lvl2pPr>
              <a:defRPr sz="1400"/>
            </a:lvl2pPr>
            <a:lvl3pPr>
              <a:defRPr sz="1400"/>
            </a:lvl3pPr>
            <a:lvl4pPr>
              <a:defRPr sz="1400"/>
            </a:lvl4pPr>
            <a:lvl5pPr>
              <a:defRPr sz="1400"/>
            </a:lvl5pPr>
          </a:lstStyle>
          <a:p>
            <a:pPr lvl="0"/>
            <a:r>
              <a:rPr lang="ru-RU" dirty="0"/>
              <a:t>Доли топ-8 игроков продуктовой розницы 2019 –2029, %</a:t>
            </a:r>
          </a:p>
        </p:txBody>
      </p:sp>
      <p:sp>
        <p:nvSpPr>
          <p:cNvPr id="179" name="Текст 21">
            <a:extLst>
              <a:ext uri="{FF2B5EF4-FFF2-40B4-BE49-F238E27FC236}">
                <a16:creationId xmlns:a16="http://schemas.microsoft.com/office/drawing/2014/main" id="{9FEB6EC1-7581-4BE1-9157-A18BD6FA1BDA}"/>
              </a:ext>
            </a:extLst>
          </p:cNvPr>
          <p:cNvSpPr>
            <a:spLocks noGrp="1"/>
          </p:cNvSpPr>
          <p:nvPr>
            <p:ph type="body" sz="quarter" idx="58" hasCustomPrompt="1"/>
          </p:nvPr>
        </p:nvSpPr>
        <p:spPr>
          <a:xfrm>
            <a:off x="6057254" y="2119313"/>
            <a:ext cx="4659237" cy="303014"/>
          </a:xfrm>
          <a:prstGeom prst="rect">
            <a:avLst/>
          </a:prstGeom>
        </p:spPr>
        <p:txBody>
          <a:bodyPr/>
          <a:lstStyle>
            <a:lvl1pPr marL="0" indent="0">
              <a:lnSpc>
                <a:spcPct val="100000"/>
              </a:lnSpc>
              <a:buNone/>
              <a:defRPr sz="1100" spc="-20" baseline="0">
                <a:solidFill>
                  <a:schemeClr val="tx1"/>
                </a:solidFill>
                <a:latin typeface="+mj-lt"/>
              </a:defRPr>
            </a:lvl1pPr>
            <a:lvl2pPr>
              <a:defRPr sz="1400"/>
            </a:lvl2pPr>
            <a:lvl3pPr>
              <a:defRPr sz="1400"/>
            </a:lvl3pPr>
            <a:lvl4pPr>
              <a:defRPr sz="1400"/>
            </a:lvl4pPr>
            <a:lvl5pPr>
              <a:defRPr sz="1400"/>
            </a:lvl5pPr>
          </a:lstStyle>
          <a:p>
            <a:pPr lvl="0"/>
            <a:r>
              <a:rPr lang="ru-RU" dirty="0"/>
              <a:t>Темпы роста топ-8 игроков продуктовой розницы 2019 –2024, %</a:t>
            </a:r>
          </a:p>
        </p:txBody>
      </p:sp>
      <p:sp>
        <p:nvSpPr>
          <p:cNvPr id="180" name="Текст 21">
            <a:extLst>
              <a:ext uri="{FF2B5EF4-FFF2-40B4-BE49-F238E27FC236}">
                <a16:creationId xmlns:a16="http://schemas.microsoft.com/office/drawing/2014/main" id="{537E1A5A-6A1E-48B6-B35C-8E757BB159E6}"/>
              </a:ext>
            </a:extLst>
          </p:cNvPr>
          <p:cNvSpPr>
            <a:spLocks noGrp="1"/>
          </p:cNvSpPr>
          <p:nvPr>
            <p:ph type="body" sz="quarter" idx="61" hasCustomPrompt="1"/>
          </p:nvPr>
        </p:nvSpPr>
        <p:spPr>
          <a:xfrm>
            <a:off x="335508" y="2807916"/>
            <a:ext cx="1336130" cy="335333"/>
          </a:xfrm>
          <a:prstGeom prst="rect">
            <a:avLst/>
          </a:prstGeom>
        </p:spPr>
        <p:txBody>
          <a:bodyPr/>
          <a:lstStyle>
            <a:lvl1pPr marL="0" indent="0">
              <a:lnSpc>
                <a:spcPts val="1000"/>
              </a:lnSpc>
              <a:spcBef>
                <a:spcPts val="0"/>
              </a:spcBef>
              <a:buNone/>
              <a:defRPr sz="700" spc="-20" baseline="0">
                <a:solidFill>
                  <a:schemeClr val="tx1"/>
                </a:solidFill>
                <a:latin typeface="+mj-lt"/>
              </a:defRPr>
            </a:lvl1pPr>
            <a:lvl2pPr>
              <a:defRPr sz="1400"/>
            </a:lvl2pPr>
            <a:lvl3pPr>
              <a:defRPr sz="1400"/>
            </a:lvl3pPr>
            <a:lvl4pPr>
              <a:defRPr sz="1400"/>
            </a:lvl4pPr>
            <a:lvl5pPr>
              <a:defRPr sz="1400"/>
            </a:lvl5pPr>
          </a:lstStyle>
          <a:p>
            <a:pPr lvl="0"/>
            <a:r>
              <a:rPr lang="ru-RU" dirty="0"/>
              <a:t>ОБЪЕМ,</a:t>
            </a:r>
          </a:p>
          <a:p>
            <a:pPr lvl="0"/>
            <a:r>
              <a:rPr lang="ru-RU" dirty="0"/>
              <a:t>ТРЛН. РУБ.</a:t>
            </a:r>
          </a:p>
        </p:txBody>
      </p:sp>
      <p:sp>
        <p:nvSpPr>
          <p:cNvPr id="181" name="Текст 21">
            <a:extLst>
              <a:ext uri="{FF2B5EF4-FFF2-40B4-BE49-F238E27FC236}">
                <a16:creationId xmlns:a16="http://schemas.microsoft.com/office/drawing/2014/main" id="{9598A1D2-69EA-469F-85AC-4402814FC8A7}"/>
              </a:ext>
            </a:extLst>
          </p:cNvPr>
          <p:cNvSpPr>
            <a:spLocks noGrp="1"/>
          </p:cNvSpPr>
          <p:nvPr>
            <p:ph type="body" sz="quarter" idx="62" hasCustomPrompt="1"/>
          </p:nvPr>
        </p:nvSpPr>
        <p:spPr>
          <a:xfrm>
            <a:off x="2406833" y="2763967"/>
            <a:ext cx="539726" cy="198308"/>
          </a:xfrm>
          <a:prstGeom prst="rect">
            <a:avLst/>
          </a:prstGeom>
        </p:spPr>
        <p:txBody>
          <a:bodyPr/>
          <a:lstStyle>
            <a:lvl1pPr marL="0" indent="0">
              <a:lnSpc>
                <a:spcPct val="100000"/>
              </a:lnSpc>
              <a:spcBef>
                <a:spcPts val="0"/>
              </a:spcBef>
              <a:buNone/>
              <a:defRPr sz="700" spc="-20" baseline="0">
                <a:solidFill>
                  <a:schemeClr val="accent5"/>
                </a:solidFill>
                <a:latin typeface="+mn-lt"/>
              </a:defRPr>
            </a:lvl1pPr>
            <a:lvl2pPr>
              <a:defRPr sz="1400"/>
            </a:lvl2pPr>
            <a:lvl3pPr>
              <a:defRPr sz="1400"/>
            </a:lvl3pPr>
            <a:lvl4pPr>
              <a:defRPr sz="1400"/>
            </a:lvl4pPr>
            <a:lvl5pPr>
              <a:defRPr sz="1400"/>
            </a:lvl5pPr>
          </a:lstStyle>
          <a:p>
            <a:pPr lvl="0"/>
            <a:r>
              <a:rPr lang="ru-RU" dirty="0"/>
              <a:t>ФАКТ</a:t>
            </a:r>
          </a:p>
        </p:txBody>
      </p:sp>
      <p:sp>
        <p:nvSpPr>
          <p:cNvPr id="182" name="Текст 21">
            <a:extLst>
              <a:ext uri="{FF2B5EF4-FFF2-40B4-BE49-F238E27FC236}">
                <a16:creationId xmlns:a16="http://schemas.microsoft.com/office/drawing/2014/main" id="{A0E745F8-4BD6-43EE-92CE-0971687D1C1C}"/>
              </a:ext>
            </a:extLst>
          </p:cNvPr>
          <p:cNvSpPr>
            <a:spLocks noGrp="1"/>
          </p:cNvSpPr>
          <p:nvPr>
            <p:ph type="body" sz="quarter" idx="63" hasCustomPrompt="1"/>
          </p:nvPr>
        </p:nvSpPr>
        <p:spPr>
          <a:xfrm>
            <a:off x="3043407" y="2763967"/>
            <a:ext cx="631337" cy="198308"/>
          </a:xfrm>
          <a:prstGeom prst="rect">
            <a:avLst/>
          </a:prstGeom>
        </p:spPr>
        <p:txBody>
          <a:bodyPr/>
          <a:lstStyle>
            <a:lvl1pPr marL="0" indent="0">
              <a:lnSpc>
                <a:spcPct val="100000"/>
              </a:lnSpc>
              <a:spcBef>
                <a:spcPts val="0"/>
              </a:spcBef>
              <a:buNone/>
              <a:defRPr sz="700" spc="-20" baseline="0">
                <a:solidFill>
                  <a:schemeClr val="accent5"/>
                </a:solidFill>
                <a:latin typeface="+mn-lt"/>
              </a:defRPr>
            </a:lvl1pPr>
            <a:lvl2pPr>
              <a:defRPr sz="1400"/>
            </a:lvl2pPr>
            <a:lvl3pPr>
              <a:defRPr sz="1400"/>
            </a:lvl3pPr>
            <a:lvl4pPr>
              <a:defRPr sz="1400"/>
            </a:lvl4pPr>
            <a:lvl5pPr>
              <a:defRPr sz="1400"/>
            </a:lvl5pPr>
          </a:lstStyle>
          <a:p>
            <a:pPr lvl="0"/>
            <a:r>
              <a:rPr lang="ru-RU" dirty="0"/>
              <a:t>ПРОГНОЗ</a:t>
            </a:r>
          </a:p>
        </p:txBody>
      </p:sp>
      <p:sp>
        <p:nvSpPr>
          <p:cNvPr id="183" name="Текст 21">
            <a:extLst>
              <a:ext uri="{FF2B5EF4-FFF2-40B4-BE49-F238E27FC236}">
                <a16:creationId xmlns:a16="http://schemas.microsoft.com/office/drawing/2014/main" id="{D454CA93-37AF-4C26-AD9F-2C986E06E338}"/>
              </a:ext>
            </a:extLst>
          </p:cNvPr>
          <p:cNvSpPr>
            <a:spLocks noGrp="1"/>
          </p:cNvSpPr>
          <p:nvPr>
            <p:ph type="body" sz="quarter" idx="64" hasCustomPrompt="1"/>
          </p:nvPr>
        </p:nvSpPr>
        <p:spPr>
          <a:xfrm>
            <a:off x="2406833" y="2944941"/>
            <a:ext cx="539726" cy="198308"/>
          </a:xfrm>
          <a:prstGeom prst="rect">
            <a:avLst/>
          </a:prstGeom>
        </p:spPr>
        <p:txBody>
          <a:bodyPr/>
          <a:lstStyle>
            <a:lvl1pPr marL="0" indent="0">
              <a:lnSpc>
                <a:spcPct val="100000"/>
              </a:lnSpc>
              <a:spcBef>
                <a:spcPts val="0"/>
              </a:spcBef>
              <a:buNone/>
              <a:defRPr sz="700" b="0" spc="-20" baseline="0">
                <a:solidFill>
                  <a:schemeClr val="tx1"/>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184" name="Текст 21">
            <a:extLst>
              <a:ext uri="{FF2B5EF4-FFF2-40B4-BE49-F238E27FC236}">
                <a16:creationId xmlns:a16="http://schemas.microsoft.com/office/drawing/2014/main" id="{396057D1-A3A8-40A1-B07D-74185971B4D7}"/>
              </a:ext>
            </a:extLst>
          </p:cNvPr>
          <p:cNvSpPr>
            <a:spLocks noGrp="1"/>
          </p:cNvSpPr>
          <p:nvPr>
            <p:ph type="body" sz="quarter" idx="65" hasCustomPrompt="1"/>
          </p:nvPr>
        </p:nvSpPr>
        <p:spPr>
          <a:xfrm>
            <a:off x="3044360" y="2944941"/>
            <a:ext cx="630384" cy="198308"/>
          </a:xfrm>
          <a:prstGeom prst="rect">
            <a:avLst/>
          </a:prstGeom>
        </p:spPr>
        <p:txBody>
          <a:bodyPr/>
          <a:lstStyle>
            <a:lvl1pPr marL="0" indent="0">
              <a:lnSpc>
                <a:spcPct val="100000"/>
              </a:lnSpc>
              <a:spcBef>
                <a:spcPts val="0"/>
              </a:spcBef>
              <a:buNone/>
              <a:defRPr sz="700" b="0" spc="-20" baseline="0">
                <a:solidFill>
                  <a:schemeClr val="tx1"/>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185" name="Текст 21">
            <a:extLst>
              <a:ext uri="{FF2B5EF4-FFF2-40B4-BE49-F238E27FC236}">
                <a16:creationId xmlns:a16="http://schemas.microsoft.com/office/drawing/2014/main" id="{7D4C2817-87B1-400F-86D7-ED2538C59632}"/>
              </a:ext>
            </a:extLst>
          </p:cNvPr>
          <p:cNvSpPr>
            <a:spLocks noGrp="1"/>
          </p:cNvSpPr>
          <p:nvPr>
            <p:ph type="body" sz="quarter" idx="66" hasCustomPrompt="1"/>
          </p:nvPr>
        </p:nvSpPr>
        <p:spPr>
          <a:xfrm>
            <a:off x="3679679" y="2944941"/>
            <a:ext cx="558946" cy="198308"/>
          </a:xfrm>
          <a:prstGeom prst="rect">
            <a:avLst/>
          </a:prstGeom>
        </p:spPr>
        <p:txBody>
          <a:bodyPr/>
          <a:lstStyle>
            <a:lvl1pPr marL="0" indent="0">
              <a:lnSpc>
                <a:spcPct val="100000"/>
              </a:lnSpc>
              <a:spcBef>
                <a:spcPts val="0"/>
              </a:spcBef>
              <a:buNone/>
              <a:defRPr sz="700" b="0" spc="-20" baseline="0">
                <a:solidFill>
                  <a:schemeClr val="tx1"/>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186" name="Текст 21">
            <a:extLst>
              <a:ext uri="{FF2B5EF4-FFF2-40B4-BE49-F238E27FC236}">
                <a16:creationId xmlns:a16="http://schemas.microsoft.com/office/drawing/2014/main" id="{B7DB1C5C-DDFD-4DE4-A5EE-373701B3E893}"/>
              </a:ext>
            </a:extLst>
          </p:cNvPr>
          <p:cNvSpPr>
            <a:spLocks noGrp="1"/>
          </p:cNvSpPr>
          <p:nvPr>
            <p:ph type="body" sz="quarter" idx="67" hasCustomPrompt="1"/>
          </p:nvPr>
        </p:nvSpPr>
        <p:spPr>
          <a:xfrm>
            <a:off x="4297853" y="2944941"/>
            <a:ext cx="558946" cy="198308"/>
          </a:xfrm>
          <a:prstGeom prst="rect">
            <a:avLst/>
          </a:prstGeom>
        </p:spPr>
        <p:txBody>
          <a:bodyPr/>
          <a:lstStyle>
            <a:lvl1pPr marL="0" indent="0">
              <a:lnSpc>
                <a:spcPct val="100000"/>
              </a:lnSpc>
              <a:spcBef>
                <a:spcPts val="0"/>
              </a:spcBef>
              <a:buNone/>
              <a:defRPr sz="700" b="0" spc="-20" baseline="0">
                <a:solidFill>
                  <a:schemeClr val="tx1"/>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187" name="Текст 21">
            <a:extLst>
              <a:ext uri="{FF2B5EF4-FFF2-40B4-BE49-F238E27FC236}">
                <a16:creationId xmlns:a16="http://schemas.microsoft.com/office/drawing/2014/main" id="{F89FC5A8-3E0E-47D5-8AF1-AB69EC4051B0}"/>
              </a:ext>
            </a:extLst>
          </p:cNvPr>
          <p:cNvSpPr>
            <a:spLocks noGrp="1"/>
          </p:cNvSpPr>
          <p:nvPr>
            <p:ph type="body" sz="quarter" idx="68" hasCustomPrompt="1"/>
          </p:nvPr>
        </p:nvSpPr>
        <p:spPr>
          <a:xfrm>
            <a:off x="4927455" y="2944941"/>
            <a:ext cx="558946" cy="198308"/>
          </a:xfrm>
          <a:prstGeom prst="rect">
            <a:avLst/>
          </a:prstGeom>
        </p:spPr>
        <p:txBody>
          <a:bodyPr/>
          <a:lstStyle>
            <a:lvl1pPr marL="0" indent="0">
              <a:lnSpc>
                <a:spcPct val="100000"/>
              </a:lnSpc>
              <a:spcBef>
                <a:spcPts val="0"/>
              </a:spcBef>
              <a:buNone/>
              <a:defRPr sz="700" b="0" spc="-20" baseline="0">
                <a:solidFill>
                  <a:schemeClr val="tx1"/>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190" name="Текст 21">
            <a:extLst>
              <a:ext uri="{FF2B5EF4-FFF2-40B4-BE49-F238E27FC236}">
                <a16:creationId xmlns:a16="http://schemas.microsoft.com/office/drawing/2014/main" id="{324CF7F1-A1BE-49AC-BB4C-65A4CF13ABC7}"/>
              </a:ext>
            </a:extLst>
          </p:cNvPr>
          <p:cNvSpPr>
            <a:spLocks noGrp="1"/>
          </p:cNvSpPr>
          <p:nvPr>
            <p:ph type="body" sz="quarter" idx="69" hasCustomPrompt="1"/>
          </p:nvPr>
        </p:nvSpPr>
        <p:spPr>
          <a:xfrm>
            <a:off x="4995863" y="4310451"/>
            <a:ext cx="483883" cy="198308"/>
          </a:xfrm>
          <a:prstGeom prst="rect">
            <a:avLst/>
          </a:prstGeom>
        </p:spPr>
        <p:txBody>
          <a:bodyPr/>
          <a:lstStyle>
            <a:lvl1pPr marL="0" indent="0" algn="ctr">
              <a:lnSpc>
                <a:spcPct val="100000"/>
              </a:lnSpc>
              <a:spcBef>
                <a:spcPts val="0"/>
              </a:spcBef>
              <a:buNone/>
              <a:defRPr sz="800" b="0" spc="-20" baseline="0">
                <a:solidFill>
                  <a:schemeClr val="bg1"/>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191" name="Текст 21">
            <a:extLst>
              <a:ext uri="{FF2B5EF4-FFF2-40B4-BE49-F238E27FC236}">
                <a16:creationId xmlns:a16="http://schemas.microsoft.com/office/drawing/2014/main" id="{DB53AC29-9723-448D-AA6B-C9090B6E57B8}"/>
              </a:ext>
            </a:extLst>
          </p:cNvPr>
          <p:cNvSpPr>
            <a:spLocks noGrp="1"/>
          </p:cNvSpPr>
          <p:nvPr>
            <p:ph type="body" sz="quarter" idx="70" hasCustomPrompt="1"/>
          </p:nvPr>
        </p:nvSpPr>
        <p:spPr>
          <a:xfrm>
            <a:off x="4376738" y="4310451"/>
            <a:ext cx="483883" cy="198308"/>
          </a:xfrm>
          <a:prstGeom prst="rect">
            <a:avLst/>
          </a:prstGeom>
        </p:spPr>
        <p:txBody>
          <a:bodyPr/>
          <a:lstStyle>
            <a:lvl1pPr marL="0" indent="0" algn="ctr">
              <a:lnSpc>
                <a:spcPct val="100000"/>
              </a:lnSpc>
              <a:spcBef>
                <a:spcPts val="0"/>
              </a:spcBef>
              <a:buNone/>
              <a:defRPr sz="800" b="0" spc="-20" baseline="0">
                <a:solidFill>
                  <a:schemeClr val="bg1"/>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194" name="Текст 21">
            <a:extLst>
              <a:ext uri="{FF2B5EF4-FFF2-40B4-BE49-F238E27FC236}">
                <a16:creationId xmlns:a16="http://schemas.microsoft.com/office/drawing/2014/main" id="{9628146D-6311-4775-9215-46BB74B1637C}"/>
              </a:ext>
            </a:extLst>
          </p:cNvPr>
          <p:cNvSpPr>
            <a:spLocks noGrp="1"/>
          </p:cNvSpPr>
          <p:nvPr>
            <p:ph type="body" sz="quarter" idx="71" hasCustomPrompt="1"/>
          </p:nvPr>
        </p:nvSpPr>
        <p:spPr>
          <a:xfrm>
            <a:off x="3753624" y="4310451"/>
            <a:ext cx="483883" cy="198308"/>
          </a:xfrm>
          <a:prstGeom prst="rect">
            <a:avLst/>
          </a:prstGeom>
        </p:spPr>
        <p:txBody>
          <a:bodyPr/>
          <a:lstStyle>
            <a:lvl1pPr marL="0" indent="0" algn="ctr">
              <a:lnSpc>
                <a:spcPct val="100000"/>
              </a:lnSpc>
              <a:spcBef>
                <a:spcPts val="0"/>
              </a:spcBef>
              <a:buNone/>
              <a:defRPr sz="800" b="0" spc="-20" baseline="0">
                <a:solidFill>
                  <a:schemeClr val="bg1"/>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195" name="Текст 21">
            <a:extLst>
              <a:ext uri="{FF2B5EF4-FFF2-40B4-BE49-F238E27FC236}">
                <a16:creationId xmlns:a16="http://schemas.microsoft.com/office/drawing/2014/main" id="{46623887-BE92-4EA4-9C92-C78851D007BE}"/>
              </a:ext>
            </a:extLst>
          </p:cNvPr>
          <p:cNvSpPr>
            <a:spLocks noGrp="1"/>
          </p:cNvSpPr>
          <p:nvPr>
            <p:ph type="body" sz="quarter" idx="72" hasCustomPrompt="1"/>
          </p:nvPr>
        </p:nvSpPr>
        <p:spPr>
          <a:xfrm>
            <a:off x="3143250" y="4310451"/>
            <a:ext cx="483883" cy="198308"/>
          </a:xfrm>
          <a:prstGeom prst="rect">
            <a:avLst/>
          </a:prstGeom>
        </p:spPr>
        <p:txBody>
          <a:bodyPr/>
          <a:lstStyle>
            <a:lvl1pPr marL="0" indent="0" algn="ctr">
              <a:lnSpc>
                <a:spcPct val="100000"/>
              </a:lnSpc>
              <a:spcBef>
                <a:spcPts val="0"/>
              </a:spcBef>
              <a:buNone/>
              <a:defRPr sz="800" b="0" spc="-20" baseline="0">
                <a:solidFill>
                  <a:schemeClr val="bg1"/>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196" name="Текст 21">
            <a:extLst>
              <a:ext uri="{FF2B5EF4-FFF2-40B4-BE49-F238E27FC236}">
                <a16:creationId xmlns:a16="http://schemas.microsoft.com/office/drawing/2014/main" id="{4759043A-6246-4BC7-A98E-F549338C874B}"/>
              </a:ext>
            </a:extLst>
          </p:cNvPr>
          <p:cNvSpPr>
            <a:spLocks noGrp="1"/>
          </p:cNvSpPr>
          <p:nvPr>
            <p:ph type="body" sz="quarter" idx="73" hasCustomPrompt="1"/>
          </p:nvPr>
        </p:nvSpPr>
        <p:spPr>
          <a:xfrm>
            <a:off x="2518880" y="4310451"/>
            <a:ext cx="483883" cy="198308"/>
          </a:xfrm>
          <a:prstGeom prst="rect">
            <a:avLst/>
          </a:prstGeom>
        </p:spPr>
        <p:txBody>
          <a:bodyPr/>
          <a:lstStyle>
            <a:lvl1pPr marL="0" indent="0" algn="ctr">
              <a:lnSpc>
                <a:spcPct val="100000"/>
              </a:lnSpc>
              <a:spcBef>
                <a:spcPts val="0"/>
              </a:spcBef>
              <a:buNone/>
              <a:defRPr sz="800" b="0" spc="-20" baseline="0">
                <a:solidFill>
                  <a:schemeClr val="bg1"/>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197" name="Текст 21">
            <a:extLst>
              <a:ext uri="{FF2B5EF4-FFF2-40B4-BE49-F238E27FC236}">
                <a16:creationId xmlns:a16="http://schemas.microsoft.com/office/drawing/2014/main" id="{EDAAF148-EA7A-4B1E-9895-E456C254C246}"/>
              </a:ext>
            </a:extLst>
          </p:cNvPr>
          <p:cNvSpPr>
            <a:spLocks noGrp="1"/>
          </p:cNvSpPr>
          <p:nvPr>
            <p:ph type="body" sz="quarter" idx="74" hasCustomPrompt="1"/>
          </p:nvPr>
        </p:nvSpPr>
        <p:spPr>
          <a:xfrm>
            <a:off x="4995863" y="5796821"/>
            <a:ext cx="483883" cy="198308"/>
          </a:xfrm>
          <a:prstGeom prst="rect">
            <a:avLst/>
          </a:prstGeom>
        </p:spPr>
        <p:txBody>
          <a:bodyPr/>
          <a:lstStyle>
            <a:lvl1pPr marL="0" indent="0" algn="ctr">
              <a:lnSpc>
                <a:spcPct val="100000"/>
              </a:lnSpc>
              <a:spcBef>
                <a:spcPts val="0"/>
              </a:spcBef>
              <a:buNone/>
              <a:defRPr sz="800" b="0" spc="-20" baseline="0">
                <a:solidFill>
                  <a:schemeClr val="bg1"/>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198" name="Текст 21">
            <a:extLst>
              <a:ext uri="{FF2B5EF4-FFF2-40B4-BE49-F238E27FC236}">
                <a16:creationId xmlns:a16="http://schemas.microsoft.com/office/drawing/2014/main" id="{E9D50936-1384-46A3-B854-0C3ABC5AD396}"/>
              </a:ext>
            </a:extLst>
          </p:cNvPr>
          <p:cNvSpPr>
            <a:spLocks noGrp="1"/>
          </p:cNvSpPr>
          <p:nvPr>
            <p:ph type="body" sz="quarter" idx="75" hasCustomPrompt="1"/>
          </p:nvPr>
        </p:nvSpPr>
        <p:spPr>
          <a:xfrm>
            <a:off x="4376738" y="5796821"/>
            <a:ext cx="483883" cy="198308"/>
          </a:xfrm>
          <a:prstGeom prst="rect">
            <a:avLst/>
          </a:prstGeom>
        </p:spPr>
        <p:txBody>
          <a:bodyPr/>
          <a:lstStyle>
            <a:lvl1pPr marL="0" indent="0" algn="ctr">
              <a:lnSpc>
                <a:spcPct val="100000"/>
              </a:lnSpc>
              <a:spcBef>
                <a:spcPts val="0"/>
              </a:spcBef>
              <a:buNone/>
              <a:defRPr sz="800" b="0" spc="-20" baseline="0">
                <a:solidFill>
                  <a:schemeClr val="bg1"/>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199" name="Текст 21">
            <a:extLst>
              <a:ext uri="{FF2B5EF4-FFF2-40B4-BE49-F238E27FC236}">
                <a16:creationId xmlns:a16="http://schemas.microsoft.com/office/drawing/2014/main" id="{37247D84-B7DA-4433-BF5A-6998575A1F43}"/>
              </a:ext>
            </a:extLst>
          </p:cNvPr>
          <p:cNvSpPr>
            <a:spLocks noGrp="1"/>
          </p:cNvSpPr>
          <p:nvPr>
            <p:ph type="body" sz="quarter" idx="76" hasCustomPrompt="1"/>
          </p:nvPr>
        </p:nvSpPr>
        <p:spPr>
          <a:xfrm>
            <a:off x="3753624" y="5796821"/>
            <a:ext cx="483883" cy="198308"/>
          </a:xfrm>
          <a:prstGeom prst="rect">
            <a:avLst/>
          </a:prstGeom>
        </p:spPr>
        <p:txBody>
          <a:bodyPr/>
          <a:lstStyle>
            <a:lvl1pPr marL="0" indent="0" algn="ctr">
              <a:lnSpc>
                <a:spcPct val="100000"/>
              </a:lnSpc>
              <a:spcBef>
                <a:spcPts val="0"/>
              </a:spcBef>
              <a:buNone/>
              <a:defRPr sz="800" b="0" spc="-20" baseline="0">
                <a:solidFill>
                  <a:schemeClr val="bg1"/>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200" name="Текст 21">
            <a:extLst>
              <a:ext uri="{FF2B5EF4-FFF2-40B4-BE49-F238E27FC236}">
                <a16:creationId xmlns:a16="http://schemas.microsoft.com/office/drawing/2014/main" id="{FAFBD1DD-DB9C-476A-8309-BEEC95412454}"/>
              </a:ext>
            </a:extLst>
          </p:cNvPr>
          <p:cNvSpPr>
            <a:spLocks noGrp="1"/>
          </p:cNvSpPr>
          <p:nvPr>
            <p:ph type="body" sz="quarter" idx="77" hasCustomPrompt="1"/>
          </p:nvPr>
        </p:nvSpPr>
        <p:spPr>
          <a:xfrm>
            <a:off x="3143250" y="5796821"/>
            <a:ext cx="483883" cy="198308"/>
          </a:xfrm>
          <a:prstGeom prst="rect">
            <a:avLst/>
          </a:prstGeom>
        </p:spPr>
        <p:txBody>
          <a:bodyPr/>
          <a:lstStyle>
            <a:lvl1pPr marL="0" indent="0" algn="ctr">
              <a:lnSpc>
                <a:spcPct val="100000"/>
              </a:lnSpc>
              <a:spcBef>
                <a:spcPts val="0"/>
              </a:spcBef>
              <a:buNone/>
              <a:defRPr sz="800" b="0" spc="-20" baseline="0">
                <a:solidFill>
                  <a:schemeClr val="bg1"/>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201" name="Текст 21">
            <a:extLst>
              <a:ext uri="{FF2B5EF4-FFF2-40B4-BE49-F238E27FC236}">
                <a16:creationId xmlns:a16="http://schemas.microsoft.com/office/drawing/2014/main" id="{368C8B2D-9C2A-4402-A7B5-238E6D89F084}"/>
              </a:ext>
            </a:extLst>
          </p:cNvPr>
          <p:cNvSpPr>
            <a:spLocks noGrp="1"/>
          </p:cNvSpPr>
          <p:nvPr>
            <p:ph type="body" sz="quarter" idx="78" hasCustomPrompt="1"/>
          </p:nvPr>
        </p:nvSpPr>
        <p:spPr>
          <a:xfrm>
            <a:off x="2518880" y="5796821"/>
            <a:ext cx="483883" cy="198308"/>
          </a:xfrm>
          <a:prstGeom prst="rect">
            <a:avLst/>
          </a:prstGeom>
        </p:spPr>
        <p:txBody>
          <a:bodyPr/>
          <a:lstStyle>
            <a:lvl1pPr marL="0" indent="0" algn="ctr">
              <a:lnSpc>
                <a:spcPct val="100000"/>
              </a:lnSpc>
              <a:spcBef>
                <a:spcPts val="0"/>
              </a:spcBef>
              <a:buNone/>
              <a:defRPr sz="800" b="0" spc="-20" baseline="0">
                <a:solidFill>
                  <a:schemeClr val="bg1"/>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208" name="Текст 21">
            <a:extLst>
              <a:ext uri="{FF2B5EF4-FFF2-40B4-BE49-F238E27FC236}">
                <a16:creationId xmlns:a16="http://schemas.microsoft.com/office/drawing/2014/main" id="{9DFD0881-AEF2-4047-B55C-DC19C50755A9}"/>
              </a:ext>
            </a:extLst>
          </p:cNvPr>
          <p:cNvSpPr>
            <a:spLocks noGrp="1"/>
          </p:cNvSpPr>
          <p:nvPr>
            <p:ph type="body" sz="quarter" idx="79" hasCustomPrompt="1"/>
          </p:nvPr>
        </p:nvSpPr>
        <p:spPr>
          <a:xfrm>
            <a:off x="1488033" y="4004231"/>
            <a:ext cx="975914" cy="283926"/>
          </a:xfrm>
          <a:prstGeom prst="rect">
            <a:avLst/>
          </a:prstGeom>
        </p:spPr>
        <p:txBody>
          <a:bodyPr/>
          <a:lstStyle>
            <a:lvl1pPr marL="0" indent="0">
              <a:lnSpc>
                <a:spcPts val="800"/>
              </a:lnSpc>
              <a:spcBef>
                <a:spcPts val="0"/>
              </a:spcBef>
              <a:buNone/>
              <a:defRPr sz="700" spc="-20" baseline="0">
                <a:solidFill>
                  <a:schemeClr val="accent5"/>
                </a:solidFill>
                <a:latin typeface="+mn-lt"/>
              </a:defRPr>
            </a:lvl1pPr>
            <a:lvl2pPr>
              <a:defRPr sz="1400"/>
            </a:lvl2pPr>
            <a:lvl3pPr>
              <a:defRPr sz="1400"/>
            </a:lvl3pPr>
            <a:lvl4pPr>
              <a:defRPr sz="1400"/>
            </a:lvl4pPr>
            <a:lvl5pPr>
              <a:defRPr sz="1400"/>
            </a:lvl5pPr>
          </a:lstStyle>
          <a:p>
            <a:pPr lvl="0"/>
            <a:r>
              <a:rPr lang="ru-RU" dirty="0"/>
              <a:t>ДОЛИ ИГРОКОВ,</a:t>
            </a:r>
            <a:r>
              <a:rPr lang="en-US" dirty="0"/>
              <a:t> </a:t>
            </a:r>
            <a:r>
              <a:rPr lang="ru-RU" dirty="0"/>
              <a:t>% ОТ ПРОДАЖ</a:t>
            </a:r>
          </a:p>
        </p:txBody>
      </p:sp>
      <p:sp>
        <p:nvSpPr>
          <p:cNvPr id="210" name="Текст 21">
            <a:extLst>
              <a:ext uri="{FF2B5EF4-FFF2-40B4-BE49-F238E27FC236}">
                <a16:creationId xmlns:a16="http://schemas.microsoft.com/office/drawing/2014/main" id="{78FAAB54-D360-4D3C-8B7A-E92032784207}"/>
              </a:ext>
            </a:extLst>
          </p:cNvPr>
          <p:cNvSpPr>
            <a:spLocks noGrp="1"/>
          </p:cNvSpPr>
          <p:nvPr>
            <p:ph type="body" sz="quarter" idx="81" hasCustomPrompt="1"/>
          </p:nvPr>
        </p:nvSpPr>
        <p:spPr>
          <a:xfrm>
            <a:off x="1488033" y="5660954"/>
            <a:ext cx="975914" cy="283926"/>
          </a:xfrm>
          <a:prstGeom prst="rect">
            <a:avLst/>
          </a:prstGeom>
        </p:spPr>
        <p:txBody>
          <a:bodyPr/>
          <a:lstStyle>
            <a:lvl1pPr marL="0" indent="0">
              <a:lnSpc>
                <a:spcPts val="800"/>
              </a:lnSpc>
              <a:spcBef>
                <a:spcPts val="0"/>
              </a:spcBef>
              <a:buNone/>
              <a:defRPr sz="700" spc="-20" baseline="0">
                <a:solidFill>
                  <a:schemeClr val="accent5"/>
                </a:solidFill>
                <a:latin typeface="+mn-lt"/>
              </a:defRPr>
            </a:lvl1pPr>
            <a:lvl2pPr>
              <a:defRPr sz="1400"/>
            </a:lvl2pPr>
            <a:lvl3pPr>
              <a:defRPr sz="1400"/>
            </a:lvl3pPr>
            <a:lvl4pPr>
              <a:defRPr sz="1400"/>
            </a:lvl4pPr>
            <a:lvl5pPr>
              <a:defRPr sz="1400"/>
            </a:lvl5pPr>
          </a:lstStyle>
          <a:p>
            <a:pPr lvl="0"/>
            <a:r>
              <a:rPr lang="ru-RU" dirty="0"/>
              <a:t>ДОЛЯ </a:t>
            </a:r>
            <a:endParaRPr lang="en-US" dirty="0"/>
          </a:p>
          <a:p>
            <a:pPr lvl="0"/>
            <a:r>
              <a:rPr lang="ru-RU" dirty="0"/>
              <a:t>ТОП-8 СЕТЕЙ</a:t>
            </a:r>
          </a:p>
        </p:txBody>
      </p:sp>
      <p:sp>
        <p:nvSpPr>
          <p:cNvPr id="211" name="Текст 21">
            <a:extLst>
              <a:ext uri="{FF2B5EF4-FFF2-40B4-BE49-F238E27FC236}">
                <a16:creationId xmlns:a16="http://schemas.microsoft.com/office/drawing/2014/main" id="{C042B8B2-2017-49E7-8519-582274E9AAB6}"/>
              </a:ext>
            </a:extLst>
          </p:cNvPr>
          <p:cNvSpPr>
            <a:spLocks noGrp="1"/>
          </p:cNvSpPr>
          <p:nvPr>
            <p:ph type="body" sz="quarter" idx="82" hasCustomPrompt="1"/>
          </p:nvPr>
        </p:nvSpPr>
        <p:spPr>
          <a:xfrm>
            <a:off x="2406833" y="6234878"/>
            <a:ext cx="539726" cy="198308"/>
          </a:xfrm>
          <a:prstGeom prst="rect">
            <a:avLst/>
          </a:prstGeom>
        </p:spPr>
        <p:txBody>
          <a:bodyPr/>
          <a:lstStyle>
            <a:lvl1pPr marL="0" indent="0">
              <a:lnSpc>
                <a:spcPct val="100000"/>
              </a:lnSpc>
              <a:spcBef>
                <a:spcPts val="0"/>
              </a:spcBef>
              <a:buNone/>
              <a:defRPr sz="700" b="0" spc="-20" baseline="0">
                <a:solidFill>
                  <a:schemeClr val="tx1"/>
                </a:solidFill>
                <a:latin typeface="+mj-lt"/>
              </a:defRPr>
            </a:lvl1pPr>
            <a:lvl2pPr>
              <a:defRPr sz="1400"/>
            </a:lvl2pPr>
            <a:lvl3pPr>
              <a:defRPr sz="1400"/>
            </a:lvl3pPr>
            <a:lvl4pPr>
              <a:defRPr sz="1400"/>
            </a:lvl4pPr>
            <a:lvl5pPr>
              <a:defRPr sz="1400"/>
            </a:lvl5pPr>
          </a:lstStyle>
          <a:p>
            <a:pPr lvl="0"/>
            <a:r>
              <a:rPr lang="en-US" dirty="0"/>
              <a:t>2019</a:t>
            </a:r>
            <a:endParaRPr lang="ru-RU" dirty="0"/>
          </a:p>
        </p:txBody>
      </p:sp>
      <p:sp>
        <p:nvSpPr>
          <p:cNvPr id="212" name="Текст 21">
            <a:extLst>
              <a:ext uri="{FF2B5EF4-FFF2-40B4-BE49-F238E27FC236}">
                <a16:creationId xmlns:a16="http://schemas.microsoft.com/office/drawing/2014/main" id="{EAEEA659-CCC6-4CA4-8AFF-DC204564051B}"/>
              </a:ext>
            </a:extLst>
          </p:cNvPr>
          <p:cNvSpPr>
            <a:spLocks noGrp="1"/>
          </p:cNvSpPr>
          <p:nvPr>
            <p:ph type="body" sz="quarter" idx="83" hasCustomPrompt="1"/>
          </p:nvPr>
        </p:nvSpPr>
        <p:spPr>
          <a:xfrm>
            <a:off x="3044360" y="6234878"/>
            <a:ext cx="630384" cy="198308"/>
          </a:xfrm>
          <a:prstGeom prst="rect">
            <a:avLst/>
          </a:prstGeom>
        </p:spPr>
        <p:txBody>
          <a:bodyPr/>
          <a:lstStyle>
            <a:lvl1pPr marL="0" indent="0">
              <a:lnSpc>
                <a:spcPct val="100000"/>
              </a:lnSpc>
              <a:spcBef>
                <a:spcPts val="0"/>
              </a:spcBef>
              <a:buNone/>
              <a:defRPr sz="700" b="0" spc="-20" baseline="0">
                <a:solidFill>
                  <a:schemeClr val="tx1"/>
                </a:solidFill>
                <a:latin typeface="+mj-lt"/>
              </a:defRPr>
            </a:lvl1pPr>
            <a:lvl2pPr>
              <a:defRPr sz="1400"/>
            </a:lvl2pPr>
            <a:lvl3pPr>
              <a:defRPr sz="1400"/>
            </a:lvl3pPr>
            <a:lvl4pPr>
              <a:defRPr sz="1400"/>
            </a:lvl4pPr>
            <a:lvl5pPr>
              <a:defRPr sz="1400"/>
            </a:lvl5pPr>
          </a:lstStyle>
          <a:p>
            <a:pPr lvl="0"/>
            <a:r>
              <a:rPr lang="en-US" dirty="0"/>
              <a:t>2019</a:t>
            </a:r>
            <a:endParaRPr lang="ru-RU" dirty="0"/>
          </a:p>
        </p:txBody>
      </p:sp>
      <p:sp>
        <p:nvSpPr>
          <p:cNvPr id="213" name="Текст 21">
            <a:extLst>
              <a:ext uri="{FF2B5EF4-FFF2-40B4-BE49-F238E27FC236}">
                <a16:creationId xmlns:a16="http://schemas.microsoft.com/office/drawing/2014/main" id="{4885C750-1873-4A60-85CA-AEDD3BE8C2B8}"/>
              </a:ext>
            </a:extLst>
          </p:cNvPr>
          <p:cNvSpPr>
            <a:spLocks noGrp="1"/>
          </p:cNvSpPr>
          <p:nvPr>
            <p:ph type="body" sz="quarter" idx="84" hasCustomPrompt="1"/>
          </p:nvPr>
        </p:nvSpPr>
        <p:spPr>
          <a:xfrm>
            <a:off x="3679679" y="6234878"/>
            <a:ext cx="558946" cy="198308"/>
          </a:xfrm>
          <a:prstGeom prst="rect">
            <a:avLst/>
          </a:prstGeom>
        </p:spPr>
        <p:txBody>
          <a:bodyPr/>
          <a:lstStyle>
            <a:lvl1pPr marL="0" indent="0">
              <a:lnSpc>
                <a:spcPct val="100000"/>
              </a:lnSpc>
              <a:spcBef>
                <a:spcPts val="0"/>
              </a:spcBef>
              <a:buNone/>
              <a:defRPr sz="700" b="0" spc="-20" baseline="0">
                <a:solidFill>
                  <a:schemeClr val="tx1"/>
                </a:solidFill>
                <a:latin typeface="+mj-lt"/>
              </a:defRPr>
            </a:lvl1pPr>
            <a:lvl2pPr>
              <a:defRPr sz="1400"/>
            </a:lvl2pPr>
            <a:lvl3pPr>
              <a:defRPr sz="1400"/>
            </a:lvl3pPr>
            <a:lvl4pPr>
              <a:defRPr sz="1400"/>
            </a:lvl4pPr>
            <a:lvl5pPr>
              <a:defRPr sz="1400"/>
            </a:lvl5pPr>
          </a:lstStyle>
          <a:p>
            <a:pPr lvl="0"/>
            <a:r>
              <a:rPr lang="en-US" dirty="0"/>
              <a:t>2019</a:t>
            </a:r>
            <a:endParaRPr lang="ru-RU" dirty="0"/>
          </a:p>
        </p:txBody>
      </p:sp>
      <p:sp>
        <p:nvSpPr>
          <p:cNvPr id="214" name="Текст 21">
            <a:extLst>
              <a:ext uri="{FF2B5EF4-FFF2-40B4-BE49-F238E27FC236}">
                <a16:creationId xmlns:a16="http://schemas.microsoft.com/office/drawing/2014/main" id="{2015851C-3635-4F6B-BA2F-E2428FAD04A8}"/>
              </a:ext>
            </a:extLst>
          </p:cNvPr>
          <p:cNvSpPr>
            <a:spLocks noGrp="1"/>
          </p:cNvSpPr>
          <p:nvPr>
            <p:ph type="body" sz="quarter" idx="85" hasCustomPrompt="1"/>
          </p:nvPr>
        </p:nvSpPr>
        <p:spPr>
          <a:xfrm>
            <a:off x="4297853" y="6234878"/>
            <a:ext cx="558946" cy="198308"/>
          </a:xfrm>
          <a:prstGeom prst="rect">
            <a:avLst/>
          </a:prstGeom>
        </p:spPr>
        <p:txBody>
          <a:bodyPr/>
          <a:lstStyle>
            <a:lvl1pPr marL="0" indent="0">
              <a:lnSpc>
                <a:spcPct val="100000"/>
              </a:lnSpc>
              <a:spcBef>
                <a:spcPts val="0"/>
              </a:spcBef>
              <a:buNone/>
              <a:defRPr sz="700" b="0" spc="-20" baseline="0">
                <a:solidFill>
                  <a:schemeClr val="tx1"/>
                </a:solidFill>
                <a:latin typeface="+mj-lt"/>
              </a:defRPr>
            </a:lvl1pPr>
            <a:lvl2pPr>
              <a:defRPr sz="1400"/>
            </a:lvl2pPr>
            <a:lvl3pPr>
              <a:defRPr sz="1400"/>
            </a:lvl3pPr>
            <a:lvl4pPr>
              <a:defRPr sz="1400"/>
            </a:lvl4pPr>
            <a:lvl5pPr>
              <a:defRPr sz="1400"/>
            </a:lvl5pPr>
          </a:lstStyle>
          <a:p>
            <a:pPr lvl="0"/>
            <a:r>
              <a:rPr lang="en-US" dirty="0"/>
              <a:t>2019</a:t>
            </a:r>
            <a:endParaRPr lang="ru-RU" dirty="0"/>
          </a:p>
        </p:txBody>
      </p:sp>
      <p:sp>
        <p:nvSpPr>
          <p:cNvPr id="215" name="Текст 21">
            <a:extLst>
              <a:ext uri="{FF2B5EF4-FFF2-40B4-BE49-F238E27FC236}">
                <a16:creationId xmlns:a16="http://schemas.microsoft.com/office/drawing/2014/main" id="{7A90B4DF-4AA0-4AF8-8F90-DBAC37EEE73F}"/>
              </a:ext>
            </a:extLst>
          </p:cNvPr>
          <p:cNvSpPr>
            <a:spLocks noGrp="1"/>
          </p:cNvSpPr>
          <p:nvPr>
            <p:ph type="body" sz="quarter" idx="86" hasCustomPrompt="1"/>
          </p:nvPr>
        </p:nvSpPr>
        <p:spPr>
          <a:xfrm>
            <a:off x="4927455" y="6234878"/>
            <a:ext cx="558946" cy="198308"/>
          </a:xfrm>
          <a:prstGeom prst="rect">
            <a:avLst/>
          </a:prstGeom>
        </p:spPr>
        <p:txBody>
          <a:bodyPr/>
          <a:lstStyle>
            <a:lvl1pPr marL="0" indent="0">
              <a:lnSpc>
                <a:spcPct val="100000"/>
              </a:lnSpc>
              <a:spcBef>
                <a:spcPts val="0"/>
              </a:spcBef>
              <a:buNone/>
              <a:defRPr sz="700" b="0" spc="-20" baseline="0">
                <a:solidFill>
                  <a:schemeClr val="tx1"/>
                </a:solidFill>
                <a:latin typeface="+mj-lt"/>
              </a:defRPr>
            </a:lvl1pPr>
            <a:lvl2pPr>
              <a:defRPr sz="1400"/>
            </a:lvl2pPr>
            <a:lvl3pPr>
              <a:defRPr sz="1400"/>
            </a:lvl3pPr>
            <a:lvl4pPr>
              <a:defRPr sz="1400"/>
            </a:lvl4pPr>
            <a:lvl5pPr>
              <a:defRPr sz="1400"/>
            </a:lvl5pPr>
          </a:lstStyle>
          <a:p>
            <a:pPr lvl="0"/>
            <a:r>
              <a:rPr lang="en-US" dirty="0"/>
              <a:t>2019</a:t>
            </a:r>
            <a:endParaRPr lang="ru-RU" dirty="0"/>
          </a:p>
        </p:txBody>
      </p:sp>
      <p:sp>
        <p:nvSpPr>
          <p:cNvPr id="216" name="Текст 21">
            <a:extLst>
              <a:ext uri="{FF2B5EF4-FFF2-40B4-BE49-F238E27FC236}">
                <a16:creationId xmlns:a16="http://schemas.microsoft.com/office/drawing/2014/main" id="{420FE582-DCDC-4648-A7F6-6B019116D855}"/>
              </a:ext>
            </a:extLst>
          </p:cNvPr>
          <p:cNvSpPr>
            <a:spLocks noGrp="1"/>
          </p:cNvSpPr>
          <p:nvPr>
            <p:ph type="body" sz="quarter" idx="87" hasCustomPrompt="1"/>
          </p:nvPr>
        </p:nvSpPr>
        <p:spPr>
          <a:xfrm>
            <a:off x="6048376" y="6234878"/>
            <a:ext cx="471487" cy="198308"/>
          </a:xfrm>
          <a:prstGeom prst="rect">
            <a:avLst/>
          </a:prstGeom>
        </p:spPr>
        <p:txBody>
          <a:bodyPr/>
          <a:lstStyle>
            <a:lvl1pPr marL="0" indent="0">
              <a:lnSpc>
                <a:spcPct val="100000"/>
              </a:lnSpc>
              <a:spcBef>
                <a:spcPts val="0"/>
              </a:spcBef>
              <a:buNone/>
              <a:defRPr sz="700" b="0" spc="-20" baseline="0">
                <a:solidFill>
                  <a:schemeClr val="tx1"/>
                </a:solidFill>
                <a:latin typeface="+mj-lt"/>
              </a:defRPr>
            </a:lvl1pPr>
            <a:lvl2pPr>
              <a:defRPr sz="1400"/>
            </a:lvl2pPr>
            <a:lvl3pPr>
              <a:defRPr sz="1400"/>
            </a:lvl3pPr>
            <a:lvl4pPr>
              <a:defRPr sz="1400"/>
            </a:lvl4pPr>
            <a:lvl5pPr>
              <a:defRPr sz="1400"/>
            </a:lvl5pPr>
          </a:lstStyle>
          <a:p>
            <a:pPr lvl="0"/>
            <a:r>
              <a:rPr lang="en-US" dirty="0"/>
              <a:t>2019</a:t>
            </a:r>
            <a:endParaRPr lang="ru-RU" dirty="0"/>
          </a:p>
        </p:txBody>
      </p:sp>
      <p:sp>
        <p:nvSpPr>
          <p:cNvPr id="217" name="Текст 21">
            <a:extLst>
              <a:ext uri="{FF2B5EF4-FFF2-40B4-BE49-F238E27FC236}">
                <a16:creationId xmlns:a16="http://schemas.microsoft.com/office/drawing/2014/main" id="{C153C8C1-1054-49BB-8467-E5B3E2B62913}"/>
              </a:ext>
            </a:extLst>
          </p:cNvPr>
          <p:cNvSpPr>
            <a:spLocks noGrp="1"/>
          </p:cNvSpPr>
          <p:nvPr>
            <p:ph type="body" sz="quarter" idx="88" hasCustomPrompt="1"/>
          </p:nvPr>
        </p:nvSpPr>
        <p:spPr>
          <a:xfrm>
            <a:off x="6446045" y="6234878"/>
            <a:ext cx="471487" cy="198308"/>
          </a:xfrm>
          <a:prstGeom prst="rect">
            <a:avLst/>
          </a:prstGeom>
        </p:spPr>
        <p:txBody>
          <a:bodyPr/>
          <a:lstStyle>
            <a:lvl1pPr marL="0" indent="0">
              <a:lnSpc>
                <a:spcPct val="100000"/>
              </a:lnSpc>
              <a:spcBef>
                <a:spcPts val="0"/>
              </a:spcBef>
              <a:buNone/>
              <a:defRPr sz="700" b="0" spc="-20" baseline="0">
                <a:solidFill>
                  <a:schemeClr val="tx1"/>
                </a:solidFill>
                <a:latin typeface="+mj-lt"/>
              </a:defRPr>
            </a:lvl1pPr>
            <a:lvl2pPr>
              <a:defRPr sz="1400"/>
            </a:lvl2pPr>
            <a:lvl3pPr>
              <a:defRPr sz="1400"/>
            </a:lvl3pPr>
            <a:lvl4pPr>
              <a:defRPr sz="1400"/>
            </a:lvl4pPr>
            <a:lvl5pPr>
              <a:defRPr sz="1400"/>
            </a:lvl5pPr>
          </a:lstStyle>
          <a:p>
            <a:pPr lvl="0"/>
            <a:r>
              <a:rPr lang="en-US" dirty="0"/>
              <a:t>2019</a:t>
            </a:r>
            <a:endParaRPr lang="ru-RU" dirty="0"/>
          </a:p>
        </p:txBody>
      </p:sp>
      <p:sp>
        <p:nvSpPr>
          <p:cNvPr id="218" name="Текст 21">
            <a:extLst>
              <a:ext uri="{FF2B5EF4-FFF2-40B4-BE49-F238E27FC236}">
                <a16:creationId xmlns:a16="http://schemas.microsoft.com/office/drawing/2014/main" id="{8C983215-C68C-4369-82A4-2EA21DEF63ED}"/>
              </a:ext>
            </a:extLst>
          </p:cNvPr>
          <p:cNvSpPr>
            <a:spLocks noGrp="1"/>
          </p:cNvSpPr>
          <p:nvPr>
            <p:ph type="body" sz="quarter" idx="89" hasCustomPrompt="1"/>
          </p:nvPr>
        </p:nvSpPr>
        <p:spPr>
          <a:xfrm>
            <a:off x="6834189" y="6234878"/>
            <a:ext cx="471487" cy="198308"/>
          </a:xfrm>
          <a:prstGeom prst="rect">
            <a:avLst/>
          </a:prstGeom>
        </p:spPr>
        <p:txBody>
          <a:bodyPr/>
          <a:lstStyle>
            <a:lvl1pPr marL="0" indent="0">
              <a:lnSpc>
                <a:spcPct val="100000"/>
              </a:lnSpc>
              <a:spcBef>
                <a:spcPts val="0"/>
              </a:spcBef>
              <a:buNone/>
              <a:defRPr sz="700" b="0" spc="-20" baseline="0">
                <a:solidFill>
                  <a:schemeClr val="tx1"/>
                </a:solidFill>
                <a:latin typeface="+mj-lt"/>
              </a:defRPr>
            </a:lvl1pPr>
            <a:lvl2pPr>
              <a:defRPr sz="1400"/>
            </a:lvl2pPr>
            <a:lvl3pPr>
              <a:defRPr sz="1400"/>
            </a:lvl3pPr>
            <a:lvl4pPr>
              <a:defRPr sz="1400"/>
            </a:lvl4pPr>
            <a:lvl5pPr>
              <a:defRPr sz="1400"/>
            </a:lvl5pPr>
          </a:lstStyle>
          <a:p>
            <a:pPr lvl="0"/>
            <a:r>
              <a:rPr lang="en-US" dirty="0"/>
              <a:t>2019</a:t>
            </a:r>
            <a:endParaRPr lang="ru-RU" dirty="0"/>
          </a:p>
        </p:txBody>
      </p:sp>
      <p:sp>
        <p:nvSpPr>
          <p:cNvPr id="219" name="Текст 21">
            <a:extLst>
              <a:ext uri="{FF2B5EF4-FFF2-40B4-BE49-F238E27FC236}">
                <a16:creationId xmlns:a16="http://schemas.microsoft.com/office/drawing/2014/main" id="{791F263D-0A68-40D9-9290-B13F4A35CDCD}"/>
              </a:ext>
            </a:extLst>
          </p:cNvPr>
          <p:cNvSpPr>
            <a:spLocks noGrp="1"/>
          </p:cNvSpPr>
          <p:nvPr>
            <p:ph type="body" sz="quarter" idx="90" hasCustomPrompt="1"/>
          </p:nvPr>
        </p:nvSpPr>
        <p:spPr>
          <a:xfrm>
            <a:off x="7559516" y="6234878"/>
            <a:ext cx="471487" cy="198308"/>
          </a:xfrm>
          <a:prstGeom prst="rect">
            <a:avLst/>
          </a:prstGeom>
        </p:spPr>
        <p:txBody>
          <a:bodyPr/>
          <a:lstStyle>
            <a:lvl1pPr marL="0" indent="0">
              <a:lnSpc>
                <a:spcPct val="100000"/>
              </a:lnSpc>
              <a:spcBef>
                <a:spcPts val="0"/>
              </a:spcBef>
              <a:buNone/>
              <a:defRPr sz="700" b="0" spc="-20" baseline="0">
                <a:solidFill>
                  <a:schemeClr val="tx1"/>
                </a:solidFill>
                <a:latin typeface="+mj-lt"/>
              </a:defRPr>
            </a:lvl1pPr>
            <a:lvl2pPr>
              <a:defRPr sz="1400"/>
            </a:lvl2pPr>
            <a:lvl3pPr>
              <a:defRPr sz="1400"/>
            </a:lvl3pPr>
            <a:lvl4pPr>
              <a:defRPr sz="1400"/>
            </a:lvl4pPr>
            <a:lvl5pPr>
              <a:defRPr sz="1400"/>
            </a:lvl5pPr>
          </a:lstStyle>
          <a:p>
            <a:pPr lvl="0"/>
            <a:r>
              <a:rPr lang="en-US" dirty="0"/>
              <a:t>2019</a:t>
            </a:r>
            <a:endParaRPr lang="ru-RU" dirty="0"/>
          </a:p>
        </p:txBody>
      </p:sp>
      <p:sp>
        <p:nvSpPr>
          <p:cNvPr id="220" name="Текст 21">
            <a:extLst>
              <a:ext uri="{FF2B5EF4-FFF2-40B4-BE49-F238E27FC236}">
                <a16:creationId xmlns:a16="http://schemas.microsoft.com/office/drawing/2014/main" id="{25A19ECD-D1BD-423C-88BB-ED36BD7D5E55}"/>
              </a:ext>
            </a:extLst>
          </p:cNvPr>
          <p:cNvSpPr>
            <a:spLocks noGrp="1"/>
          </p:cNvSpPr>
          <p:nvPr>
            <p:ph type="body" sz="quarter" idx="91" hasCustomPrompt="1"/>
          </p:nvPr>
        </p:nvSpPr>
        <p:spPr>
          <a:xfrm>
            <a:off x="7957185" y="6234878"/>
            <a:ext cx="471487" cy="198308"/>
          </a:xfrm>
          <a:prstGeom prst="rect">
            <a:avLst/>
          </a:prstGeom>
        </p:spPr>
        <p:txBody>
          <a:bodyPr/>
          <a:lstStyle>
            <a:lvl1pPr marL="0" indent="0">
              <a:lnSpc>
                <a:spcPct val="100000"/>
              </a:lnSpc>
              <a:spcBef>
                <a:spcPts val="0"/>
              </a:spcBef>
              <a:buNone/>
              <a:defRPr sz="700" b="0" spc="-20" baseline="0">
                <a:solidFill>
                  <a:schemeClr val="tx1"/>
                </a:solidFill>
                <a:latin typeface="+mj-lt"/>
              </a:defRPr>
            </a:lvl1pPr>
            <a:lvl2pPr>
              <a:defRPr sz="1400"/>
            </a:lvl2pPr>
            <a:lvl3pPr>
              <a:defRPr sz="1400"/>
            </a:lvl3pPr>
            <a:lvl4pPr>
              <a:defRPr sz="1400"/>
            </a:lvl4pPr>
            <a:lvl5pPr>
              <a:defRPr sz="1400"/>
            </a:lvl5pPr>
          </a:lstStyle>
          <a:p>
            <a:pPr lvl="0"/>
            <a:r>
              <a:rPr lang="en-US" dirty="0"/>
              <a:t>2019</a:t>
            </a:r>
            <a:endParaRPr lang="ru-RU" dirty="0"/>
          </a:p>
        </p:txBody>
      </p:sp>
      <p:sp>
        <p:nvSpPr>
          <p:cNvPr id="221" name="Текст 21">
            <a:extLst>
              <a:ext uri="{FF2B5EF4-FFF2-40B4-BE49-F238E27FC236}">
                <a16:creationId xmlns:a16="http://schemas.microsoft.com/office/drawing/2014/main" id="{B6A66C0B-B04C-436B-B61C-E2429DB3D9DF}"/>
              </a:ext>
            </a:extLst>
          </p:cNvPr>
          <p:cNvSpPr>
            <a:spLocks noGrp="1"/>
          </p:cNvSpPr>
          <p:nvPr>
            <p:ph type="body" sz="quarter" idx="92" hasCustomPrompt="1"/>
          </p:nvPr>
        </p:nvSpPr>
        <p:spPr>
          <a:xfrm>
            <a:off x="8345329" y="6234878"/>
            <a:ext cx="471487" cy="198308"/>
          </a:xfrm>
          <a:prstGeom prst="rect">
            <a:avLst/>
          </a:prstGeom>
        </p:spPr>
        <p:txBody>
          <a:bodyPr/>
          <a:lstStyle>
            <a:lvl1pPr marL="0" indent="0">
              <a:lnSpc>
                <a:spcPct val="100000"/>
              </a:lnSpc>
              <a:spcBef>
                <a:spcPts val="0"/>
              </a:spcBef>
              <a:buNone/>
              <a:defRPr sz="700" b="0" spc="-20" baseline="0">
                <a:solidFill>
                  <a:schemeClr val="tx1"/>
                </a:solidFill>
                <a:latin typeface="+mj-lt"/>
              </a:defRPr>
            </a:lvl1pPr>
            <a:lvl2pPr>
              <a:defRPr sz="1400"/>
            </a:lvl2pPr>
            <a:lvl3pPr>
              <a:defRPr sz="1400"/>
            </a:lvl3pPr>
            <a:lvl4pPr>
              <a:defRPr sz="1400"/>
            </a:lvl4pPr>
            <a:lvl5pPr>
              <a:defRPr sz="1400"/>
            </a:lvl5pPr>
          </a:lstStyle>
          <a:p>
            <a:pPr lvl="0"/>
            <a:r>
              <a:rPr lang="en-US" dirty="0"/>
              <a:t>2019</a:t>
            </a:r>
            <a:endParaRPr lang="ru-RU" dirty="0"/>
          </a:p>
        </p:txBody>
      </p:sp>
      <p:sp>
        <p:nvSpPr>
          <p:cNvPr id="222" name="Текст 21">
            <a:extLst>
              <a:ext uri="{FF2B5EF4-FFF2-40B4-BE49-F238E27FC236}">
                <a16:creationId xmlns:a16="http://schemas.microsoft.com/office/drawing/2014/main" id="{B50F12E8-9275-4081-8517-F830DC8EC205}"/>
              </a:ext>
            </a:extLst>
          </p:cNvPr>
          <p:cNvSpPr>
            <a:spLocks noGrp="1"/>
          </p:cNvSpPr>
          <p:nvPr>
            <p:ph type="body" sz="quarter" idx="93" hasCustomPrompt="1"/>
          </p:nvPr>
        </p:nvSpPr>
        <p:spPr>
          <a:xfrm>
            <a:off x="9062244" y="6234878"/>
            <a:ext cx="471487" cy="198308"/>
          </a:xfrm>
          <a:prstGeom prst="rect">
            <a:avLst/>
          </a:prstGeom>
        </p:spPr>
        <p:txBody>
          <a:bodyPr/>
          <a:lstStyle>
            <a:lvl1pPr marL="0" indent="0">
              <a:lnSpc>
                <a:spcPct val="100000"/>
              </a:lnSpc>
              <a:spcBef>
                <a:spcPts val="0"/>
              </a:spcBef>
              <a:buNone/>
              <a:defRPr sz="700" b="0" spc="-20" baseline="0">
                <a:solidFill>
                  <a:schemeClr val="tx1"/>
                </a:solidFill>
                <a:latin typeface="+mj-lt"/>
              </a:defRPr>
            </a:lvl1pPr>
            <a:lvl2pPr>
              <a:defRPr sz="1400"/>
            </a:lvl2pPr>
            <a:lvl3pPr>
              <a:defRPr sz="1400"/>
            </a:lvl3pPr>
            <a:lvl4pPr>
              <a:defRPr sz="1400"/>
            </a:lvl4pPr>
            <a:lvl5pPr>
              <a:defRPr sz="1400"/>
            </a:lvl5pPr>
          </a:lstStyle>
          <a:p>
            <a:pPr lvl="0"/>
            <a:r>
              <a:rPr lang="en-US" dirty="0"/>
              <a:t>2019</a:t>
            </a:r>
            <a:endParaRPr lang="ru-RU" dirty="0"/>
          </a:p>
        </p:txBody>
      </p:sp>
      <p:sp>
        <p:nvSpPr>
          <p:cNvPr id="223" name="Текст 21">
            <a:extLst>
              <a:ext uri="{FF2B5EF4-FFF2-40B4-BE49-F238E27FC236}">
                <a16:creationId xmlns:a16="http://schemas.microsoft.com/office/drawing/2014/main" id="{50771412-FD83-4FBC-B4BE-659DC67CCA1F}"/>
              </a:ext>
            </a:extLst>
          </p:cNvPr>
          <p:cNvSpPr>
            <a:spLocks noGrp="1"/>
          </p:cNvSpPr>
          <p:nvPr>
            <p:ph type="body" sz="quarter" idx="94" hasCustomPrompt="1"/>
          </p:nvPr>
        </p:nvSpPr>
        <p:spPr>
          <a:xfrm>
            <a:off x="9459913" y="6234878"/>
            <a:ext cx="471487" cy="198308"/>
          </a:xfrm>
          <a:prstGeom prst="rect">
            <a:avLst/>
          </a:prstGeom>
        </p:spPr>
        <p:txBody>
          <a:bodyPr/>
          <a:lstStyle>
            <a:lvl1pPr marL="0" indent="0">
              <a:lnSpc>
                <a:spcPct val="100000"/>
              </a:lnSpc>
              <a:spcBef>
                <a:spcPts val="0"/>
              </a:spcBef>
              <a:buNone/>
              <a:defRPr sz="700" b="0" spc="-20" baseline="0">
                <a:solidFill>
                  <a:schemeClr val="tx1"/>
                </a:solidFill>
                <a:latin typeface="+mj-lt"/>
              </a:defRPr>
            </a:lvl1pPr>
            <a:lvl2pPr>
              <a:defRPr sz="1400"/>
            </a:lvl2pPr>
            <a:lvl3pPr>
              <a:defRPr sz="1400"/>
            </a:lvl3pPr>
            <a:lvl4pPr>
              <a:defRPr sz="1400"/>
            </a:lvl4pPr>
            <a:lvl5pPr>
              <a:defRPr sz="1400"/>
            </a:lvl5pPr>
          </a:lstStyle>
          <a:p>
            <a:pPr lvl="0"/>
            <a:r>
              <a:rPr lang="en-US" dirty="0"/>
              <a:t>2019</a:t>
            </a:r>
            <a:endParaRPr lang="ru-RU" dirty="0"/>
          </a:p>
        </p:txBody>
      </p:sp>
      <p:sp>
        <p:nvSpPr>
          <p:cNvPr id="224" name="Текст 21">
            <a:extLst>
              <a:ext uri="{FF2B5EF4-FFF2-40B4-BE49-F238E27FC236}">
                <a16:creationId xmlns:a16="http://schemas.microsoft.com/office/drawing/2014/main" id="{0F244DD2-F819-4F64-9EBC-C512E59CAB6F}"/>
              </a:ext>
            </a:extLst>
          </p:cNvPr>
          <p:cNvSpPr>
            <a:spLocks noGrp="1"/>
          </p:cNvSpPr>
          <p:nvPr>
            <p:ph type="body" sz="quarter" idx="95" hasCustomPrompt="1"/>
          </p:nvPr>
        </p:nvSpPr>
        <p:spPr>
          <a:xfrm>
            <a:off x="9848057" y="6234878"/>
            <a:ext cx="471487" cy="198308"/>
          </a:xfrm>
          <a:prstGeom prst="rect">
            <a:avLst/>
          </a:prstGeom>
        </p:spPr>
        <p:txBody>
          <a:bodyPr/>
          <a:lstStyle>
            <a:lvl1pPr marL="0" indent="0">
              <a:lnSpc>
                <a:spcPct val="100000"/>
              </a:lnSpc>
              <a:spcBef>
                <a:spcPts val="0"/>
              </a:spcBef>
              <a:buNone/>
              <a:defRPr sz="700" b="0" spc="-20" baseline="0">
                <a:solidFill>
                  <a:schemeClr val="tx1"/>
                </a:solidFill>
                <a:latin typeface="+mj-lt"/>
              </a:defRPr>
            </a:lvl1pPr>
            <a:lvl2pPr>
              <a:defRPr sz="1400"/>
            </a:lvl2pPr>
            <a:lvl3pPr>
              <a:defRPr sz="1400"/>
            </a:lvl3pPr>
            <a:lvl4pPr>
              <a:defRPr sz="1400"/>
            </a:lvl4pPr>
            <a:lvl5pPr>
              <a:defRPr sz="1400"/>
            </a:lvl5pPr>
          </a:lstStyle>
          <a:p>
            <a:pPr lvl="0"/>
            <a:r>
              <a:rPr lang="en-US" dirty="0"/>
              <a:t>2019</a:t>
            </a:r>
            <a:endParaRPr lang="ru-RU" dirty="0"/>
          </a:p>
        </p:txBody>
      </p:sp>
      <p:sp>
        <p:nvSpPr>
          <p:cNvPr id="225" name="Текст 21">
            <a:extLst>
              <a:ext uri="{FF2B5EF4-FFF2-40B4-BE49-F238E27FC236}">
                <a16:creationId xmlns:a16="http://schemas.microsoft.com/office/drawing/2014/main" id="{D9538EEA-4982-462C-8AC3-CD175DD2B5DE}"/>
              </a:ext>
            </a:extLst>
          </p:cNvPr>
          <p:cNvSpPr>
            <a:spLocks noGrp="1"/>
          </p:cNvSpPr>
          <p:nvPr>
            <p:ph type="body" sz="quarter" idx="96" hasCustomPrompt="1"/>
          </p:nvPr>
        </p:nvSpPr>
        <p:spPr>
          <a:xfrm>
            <a:off x="10567988" y="6234878"/>
            <a:ext cx="471487" cy="198308"/>
          </a:xfrm>
          <a:prstGeom prst="rect">
            <a:avLst/>
          </a:prstGeom>
        </p:spPr>
        <p:txBody>
          <a:bodyPr/>
          <a:lstStyle>
            <a:lvl1pPr marL="0" indent="0">
              <a:lnSpc>
                <a:spcPct val="100000"/>
              </a:lnSpc>
              <a:spcBef>
                <a:spcPts val="0"/>
              </a:spcBef>
              <a:buNone/>
              <a:defRPr sz="700" b="0" spc="-20" baseline="0">
                <a:solidFill>
                  <a:schemeClr val="tx1"/>
                </a:solidFill>
                <a:latin typeface="+mj-lt"/>
              </a:defRPr>
            </a:lvl1pPr>
            <a:lvl2pPr>
              <a:defRPr sz="1400"/>
            </a:lvl2pPr>
            <a:lvl3pPr>
              <a:defRPr sz="1400"/>
            </a:lvl3pPr>
            <a:lvl4pPr>
              <a:defRPr sz="1400"/>
            </a:lvl4pPr>
            <a:lvl5pPr>
              <a:defRPr sz="1400"/>
            </a:lvl5pPr>
          </a:lstStyle>
          <a:p>
            <a:pPr lvl="0"/>
            <a:r>
              <a:rPr lang="en-US" dirty="0"/>
              <a:t>2019</a:t>
            </a:r>
            <a:endParaRPr lang="ru-RU" dirty="0"/>
          </a:p>
        </p:txBody>
      </p:sp>
      <p:sp>
        <p:nvSpPr>
          <p:cNvPr id="226" name="Текст 21">
            <a:extLst>
              <a:ext uri="{FF2B5EF4-FFF2-40B4-BE49-F238E27FC236}">
                <a16:creationId xmlns:a16="http://schemas.microsoft.com/office/drawing/2014/main" id="{7CD40817-0A71-4CA2-A459-72A6F9C193E4}"/>
              </a:ext>
            </a:extLst>
          </p:cNvPr>
          <p:cNvSpPr>
            <a:spLocks noGrp="1"/>
          </p:cNvSpPr>
          <p:nvPr>
            <p:ph type="body" sz="quarter" idx="97" hasCustomPrompt="1"/>
          </p:nvPr>
        </p:nvSpPr>
        <p:spPr>
          <a:xfrm>
            <a:off x="10965657" y="6234878"/>
            <a:ext cx="471487" cy="198308"/>
          </a:xfrm>
          <a:prstGeom prst="rect">
            <a:avLst/>
          </a:prstGeom>
        </p:spPr>
        <p:txBody>
          <a:bodyPr/>
          <a:lstStyle>
            <a:lvl1pPr marL="0" indent="0">
              <a:lnSpc>
                <a:spcPct val="100000"/>
              </a:lnSpc>
              <a:spcBef>
                <a:spcPts val="0"/>
              </a:spcBef>
              <a:buNone/>
              <a:defRPr sz="700" b="0" spc="-20" baseline="0">
                <a:solidFill>
                  <a:schemeClr val="tx1"/>
                </a:solidFill>
                <a:latin typeface="+mj-lt"/>
              </a:defRPr>
            </a:lvl1pPr>
            <a:lvl2pPr>
              <a:defRPr sz="1400"/>
            </a:lvl2pPr>
            <a:lvl3pPr>
              <a:defRPr sz="1400"/>
            </a:lvl3pPr>
            <a:lvl4pPr>
              <a:defRPr sz="1400"/>
            </a:lvl4pPr>
            <a:lvl5pPr>
              <a:defRPr sz="1400"/>
            </a:lvl5pPr>
          </a:lstStyle>
          <a:p>
            <a:pPr lvl="0"/>
            <a:r>
              <a:rPr lang="en-US" dirty="0"/>
              <a:t>2019</a:t>
            </a:r>
            <a:endParaRPr lang="ru-RU" dirty="0"/>
          </a:p>
        </p:txBody>
      </p:sp>
      <p:sp>
        <p:nvSpPr>
          <p:cNvPr id="227" name="Текст 21">
            <a:extLst>
              <a:ext uri="{FF2B5EF4-FFF2-40B4-BE49-F238E27FC236}">
                <a16:creationId xmlns:a16="http://schemas.microsoft.com/office/drawing/2014/main" id="{1DF46291-CD84-4D89-8D7C-AE27E3E29A39}"/>
              </a:ext>
            </a:extLst>
          </p:cNvPr>
          <p:cNvSpPr>
            <a:spLocks noGrp="1"/>
          </p:cNvSpPr>
          <p:nvPr>
            <p:ph type="body" sz="quarter" idx="98" hasCustomPrompt="1"/>
          </p:nvPr>
        </p:nvSpPr>
        <p:spPr>
          <a:xfrm>
            <a:off x="11353801" y="6234878"/>
            <a:ext cx="471487" cy="198308"/>
          </a:xfrm>
          <a:prstGeom prst="rect">
            <a:avLst/>
          </a:prstGeom>
        </p:spPr>
        <p:txBody>
          <a:bodyPr/>
          <a:lstStyle>
            <a:lvl1pPr marL="0" indent="0">
              <a:lnSpc>
                <a:spcPct val="100000"/>
              </a:lnSpc>
              <a:spcBef>
                <a:spcPts val="0"/>
              </a:spcBef>
              <a:buNone/>
              <a:defRPr sz="700" b="0" spc="-20" baseline="0">
                <a:solidFill>
                  <a:schemeClr val="tx1"/>
                </a:solidFill>
                <a:latin typeface="+mj-lt"/>
              </a:defRPr>
            </a:lvl1pPr>
            <a:lvl2pPr>
              <a:defRPr sz="1400"/>
            </a:lvl2pPr>
            <a:lvl3pPr>
              <a:defRPr sz="1400"/>
            </a:lvl3pPr>
            <a:lvl4pPr>
              <a:defRPr sz="1400"/>
            </a:lvl4pPr>
            <a:lvl5pPr>
              <a:defRPr sz="1400"/>
            </a:lvl5pPr>
          </a:lstStyle>
          <a:p>
            <a:pPr lvl="0"/>
            <a:r>
              <a:rPr lang="en-US" dirty="0"/>
              <a:t>2019</a:t>
            </a:r>
            <a:endParaRPr lang="ru-RU" dirty="0"/>
          </a:p>
        </p:txBody>
      </p:sp>
      <p:sp>
        <p:nvSpPr>
          <p:cNvPr id="228" name="Текст 21">
            <a:extLst>
              <a:ext uri="{FF2B5EF4-FFF2-40B4-BE49-F238E27FC236}">
                <a16:creationId xmlns:a16="http://schemas.microsoft.com/office/drawing/2014/main" id="{7FE68A3C-F33E-4346-BAA6-FD2EE8232CC2}"/>
              </a:ext>
            </a:extLst>
          </p:cNvPr>
          <p:cNvSpPr>
            <a:spLocks noGrp="1"/>
          </p:cNvSpPr>
          <p:nvPr>
            <p:ph type="body" sz="quarter" idx="99" hasCustomPrompt="1"/>
          </p:nvPr>
        </p:nvSpPr>
        <p:spPr>
          <a:xfrm>
            <a:off x="6048376" y="4060191"/>
            <a:ext cx="471487" cy="198308"/>
          </a:xfrm>
          <a:prstGeom prst="rect">
            <a:avLst/>
          </a:prstGeom>
        </p:spPr>
        <p:txBody>
          <a:bodyPr/>
          <a:lstStyle>
            <a:lvl1pPr marL="0" indent="0">
              <a:lnSpc>
                <a:spcPct val="100000"/>
              </a:lnSpc>
              <a:spcBef>
                <a:spcPts val="0"/>
              </a:spcBef>
              <a:buNone/>
              <a:defRPr sz="700" b="0" spc="-20" baseline="0">
                <a:solidFill>
                  <a:schemeClr val="tx1"/>
                </a:solidFill>
                <a:latin typeface="+mj-lt"/>
              </a:defRPr>
            </a:lvl1pPr>
            <a:lvl2pPr>
              <a:defRPr sz="1400"/>
            </a:lvl2pPr>
            <a:lvl3pPr>
              <a:defRPr sz="1400"/>
            </a:lvl3pPr>
            <a:lvl4pPr>
              <a:defRPr sz="1400"/>
            </a:lvl4pPr>
            <a:lvl5pPr>
              <a:defRPr sz="1400"/>
            </a:lvl5pPr>
          </a:lstStyle>
          <a:p>
            <a:pPr lvl="0"/>
            <a:r>
              <a:rPr lang="en-US" dirty="0"/>
              <a:t>2019</a:t>
            </a:r>
            <a:endParaRPr lang="ru-RU" dirty="0"/>
          </a:p>
        </p:txBody>
      </p:sp>
      <p:sp>
        <p:nvSpPr>
          <p:cNvPr id="229" name="Текст 21">
            <a:extLst>
              <a:ext uri="{FF2B5EF4-FFF2-40B4-BE49-F238E27FC236}">
                <a16:creationId xmlns:a16="http://schemas.microsoft.com/office/drawing/2014/main" id="{4BA035D0-E2C5-42E6-9B71-6E51DF4238FA}"/>
              </a:ext>
            </a:extLst>
          </p:cNvPr>
          <p:cNvSpPr>
            <a:spLocks noGrp="1"/>
          </p:cNvSpPr>
          <p:nvPr>
            <p:ph type="body" sz="quarter" idx="100" hasCustomPrompt="1"/>
          </p:nvPr>
        </p:nvSpPr>
        <p:spPr>
          <a:xfrm>
            <a:off x="6446045" y="4060191"/>
            <a:ext cx="471487" cy="198308"/>
          </a:xfrm>
          <a:prstGeom prst="rect">
            <a:avLst/>
          </a:prstGeom>
        </p:spPr>
        <p:txBody>
          <a:bodyPr/>
          <a:lstStyle>
            <a:lvl1pPr marL="0" indent="0">
              <a:lnSpc>
                <a:spcPct val="100000"/>
              </a:lnSpc>
              <a:spcBef>
                <a:spcPts val="0"/>
              </a:spcBef>
              <a:buNone/>
              <a:defRPr sz="700" b="0" spc="-20" baseline="0">
                <a:solidFill>
                  <a:schemeClr val="tx1"/>
                </a:solidFill>
                <a:latin typeface="+mj-lt"/>
              </a:defRPr>
            </a:lvl1pPr>
            <a:lvl2pPr>
              <a:defRPr sz="1400"/>
            </a:lvl2pPr>
            <a:lvl3pPr>
              <a:defRPr sz="1400"/>
            </a:lvl3pPr>
            <a:lvl4pPr>
              <a:defRPr sz="1400"/>
            </a:lvl4pPr>
            <a:lvl5pPr>
              <a:defRPr sz="1400"/>
            </a:lvl5pPr>
          </a:lstStyle>
          <a:p>
            <a:pPr lvl="0"/>
            <a:r>
              <a:rPr lang="en-US" dirty="0"/>
              <a:t>2019</a:t>
            </a:r>
            <a:endParaRPr lang="ru-RU" dirty="0"/>
          </a:p>
        </p:txBody>
      </p:sp>
      <p:sp>
        <p:nvSpPr>
          <p:cNvPr id="230" name="Текст 21">
            <a:extLst>
              <a:ext uri="{FF2B5EF4-FFF2-40B4-BE49-F238E27FC236}">
                <a16:creationId xmlns:a16="http://schemas.microsoft.com/office/drawing/2014/main" id="{09CDBC7D-B72B-448B-8692-D6EBE09524DC}"/>
              </a:ext>
            </a:extLst>
          </p:cNvPr>
          <p:cNvSpPr>
            <a:spLocks noGrp="1"/>
          </p:cNvSpPr>
          <p:nvPr>
            <p:ph type="body" sz="quarter" idx="101" hasCustomPrompt="1"/>
          </p:nvPr>
        </p:nvSpPr>
        <p:spPr>
          <a:xfrm>
            <a:off x="6834189" y="4060191"/>
            <a:ext cx="471487" cy="198308"/>
          </a:xfrm>
          <a:prstGeom prst="rect">
            <a:avLst/>
          </a:prstGeom>
        </p:spPr>
        <p:txBody>
          <a:bodyPr/>
          <a:lstStyle>
            <a:lvl1pPr marL="0" indent="0">
              <a:lnSpc>
                <a:spcPct val="100000"/>
              </a:lnSpc>
              <a:spcBef>
                <a:spcPts val="0"/>
              </a:spcBef>
              <a:buNone/>
              <a:defRPr sz="700" b="0" spc="-20" baseline="0">
                <a:solidFill>
                  <a:schemeClr val="tx1"/>
                </a:solidFill>
                <a:latin typeface="+mj-lt"/>
              </a:defRPr>
            </a:lvl1pPr>
            <a:lvl2pPr>
              <a:defRPr sz="1400"/>
            </a:lvl2pPr>
            <a:lvl3pPr>
              <a:defRPr sz="1400"/>
            </a:lvl3pPr>
            <a:lvl4pPr>
              <a:defRPr sz="1400"/>
            </a:lvl4pPr>
            <a:lvl5pPr>
              <a:defRPr sz="1400"/>
            </a:lvl5pPr>
          </a:lstStyle>
          <a:p>
            <a:pPr lvl="0"/>
            <a:r>
              <a:rPr lang="en-US" dirty="0"/>
              <a:t>2019</a:t>
            </a:r>
            <a:endParaRPr lang="ru-RU" dirty="0"/>
          </a:p>
        </p:txBody>
      </p:sp>
      <p:sp>
        <p:nvSpPr>
          <p:cNvPr id="231" name="Текст 21">
            <a:extLst>
              <a:ext uri="{FF2B5EF4-FFF2-40B4-BE49-F238E27FC236}">
                <a16:creationId xmlns:a16="http://schemas.microsoft.com/office/drawing/2014/main" id="{530F664E-ECE9-41D3-8FF4-E51D80C0B44D}"/>
              </a:ext>
            </a:extLst>
          </p:cNvPr>
          <p:cNvSpPr>
            <a:spLocks noGrp="1"/>
          </p:cNvSpPr>
          <p:nvPr>
            <p:ph type="body" sz="quarter" idx="102" hasCustomPrompt="1"/>
          </p:nvPr>
        </p:nvSpPr>
        <p:spPr>
          <a:xfrm>
            <a:off x="7559516" y="4060191"/>
            <a:ext cx="471487" cy="198308"/>
          </a:xfrm>
          <a:prstGeom prst="rect">
            <a:avLst/>
          </a:prstGeom>
        </p:spPr>
        <p:txBody>
          <a:bodyPr/>
          <a:lstStyle>
            <a:lvl1pPr marL="0" indent="0">
              <a:lnSpc>
                <a:spcPct val="100000"/>
              </a:lnSpc>
              <a:spcBef>
                <a:spcPts val="0"/>
              </a:spcBef>
              <a:buNone/>
              <a:defRPr sz="700" b="0" spc="-20" baseline="0">
                <a:solidFill>
                  <a:schemeClr val="tx1"/>
                </a:solidFill>
                <a:latin typeface="+mj-lt"/>
              </a:defRPr>
            </a:lvl1pPr>
            <a:lvl2pPr>
              <a:defRPr sz="1400"/>
            </a:lvl2pPr>
            <a:lvl3pPr>
              <a:defRPr sz="1400"/>
            </a:lvl3pPr>
            <a:lvl4pPr>
              <a:defRPr sz="1400"/>
            </a:lvl4pPr>
            <a:lvl5pPr>
              <a:defRPr sz="1400"/>
            </a:lvl5pPr>
          </a:lstStyle>
          <a:p>
            <a:pPr lvl="0"/>
            <a:r>
              <a:rPr lang="en-US" dirty="0"/>
              <a:t>2019</a:t>
            </a:r>
            <a:endParaRPr lang="ru-RU" dirty="0"/>
          </a:p>
        </p:txBody>
      </p:sp>
      <p:sp>
        <p:nvSpPr>
          <p:cNvPr id="232" name="Текст 21">
            <a:extLst>
              <a:ext uri="{FF2B5EF4-FFF2-40B4-BE49-F238E27FC236}">
                <a16:creationId xmlns:a16="http://schemas.microsoft.com/office/drawing/2014/main" id="{455FFA09-4DFC-477D-8349-CD216784BECD}"/>
              </a:ext>
            </a:extLst>
          </p:cNvPr>
          <p:cNvSpPr>
            <a:spLocks noGrp="1"/>
          </p:cNvSpPr>
          <p:nvPr>
            <p:ph type="body" sz="quarter" idx="103" hasCustomPrompt="1"/>
          </p:nvPr>
        </p:nvSpPr>
        <p:spPr>
          <a:xfrm>
            <a:off x="7957185" y="4060191"/>
            <a:ext cx="471487" cy="198308"/>
          </a:xfrm>
          <a:prstGeom prst="rect">
            <a:avLst/>
          </a:prstGeom>
        </p:spPr>
        <p:txBody>
          <a:bodyPr/>
          <a:lstStyle>
            <a:lvl1pPr marL="0" indent="0">
              <a:lnSpc>
                <a:spcPct val="100000"/>
              </a:lnSpc>
              <a:spcBef>
                <a:spcPts val="0"/>
              </a:spcBef>
              <a:buNone/>
              <a:defRPr sz="700" b="0" spc="-20" baseline="0">
                <a:solidFill>
                  <a:schemeClr val="tx1"/>
                </a:solidFill>
                <a:latin typeface="+mj-lt"/>
              </a:defRPr>
            </a:lvl1pPr>
            <a:lvl2pPr>
              <a:defRPr sz="1400"/>
            </a:lvl2pPr>
            <a:lvl3pPr>
              <a:defRPr sz="1400"/>
            </a:lvl3pPr>
            <a:lvl4pPr>
              <a:defRPr sz="1400"/>
            </a:lvl4pPr>
            <a:lvl5pPr>
              <a:defRPr sz="1400"/>
            </a:lvl5pPr>
          </a:lstStyle>
          <a:p>
            <a:pPr lvl="0"/>
            <a:r>
              <a:rPr lang="en-US" dirty="0"/>
              <a:t>2019</a:t>
            </a:r>
            <a:endParaRPr lang="ru-RU" dirty="0"/>
          </a:p>
        </p:txBody>
      </p:sp>
      <p:sp>
        <p:nvSpPr>
          <p:cNvPr id="233" name="Текст 21">
            <a:extLst>
              <a:ext uri="{FF2B5EF4-FFF2-40B4-BE49-F238E27FC236}">
                <a16:creationId xmlns:a16="http://schemas.microsoft.com/office/drawing/2014/main" id="{FC429DE3-4AB1-4A06-893C-190656786C4A}"/>
              </a:ext>
            </a:extLst>
          </p:cNvPr>
          <p:cNvSpPr>
            <a:spLocks noGrp="1"/>
          </p:cNvSpPr>
          <p:nvPr>
            <p:ph type="body" sz="quarter" idx="104" hasCustomPrompt="1"/>
          </p:nvPr>
        </p:nvSpPr>
        <p:spPr>
          <a:xfrm>
            <a:off x="8345329" y="4060191"/>
            <a:ext cx="471487" cy="198308"/>
          </a:xfrm>
          <a:prstGeom prst="rect">
            <a:avLst/>
          </a:prstGeom>
        </p:spPr>
        <p:txBody>
          <a:bodyPr/>
          <a:lstStyle>
            <a:lvl1pPr marL="0" indent="0">
              <a:lnSpc>
                <a:spcPct val="100000"/>
              </a:lnSpc>
              <a:spcBef>
                <a:spcPts val="0"/>
              </a:spcBef>
              <a:buNone/>
              <a:defRPr sz="700" b="0" spc="-20" baseline="0">
                <a:solidFill>
                  <a:schemeClr val="tx1"/>
                </a:solidFill>
                <a:latin typeface="+mj-lt"/>
              </a:defRPr>
            </a:lvl1pPr>
            <a:lvl2pPr>
              <a:defRPr sz="1400"/>
            </a:lvl2pPr>
            <a:lvl3pPr>
              <a:defRPr sz="1400"/>
            </a:lvl3pPr>
            <a:lvl4pPr>
              <a:defRPr sz="1400"/>
            </a:lvl4pPr>
            <a:lvl5pPr>
              <a:defRPr sz="1400"/>
            </a:lvl5pPr>
          </a:lstStyle>
          <a:p>
            <a:pPr lvl="0"/>
            <a:r>
              <a:rPr lang="en-US" dirty="0"/>
              <a:t>2019</a:t>
            </a:r>
            <a:endParaRPr lang="ru-RU" dirty="0"/>
          </a:p>
        </p:txBody>
      </p:sp>
      <p:sp>
        <p:nvSpPr>
          <p:cNvPr id="234" name="Текст 21">
            <a:extLst>
              <a:ext uri="{FF2B5EF4-FFF2-40B4-BE49-F238E27FC236}">
                <a16:creationId xmlns:a16="http://schemas.microsoft.com/office/drawing/2014/main" id="{A5BC3688-029C-4B12-9763-B283CD333C7A}"/>
              </a:ext>
            </a:extLst>
          </p:cNvPr>
          <p:cNvSpPr>
            <a:spLocks noGrp="1"/>
          </p:cNvSpPr>
          <p:nvPr>
            <p:ph type="body" sz="quarter" idx="105" hasCustomPrompt="1"/>
          </p:nvPr>
        </p:nvSpPr>
        <p:spPr>
          <a:xfrm>
            <a:off x="9062244" y="4060191"/>
            <a:ext cx="471487" cy="198308"/>
          </a:xfrm>
          <a:prstGeom prst="rect">
            <a:avLst/>
          </a:prstGeom>
        </p:spPr>
        <p:txBody>
          <a:bodyPr/>
          <a:lstStyle>
            <a:lvl1pPr marL="0" indent="0">
              <a:lnSpc>
                <a:spcPct val="100000"/>
              </a:lnSpc>
              <a:spcBef>
                <a:spcPts val="0"/>
              </a:spcBef>
              <a:buNone/>
              <a:defRPr sz="700" b="0" spc="-20" baseline="0">
                <a:solidFill>
                  <a:schemeClr val="tx1"/>
                </a:solidFill>
                <a:latin typeface="+mj-lt"/>
              </a:defRPr>
            </a:lvl1pPr>
            <a:lvl2pPr>
              <a:defRPr sz="1400"/>
            </a:lvl2pPr>
            <a:lvl3pPr>
              <a:defRPr sz="1400"/>
            </a:lvl3pPr>
            <a:lvl4pPr>
              <a:defRPr sz="1400"/>
            </a:lvl4pPr>
            <a:lvl5pPr>
              <a:defRPr sz="1400"/>
            </a:lvl5pPr>
          </a:lstStyle>
          <a:p>
            <a:pPr lvl="0"/>
            <a:r>
              <a:rPr lang="en-US" dirty="0"/>
              <a:t>2019</a:t>
            </a:r>
            <a:endParaRPr lang="ru-RU" dirty="0"/>
          </a:p>
        </p:txBody>
      </p:sp>
      <p:sp>
        <p:nvSpPr>
          <p:cNvPr id="235" name="Текст 21">
            <a:extLst>
              <a:ext uri="{FF2B5EF4-FFF2-40B4-BE49-F238E27FC236}">
                <a16:creationId xmlns:a16="http://schemas.microsoft.com/office/drawing/2014/main" id="{339737E8-4738-4EBD-A8E4-BD791B954134}"/>
              </a:ext>
            </a:extLst>
          </p:cNvPr>
          <p:cNvSpPr>
            <a:spLocks noGrp="1"/>
          </p:cNvSpPr>
          <p:nvPr>
            <p:ph type="body" sz="quarter" idx="106" hasCustomPrompt="1"/>
          </p:nvPr>
        </p:nvSpPr>
        <p:spPr>
          <a:xfrm>
            <a:off x="9459913" y="4060191"/>
            <a:ext cx="471487" cy="198308"/>
          </a:xfrm>
          <a:prstGeom prst="rect">
            <a:avLst/>
          </a:prstGeom>
        </p:spPr>
        <p:txBody>
          <a:bodyPr/>
          <a:lstStyle>
            <a:lvl1pPr marL="0" indent="0">
              <a:lnSpc>
                <a:spcPct val="100000"/>
              </a:lnSpc>
              <a:spcBef>
                <a:spcPts val="0"/>
              </a:spcBef>
              <a:buNone/>
              <a:defRPr sz="700" b="0" spc="-20" baseline="0">
                <a:solidFill>
                  <a:schemeClr val="tx1"/>
                </a:solidFill>
                <a:latin typeface="+mj-lt"/>
              </a:defRPr>
            </a:lvl1pPr>
            <a:lvl2pPr>
              <a:defRPr sz="1400"/>
            </a:lvl2pPr>
            <a:lvl3pPr>
              <a:defRPr sz="1400"/>
            </a:lvl3pPr>
            <a:lvl4pPr>
              <a:defRPr sz="1400"/>
            </a:lvl4pPr>
            <a:lvl5pPr>
              <a:defRPr sz="1400"/>
            </a:lvl5pPr>
          </a:lstStyle>
          <a:p>
            <a:pPr lvl="0"/>
            <a:r>
              <a:rPr lang="en-US" dirty="0"/>
              <a:t>2019</a:t>
            </a:r>
            <a:endParaRPr lang="ru-RU" dirty="0"/>
          </a:p>
        </p:txBody>
      </p:sp>
      <p:sp>
        <p:nvSpPr>
          <p:cNvPr id="236" name="Текст 21">
            <a:extLst>
              <a:ext uri="{FF2B5EF4-FFF2-40B4-BE49-F238E27FC236}">
                <a16:creationId xmlns:a16="http://schemas.microsoft.com/office/drawing/2014/main" id="{40183551-9CD9-4935-8813-8CE37AAA8E19}"/>
              </a:ext>
            </a:extLst>
          </p:cNvPr>
          <p:cNvSpPr>
            <a:spLocks noGrp="1"/>
          </p:cNvSpPr>
          <p:nvPr>
            <p:ph type="body" sz="quarter" idx="107" hasCustomPrompt="1"/>
          </p:nvPr>
        </p:nvSpPr>
        <p:spPr>
          <a:xfrm>
            <a:off x="9848057" y="4060191"/>
            <a:ext cx="471487" cy="198308"/>
          </a:xfrm>
          <a:prstGeom prst="rect">
            <a:avLst/>
          </a:prstGeom>
        </p:spPr>
        <p:txBody>
          <a:bodyPr/>
          <a:lstStyle>
            <a:lvl1pPr marL="0" indent="0">
              <a:lnSpc>
                <a:spcPct val="100000"/>
              </a:lnSpc>
              <a:spcBef>
                <a:spcPts val="0"/>
              </a:spcBef>
              <a:buNone/>
              <a:defRPr sz="700" b="0" spc="-20" baseline="0">
                <a:solidFill>
                  <a:schemeClr val="tx1"/>
                </a:solidFill>
                <a:latin typeface="+mj-lt"/>
              </a:defRPr>
            </a:lvl1pPr>
            <a:lvl2pPr>
              <a:defRPr sz="1400"/>
            </a:lvl2pPr>
            <a:lvl3pPr>
              <a:defRPr sz="1400"/>
            </a:lvl3pPr>
            <a:lvl4pPr>
              <a:defRPr sz="1400"/>
            </a:lvl4pPr>
            <a:lvl5pPr>
              <a:defRPr sz="1400"/>
            </a:lvl5pPr>
          </a:lstStyle>
          <a:p>
            <a:pPr lvl="0"/>
            <a:r>
              <a:rPr lang="en-US" dirty="0"/>
              <a:t>2019</a:t>
            </a:r>
            <a:endParaRPr lang="ru-RU" dirty="0"/>
          </a:p>
        </p:txBody>
      </p:sp>
      <p:sp>
        <p:nvSpPr>
          <p:cNvPr id="237" name="Текст 21">
            <a:extLst>
              <a:ext uri="{FF2B5EF4-FFF2-40B4-BE49-F238E27FC236}">
                <a16:creationId xmlns:a16="http://schemas.microsoft.com/office/drawing/2014/main" id="{6ED180CB-BD14-49B5-9D28-8794426640C1}"/>
              </a:ext>
            </a:extLst>
          </p:cNvPr>
          <p:cNvSpPr>
            <a:spLocks noGrp="1"/>
          </p:cNvSpPr>
          <p:nvPr>
            <p:ph type="body" sz="quarter" idx="108" hasCustomPrompt="1"/>
          </p:nvPr>
        </p:nvSpPr>
        <p:spPr>
          <a:xfrm>
            <a:off x="10567988" y="4060191"/>
            <a:ext cx="471487" cy="198308"/>
          </a:xfrm>
          <a:prstGeom prst="rect">
            <a:avLst/>
          </a:prstGeom>
        </p:spPr>
        <p:txBody>
          <a:bodyPr/>
          <a:lstStyle>
            <a:lvl1pPr marL="0" indent="0">
              <a:lnSpc>
                <a:spcPct val="100000"/>
              </a:lnSpc>
              <a:spcBef>
                <a:spcPts val="0"/>
              </a:spcBef>
              <a:buNone/>
              <a:defRPr sz="700" b="0" spc="-20" baseline="0">
                <a:solidFill>
                  <a:schemeClr val="tx1"/>
                </a:solidFill>
                <a:latin typeface="+mj-lt"/>
              </a:defRPr>
            </a:lvl1pPr>
            <a:lvl2pPr>
              <a:defRPr sz="1400"/>
            </a:lvl2pPr>
            <a:lvl3pPr>
              <a:defRPr sz="1400"/>
            </a:lvl3pPr>
            <a:lvl4pPr>
              <a:defRPr sz="1400"/>
            </a:lvl4pPr>
            <a:lvl5pPr>
              <a:defRPr sz="1400"/>
            </a:lvl5pPr>
          </a:lstStyle>
          <a:p>
            <a:pPr lvl="0"/>
            <a:r>
              <a:rPr lang="en-US" dirty="0"/>
              <a:t>2019</a:t>
            </a:r>
            <a:endParaRPr lang="ru-RU" dirty="0"/>
          </a:p>
        </p:txBody>
      </p:sp>
      <p:sp>
        <p:nvSpPr>
          <p:cNvPr id="238" name="Текст 21">
            <a:extLst>
              <a:ext uri="{FF2B5EF4-FFF2-40B4-BE49-F238E27FC236}">
                <a16:creationId xmlns:a16="http://schemas.microsoft.com/office/drawing/2014/main" id="{D81B42FC-47E9-4DB1-8282-4FF7AEFE6F21}"/>
              </a:ext>
            </a:extLst>
          </p:cNvPr>
          <p:cNvSpPr>
            <a:spLocks noGrp="1"/>
          </p:cNvSpPr>
          <p:nvPr>
            <p:ph type="body" sz="quarter" idx="109" hasCustomPrompt="1"/>
          </p:nvPr>
        </p:nvSpPr>
        <p:spPr>
          <a:xfrm>
            <a:off x="10965657" y="4060191"/>
            <a:ext cx="471487" cy="198308"/>
          </a:xfrm>
          <a:prstGeom prst="rect">
            <a:avLst/>
          </a:prstGeom>
        </p:spPr>
        <p:txBody>
          <a:bodyPr/>
          <a:lstStyle>
            <a:lvl1pPr marL="0" indent="0">
              <a:lnSpc>
                <a:spcPct val="100000"/>
              </a:lnSpc>
              <a:spcBef>
                <a:spcPts val="0"/>
              </a:spcBef>
              <a:buNone/>
              <a:defRPr sz="700" b="0" spc="-20" baseline="0">
                <a:solidFill>
                  <a:schemeClr val="tx1"/>
                </a:solidFill>
                <a:latin typeface="+mj-lt"/>
              </a:defRPr>
            </a:lvl1pPr>
            <a:lvl2pPr>
              <a:defRPr sz="1400"/>
            </a:lvl2pPr>
            <a:lvl3pPr>
              <a:defRPr sz="1400"/>
            </a:lvl3pPr>
            <a:lvl4pPr>
              <a:defRPr sz="1400"/>
            </a:lvl4pPr>
            <a:lvl5pPr>
              <a:defRPr sz="1400"/>
            </a:lvl5pPr>
          </a:lstStyle>
          <a:p>
            <a:pPr lvl="0"/>
            <a:r>
              <a:rPr lang="en-US" dirty="0"/>
              <a:t>2019</a:t>
            </a:r>
            <a:endParaRPr lang="ru-RU" dirty="0"/>
          </a:p>
        </p:txBody>
      </p:sp>
      <p:sp>
        <p:nvSpPr>
          <p:cNvPr id="239" name="Текст 21">
            <a:extLst>
              <a:ext uri="{FF2B5EF4-FFF2-40B4-BE49-F238E27FC236}">
                <a16:creationId xmlns:a16="http://schemas.microsoft.com/office/drawing/2014/main" id="{CEC1669C-1B0D-4ADA-A858-1DF115AE7E30}"/>
              </a:ext>
            </a:extLst>
          </p:cNvPr>
          <p:cNvSpPr>
            <a:spLocks noGrp="1"/>
          </p:cNvSpPr>
          <p:nvPr>
            <p:ph type="body" sz="quarter" idx="110" hasCustomPrompt="1"/>
          </p:nvPr>
        </p:nvSpPr>
        <p:spPr>
          <a:xfrm>
            <a:off x="11353801" y="4060191"/>
            <a:ext cx="471487" cy="198308"/>
          </a:xfrm>
          <a:prstGeom prst="rect">
            <a:avLst/>
          </a:prstGeom>
        </p:spPr>
        <p:txBody>
          <a:bodyPr/>
          <a:lstStyle>
            <a:lvl1pPr marL="0" indent="0">
              <a:lnSpc>
                <a:spcPct val="100000"/>
              </a:lnSpc>
              <a:spcBef>
                <a:spcPts val="0"/>
              </a:spcBef>
              <a:buNone/>
              <a:defRPr sz="700" b="0" spc="-20" baseline="0">
                <a:solidFill>
                  <a:schemeClr val="tx1"/>
                </a:solidFill>
                <a:latin typeface="+mj-lt"/>
              </a:defRPr>
            </a:lvl1pPr>
            <a:lvl2pPr>
              <a:defRPr sz="1400"/>
            </a:lvl2pPr>
            <a:lvl3pPr>
              <a:defRPr sz="1400"/>
            </a:lvl3pPr>
            <a:lvl4pPr>
              <a:defRPr sz="1400"/>
            </a:lvl4pPr>
            <a:lvl5pPr>
              <a:defRPr sz="1400"/>
            </a:lvl5pPr>
          </a:lstStyle>
          <a:p>
            <a:pPr lvl="0"/>
            <a:r>
              <a:rPr lang="en-US" dirty="0"/>
              <a:t>2019</a:t>
            </a:r>
            <a:endParaRPr lang="ru-RU" dirty="0"/>
          </a:p>
        </p:txBody>
      </p:sp>
      <p:sp>
        <p:nvSpPr>
          <p:cNvPr id="240" name="Текст 21">
            <a:extLst>
              <a:ext uri="{FF2B5EF4-FFF2-40B4-BE49-F238E27FC236}">
                <a16:creationId xmlns:a16="http://schemas.microsoft.com/office/drawing/2014/main" id="{C74AFFA3-DC54-4ACC-B96B-C106BB20AE80}"/>
              </a:ext>
            </a:extLst>
          </p:cNvPr>
          <p:cNvSpPr>
            <a:spLocks noGrp="1"/>
          </p:cNvSpPr>
          <p:nvPr>
            <p:ph type="body" sz="quarter" idx="111" hasCustomPrompt="1"/>
          </p:nvPr>
        </p:nvSpPr>
        <p:spPr>
          <a:xfrm>
            <a:off x="6048376" y="4881501"/>
            <a:ext cx="714375" cy="198308"/>
          </a:xfrm>
          <a:prstGeom prst="rect">
            <a:avLst/>
          </a:prstGeom>
        </p:spPr>
        <p:txBody>
          <a:bodyPr/>
          <a:lstStyle>
            <a:lvl1pPr marL="0" indent="0">
              <a:lnSpc>
                <a:spcPct val="100000"/>
              </a:lnSpc>
              <a:spcBef>
                <a:spcPts val="0"/>
              </a:spcBef>
              <a:buNone/>
              <a:defRPr sz="700" b="0" spc="-20" baseline="0">
                <a:solidFill>
                  <a:schemeClr val="tx1"/>
                </a:solidFill>
                <a:latin typeface="+mn-lt"/>
              </a:defRPr>
            </a:lvl1pPr>
            <a:lvl2pPr>
              <a:defRPr sz="1400"/>
            </a:lvl2pPr>
            <a:lvl3pPr>
              <a:defRPr sz="1400"/>
            </a:lvl3pPr>
            <a:lvl4pPr>
              <a:defRPr sz="1400"/>
            </a:lvl4pPr>
            <a:lvl5pPr>
              <a:defRPr sz="1400"/>
            </a:lvl5pPr>
          </a:lstStyle>
          <a:p>
            <a:pPr lvl="0"/>
            <a:r>
              <a:rPr lang="ru-RU" dirty="0"/>
              <a:t>Дикси</a:t>
            </a:r>
          </a:p>
        </p:txBody>
      </p:sp>
      <p:sp>
        <p:nvSpPr>
          <p:cNvPr id="241" name="Текст 21">
            <a:extLst>
              <a:ext uri="{FF2B5EF4-FFF2-40B4-BE49-F238E27FC236}">
                <a16:creationId xmlns:a16="http://schemas.microsoft.com/office/drawing/2014/main" id="{BC698D43-BB02-478E-8773-9744FDAF27B0}"/>
              </a:ext>
            </a:extLst>
          </p:cNvPr>
          <p:cNvSpPr>
            <a:spLocks noGrp="1"/>
          </p:cNvSpPr>
          <p:nvPr>
            <p:ph type="body" sz="quarter" idx="112" hasCustomPrompt="1"/>
          </p:nvPr>
        </p:nvSpPr>
        <p:spPr>
          <a:xfrm>
            <a:off x="7559516" y="4881501"/>
            <a:ext cx="714375" cy="198308"/>
          </a:xfrm>
          <a:prstGeom prst="rect">
            <a:avLst/>
          </a:prstGeom>
        </p:spPr>
        <p:txBody>
          <a:bodyPr/>
          <a:lstStyle>
            <a:lvl1pPr marL="0" indent="0">
              <a:lnSpc>
                <a:spcPct val="100000"/>
              </a:lnSpc>
              <a:spcBef>
                <a:spcPts val="0"/>
              </a:spcBef>
              <a:buNone/>
              <a:defRPr sz="700" b="0" spc="-20" baseline="0">
                <a:solidFill>
                  <a:schemeClr val="tx1"/>
                </a:solidFill>
                <a:latin typeface="+mn-lt"/>
              </a:defRPr>
            </a:lvl1pPr>
            <a:lvl2pPr>
              <a:defRPr sz="1400"/>
            </a:lvl2pPr>
            <a:lvl3pPr>
              <a:defRPr sz="1400"/>
            </a:lvl3pPr>
            <a:lvl4pPr>
              <a:defRPr sz="1400"/>
            </a:lvl4pPr>
            <a:lvl5pPr>
              <a:defRPr sz="1400"/>
            </a:lvl5pPr>
          </a:lstStyle>
          <a:p>
            <a:pPr lvl="0"/>
            <a:r>
              <a:rPr lang="ru-RU" dirty="0"/>
              <a:t>Ашан</a:t>
            </a:r>
          </a:p>
        </p:txBody>
      </p:sp>
      <p:sp>
        <p:nvSpPr>
          <p:cNvPr id="242" name="Текст 21">
            <a:extLst>
              <a:ext uri="{FF2B5EF4-FFF2-40B4-BE49-F238E27FC236}">
                <a16:creationId xmlns:a16="http://schemas.microsoft.com/office/drawing/2014/main" id="{CA45DD19-1FE8-45DA-8DF5-5EAC6D670CBA}"/>
              </a:ext>
            </a:extLst>
          </p:cNvPr>
          <p:cNvSpPr>
            <a:spLocks noGrp="1"/>
          </p:cNvSpPr>
          <p:nvPr>
            <p:ph type="body" sz="quarter" idx="113" hasCustomPrompt="1"/>
          </p:nvPr>
        </p:nvSpPr>
        <p:spPr>
          <a:xfrm>
            <a:off x="9062244" y="4881501"/>
            <a:ext cx="714375" cy="198308"/>
          </a:xfrm>
          <a:prstGeom prst="rect">
            <a:avLst/>
          </a:prstGeom>
        </p:spPr>
        <p:txBody>
          <a:bodyPr/>
          <a:lstStyle>
            <a:lvl1pPr marL="0" indent="0">
              <a:lnSpc>
                <a:spcPct val="100000"/>
              </a:lnSpc>
              <a:spcBef>
                <a:spcPts val="0"/>
              </a:spcBef>
              <a:buNone/>
              <a:defRPr sz="700" b="0" spc="-20" baseline="0">
                <a:solidFill>
                  <a:schemeClr val="tx1"/>
                </a:solidFill>
                <a:latin typeface="+mn-lt"/>
              </a:defRPr>
            </a:lvl1pPr>
            <a:lvl2pPr>
              <a:defRPr sz="1400"/>
            </a:lvl2pPr>
            <a:lvl3pPr>
              <a:defRPr sz="1400"/>
            </a:lvl3pPr>
            <a:lvl4pPr>
              <a:defRPr sz="1400"/>
            </a:lvl4pPr>
            <a:lvl5pPr>
              <a:defRPr sz="1400"/>
            </a:lvl5pPr>
          </a:lstStyle>
          <a:p>
            <a:pPr lvl="0"/>
            <a:r>
              <a:rPr lang="ru-RU" dirty="0"/>
              <a:t>Перекресток</a:t>
            </a:r>
          </a:p>
        </p:txBody>
      </p:sp>
      <p:sp>
        <p:nvSpPr>
          <p:cNvPr id="243" name="Текст 21">
            <a:extLst>
              <a:ext uri="{FF2B5EF4-FFF2-40B4-BE49-F238E27FC236}">
                <a16:creationId xmlns:a16="http://schemas.microsoft.com/office/drawing/2014/main" id="{EDA05F67-006F-4BB6-AB08-139CAB102839}"/>
              </a:ext>
            </a:extLst>
          </p:cNvPr>
          <p:cNvSpPr>
            <a:spLocks noGrp="1"/>
          </p:cNvSpPr>
          <p:nvPr>
            <p:ph type="body" sz="quarter" idx="114" hasCustomPrompt="1"/>
          </p:nvPr>
        </p:nvSpPr>
        <p:spPr>
          <a:xfrm>
            <a:off x="10567988" y="4881501"/>
            <a:ext cx="714375" cy="198308"/>
          </a:xfrm>
          <a:prstGeom prst="rect">
            <a:avLst/>
          </a:prstGeom>
        </p:spPr>
        <p:txBody>
          <a:bodyPr/>
          <a:lstStyle>
            <a:lvl1pPr marL="0" indent="0">
              <a:lnSpc>
                <a:spcPct val="100000"/>
              </a:lnSpc>
              <a:spcBef>
                <a:spcPts val="0"/>
              </a:spcBef>
              <a:buNone/>
              <a:defRPr sz="700" b="0" spc="-20" baseline="0">
                <a:solidFill>
                  <a:schemeClr val="tx1"/>
                </a:solidFill>
                <a:latin typeface="+mn-lt"/>
              </a:defRPr>
            </a:lvl1pPr>
            <a:lvl2pPr>
              <a:defRPr sz="1400"/>
            </a:lvl2pPr>
            <a:lvl3pPr>
              <a:defRPr sz="1400"/>
            </a:lvl3pPr>
            <a:lvl4pPr>
              <a:defRPr sz="1400"/>
            </a:lvl4pPr>
            <a:lvl5pPr>
              <a:defRPr sz="1400"/>
            </a:lvl5pPr>
          </a:lstStyle>
          <a:p>
            <a:pPr lvl="0"/>
            <a:r>
              <a:rPr lang="ru-RU" dirty="0" err="1"/>
              <a:t>ВкусВилл</a:t>
            </a:r>
            <a:endParaRPr lang="ru-RU" dirty="0"/>
          </a:p>
        </p:txBody>
      </p:sp>
      <p:sp>
        <p:nvSpPr>
          <p:cNvPr id="244" name="Текст 21">
            <a:extLst>
              <a:ext uri="{FF2B5EF4-FFF2-40B4-BE49-F238E27FC236}">
                <a16:creationId xmlns:a16="http://schemas.microsoft.com/office/drawing/2014/main" id="{EB9D067A-113D-401A-A513-DD58E200ED81}"/>
              </a:ext>
            </a:extLst>
          </p:cNvPr>
          <p:cNvSpPr>
            <a:spLocks noGrp="1"/>
          </p:cNvSpPr>
          <p:nvPr>
            <p:ph type="body" sz="quarter" idx="115" hasCustomPrompt="1"/>
          </p:nvPr>
        </p:nvSpPr>
        <p:spPr>
          <a:xfrm>
            <a:off x="6048376" y="2693291"/>
            <a:ext cx="714375" cy="198308"/>
          </a:xfrm>
          <a:prstGeom prst="rect">
            <a:avLst/>
          </a:prstGeom>
        </p:spPr>
        <p:txBody>
          <a:bodyPr/>
          <a:lstStyle>
            <a:lvl1pPr marL="0" indent="0">
              <a:lnSpc>
                <a:spcPct val="100000"/>
              </a:lnSpc>
              <a:spcBef>
                <a:spcPts val="0"/>
              </a:spcBef>
              <a:buNone/>
              <a:defRPr sz="700" b="0" spc="-20" baseline="0">
                <a:solidFill>
                  <a:schemeClr val="tx1"/>
                </a:solidFill>
                <a:latin typeface="+mn-lt"/>
              </a:defRPr>
            </a:lvl1pPr>
            <a:lvl2pPr>
              <a:defRPr sz="1400"/>
            </a:lvl2pPr>
            <a:lvl3pPr>
              <a:defRPr sz="1400"/>
            </a:lvl3pPr>
            <a:lvl4pPr>
              <a:defRPr sz="1400"/>
            </a:lvl4pPr>
            <a:lvl5pPr>
              <a:defRPr sz="1400"/>
            </a:lvl5pPr>
          </a:lstStyle>
          <a:p>
            <a:pPr lvl="0"/>
            <a:r>
              <a:rPr lang="ru-RU" dirty="0"/>
              <a:t>Пятерочка</a:t>
            </a:r>
          </a:p>
        </p:txBody>
      </p:sp>
      <p:sp>
        <p:nvSpPr>
          <p:cNvPr id="245" name="Текст 21">
            <a:extLst>
              <a:ext uri="{FF2B5EF4-FFF2-40B4-BE49-F238E27FC236}">
                <a16:creationId xmlns:a16="http://schemas.microsoft.com/office/drawing/2014/main" id="{842FD2BF-FCAF-4CA5-8F60-EEBB54A3568E}"/>
              </a:ext>
            </a:extLst>
          </p:cNvPr>
          <p:cNvSpPr>
            <a:spLocks noGrp="1"/>
          </p:cNvSpPr>
          <p:nvPr>
            <p:ph type="body" sz="quarter" idx="116" hasCustomPrompt="1"/>
          </p:nvPr>
        </p:nvSpPr>
        <p:spPr>
          <a:xfrm>
            <a:off x="7559516" y="2693291"/>
            <a:ext cx="714375" cy="198308"/>
          </a:xfrm>
          <a:prstGeom prst="rect">
            <a:avLst/>
          </a:prstGeom>
        </p:spPr>
        <p:txBody>
          <a:bodyPr/>
          <a:lstStyle>
            <a:lvl1pPr marL="0" indent="0">
              <a:lnSpc>
                <a:spcPct val="100000"/>
              </a:lnSpc>
              <a:spcBef>
                <a:spcPts val="0"/>
              </a:spcBef>
              <a:buNone/>
              <a:defRPr sz="700" b="0" spc="-20" baseline="0">
                <a:solidFill>
                  <a:schemeClr val="tx1"/>
                </a:solidFill>
                <a:latin typeface="+mn-lt"/>
              </a:defRPr>
            </a:lvl1pPr>
            <a:lvl2pPr>
              <a:defRPr sz="1400"/>
            </a:lvl2pPr>
            <a:lvl3pPr>
              <a:defRPr sz="1400"/>
            </a:lvl3pPr>
            <a:lvl4pPr>
              <a:defRPr sz="1400"/>
            </a:lvl4pPr>
            <a:lvl5pPr>
              <a:defRPr sz="1400"/>
            </a:lvl5pPr>
          </a:lstStyle>
          <a:p>
            <a:pPr lvl="0"/>
            <a:r>
              <a:rPr lang="ru-RU" dirty="0"/>
              <a:t>Магнит</a:t>
            </a:r>
          </a:p>
        </p:txBody>
      </p:sp>
      <p:sp>
        <p:nvSpPr>
          <p:cNvPr id="246" name="Текст 21">
            <a:extLst>
              <a:ext uri="{FF2B5EF4-FFF2-40B4-BE49-F238E27FC236}">
                <a16:creationId xmlns:a16="http://schemas.microsoft.com/office/drawing/2014/main" id="{0CCF96C7-7C31-44AC-A4E4-D29ABC032214}"/>
              </a:ext>
            </a:extLst>
          </p:cNvPr>
          <p:cNvSpPr>
            <a:spLocks noGrp="1"/>
          </p:cNvSpPr>
          <p:nvPr>
            <p:ph type="body" sz="quarter" idx="117" hasCustomPrompt="1"/>
          </p:nvPr>
        </p:nvSpPr>
        <p:spPr>
          <a:xfrm>
            <a:off x="9062244" y="2693291"/>
            <a:ext cx="714375" cy="198308"/>
          </a:xfrm>
          <a:prstGeom prst="rect">
            <a:avLst/>
          </a:prstGeom>
        </p:spPr>
        <p:txBody>
          <a:bodyPr/>
          <a:lstStyle>
            <a:lvl1pPr marL="0" indent="0">
              <a:lnSpc>
                <a:spcPct val="100000"/>
              </a:lnSpc>
              <a:spcBef>
                <a:spcPts val="0"/>
              </a:spcBef>
              <a:buNone/>
              <a:defRPr sz="700" b="0" spc="-20" baseline="0">
                <a:solidFill>
                  <a:schemeClr val="tx1"/>
                </a:solidFill>
                <a:latin typeface="+mn-lt"/>
              </a:defRPr>
            </a:lvl1pPr>
            <a:lvl2pPr>
              <a:defRPr sz="1400"/>
            </a:lvl2pPr>
            <a:lvl3pPr>
              <a:defRPr sz="1400"/>
            </a:lvl3pPr>
            <a:lvl4pPr>
              <a:defRPr sz="1400"/>
            </a:lvl4pPr>
            <a:lvl5pPr>
              <a:defRPr sz="1400"/>
            </a:lvl5pPr>
          </a:lstStyle>
          <a:p>
            <a:pPr lvl="0"/>
            <a:r>
              <a:rPr lang="ru-RU" dirty="0" err="1"/>
              <a:t>КиБ</a:t>
            </a:r>
            <a:endParaRPr lang="ru-RU" dirty="0"/>
          </a:p>
        </p:txBody>
      </p:sp>
      <p:sp>
        <p:nvSpPr>
          <p:cNvPr id="247" name="Текст 21">
            <a:extLst>
              <a:ext uri="{FF2B5EF4-FFF2-40B4-BE49-F238E27FC236}">
                <a16:creationId xmlns:a16="http://schemas.microsoft.com/office/drawing/2014/main" id="{8C045CD0-35CB-485E-B4BF-ED4332F9B8A8}"/>
              </a:ext>
            </a:extLst>
          </p:cNvPr>
          <p:cNvSpPr>
            <a:spLocks noGrp="1"/>
          </p:cNvSpPr>
          <p:nvPr>
            <p:ph type="body" sz="quarter" idx="118" hasCustomPrompt="1"/>
          </p:nvPr>
        </p:nvSpPr>
        <p:spPr>
          <a:xfrm>
            <a:off x="10567988" y="2693291"/>
            <a:ext cx="714375" cy="198308"/>
          </a:xfrm>
          <a:prstGeom prst="rect">
            <a:avLst/>
          </a:prstGeom>
        </p:spPr>
        <p:txBody>
          <a:bodyPr/>
          <a:lstStyle>
            <a:lvl1pPr marL="0" indent="0">
              <a:lnSpc>
                <a:spcPct val="100000"/>
              </a:lnSpc>
              <a:spcBef>
                <a:spcPts val="0"/>
              </a:spcBef>
              <a:buNone/>
              <a:defRPr sz="700" b="0" spc="-20" baseline="0">
                <a:solidFill>
                  <a:schemeClr val="tx1"/>
                </a:solidFill>
                <a:latin typeface="+mn-lt"/>
              </a:defRPr>
            </a:lvl1pPr>
            <a:lvl2pPr>
              <a:defRPr sz="1400"/>
            </a:lvl2pPr>
            <a:lvl3pPr>
              <a:defRPr sz="1400"/>
            </a:lvl3pPr>
            <a:lvl4pPr>
              <a:defRPr sz="1400"/>
            </a:lvl4pPr>
            <a:lvl5pPr>
              <a:defRPr sz="1400"/>
            </a:lvl5pPr>
          </a:lstStyle>
          <a:p>
            <a:pPr lvl="0"/>
            <a:r>
              <a:rPr lang="ru-RU" dirty="0"/>
              <a:t>Лента</a:t>
            </a:r>
          </a:p>
        </p:txBody>
      </p:sp>
      <p:sp>
        <p:nvSpPr>
          <p:cNvPr id="248" name="Текст 21">
            <a:extLst>
              <a:ext uri="{FF2B5EF4-FFF2-40B4-BE49-F238E27FC236}">
                <a16:creationId xmlns:a16="http://schemas.microsoft.com/office/drawing/2014/main" id="{70A87FE4-61BF-4A72-B7F2-5942773BFACE}"/>
              </a:ext>
            </a:extLst>
          </p:cNvPr>
          <p:cNvSpPr>
            <a:spLocks noGrp="1"/>
          </p:cNvSpPr>
          <p:nvPr>
            <p:ph type="body" sz="quarter" idx="119" hasCustomPrompt="1"/>
          </p:nvPr>
        </p:nvSpPr>
        <p:spPr>
          <a:xfrm>
            <a:off x="6149817" y="2904240"/>
            <a:ext cx="954881" cy="144835"/>
          </a:xfrm>
          <a:prstGeom prst="rect">
            <a:avLst/>
          </a:prstGeom>
        </p:spPr>
        <p:txBody>
          <a:bodyPr/>
          <a:lstStyle>
            <a:lvl1pPr marL="0" indent="0" algn="ctr">
              <a:lnSpc>
                <a:spcPts val="600"/>
              </a:lnSpc>
              <a:spcBef>
                <a:spcPts val="0"/>
              </a:spcBef>
              <a:buNone/>
              <a:defRPr sz="600" b="0" spc="-20" baseline="0">
                <a:solidFill>
                  <a:schemeClr val="accent1"/>
                </a:solidFill>
                <a:latin typeface="+mj-lt"/>
              </a:defRPr>
            </a:lvl1pPr>
            <a:lvl2pPr>
              <a:defRPr sz="1400"/>
            </a:lvl2pPr>
            <a:lvl3pPr>
              <a:defRPr sz="1400"/>
            </a:lvl3pPr>
            <a:lvl4pPr>
              <a:defRPr sz="1400"/>
            </a:lvl4pPr>
            <a:lvl5pPr>
              <a:defRPr sz="1400"/>
            </a:lvl5pPr>
          </a:lstStyle>
          <a:p>
            <a:pPr lvl="0"/>
            <a:r>
              <a:rPr lang="ru-RU" dirty="0"/>
              <a:t>+ХХ%</a:t>
            </a:r>
          </a:p>
        </p:txBody>
      </p:sp>
      <p:sp>
        <p:nvSpPr>
          <p:cNvPr id="249" name="Текст 21">
            <a:extLst>
              <a:ext uri="{FF2B5EF4-FFF2-40B4-BE49-F238E27FC236}">
                <a16:creationId xmlns:a16="http://schemas.microsoft.com/office/drawing/2014/main" id="{C9925EFF-AB1F-4E40-9559-625948382611}"/>
              </a:ext>
            </a:extLst>
          </p:cNvPr>
          <p:cNvSpPr>
            <a:spLocks noGrp="1"/>
          </p:cNvSpPr>
          <p:nvPr>
            <p:ph type="body" sz="quarter" idx="120" hasCustomPrompt="1"/>
          </p:nvPr>
        </p:nvSpPr>
        <p:spPr>
          <a:xfrm>
            <a:off x="6294596" y="3058478"/>
            <a:ext cx="388144" cy="144835"/>
          </a:xfrm>
          <a:prstGeom prst="rect">
            <a:avLst/>
          </a:prstGeom>
        </p:spPr>
        <p:txBody>
          <a:bodyPr/>
          <a:lstStyle>
            <a:lvl1pPr marL="0" indent="0" algn="ctr">
              <a:lnSpc>
                <a:spcPts val="600"/>
              </a:lnSpc>
              <a:spcBef>
                <a:spcPts val="0"/>
              </a:spcBef>
              <a:buNone/>
              <a:defRPr sz="600" b="0" spc="-20" baseline="0">
                <a:solidFill>
                  <a:schemeClr val="accent1"/>
                </a:solidFill>
                <a:latin typeface="+mj-lt"/>
              </a:defRPr>
            </a:lvl1pPr>
            <a:lvl2pPr>
              <a:defRPr sz="1400"/>
            </a:lvl2pPr>
            <a:lvl3pPr>
              <a:defRPr sz="1400"/>
            </a:lvl3pPr>
            <a:lvl4pPr>
              <a:defRPr sz="1400"/>
            </a:lvl4pPr>
            <a:lvl5pPr>
              <a:defRPr sz="1400"/>
            </a:lvl5pPr>
          </a:lstStyle>
          <a:p>
            <a:pPr lvl="0"/>
            <a:r>
              <a:rPr lang="ru-RU" dirty="0"/>
              <a:t>+ХХ%</a:t>
            </a:r>
          </a:p>
        </p:txBody>
      </p:sp>
      <p:sp>
        <p:nvSpPr>
          <p:cNvPr id="250" name="Текст 21">
            <a:extLst>
              <a:ext uri="{FF2B5EF4-FFF2-40B4-BE49-F238E27FC236}">
                <a16:creationId xmlns:a16="http://schemas.microsoft.com/office/drawing/2014/main" id="{5A95F782-8D7A-4C4E-B1DA-6102180B0B1A}"/>
              </a:ext>
            </a:extLst>
          </p:cNvPr>
          <p:cNvSpPr>
            <a:spLocks noGrp="1"/>
          </p:cNvSpPr>
          <p:nvPr>
            <p:ph type="body" sz="quarter" idx="121" hasCustomPrompt="1"/>
          </p:nvPr>
        </p:nvSpPr>
        <p:spPr>
          <a:xfrm>
            <a:off x="7656830" y="2904240"/>
            <a:ext cx="954881" cy="144835"/>
          </a:xfrm>
          <a:prstGeom prst="rect">
            <a:avLst/>
          </a:prstGeom>
        </p:spPr>
        <p:txBody>
          <a:bodyPr/>
          <a:lstStyle>
            <a:lvl1pPr marL="0" indent="0" algn="ctr">
              <a:lnSpc>
                <a:spcPts val="600"/>
              </a:lnSpc>
              <a:spcBef>
                <a:spcPts val="0"/>
              </a:spcBef>
              <a:buNone/>
              <a:defRPr sz="600" b="0" spc="-20" baseline="0">
                <a:solidFill>
                  <a:schemeClr val="accent1"/>
                </a:solidFill>
                <a:latin typeface="+mj-lt"/>
              </a:defRPr>
            </a:lvl1pPr>
            <a:lvl2pPr>
              <a:defRPr sz="1400"/>
            </a:lvl2pPr>
            <a:lvl3pPr>
              <a:defRPr sz="1400"/>
            </a:lvl3pPr>
            <a:lvl4pPr>
              <a:defRPr sz="1400"/>
            </a:lvl4pPr>
            <a:lvl5pPr>
              <a:defRPr sz="1400"/>
            </a:lvl5pPr>
          </a:lstStyle>
          <a:p>
            <a:pPr lvl="0"/>
            <a:r>
              <a:rPr lang="ru-RU" dirty="0"/>
              <a:t>+ХХ%</a:t>
            </a:r>
          </a:p>
        </p:txBody>
      </p:sp>
      <p:sp>
        <p:nvSpPr>
          <p:cNvPr id="251" name="Текст 21">
            <a:extLst>
              <a:ext uri="{FF2B5EF4-FFF2-40B4-BE49-F238E27FC236}">
                <a16:creationId xmlns:a16="http://schemas.microsoft.com/office/drawing/2014/main" id="{0179012C-05DE-40D6-8EE0-866BF68D10F0}"/>
              </a:ext>
            </a:extLst>
          </p:cNvPr>
          <p:cNvSpPr>
            <a:spLocks noGrp="1"/>
          </p:cNvSpPr>
          <p:nvPr>
            <p:ph type="body" sz="quarter" idx="122" hasCustomPrompt="1"/>
          </p:nvPr>
        </p:nvSpPr>
        <p:spPr>
          <a:xfrm>
            <a:off x="7804149" y="3081338"/>
            <a:ext cx="388144" cy="144835"/>
          </a:xfrm>
          <a:prstGeom prst="rect">
            <a:avLst/>
          </a:prstGeom>
        </p:spPr>
        <p:txBody>
          <a:bodyPr/>
          <a:lstStyle>
            <a:lvl1pPr marL="0" indent="0" algn="ctr">
              <a:lnSpc>
                <a:spcPts val="600"/>
              </a:lnSpc>
              <a:spcBef>
                <a:spcPts val="0"/>
              </a:spcBef>
              <a:buNone/>
              <a:defRPr sz="600" b="0" spc="-20" baseline="0">
                <a:solidFill>
                  <a:schemeClr val="accent1"/>
                </a:solidFill>
                <a:latin typeface="+mj-lt"/>
              </a:defRPr>
            </a:lvl1pPr>
            <a:lvl2pPr>
              <a:defRPr sz="1400"/>
            </a:lvl2pPr>
            <a:lvl3pPr>
              <a:defRPr sz="1400"/>
            </a:lvl3pPr>
            <a:lvl4pPr>
              <a:defRPr sz="1400"/>
            </a:lvl4pPr>
            <a:lvl5pPr>
              <a:defRPr sz="1400"/>
            </a:lvl5pPr>
          </a:lstStyle>
          <a:p>
            <a:pPr lvl="0"/>
            <a:r>
              <a:rPr lang="ru-RU" dirty="0"/>
              <a:t>+ХХ%</a:t>
            </a:r>
          </a:p>
        </p:txBody>
      </p:sp>
      <p:sp>
        <p:nvSpPr>
          <p:cNvPr id="252" name="Текст 21">
            <a:extLst>
              <a:ext uri="{FF2B5EF4-FFF2-40B4-BE49-F238E27FC236}">
                <a16:creationId xmlns:a16="http://schemas.microsoft.com/office/drawing/2014/main" id="{3C6A285D-9EE2-4857-A773-1E93DD72F6A9}"/>
              </a:ext>
            </a:extLst>
          </p:cNvPr>
          <p:cNvSpPr>
            <a:spLocks noGrp="1"/>
          </p:cNvSpPr>
          <p:nvPr>
            <p:ph type="body" sz="quarter" idx="123" hasCustomPrompt="1"/>
          </p:nvPr>
        </p:nvSpPr>
        <p:spPr>
          <a:xfrm>
            <a:off x="9171068" y="2904240"/>
            <a:ext cx="949245" cy="144835"/>
          </a:xfrm>
          <a:prstGeom prst="rect">
            <a:avLst/>
          </a:prstGeom>
        </p:spPr>
        <p:txBody>
          <a:bodyPr/>
          <a:lstStyle>
            <a:lvl1pPr marL="0" indent="0" algn="ctr">
              <a:lnSpc>
                <a:spcPts val="600"/>
              </a:lnSpc>
              <a:spcBef>
                <a:spcPts val="0"/>
              </a:spcBef>
              <a:buNone/>
              <a:defRPr sz="600" b="0" spc="-20" baseline="0">
                <a:solidFill>
                  <a:schemeClr val="accent1"/>
                </a:solidFill>
                <a:latin typeface="+mj-lt"/>
              </a:defRPr>
            </a:lvl1pPr>
            <a:lvl2pPr>
              <a:defRPr sz="1400"/>
            </a:lvl2pPr>
            <a:lvl3pPr>
              <a:defRPr sz="1400"/>
            </a:lvl3pPr>
            <a:lvl4pPr>
              <a:defRPr sz="1400"/>
            </a:lvl4pPr>
            <a:lvl5pPr>
              <a:defRPr sz="1400"/>
            </a:lvl5pPr>
          </a:lstStyle>
          <a:p>
            <a:pPr lvl="0"/>
            <a:r>
              <a:rPr lang="ru-RU" dirty="0"/>
              <a:t>+ХХ%</a:t>
            </a:r>
          </a:p>
        </p:txBody>
      </p:sp>
      <p:sp>
        <p:nvSpPr>
          <p:cNvPr id="253" name="Текст 21">
            <a:extLst>
              <a:ext uri="{FF2B5EF4-FFF2-40B4-BE49-F238E27FC236}">
                <a16:creationId xmlns:a16="http://schemas.microsoft.com/office/drawing/2014/main" id="{0EAC7C92-2D10-4A31-98AF-9211A08242EC}"/>
              </a:ext>
            </a:extLst>
          </p:cNvPr>
          <p:cNvSpPr>
            <a:spLocks noGrp="1"/>
          </p:cNvSpPr>
          <p:nvPr>
            <p:ph type="body" sz="quarter" idx="124" hasCustomPrompt="1"/>
          </p:nvPr>
        </p:nvSpPr>
        <p:spPr>
          <a:xfrm>
            <a:off x="9314577" y="3223968"/>
            <a:ext cx="388144" cy="144835"/>
          </a:xfrm>
          <a:prstGeom prst="rect">
            <a:avLst/>
          </a:prstGeom>
        </p:spPr>
        <p:txBody>
          <a:bodyPr/>
          <a:lstStyle>
            <a:lvl1pPr marL="0" indent="0" algn="ctr">
              <a:lnSpc>
                <a:spcPts val="600"/>
              </a:lnSpc>
              <a:spcBef>
                <a:spcPts val="0"/>
              </a:spcBef>
              <a:buNone/>
              <a:defRPr sz="600" b="0" spc="-20" baseline="0">
                <a:solidFill>
                  <a:schemeClr val="accent1"/>
                </a:solidFill>
                <a:latin typeface="+mj-lt"/>
              </a:defRPr>
            </a:lvl1pPr>
            <a:lvl2pPr>
              <a:defRPr sz="1400"/>
            </a:lvl2pPr>
            <a:lvl3pPr>
              <a:defRPr sz="1400"/>
            </a:lvl3pPr>
            <a:lvl4pPr>
              <a:defRPr sz="1400"/>
            </a:lvl4pPr>
            <a:lvl5pPr>
              <a:defRPr sz="1400"/>
            </a:lvl5pPr>
          </a:lstStyle>
          <a:p>
            <a:pPr lvl="0"/>
            <a:r>
              <a:rPr lang="ru-RU" dirty="0"/>
              <a:t>+ХХ%</a:t>
            </a:r>
          </a:p>
        </p:txBody>
      </p:sp>
      <p:sp>
        <p:nvSpPr>
          <p:cNvPr id="254" name="Текст 21">
            <a:extLst>
              <a:ext uri="{FF2B5EF4-FFF2-40B4-BE49-F238E27FC236}">
                <a16:creationId xmlns:a16="http://schemas.microsoft.com/office/drawing/2014/main" id="{6DF05C76-257C-4843-8E6D-2939431A195E}"/>
              </a:ext>
            </a:extLst>
          </p:cNvPr>
          <p:cNvSpPr>
            <a:spLocks noGrp="1"/>
          </p:cNvSpPr>
          <p:nvPr>
            <p:ph type="body" sz="quarter" idx="125" hasCustomPrompt="1"/>
          </p:nvPr>
        </p:nvSpPr>
        <p:spPr>
          <a:xfrm>
            <a:off x="10679273" y="2904240"/>
            <a:ext cx="903128" cy="144835"/>
          </a:xfrm>
          <a:prstGeom prst="rect">
            <a:avLst/>
          </a:prstGeom>
        </p:spPr>
        <p:txBody>
          <a:bodyPr/>
          <a:lstStyle>
            <a:lvl1pPr marL="0" indent="0" algn="ctr">
              <a:lnSpc>
                <a:spcPts val="600"/>
              </a:lnSpc>
              <a:spcBef>
                <a:spcPts val="0"/>
              </a:spcBef>
              <a:buNone/>
              <a:defRPr sz="600" b="0" spc="-20" baseline="0">
                <a:solidFill>
                  <a:srgbClr val="E8392C"/>
                </a:solidFill>
                <a:latin typeface="+mj-lt"/>
              </a:defRPr>
            </a:lvl1pPr>
            <a:lvl2pPr>
              <a:defRPr sz="1400"/>
            </a:lvl2pPr>
            <a:lvl3pPr>
              <a:defRPr sz="1400"/>
            </a:lvl3pPr>
            <a:lvl4pPr>
              <a:defRPr sz="1400"/>
            </a:lvl4pPr>
            <a:lvl5pPr>
              <a:defRPr sz="1400"/>
            </a:lvl5pPr>
          </a:lstStyle>
          <a:p>
            <a:pPr lvl="0"/>
            <a:r>
              <a:rPr lang="ru-RU" dirty="0"/>
              <a:t>-ХХ%</a:t>
            </a:r>
          </a:p>
        </p:txBody>
      </p:sp>
      <p:sp>
        <p:nvSpPr>
          <p:cNvPr id="255" name="Текст 21">
            <a:extLst>
              <a:ext uri="{FF2B5EF4-FFF2-40B4-BE49-F238E27FC236}">
                <a16:creationId xmlns:a16="http://schemas.microsoft.com/office/drawing/2014/main" id="{FFE5B108-6B24-4734-B11A-912561E0BE9C}"/>
              </a:ext>
            </a:extLst>
          </p:cNvPr>
          <p:cNvSpPr>
            <a:spLocks noGrp="1"/>
          </p:cNvSpPr>
          <p:nvPr>
            <p:ph type="body" sz="quarter" idx="126" hasCustomPrompt="1"/>
          </p:nvPr>
        </p:nvSpPr>
        <p:spPr>
          <a:xfrm>
            <a:off x="10822781" y="3223968"/>
            <a:ext cx="372904" cy="144835"/>
          </a:xfrm>
          <a:prstGeom prst="rect">
            <a:avLst/>
          </a:prstGeom>
        </p:spPr>
        <p:txBody>
          <a:bodyPr/>
          <a:lstStyle>
            <a:lvl1pPr marL="0" indent="0" algn="ctr">
              <a:lnSpc>
                <a:spcPts val="600"/>
              </a:lnSpc>
              <a:spcBef>
                <a:spcPts val="0"/>
              </a:spcBef>
              <a:buNone/>
              <a:defRPr sz="600" b="0" spc="-20" baseline="0">
                <a:solidFill>
                  <a:srgbClr val="E8392C"/>
                </a:solidFill>
                <a:latin typeface="+mj-lt"/>
              </a:defRPr>
            </a:lvl1pPr>
            <a:lvl2pPr>
              <a:defRPr sz="1400"/>
            </a:lvl2pPr>
            <a:lvl3pPr>
              <a:defRPr sz="1400"/>
            </a:lvl3pPr>
            <a:lvl4pPr>
              <a:defRPr sz="1400"/>
            </a:lvl4pPr>
            <a:lvl5pPr>
              <a:defRPr sz="1400"/>
            </a:lvl5pPr>
          </a:lstStyle>
          <a:p>
            <a:pPr lvl="0"/>
            <a:r>
              <a:rPr lang="ru-RU" dirty="0"/>
              <a:t>-ХХ%</a:t>
            </a:r>
          </a:p>
        </p:txBody>
      </p:sp>
      <p:sp>
        <p:nvSpPr>
          <p:cNvPr id="256" name="Текст 21">
            <a:extLst>
              <a:ext uri="{FF2B5EF4-FFF2-40B4-BE49-F238E27FC236}">
                <a16:creationId xmlns:a16="http://schemas.microsoft.com/office/drawing/2014/main" id="{6ED4CCB7-F7BE-44CB-8844-E57D8610BB98}"/>
              </a:ext>
            </a:extLst>
          </p:cNvPr>
          <p:cNvSpPr>
            <a:spLocks noGrp="1"/>
          </p:cNvSpPr>
          <p:nvPr>
            <p:ph type="body" sz="quarter" idx="127" hasCustomPrompt="1"/>
          </p:nvPr>
        </p:nvSpPr>
        <p:spPr>
          <a:xfrm>
            <a:off x="6140755" y="3594164"/>
            <a:ext cx="336246" cy="198308"/>
          </a:xfrm>
          <a:prstGeom prst="rect">
            <a:avLst/>
          </a:prstGeom>
        </p:spPr>
        <p:txBody>
          <a:bodyPr/>
          <a:lstStyle>
            <a:lvl1pPr marL="0" indent="0" algn="ctr">
              <a:lnSpc>
                <a:spcPct val="100000"/>
              </a:lnSpc>
              <a:spcBef>
                <a:spcPts val="0"/>
              </a:spcBef>
              <a:buNone/>
              <a:defRPr sz="800" b="0" spc="-20" baseline="0">
                <a:solidFill>
                  <a:schemeClr val="bg1"/>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257" name="Текст 21">
            <a:extLst>
              <a:ext uri="{FF2B5EF4-FFF2-40B4-BE49-F238E27FC236}">
                <a16:creationId xmlns:a16="http://schemas.microsoft.com/office/drawing/2014/main" id="{05B25815-45E7-4816-BC95-CBAF04D06710}"/>
              </a:ext>
            </a:extLst>
          </p:cNvPr>
          <p:cNvSpPr>
            <a:spLocks noGrp="1"/>
          </p:cNvSpPr>
          <p:nvPr>
            <p:ph type="body" sz="quarter" idx="128" hasCustomPrompt="1"/>
          </p:nvPr>
        </p:nvSpPr>
        <p:spPr>
          <a:xfrm>
            <a:off x="6531279" y="3551301"/>
            <a:ext cx="336246" cy="198308"/>
          </a:xfrm>
          <a:prstGeom prst="rect">
            <a:avLst/>
          </a:prstGeom>
        </p:spPr>
        <p:txBody>
          <a:bodyPr/>
          <a:lstStyle>
            <a:lvl1pPr marL="0" indent="0" algn="ctr">
              <a:lnSpc>
                <a:spcPct val="100000"/>
              </a:lnSpc>
              <a:spcBef>
                <a:spcPts val="0"/>
              </a:spcBef>
              <a:buNone/>
              <a:defRPr sz="800" b="0" spc="-20" baseline="0">
                <a:solidFill>
                  <a:schemeClr val="bg1"/>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258" name="Текст 21">
            <a:extLst>
              <a:ext uri="{FF2B5EF4-FFF2-40B4-BE49-F238E27FC236}">
                <a16:creationId xmlns:a16="http://schemas.microsoft.com/office/drawing/2014/main" id="{AD82EF9A-540F-4714-81FE-58E25C3C70B4}"/>
              </a:ext>
            </a:extLst>
          </p:cNvPr>
          <p:cNvSpPr>
            <a:spLocks noGrp="1"/>
          </p:cNvSpPr>
          <p:nvPr>
            <p:ph type="body" sz="quarter" idx="129" hasCustomPrompt="1"/>
          </p:nvPr>
        </p:nvSpPr>
        <p:spPr>
          <a:xfrm>
            <a:off x="6915216" y="3472721"/>
            <a:ext cx="336246" cy="198308"/>
          </a:xfrm>
          <a:prstGeom prst="rect">
            <a:avLst/>
          </a:prstGeom>
        </p:spPr>
        <p:txBody>
          <a:bodyPr/>
          <a:lstStyle>
            <a:lvl1pPr marL="0" indent="0" algn="ctr">
              <a:lnSpc>
                <a:spcPct val="100000"/>
              </a:lnSpc>
              <a:spcBef>
                <a:spcPts val="0"/>
              </a:spcBef>
              <a:buNone/>
              <a:defRPr sz="800" b="0" spc="-20" baseline="0">
                <a:solidFill>
                  <a:schemeClr val="bg1"/>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284" name="Текст 21">
            <a:extLst>
              <a:ext uri="{FF2B5EF4-FFF2-40B4-BE49-F238E27FC236}">
                <a16:creationId xmlns:a16="http://schemas.microsoft.com/office/drawing/2014/main" id="{331517D0-F6B1-4CE1-A987-174DBEC6BD47}"/>
              </a:ext>
            </a:extLst>
          </p:cNvPr>
          <p:cNvSpPr>
            <a:spLocks noGrp="1"/>
          </p:cNvSpPr>
          <p:nvPr>
            <p:ph type="body" sz="quarter" idx="130" hasCustomPrompt="1"/>
          </p:nvPr>
        </p:nvSpPr>
        <p:spPr>
          <a:xfrm>
            <a:off x="7648913" y="3632264"/>
            <a:ext cx="336246" cy="198308"/>
          </a:xfrm>
          <a:prstGeom prst="rect">
            <a:avLst/>
          </a:prstGeom>
        </p:spPr>
        <p:txBody>
          <a:bodyPr/>
          <a:lstStyle>
            <a:lvl1pPr marL="0" indent="0" algn="ctr">
              <a:lnSpc>
                <a:spcPct val="100000"/>
              </a:lnSpc>
              <a:spcBef>
                <a:spcPts val="0"/>
              </a:spcBef>
              <a:buNone/>
              <a:defRPr sz="800" b="0" spc="-20" baseline="0">
                <a:solidFill>
                  <a:schemeClr val="bg1"/>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285" name="Текст 21">
            <a:extLst>
              <a:ext uri="{FF2B5EF4-FFF2-40B4-BE49-F238E27FC236}">
                <a16:creationId xmlns:a16="http://schemas.microsoft.com/office/drawing/2014/main" id="{95E3A932-44AE-4BBD-93B0-EE6D544BBE7E}"/>
              </a:ext>
            </a:extLst>
          </p:cNvPr>
          <p:cNvSpPr>
            <a:spLocks noGrp="1"/>
          </p:cNvSpPr>
          <p:nvPr>
            <p:ph type="body" sz="quarter" idx="131" hasCustomPrompt="1"/>
          </p:nvPr>
        </p:nvSpPr>
        <p:spPr>
          <a:xfrm>
            <a:off x="8039437" y="3589401"/>
            <a:ext cx="336246" cy="198308"/>
          </a:xfrm>
          <a:prstGeom prst="rect">
            <a:avLst/>
          </a:prstGeom>
        </p:spPr>
        <p:txBody>
          <a:bodyPr/>
          <a:lstStyle>
            <a:lvl1pPr marL="0" indent="0" algn="ctr">
              <a:lnSpc>
                <a:spcPct val="100000"/>
              </a:lnSpc>
              <a:spcBef>
                <a:spcPts val="0"/>
              </a:spcBef>
              <a:buNone/>
              <a:defRPr sz="800" b="0" spc="-20" baseline="0">
                <a:solidFill>
                  <a:schemeClr val="bg1"/>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286" name="Текст 21">
            <a:extLst>
              <a:ext uri="{FF2B5EF4-FFF2-40B4-BE49-F238E27FC236}">
                <a16:creationId xmlns:a16="http://schemas.microsoft.com/office/drawing/2014/main" id="{D49EC6E0-0EB2-413E-B4BA-174DD88DA46E}"/>
              </a:ext>
            </a:extLst>
          </p:cNvPr>
          <p:cNvSpPr>
            <a:spLocks noGrp="1"/>
          </p:cNvSpPr>
          <p:nvPr>
            <p:ph type="body" sz="quarter" idx="132" hasCustomPrompt="1"/>
          </p:nvPr>
        </p:nvSpPr>
        <p:spPr>
          <a:xfrm>
            <a:off x="8423374" y="3510821"/>
            <a:ext cx="336246" cy="198308"/>
          </a:xfrm>
          <a:prstGeom prst="rect">
            <a:avLst/>
          </a:prstGeom>
        </p:spPr>
        <p:txBody>
          <a:bodyPr/>
          <a:lstStyle>
            <a:lvl1pPr marL="0" indent="0" algn="ctr">
              <a:lnSpc>
                <a:spcPct val="100000"/>
              </a:lnSpc>
              <a:spcBef>
                <a:spcPts val="0"/>
              </a:spcBef>
              <a:buNone/>
              <a:defRPr sz="800" b="0" spc="-20" baseline="0">
                <a:solidFill>
                  <a:schemeClr val="bg1"/>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291" name="Текст 21">
            <a:extLst>
              <a:ext uri="{FF2B5EF4-FFF2-40B4-BE49-F238E27FC236}">
                <a16:creationId xmlns:a16="http://schemas.microsoft.com/office/drawing/2014/main" id="{4EFE5D3B-54D9-468C-85DB-F8ECE6AB8CCC}"/>
              </a:ext>
            </a:extLst>
          </p:cNvPr>
          <p:cNvSpPr>
            <a:spLocks noGrp="1"/>
          </p:cNvSpPr>
          <p:nvPr>
            <p:ph type="body" sz="quarter" idx="133" hasCustomPrompt="1"/>
          </p:nvPr>
        </p:nvSpPr>
        <p:spPr>
          <a:xfrm>
            <a:off x="9152884" y="3716084"/>
            <a:ext cx="336246" cy="198308"/>
          </a:xfrm>
          <a:prstGeom prst="rect">
            <a:avLst/>
          </a:prstGeom>
        </p:spPr>
        <p:txBody>
          <a:bodyPr/>
          <a:lstStyle>
            <a:lvl1pPr marL="0" indent="0" algn="ctr">
              <a:lnSpc>
                <a:spcPct val="100000"/>
              </a:lnSpc>
              <a:spcBef>
                <a:spcPts val="0"/>
              </a:spcBef>
              <a:buNone/>
              <a:defRPr sz="800" b="0" spc="-20" baseline="0">
                <a:solidFill>
                  <a:schemeClr val="bg1"/>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292" name="Текст 21">
            <a:extLst>
              <a:ext uri="{FF2B5EF4-FFF2-40B4-BE49-F238E27FC236}">
                <a16:creationId xmlns:a16="http://schemas.microsoft.com/office/drawing/2014/main" id="{5BA2803C-43C4-4DF8-89DA-0F3174B0A8B5}"/>
              </a:ext>
            </a:extLst>
          </p:cNvPr>
          <p:cNvSpPr>
            <a:spLocks noGrp="1"/>
          </p:cNvSpPr>
          <p:nvPr>
            <p:ph type="body" sz="quarter" idx="134" hasCustomPrompt="1"/>
          </p:nvPr>
        </p:nvSpPr>
        <p:spPr>
          <a:xfrm>
            <a:off x="9543408" y="3673221"/>
            <a:ext cx="336246" cy="198308"/>
          </a:xfrm>
          <a:prstGeom prst="rect">
            <a:avLst/>
          </a:prstGeom>
        </p:spPr>
        <p:txBody>
          <a:bodyPr/>
          <a:lstStyle>
            <a:lvl1pPr marL="0" indent="0" algn="ctr">
              <a:lnSpc>
                <a:spcPct val="100000"/>
              </a:lnSpc>
              <a:spcBef>
                <a:spcPts val="0"/>
              </a:spcBef>
              <a:buNone/>
              <a:defRPr sz="800" b="0" spc="-20" baseline="0">
                <a:solidFill>
                  <a:schemeClr val="bg1"/>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293" name="Текст 21">
            <a:extLst>
              <a:ext uri="{FF2B5EF4-FFF2-40B4-BE49-F238E27FC236}">
                <a16:creationId xmlns:a16="http://schemas.microsoft.com/office/drawing/2014/main" id="{26C671AB-AA20-4864-A191-09DAC5BE628F}"/>
              </a:ext>
            </a:extLst>
          </p:cNvPr>
          <p:cNvSpPr>
            <a:spLocks noGrp="1"/>
          </p:cNvSpPr>
          <p:nvPr>
            <p:ph type="body" sz="quarter" idx="135" hasCustomPrompt="1"/>
          </p:nvPr>
        </p:nvSpPr>
        <p:spPr>
          <a:xfrm>
            <a:off x="9927345" y="3594641"/>
            <a:ext cx="336246" cy="198308"/>
          </a:xfrm>
          <a:prstGeom prst="rect">
            <a:avLst/>
          </a:prstGeom>
        </p:spPr>
        <p:txBody>
          <a:bodyPr/>
          <a:lstStyle>
            <a:lvl1pPr marL="0" indent="0" algn="ctr">
              <a:lnSpc>
                <a:spcPct val="100000"/>
              </a:lnSpc>
              <a:spcBef>
                <a:spcPts val="0"/>
              </a:spcBef>
              <a:buNone/>
              <a:defRPr sz="800" b="0" spc="-20" baseline="0">
                <a:solidFill>
                  <a:schemeClr val="bg1"/>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294" name="Текст 21">
            <a:extLst>
              <a:ext uri="{FF2B5EF4-FFF2-40B4-BE49-F238E27FC236}">
                <a16:creationId xmlns:a16="http://schemas.microsoft.com/office/drawing/2014/main" id="{2C59E0E1-5CD1-4FA8-A777-EADCB2F8958D}"/>
              </a:ext>
            </a:extLst>
          </p:cNvPr>
          <p:cNvSpPr>
            <a:spLocks noGrp="1"/>
          </p:cNvSpPr>
          <p:nvPr>
            <p:ph type="body" sz="quarter" idx="136" hasCustomPrompt="1"/>
          </p:nvPr>
        </p:nvSpPr>
        <p:spPr>
          <a:xfrm>
            <a:off x="10656174" y="3510821"/>
            <a:ext cx="336246" cy="198308"/>
          </a:xfrm>
          <a:prstGeom prst="rect">
            <a:avLst/>
          </a:prstGeom>
        </p:spPr>
        <p:txBody>
          <a:bodyPr/>
          <a:lstStyle>
            <a:lvl1pPr marL="0" indent="0" algn="ctr">
              <a:lnSpc>
                <a:spcPct val="100000"/>
              </a:lnSpc>
              <a:spcBef>
                <a:spcPts val="0"/>
              </a:spcBef>
              <a:buNone/>
              <a:defRPr sz="800" b="0" spc="-20" baseline="0">
                <a:solidFill>
                  <a:schemeClr val="bg1"/>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295" name="Текст 21">
            <a:extLst>
              <a:ext uri="{FF2B5EF4-FFF2-40B4-BE49-F238E27FC236}">
                <a16:creationId xmlns:a16="http://schemas.microsoft.com/office/drawing/2014/main" id="{DE7EBBA3-7B2F-4049-AA4E-EA406E29B426}"/>
              </a:ext>
            </a:extLst>
          </p:cNvPr>
          <p:cNvSpPr>
            <a:spLocks noGrp="1"/>
          </p:cNvSpPr>
          <p:nvPr>
            <p:ph type="body" sz="quarter" idx="137" hasCustomPrompt="1"/>
          </p:nvPr>
        </p:nvSpPr>
        <p:spPr>
          <a:xfrm>
            <a:off x="11037715" y="3843401"/>
            <a:ext cx="336246" cy="198308"/>
          </a:xfrm>
          <a:prstGeom prst="rect">
            <a:avLst/>
          </a:prstGeom>
        </p:spPr>
        <p:txBody>
          <a:bodyPr/>
          <a:lstStyle>
            <a:lvl1pPr marL="0" indent="0" algn="ctr">
              <a:lnSpc>
                <a:spcPct val="100000"/>
              </a:lnSpc>
              <a:spcBef>
                <a:spcPts val="0"/>
              </a:spcBef>
              <a:buNone/>
              <a:defRPr sz="800" b="0" spc="-20" baseline="0">
                <a:solidFill>
                  <a:schemeClr val="bg1"/>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298" name="Текст 21">
            <a:extLst>
              <a:ext uri="{FF2B5EF4-FFF2-40B4-BE49-F238E27FC236}">
                <a16:creationId xmlns:a16="http://schemas.microsoft.com/office/drawing/2014/main" id="{25D1C8EF-1B9D-4732-8839-3EBDFEDD368E}"/>
              </a:ext>
            </a:extLst>
          </p:cNvPr>
          <p:cNvSpPr>
            <a:spLocks noGrp="1"/>
          </p:cNvSpPr>
          <p:nvPr>
            <p:ph type="body" sz="quarter" idx="138" hasCustomPrompt="1"/>
          </p:nvPr>
        </p:nvSpPr>
        <p:spPr>
          <a:xfrm>
            <a:off x="11432843" y="3501296"/>
            <a:ext cx="336246" cy="198308"/>
          </a:xfrm>
          <a:prstGeom prst="rect">
            <a:avLst/>
          </a:prstGeom>
        </p:spPr>
        <p:txBody>
          <a:bodyPr/>
          <a:lstStyle>
            <a:lvl1pPr marL="0" indent="0" algn="ctr">
              <a:lnSpc>
                <a:spcPct val="100000"/>
              </a:lnSpc>
              <a:spcBef>
                <a:spcPts val="0"/>
              </a:spcBef>
              <a:buNone/>
              <a:defRPr sz="800" b="0" spc="-20" baseline="0">
                <a:solidFill>
                  <a:schemeClr val="bg1"/>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299" name="Текст 21">
            <a:extLst>
              <a:ext uri="{FF2B5EF4-FFF2-40B4-BE49-F238E27FC236}">
                <a16:creationId xmlns:a16="http://schemas.microsoft.com/office/drawing/2014/main" id="{388E512B-4709-4E5C-84C8-38B94D0CD064}"/>
              </a:ext>
            </a:extLst>
          </p:cNvPr>
          <p:cNvSpPr>
            <a:spLocks noGrp="1"/>
          </p:cNvSpPr>
          <p:nvPr>
            <p:ph type="body" sz="quarter" idx="139" hasCustomPrompt="1"/>
          </p:nvPr>
        </p:nvSpPr>
        <p:spPr>
          <a:xfrm>
            <a:off x="11432843" y="5724525"/>
            <a:ext cx="336246" cy="198308"/>
          </a:xfrm>
          <a:prstGeom prst="rect">
            <a:avLst/>
          </a:prstGeom>
        </p:spPr>
        <p:txBody>
          <a:bodyPr/>
          <a:lstStyle>
            <a:lvl1pPr marL="0" indent="0" algn="ctr">
              <a:lnSpc>
                <a:spcPct val="100000"/>
              </a:lnSpc>
              <a:spcBef>
                <a:spcPts val="0"/>
              </a:spcBef>
              <a:buNone/>
              <a:defRPr sz="800" b="0" spc="-20" baseline="0">
                <a:solidFill>
                  <a:schemeClr val="bg1"/>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300" name="Текст 21">
            <a:extLst>
              <a:ext uri="{FF2B5EF4-FFF2-40B4-BE49-F238E27FC236}">
                <a16:creationId xmlns:a16="http://schemas.microsoft.com/office/drawing/2014/main" id="{4683E616-11DA-4D47-ABFB-8A1234A52043}"/>
              </a:ext>
            </a:extLst>
          </p:cNvPr>
          <p:cNvSpPr>
            <a:spLocks noGrp="1"/>
          </p:cNvSpPr>
          <p:nvPr>
            <p:ph type="body" sz="quarter" idx="140" hasCustomPrompt="1"/>
          </p:nvPr>
        </p:nvSpPr>
        <p:spPr>
          <a:xfrm>
            <a:off x="11046128" y="5921505"/>
            <a:ext cx="336246" cy="198308"/>
          </a:xfrm>
          <a:prstGeom prst="rect">
            <a:avLst/>
          </a:prstGeom>
        </p:spPr>
        <p:txBody>
          <a:bodyPr/>
          <a:lstStyle>
            <a:lvl1pPr marL="0" indent="0" algn="ctr">
              <a:lnSpc>
                <a:spcPct val="100000"/>
              </a:lnSpc>
              <a:spcBef>
                <a:spcPts val="0"/>
              </a:spcBef>
              <a:buNone/>
              <a:defRPr sz="800" b="0" spc="-20" baseline="0">
                <a:solidFill>
                  <a:schemeClr val="bg1"/>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301" name="Текст 21">
            <a:extLst>
              <a:ext uri="{FF2B5EF4-FFF2-40B4-BE49-F238E27FC236}">
                <a16:creationId xmlns:a16="http://schemas.microsoft.com/office/drawing/2014/main" id="{8B21FE4D-1929-4A23-A6BE-4F2A49A50BF0}"/>
              </a:ext>
            </a:extLst>
          </p:cNvPr>
          <p:cNvSpPr>
            <a:spLocks noGrp="1"/>
          </p:cNvSpPr>
          <p:nvPr>
            <p:ph type="body" sz="quarter" idx="141" hasCustomPrompt="1"/>
          </p:nvPr>
        </p:nvSpPr>
        <p:spPr>
          <a:xfrm>
            <a:off x="10656174" y="5999227"/>
            <a:ext cx="336246" cy="198308"/>
          </a:xfrm>
          <a:prstGeom prst="rect">
            <a:avLst/>
          </a:prstGeom>
        </p:spPr>
        <p:txBody>
          <a:bodyPr/>
          <a:lstStyle>
            <a:lvl1pPr marL="0" indent="0" algn="ctr">
              <a:lnSpc>
                <a:spcPct val="100000"/>
              </a:lnSpc>
              <a:spcBef>
                <a:spcPts val="0"/>
              </a:spcBef>
              <a:buNone/>
              <a:defRPr sz="800" b="0" spc="-20" baseline="0">
                <a:solidFill>
                  <a:schemeClr val="bg1"/>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302" name="Текст 21">
            <a:extLst>
              <a:ext uri="{FF2B5EF4-FFF2-40B4-BE49-F238E27FC236}">
                <a16:creationId xmlns:a16="http://schemas.microsoft.com/office/drawing/2014/main" id="{1B510539-C6C9-4784-B849-E113FECD87E4}"/>
              </a:ext>
            </a:extLst>
          </p:cNvPr>
          <p:cNvSpPr>
            <a:spLocks noGrp="1"/>
          </p:cNvSpPr>
          <p:nvPr>
            <p:ph type="body" sz="quarter" idx="142" hasCustomPrompt="1"/>
          </p:nvPr>
        </p:nvSpPr>
        <p:spPr>
          <a:xfrm>
            <a:off x="9155415" y="5926267"/>
            <a:ext cx="336246" cy="198308"/>
          </a:xfrm>
          <a:prstGeom prst="rect">
            <a:avLst/>
          </a:prstGeom>
        </p:spPr>
        <p:txBody>
          <a:bodyPr/>
          <a:lstStyle>
            <a:lvl1pPr marL="0" indent="0" algn="ctr">
              <a:lnSpc>
                <a:spcPct val="100000"/>
              </a:lnSpc>
              <a:spcBef>
                <a:spcPts val="0"/>
              </a:spcBef>
              <a:buNone/>
              <a:defRPr sz="800" b="0" spc="-20" baseline="0">
                <a:solidFill>
                  <a:schemeClr val="bg1"/>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303" name="Текст 21">
            <a:extLst>
              <a:ext uri="{FF2B5EF4-FFF2-40B4-BE49-F238E27FC236}">
                <a16:creationId xmlns:a16="http://schemas.microsoft.com/office/drawing/2014/main" id="{A7BAFBA6-066B-48E2-96A2-12F3B59409C8}"/>
              </a:ext>
            </a:extLst>
          </p:cNvPr>
          <p:cNvSpPr>
            <a:spLocks noGrp="1"/>
          </p:cNvSpPr>
          <p:nvPr>
            <p:ph type="body" sz="quarter" idx="143" hasCustomPrompt="1"/>
          </p:nvPr>
        </p:nvSpPr>
        <p:spPr>
          <a:xfrm>
            <a:off x="9539598" y="5839683"/>
            <a:ext cx="336246" cy="198308"/>
          </a:xfrm>
          <a:prstGeom prst="rect">
            <a:avLst/>
          </a:prstGeom>
        </p:spPr>
        <p:txBody>
          <a:bodyPr/>
          <a:lstStyle>
            <a:lvl1pPr marL="0" indent="0" algn="ctr">
              <a:lnSpc>
                <a:spcPct val="100000"/>
              </a:lnSpc>
              <a:spcBef>
                <a:spcPts val="0"/>
              </a:spcBef>
              <a:buNone/>
              <a:defRPr sz="800" b="0" spc="-20" baseline="0">
                <a:solidFill>
                  <a:schemeClr val="bg1"/>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304" name="Текст 21">
            <a:extLst>
              <a:ext uri="{FF2B5EF4-FFF2-40B4-BE49-F238E27FC236}">
                <a16:creationId xmlns:a16="http://schemas.microsoft.com/office/drawing/2014/main" id="{255F7707-F951-4E8C-A609-F588F0595D1F}"/>
              </a:ext>
            </a:extLst>
          </p:cNvPr>
          <p:cNvSpPr>
            <a:spLocks noGrp="1"/>
          </p:cNvSpPr>
          <p:nvPr>
            <p:ph type="body" sz="quarter" idx="144" hasCustomPrompt="1"/>
          </p:nvPr>
        </p:nvSpPr>
        <p:spPr>
          <a:xfrm>
            <a:off x="9925989" y="5687283"/>
            <a:ext cx="336246" cy="198308"/>
          </a:xfrm>
          <a:prstGeom prst="rect">
            <a:avLst/>
          </a:prstGeom>
        </p:spPr>
        <p:txBody>
          <a:bodyPr/>
          <a:lstStyle>
            <a:lvl1pPr marL="0" indent="0" algn="ctr">
              <a:lnSpc>
                <a:spcPct val="100000"/>
              </a:lnSpc>
              <a:spcBef>
                <a:spcPts val="0"/>
              </a:spcBef>
              <a:buNone/>
              <a:defRPr sz="800" b="0" spc="-20" baseline="0">
                <a:solidFill>
                  <a:schemeClr val="bg1"/>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305" name="Текст 21">
            <a:extLst>
              <a:ext uri="{FF2B5EF4-FFF2-40B4-BE49-F238E27FC236}">
                <a16:creationId xmlns:a16="http://schemas.microsoft.com/office/drawing/2014/main" id="{FDADB1EE-C773-4736-9CD8-06C7E6B2632E}"/>
              </a:ext>
            </a:extLst>
          </p:cNvPr>
          <p:cNvSpPr>
            <a:spLocks noGrp="1"/>
          </p:cNvSpPr>
          <p:nvPr>
            <p:ph type="body" sz="quarter" idx="145" hasCustomPrompt="1"/>
          </p:nvPr>
        </p:nvSpPr>
        <p:spPr>
          <a:xfrm>
            <a:off x="8420087" y="5995417"/>
            <a:ext cx="336246" cy="198308"/>
          </a:xfrm>
          <a:prstGeom prst="rect">
            <a:avLst/>
          </a:prstGeom>
        </p:spPr>
        <p:txBody>
          <a:bodyPr/>
          <a:lstStyle>
            <a:lvl1pPr marL="0" indent="0" algn="ctr">
              <a:lnSpc>
                <a:spcPct val="100000"/>
              </a:lnSpc>
              <a:spcBef>
                <a:spcPts val="0"/>
              </a:spcBef>
              <a:buNone/>
              <a:defRPr sz="800" b="0" spc="-20" baseline="0">
                <a:solidFill>
                  <a:schemeClr val="bg1"/>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306" name="Текст 21">
            <a:extLst>
              <a:ext uri="{FF2B5EF4-FFF2-40B4-BE49-F238E27FC236}">
                <a16:creationId xmlns:a16="http://schemas.microsoft.com/office/drawing/2014/main" id="{21296FB8-BD6F-4089-9D0A-0DC9BF728A48}"/>
              </a:ext>
            </a:extLst>
          </p:cNvPr>
          <p:cNvSpPr>
            <a:spLocks noGrp="1"/>
          </p:cNvSpPr>
          <p:nvPr>
            <p:ph type="body" sz="quarter" idx="146" hasCustomPrompt="1"/>
          </p:nvPr>
        </p:nvSpPr>
        <p:spPr>
          <a:xfrm>
            <a:off x="8032405" y="5834921"/>
            <a:ext cx="336246" cy="198308"/>
          </a:xfrm>
          <a:prstGeom prst="rect">
            <a:avLst/>
          </a:prstGeom>
        </p:spPr>
        <p:txBody>
          <a:bodyPr/>
          <a:lstStyle>
            <a:lvl1pPr marL="0" indent="0" algn="ctr">
              <a:lnSpc>
                <a:spcPct val="100000"/>
              </a:lnSpc>
              <a:spcBef>
                <a:spcPts val="0"/>
              </a:spcBef>
              <a:buNone/>
              <a:defRPr sz="800" b="0" spc="-20" baseline="0">
                <a:solidFill>
                  <a:schemeClr val="bg1"/>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307" name="Текст 21">
            <a:extLst>
              <a:ext uri="{FF2B5EF4-FFF2-40B4-BE49-F238E27FC236}">
                <a16:creationId xmlns:a16="http://schemas.microsoft.com/office/drawing/2014/main" id="{A610E8BF-5862-40FA-BCA1-1FF5A46E0514}"/>
              </a:ext>
            </a:extLst>
          </p:cNvPr>
          <p:cNvSpPr>
            <a:spLocks noGrp="1"/>
          </p:cNvSpPr>
          <p:nvPr>
            <p:ph type="body" sz="quarter" idx="147" hasCustomPrompt="1"/>
          </p:nvPr>
        </p:nvSpPr>
        <p:spPr>
          <a:xfrm>
            <a:off x="7644383" y="5701571"/>
            <a:ext cx="336246" cy="198308"/>
          </a:xfrm>
          <a:prstGeom prst="rect">
            <a:avLst/>
          </a:prstGeom>
        </p:spPr>
        <p:txBody>
          <a:bodyPr/>
          <a:lstStyle>
            <a:lvl1pPr marL="0" indent="0" algn="ctr">
              <a:lnSpc>
                <a:spcPct val="100000"/>
              </a:lnSpc>
              <a:spcBef>
                <a:spcPts val="0"/>
              </a:spcBef>
              <a:buNone/>
              <a:defRPr sz="800" b="0" spc="-20" baseline="0">
                <a:solidFill>
                  <a:schemeClr val="bg1"/>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313" name="Текст 21">
            <a:extLst>
              <a:ext uri="{FF2B5EF4-FFF2-40B4-BE49-F238E27FC236}">
                <a16:creationId xmlns:a16="http://schemas.microsoft.com/office/drawing/2014/main" id="{1265B767-8BD3-4CA8-9E48-7610168C9C66}"/>
              </a:ext>
            </a:extLst>
          </p:cNvPr>
          <p:cNvSpPr>
            <a:spLocks noGrp="1"/>
          </p:cNvSpPr>
          <p:nvPr>
            <p:ph type="body" sz="quarter" idx="148" hasCustomPrompt="1"/>
          </p:nvPr>
        </p:nvSpPr>
        <p:spPr>
          <a:xfrm>
            <a:off x="6917041" y="5724525"/>
            <a:ext cx="336246" cy="198308"/>
          </a:xfrm>
          <a:prstGeom prst="rect">
            <a:avLst/>
          </a:prstGeom>
        </p:spPr>
        <p:txBody>
          <a:bodyPr/>
          <a:lstStyle>
            <a:lvl1pPr marL="0" indent="0" algn="ctr">
              <a:lnSpc>
                <a:spcPct val="100000"/>
              </a:lnSpc>
              <a:spcBef>
                <a:spcPts val="0"/>
              </a:spcBef>
              <a:buNone/>
              <a:defRPr sz="800" b="0" spc="-20" baseline="0">
                <a:solidFill>
                  <a:schemeClr val="bg1"/>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314" name="Текст 21">
            <a:extLst>
              <a:ext uri="{FF2B5EF4-FFF2-40B4-BE49-F238E27FC236}">
                <a16:creationId xmlns:a16="http://schemas.microsoft.com/office/drawing/2014/main" id="{88A58311-4D65-47E5-AF34-ECECE57893AE}"/>
              </a:ext>
            </a:extLst>
          </p:cNvPr>
          <p:cNvSpPr>
            <a:spLocks noGrp="1"/>
          </p:cNvSpPr>
          <p:nvPr>
            <p:ph type="body" sz="quarter" idx="149" hasCustomPrompt="1"/>
          </p:nvPr>
        </p:nvSpPr>
        <p:spPr>
          <a:xfrm>
            <a:off x="6530326" y="5816730"/>
            <a:ext cx="336246" cy="198308"/>
          </a:xfrm>
          <a:prstGeom prst="rect">
            <a:avLst/>
          </a:prstGeom>
        </p:spPr>
        <p:txBody>
          <a:bodyPr/>
          <a:lstStyle>
            <a:lvl1pPr marL="0" indent="0" algn="ctr">
              <a:lnSpc>
                <a:spcPct val="100000"/>
              </a:lnSpc>
              <a:spcBef>
                <a:spcPts val="0"/>
              </a:spcBef>
              <a:buNone/>
              <a:defRPr sz="800" b="0" spc="-20" baseline="0">
                <a:solidFill>
                  <a:schemeClr val="bg1"/>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315" name="Текст 21">
            <a:extLst>
              <a:ext uri="{FF2B5EF4-FFF2-40B4-BE49-F238E27FC236}">
                <a16:creationId xmlns:a16="http://schemas.microsoft.com/office/drawing/2014/main" id="{EBCE062C-70BF-416F-9A15-25961A030446}"/>
              </a:ext>
            </a:extLst>
          </p:cNvPr>
          <p:cNvSpPr>
            <a:spLocks noGrp="1"/>
          </p:cNvSpPr>
          <p:nvPr>
            <p:ph type="body" sz="quarter" idx="150" hasCustomPrompt="1"/>
          </p:nvPr>
        </p:nvSpPr>
        <p:spPr>
          <a:xfrm>
            <a:off x="6140372" y="5932552"/>
            <a:ext cx="336246" cy="198308"/>
          </a:xfrm>
          <a:prstGeom prst="rect">
            <a:avLst/>
          </a:prstGeom>
        </p:spPr>
        <p:txBody>
          <a:bodyPr/>
          <a:lstStyle>
            <a:lvl1pPr marL="0" indent="0" algn="ctr">
              <a:lnSpc>
                <a:spcPct val="100000"/>
              </a:lnSpc>
              <a:spcBef>
                <a:spcPts val="0"/>
              </a:spcBef>
              <a:buNone/>
              <a:defRPr sz="800" b="0" spc="-20" baseline="0">
                <a:solidFill>
                  <a:schemeClr val="bg1"/>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316" name="Текст 21">
            <a:extLst>
              <a:ext uri="{FF2B5EF4-FFF2-40B4-BE49-F238E27FC236}">
                <a16:creationId xmlns:a16="http://schemas.microsoft.com/office/drawing/2014/main" id="{D1B09192-3A13-4FB0-B149-97FAB62F5B19}"/>
              </a:ext>
            </a:extLst>
          </p:cNvPr>
          <p:cNvSpPr>
            <a:spLocks noGrp="1"/>
          </p:cNvSpPr>
          <p:nvPr>
            <p:ph type="body" sz="quarter" idx="151" hasCustomPrompt="1"/>
          </p:nvPr>
        </p:nvSpPr>
        <p:spPr>
          <a:xfrm>
            <a:off x="6157912" y="5088266"/>
            <a:ext cx="911543" cy="144835"/>
          </a:xfrm>
          <a:prstGeom prst="rect">
            <a:avLst/>
          </a:prstGeom>
        </p:spPr>
        <p:txBody>
          <a:bodyPr/>
          <a:lstStyle>
            <a:lvl1pPr marL="0" indent="0" algn="ctr">
              <a:lnSpc>
                <a:spcPts val="600"/>
              </a:lnSpc>
              <a:spcBef>
                <a:spcPts val="0"/>
              </a:spcBef>
              <a:buNone/>
              <a:defRPr sz="600" b="0" spc="-20" baseline="0">
                <a:solidFill>
                  <a:schemeClr val="accent1"/>
                </a:solidFill>
                <a:latin typeface="+mj-lt"/>
              </a:defRPr>
            </a:lvl1pPr>
            <a:lvl2pPr>
              <a:defRPr sz="1400"/>
            </a:lvl2pPr>
            <a:lvl3pPr>
              <a:defRPr sz="1400"/>
            </a:lvl3pPr>
            <a:lvl4pPr>
              <a:defRPr sz="1400"/>
            </a:lvl4pPr>
            <a:lvl5pPr>
              <a:defRPr sz="1400"/>
            </a:lvl5pPr>
          </a:lstStyle>
          <a:p>
            <a:pPr lvl="0"/>
            <a:r>
              <a:rPr lang="ru-RU" dirty="0"/>
              <a:t>+ХХ%</a:t>
            </a:r>
          </a:p>
        </p:txBody>
      </p:sp>
      <p:sp>
        <p:nvSpPr>
          <p:cNvPr id="317" name="Текст 21">
            <a:extLst>
              <a:ext uri="{FF2B5EF4-FFF2-40B4-BE49-F238E27FC236}">
                <a16:creationId xmlns:a16="http://schemas.microsoft.com/office/drawing/2014/main" id="{D176D5BC-C371-4466-9EEA-D6C55206EE8D}"/>
              </a:ext>
            </a:extLst>
          </p:cNvPr>
          <p:cNvSpPr>
            <a:spLocks noGrp="1"/>
          </p:cNvSpPr>
          <p:nvPr>
            <p:ph type="body" sz="quarter" idx="152" hasCustomPrompt="1"/>
          </p:nvPr>
        </p:nvSpPr>
        <p:spPr>
          <a:xfrm>
            <a:off x="6302216" y="5310990"/>
            <a:ext cx="388144" cy="144835"/>
          </a:xfrm>
          <a:prstGeom prst="rect">
            <a:avLst/>
          </a:prstGeom>
        </p:spPr>
        <p:txBody>
          <a:bodyPr/>
          <a:lstStyle>
            <a:lvl1pPr marL="0" indent="0" algn="ctr">
              <a:lnSpc>
                <a:spcPts val="600"/>
              </a:lnSpc>
              <a:spcBef>
                <a:spcPts val="0"/>
              </a:spcBef>
              <a:buNone/>
              <a:defRPr sz="600" b="0" spc="-20" baseline="0">
                <a:solidFill>
                  <a:schemeClr val="accent1"/>
                </a:solidFill>
                <a:latin typeface="+mj-lt"/>
              </a:defRPr>
            </a:lvl1pPr>
            <a:lvl2pPr>
              <a:defRPr sz="1400"/>
            </a:lvl2pPr>
            <a:lvl3pPr>
              <a:defRPr sz="1400"/>
            </a:lvl3pPr>
            <a:lvl4pPr>
              <a:defRPr sz="1400"/>
            </a:lvl4pPr>
            <a:lvl5pPr>
              <a:defRPr sz="1400"/>
            </a:lvl5pPr>
          </a:lstStyle>
          <a:p>
            <a:pPr lvl="0"/>
            <a:r>
              <a:rPr lang="ru-RU" dirty="0"/>
              <a:t>+ХХ%</a:t>
            </a:r>
          </a:p>
        </p:txBody>
      </p:sp>
      <p:sp>
        <p:nvSpPr>
          <p:cNvPr id="318" name="Текст 21">
            <a:extLst>
              <a:ext uri="{FF2B5EF4-FFF2-40B4-BE49-F238E27FC236}">
                <a16:creationId xmlns:a16="http://schemas.microsoft.com/office/drawing/2014/main" id="{134FB1AC-0EF5-4ED0-9090-766D5A355C2B}"/>
              </a:ext>
            </a:extLst>
          </p:cNvPr>
          <p:cNvSpPr>
            <a:spLocks noGrp="1"/>
          </p:cNvSpPr>
          <p:nvPr>
            <p:ph type="body" sz="quarter" idx="153" hasCustomPrompt="1"/>
          </p:nvPr>
        </p:nvSpPr>
        <p:spPr>
          <a:xfrm>
            <a:off x="7660956" y="5088266"/>
            <a:ext cx="911543" cy="144835"/>
          </a:xfrm>
          <a:prstGeom prst="rect">
            <a:avLst/>
          </a:prstGeom>
        </p:spPr>
        <p:txBody>
          <a:bodyPr/>
          <a:lstStyle>
            <a:lvl1pPr marL="0" indent="0" algn="ctr">
              <a:lnSpc>
                <a:spcPts val="600"/>
              </a:lnSpc>
              <a:spcBef>
                <a:spcPts val="0"/>
              </a:spcBef>
              <a:buNone/>
              <a:defRPr sz="600" b="0" spc="-20" baseline="0">
                <a:solidFill>
                  <a:srgbClr val="E8392C"/>
                </a:solidFill>
                <a:latin typeface="+mj-lt"/>
              </a:defRPr>
            </a:lvl1pPr>
            <a:lvl2pPr>
              <a:defRPr sz="1400"/>
            </a:lvl2pPr>
            <a:lvl3pPr>
              <a:defRPr sz="1400"/>
            </a:lvl3pPr>
            <a:lvl4pPr>
              <a:defRPr sz="1400"/>
            </a:lvl4pPr>
            <a:lvl5pPr>
              <a:defRPr sz="1400"/>
            </a:lvl5pPr>
          </a:lstStyle>
          <a:p>
            <a:pPr lvl="0"/>
            <a:r>
              <a:rPr lang="ru-RU" dirty="0"/>
              <a:t>-ХХ%</a:t>
            </a:r>
          </a:p>
        </p:txBody>
      </p:sp>
      <p:sp>
        <p:nvSpPr>
          <p:cNvPr id="319" name="Текст 21">
            <a:extLst>
              <a:ext uri="{FF2B5EF4-FFF2-40B4-BE49-F238E27FC236}">
                <a16:creationId xmlns:a16="http://schemas.microsoft.com/office/drawing/2014/main" id="{D7861707-FD0A-45C0-9026-ECDEC65C0EC4}"/>
              </a:ext>
            </a:extLst>
          </p:cNvPr>
          <p:cNvSpPr>
            <a:spLocks noGrp="1"/>
          </p:cNvSpPr>
          <p:nvPr>
            <p:ph type="body" sz="quarter" idx="154" hasCustomPrompt="1"/>
          </p:nvPr>
        </p:nvSpPr>
        <p:spPr>
          <a:xfrm>
            <a:off x="7805260" y="5310990"/>
            <a:ext cx="388144" cy="144835"/>
          </a:xfrm>
          <a:prstGeom prst="rect">
            <a:avLst/>
          </a:prstGeom>
        </p:spPr>
        <p:txBody>
          <a:bodyPr/>
          <a:lstStyle>
            <a:lvl1pPr marL="0" indent="0" algn="ctr">
              <a:lnSpc>
                <a:spcPts val="600"/>
              </a:lnSpc>
              <a:spcBef>
                <a:spcPts val="0"/>
              </a:spcBef>
              <a:buNone/>
              <a:defRPr sz="600" b="0" spc="-20" baseline="0">
                <a:solidFill>
                  <a:srgbClr val="E8392C"/>
                </a:solidFill>
                <a:latin typeface="+mj-lt"/>
              </a:defRPr>
            </a:lvl1pPr>
            <a:lvl2pPr>
              <a:defRPr sz="1400"/>
            </a:lvl2pPr>
            <a:lvl3pPr>
              <a:defRPr sz="1400"/>
            </a:lvl3pPr>
            <a:lvl4pPr>
              <a:defRPr sz="1400"/>
            </a:lvl4pPr>
            <a:lvl5pPr>
              <a:defRPr sz="1400"/>
            </a:lvl5pPr>
          </a:lstStyle>
          <a:p>
            <a:pPr lvl="0"/>
            <a:r>
              <a:rPr lang="ru-RU" dirty="0"/>
              <a:t>-ХХ%</a:t>
            </a:r>
          </a:p>
        </p:txBody>
      </p:sp>
      <p:sp>
        <p:nvSpPr>
          <p:cNvPr id="320" name="Текст 21">
            <a:extLst>
              <a:ext uri="{FF2B5EF4-FFF2-40B4-BE49-F238E27FC236}">
                <a16:creationId xmlns:a16="http://schemas.microsoft.com/office/drawing/2014/main" id="{A8853D76-BEE4-4C1E-8DE3-EA397E597CD0}"/>
              </a:ext>
            </a:extLst>
          </p:cNvPr>
          <p:cNvSpPr>
            <a:spLocks noGrp="1"/>
          </p:cNvSpPr>
          <p:nvPr>
            <p:ph type="body" sz="quarter" idx="155" hasCustomPrompt="1"/>
          </p:nvPr>
        </p:nvSpPr>
        <p:spPr>
          <a:xfrm>
            <a:off x="9170273" y="5088266"/>
            <a:ext cx="911543" cy="144835"/>
          </a:xfrm>
          <a:prstGeom prst="rect">
            <a:avLst/>
          </a:prstGeom>
        </p:spPr>
        <p:txBody>
          <a:bodyPr/>
          <a:lstStyle>
            <a:lvl1pPr marL="0" indent="0" algn="ctr">
              <a:lnSpc>
                <a:spcPts val="600"/>
              </a:lnSpc>
              <a:spcBef>
                <a:spcPts val="0"/>
              </a:spcBef>
              <a:buNone/>
              <a:defRPr sz="600" b="0" spc="-20" baseline="0">
                <a:solidFill>
                  <a:schemeClr val="accent1"/>
                </a:solidFill>
                <a:latin typeface="+mj-lt"/>
              </a:defRPr>
            </a:lvl1pPr>
            <a:lvl2pPr>
              <a:defRPr sz="1400"/>
            </a:lvl2pPr>
            <a:lvl3pPr>
              <a:defRPr sz="1400"/>
            </a:lvl3pPr>
            <a:lvl4pPr>
              <a:defRPr sz="1400"/>
            </a:lvl4pPr>
            <a:lvl5pPr>
              <a:defRPr sz="1400"/>
            </a:lvl5pPr>
          </a:lstStyle>
          <a:p>
            <a:pPr lvl="0"/>
            <a:r>
              <a:rPr lang="ru-RU" dirty="0"/>
              <a:t>+ХХ%</a:t>
            </a:r>
          </a:p>
        </p:txBody>
      </p:sp>
      <p:sp>
        <p:nvSpPr>
          <p:cNvPr id="321" name="Текст 21">
            <a:extLst>
              <a:ext uri="{FF2B5EF4-FFF2-40B4-BE49-F238E27FC236}">
                <a16:creationId xmlns:a16="http://schemas.microsoft.com/office/drawing/2014/main" id="{AED7F1F2-A5DD-4C09-B0EB-ABC66C0CCBC4}"/>
              </a:ext>
            </a:extLst>
          </p:cNvPr>
          <p:cNvSpPr>
            <a:spLocks noGrp="1"/>
          </p:cNvSpPr>
          <p:nvPr>
            <p:ph type="body" sz="quarter" idx="156" hasCustomPrompt="1"/>
          </p:nvPr>
        </p:nvSpPr>
        <p:spPr>
          <a:xfrm>
            <a:off x="9314577" y="5431187"/>
            <a:ext cx="388144" cy="144835"/>
          </a:xfrm>
          <a:prstGeom prst="rect">
            <a:avLst/>
          </a:prstGeom>
        </p:spPr>
        <p:txBody>
          <a:bodyPr/>
          <a:lstStyle>
            <a:lvl1pPr marL="0" indent="0" algn="ctr">
              <a:lnSpc>
                <a:spcPts val="600"/>
              </a:lnSpc>
              <a:spcBef>
                <a:spcPts val="0"/>
              </a:spcBef>
              <a:buNone/>
              <a:defRPr sz="600" b="0" spc="-20" baseline="0">
                <a:solidFill>
                  <a:schemeClr val="accent1"/>
                </a:solidFill>
                <a:latin typeface="+mj-lt"/>
              </a:defRPr>
            </a:lvl1pPr>
            <a:lvl2pPr>
              <a:defRPr sz="1400"/>
            </a:lvl2pPr>
            <a:lvl3pPr>
              <a:defRPr sz="1400"/>
            </a:lvl3pPr>
            <a:lvl4pPr>
              <a:defRPr sz="1400"/>
            </a:lvl4pPr>
            <a:lvl5pPr>
              <a:defRPr sz="1400"/>
            </a:lvl5pPr>
          </a:lstStyle>
          <a:p>
            <a:pPr lvl="0"/>
            <a:r>
              <a:rPr lang="ru-RU" dirty="0"/>
              <a:t>+ХХ%</a:t>
            </a:r>
          </a:p>
        </p:txBody>
      </p:sp>
      <p:sp>
        <p:nvSpPr>
          <p:cNvPr id="322" name="Текст 21">
            <a:extLst>
              <a:ext uri="{FF2B5EF4-FFF2-40B4-BE49-F238E27FC236}">
                <a16:creationId xmlns:a16="http://schemas.microsoft.com/office/drawing/2014/main" id="{0537C5C1-441E-4DE7-9A49-72E70808405A}"/>
              </a:ext>
            </a:extLst>
          </p:cNvPr>
          <p:cNvSpPr>
            <a:spLocks noGrp="1"/>
          </p:cNvSpPr>
          <p:nvPr>
            <p:ph type="body" sz="quarter" idx="157" hasCustomPrompt="1"/>
          </p:nvPr>
        </p:nvSpPr>
        <p:spPr>
          <a:xfrm>
            <a:off x="10670857" y="5088266"/>
            <a:ext cx="929641" cy="144835"/>
          </a:xfrm>
          <a:prstGeom prst="rect">
            <a:avLst/>
          </a:prstGeom>
        </p:spPr>
        <p:txBody>
          <a:bodyPr/>
          <a:lstStyle>
            <a:lvl1pPr marL="0" indent="0" algn="ctr">
              <a:lnSpc>
                <a:spcPts val="600"/>
              </a:lnSpc>
              <a:spcBef>
                <a:spcPts val="0"/>
              </a:spcBef>
              <a:buNone/>
              <a:defRPr sz="600" b="0" spc="-20" baseline="0">
                <a:solidFill>
                  <a:schemeClr val="accent1"/>
                </a:solidFill>
                <a:latin typeface="+mj-lt"/>
              </a:defRPr>
            </a:lvl1pPr>
            <a:lvl2pPr>
              <a:defRPr sz="1400"/>
            </a:lvl2pPr>
            <a:lvl3pPr>
              <a:defRPr sz="1400"/>
            </a:lvl3pPr>
            <a:lvl4pPr>
              <a:defRPr sz="1400"/>
            </a:lvl4pPr>
            <a:lvl5pPr>
              <a:defRPr sz="1400"/>
            </a:lvl5pPr>
          </a:lstStyle>
          <a:p>
            <a:pPr lvl="0"/>
            <a:r>
              <a:rPr lang="ru-RU" dirty="0"/>
              <a:t>+ХХ%</a:t>
            </a:r>
          </a:p>
        </p:txBody>
      </p:sp>
      <p:sp>
        <p:nvSpPr>
          <p:cNvPr id="323" name="Текст 21">
            <a:extLst>
              <a:ext uri="{FF2B5EF4-FFF2-40B4-BE49-F238E27FC236}">
                <a16:creationId xmlns:a16="http://schemas.microsoft.com/office/drawing/2014/main" id="{895C95EF-9488-43B8-B553-1A343A720693}"/>
              </a:ext>
            </a:extLst>
          </p:cNvPr>
          <p:cNvSpPr>
            <a:spLocks noGrp="1"/>
          </p:cNvSpPr>
          <p:nvPr>
            <p:ph type="body" sz="quarter" idx="158" hasCustomPrompt="1"/>
          </p:nvPr>
        </p:nvSpPr>
        <p:spPr>
          <a:xfrm>
            <a:off x="10815161" y="5569299"/>
            <a:ext cx="395850" cy="144835"/>
          </a:xfrm>
          <a:prstGeom prst="rect">
            <a:avLst/>
          </a:prstGeom>
        </p:spPr>
        <p:txBody>
          <a:bodyPr/>
          <a:lstStyle>
            <a:lvl1pPr marL="0" indent="0" algn="ctr">
              <a:lnSpc>
                <a:spcPts val="600"/>
              </a:lnSpc>
              <a:spcBef>
                <a:spcPts val="0"/>
              </a:spcBef>
              <a:buNone/>
              <a:defRPr sz="600" b="0" spc="-20" baseline="0">
                <a:solidFill>
                  <a:schemeClr val="accent1"/>
                </a:solidFill>
                <a:latin typeface="+mj-lt"/>
              </a:defRPr>
            </a:lvl1pPr>
            <a:lvl2pPr>
              <a:defRPr sz="1400"/>
            </a:lvl2pPr>
            <a:lvl3pPr>
              <a:defRPr sz="1400"/>
            </a:lvl3pPr>
            <a:lvl4pPr>
              <a:defRPr sz="1400"/>
            </a:lvl4pPr>
            <a:lvl5pPr>
              <a:defRPr sz="1400"/>
            </a:lvl5pPr>
          </a:lstStyle>
          <a:p>
            <a:pPr lvl="0"/>
            <a:r>
              <a:rPr lang="ru-RU" dirty="0"/>
              <a:t>+ХХ%</a:t>
            </a:r>
          </a:p>
        </p:txBody>
      </p:sp>
      <p:sp>
        <p:nvSpPr>
          <p:cNvPr id="324" name="Текст 21">
            <a:extLst>
              <a:ext uri="{FF2B5EF4-FFF2-40B4-BE49-F238E27FC236}">
                <a16:creationId xmlns:a16="http://schemas.microsoft.com/office/drawing/2014/main" id="{E44F5894-F793-4F44-A628-4387CB05DCC2}"/>
              </a:ext>
            </a:extLst>
          </p:cNvPr>
          <p:cNvSpPr>
            <a:spLocks noGrp="1"/>
          </p:cNvSpPr>
          <p:nvPr>
            <p:ph type="body" sz="quarter" idx="159" hasCustomPrompt="1"/>
          </p:nvPr>
        </p:nvSpPr>
        <p:spPr>
          <a:xfrm>
            <a:off x="474346" y="4720496"/>
            <a:ext cx="963316" cy="170592"/>
          </a:xfrm>
          <a:prstGeom prst="rect">
            <a:avLst/>
          </a:prstGeom>
        </p:spPr>
        <p:txBody>
          <a:bodyPr/>
          <a:lstStyle>
            <a:lvl1pPr marL="0" indent="0">
              <a:lnSpc>
                <a:spcPts val="800"/>
              </a:lnSpc>
              <a:spcBef>
                <a:spcPts val="0"/>
              </a:spcBef>
              <a:buNone/>
              <a:defRPr sz="800" b="0" spc="-20" baseline="0">
                <a:solidFill>
                  <a:schemeClr val="accent5"/>
                </a:solidFill>
                <a:latin typeface="+mn-lt"/>
              </a:defRPr>
            </a:lvl1pPr>
            <a:lvl2pPr>
              <a:defRPr sz="1400"/>
            </a:lvl2pPr>
            <a:lvl3pPr>
              <a:defRPr sz="1400"/>
            </a:lvl3pPr>
            <a:lvl4pPr>
              <a:defRPr sz="1400"/>
            </a:lvl4pPr>
            <a:lvl5pPr>
              <a:defRPr sz="1400"/>
            </a:lvl5pPr>
          </a:lstStyle>
          <a:p>
            <a:pPr lvl="0"/>
            <a:r>
              <a:rPr lang="ru-RU" dirty="0"/>
              <a:t>Пятерочка</a:t>
            </a:r>
          </a:p>
        </p:txBody>
      </p:sp>
      <p:sp>
        <p:nvSpPr>
          <p:cNvPr id="326" name="Текст 21">
            <a:extLst>
              <a:ext uri="{FF2B5EF4-FFF2-40B4-BE49-F238E27FC236}">
                <a16:creationId xmlns:a16="http://schemas.microsoft.com/office/drawing/2014/main" id="{51329CC9-9C31-4455-8C31-FFB1D28A741E}"/>
              </a:ext>
            </a:extLst>
          </p:cNvPr>
          <p:cNvSpPr>
            <a:spLocks noGrp="1"/>
          </p:cNvSpPr>
          <p:nvPr>
            <p:ph type="body" sz="quarter" idx="160" hasCustomPrompt="1"/>
          </p:nvPr>
        </p:nvSpPr>
        <p:spPr>
          <a:xfrm>
            <a:off x="474346" y="4913025"/>
            <a:ext cx="963316" cy="170592"/>
          </a:xfrm>
          <a:prstGeom prst="rect">
            <a:avLst/>
          </a:prstGeom>
        </p:spPr>
        <p:txBody>
          <a:bodyPr/>
          <a:lstStyle>
            <a:lvl1pPr marL="0" indent="0">
              <a:lnSpc>
                <a:spcPts val="800"/>
              </a:lnSpc>
              <a:spcBef>
                <a:spcPts val="0"/>
              </a:spcBef>
              <a:buNone/>
              <a:defRPr sz="800" b="0" spc="-20" baseline="0">
                <a:solidFill>
                  <a:schemeClr val="accent5"/>
                </a:solidFill>
                <a:latin typeface="+mn-lt"/>
              </a:defRPr>
            </a:lvl1pPr>
            <a:lvl2pPr>
              <a:defRPr sz="1400"/>
            </a:lvl2pPr>
            <a:lvl3pPr>
              <a:defRPr sz="1400"/>
            </a:lvl3pPr>
            <a:lvl4pPr>
              <a:defRPr sz="1400"/>
            </a:lvl4pPr>
            <a:lvl5pPr>
              <a:defRPr sz="1400"/>
            </a:lvl5pPr>
          </a:lstStyle>
          <a:p>
            <a:pPr lvl="0"/>
            <a:r>
              <a:rPr lang="ru-RU" dirty="0"/>
              <a:t>Лента</a:t>
            </a:r>
          </a:p>
        </p:txBody>
      </p:sp>
      <p:sp>
        <p:nvSpPr>
          <p:cNvPr id="327" name="Текст 21">
            <a:extLst>
              <a:ext uri="{FF2B5EF4-FFF2-40B4-BE49-F238E27FC236}">
                <a16:creationId xmlns:a16="http://schemas.microsoft.com/office/drawing/2014/main" id="{13AA82A0-9F7C-47E2-A512-6C28E480D95E}"/>
              </a:ext>
            </a:extLst>
          </p:cNvPr>
          <p:cNvSpPr>
            <a:spLocks noGrp="1"/>
          </p:cNvSpPr>
          <p:nvPr>
            <p:ph type="body" sz="quarter" idx="161" hasCustomPrompt="1"/>
          </p:nvPr>
        </p:nvSpPr>
        <p:spPr>
          <a:xfrm>
            <a:off x="474346" y="5097046"/>
            <a:ext cx="963316" cy="170592"/>
          </a:xfrm>
          <a:prstGeom prst="rect">
            <a:avLst/>
          </a:prstGeom>
        </p:spPr>
        <p:txBody>
          <a:bodyPr/>
          <a:lstStyle>
            <a:lvl1pPr marL="0" indent="0">
              <a:lnSpc>
                <a:spcPts val="800"/>
              </a:lnSpc>
              <a:spcBef>
                <a:spcPts val="0"/>
              </a:spcBef>
              <a:buNone/>
              <a:defRPr sz="800" b="0" spc="-20" baseline="0">
                <a:solidFill>
                  <a:schemeClr val="accent5"/>
                </a:solidFill>
                <a:latin typeface="+mn-lt"/>
              </a:defRPr>
            </a:lvl1pPr>
            <a:lvl2pPr>
              <a:defRPr sz="1400"/>
            </a:lvl2pPr>
            <a:lvl3pPr>
              <a:defRPr sz="1400"/>
            </a:lvl3pPr>
            <a:lvl4pPr>
              <a:defRPr sz="1400"/>
            </a:lvl4pPr>
            <a:lvl5pPr>
              <a:defRPr sz="1400"/>
            </a:lvl5pPr>
          </a:lstStyle>
          <a:p>
            <a:pPr lvl="0"/>
            <a:r>
              <a:rPr lang="ru-RU" dirty="0"/>
              <a:t>Ашан</a:t>
            </a:r>
          </a:p>
        </p:txBody>
      </p:sp>
      <p:sp>
        <p:nvSpPr>
          <p:cNvPr id="328" name="Текст 21">
            <a:extLst>
              <a:ext uri="{FF2B5EF4-FFF2-40B4-BE49-F238E27FC236}">
                <a16:creationId xmlns:a16="http://schemas.microsoft.com/office/drawing/2014/main" id="{331DEC21-6A9D-4E1E-8C04-BA3DC0ED1182}"/>
              </a:ext>
            </a:extLst>
          </p:cNvPr>
          <p:cNvSpPr>
            <a:spLocks noGrp="1"/>
          </p:cNvSpPr>
          <p:nvPr>
            <p:ph type="body" sz="quarter" idx="162" hasCustomPrompt="1"/>
          </p:nvPr>
        </p:nvSpPr>
        <p:spPr>
          <a:xfrm>
            <a:off x="474346" y="5292519"/>
            <a:ext cx="963316" cy="170592"/>
          </a:xfrm>
          <a:prstGeom prst="rect">
            <a:avLst/>
          </a:prstGeom>
        </p:spPr>
        <p:txBody>
          <a:bodyPr/>
          <a:lstStyle>
            <a:lvl1pPr marL="0" indent="0">
              <a:lnSpc>
                <a:spcPts val="800"/>
              </a:lnSpc>
              <a:spcBef>
                <a:spcPts val="0"/>
              </a:spcBef>
              <a:buNone/>
              <a:defRPr sz="800" b="0" spc="-20" baseline="0">
                <a:solidFill>
                  <a:schemeClr val="accent5"/>
                </a:solidFill>
                <a:latin typeface="+mn-lt"/>
              </a:defRPr>
            </a:lvl1pPr>
            <a:lvl2pPr>
              <a:defRPr sz="1400"/>
            </a:lvl2pPr>
            <a:lvl3pPr>
              <a:defRPr sz="1400"/>
            </a:lvl3pPr>
            <a:lvl4pPr>
              <a:defRPr sz="1400"/>
            </a:lvl4pPr>
            <a:lvl5pPr>
              <a:defRPr sz="1400"/>
            </a:lvl5pPr>
          </a:lstStyle>
          <a:p>
            <a:pPr lvl="0"/>
            <a:r>
              <a:rPr lang="ru-RU" dirty="0"/>
              <a:t>Магнит</a:t>
            </a:r>
          </a:p>
        </p:txBody>
      </p:sp>
      <p:sp>
        <p:nvSpPr>
          <p:cNvPr id="331" name="Текст 21">
            <a:extLst>
              <a:ext uri="{FF2B5EF4-FFF2-40B4-BE49-F238E27FC236}">
                <a16:creationId xmlns:a16="http://schemas.microsoft.com/office/drawing/2014/main" id="{4178173C-CDE4-42C1-948D-6C7CE8D72EF7}"/>
              </a:ext>
            </a:extLst>
          </p:cNvPr>
          <p:cNvSpPr>
            <a:spLocks noGrp="1"/>
          </p:cNvSpPr>
          <p:nvPr>
            <p:ph type="body" sz="quarter" idx="163" hasCustomPrompt="1"/>
          </p:nvPr>
        </p:nvSpPr>
        <p:spPr>
          <a:xfrm>
            <a:off x="474346" y="5483971"/>
            <a:ext cx="963316" cy="170592"/>
          </a:xfrm>
          <a:prstGeom prst="rect">
            <a:avLst/>
          </a:prstGeom>
        </p:spPr>
        <p:txBody>
          <a:bodyPr/>
          <a:lstStyle>
            <a:lvl1pPr marL="0" indent="0">
              <a:lnSpc>
                <a:spcPts val="800"/>
              </a:lnSpc>
              <a:spcBef>
                <a:spcPts val="0"/>
              </a:spcBef>
              <a:buNone/>
              <a:defRPr sz="800" b="0" spc="-20" baseline="0">
                <a:solidFill>
                  <a:schemeClr val="accent5"/>
                </a:solidFill>
                <a:latin typeface="+mn-lt"/>
              </a:defRPr>
            </a:lvl1pPr>
            <a:lvl2pPr>
              <a:defRPr sz="1400"/>
            </a:lvl2pPr>
            <a:lvl3pPr>
              <a:defRPr sz="1400"/>
            </a:lvl3pPr>
            <a:lvl4pPr>
              <a:defRPr sz="1400"/>
            </a:lvl4pPr>
            <a:lvl5pPr>
              <a:defRPr sz="1400"/>
            </a:lvl5pPr>
          </a:lstStyle>
          <a:p>
            <a:pPr lvl="0"/>
            <a:r>
              <a:rPr lang="ru-RU" dirty="0"/>
              <a:t>Перекресток</a:t>
            </a:r>
          </a:p>
        </p:txBody>
      </p:sp>
      <p:sp>
        <p:nvSpPr>
          <p:cNvPr id="344" name="Текст 21">
            <a:extLst>
              <a:ext uri="{FF2B5EF4-FFF2-40B4-BE49-F238E27FC236}">
                <a16:creationId xmlns:a16="http://schemas.microsoft.com/office/drawing/2014/main" id="{8ACC5EF3-8472-4944-8C29-354604C5AD12}"/>
              </a:ext>
            </a:extLst>
          </p:cNvPr>
          <p:cNvSpPr>
            <a:spLocks noGrp="1"/>
          </p:cNvSpPr>
          <p:nvPr>
            <p:ph type="body" sz="quarter" idx="164" hasCustomPrompt="1"/>
          </p:nvPr>
        </p:nvSpPr>
        <p:spPr>
          <a:xfrm>
            <a:off x="474346" y="5673330"/>
            <a:ext cx="963316" cy="170592"/>
          </a:xfrm>
          <a:prstGeom prst="rect">
            <a:avLst/>
          </a:prstGeom>
        </p:spPr>
        <p:txBody>
          <a:bodyPr/>
          <a:lstStyle>
            <a:lvl1pPr marL="0" indent="0">
              <a:lnSpc>
                <a:spcPts val="800"/>
              </a:lnSpc>
              <a:spcBef>
                <a:spcPts val="0"/>
              </a:spcBef>
              <a:buNone/>
              <a:defRPr sz="800" b="0" spc="-20" baseline="0">
                <a:solidFill>
                  <a:schemeClr val="accent5"/>
                </a:solidFill>
                <a:latin typeface="+mn-lt"/>
              </a:defRPr>
            </a:lvl1pPr>
            <a:lvl2pPr>
              <a:defRPr sz="1400"/>
            </a:lvl2pPr>
            <a:lvl3pPr>
              <a:defRPr sz="1400"/>
            </a:lvl3pPr>
            <a:lvl4pPr>
              <a:defRPr sz="1400"/>
            </a:lvl4pPr>
            <a:lvl5pPr>
              <a:defRPr sz="1400"/>
            </a:lvl5pPr>
          </a:lstStyle>
          <a:p>
            <a:pPr lvl="0"/>
            <a:r>
              <a:rPr lang="ru-RU" dirty="0" err="1"/>
              <a:t>ВкусВилл</a:t>
            </a:r>
            <a:endParaRPr lang="ru-RU" dirty="0"/>
          </a:p>
        </p:txBody>
      </p:sp>
      <p:sp>
        <p:nvSpPr>
          <p:cNvPr id="345" name="Текст 21">
            <a:extLst>
              <a:ext uri="{FF2B5EF4-FFF2-40B4-BE49-F238E27FC236}">
                <a16:creationId xmlns:a16="http://schemas.microsoft.com/office/drawing/2014/main" id="{E1CAE868-AD51-457C-A609-546C41664413}"/>
              </a:ext>
            </a:extLst>
          </p:cNvPr>
          <p:cNvSpPr>
            <a:spLocks noGrp="1"/>
          </p:cNvSpPr>
          <p:nvPr>
            <p:ph type="body" sz="quarter" idx="165" hasCustomPrompt="1"/>
          </p:nvPr>
        </p:nvSpPr>
        <p:spPr>
          <a:xfrm>
            <a:off x="474346" y="5860973"/>
            <a:ext cx="963316" cy="170592"/>
          </a:xfrm>
          <a:prstGeom prst="rect">
            <a:avLst/>
          </a:prstGeom>
        </p:spPr>
        <p:txBody>
          <a:bodyPr/>
          <a:lstStyle>
            <a:lvl1pPr marL="0" indent="0">
              <a:lnSpc>
                <a:spcPts val="800"/>
              </a:lnSpc>
              <a:spcBef>
                <a:spcPts val="0"/>
              </a:spcBef>
              <a:buNone/>
              <a:defRPr sz="800" b="0" spc="-20" baseline="0">
                <a:solidFill>
                  <a:schemeClr val="accent5"/>
                </a:solidFill>
                <a:latin typeface="+mn-lt"/>
              </a:defRPr>
            </a:lvl1pPr>
            <a:lvl2pPr>
              <a:defRPr sz="1400"/>
            </a:lvl2pPr>
            <a:lvl3pPr>
              <a:defRPr sz="1400"/>
            </a:lvl3pPr>
            <a:lvl4pPr>
              <a:defRPr sz="1400"/>
            </a:lvl4pPr>
            <a:lvl5pPr>
              <a:defRPr sz="1400"/>
            </a:lvl5pPr>
          </a:lstStyle>
          <a:p>
            <a:pPr lvl="0"/>
            <a:r>
              <a:rPr lang="ru-RU" dirty="0" err="1"/>
              <a:t>КиБ</a:t>
            </a:r>
            <a:endParaRPr lang="ru-RU" dirty="0"/>
          </a:p>
        </p:txBody>
      </p:sp>
      <p:sp>
        <p:nvSpPr>
          <p:cNvPr id="346" name="Текст 21">
            <a:extLst>
              <a:ext uri="{FF2B5EF4-FFF2-40B4-BE49-F238E27FC236}">
                <a16:creationId xmlns:a16="http://schemas.microsoft.com/office/drawing/2014/main" id="{7BBAC785-2439-42C7-AA2D-3581C7E81D6D}"/>
              </a:ext>
            </a:extLst>
          </p:cNvPr>
          <p:cNvSpPr>
            <a:spLocks noGrp="1"/>
          </p:cNvSpPr>
          <p:nvPr>
            <p:ph type="body" sz="quarter" idx="166" hasCustomPrompt="1"/>
          </p:nvPr>
        </p:nvSpPr>
        <p:spPr>
          <a:xfrm>
            <a:off x="474346" y="6053184"/>
            <a:ext cx="963316" cy="170592"/>
          </a:xfrm>
          <a:prstGeom prst="rect">
            <a:avLst/>
          </a:prstGeom>
        </p:spPr>
        <p:txBody>
          <a:bodyPr/>
          <a:lstStyle>
            <a:lvl1pPr marL="0" indent="0">
              <a:lnSpc>
                <a:spcPts val="800"/>
              </a:lnSpc>
              <a:spcBef>
                <a:spcPts val="0"/>
              </a:spcBef>
              <a:buNone/>
              <a:defRPr sz="800" b="0" spc="-20" baseline="0">
                <a:solidFill>
                  <a:schemeClr val="accent5"/>
                </a:solidFill>
                <a:latin typeface="+mn-lt"/>
              </a:defRPr>
            </a:lvl1pPr>
            <a:lvl2pPr>
              <a:defRPr sz="1400"/>
            </a:lvl2pPr>
            <a:lvl3pPr>
              <a:defRPr sz="1400"/>
            </a:lvl3pPr>
            <a:lvl4pPr>
              <a:defRPr sz="1400"/>
            </a:lvl4pPr>
            <a:lvl5pPr>
              <a:defRPr sz="1400"/>
            </a:lvl5pPr>
          </a:lstStyle>
          <a:p>
            <a:pPr lvl="0"/>
            <a:r>
              <a:rPr lang="ru-RU" dirty="0"/>
              <a:t>Дикси</a:t>
            </a:r>
          </a:p>
        </p:txBody>
      </p:sp>
      <p:sp>
        <p:nvSpPr>
          <p:cNvPr id="347" name="Текст 21">
            <a:extLst>
              <a:ext uri="{FF2B5EF4-FFF2-40B4-BE49-F238E27FC236}">
                <a16:creationId xmlns:a16="http://schemas.microsoft.com/office/drawing/2014/main" id="{18E040A3-763C-48F2-8F37-621A09692D0E}"/>
              </a:ext>
            </a:extLst>
          </p:cNvPr>
          <p:cNvSpPr>
            <a:spLocks noGrp="1"/>
          </p:cNvSpPr>
          <p:nvPr>
            <p:ph type="body" sz="quarter" idx="167" hasCustomPrompt="1"/>
          </p:nvPr>
        </p:nvSpPr>
        <p:spPr>
          <a:xfrm>
            <a:off x="474345" y="6245395"/>
            <a:ext cx="963317" cy="170592"/>
          </a:xfrm>
          <a:prstGeom prst="rect">
            <a:avLst/>
          </a:prstGeom>
        </p:spPr>
        <p:txBody>
          <a:bodyPr/>
          <a:lstStyle>
            <a:lvl1pPr marL="0" indent="0">
              <a:lnSpc>
                <a:spcPts val="800"/>
              </a:lnSpc>
              <a:spcBef>
                <a:spcPts val="0"/>
              </a:spcBef>
              <a:buNone/>
              <a:defRPr sz="800" b="0" spc="-20" baseline="0">
                <a:solidFill>
                  <a:schemeClr val="accent5"/>
                </a:solidFill>
                <a:latin typeface="+mn-lt"/>
              </a:defRPr>
            </a:lvl1pPr>
            <a:lvl2pPr>
              <a:defRPr sz="1400"/>
            </a:lvl2pPr>
            <a:lvl3pPr>
              <a:defRPr sz="1400"/>
            </a:lvl3pPr>
            <a:lvl4pPr>
              <a:defRPr sz="1400"/>
            </a:lvl4pPr>
            <a:lvl5pPr>
              <a:defRPr sz="1400"/>
            </a:lvl5pPr>
          </a:lstStyle>
          <a:p>
            <a:pPr lvl="0"/>
            <a:r>
              <a:rPr lang="ru-RU" dirty="0"/>
              <a:t>Другие игроки</a:t>
            </a:r>
          </a:p>
        </p:txBody>
      </p:sp>
      <p:sp>
        <p:nvSpPr>
          <p:cNvPr id="348" name="Текст 21">
            <a:extLst>
              <a:ext uri="{FF2B5EF4-FFF2-40B4-BE49-F238E27FC236}">
                <a16:creationId xmlns:a16="http://schemas.microsoft.com/office/drawing/2014/main" id="{717B6CAF-AF3D-439A-A0BE-4E37F8D79B54}"/>
              </a:ext>
            </a:extLst>
          </p:cNvPr>
          <p:cNvSpPr>
            <a:spLocks noGrp="1"/>
          </p:cNvSpPr>
          <p:nvPr>
            <p:ph type="body" sz="quarter" idx="42" hasCustomPrompt="1"/>
          </p:nvPr>
        </p:nvSpPr>
        <p:spPr>
          <a:xfrm>
            <a:off x="1303502" y="319529"/>
            <a:ext cx="3320886" cy="173230"/>
          </a:xfrm>
          <a:prstGeom prst="rect">
            <a:avLst/>
          </a:prstGeom>
        </p:spPr>
        <p:txBody>
          <a:bodyPr/>
          <a:lstStyle>
            <a:lvl1pPr marL="0" indent="0">
              <a:lnSpc>
                <a:spcPts val="800"/>
              </a:lnSpc>
              <a:spcBef>
                <a:spcPts val="0"/>
              </a:spcBef>
              <a:buNone/>
              <a:defRPr sz="600" spc="-20" baseline="0">
                <a:solidFill>
                  <a:schemeClr val="accent5"/>
                </a:solidFill>
                <a:latin typeface="+mj-lt"/>
              </a:defRPr>
            </a:lvl1pPr>
            <a:lvl2pPr>
              <a:defRPr sz="1400"/>
            </a:lvl2pPr>
            <a:lvl3pPr>
              <a:defRPr sz="1400"/>
            </a:lvl3pPr>
            <a:lvl4pPr>
              <a:defRPr sz="1400"/>
            </a:lvl4pPr>
            <a:lvl5pPr>
              <a:defRPr sz="1400"/>
            </a:lvl5pPr>
          </a:lstStyle>
          <a:p>
            <a:pPr lvl="0"/>
            <a:r>
              <a:rPr lang="ru-RU" dirty="0"/>
              <a:t>ТРЕНДЫ И ПРОГНОЗЫ   </a:t>
            </a:r>
            <a:r>
              <a:rPr lang="en-US" dirty="0"/>
              <a:t>|    </a:t>
            </a:r>
            <a:r>
              <a:rPr lang="ru-RU" dirty="0"/>
              <a:t>РЫНОК ОФФЛАЙН РОЗНИЦЫ</a:t>
            </a:r>
          </a:p>
        </p:txBody>
      </p:sp>
    </p:spTree>
    <p:extLst>
      <p:ext uri="{BB962C8B-B14F-4D97-AF65-F5344CB8AC3E}">
        <p14:creationId xmlns:p14="http://schemas.microsoft.com/office/powerpoint/2010/main" val="9964050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Слайд с графиками 2">
    <p:spTree>
      <p:nvGrpSpPr>
        <p:cNvPr id="1" name=""/>
        <p:cNvGrpSpPr/>
        <p:nvPr/>
      </p:nvGrpSpPr>
      <p:grpSpPr>
        <a:xfrm>
          <a:off x="0" y="0"/>
          <a:ext cx="0" cy="0"/>
          <a:chOff x="0" y="0"/>
          <a:chExt cx="0" cy="0"/>
        </a:xfrm>
      </p:grpSpPr>
      <p:sp>
        <p:nvSpPr>
          <p:cNvPr id="82" name="Текст 21">
            <a:extLst>
              <a:ext uri="{FF2B5EF4-FFF2-40B4-BE49-F238E27FC236}">
                <a16:creationId xmlns:a16="http://schemas.microsoft.com/office/drawing/2014/main" id="{630D2CEF-BE0D-4102-B0AA-D8B74A0A8467}"/>
              </a:ext>
            </a:extLst>
          </p:cNvPr>
          <p:cNvSpPr>
            <a:spLocks noGrp="1"/>
          </p:cNvSpPr>
          <p:nvPr>
            <p:ph type="body" sz="quarter" idx="20" hasCustomPrompt="1"/>
          </p:nvPr>
        </p:nvSpPr>
        <p:spPr>
          <a:xfrm>
            <a:off x="7770020" y="762000"/>
            <a:ext cx="3836193" cy="835659"/>
          </a:xfrm>
          <a:prstGeom prst="rect">
            <a:avLst/>
          </a:prstGeom>
        </p:spPr>
        <p:txBody>
          <a:bodyPr/>
          <a:lstStyle>
            <a:lvl1pPr marL="0" indent="0">
              <a:lnSpc>
                <a:spcPts val="1800"/>
              </a:lnSpc>
              <a:spcBef>
                <a:spcPts val="0"/>
              </a:spcBef>
              <a:buNone/>
              <a:defRPr sz="1300" spc="-10" baseline="0">
                <a:solidFill>
                  <a:schemeClr val="accent5"/>
                </a:solidFill>
              </a:defRPr>
            </a:lvl1pPr>
            <a:lvl2pPr>
              <a:defRPr sz="1400"/>
            </a:lvl2pPr>
            <a:lvl3pPr>
              <a:defRPr sz="1400"/>
            </a:lvl3pPr>
            <a:lvl4pPr>
              <a:defRPr sz="1400"/>
            </a:lvl4pPr>
            <a:lvl5pPr>
              <a:defRPr sz="1400"/>
            </a:lvl5pPr>
          </a:lstStyle>
          <a:p>
            <a:pPr lvl="0"/>
            <a:r>
              <a:rPr lang="ru-RU" dirty="0"/>
              <a:t>Лидирующим сегментом рынка останутся магазины у дома и универсамы (</a:t>
            </a:r>
            <a:r>
              <a:rPr lang="ru-RU" dirty="0" err="1"/>
              <a:t>proximity</a:t>
            </a:r>
            <a:r>
              <a:rPr lang="ru-RU" dirty="0"/>
              <a:t>).</a:t>
            </a:r>
          </a:p>
        </p:txBody>
      </p:sp>
      <p:sp>
        <p:nvSpPr>
          <p:cNvPr id="81" name="Текст 10">
            <a:extLst>
              <a:ext uri="{FF2B5EF4-FFF2-40B4-BE49-F238E27FC236}">
                <a16:creationId xmlns:a16="http://schemas.microsoft.com/office/drawing/2014/main" id="{58F2A9FC-EEFA-4304-85F7-69026C14D346}"/>
              </a:ext>
            </a:extLst>
          </p:cNvPr>
          <p:cNvSpPr>
            <a:spLocks noGrp="1"/>
          </p:cNvSpPr>
          <p:nvPr>
            <p:ph type="body" sz="quarter" idx="40" hasCustomPrompt="1"/>
          </p:nvPr>
        </p:nvSpPr>
        <p:spPr>
          <a:xfrm>
            <a:off x="336627" y="683259"/>
            <a:ext cx="5759373" cy="914400"/>
          </a:xfrm>
          <a:prstGeom prst="rect">
            <a:avLst/>
          </a:prstGeom>
        </p:spPr>
        <p:txBody>
          <a:bodyPr/>
          <a:lstStyle>
            <a:lvl1pPr marL="0" indent="0">
              <a:lnSpc>
                <a:spcPts val="3200"/>
              </a:lnSpc>
              <a:spcBef>
                <a:spcPts val="0"/>
              </a:spcBef>
              <a:buNone/>
              <a:defRPr sz="3600" spc="-100" baseline="0">
                <a:ln w="12700">
                  <a:noFill/>
                </a:ln>
                <a:solidFill>
                  <a:schemeClr val="tx1"/>
                </a:solidFill>
                <a:latin typeface="+mj-lt"/>
              </a:defRPr>
            </a:lvl1pPr>
          </a:lstStyle>
          <a:p>
            <a:pPr lvl="0"/>
            <a:r>
              <a:rPr lang="ru-RU" dirty="0"/>
              <a:t>Рынок сетевой офлайн</a:t>
            </a:r>
          </a:p>
          <a:p>
            <a:pPr lvl="0"/>
            <a:r>
              <a:rPr lang="ru-RU" dirty="0"/>
              <a:t>розницы в 2024 году</a:t>
            </a:r>
          </a:p>
        </p:txBody>
      </p:sp>
      <p:sp>
        <p:nvSpPr>
          <p:cNvPr id="105" name="Object 2" descr="preencoded.png">
            <a:extLst>
              <a:ext uri="{FF2B5EF4-FFF2-40B4-BE49-F238E27FC236}">
                <a16:creationId xmlns:a16="http://schemas.microsoft.com/office/drawing/2014/main" id="{D1955B39-E190-472D-9AE1-2EE6AAF2630D}"/>
              </a:ext>
            </a:extLst>
          </p:cNvPr>
          <p:cNvSpPr/>
          <p:nvPr/>
        </p:nvSpPr>
        <p:spPr>
          <a:xfrm>
            <a:off x="433388" y="1985963"/>
            <a:ext cx="11329988" cy="4762"/>
          </a:xfrm>
          <a:custGeom>
            <a:avLst/>
            <a:gdLst>
              <a:gd name="connsiteX0" fmla="*/ 0 w 11329988"/>
              <a:gd name="connsiteY0" fmla="*/ 0 h 4762"/>
              <a:gd name="connsiteX1" fmla="*/ 11329988 w 11329988"/>
              <a:gd name="connsiteY1" fmla="*/ 0 h 4762"/>
              <a:gd name="connsiteX2" fmla="*/ 11329988 w 11329988"/>
              <a:gd name="connsiteY2" fmla="*/ 4763 h 4762"/>
              <a:gd name="connsiteX3" fmla="*/ 0 w 11329988"/>
              <a:gd name="connsiteY3" fmla="*/ 4763 h 4762"/>
            </a:gdLst>
            <a:ahLst/>
            <a:cxnLst>
              <a:cxn ang="0">
                <a:pos x="connsiteX0" y="connsiteY0"/>
              </a:cxn>
              <a:cxn ang="0">
                <a:pos x="connsiteX1" y="connsiteY1"/>
              </a:cxn>
              <a:cxn ang="0">
                <a:pos x="connsiteX2" y="connsiteY2"/>
              </a:cxn>
              <a:cxn ang="0">
                <a:pos x="connsiteX3" y="connsiteY3"/>
              </a:cxn>
            </a:cxnLst>
            <a:rect l="l" t="t" r="r" b="b"/>
            <a:pathLst>
              <a:path w="11329988" h="4762">
                <a:moveTo>
                  <a:pt x="0" y="0"/>
                </a:moveTo>
                <a:lnTo>
                  <a:pt x="11329988" y="0"/>
                </a:lnTo>
                <a:lnTo>
                  <a:pt x="11329988" y="4763"/>
                </a:lnTo>
                <a:lnTo>
                  <a:pt x="0" y="4763"/>
                </a:lnTo>
                <a:close/>
              </a:path>
            </a:pathLst>
          </a:custGeom>
          <a:solidFill>
            <a:srgbClr val="50565E"/>
          </a:solidFill>
          <a:ln w="4760" cap="flat">
            <a:noFill/>
            <a:prstDash val="solid"/>
            <a:miter/>
          </a:ln>
        </p:spPr>
        <p:txBody>
          <a:bodyPr rtlCol="0" anchor="ctr"/>
          <a:lstStyle/>
          <a:p>
            <a:endParaRPr lang="ru-RU"/>
          </a:p>
        </p:txBody>
      </p:sp>
      <p:sp>
        <p:nvSpPr>
          <p:cNvPr id="100" name="Object 7" descr="preencoded.png">
            <a:extLst>
              <a:ext uri="{FF2B5EF4-FFF2-40B4-BE49-F238E27FC236}">
                <a16:creationId xmlns:a16="http://schemas.microsoft.com/office/drawing/2014/main" id="{574847B7-0E38-4F9D-B7C3-87ED7C8BECA2}"/>
              </a:ext>
            </a:extLst>
          </p:cNvPr>
          <p:cNvSpPr/>
          <p:nvPr/>
        </p:nvSpPr>
        <p:spPr>
          <a:xfrm rot="-5400000" flipV="1">
            <a:off x="1697831" y="3331368"/>
            <a:ext cx="171450" cy="4762"/>
          </a:xfrm>
          <a:custGeom>
            <a:avLst/>
            <a:gdLst>
              <a:gd name="connsiteX0" fmla="*/ -18 w 171450"/>
              <a:gd name="connsiteY0" fmla="*/ 17 h 4762"/>
              <a:gd name="connsiteX1" fmla="*/ 171433 w 171450"/>
              <a:gd name="connsiteY1" fmla="*/ 17 h 4762"/>
              <a:gd name="connsiteX2" fmla="*/ 171433 w 171450"/>
              <a:gd name="connsiteY2" fmla="*/ 4780 h 4762"/>
              <a:gd name="connsiteX3" fmla="*/ -18 w 171450"/>
              <a:gd name="connsiteY3" fmla="*/ 4780 h 4762"/>
            </a:gdLst>
            <a:ahLst/>
            <a:cxnLst>
              <a:cxn ang="0">
                <a:pos x="connsiteX0" y="connsiteY0"/>
              </a:cxn>
              <a:cxn ang="0">
                <a:pos x="connsiteX1" y="connsiteY1"/>
              </a:cxn>
              <a:cxn ang="0">
                <a:pos x="connsiteX2" y="connsiteY2"/>
              </a:cxn>
              <a:cxn ang="0">
                <a:pos x="connsiteX3" y="connsiteY3"/>
              </a:cxn>
            </a:cxnLst>
            <a:rect l="l" t="t" r="r" b="b"/>
            <a:pathLst>
              <a:path w="171450" h="4762">
                <a:moveTo>
                  <a:pt x="-18" y="17"/>
                </a:moveTo>
                <a:lnTo>
                  <a:pt x="171433" y="17"/>
                </a:lnTo>
                <a:lnTo>
                  <a:pt x="171433" y="4780"/>
                </a:lnTo>
                <a:lnTo>
                  <a:pt x="-18" y="4780"/>
                </a:lnTo>
                <a:close/>
              </a:path>
            </a:pathLst>
          </a:custGeom>
          <a:solidFill>
            <a:srgbClr val="B4BBC5"/>
          </a:solidFill>
          <a:ln w="4763" cap="flat">
            <a:noFill/>
            <a:prstDash val="solid"/>
            <a:miter/>
          </a:ln>
        </p:spPr>
        <p:txBody>
          <a:bodyPr rtlCol="0" anchor="ctr"/>
          <a:lstStyle/>
          <a:p>
            <a:endParaRPr lang="ru-RU"/>
          </a:p>
        </p:txBody>
      </p:sp>
      <p:sp>
        <p:nvSpPr>
          <p:cNvPr id="96" name="Object 8" descr="preencoded.png">
            <a:extLst>
              <a:ext uri="{FF2B5EF4-FFF2-40B4-BE49-F238E27FC236}">
                <a16:creationId xmlns:a16="http://schemas.microsoft.com/office/drawing/2014/main" id="{5696E59C-4366-4A2F-B6ED-9507C5E01E73}"/>
              </a:ext>
            </a:extLst>
          </p:cNvPr>
          <p:cNvSpPr/>
          <p:nvPr/>
        </p:nvSpPr>
        <p:spPr>
          <a:xfrm rot="-5400000" flipV="1">
            <a:off x="9346406" y="3331368"/>
            <a:ext cx="171450" cy="4762"/>
          </a:xfrm>
          <a:custGeom>
            <a:avLst/>
            <a:gdLst>
              <a:gd name="connsiteX0" fmla="*/ -18 w 171450"/>
              <a:gd name="connsiteY0" fmla="*/ 17 h 4762"/>
              <a:gd name="connsiteX1" fmla="*/ 171433 w 171450"/>
              <a:gd name="connsiteY1" fmla="*/ 17 h 4762"/>
              <a:gd name="connsiteX2" fmla="*/ 171433 w 171450"/>
              <a:gd name="connsiteY2" fmla="*/ 4780 h 4762"/>
              <a:gd name="connsiteX3" fmla="*/ -18 w 171450"/>
              <a:gd name="connsiteY3" fmla="*/ 4780 h 4762"/>
            </a:gdLst>
            <a:ahLst/>
            <a:cxnLst>
              <a:cxn ang="0">
                <a:pos x="connsiteX0" y="connsiteY0"/>
              </a:cxn>
              <a:cxn ang="0">
                <a:pos x="connsiteX1" y="connsiteY1"/>
              </a:cxn>
              <a:cxn ang="0">
                <a:pos x="connsiteX2" y="connsiteY2"/>
              </a:cxn>
              <a:cxn ang="0">
                <a:pos x="connsiteX3" y="connsiteY3"/>
              </a:cxn>
            </a:cxnLst>
            <a:rect l="l" t="t" r="r" b="b"/>
            <a:pathLst>
              <a:path w="171450" h="4762">
                <a:moveTo>
                  <a:pt x="-18" y="17"/>
                </a:moveTo>
                <a:lnTo>
                  <a:pt x="171433" y="17"/>
                </a:lnTo>
                <a:lnTo>
                  <a:pt x="171433" y="4780"/>
                </a:lnTo>
                <a:lnTo>
                  <a:pt x="-18" y="4780"/>
                </a:lnTo>
                <a:close/>
              </a:path>
            </a:pathLst>
          </a:custGeom>
          <a:solidFill>
            <a:srgbClr val="B4BBC5"/>
          </a:solidFill>
          <a:ln w="4763" cap="flat">
            <a:noFill/>
            <a:prstDash val="solid"/>
            <a:miter/>
          </a:ln>
        </p:spPr>
        <p:txBody>
          <a:bodyPr rtlCol="0" anchor="ctr"/>
          <a:lstStyle/>
          <a:p>
            <a:endParaRPr lang="ru-RU"/>
          </a:p>
        </p:txBody>
      </p:sp>
      <p:sp>
        <p:nvSpPr>
          <p:cNvPr id="93" name="Object 9" descr="preencoded.png">
            <a:extLst>
              <a:ext uri="{FF2B5EF4-FFF2-40B4-BE49-F238E27FC236}">
                <a16:creationId xmlns:a16="http://schemas.microsoft.com/office/drawing/2014/main" id="{23378CCB-2AFF-4072-BC95-5C608EB0BD5C}"/>
              </a:ext>
            </a:extLst>
          </p:cNvPr>
          <p:cNvSpPr/>
          <p:nvPr/>
        </p:nvSpPr>
        <p:spPr>
          <a:xfrm rot="-5400000" flipV="1">
            <a:off x="4822031" y="3331368"/>
            <a:ext cx="171450" cy="4762"/>
          </a:xfrm>
          <a:custGeom>
            <a:avLst/>
            <a:gdLst>
              <a:gd name="connsiteX0" fmla="*/ -18 w 171450"/>
              <a:gd name="connsiteY0" fmla="*/ 17 h 4762"/>
              <a:gd name="connsiteX1" fmla="*/ 171433 w 171450"/>
              <a:gd name="connsiteY1" fmla="*/ 17 h 4762"/>
              <a:gd name="connsiteX2" fmla="*/ 171433 w 171450"/>
              <a:gd name="connsiteY2" fmla="*/ 4780 h 4762"/>
              <a:gd name="connsiteX3" fmla="*/ -18 w 171450"/>
              <a:gd name="connsiteY3" fmla="*/ 4780 h 4762"/>
            </a:gdLst>
            <a:ahLst/>
            <a:cxnLst>
              <a:cxn ang="0">
                <a:pos x="connsiteX0" y="connsiteY0"/>
              </a:cxn>
              <a:cxn ang="0">
                <a:pos x="connsiteX1" y="connsiteY1"/>
              </a:cxn>
              <a:cxn ang="0">
                <a:pos x="connsiteX2" y="connsiteY2"/>
              </a:cxn>
              <a:cxn ang="0">
                <a:pos x="connsiteX3" y="connsiteY3"/>
              </a:cxn>
            </a:cxnLst>
            <a:rect l="l" t="t" r="r" b="b"/>
            <a:pathLst>
              <a:path w="171450" h="4762">
                <a:moveTo>
                  <a:pt x="-18" y="17"/>
                </a:moveTo>
                <a:lnTo>
                  <a:pt x="171433" y="17"/>
                </a:lnTo>
                <a:lnTo>
                  <a:pt x="171433" y="4780"/>
                </a:lnTo>
                <a:lnTo>
                  <a:pt x="-18" y="4780"/>
                </a:lnTo>
                <a:close/>
              </a:path>
            </a:pathLst>
          </a:custGeom>
          <a:solidFill>
            <a:srgbClr val="B4BBC5"/>
          </a:solidFill>
          <a:ln w="4763" cap="flat">
            <a:noFill/>
            <a:prstDash val="solid"/>
            <a:miter/>
          </a:ln>
        </p:spPr>
        <p:txBody>
          <a:bodyPr rtlCol="0" anchor="ctr"/>
          <a:lstStyle/>
          <a:p>
            <a:endParaRPr lang="ru-RU"/>
          </a:p>
        </p:txBody>
      </p:sp>
      <p:sp>
        <p:nvSpPr>
          <p:cNvPr id="94" name="Object 10" descr="preencoded.png">
            <a:extLst>
              <a:ext uri="{FF2B5EF4-FFF2-40B4-BE49-F238E27FC236}">
                <a16:creationId xmlns:a16="http://schemas.microsoft.com/office/drawing/2014/main" id="{BC8AE169-AA72-4E88-8ADF-4FF0821D434D}"/>
              </a:ext>
            </a:extLst>
          </p:cNvPr>
          <p:cNvSpPr/>
          <p:nvPr/>
        </p:nvSpPr>
        <p:spPr>
          <a:xfrm rot="-5400000" flipV="1">
            <a:off x="6727031" y="3331368"/>
            <a:ext cx="171450" cy="4762"/>
          </a:xfrm>
          <a:custGeom>
            <a:avLst/>
            <a:gdLst>
              <a:gd name="connsiteX0" fmla="*/ -18 w 171450"/>
              <a:gd name="connsiteY0" fmla="*/ 17 h 4762"/>
              <a:gd name="connsiteX1" fmla="*/ 171433 w 171450"/>
              <a:gd name="connsiteY1" fmla="*/ 17 h 4762"/>
              <a:gd name="connsiteX2" fmla="*/ 171433 w 171450"/>
              <a:gd name="connsiteY2" fmla="*/ 4780 h 4762"/>
              <a:gd name="connsiteX3" fmla="*/ -18 w 171450"/>
              <a:gd name="connsiteY3" fmla="*/ 4780 h 4762"/>
            </a:gdLst>
            <a:ahLst/>
            <a:cxnLst>
              <a:cxn ang="0">
                <a:pos x="connsiteX0" y="connsiteY0"/>
              </a:cxn>
              <a:cxn ang="0">
                <a:pos x="connsiteX1" y="connsiteY1"/>
              </a:cxn>
              <a:cxn ang="0">
                <a:pos x="connsiteX2" y="connsiteY2"/>
              </a:cxn>
              <a:cxn ang="0">
                <a:pos x="connsiteX3" y="connsiteY3"/>
              </a:cxn>
            </a:cxnLst>
            <a:rect l="l" t="t" r="r" b="b"/>
            <a:pathLst>
              <a:path w="171450" h="4762">
                <a:moveTo>
                  <a:pt x="-18" y="17"/>
                </a:moveTo>
                <a:lnTo>
                  <a:pt x="171433" y="17"/>
                </a:lnTo>
                <a:lnTo>
                  <a:pt x="171433" y="4780"/>
                </a:lnTo>
                <a:lnTo>
                  <a:pt x="-18" y="4780"/>
                </a:lnTo>
                <a:close/>
              </a:path>
            </a:pathLst>
          </a:custGeom>
          <a:solidFill>
            <a:srgbClr val="B4BBC5"/>
          </a:solidFill>
          <a:ln w="4763" cap="flat">
            <a:noFill/>
            <a:prstDash val="solid"/>
            <a:miter/>
          </a:ln>
        </p:spPr>
        <p:txBody>
          <a:bodyPr rtlCol="0" anchor="ctr"/>
          <a:lstStyle/>
          <a:p>
            <a:endParaRPr lang="ru-RU"/>
          </a:p>
        </p:txBody>
      </p:sp>
      <p:sp>
        <p:nvSpPr>
          <p:cNvPr id="95" name="Object 11" descr="preencoded.png">
            <a:extLst>
              <a:ext uri="{FF2B5EF4-FFF2-40B4-BE49-F238E27FC236}">
                <a16:creationId xmlns:a16="http://schemas.microsoft.com/office/drawing/2014/main" id="{DF610CC5-A9E7-4C27-89BF-D229197FEC0E}"/>
              </a:ext>
            </a:extLst>
          </p:cNvPr>
          <p:cNvSpPr/>
          <p:nvPr/>
        </p:nvSpPr>
        <p:spPr>
          <a:xfrm rot="-5400000" flipV="1">
            <a:off x="8593931" y="3331368"/>
            <a:ext cx="171450" cy="4762"/>
          </a:xfrm>
          <a:custGeom>
            <a:avLst/>
            <a:gdLst>
              <a:gd name="connsiteX0" fmla="*/ 225 w 171450"/>
              <a:gd name="connsiteY0" fmla="*/ 17 h 4762"/>
              <a:gd name="connsiteX1" fmla="*/ 171675 w 171450"/>
              <a:gd name="connsiteY1" fmla="*/ 17 h 4762"/>
              <a:gd name="connsiteX2" fmla="*/ 171675 w 171450"/>
              <a:gd name="connsiteY2" fmla="*/ 4780 h 4762"/>
              <a:gd name="connsiteX3" fmla="*/ 225 w 171450"/>
              <a:gd name="connsiteY3" fmla="*/ 4780 h 4762"/>
            </a:gdLst>
            <a:ahLst/>
            <a:cxnLst>
              <a:cxn ang="0">
                <a:pos x="connsiteX0" y="connsiteY0"/>
              </a:cxn>
              <a:cxn ang="0">
                <a:pos x="connsiteX1" y="connsiteY1"/>
              </a:cxn>
              <a:cxn ang="0">
                <a:pos x="connsiteX2" y="connsiteY2"/>
              </a:cxn>
              <a:cxn ang="0">
                <a:pos x="connsiteX3" y="connsiteY3"/>
              </a:cxn>
            </a:cxnLst>
            <a:rect l="l" t="t" r="r" b="b"/>
            <a:pathLst>
              <a:path w="171450" h="4762">
                <a:moveTo>
                  <a:pt x="225" y="17"/>
                </a:moveTo>
                <a:lnTo>
                  <a:pt x="171675" y="17"/>
                </a:lnTo>
                <a:lnTo>
                  <a:pt x="171675" y="4780"/>
                </a:lnTo>
                <a:lnTo>
                  <a:pt x="225" y="4780"/>
                </a:lnTo>
                <a:close/>
              </a:path>
            </a:pathLst>
          </a:custGeom>
          <a:solidFill>
            <a:srgbClr val="B4BBC5"/>
          </a:solidFill>
          <a:ln w="4743" cap="flat">
            <a:noFill/>
            <a:prstDash val="solid"/>
            <a:miter/>
          </a:ln>
        </p:spPr>
        <p:txBody>
          <a:bodyPr rtlCol="0" anchor="ctr"/>
          <a:lstStyle/>
          <a:p>
            <a:endParaRPr lang="ru-RU"/>
          </a:p>
        </p:txBody>
      </p:sp>
      <p:pic>
        <p:nvPicPr>
          <p:cNvPr id="14" name="Object 13" descr="preencoded.png">
            <a:extLst>
              <a:ext uri="{FF2B5EF4-FFF2-40B4-BE49-F238E27FC236}">
                <a16:creationId xmlns:a16="http://schemas.microsoft.com/office/drawing/2014/main" id="{6228950E-40E6-480C-9928-E34D2E6B8EED}"/>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428625" y="4719638"/>
            <a:ext cx="771525" cy="180975"/>
          </a:xfrm>
          <a:prstGeom prst="rect">
            <a:avLst/>
          </a:prstGeom>
        </p:spPr>
      </p:pic>
      <p:pic>
        <p:nvPicPr>
          <p:cNvPr id="15" name="Object 14" descr="preencoded.png">
            <a:extLst>
              <a:ext uri="{FF2B5EF4-FFF2-40B4-BE49-F238E27FC236}">
                <a16:creationId xmlns:a16="http://schemas.microsoft.com/office/drawing/2014/main" id="{B63F94C1-5931-46D5-85AE-A5A37FEC1E94}"/>
              </a:ext>
            </a:extLst>
          </p:cNvPr>
          <p:cNvPicPr>
            <a:picLocks noChangeAspect="1"/>
          </p:cNvPicPr>
          <p:nvPr userDrawn="1"/>
        </p:nvPicPr>
        <p:blipFill>
          <a:blip r:embed="rId4">
            <a:extLst>
              <a:ext uri="{96DAC541-7B7A-43D3-8B79-37D633B846F1}">
                <asvg:svgBlip xmlns="" xmlns:asvg="http://schemas.microsoft.com/office/drawing/2016/SVG/main" r:embed="rId5"/>
              </a:ext>
            </a:extLst>
          </a:blip>
          <a:srcRect/>
          <a:stretch/>
        </p:blipFill>
        <p:spPr>
          <a:xfrm>
            <a:off x="428625" y="5495925"/>
            <a:ext cx="681038" cy="128588"/>
          </a:xfrm>
          <a:prstGeom prst="rect">
            <a:avLst/>
          </a:prstGeom>
        </p:spPr>
      </p:pic>
      <p:pic>
        <p:nvPicPr>
          <p:cNvPr id="16" name="Object 15" descr="preencoded.png">
            <a:extLst>
              <a:ext uri="{FF2B5EF4-FFF2-40B4-BE49-F238E27FC236}">
                <a16:creationId xmlns:a16="http://schemas.microsoft.com/office/drawing/2014/main" id="{5E848C8B-99D4-4026-9854-E80A9F4FBEB1}"/>
              </a:ext>
            </a:extLst>
          </p:cNvPr>
          <p:cNvPicPr>
            <a:picLocks noChangeAspect="1"/>
          </p:cNvPicPr>
          <p:nvPr userDrawn="1"/>
        </p:nvPicPr>
        <p:blipFill>
          <a:blip r:embed="rId6">
            <a:extLst>
              <a:ext uri="{96DAC541-7B7A-43D3-8B79-37D633B846F1}">
                <asvg:svgBlip xmlns="" xmlns:asvg="http://schemas.microsoft.com/office/drawing/2016/SVG/main" r:embed="rId7"/>
              </a:ext>
            </a:extLst>
          </a:blip>
          <a:srcRect/>
          <a:stretch/>
        </p:blipFill>
        <p:spPr>
          <a:xfrm>
            <a:off x="2526507" y="4024313"/>
            <a:ext cx="4763" cy="2600325"/>
          </a:xfrm>
          <a:prstGeom prst="rect">
            <a:avLst/>
          </a:prstGeom>
        </p:spPr>
      </p:pic>
      <p:pic>
        <p:nvPicPr>
          <p:cNvPr id="17" name="Object 16" descr="preencoded.png">
            <a:extLst>
              <a:ext uri="{FF2B5EF4-FFF2-40B4-BE49-F238E27FC236}">
                <a16:creationId xmlns:a16="http://schemas.microsoft.com/office/drawing/2014/main" id="{C626CA28-C9A7-41A8-AEF1-5A910E7C8597}"/>
              </a:ext>
            </a:extLst>
          </p:cNvPr>
          <p:cNvPicPr>
            <a:picLocks noChangeAspect="1"/>
          </p:cNvPicPr>
          <p:nvPr userDrawn="1"/>
        </p:nvPicPr>
        <p:blipFill>
          <a:blip r:embed="rId6">
            <a:extLst>
              <a:ext uri="{96DAC541-7B7A-43D3-8B79-37D633B846F1}">
                <asvg:svgBlip xmlns="" xmlns:asvg="http://schemas.microsoft.com/office/drawing/2016/SVG/main" r:embed="rId7"/>
              </a:ext>
            </a:extLst>
          </a:blip>
          <a:srcRect/>
          <a:stretch/>
        </p:blipFill>
        <p:spPr>
          <a:xfrm>
            <a:off x="4817269" y="4024313"/>
            <a:ext cx="4763" cy="2600325"/>
          </a:xfrm>
          <a:prstGeom prst="rect">
            <a:avLst/>
          </a:prstGeom>
        </p:spPr>
      </p:pic>
      <p:pic>
        <p:nvPicPr>
          <p:cNvPr id="18" name="Object 17" descr="preencoded.png">
            <a:extLst>
              <a:ext uri="{FF2B5EF4-FFF2-40B4-BE49-F238E27FC236}">
                <a16:creationId xmlns:a16="http://schemas.microsoft.com/office/drawing/2014/main" id="{2A0AF712-010A-4276-AE1F-3B44A2B999E6}"/>
              </a:ext>
            </a:extLst>
          </p:cNvPr>
          <p:cNvPicPr>
            <a:picLocks noChangeAspect="1"/>
          </p:cNvPicPr>
          <p:nvPr userDrawn="1"/>
        </p:nvPicPr>
        <p:blipFill>
          <a:blip r:embed="rId6">
            <a:extLst>
              <a:ext uri="{96DAC541-7B7A-43D3-8B79-37D633B846F1}">
                <asvg:svgBlip xmlns="" xmlns:asvg="http://schemas.microsoft.com/office/drawing/2016/SVG/main" r:embed="rId7"/>
              </a:ext>
            </a:extLst>
          </a:blip>
          <a:srcRect/>
          <a:stretch/>
        </p:blipFill>
        <p:spPr>
          <a:xfrm>
            <a:off x="7098507" y="4024313"/>
            <a:ext cx="4763" cy="2600325"/>
          </a:xfrm>
          <a:prstGeom prst="rect">
            <a:avLst/>
          </a:prstGeom>
        </p:spPr>
      </p:pic>
      <p:pic>
        <p:nvPicPr>
          <p:cNvPr id="19" name="Object 18" descr="preencoded.png">
            <a:extLst>
              <a:ext uri="{FF2B5EF4-FFF2-40B4-BE49-F238E27FC236}">
                <a16:creationId xmlns:a16="http://schemas.microsoft.com/office/drawing/2014/main" id="{781AE129-21AA-4A58-B8E5-9456F0C60297}"/>
              </a:ext>
            </a:extLst>
          </p:cNvPr>
          <p:cNvPicPr>
            <a:picLocks noChangeAspect="1"/>
          </p:cNvPicPr>
          <p:nvPr userDrawn="1"/>
        </p:nvPicPr>
        <p:blipFill>
          <a:blip r:embed="rId6">
            <a:extLst>
              <a:ext uri="{96DAC541-7B7A-43D3-8B79-37D633B846F1}">
                <asvg:svgBlip xmlns="" xmlns:asvg="http://schemas.microsoft.com/office/drawing/2016/SVG/main" r:embed="rId7"/>
              </a:ext>
            </a:extLst>
          </a:blip>
          <a:srcRect/>
          <a:stretch/>
        </p:blipFill>
        <p:spPr>
          <a:xfrm>
            <a:off x="9384507" y="4024313"/>
            <a:ext cx="4763" cy="2600325"/>
          </a:xfrm>
          <a:prstGeom prst="rect">
            <a:avLst/>
          </a:prstGeom>
        </p:spPr>
      </p:pic>
      <p:pic>
        <p:nvPicPr>
          <p:cNvPr id="20" name="Object 19" descr="preencoded.png">
            <a:extLst>
              <a:ext uri="{FF2B5EF4-FFF2-40B4-BE49-F238E27FC236}">
                <a16:creationId xmlns:a16="http://schemas.microsoft.com/office/drawing/2014/main" id="{45BB9AF0-4334-4FC5-8DE1-FBF145490A96}"/>
              </a:ext>
            </a:extLst>
          </p:cNvPr>
          <p:cNvPicPr>
            <a:picLocks noChangeAspect="1"/>
          </p:cNvPicPr>
          <p:nvPr userDrawn="1"/>
        </p:nvPicPr>
        <p:blipFill>
          <a:blip r:embed="rId8">
            <a:extLst>
              <a:ext uri="{96DAC541-7B7A-43D3-8B79-37D633B846F1}">
                <asvg:svgBlip xmlns="" xmlns:asvg="http://schemas.microsoft.com/office/drawing/2016/SVG/main" r:embed="rId9"/>
              </a:ext>
            </a:extLst>
          </a:blip>
          <a:srcRect/>
          <a:stretch/>
        </p:blipFill>
        <p:spPr>
          <a:xfrm>
            <a:off x="2719388" y="4738688"/>
            <a:ext cx="766763" cy="152400"/>
          </a:xfrm>
          <a:prstGeom prst="rect">
            <a:avLst/>
          </a:prstGeom>
        </p:spPr>
      </p:pic>
      <p:pic>
        <p:nvPicPr>
          <p:cNvPr id="21" name="Object 20" descr="preencoded.png">
            <a:extLst>
              <a:ext uri="{FF2B5EF4-FFF2-40B4-BE49-F238E27FC236}">
                <a16:creationId xmlns:a16="http://schemas.microsoft.com/office/drawing/2014/main" id="{7BC023F8-57DB-428C-9994-D90069D7C87F}"/>
              </a:ext>
            </a:extLst>
          </p:cNvPr>
          <p:cNvPicPr>
            <a:picLocks noChangeAspect="1"/>
          </p:cNvPicPr>
          <p:nvPr userDrawn="1"/>
        </p:nvPicPr>
        <p:blipFill>
          <a:blip r:embed="rId10">
            <a:extLst>
              <a:ext uri="{96DAC541-7B7A-43D3-8B79-37D633B846F1}">
                <asvg:svgBlip xmlns="" xmlns:asvg="http://schemas.microsoft.com/office/drawing/2016/SVG/main" r:embed="rId11"/>
              </a:ext>
            </a:extLst>
          </a:blip>
          <a:srcRect/>
          <a:stretch/>
        </p:blipFill>
        <p:spPr>
          <a:xfrm>
            <a:off x="2714625" y="5110163"/>
            <a:ext cx="542925" cy="157163"/>
          </a:xfrm>
          <a:prstGeom prst="rect">
            <a:avLst/>
          </a:prstGeom>
        </p:spPr>
      </p:pic>
      <p:pic>
        <p:nvPicPr>
          <p:cNvPr id="22" name="Object 21" descr="preencoded.png">
            <a:extLst>
              <a:ext uri="{FF2B5EF4-FFF2-40B4-BE49-F238E27FC236}">
                <a16:creationId xmlns:a16="http://schemas.microsoft.com/office/drawing/2014/main" id="{0D6C4227-16A9-48A5-ABAA-B14644E85598}"/>
              </a:ext>
            </a:extLst>
          </p:cNvPr>
          <p:cNvPicPr>
            <a:picLocks noChangeAspect="1"/>
          </p:cNvPicPr>
          <p:nvPr userDrawn="1"/>
        </p:nvPicPr>
        <p:blipFill>
          <a:blip r:embed="rId12">
            <a:extLst>
              <a:ext uri="{96DAC541-7B7A-43D3-8B79-37D633B846F1}">
                <asvg:svgBlip xmlns="" xmlns:asvg="http://schemas.microsoft.com/office/drawing/2016/SVG/main" r:embed="rId13"/>
              </a:ext>
            </a:extLst>
          </a:blip>
          <a:srcRect/>
          <a:stretch/>
        </p:blipFill>
        <p:spPr>
          <a:xfrm>
            <a:off x="2724150" y="5510213"/>
            <a:ext cx="657225" cy="104775"/>
          </a:xfrm>
          <a:prstGeom prst="rect">
            <a:avLst/>
          </a:prstGeom>
        </p:spPr>
      </p:pic>
      <p:pic>
        <p:nvPicPr>
          <p:cNvPr id="23" name="Object 22" descr="preencoded.png">
            <a:extLst>
              <a:ext uri="{FF2B5EF4-FFF2-40B4-BE49-F238E27FC236}">
                <a16:creationId xmlns:a16="http://schemas.microsoft.com/office/drawing/2014/main" id="{5853B31F-8EB5-4544-96C1-23EE5FF66A25}"/>
              </a:ext>
            </a:extLst>
          </p:cNvPr>
          <p:cNvPicPr>
            <a:picLocks noChangeAspect="1"/>
          </p:cNvPicPr>
          <p:nvPr userDrawn="1"/>
        </p:nvPicPr>
        <p:blipFill>
          <a:blip r:embed="rId14">
            <a:extLst>
              <a:ext uri="{96DAC541-7B7A-43D3-8B79-37D633B846F1}">
                <asvg:svgBlip xmlns="" xmlns:asvg="http://schemas.microsoft.com/office/drawing/2016/SVG/main" r:embed="rId15"/>
              </a:ext>
            </a:extLst>
          </a:blip>
          <a:srcRect/>
          <a:stretch/>
        </p:blipFill>
        <p:spPr>
          <a:xfrm>
            <a:off x="5005388" y="5148263"/>
            <a:ext cx="566738" cy="114300"/>
          </a:xfrm>
          <a:prstGeom prst="rect">
            <a:avLst/>
          </a:prstGeom>
        </p:spPr>
      </p:pic>
      <p:pic>
        <p:nvPicPr>
          <p:cNvPr id="24" name="Object 23" descr="preencoded.png">
            <a:extLst>
              <a:ext uri="{FF2B5EF4-FFF2-40B4-BE49-F238E27FC236}">
                <a16:creationId xmlns:a16="http://schemas.microsoft.com/office/drawing/2014/main" id="{BB3052D6-B4C9-4AD5-85B5-FE26CC329CFA}"/>
              </a:ext>
            </a:extLst>
          </p:cNvPr>
          <p:cNvPicPr>
            <a:picLocks noChangeAspect="1"/>
          </p:cNvPicPr>
          <p:nvPr userDrawn="1"/>
        </p:nvPicPr>
        <p:blipFill>
          <a:blip r:embed="rId16"/>
          <a:srcRect/>
          <a:stretch/>
        </p:blipFill>
        <p:spPr>
          <a:xfrm>
            <a:off x="5000625" y="4729163"/>
            <a:ext cx="552450" cy="171450"/>
          </a:xfrm>
          <a:prstGeom prst="rect">
            <a:avLst/>
          </a:prstGeom>
        </p:spPr>
      </p:pic>
      <p:pic>
        <p:nvPicPr>
          <p:cNvPr id="25" name="Object 24" descr="preencoded.png">
            <a:extLst>
              <a:ext uri="{FF2B5EF4-FFF2-40B4-BE49-F238E27FC236}">
                <a16:creationId xmlns:a16="http://schemas.microsoft.com/office/drawing/2014/main" id="{8F5A12B3-202A-4FCD-AA0D-32FCDA0809C7}"/>
              </a:ext>
            </a:extLst>
          </p:cNvPr>
          <p:cNvPicPr>
            <a:picLocks noChangeAspect="1"/>
          </p:cNvPicPr>
          <p:nvPr userDrawn="1"/>
        </p:nvPicPr>
        <p:blipFill>
          <a:blip r:embed="rId17"/>
          <a:srcRect/>
          <a:stretch/>
        </p:blipFill>
        <p:spPr>
          <a:xfrm>
            <a:off x="5000625" y="5486400"/>
            <a:ext cx="585788" cy="142875"/>
          </a:xfrm>
          <a:prstGeom prst="rect">
            <a:avLst/>
          </a:prstGeom>
        </p:spPr>
      </p:pic>
      <p:pic>
        <p:nvPicPr>
          <p:cNvPr id="26" name="Object 25" descr="preencoded.png">
            <a:extLst>
              <a:ext uri="{FF2B5EF4-FFF2-40B4-BE49-F238E27FC236}">
                <a16:creationId xmlns:a16="http://schemas.microsoft.com/office/drawing/2014/main" id="{F7341036-C617-47D0-9D6F-5B5E6C31EB77}"/>
              </a:ext>
            </a:extLst>
          </p:cNvPr>
          <p:cNvPicPr>
            <a:picLocks noChangeAspect="1"/>
          </p:cNvPicPr>
          <p:nvPr userDrawn="1"/>
        </p:nvPicPr>
        <p:blipFill>
          <a:blip r:embed="rId18">
            <a:extLst>
              <a:ext uri="{96DAC541-7B7A-43D3-8B79-37D633B846F1}">
                <asvg:svgBlip xmlns="" xmlns:asvg="http://schemas.microsoft.com/office/drawing/2016/SVG/main" r:embed="rId19"/>
              </a:ext>
            </a:extLst>
          </a:blip>
          <a:srcRect/>
          <a:stretch/>
        </p:blipFill>
        <p:spPr>
          <a:xfrm>
            <a:off x="7286625" y="4748213"/>
            <a:ext cx="595313" cy="138113"/>
          </a:xfrm>
          <a:prstGeom prst="rect">
            <a:avLst/>
          </a:prstGeom>
        </p:spPr>
      </p:pic>
      <p:pic>
        <p:nvPicPr>
          <p:cNvPr id="27" name="Object 26" descr="preencoded.png">
            <a:extLst>
              <a:ext uri="{FF2B5EF4-FFF2-40B4-BE49-F238E27FC236}">
                <a16:creationId xmlns:a16="http://schemas.microsoft.com/office/drawing/2014/main" id="{59B2D96E-1C22-4043-A8DD-4431810BE53C}"/>
              </a:ext>
            </a:extLst>
          </p:cNvPr>
          <p:cNvPicPr>
            <a:picLocks noChangeAspect="1"/>
          </p:cNvPicPr>
          <p:nvPr userDrawn="1"/>
        </p:nvPicPr>
        <p:blipFill>
          <a:blip r:embed="rId20">
            <a:extLst>
              <a:ext uri="{96DAC541-7B7A-43D3-8B79-37D633B846F1}">
                <asvg:svgBlip xmlns="" xmlns:asvg="http://schemas.microsoft.com/office/drawing/2016/SVG/main" r:embed="rId21"/>
              </a:ext>
            </a:extLst>
          </a:blip>
          <a:srcRect/>
          <a:stretch/>
        </p:blipFill>
        <p:spPr>
          <a:xfrm>
            <a:off x="7291388" y="5105400"/>
            <a:ext cx="333375" cy="166688"/>
          </a:xfrm>
          <a:prstGeom prst="rect">
            <a:avLst/>
          </a:prstGeom>
        </p:spPr>
      </p:pic>
      <p:pic>
        <p:nvPicPr>
          <p:cNvPr id="28" name="Object 27" descr="preencoded.png">
            <a:extLst>
              <a:ext uri="{FF2B5EF4-FFF2-40B4-BE49-F238E27FC236}">
                <a16:creationId xmlns:a16="http://schemas.microsoft.com/office/drawing/2014/main" id="{CA272312-EDEA-4940-888D-F1426836AAE7}"/>
              </a:ext>
            </a:extLst>
          </p:cNvPr>
          <p:cNvPicPr>
            <a:picLocks noChangeAspect="1"/>
          </p:cNvPicPr>
          <p:nvPr userDrawn="1"/>
        </p:nvPicPr>
        <p:blipFill>
          <a:blip r:embed="rId22">
            <a:extLst>
              <a:ext uri="{96DAC541-7B7A-43D3-8B79-37D633B846F1}">
                <asvg:svgBlip xmlns="" xmlns:asvg="http://schemas.microsoft.com/office/drawing/2016/SVG/main" r:embed="rId23"/>
              </a:ext>
            </a:extLst>
          </a:blip>
          <a:srcRect/>
          <a:stretch/>
        </p:blipFill>
        <p:spPr>
          <a:xfrm>
            <a:off x="7286625" y="5505450"/>
            <a:ext cx="381000" cy="114300"/>
          </a:xfrm>
          <a:prstGeom prst="rect">
            <a:avLst/>
          </a:prstGeom>
        </p:spPr>
      </p:pic>
      <p:pic>
        <p:nvPicPr>
          <p:cNvPr id="29" name="Object 28" descr="preencoded.png">
            <a:extLst>
              <a:ext uri="{FF2B5EF4-FFF2-40B4-BE49-F238E27FC236}">
                <a16:creationId xmlns:a16="http://schemas.microsoft.com/office/drawing/2014/main" id="{92943A95-D23C-4CAC-B7F5-28BF56814C69}"/>
              </a:ext>
            </a:extLst>
          </p:cNvPr>
          <p:cNvPicPr>
            <a:picLocks noChangeAspect="1"/>
          </p:cNvPicPr>
          <p:nvPr userDrawn="1"/>
        </p:nvPicPr>
        <p:blipFill>
          <a:blip r:embed="rId24"/>
          <a:srcRect/>
          <a:stretch/>
        </p:blipFill>
        <p:spPr>
          <a:xfrm>
            <a:off x="9577388" y="4748213"/>
            <a:ext cx="309563" cy="176213"/>
          </a:xfrm>
          <a:prstGeom prst="rect">
            <a:avLst/>
          </a:prstGeom>
        </p:spPr>
      </p:pic>
      <p:pic>
        <p:nvPicPr>
          <p:cNvPr id="30" name="Object 29" descr="preencoded.png">
            <a:extLst>
              <a:ext uri="{FF2B5EF4-FFF2-40B4-BE49-F238E27FC236}">
                <a16:creationId xmlns:a16="http://schemas.microsoft.com/office/drawing/2014/main" id="{8A6B9BE8-C4FF-4579-8E75-4C5DEAB88355}"/>
              </a:ext>
            </a:extLst>
          </p:cNvPr>
          <p:cNvPicPr>
            <a:picLocks noChangeAspect="1"/>
          </p:cNvPicPr>
          <p:nvPr userDrawn="1"/>
        </p:nvPicPr>
        <p:blipFill>
          <a:blip r:embed="rId25">
            <a:extLst>
              <a:ext uri="{96DAC541-7B7A-43D3-8B79-37D633B846F1}">
                <asvg:svgBlip xmlns="" xmlns:asvg="http://schemas.microsoft.com/office/drawing/2016/SVG/main" r:embed="rId26"/>
              </a:ext>
            </a:extLst>
          </a:blip>
          <a:srcRect/>
          <a:stretch/>
        </p:blipFill>
        <p:spPr>
          <a:xfrm>
            <a:off x="9572625" y="5114925"/>
            <a:ext cx="604838" cy="142875"/>
          </a:xfrm>
          <a:prstGeom prst="rect">
            <a:avLst/>
          </a:prstGeom>
        </p:spPr>
      </p:pic>
      <p:pic>
        <p:nvPicPr>
          <p:cNvPr id="31" name="Object 30" descr="preencoded.png">
            <a:extLst>
              <a:ext uri="{FF2B5EF4-FFF2-40B4-BE49-F238E27FC236}">
                <a16:creationId xmlns:a16="http://schemas.microsoft.com/office/drawing/2014/main" id="{B29D693E-537B-4887-BD49-6B740634C95E}"/>
              </a:ext>
            </a:extLst>
          </p:cNvPr>
          <p:cNvPicPr>
            <a:picLocks noChangeAspect="1"/>
          </p:cNvPicPr>
          <p:nvPr userDrawn="1"/>
        </p:nvPicPr>
        <p:blipFill>
          <a:blip r:embed="rId27"/>
          <a:srcRect/>
          <a:stretch/>
        </p:blipFill>
        <p:spPr>
          <a:xfrm>
            <a:off x="9572625" y="5481638"/>
            <a:ext cx="390525" cy="161925"/>
          </a:xfrm>
          <a:prstGeom prst="rect">
            <a:avLst/>
          </a:prstGeom>
        </p:spPr>
      </p:pic>
      <p:pic>
        <p:nvPicPr>
          <p:cNvPr id="32" name="Object 31" descr="preencoded.png">
            <a:extLst>
              <a:ext uri="{FF2B5EF4-FFF2-40B4-BE49-F238E27FC236}">
                <a16:creationId xmlns:a16="http://schemas.microsoft.com/office/drawing/2014/main" id="{69FAAD82-ED2B-480B-94B8-D1CAF2FCB586}"/>
              </a:ext>
            </a:extLst>
          </p:cNvPr>
          <p:cNvPicPr>
            <a:picLocks noChangeAspect="1"/>
          </p:cNvPicPr>
          <p:nvPr userDrawn="1"/>
        </p:nvPicPr>
        <p:blipFill>
          <a:blip r:embed="rId28"/>
          <a:srcRect/>
          <a:stretch/>
        </p:blipFill>
        <p:spPr>
          <a:xfrm>
            <a:off x="10220325" y="5486400"/>
            <a:ext cx="533400" cy="152400"/>
          </a:xfrm>
          <a:prstGeom prst="rect">
            <a:avLst/>
          </a:prstGeom>
        </p:spPr>
      </p:pic>
      <p:pic>
        <p:nvPicPr>
          <p:cNvPr id="33" name="Object 32" descr="preencoded.png">
            <a:extLst>
              <a:ext uri="{FF2B5EF4-FFF2-40B4-BE49-F238E27FC236}">
                <a16:creationId xmlns:a16="http://schemas.microsoft.com/office/drawing/2014/main" id="{7A2D5727-7DB2-4DE0-AB4B-178525BFB123}"/>
              </a:ext>
            </a:extLst>
          </p:cNvPr>
          <p:cNvPicPr>
            <a:picLocks noChangeAspect="1"/>
          </p:cNvPicPr>
          <p:nvPr userDrawn="1"/>
        </p:nvPicPr>
        <p:blipFill>
          <a:blip r:embed="rId29">
            <a:extLst>
              <a:ext uri="{96DAC541-7B7A-43D3-8B79-37D633B846F1}">
                <asvg:svgBlip xmlns="" xmlns:asvg="http://schemas.microsoft.com/office/drawing/2016/SVG/main" r:embed="rId30"/>
              </a:ext>
            </a:extLst>
          </a:blip>
          <a:srcRect/>
          <a:stretch/>
        </p:blipFill>
        <p:spPr>
          <a:xfrm>
            <a:off x="438150" y="5110163"/>
            <a:ext cx="600075" cy="166688"/>
          </a:xfrm>
          <a:prstGeom prst="rect">
            <a:avLst/>
          </a:prstGeom>
        </p:spPr>
      </p:pic>
      <p:grpSp>
        <p:nvGrpSpPr>
          <p:cNvPr id="70" name="Группа 69">
            <a:extLst>
              <a:ext uri="{FF2B5EF4-FFF2-40B4-BE49-F238E27FC236}">
                <a16:creationId xmlns:a16="http://schemas.microsoft.com/office/drawing/2014/main" id="{59A7A25F-A07E-47E4-93DC-EF30DBE5D5C7}"/>
              </a:ext>
            </a:extLst>
          </p:cNvPr>
          <p:cNvGrpSpPr/>
          <p:nvPr userDrawn="1"/>
        </p:nvGrpSpPr>
        <p:grpSpPr>
          <a:xfrm>
            <a:off x="428625" y="238125"/>
            <a:ext cx="802728" cy="244915"/>
            <a:chOff x="428625" y="238125"/>
            <a:chExt cx="802728" cy="244915"/>
          </a:xfrm>
        </p:grpSpPr>
        <p:sp>
          <p:nvSpPr>
            <p:cNvPr id="71" name="Полилиния: фигура 70">
              <a:extLst>
                <a:ext uri="{FF2B5EF4-FFF2-40B4-BE49-F238E27FC236}">
                  <a16:creationId xmlns:a16="http://schemas.microsoft.com/office/drawing/2014/main" id="{78F8F246-D246-4E2C-9097-61E3811ABE7E}"/>
                </a:ext>
              </a:extLst>
            </p:cNvPr>
            <p:cNvSpPr/>
            <p:nvPr/>
          </p:nvSpPr>
          <p:spPr>
            <a:xfrm>
              <a:off x="548259" y="331338"/>
              <a:ext cx="98412" cy="109280"/>
            </a:xfrm>
            <a:custGeom>
              <a:avLst/>
              <a:gdLst>
                <a:gd name="connsiteX0" fmla="*/ 72042 w 98412"/>
                <a:gd name="connsiteY0" fmla="*/ 109281 h 109280"/>
                <a:gd name="connsiteX1" fmla="*/ 49530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50173 w 98412"/>
                <a:gd name="connsiteY7" fmla="*/ 35355 h 109280"/>
                <a:gd name="connsiteX8" fmla="*/ 71395 w 98412"/>
                <a:gd name="connsiteY8" fmla="*/ 0 h 109280"/>
                <a:gd name="connsiteX9" fmla="*/ 97769 w 98412"/>
                <a:gd name="connsiteY9" fmla="*/ 0 h 109280"/>
                <a:gd name="connsiteX10" fmla="*/ 63679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9530" y="71354"/>
                  </a:lnTo>
                  <a:lnTo>
                    <a:pt x="27018" y="109281"/>
                  </a:lnTo>
                  <a:lnTo>
                    <a:pt x="643" y="109281"/>
                  </a:lnTo>
                  <a:lnTo>
                    <a:pt x="34733" y="52712"/>
                  </a:lnTo>
                  <a:lnTo>
                    <a:pt x="0" y="0"/>
                  </a:lnTo>
                  <a:lnTo>
                    <a:pt x="27661" y="0"/>
                  </a:lnTo>
                  <a:lnTo>
                    <a:pt x="50173" y="35355"/>
                  </a:lnTo>
                  <a:lnTo>
                    <a:pt x="71395" y="0"/>
                  </a:lnTo>
                  <a:lnTo>
                    <a:pt x="97769" y="0"/>
                  </a:lnTo>
                  <a:lnTo>
                    <a:pt x="63679" y="53998"/>
                  </a:lnTo>
                  <a:lnTo>
                    <a:pt x="98412" y="109281"/>
                  </a:lnTo>
                  <a:lnTo>
                    <a:pt x="72042" y="109281"/>
                  </a:lnTo>
                  <a:close/>
                </a:path>
              </a:pathLst>
            </a:custGeom>
            <a:solidFill>
              <a:srgbClr val="000000"/>
            </a:solidFill>
            <a:ln w="4763" cap="flat">
              <a:noFill/>
              <a:prstDash val="solid"/>
              <a:miter/>
            </a:ln>
          </p:spPr>
          <p:txBody>
            <a:bodyPr rtlCol="0" anchor="ctr"/>
            <a:lstStyle/>
            <a:p>
              <a:endParaRPr lang="ru-RU"/>
            </a:p>
          </p:txBody>
        </p:sp>
        <p:sp>
          <p:nvSpPr>
            <p:cNvPr id="72" name="Полилиния: фигура 71">
              <a:extLst>
                <a:ext uri="{FF2B5EF4-FFF2-40B4-BE49-F238E27FC236}">
                  <a16:creationId xmlns:a16="http://schemas.microsoft.com/office/drawing/2014/main" id="{1F7F9737-98FA-4DDE-B49A-B9AE28B17D1E}"/>
                </a:ext>
              </a:extLst>
            </p:cNvPr>
            <p:cNvSpPr/>
            <p:nvPr/>
          </p:nvSpPr>
          <p:spPr>
            <a:xfrm>
              <a:off x="651176" y="331979"/>
              <a:ext cx="81691" cy="110566"/>
            </a:xfrm>
            <a:custGeom>
              <a:avLst/>
              <a:gdLst>
                <a:gd name="connsiteX0" fmla="*/ 81691 w 81691"/>
                <a:gd name="connsiteY0" fmla="*/ 71354 h 110566"/>
                <a:gd name="connsiteX1" fmla="*/ 39881 w 81691"/>
                <a:gd name="connsiteY1" fmla="*/ 110567 h 110566"/>
                <a:gd name="connsiteX2" fmla="*/ 0 w 81691"/>
                <a:gd name="connsiteY2" fmla="*/ 73925 h 110566"/>
                <a:gd name="connsiteX3" fmla="*/ 22512 w 81691"/>
                <a:gd name="connsiteY3" fmla="*/ 73925 h 110566"/>
                <a:gd name="connsiteX4" fmla="*/ 42453 w 81691"/>
                <a:gd name="connsiteY4" fmla="*/ 89354 h 110566"/>
                <a:gd name="connsiteX5" fmla="*/ 59179 w 81691"/>
                <a:gd name="connsiteY5" fmla="*/ 71354 h 110566"/>
                <a:gd name="connsiteX6" fmla="*/ 39881 w 81691"/>
                <a:gd name="connsiteY6" fmla="*/ 53998 h 110566"/>
                <a:gd name="connsiteX7" fmla="*/ 21869 w 81691"/>
                <a:gd name="connsiteY7" fmla="*/ 62997 h 110566"/>
                <a:gd name="connsiteX8" fmla="*/ 0 w 81691"/>
                <a:gd name="connsiteY8" fmla="*/ 62997 h 110566"/>
                <a:gd name="connsiteX9" fmla="*/ 7720 w 81691"/>
                <a:gd name="connsiteY9" fmla="*/ 0 h 110566"/>
                <a:gd name="connsiteX10" fmla="*/ 78472 w 81691"/>
                <a:gd name="connsiteY10" fmla="*/ 0 h 110566"/>
                <a:gd name="connsiteX11" fmla="*/ 75900 w 81691"/>
                <a:gd name="connsiteY11" fmla="*/ 21214 h 110566"/>
                <a:gd name="connsiteX12" fmla="*/ 25089 w 81691"/>
                <a:gd name="connsiteY12" fmla="*/ 21214 h 110566"/>
                <a:gd name="connsiteX13" fmla="*/ 23160 w 81691"/>
                <a:gd name="connsiteY13" fmla="*/ 42427 h 110566"/>
                <a:gd name="connsiteX14" fmla="*/ 44382 w 81691"/>
                <a:gd name="connsiteY14" fmla="*/ 35999 h 110566"/>
                <a:gd name="connsiteX15" fmla="*/ 81691 w 81691"/>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91" h="110566">
                  <a:moveTo>
                    <a:pt x="81691" y="71354"/>
                  </a:moveTo>
                  <a:cubicBezTo>
                    <a:pt x="81691" y="95139"/>
                    <a:pt x="63679" y="110567"/>
                    <a:pt x="39881" y="110567"/>
                  </a:cubicBezTo>
                  <a:cubicBezTo>
                    <a:pt x="19298" y="110567"/>
                    <a:pt x="1291" y="98996"/>
                    <a:pt x="0" y="73925"/>
                  </a:cubicBezTo>
                  <a:lnTo>
                    <a:pt x="22512" y="73925"/>
                  </a:lnTo>
                  <a:cubicBezTo>
                    <a:pt x="23803" y="84853"/>
                    <a:pt x="32804" y="89354"/>
                    <a:pt x="42453" y="89354"/>
                  </a:cubicBezTo>
                  <a:cubicBezTo>
                    <a:pt x="54031" y="89354"/>
                    <a:pt x="59179" y="81639"/>
                    <a:pt x="59179" y="71354"/>
                  </a:cubicBezTo>
                  <a:cubicBezTo>
                    <a:pt x="59179" y="60426"/>
                    <a:pt x="51459" y="53998"/>
                    <a:pt x="39881" y="53998"/>
                  </a:cubicBezTo>
                  <a:cubicBezTo>
                    <a:pt x="30875" y="53998"/>
                    <a:pt x="24446" y="58498"/>
                    <a:pt x="21869" y="62997"/>
                  </a:cubicBezTo>
                  <a:lnTo>
                    <a:pt x="0" y="62997"/>
                  </a:lnTo>
                  <a:lnTo>
                    <a:pt x="7720" y="0"/>
                  </a:lnTo>
                  <a:lnTo>
                    <a:pt x="78472" y="0"/>
                  </a:lnTo>
                  <a:lnTo>
                    <a:pt x="75900" y="21214"/>
                  </a:lnTo>
                  <a:lnTo>
                    <a:pt x="25089" y="21214"/>
                  </a:lnTo>
                  <a:lnTo>
                    <a:pt x="23160" y="42427"/>
                  </a:lnTo>
                  <a:cubicBezTo>
                    <a:pt x="23160" y="42427"/>
                    <a:pt x="28304" y="35999"/>
                    <a:pt x="44382" y="35999"/>
                  </a:cubicBezTo>
                  <a:cubicBezTo>
                    <a:pt x="64965" y="35356"/>
                    <a:pt x="81691" y="48212"/>
                    <a:pt x="81691" y="71354"/>
                  </a:cubicBezTo>
                  <a:close/>
                </a:path>
              </a:pathLst>
            </a:custGeom>
            <a:solidFill>
              <a:srgbClr val="000000"/>
            </a:solidFill>
            <a:ln w="4763" cap="flat">
              <a:noFill/>
              <a:prstDash val="solid"/>
              <a:miter/>
            </a:ln>
          </p:spPr>
          <p:txBody>
            <a:bodyPr rtlCol="0" anchor="ctr"/>
            <a:lstStyle/>
            <a:p>
              <a:endParaRPr lang="ru-RU"/>
            </a:p>
          </p:txBody>
        </p:sp>
        <p:sp>
          <p:nvSpPr>
            <p:cNvPr id="73" name="Полилиния: фигура 72">
              <a:extLst>
                <a:ext uri="{FF2B5EF4-FFF2-40B4-BE49-F238E27FC236}">
                  <a16:creationId xmlns:a16="http://schemas.microsoft.com/office/drawing/2014/main" id="{3DB7CD71-FA55-4C4A-B108-25C146B94D70}"/>
                </a:ext>
              </a:extLst>
            </p:cNvPr>
            <p:cNvSpPr/>
            <p:nvPr/>
          </p:nvSpPr>
          <p:spPr>
            <a:xfrm>
              <a:off x="428625" y="238125"/>
              <a:ext cx="225123" cy="201848"/>
            </a:xfrm>
            <a:custGeom>
              <a:avLst/>
              <a:gdLst>
                <a:gd name="connsiteX0" fmla="*/ 225123 w 225123"/>
                <a:gd name="connsiteY0" fmla="*/ 79711 h 201848"/>
                <a:gd name="connsiteX1" fmla="*/ 95841 w 225123"/>
                <a:gd name="connsiteY1" fmla="*/ 0 h 201848"/>
                <a:gd name="connsiteX2" fmla="*/ 0 w 225123"/>
                <a:gd name="connsiteY2" fmla="*/ 0 h 201848"/>
                <a:gd name="connsiteX3" fmla="*/ 12864 w 225123"/>
                <a:gd name="connsiteY3" fmla="*/ 87425 h 201848"/>
                <a:gd name="connsiteX4" fmla="*/ 106775 w 225123"/>
                <a:gd name="connsiteY4" fmla="*/ 201849 h 201848"/>
                <a:gd name="connsiteX5" fmla="*/ 108704 w 225123"/>
                <a:gd name="connsiteY5" fmla="*/ 199920 h 201848"/>
                <a:gd name="connsiteX6" fmla="*/ 107418 w 225123"/>
                <a:gd name="connsiteY6" fmla="*/ 198634 h 201848"/>
                <a:gd name="connsiteX7" fmla="*/ 59174 w 225123"/>
                <a:gd name="connsiteY7" fmla="*/ 82925 h 201848"/>
                <a:gd name="connsiteX8" fmla="*/ 53388 w 225123"/>
                <a:gd name="connsiteY8" fmla="*/ 43070 h 201848"/>
                <a:gd name="connsiteX9" fmla="*/ 108061 w 225123"/>
                <a:gd name="connsiteY9" fmla="*/ 43070 h 201848"/>
                <a:gd name="connsiteX10" fmla="*/ 221909 w 225123"/>
                <a:gd name="connsiteY10" fmla="*/ 80996 h 201848"/>
                <a:gd name="connsiteX11" fmla="*/ 223195 w 225123"/>
                <a:gd name="connsiteY11" fmla="*/ 81639 h 201848"/>
                <a:gd name="connsiteX12" fmla="*/ 225123 w 225123"/>
                <a:gd name="connsiteY12" fmla="*/ 79711 h 201848"/>
                <a:gd name="connsiteX13" fmla="*/ 225123 w 225123"/>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3" h="201848">
                  <a:moveTo>
                    <a:pt x="225123" y="79711"/>
                  </a:moveTo>
                  <a:cubicBezTo>
                    <a:pt x="212903" y="32784"/>
                    <a:pt x="174955" y="0"/>
                    <a:pt x="95841" y="0"/>
                  </a:cubicBezTo>
                  <a:lnTo>
                    <a:pt x="0" y="0"/>
                  </a:lnTo>
                  <a:lnTo>
                    <a:pt x="12864" y="87425"/>
                  </a:lnTo>
                  <a:cubicBezTo>
                    <a:pt x="22512" y="167136"/>
                    <a:pt x="52745" y="192206"/>
                    <a:pt x="106775" y="201849"/>
                  </a:cubicBezTo>
                  <a:cubicBezTo>
                    <a:pt x="106775" y="201849"/>
                    <a:pt x="108704" y="201849"/>
                    <a:pt x="108704" y="199920"/>
                  </a:cubicBezTo>
                  <a:cubicBezTo>
                    <a:pt x="108704" y="199277"/>
                    <a:pt x="108061" y="198634"/>
                    <a:pt x="107418" y="198634"/>
                  </a:cubicBezTo>
                  <a:cubicBezTo>
                    <a:pt x="71395" y="183206"/>
                    <a:pt x="66894" y="133709"/>
                    <a:pt x="59174" y="82925"/>
                  </a:cubicBezTo>
                  <a:lnTo>
                    <a:pt x="53388" y="43070"/>
                  </a:lnTo>
                  <a:lnTo>
                    <a:pt x="108061" y="43070"/>
                  </a:lnTo>
                  <a:cubicBezTo>
                    <a:pt x="158229" y="43070"/>
                    <a:pt x="197468" y="42427"/>
                    <a:pt x="221909" y="80996"/>
                  </a:cubicBezTo>
                  <a:cubicBezTo>
                    <a:pt x="222552" y="81639"/>
                    <a:pt x="222552" y="81639"/>
                    <a:pt x="223195" y="81639"/>
                  </a:cubicBezTo>
                  <a:cubicBezTo>
                    <a:pt x="224480" y="82282"/>
                    <a:pt x="225123" y="80996"/>
                    <a:pt x="225123" y="79711"/>
                  </a:cubicBezTo>
                  <a:cubicBezTo>
                    <a:pt x="225123" y="80354"/>
                    <a:pt x="225123" y="79711"/>
                    <a:pt x="225123" y="79711"/>
                  </a:cubicBezTo>
                  <a:close/>
                </a:path>
              </a:pathLst>
            </a:custGeom>
            <a:solidFill>
              <a:srgbClr val="5FAF2D"/>
            </a:solidFill>
            <a:ln w="4763" cap="flat">
              <a:noFill/>
              <a:prstDash val="solid"/>
              <a:miter/>
            </a:ln>
          </p:spPr>
          <p:txBody>
            <a:bodyPr rtlCol="0" anchor="ctr"/>
            <a:lstStyle/>
            <a:p>
              <a:endParaRPr lang="ru-RU"/>
            </a:p>
          </p:txBody>
        </p:sp>
        <p:sp>
          <p:nvSpPr>
            <p:cNvPr id="74" name="Полилиния: фигура 73">
              <a:extLst>
                <a:ext uri="{FF2B5EF4-FFF2-40B4-BE49-F238E27FC236}">
                  <a16:creationId xmlns:a16="http://schemas.microsoft.com/office/drawing/2014/main" id="{45A1BDDF-A4E1-4873-BFC0-0A1EE2021216}"/>
                </a:ext>
              </a:extLst>
            </p:cNvPr>
            <p:cNvSpPr/>
            <p:nvPr/>
          </p:nvSpPr>
          <p:spPr>
            <a:xfrm>
              <a:off x="750231" y="326836"/>
              <a:ext cx="112708" cy="116994"/>
            </a:xfrm>
            <a:custGeom>
              <a:avLst/>
              <a:gdLst>
                <a:gd name="connsiteX0" fmla="*/ 112562 w 112708"/>
                <a:gd name="connsiteY0" fmla="*/ 56569 h 116994"/>
                <a:gd name="connsiteX1" fmla="*/ 57245 w 112708"/>
                <a:gd name="connsiteY1" fmla="*/ 116995 h 116994"/>
                <a:gd name="connsiteX2" fmla="*/ 0 w 112708"/>
                <a:gd name="connsiteY2" fmla="*/ 58497 h 116994"/>
                <a:gd name="connsiteX3" fmla="*/ 57888 w 112708"/>
                <a:gd name="connsiteY3" fmla="*/ 0 h 116994"/>
                <a:gd name="connsiteX4" fmla="*/ 111276 w 112708"/>
                <a:gd name="connsiteY4" fmla="*/ 37284 h 116994"/>
                <a:gd name="connsiteX5" fmla="*/ 97126 w 112708"/>
                <a:gd name="connsiteY5" fmla="*/ 37284 h 116994"/>
                <a:gd name="connsiteX6" fmla="*/ 57888 w 112708"/>
                <a:gd name="connsiteY6" fmla="*/ 12856 h 116994"/>
                <a:gd name="connsiteX7" fmla="*/ 13506 w 112708"/>
                <a:gd name="connsiteY7" fmla="*/ 58497 h 116994"/>
                <a:gd name="connsiteX8" fmla="*/ 57888 w 112708"/>
                <a:gd name="connsiteY8" fmla="*/ 104138 h 116994"/>
                <a:gd name="connsiteX9" fmla="*/ 99055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53" y="116995"/>
                    <a:pt x="57245" y="116995"/>
                  </a:cubicBezTo>
                  <a:cubicBezTo>
                    <a:pt x="25089" y="116995"/>
                    <a:pt x="0" y="92567"/>
                    <a:pt x="0" y="58497"/>
                  </a:cubicBezTo>
                  <a:cubicBezTo>
                    <a:pt x="0" y="25070"/>
                    <a:pt x="25089" y="0"/>
                    <a:pt x="57888" y="0"/>
                  </a:cubicBezTo>
                  <a:cubicBezTo>
                    <a:pt x="83620" y="0"/>
                    <a:pt x="103561" y="14785"/>
                    <a:pt x="111276" y="37284"/>
                  </a:cubicBezTo>
                  <a:lnTo>
                    <a:pt x="97126" y="37284"/>
                  </a:lnTo>
                  <a:cubicBezTo>
                    <a:pt x="90049" y="22499"/>
                    <a:pt x="75900" y="12856"/>
                    <a:pt x="57888" y="12856"/>
                  </a:cubicBezTo>
                  <a:cubicBezTo>
                    <a:pt x="32161" y="12856"/>
                    <a:pt x="13506" y="32141"/>
                    <a:pt x="13506" y="58497"/>
                  </a:cubicBezTo>
                  <a:cubicBezTo>
                    <a:pt x="13506" y="84211"/>
                    <a:pt x="31518" y="104138"/>
                    <a:pt x="57888" y="104138"/>
                  </a:cubicBezTo>
                  <a:cubicBezTo>
                    <a:pt x="80400" y="104138"/>
                    <a:pt x="97126" y="89996"/>
                    <a:pt x="99055" y="67497"/>
                  </a:cubicBezTo>
                  <a:lnTo>
                    <a:pt x="55316" y="67497"/>
                  </a:lnTo>
                  <a:lnTo>
                    <a:pt x="55316" y="55926"/>
                  </a:lnTo>
                  <a:lnTo>
                    <a:pt x="112562" y="56569"/>
                  </a:lnTo>
                  <a:close/>
                </a:path>
              </a:pathLst>
            </a:custGeom>
            <a:solidFill>
              <a:srgbClr val="000000"/>
            </a:solidFill>
            <a:ln w="4763" cap="flat">
              <a:noFill/>
              <a:prstDash val="solid"/>
              <a:miter/>
            </a:ln>
          </p:spPr>
          <p:txBody>
            <a:bodyPr rtlCol="0" anchor="ctr"/>
            <a:lstStyle/>
            <a:p>
              <a:endParaRPr lang="ru-RU"/>
            </a:p>
          </p:txBody>
        </p:sp>
        <p:sp>
          <p:nvSpPr>
            <p:cNvPr id="75" name="Полилиния: фигура 74">
              <a:extLst>
                <a:ext uri="{FF2B5EF4-FFF2-40B4-BE49-F238E27FC236}">
                  <a16:creationId xmlns:a16="http://schemas.microsoft.com/office/drawing/2014/main" id="{87514A16-CE3B-4D70-B320-E708A4E67266}"/>
                </a:ext>
              </a:extLst>
            </p:cNvPr>
            <p:cNvSpPr/>
            <p:nvPr/>
          </p:nvSpPr>
          <p:spPr>
            <a:xfrm>
              <a:off x="880800" y="351903"/>
              <a:ext cx="50815" cy="89353"/>
            </a:xfrm>
            <a:custGeom>
              <a:avLst/>
              <a:gdLst>
                <a:gd name="connsiteX0" fmla="*/ 50816 w 50815"/>
                <a:gd name="connsiteY0" fmla="*/ 0 h 89353"/>
                <a:gd name="connsiteX1" fmla="*/ 50816 w 50815"/>
                <a:gd name="connsiteY1" fmla="*/ 13499 h 89353"/>
                <a:gd name="connsiteX2" fmla="*/ 45025 w 50815"/>
                <a:gd name="connsiteY2" fmla="*/ 12857 h 89353"/>
                <a:gd name="connsiteX3" fmla="*/ 13511 w 50815"/>
                <a:gd name="connsiteY3" fmla="*/ 47569 h 89353"/>
                <a:gd name="connsiteX4" fmla="*/ 13511 w 50815"/>
                <a:gd name="connsiteY4" fmla="*/ 89354 h 89353"/>
                <a:gd name="connsiteX5" fmla="*/ 0 w 50815"/>
                <a:gd name="connsiteY5" fmla="*/ 89354 h 89353"/>
                <a:gd name="connsiteX6" fmla="*/ 0 w 50815"/>
                <a:gd name="connsiteY6" fmla="*/ 1929 h 89353"/>
                <a:gd name="connsiteX7" fmla="*/ 13511 w 50815"/>
                <a:gd name="connsiteY7" fmla="*/ 1929 h 89353"/>
                <a:gd name="connsiteX8" fmla="*/ 13511 w 50815"/>
                <a:gd name="connsiteY8" fmla="*/ 21857 h 89353"/>
                <a:gd name="connsiteX9" fmla="*/ 45025 w 50815"/>
                <a:gd name="connsiteY9" fmla="*/ 0 h 89353"/>
                <a:gd name="connsiteX10" fmla="*/ 50816 w 50815"/>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5" h="89353">
                  <a:moveTo>
                    <a:pt x="50816" y="0"/>
                  </a:moveTo>
                  <a:lnTo>
                    <a:pt x="50816" y="13499"/>
                  </a:lnTo>
                  <a:cubicBezTo>
                    <a:pt x="49530" y="13499"/>
                    <a:pt x="47601" y="12857"/>
                    <a:pt x="45025" y="12857"/>
                  </a:cubicBezTo>
                  <a:cubicBezTo>
                    <a:pt x="26375" y="12857"/>
                    <a:pt x="13511" y="25070"/>
                    <a:pt x="13511" y="47569"/>
                  </a:cubicBezTo>
                  <a:lnTo>
                    <a:pt x="13511" y="89354"/>
                  </a:lnTo>
                  <a:lnTo>
                    <a:pt x="0" y="89354"/>
                  </a:lnTo>
                  <a:lnTo>
                    <a:pt x="0" y="1929"/>
                  </a:lnTo>
                  <a:lnTo>
                    <a:pt x="13511" y="1929"/>
                  </a:lnTo>
                  <a:lnTo>
                    <a:pt x="13511" y="21857"/>
                  </a:lnTo>
                  <a:cubicBezTo>
                    <a:pt x="18655" y="8357"/>
                    <a:pt x="29589" y="0"/>
                    <a:pt x="45025" y="0"/>
                  </a:cubicBezTo>
                  <a:cubicBezTo>
                    <a:pt x="47601" y="0"/>
                    <a:pt x="49530" y="0"/>
                    <a:pt x="50816" y="0"/>
                  </a:cubicBezTo>
                  <a:close/>
                </a:path>
              </a:pathLst>
            </a:custGeom>
            <a:solidFill>
              <a:srgbClr val="000000"/>
            </a:solidFill>
            <a:ln w="4763" cap="flat">
              <a:noFill/>
              <a:prstDash val="solid"/>
              <a:miter/>
            </a:ln>
          </p:spPr>
          <p:txBody>
            <a:bodyPr rtlCol="0" anchor="ctr"/>
            <a:lstStyle/>
            <a:p>
              <a:endParaRPr lang="ru-RU"/>
            </a:p>
          </p:txBody>
        </p:sp>
        <p:sp>
          <p:nvSpPr>
            <p:cNvPr id="76" name="Полилиния: фигура 75">
              <a:extLst>
                <a:ext uri="{FF2B5EF4-FFF2-40B4-BE49-F238E27FC236}">
                  <a16:creationId xmlns:a16="http://schemas.microsoft.com/office/drawing/2014/main" id="{A46B954D-C794-4EB9-9A77-5571C0395378}"/>
                </a:ext>
              </a:extLst>
            </p:cNvPr>
            <p:cNvSpPr/>
            <p:nvPr/>
          </p:nvSpPr>
          <p:spPr>
            <a:xfrm>
              <a:off x="938693"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1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36" y="92568"/>
                    <a:pt x="0" y="72640"/>
                    <a:pt x="0" y="46284"/>
                  </a:cubicBezTo>
                  <a:cubicBezTo>
                    <a:pt x="0" y="19928"/>
                    <a:pt x="20579" y="0"/>
                    <a:pt x="45668" y="0"/>
                  </a:cubicBezTo>
                  <a:cubicBezTo>
                    <a:pt x="70752" y="0"/>
                    <a:pt x="91335" y="19285"/>
                    <a:pt x="91335" y="46284"/>
                  </a:cubicBezTo>
                  <a:close/>
                  <a:moveTo>
                    <a:pt x="12864" y="46284"/>
                  </a:moveTo>
                  <a:cubicBezTo>
                    <a:pt x="12864" y="65569"/>
                    <a:pt x="27013" y="79711"/>
                    <a:pt x="45025" y="79711"/>
                  </a:cubicBezTo>
                  <a:cubicBezTo>
                    <a:pt x="63032" y="79711"/>
                    <a:pt x="77181" y="65569"/>
                    <a:pt x="77181" y="46284"/>
                  </a:cubicBezTo>
                  <a:cubicBezTo>
                    <a:pt x="77181" y="26999"/>
                    <a:pt x="63032" y="12857"/>
                    <a:pt x="45025" y="12857"/>
                  </a:cubicBezTo>
                  <a:cubicBezTo>
                    <a:pt x="27656" y="12857"/>
                    <a:pt x="12864" y="26356"/>
                    <a:pt x="12864" y="46284"/>
                  </a:cubicBezTo>
                  <a:close/>
                </a:path>
              </a:pathLst>
            </a:custGeom>
            <a:solidFill>
              <a:srgbClr val="000000"/>
            </a:solidFill>
            <a:ln w="4763" cap="flat">
              <a:noFill/>
              <a:prstDash val="solid"/>
              <a:miter/>
            </a:ln>
          </p:spPr>
          <p:txBody>
            <a:bodyPr rtlCol="0" anchor="ctr"/>
            <a:lstStyle/>
            <a:p>
              <a:endParaRPr lang="ru-RU"/>
            </a:p>
          </p:txBody>
        </p:sp>
        <p:sp>
          <p:nvSpPr>
            <p:cNvPr id="77" name="Полилиния: фигура 76">
              <a:extLst>
                <a:ext uri="{FF2B5EF4-FFF2-40B4-BE49-F238E27FC236}">
                  <a16:creationId xmlns:a16="http://schemas.microsoft.com/office/drawing/2014/main" id="{E78E998B-1A67-4563-A8FF-5AC2C1278926}"/>
                </a:ext>
              </a:extLst>
            </p:cNvPr>
            <p:cNvSpPr/>
            <p:nvPr/>
          </p:nvSpPr>
          <p:spPr>
            <a:xfrm>
              <a:off x="1046106" y="353838"/>
              <a:ext cx="76542" cy="90638"/>
            </a:xfrm>
            <a:custGeom>
              <a:avLst/>
              <a:gdLst>
                <a:gd name="connsiteX0" fmla="*/ 76543 w 76542"/>
                <a:gd name="connsiteY0" fmla="*/ 0 h 90638"/>
                <a:gd name="connsiteX1" fmla="*/ 76543 w 76542"/>
                <a:gd name="connsiteY1" fmla="*/ 88710 h 90638"/>
                <a:gd name="connsiteX2" fmla="*/ 63036 w 76542"/>
                <a:gd name="connsiteY2" fmla="*/ 88710 h 90638"/>
                <a:gd name="connsiteX3" fmla="*/ 63036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6 w 76542"/>
                <a:gd name="connsiteY10" fmla="*/ 45641 h 90638"/>
                <a:gd name="connsiteX11" fmla="*/ 63036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6" y="88710"/>
                  </a:lnTo>
                  <a:lnTo>
                    <a:pt x="63036" y="71354"/>
                  </a:lnTo>
                  <a:cubicBezTo>
                    <a:pt x="57245" y="82925"/>
                    <a:pt x="46954"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5" y="77782"/>
                    <a:pt x="63036" y="64926"/>
                    <a:pt x="63036" y="45641"/>
                  </a:cubicBezTo>
                  <a:lnTo>
                    <a:pt x="63036" y="0"/>
                  </a:lnTo>
                  <a:lnTo>
                    <a:pt x="76543" y="0"/>
                  </a:lnTo>
                  <a:close/>
                </a:path>
              </a:pathLst>
            </a:custGeom>
            <a:solidFill>
              <a:srgbClr val="000000"/>
            </a:solidFill>
            <a:ln w="4763" cap="flat">
              <a:noFill/>
              <a:prstDash val="solid"/>
              <a:miter/>
            </a:ln>
          </p:spPr>
          <p:txBody>
            <a:bodyPr rtlCol="0" anchor="ctr"/>
            <a:lstStyle/>
            <a:p>
              <a:endParaRPr lang="ru-RU"/>
            </a:p>
          </p:txBody>
        </p:sp>
        <p:sp>
          <p:nvSpPr>
            <p:cNvPr id="78" name="Полилиния: фигура 77">
              <a:extLst>
                <a:ext uri="{FF2B5EF4-FFF2-40B4-BE49-F238E27FC236}">
                  <a16:creationId xmlns:a16="http://schemas.microsoft.com/office/drawing/2014/main" id="{7E7F7A75-0DAD-471C-A0A2-52878AD09EE8}"/>
                </a:ext>
              </a:extLst>
            </p:cNvPr>
            <p:cNvSpPr/>
            <p:nvPr/>
          </p:nvSpPr>
          <p:spPr>
            <a:xfrm>
              <a:off x="1142590" y="351903"/>
              <a:ext cx="88763" cy="131137"/>
            </a:xfrm>
            <a:custGeom>
              <a:avLst/>
              <a:gdLst>
                <a:gd name="connsiteX0" fmla="*/ 88763 w 88763"/>
                <a:gd name="connsiteY0" fmla="*/ 46284 h 131137"/>
                <a:gd name="connsiteX1" fmla="*/ 46953 w 88763"/>
                <a:gd name="connsiteY1" fmla="*/ 92568 h 131137"/>
                <a:gd name="connsiteX2" fmla="*/ 12864 w 88763"/>
                <a:gd name="connsiteY2" fmla="*/ 72640 h 131137"/>
                <a:gd name="connsiteX3" fmla="*/ 12864 w 88763"/>
                <a:gd name="connsiteY3" fmla="*/ 131137 h 131137"/>
                <a:gd name="connsiteX4" fmla="*/ 0 w 88763"/>
                <a:gd name="connsiteY4" fmla="*/ 131137 h 131137"/>
                <a:gd name="connsiteX5" fmla="*/ 0 w 88763"/>
                <a:gd name="connsiteY5" fmla="*/ 1929 h 131137"/>
                <a:gd name="connsiteX6" fmla="*/ 13506 w 88763"/>
                <a:gd name="connsiteY6" fmla="*/ 1929 h 131137"/>
                <a:gd name="connsiteX7" fmla="*/ 13506 w 88763"/>
                <a:gd name="connsiteY7" fmla="*/ 19928 h 131137"/>
                <a:gd name="connsiteX8" fmla="*/ 47596 w 88763"/>
                <a:gd name="connsiteY8" fmla="*/ 0 h 131137"/>
                <a:gd name="connsiteX9" fmla="*/ 88763 w 88763"/>
                <a:gd name="connsiteY9" fmla="*/ 46284 h 131137"/>
                <a:gd name="connsiteX10" fmla="*/ 75257 w 88763"/>
                <a:gd name="connsiteY10" fmla="*/ 46284 h 131137"/>
                <a:gd name="connsiteX11" fmla="*/ 44382 w 88763"/>
                <a:gd name="connsiteY11" fmla="*/ 12857 h 131137"/>
                <a:gd name="connsiteX12" fmla="*/ 12221 w 88763"/>
                <a:gd name="connsiteY12" fmla="*/ 46284 h 131137"/>
                <a:gd name="connsiteX13" fmla="*/ 44382 w 88763"/>
                <a:gd name="connsiteY13" fmla="*/ 79711 h 131137"/>
                <a:gd name="connsiteX14" fmla="*/ 75257 w 88763"/>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63" h="131137">
                  <a:moveTo>
                    <a:pt x="88763" y="46284"/>
                  </a:moveTo>
                  <a:cubicBezTo>
                    <a:pt x="88763" y="73282"/>
                    <a:pt x="71395" y="92568"/>
                    <a:pt x="46953" y="92568"/>
                  </a:cubicBezTo>
                  <a:cubicBezTo>
                    <a:pt x="31518" y="92568"/>
                    <a:pt x="19941" y="84853"/>
                    <a:pt x="12864" y="72640"/>
                  </a:cubicBezTo>
                  <a:lnTo>
                    <a:pt x="12864" y="131137"/>
                  </a:lnTo>
                  <a:lnTo>
                    <a:pt x="0" y="131137"/>
                  </a:lnTo>
                  <a:lnTo>
                    <a:pt x="0" y="1929"/>
                  </a:lnTo>
                  <a:lnTo>
                    <a:pt x="13506" y="1929"/>
                  </a:lnTo>
                  <a:lnTo>
                    <a:pt x="13506" y="19928"/>
                  </a:lnTo>
                  <a:cubicBezTo>
                    <a:pt x="20583" y="7714"/>
                    <a:pt x="32161" y="0"/>
                    <a:pt x="47596" y="0"/>
                  </a:cubicBezTo>
                  <a:cubicBezTo>
                    <a:pt x="71395" y="0"/>
                    <a:pt x="88763" y="19285"/>
                    <a:pt x="88763" y="46284"/>
                  </a:cubicBezTo>
                  <a:close/>
                  <a:moveTo>
                    <a:pt x="75257" y="46284"/>
                  </a:moveTo>
                  <a:cubicBezTo>
                    <a:pt x="75257" y="26999"/>
                    <a:pt x="62394" y="12857"/>
                    <a:pt x="44382" y="12857"/>
                  </a:cubicBezTo>
                  <a:cubicBezTo>
                    <a:pt x="26370" y="12857"/>
                    <a:pt x="12221" y="26999"/>
                    <a:pt x="12221" y="46284"/>
                  </a:cubicBezTo>
                  <a:cubicBezTo>
                    <a:pt x="12221" y="65569"/>
                    <a:pt x="25727" y="79711"/>
                    <a:pt x="44382" y="79711"/>
                  </a:cubicBezTo>
                  <a:cubicBezTo>
                    <a:pt x="63036" y="79711"/>
                    <a:pt x="75257" y="65569"/>
                    <a:pt x="75257" y="46284"/>
                  </a:cubicBezTo>
                  <a:close/>
                </a:path>
              </a:pathLst>
            </a:custGeom>
            <a:solidFill>
              <a:srgbClr val="000000"/>
            </a:solidFill>
            <a:ln w="4763" cap="flat">
              <a:noFill/>
              <a:prstDash val="solid"/>
              <a:miter/>
            </a:ln>
          </p:spPr>
          <p:txBody>
            <a:bodyPr rtlCol="0" anchor="ctr"/>
            <a:lstStyle/>
            <a:p>
              <a:endParaRPr lang="ru-RU"/>
            </a:p>
          </p:txBody>
        </p:sp>
      </p:grpSp>
      <p:sp>
        <p:nvSpPr>
          <p:cNvPr id="79" name="Овал 78">
            <a:extLst>
              <a:ext uri="{FF2B5EF4-FFF2-40B4-BE49-F238E27FC236}">
                <a16:creationId xmlns:a16="http://schemas.microsoft.com/office/drawing/2014/main" id="{19493A44-FED5-4665-9D0D-D35FAE280FEE}"/>
              </a:ext>
            </a:extLst>
          </p:cNvPr>
          <p:cNvSpPr/>
          <p:nvPr userDrawn="1"/>
        </p:nvSpPr>
        <p:spPr>
          <a:xfrm>
            <a:off x="11668125" y="238125"/>
            <a:ext cx="285750" cy="285750"/>
          </a:xfrm>
          <a:prstGeom prst="ellipse">
            <a:avLst/>
          </a:prstGeom>
          <a:solidFill>
            <a:srgbClr val="5FAF2D"/>
          </a:solidFill>
          <a:ln w="4763" cap="flat">
            <a:noFill/>
            <a:prstDash val="solid"/>
            <a:miter/>
          </a:ln>
        </p:spPr>
        <p:txBody>
          <a:bodyPr rtlCol="0" anchor="ctr"/>
          <a:lstStyle/>
          <a:p>
            <a:endParaRPr lang="ru-RU"/>
          </a:p>
        </p:txBody>
      </p:sp>
      <p:sp>
        <p:nvSpPr>
          <p:cNvPr id="80" name="Номер слайда 6">
            <a:extLst>
              <a:ext uri="{FF2B5EF4-FFF2-40B4-BE49-F238E27FC236}">
                <a16:creationId xmlns:a16="http://schemas.microsoft.com/office/drawing/2014/main" id="{5B825BA1-2879-496E-9553-29006E3BE192}"/>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
        <p:nvSpPr>
          <p:cNvPr id="83" name="Текст 21">
            <a:extLst>
              <a:ext uri="{FF2B5EF4-FFF2-40B4-BE49-F238E27FC236}">
                <a16:creationId xmlns:a16="http://schemas.microsoft.com/office/drawing/2014/main" id="{8F0D4AFE-815B-46FB-ADF1-8D6E3E0171E8}"/>
              </a:ext>
            </a:extLst>
          </p:cNvPr>
          <p:cNvSpPr>
            <a:spLocks noGrp="1"/>
          </p:cNvSpPr>
          <p:nvPr>
            <p:ph type="body" sz="quarter" idx="42" hasCustomPrompt="1"/>
          </p:nvPr>
        </p:nvSpPr>
        <p:spPr>
          <a:xfrm>
            <a:off x="1303502" y="319529"/>
            <a:ext cx="3320886" cy="173230"/>
          </a:xfrm>
          <a:prstGeom prst="rect">
            <a:avLst/>
          </a:prstGeom>
        </p:spPr>
        <p:txBody>
          <a:bodyPr/>
          <a:lstStyle>
            <a:lvl1pPr marL="0" indent="0">
              <a:lnSpc>
                <a:spcPts val="800"/>
              </a:lnSpc>
              <a:spcBef>
                <a:spcPts val="0"/>
              </a:spcBef>
              <a:buNone/>
              <a:defRPr sz="600" spc="-20" baseline="0">
                <a:solidFill>
                  <a:schemeClr val="accent5"/>
                </a:solidFill>
                <a:latin typeface="+mj-lt"/>
              </a:defRPr>
            </a:lvl1pPr>
            <a:lvl2pPr>
              <a:defRPr sz="1400"/>
            </a:lvl2pPr>
            <a:lvl3pPr>
              <a:defRPr sz="1400"/>
            </a:lvl3pPr>
            <a:lvl4pPr>
              <a:defRPr sz="1400"/>
            </a:lvl4pPr>
            <a:lvl5pPr>
              <a:defRPr sz="1400"/>
            </a:lvl5pPr>
          </a:lstStyle>
          <a:p>
            <a:pPr lvl="0"/>
            <a:r>
              <a:rPr lang="ru-RU" dirty="0"/>
              <a:t>ТРЕНДЫ И ПРОГНОЗЫ   </a:t>
            </a:r>
            <a:r>
              <a:rPr lang="en-US" dirty="0"/>
              <a:t>|    </a:t>
            </a:r>
            <a:r>
              <a:rPr lang="ru-RU" dirty="0"/>
              <a:t>РЫНОК ОФФЛАЙН РОЗНИЦЫ</a:t>
            </a:r>
          </a:p>
        </p:txBody>
      </p:sp>
      <p:sp>
        <p:nvSpPr>
          <p:cNvPr id="85" name="Текст 21">
            <a:extLst>
              <a:ext uri="{FF2B5EF4-FFF2-40B4-BE49-F238E27FC236}">
                <a16:creationId xmlns:a16="http://schemas.microsoft.com/office/drawing/2014/main" id="{35ED838E-960E-4FF0-9116-A958B4061ED9}"/>
              </a:ext>
            </a:extLst>
          </p:cNvPr>
          <p:cNvSpPr>
            <a:spLocks noGrp="1"/>
          </p:cNvSpPr>
          <p:nvPr>
            <p:ph type="body" sz="quarter" idx="57" hasCustomPrompt="1"/>
          </p:nvPr>
        </p:nvSpPr>
        <p:spPr>
          <a:xfrm>
            <a:off x="336626" y="2119313"/>
            <a:ext cx="4659237" cy="303014"/>
          </a:xfrm>
          <a:prstGeom prst="rect">
            <a:avLst/>
          </a:prstGeom>
        </p:spPr>
        <p:txBody>
          <a:bodyPr/>
          <a:lstStyle>
            <a:lvl1pPr marL="0" indent="0">
              <a:lnSpc>
                <a:spcPct val="100000"/>
              </a:lnSpc>
              <a:buNone/>
              <a:defRPr sz="1100" spc="-20" baseline="0">
                <a:solidFill>
                  <a:schemeClr val="tx1"/>
                </a:solidFill>
                <a:latin typeface="+mj-lt"/>
              </a:defRPr>
            </a:lvl1pPr>
            <a:lvl2pPr>
              <a:defRPr sz="1400"/>
            </a:lvl2pPr>
            <a:lvl3pPr>
              <a:defRPr sz="1400"/>
            </a:lvl3pPr>
            <a:lvl4pPr>
              <a:defRPr sz="1400"/>
            </a:lvl4pPr>
            <a:lvl5pPr>
              <a:defRPr sz="1400"/>
            </a:lvl5pPr>
          </a:lstStyle>
          <a:p>
            <a:pPr lvl="0"/>
            <a:r>
              <a:rPr lang="ru-RU" dirty="0"/>
              <a:t>Рынок продуктовой сетевой оффлайн-розницы в 2024 году, %</a:t>
            </a:r>
          </a:p>
        </p:txBody>
      </p:sp>
      <p:sp>
        <p:nvSpPr>
          <p:cNvPr id="87" name="Текст 21">
            <a:extLst>
              <a:ext uri="{FF2B5EF4-FFF2-40B4-BE49-F238E27FC236}">
                <a16:creationId xmlns:a16="http://schemas.microsoft.com/office/drawing/2014/main" id="{1D257D92-BB23-4F6F-94B0-8CD3F59CC0E5}"/>
              </a:ext>
            </a:extLst>
          </p:cNvPr>
          <p:cNvSpPr>
            <a:spLocks noGrp="1"/>
          </p:cNvSpPr>
          <p:nvPr>
            <p:ph type="body" sz="quarter" idx="63" hasCustomPrompt="1"/>
          </p:nvPr>
        </p:nvSpPr>
        <p:spPr>
          <a:xfrm>
            <a:off x="4798865" y="3418713"/>
            <a:ext cx="1213315" cy="198308"/>
          </a:xfrm>
          <a:prstGeom prst="rect">
            <a:avLst/>
          </a:prstGeom>
        </p:spPr>
        <p:txBody>
          <a:bodyPr/>
          <a:lstStyle>
            <a:lvl1pPr marL="0" indent="0">
              <a:lnSpc>
                <a:spcPct val="100000"/>
              </a:lnSpc>
              <a:spcBef>
                <a:spcPts val="0"/>
              </a:spcBef>
              <a:buNone/>
              <a:defRPr sz="700" spc="-20" baseline="0">
                <a:solidFill>
                  <a:schemeClr val="tx1"/>
                </a:solidFill>
                <a:latin typeface="+mn-lt"/>
              </a:defRPr>
            </a:lvl1pPr>
            <a:lvl2pPr>
              <a:defRPr sz="1400"/>
            </a:lvl2pPr>
            <a:lvl3pPr>
              <a:defRPr sz="1400"/>
            </a:lvl3pPr>
            <a:lvl4pPr>
              <a:defRPr sz="1400"/>
            </a:lvl4pPr>
            <a:lvl5pPr>
              <a:defRPr sz="1400"/>
            </a:lvl5pPr>
          </a:lstStyle>
          <a:p>
            <a:pPr lvl="0"/>
            <a:r>
              <a:rPr lang="ru-RU" dirty="0"/>
              <a:t>ПРОГНОЗ</a:t>
            </a:r>
          </a:p>
        </p:txBody>
      </p:sp>
      <p:sp>
        <p:nvSpPr>
          <p:cNvPr id="88" name="Текст 21">
            <a:extLst>
              <a:ext uri="{FF2B5EF4-FFF2-40B4-BE49-F238E27FC236}">
                <a16:creationId xmlns:a16="http://schemas.microsoft.com/office/drawing/2014/main" id="{0B45DBE7-DF15-4183-AECD-E3D637A8777C}"/>
              </a:ext>
            </a:extLst>
          </p:cNvPr>
          <p:cNvSpPr>
            <a:spLocks noGrp="1"/>
          </p:cNvSpPr>
          <p:nvPr>
            <p:ph type="body" sz="quarter" idx="70" hasCustomPrompt="1"/>
          </p:nvPr>
        </p:nvSpPr>
        <p:spPr>
          <a:xfrm>
            <a:off x="9001125" y="2863121"/>
            <a:ext cx="571500" cy="198308"/>
          </a:xfrm>
          <a:prstGeom prst="rect">
            <a:avLst/>
          </a:prstGeom>
        </p:spPr>
        <p:txBody>
          <a:bodyPr/>
          <a:lstStyle>
            <a:lvl1pPr marL="0" indent="0" algn="ctr">
              <a:lnSpc>
                <a:spcPct val="100000"/>
              </a:lnSpc>
              <a:spcBef>
                <a:spcPts val="0"/>
              </a:spcBef>
              <a:buNone/>
              <a:defRPr sz="800" b="0" spc="-20" baseline="0">
                <a:solidFill>
                  <a:schemeClr val="bg1"/>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89" name="Текст 21">
            <a:extLst>
              <a:ext uri="{FF2B5EF4-FFF2-40B4-BE49-F238E27FC236}">
                <a16:creationId xmlns:a16="http://schemas.microsoft.com/office/drawing/2014/main" id="{87A899AD-56EC-4C8B-8032-ACE6185E6180}"/>
              </a:ext>
            </a:extLst>
          </p:cNvPr>
          <p:cNvSpPr>
            <a:spLocks noGrp="1"/>
          </p:cNvSpPr>
          <p:nvPr>
            <p:ph type="body" sz="quarter" idx="71" hasCustomPrompt="1"/>
          </p:nvPr>
        </p:nvSpPr>
        <p:spPr>
          <a:xfrm>
            <a:off x="8382000" y="2863121"/>
            <a:ext cx="571500" cy="198308"/>
          </a:xfrm>
          <a:prstGeom prst="rect">
            <a:avLst/>
          </a:prstGeom>
        </p:spPr>
        <p:txBody>
          <a:bodyPr/>
          <a:lstStyle>
            <a:lvl1pPr marL="0" indent="0" algn="ctr">
              <a:lnSpc>
                <a:spcPct val="100000"/>
              </a:lnSpc>
              <a:spcBef>
                <a:spcPts val="0"/>
              </a:spcBef>
              <a:buNone/>
              <a:defRPr sz="800" b="0" spc="-20" baseline="0">
                <a:solidFill>
                  <a:schemeClr val="bg1"/>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90" name="Текст 21">
            <a:extLst>
              <a:ext uri="{FF2B5EF4-FFF2-40B4-BE49-F238E27FC236}">
                <a16:creationId xmlns:a16="http://schemas.microsoft.com/office/drawing/2014/main" id="{4A2D1221-0819-4A01-914A-6A68567AC7E5}"/>
              </a:ext>
            </a:extLst>
          </p:cNvPr>
          <p:cNvSpPr>
            <a:spLocks noGrp="1"/>
          </p:cNvSpPr>
          <p:nvPr>
            <p:ph type="body" sz="quarter" idx="72" hasCustomPrompt="1"/>
          </p:nvPr>
        </p:nvSpPr>
        <p:spPr>
          <a:xfrm>
            <a:off x="7131844" y="2863121"/>
            <a:ext cx="690563" cy="198308"/>
          </a:xfrm>
          <a:prstGeom prst="rect">
            <a:avLst/>
          </a:prstGeom>
        </p:spPr>
        <p:txBody>
          <a:bodyPr/>
          <a:lstStyle>
            <a:lvl1pPr marL="0" indent="0" algn="ctr">
              <a:lnSpc>
                <a:spcPct val="100000"/>
              </a:lnSpc>
              <a:spcBef>
                <a:spcPts val="0"/>
              </a:spcBef>
              <a:buNone/>
              <a:defRPr sz="800" b="0" spc="-20" baseline="0">
                <a:solidFill>
                  <a:schemeClr val="bg1"/>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91" name="Текст 21">
            <a:extLst>
              <a:ext uri="{FF2B5EF4-FFF2-40B4-BE49-F238E27FC236}">
                <a16:creationId xmlns:a16="http://schemas.microsoft.com/office/drawing/2014/main" id="{D5472C5A-E933-44D2-B3E0-D0F79B68A66F}"/>
              </a:ext>
            </a:extLst>
          </p:cNvPr>
          <p:cNvSpPr>
            <a:spLocks noGrp="1"/>
          </p:cNvSpPr>
          <p:nvPr>
            <p:ph type="body" sz="quarter" idx="73" hasCustomPrompt="1"/>
          </p:nvPr>
        </p:nvSpPr>
        <p:spPr>
          <a:xfrm>
            <a:off x="4560094" y="2863121"/>
            <a:ext cx="690563" cy="198308"/>
          </a:xfrm>
          <a:prstGeom prst="rect">
            <a:avLst/>
          </a:prstGeom>
        </p:spPr>
        <p:txBody>
          <a:bodyPr/>
          <a:lstStyle>
            <a:lvl1pPr marL="0" indent="0" algn="ctr">
              <a:lnSpc>
                <a:spcPct val="100000"/>
              </a:lnSpc>
              <a:spcBef>
                <a:spcPts val="0"/>
              </a:spcBef>
              <a:buNone/>
              <a:defRPr sz="800" b="0" spc="-20" baseline="0">
                <a:solidFill>
                  <a:schemeClr val="accent5"/>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92" name="Текст 21">
            <a:extLst>
              <a:ext uri="{FF2B5EF4-FFF2-40B4-BE49-F238E27FC236}">
                <a16:creationId xmlns:a16="http://schemas.microsoft.com/office/drawing/2014/main" id="{3640C89F-7789-4D39-9D29-48345C843F99}"/>
              </a:ext>
            </a:extLst>
          </p:cNvPr>
          <p:cNvSpPr>
            <a:spLocks noGrp="1"/>
          </p:cNvSpPr>
          <p:nvPr>
            <p:ph type="body" sz="quarter" idx="74" hasCustomPrompt="1"/>
          </p:nvPr>
        </p:nvSpPr>
        <p:spPr>
          <a:xfrm>
            <a:off x="1464469" y="2863121"/>
            <a:ext cx="690563" cy="198308"/>
          </a:xfrm>
          <a:prstGeom prst="rect">
            <a:avLst/>
          </a:prstGeom>
        </p:spPr>
        <p:txBody>
          <a:bodyPr/>
          <a:lstStyle>
            <a:lvl1pPr marL="0" indent="0" algn="ctr">
              <a:lnSpc>
                <a:spcPct val="100000"/>
              </a:lnSpc>
              <a:spcBef>
                <a:spcPts val="0"/>
              </a:spcBef>
              <a:buNone/>
              <a:defRPr sz="800" b="0" spc="-20" baseline="0">
                <a:solidFill>
                  <a:schemeClr val="accent5"/>
                </a:solidFill>
                <a:latin typeface="+mj-lt"/>
              </a:defRPr>
            </a:lvl1pPr>
            <a:lvl2pPr>
              <a:defRPr sz="1400"/>
            </a:lvl2pPr>
            <a:lvl3pPr>
              <a:defRPr sz="1400"/>
            </a:lvl3pPr>
            <a:lvl4pPr>
              <a:defRPr sz="1400"/>
            </a:lvl4pPr>
            <a:lvl5pPr>
              <a:defRPr sz="1400"/>
            </a:lvl5pPr>
          </a:lstStyle>
          <a:p>
            <a:pPr lvl="0"/>
            <a:r>
              <a:rPr lang="en-US" dirty="0"/>
              <a:t>XX</a:t>
            </a:r>
            <a:endParaRPr lang="ru-RU" dirty="0"/>
          </a:p>
        </p:txBody>
      </p:sp>
      <p:sp>
        <p:nvSpPr>
          <p:cNvPr id="97" name="Текст 21">
            <a:extLst>
              <a:ext uri="{FF2B5EF4-FFF2-40B4-BE49-F238E27FC236}">
                <a16:creationId xmlns:a16="http://schemas.microsoft.com/office/drawing/2014/main" id="{4D8350BF-D2C0-4161-B777-27ECD65AD19B}"/>
              </a:ext>
            </a:extLst>
          </p:cNvPr>
          <p:cNvSpPr>
            <a:spLocks noGrp="1"/>
          </p:cNvSpPr>
          <p:nvPr>
            <p:ph type="body" sz="quarter" idx="75" hasCustomPrompt="1"/>
          </p:nvPr>
        </p:nvSpPr>
        <p:spPr>
          <a:xfrm>
            <a:off x="6701684" y="3418713"/>
            <a:ext cx="1213315" cy="198308"/>
          </a:xfrm>
          <a:prstGeom prst="rect">
            <a:avLst/>
          </a:prstGeom>
        </p:spPr>
        <p:txBody>
          <a:bodyPr/>
          <a:lstStyle>
            <a:lvl1pPr marL="0" indent="0">
              <a:lnSpc>
                <a:spcPct val="100000"/>
              </a:lnSpc>
              <a:spcBef>
                <a:spcPts val="0"/>
              </a:spcBef>
              <a:buNone/>
              <a:defRPr sz="700" spc="-20" baseline="0">
                <a:solidFill>
                  <a:schemeClr val="tx1"/>
                </a:solidFill>
                <a:latin typeface="+mn-lt"/>
              </a:defRPr>
            </a:lvl1pPr>
            <a:lvl2pPr>
              <a:defRPr sz="1400"/>
            </a:lvl2pPr>
            <a:lvl3pPr>
              <a:defRPr sz="1400"/>
            </a:lvl3pPr>
            <a:lvl4pPr>
              <a:defRPr sz="1400"/>
            </a:lvl4pPr>
            <a:lvl5pPr>
              <a:defRPr sz="1400"/>
            </a:lvl5pPr>
          </a:lstStyle>
          <a:p>
            <a:pPr lvl="0"/>
            <a:r>
              <a:rPr lang="ru-RU" dirty="0"/>
              <a:t>ПРОГНОЗ</a:t>
            </a:r>
          </a:p>
        </p:txBody>
      </p:sp>
      <p:sp>
        <p:nvSpPr>
          <p:cNvPr id="98" name="Текст 21">
            <a:extLst>
              <a:ext uri="{FF2B5EF4-FFF2-40B4-BE49-F238E27FC236}">
                <a16:creationId xmlns:a16="http://schemas.microsoft.com/office/drawing/2014/main" id="{E69C02ED-3B5E-4DD1-8FF6-ABFB5D684F74}"/>
              </a:ext>
            </a:extLst>
          </p:cNvPr>
          <p:cNvSpPr>
            <a:spLocks noGrp="1"/>
          </p:cNvSpPr>
          <p:nvPr>
            <p:ph type="body" sz="quarter" idx="76" hasCustomPrompt="1"/>
          </p:nvPr>
        </p:nvSpPr>
        <p:spPr>
          <a:xfrm>
            <a:off x="7581900" y="3418713"/>
            <a:ext cx="1213315" cy="198308"/>
          </a:xfrm>
          <a:prstGeom prst="rect">
            <a:avLst/>
          </a:prstGeom>
        </p:spPr>
        <p:txBody>
          <a:bodyPr/>
          <a:lstStyle>
            <a:lvl1pPr marL="0" indent="0" algn="r">
              <a:lnSpc>
                <a:spcPct val="100000"/>
              </a:lnSpc>
              <a:spcBef>
                <a:spcPts val="0"/>
              </a:spcBef>
              <a:buNone/>
              <a:defRPr sz="700" spc="-20" baseline="0">
                <a:solidFill>
                  <a:schemeClr val="tx1"/>
                </a:solidFill>
                <a:latin typeface="+mn-lt"/>
              </a:defRPr>
            </a:lvl1pPr>
            <a:lvl2pPr>
              <a:defRPr sz="1400"/>
            </a:lvl2pPr>
            <a:lvl3pPr>
              <a:defRPr sz="1400"/>
            </a:lvl3pPr>
            <a:lvl4pPr>
              <a:defRPr sz="1400"/>
            </a:lvl4pPr>
            <a:lvl5pPr>
              <a:defRPr sz="1400"/>
            </a:lvl5pPr>
          </a:lstStyle>
          <a:p>
            <a:pPr lvl="0"/>
            <a:r>
              <a:rPr lang="ru-RU" dirty="0"/>
              <a:t>ПРОГНОЗ</a:t>
            </a:r>
          </a:p>
        </p:txBody>
      </p:sp>
      <p:sp>
        <p:nvSpPr>
          <p:cNvPr id="99" name="Текст 21">
            <a:extLst>
              <a:ext uri="{FF2B5EF4-FFF2-40B4-BE49-F238E27FC236}">
                <a16:creationId xmlns:a16="http://schemas.microsoft.com/office/drawing/2014/main" id="{F56C04A6-3A5E-43F0-B94D-A606C92905AD}"/>
              </a:ext>
            </a:extLst>
          </p:cNvPr>
          <p:cNvSpPr>
            <a:spLocks noGrp="1"/>
          </p:cNvSpPr>
          <p:nvPr>
            <p:ph type="body" sz="quarter" idx="77" hasCustomPrompt="1"/>
          </p:nvPr>
        </p:nvSpPr>
        <p:spPr>
          <a:xfrm>
            <a:off x="9316573" y="3418713"/>
            <a:ext cx="2540147" cy="198308"/>
          </a:xfrm>
          <a:prstGeom prst="rect">
            <a:avLst/>
          </a:prstGeom>
        </p:spPr>
        <p:txBody>
          <a:bodyPr/>
          <a:lstStyle>
            <a:lvl1pPr marL="0" indent="0">
              <a:lnSpc>
                <a:spcPct val="100000"/>
              </a:lnSpc>
              <a:spcBef>
                <a:spcPts val="0"/>
              </a:spcBef>
              <a:buNone/>
              <a:defRPr sz="700" spc="-20" baseline="0">
                <a:solidFill>
                  <a:schemeClr val="tx1"/>
                </a:solidFill>
                <a:latin typeface="+mn-lt"/>
              </a:defRPr>
            </a:lvl1pPr>
            <a:lvl2pPr>
              <a:defRPr sz="1400"/>
            </a:lvl2pPr>
            <a:lvl3pPr>
              <a:defRPr sz="1400"/>
            </a:lvl3pPr>
            <a:lvl4pPr>
              <a:defRPr sz="1400"/>
            </a:lvl4pPr>
            <a:lvl5pPr>
              <a:defRPr sz="1400"/>
            </a:lvl5pPr>
          </a:lstStyle>
          <a:p>
            <a:pPr lvl="0"/>
            <a:r>
              <a:rPr lang="ru-RU" dirty="0"/>
              <a:t>ПРОГНОЗ</a:t>
            </a:r>
          </a:p>
        </p:txBody>
      </p:sp>
      <p:sp>
        <p:nvSpPr>
          <p:cNvPr id="101" name="Текст 21">
            <a:extLst>
              <a:ext uri="{FF2B5EF4-FFF2-40B4-BE49-F238E27FC236}">
                <a16:creationId xmlns:a16="http://schemas.microsoft.com/office/drawing/2014/main" id="{06F39E91-3D6F-4EEE-8A1A-F3B8609D8D25}"/>
              </a:ext>
            </a:extLst>
          </p:cNvPr>
          <p:cNvSpPr>
            <a:spLocks noGrp="1"/>
          </p:cNvSpPr>
          <p:nvPr>
            <p:ph type="body" sz="quarter" idx="78" hasCustomPrompt="1"/>
          </p:nvPr>
        </p:nvSpPr>
        <p:spPr>
          <a:xfrm>
            <a:off x="1696065" y="3418713"/>
            <a:ext cx="2540147" cy="198308"/>
          </a:xfrm>
          <a:prstGeom prst="rect">
            <a:avLst/>
          </a:prstGeom>
        </p:spPr>
        <p:txBody>
          <a:bodyPr/>
          <a:lstStyle>
            <a:lvl1pPr marL="0" indent="0">
              <a:lnSpc>
                <a:spcPct val="100000"/>
              </a:lnSpc>
              <a:spcBef>
                <a:spcPts val="0"/>
              </a:spcBef>
              <a:buNone/>
              <a:defRPr sz="700" spc="-20" baseline="0">
                <a:solidFill>
                  <a:schemeClr val="tx1"/>
                </a:solidFill>
                <a:latin typeface="+mn-lt"/>
              </a:defRPr>
            </a:lvl1pPr>
            <a:lvl2pPr>
              <a:defRPr sz="1400"/>
            </a:lvl2pPr>
            <a:lvl3pPr>
              <a:defRPr sz="1400"/>
            </a:lvl3pPr>
            <a:lvl4pPr>
              <a:defRPr sz="1400"/>
            </a:lvl4pPr>
            <a:lvl5pPr>
              <a:defRPr sz="1400"/>
            </a:lvl5pPr>
          </a:lstStyle>
          <a:p>
            <a:pPr lvl="0"/>
            <a:r>
              <a:rPr lang="ru-RU" dirty="0"/>
              <a:t>ПРОГНОЗ</a:t>
            </a:r>
          </a:p>
        </p:txBody>
      </p:sp>
      <p:sp>
        <p:nvSpPr>
          <p:cNvPr id="102" name="Текст 21">
            <a:extLst>
              <a:ext uri="{FF2B5EF4-FFF2-40B4-BE49-F238E27FC236}">
                <a16:creationId xmlns:a16="http://schemas.microsoft.com/office/drawing/2014/main" id="{18CCFD12-EE1B-4F09-8B45-BE2ED7AA648C}"/>
              </a:ext>
            </a:extLst>
          </p:cNvPr>
          <p:cNvSpPr>
            <a:spLocks noGrp="1"/>
          </p:cNvSpPr>
          <p:nvPr>
            <p:ph type="body" sz="quarter" idx="79" hasCustomPrompt="1"/>
          </p:nvPr>
        </p:nvSpPr>
        <p:spPr>
          <a:xfrm>
            <a:off x="9316573" y="3605215"/>
            <a:ext cx="2540147" cy="198308"/>
          </a:xfrm>
          <a:prstGeom prst="rect">
            <a:avLst/>
          </a:prstGeom>
        </p:spPr>
        <p:txBody>
          <a:bodyPr/>
          <a:lstStyle>
            <a:lvl1pPr marL="0" indent="0">
              <a:lnSpc>
                <a:spcPct val="100000"/>
              </a:lnSpc>
              <a:spcBef>
                <a:spcPts val="0"/>
              </a:spcBef>
              <a:buNone/>
              <a:defRPr sz="600" spc="-20" baseline="0">
                <a:solidFill>
                  <a:schemeClr val="accent5"/>
                </a:solidFill>
                <a:latin typeface="+mn-lt"/>
              </a:defRPr>
            </a:lvl1pPr>
            <a:lvl2pPr>
              <a:defRPr sz="1400"/>
            </a:lvl2pPr>
            <a:lvl3pPr>
              <a:defRPr sz="1400"/>
            </a:lvl3pPr>
            <a:lvl4pPr>
              <a:defRPr sz="1400"/>
            </a:lvl4pPr>
            <a:lvl5pPr>
              <a:defRPr sz="1400"/>
            </a:lvl5pPr>
          </a:lstStyle>
          <a:p>
            <a:pPr lvl="0"/>
            <a:r>
              <a:rPr lang="ru-RU" dirty="0"/>
              <a:t>ПРОГНОЗ</a:t>
            </a:r>
          </a:p>
        </p:txBody>
      </p:sp>
      <p:sp>
        <p:nvSpPr>
          <p:cNvPr id="103" name="Текст 21">
            <a:extLst>
              <a:ext uri="{FF2B5EF4-FFF2-40B4-BE49-F238E27FC236}">
                <a16:creationId xmlns:a16="http://schemas.microsoft.com/office/drawing/2014/main" id="{60C84076-2FC4-44D6-AE1F-01004B55209E}"/>
              </a:ext>
            </a:extLst>
          </p:cNvPr>
          <p:cNvSpPr>
            <a:spLocks noGrp="1"/>
          </p:cNvSpPr>
          <p:nvPr>
            <p:ph type="body" sz="quarter" idx="80" hasCustomPrompt="1"/>
          </p:nvPr>
        </p:nvSpPr>
        <p:spPr>
          <a:xfrm>
            <a:off x="1696065" y="3605215"/>
            <a:ext cx="2540147" cy="198308"/>
          </a:xfrm>
          <a:prstGeom prst="rect">
            <a:avLst/>
          </a:prstGeom>
        </p:spPr>
        <p:txBody>
          <a:bodyPr/>
          <a:lstStyle>
            <a:lvl1pPr marL="0" indent="0">
              <a:lnSpc>
                <a:spcPct val="100000"/>
              </a:lnSpc>
              <a:spcBef>
                <a:spcPts val="0"/>
              </a:spcBef>
              <a:buNone/>
              <a:defRPr sz="600" spc="-20" baseline="0">
                <a:solidFill>
                  <a:schemeClr val="accent5"/>
                </a:solidFill>
                <a:latin typeface="+mn-lt"/>
              </a:defRPr>
            </a:lvl1pPr>
            <a:lvl2pPr>
              <a:defRPr sz="1400"/>
            </a:lvl2pPr>
            <a:lvl3pPr>
              <a:defRPr sz="1400"/>
            </a:lvl3pPr>
            <a:lvl4pPr>
              <a:defRPr sz="1400"/>
            </a:lvl4pPr>
            <a:lvl5pPr>
              <a:defRPr sz="1400"/>
            </a:lvl5pPr>
          </a:lstStyle>
          <a:p>
            <a:pPr lvl="0"/>
            <a:r>
              <a:rPr lang="ru-RU" dirty="0"/>
              <a:t>ПРОГНОЗ</a:t>
            </a:r>
          </a:p>
        </p:txBody>
      </p:sp>
      <p:sp>
        <p:nvSpPr>
          <p:cNvPr id="104" name="Текст 21">
            <a:extLst>
              <a:ext uri="{FF2B5EF4-FFF2-40B4-BE49-F238E27FC236}">
                <a16:creationId xmlns:a16="http://schemas.microsoft.com/office/drawing/2014/main" id="{A6617FE9-B24D-4FE3-AE18-1A4531544686}"/>
              </a:ext>
            </a:extLst>
          </p:cNvPr>
          <p:cNvSpPr>
            <a:spLocks noGrp="1"/>
          </p:cNvSpPr>
          <p:nvPr>
            <p:ph type="body" sz="quarter" idx="81" hasCustomPrompt="1"/>
          </p:nvPr>
        </p:nvSpPr>
        <p:spPr>
          <a:xfrm>
            <a:off x="10275571" y="2119313"/>
            <a:ext cx="1575212" cy="198308"/>
          </a:xfrm>
          <a:prstGeom prst="rect">
            <a:avLst/>
          </a:prstGeom>
        </p:spPr>
        <p:txBody>
          <a:bodyPr/>
          <a:lstStyle>
            <a:lvl1pPr marL="0" indent="0" algn="r">
              <a:lnSpc>
                <a:spcPct val="100000"/>
              </a:lnSpc>
              <a:spcBef>
                <a:spcPts val="0"/>
              </a:spcBef>
              <a:buNone/>
              <a:defRPr sz="700" spc="-20" baseline="0">
                <a:solidFill>
                  <a:schemeClr val="tx1"/>
                </a:solidFill>
                <a:latin typeface="+mn-lt"/>
              </a:defRPr>
            </a:lvl1pPr>
            <a:lvl2pPr>
              <a:defRPr sz="1400"/>
            </a:lvl2pPr>
            <a:lvl3pPr>
              <a:defRPr sz="1400"/>
            </a:lvl3pPr>
            <a:lvl4pPr>
              <a:defRPr sz="1400"/>
            </a:lvl4pPr>
            <a:lvl5pPr>
              <a:defRPr sz="1400"/>
            </a:lvl5pPr>
          </a:lstStyle>
          <a:p>
            <a:pPr lvl="0"/>
            <a:r>
              <a:rPr lang="ru-RU" dirty="0"/>
              <a:t>ПРОГНОЗ</a:t>
            </a:r>
          </a:p>
        </p:txBody>
      </p:sp>
      <p:sp>
        <p:nvSpPr>
          <p:cNvPr id="106" name="Текст 21">
            <a:extLst>
              <a:ext uri="{FF2B5EF4-FFF2-40B4-BE49-F238E27FC236}">
                <a16:creationId xmlns:a16="http://schemas.microsoft.com/office/drawing/2014/main" id="{791958CE-66BB-4125-93DE-EC9DB9DCA5CA}"/>
              </a:ext>
            </a:extLst>
          </p:cNvPr>
          <p:cNvSpPr>
            <a:spLocks noGrp="1"/>
          </p:cNvSpPr>
          <p:nvPr>
            <p:ph type="body" sz="quarter" idx="82" hasCustomPrompt="1"/>
          </p:nvPr>
        </p:nvSpPr>
        <p:spPr>
          <a:xfrm>
            <a:off x="8906437" y="2529747"/>
            <a:ext cx="704923" cy="198308"/>
          </a:xfrm>
          <a:prstGeom prst="rect">
            <a:avLst/>
          </a:prstGeom>
        </p:spPr>
        <p:txBody>
          <a:bodyPr/>
          <a:lstStyle>
            <a:lvl1pPr marL="0" indent="0">
              <a:lnSpc>
                <a:spcPct val="100000"/>
              </a:lnSpc>
              <a:spcBef>
                <a:spcPts val="0"/>
              </a:spcBef>
              <a:buNone/>
              <a:defRPr sz="700" spc="-20" baseline="0">
                <a:solidFill>
                  <a:schemeClr val="accent5"/>
                </a:solidFill>
                <a:latin typeface="+mn-lt"/>
              </a:defRPr>
            </a:lvl1pPr>
            <a:lvl2pPr>
              <a:defRPr sz="1400"/>
            </a:lvl2pPr>
            <a:lvl3pPr>
              <a:defRPr sz="1400"/>
            </a:lvl3pPr>
            <a:lvl4pPr>
              <a:defRPr sz="1400"/>
            </a:lvl4pPr>
            <a:lvl5pPr>
              <a:defRPr sz="1400"/>
            </a:lvl5pPr>
          </a:lstStyle>
          <a:p>
            <a:pPr lvl="0"/>
            <a:r>
              <a:rPr lang="en-US" dirty="0"/>
              <a:t>XX</a:t>
            </a:r>
            <a:r>
              <a:rPr lang="ru-RU" dirty="0"/>
              <a:t> трлн</a:t>
            </a:r>
          </a:p>
        </p:txBody>
      </p:sp>
      <p:sp>
        <p:nvSpPr>
          <p:cNvPr id="107" name="Текст 21">
            <a:extLst>
              <a:ext uri="{FF2B5EF4-FFF2-40B4-BE49-F238E27FC236}">
                <a16:creationId xmlns:a16="http://schemas.microsoft.com/office/drawing/2014/main" id="{0724F505-610F-49A4-9CA2-07A315B5C6D9}"/>
              </a:ext>
            </a:extLst>
          </p:cNvPr>
          <p:cNvSpPr>
            <a:spLocks noGrp="1"/>
          </p:cNvSpPr>
          <p:nvPr>
            <p:ph type="body" sz="quarter" idx="83" hasCustomPrompt="1"/>
          </p:nvPr>
        </p:nvSpPr>
        <p:spPr>
          <a:xfrm>
            <a:off x="8257468" y="2529747"/>
            <a:ext cx="666750" cy="198308"/>
          </a:xfrm>
          <a:prstGeom prst="rect">
            <a:avLst/>
          </a:prstGeom>
        </p:spPr>
        <p:txBody>
          <a:bodyPr/>
          <a:lstStyle>
            <a:lvl1pPr marL="0" indent="0">
              <a:lnSpc>
                <a:spcPct val="100000"/>
              </a:lnSpc>
              <a:spcBef>
                <a:spcPts val="0"/>
              </a:spcBef>
              <a:buNone/>
              <a:defRPr sz="700" spc="-20" baseline="0">
                <a:solidFill>
                  <a:schemeClr val="accent5"/>
                </a:solidFill>
                <a:latin typeface="+mn-lt"/>
              </a:defRPr>
            </a:lvl1pPr>
            <a:lvl2pPr>
              <a:defRPr sz="1400"/>
            </a:lvl2pPr>
            <a:lvl3pPr>
              <a:defRPr sz="1400"/>
            </a:lvl3pPr>
            <a:lvl4pPr>
              <a:defRPr sz="1400"/>
            </a:lvl4pPr>
            <a:lvl5pPr>
              <a:defRPr sz="1400"/>
            </a:lvl5pPr>
          </a:lstStyle>
          <a:p>
            <a:pPr lvl="0"/>
            <a:r>
              <a:rPr lang="en-US" dirty="0"/>
              <a:t>XX</a:t>
            </a:r>
            <a:r>
              <a:rPr lang="ru-RU" dirty="0"/>
              <a:t> трлн</a:t>
            </a:r>
          </a:p>
        </p:txBody>
      </p:sp>
      <p:sp>
        <p:nvSpPr>
          <p:cNvPr id="108" name="Текст 21">
            <a:extLst>
              <a:ext uri="{FF2B5EF4-FFF2-40B4-BE49-F238E27FC236}">
                <a16:creationId xmlns:a16="http://schemas.microsoft.com/office/drawing/2014/main" id="{87FB7947-4990-4725-84DB-BF5C728DAAD3}"/>
              </a:ext>
            </a:extLst>
          </p:cNvPr>
          <p:cNvSpPr>
            <a:spLocks noGrp="1"/>
          </p:cNvSpPr>
          <p:nvPr>
            <p:ph type="body" sz="quarter" idx="84" hasCustomPrompt="1"/>
          </p:nvPr>
        </p:nvSpPr>
        <p:spPr>
          <a:xfrm>
            <a:off x="6553164" y="2529747"/>
            <a:ext cx="704923" cy="198308"/>
          </a:xfrm>
          <a:prstGeom prst="rect">
            <a:avLst/>
          </a:prstGeom>
        </p:spPr>
        <p:txBody>
          <a:bodyPr/>
          <a:lstStyle>
            <a:lvl1pPr marL="0" indent="0">
              <a:lnSpc>
                <a:spcPct val="100000"/>
              </a:lnSpc>
              <a:spcBef>
                <a:spcPts val="0"/>
              </a:spcBef>
              <a:buNone/>
              <a:defRPr sz="700" spc="-20" baseline="0">
                <a:solidFill>
                  <a:schemeClr val="accent5"/>
                </a:solidFill>
                <a:latin typeface="+mn-lt"/>
              </a:defRPr>
            </a:lvl1pPr>
            <a:lvl2pPr>
              <a:defRPr sz="1400"/>
            </a:lvl2pPr>
            <a:lvl3pPr>
              <a:defRPr sz="1400"/>
            </a:lvl3pPr>
            <a:lvl4pPr>
              <a:defRPr sz="1400"/>
            </a:lvl4pPr>
            <a:lvl5pPr>
              <a:defRPr sz="1400"/>
            </a:lvl5pPr>
          </a:lstStyle>
          <a:p>
            <a:pPr lvl="0"/>
            <a:r>
              <a:rPr lang="en-US" dirty="0"/>
              <a:t>XX</a:t>
            </a:r>
            <a:r>
              <a:rPr lang="ru-RU" dirty="0"/>
              <a:t> трлн</a:t>
            </a:r>
          </a:p>
        </p:txBody>
      </p:sp>
      <p:sp>
        <p:nvSpPr>
          <p:cNvPr id="109" name="Текст 21">
            <a:extLst>
              <a:ext uri="{FF2B5EF4-FFF2-40B4-BE49-F238E27FC236}">
                <a16:creationId xmlns:a16="http://schemas.microsoft.com/office/drawing/2014/main" id="{854DD4D3-B8E2-40CE-AF56-D9E7747126A1}"/>
              </a:ext>
            </a:extLst>
          </p:cNvPr>
          <p:cNvSpPr>
            <a:spLocks noGrp="1"/>
          </p:cNvSpPr>
          <p:nvPr>
            <p:ph type="body" sz="quarter" idx="85" hasCustomPrompt="1"/>
          </p:nvPr>
        </p:nvSpPr>
        <p:spPr>
          <a:xfrm>
            <a:off x="3095541" y="2529747"/>
            <a:ext cx="704923" cy="198308"/>
          </a:xfrm>
          <a:prstGeom prst="rect">
            <a:avLst/>
          </a:prstGeom>
        </p:spPr>
        <p:txBody>
          <a:bodyPr/>
          <a:lstStyle>
            <a:lvl1pPr marL="0" indent="0">
              <a:lnSpc>
                <a:spcPct val="100000"/>
              </a:lnSpc>
              <a:spcBef>
                <a:spcPts val="0"/>
              </a:spcBef>
              <a:buNone/>
              <a:defRPr sz="700" spc="-20" baseline="0">
                <a:solidFill>
                  <a:schemeClr val="accent5"/>
                </a:solidFill>
                <a:latin typeface="+mn-lt"/>
              </a:defRPr>
            </a:lvl1pPr>
            <a:lvl2pPr>
              <a:defRPr sz="1400"/>
            </a:lvl2pPr>
            <a:lvl3pPr>
              <a:defRPr sz="1400"/>
            </a:lvl3pPr>
            <a:lvl4pPr>
              <a:defRPr sz="1400"/>
            </a:lvl4pPr>
            <a:lvl5pPr>
              <a:defRPr sz="1400"/>
            </a:lvl5pPr>
          </a:lstStyle>
          <a:p>
            <a:pPr lvl="0"/>
            <a:r>
              <a:rPr lang="en-US" dirty="0"/>
              <a:t>XX</a:t>
            </a:r>
            <a:r>
              <a:rPr lang="ru-RU" dirty="0"/>
              <a:t> трлн</a:t>
            </a:r>
          </a:p>
        </p:txBody>
      </p:sp>
      <p:sp>
        <p:nvSpPr>
          <p:cNvPr id="110" name="Текст 21">
            <a:extLst>
              <a:ext uri="{FF2B5EF4-FFF2-40B4-BE49-F238E27FC236}">
                <a16:creationId xmlns:a16="http://schemas.microsoft.com/office/drawing/2014/main" id="{DC3F2134-CFE6-454D-B879-DEF5E708DF45}"/>
              </a:ext>
            </a:extLst>
          </p:cNvPr>
          <p:cNvSpPr>
            <a:spLocks noGrp="1"/>
          </p:cNvSpPr>
          <p:nvPr>
            <p:ph type="body" sz="quarter" idx="86" hasCustomPrompt="1"/>
          </p:nvPr>
        </p:nvSpPr>
        <p:spPr>
          <a:xfrm>
            <a:off x="344520" y="2529747"/>
            <a:ext cx="704923" cy="198308"/>
          </a:xfrm>
          <a:prstGeom prst="rect">
            <a:avLst/>
          </a:prstGeom>
        </p:spPr>
        <p:txBody>
          <a:bodyPr/>
          <a:lstStyle>
            <a:lvl1pPr marL="0" indent="0">
              <a:lnSpc>
                <a:spcPct val="100000"/>
              </a:lnSpc>
              <a:spcBef>
                <a:spcPts val="0"/>
              </a:spcBef>
              <a:buNone/>
              <a:defRPr sz="700" spc="-20" baseline="0">
                <a:solidFill>
                  <a:schemeClr val="accent5"/>
                </a:solidFill>
                <a:latin typeface="+mn-lt"/>
              </a:defRPr>
            </a:lvl1pPr>
            <a:lvl2pPr>
              <a:defRPr sz="1400"/>
            </a:lvl2pPr>
            <a:lvl3pPr>
              <a:defRPr sz="1400"/>
            </a:lvl3pPr>
            <a:lvl4pPr>
              <a:defRPr sz="1400"/>
            </a:lvl4pPr>
            <a:lvl5pPr>
              <a:defRPr sz="1400"/>
            </a:lvl5pPr>
          </a:lstStyle>
          <a:p>
            <a:pPr lvl="0"/>
            <a:r>
              <a:rPr lang="en-US" dirty="0"/>
              <a:t>XX</a:t>
            </a:r>
            <a:r>
              <a:rPr lang="ru-RU" dirty="0"/>
              <a:t> трлн</a:t>
            </a:r>
          </a:p>
        </p:txBody>
      </p:sp>
      <p:sp>
        <p:nvSpPr>
          <p:cNvPr id="111" name="Текст 21">
            <a:extLst>
              <a:ext uri="{FF2B5EF4-FFF2-40B4-BE49-F238E27FC236}">
                <a16:creationId xmlns:a16="http://schemas.microsoft.com/office/drawing/2014/main" id="{A22AC81E-9BEE-4BED-840E-A8199B1C0E97}"/>
              </a:ext>
            </a:extLst>
          </p:cNvPr>
          <p:cNvSpPr>
            <a:spLocks noGrp="1"/>
          </p:cNvSpPr>
          <p:nvPr>
            <p:ph type="body" sz="quarter" idx="87" hasCustomPrompt="1"/>
          </p:nvPr>
        </p:nvSpPr>
        <p:spPr>
          <a:xfrm>
            <a:off x="9787805" y="2937307"/>
            <a:ext cx="1590675" cy="303014"/>
          </a:xfrm>
          <a:prstGeom prst="rect">
            <a:avLst/>
          </a:prstGeom>
        </p:spPr>
        <p:txBody>
          <a:bodyPr/>
          <a:lstStyle>
            <a:lvl1pPr marL="0" indent="0">
              <a:lnSpc>
                <a:spcPct val="100000"/>
              </a:lnSpc>
              <a:buNone/>
              <a:defRPr sz="1500" spc="-20" baseline="0">
                <a:solidFill>
                  <a:schemeClr val="accent1"/>
                </a:solidFill>
                <a:latin typeface="+mj-lt"/>
              </a:defRPr>
            </a:lvl1pPr>
            <a:lvl2pPr>
              <a:defRPr sz="1400"/>
            </a:lvl2pPr>
            <a:lvl3pPr>
              <a:defRPr sz="1400"/>
            </a:lvl3pPr>
            <a:lvl4pPr>
              <a:defRPr sz="1400"/>
            </a:lvl4pPr>
            <a:lvl5pPr>
              <a:defRPr sz="1400"/>
            </a:lvl5pPr>
          </a:lstStyle>
          <a:p>
            <a:pPr lvl="0"/>
            <a:r>
              <a:rPr lang="ru-RU" dirty="0"/>
              <a:t>ХХ ТРЛН РУБ.</a:t>
            </a:r>
          </a:p>
        </p:txBody>
      </p:sp>
      <p:sp>
        <p:nvSpPr>
          <p:cNvPr id="112" name="Текст 21">
            <a:extLst>
              <a:ext uri="{FF2B5EF4-FFF2-40B4-BE49-F238E27FC236}">
                <a16:creationId xmlns:a16="http://schemas.microsoft.com/office/drawing/2014/main" id="{3DF496B6-25A9-4EBB-A082-6F02095B77B2}"/>
              </a:ext>
            </a:extLst>
          </p:cNvPr>
          <p:cNvSpPr>
            <a:spLocks noGrp="1"/>
          </p:cNvSpPr>
          <p:nvPr>
            <p:ph type="body" sz="quarter" idx="88" hasCustomPrompt="1"/>
          </p:nvPr>
        </p:nvSpPr>
        <p:spPr>
          <a:xfrm>
            <a:off x="9787805" y="2690813"/>
            <a:ext cx="1590675" cy="268698"/>
          </a:xfrm>
          <a:prstGeom prst="rect">
            <a:avLst/>
          </a:prstGeom>
        </p:spPr>
        <p:txBody>
          <a:bodyPr/>
          <a:lstStyle>
            <a:lvl1pPr marL="0" indent="0">
              <a:lnSpc>
                <a:spcPct val="100000"/>
              </a:lnSpc>
              <a:spcBef>
                <a:spcPts val="0"/>
              </a:spcBef>
              <a:buNone/>
              <a:defRPr sz="1200" spc="-20" baseline="0">
                <a:solidFill>
                  <a:schemeClr val="accent1"/>
                </a:solidFill>
                <a:latin typeface="+mn-lt"/>
              </a:defRPr>
            </a:lvl1pPr>
            <a:lvl2pPr>
              <a:defRPr sz="1400"/>
            </a:lvl2pPr>
            <a:lvl3pPr>
              <a:defRPr sz="1400"/>
            </a:lvl3pPr>
            <a:lvl4pPr>
              <a:defRPr sz="1400"/>
            </a:lvl4pPr>
            <a:lvl5pPr>
              <a:defRPr sz="1400"/>
            </a:lvl5pPr>
          </a:lstStyle>
          <a:p>
            <a:pPr lvl="0"/>
            <a:r>
              <a:rPr lang="ru-RU" dirty="0"/>
              <a:t>2024 год:</a:t>
            </a:r>
          </a:p>
        </p:txBody>
      </p:sp>
      <p:sp>
        <p:nvSpPr>
          <p:cNvPr id="113" name="Текст 21">
            <a:extLst>
              <a:ext uri="{FF2B5EF4-FFF2-40B4-BE49-F238E27FC236}">
                <a16:creationId xmlns:a16="http://schemas.microsoft.com/office/drawing/2014/main" id="{E1E21FE0-E5D5-469F-B887-89E372B3B361}"/>
              </a:ext>
            </a:extLst>
          </p:cNvPr>
          <p:cNvSpPr>
            <a:spLocks noGrp="1"/>
          </p:cNvSpPr>
          <p:nvPr>
            <p:ph type="body" sz="quarter" idx="23" hasCustomPrompt="1"/>
          </p:nvPr>
        </p:nvSpPr>
        <p:spPr>
          <a:xfrm>
            <a:off x="347269" y="4026911"/>
            <a:ext cx="1768168" cy="359352"/>
          </a:xfrm>
          <a:prstGeom prst="rect">
            <a:avLst/>
          </a:prstGeom>
        </p:spPr>
        <p:txBody>
          <a:bodyPr/>
          <a:lstStyle>
            <a:lvl1pPr marL="0" indent="0">
              <a:lnSpc>
                <a:spcPts val="1100"/>
              </a:lnSpc>
              <a:spcBef>
                <a:spcPts val="0"/>
              </a:spcBef>
              <a:buNone/>
              <a:defRPr sz="900" spc="-20" baseline="0">
                <a:solidFill>
                  <a:schemeClr val="tx1"/>
                </a:solidFill>
                <a:latin typeface="+mj-lt"/>
              </a:defRPr>
            </a:lvl1pPr>
            <a:lvl2pPr>
              <a:defRPr sz="1400"/>
            </a:lvl2pPr>
            <a:lvl3pPr>
              <a:defRPr sz="1400"/>
            </a:lvl3pPr>
            <a:lvl4pPr>
              <a:defRPr sz="1400"/>
            </a:lvl4pPr>
            <a:lvl5pPr>
              <a:defRPr sz="1400"/>
            </a:lvl5pPr>
          </a:lstStyle>
          <a:p>
            <a:pPr lvl="0"/>
            <a:r>
              <a:rPr lang="ru-RU" dirty="0">
                <a:effectLst/>
              </a:rPr>
              <a:t>Магазины у дома и универсамы (</a:t>
            </a:r>
            <a:r>
              <a:rPr lang="ru-RU" dirty="0" err="1">
                <a:effectLst/>
              </a:rPr>
              <a:t>proximity</a:t>
            </a:r>
            <a:r>
              <a:rPr lang="ru-RU" dirty="0">
                <a:effectLst/>
              </a:rPr>
              <a:t>)</a:t>
            </a:r>
          </a:p>
        </p:txBody>
      </p:sp>
      <p:sp>
        <p:nvSpPr>
          <p:cNvPr id="114" name="Текст 21">
            <a:extLst>
              <a:ext uri="{FF2B5EF4-FFF2-40B4-BE49-F238E27FC236}">
                <a16:creationId xmlns:a16="http://schemas.microsoft.com/office/drawing/2014/main" id="{0E23BD0A-5319-4AEB-B415-CD8AACB63584}"/>
              </a:ext>
            </a:extLst>
          </p:cNvPr>
          <p:cNvSpPr>
            <a:spLocks noGrp="1"/>
          </p:cNvSpPr>
          <p:nvPr>
            <p:ph type="body" sz="quarter" idx="89" hasCustomPrompt="1"/>
          </p:nvPr>
        </p:nvSpPr>
        <p:spPr>
          <a:xfrm>
            <a:off x="2602067" y="4026911"/>
            <a:ext cx="1768168" cy="359352"/>
          </a:xfrm>
          <a:prstGeom prst="rect">
            <a:avLst/>
          </a:prstGeom>
        </p:spPr>
        <p:txBody>
          <a:bodyPr/>
          <a:lstStyle>
            <a:lvl1pPr marL="0" indent="0">
              <a:lnSpc>
                <a:spcPts val="1100"/>
              </a:lnSpc>
              <a:spcBef>
                <a:spcPts val="0"/>
              </a:spcBef>
              <a:buNone/>
              <a:defRPr sz="900" spc="-20" baseline="0">
                <a:solidFill>
                  <a:schemeClr val="tx1"/>
                </a:solidFill>
                <a:latin typeface="+mj-lt"/>
              </a:defRPr>
            </a:lvl1pPr>
            <a:lvl2pPr>
              <a:defRPr sz="1400"/>
            </a:lvl2pPr>
            <a:lvl3pPr>
              <a:defRPr sz="1400"/>
            </a:lvl3pPr>
            <a:lvl4pPr>
              <a:defRPr sz="1400"/>
            </a:lvl4pPr>
            <a:lvl5pPr>
              <a:defRPr sz="1400"/>
            </a:lvl5pPr>
          </a:lstStyle>
          <a:p>
            <a:pPr lvl="0"/>
            <a:r>
              <a:rPr lang="ru-RU" dirty="0">
                <a:effectLst/>
              </a:rPr>
              <a:t>Супермаркеты</a:t>
            </a:r>
            <a:endParaRPr lang="ru-RU" dirty="0"/>
          </a:p>
        </p:txBody>
      </p:sp>
      <p:sp>
        <p:nvSpPr>
          <p:cNvPr id="115" name="Текст 21">
            <a:extLst>
              <a:ext uri="{FF2B5EF4-FFF2-40B4-BE49-F238E27FC236}">
                <a16:creationId xmlns:a16="http://schemas.microsoft.com/office/drawing/2014/main" id="{25BFEBA4-4C74-41B7-A46F-1630DB2225AF}"/>
              </a:ext>
            </a:extLst>
          </p:cNvPr>
          <p:cNvSpPr>
            <a:spLocks noGrp="1"/>
          </p:cNvSpPr>
          <p:nvPr>
            <p:ph type="body" sz="quarter" idx="90" hasCustomPrompt="1"/>
          </p:nvPr>
        </p:nvSpPr>
        <p:spPr>
          <a:xfrm>
            <a:off x="4888066" y="4026911"/>
            <a:ext cx="1768168" cy="359352"/>
          </a:xfrm>
          <a:prstGeom prst="rect">
            <a:avLst/>
          </a:prstGeom>
        </p:spPr>
        <p:txBody>
          <a:bodyPr/>
          <a:lstStyle>
            <a:lvl1pPr marL="0" indent="0">
              <a:lnSpc>
                <a:spcPts val="1100"/>
              </a:lnSpc>
              <a:spcBef>
                <a:spcPts val="0"/>
              </a:spcBef>
              <a:buNone/>
              <a:defRPr sz="900" spc="-20" baseline="0">
                <a:solidFill>
                  <a:schemeClr val="tx1"/>
                </a:solidFill>
                <a:latin typeface="+mj-lt"/>
              </a:defRPr>
            </a:lvl1pPr>
            <a:lvl2pPr>
              <a:defRPr sz="1400"/>
            </a:lvl2pPr>
            <a:lvl3pPr>
              <a:defRPr sz="1400"/>
            </a:lvl3pPr>
            <a:lvl4pPr>
              <a:defRPr sz="1400"/>
            </a:lvl4pPr>
            <a:lvl5pPr>
              <a:defRPr sz="1400"/>
            </a:lvl5pPr>
          </a:lstStyle>
          <a:p>
            <a:pPr lvl="0"/>
            <a:r>
              <a:rPr lang="ru-RU" dirty="0">
                <a:effectLst/>
              </a:rPr>
              <a:t>Специалисты</a:t>
            </a:r>
          </a:p>
        </p:txBody>
      </p:sp>
      <p:sp>
        <p:nvSpPr>
          <p:cNvPr id="116" name="Текст 21">
            <a:extLst>
              <a:ext uri="{FF2B5EF4-FFF2-40B4-BE49-F238E27FC236}">
                <a16:creationId xmlns:a16="http://schemas.microsoft.com/office/drawing/2014/main" id="{43D0CEE5-F3AA-459F-9B33-2965C8123849}"/>
              </a:ext>
            </a:extLst>
          </p:cNvPr>
          <p:cNvSpPr>
            <a:spLocks noGrp="1"/>
          </p:cNvSpPr>
          <p:nvPr>
            <p:ph type="body" sz="quarter" idx="91" hasCustomPrompt="1"/>
          </p:nvPr>
        </p:nvSpPr>
        <p:spPr>
          <a:xfrm>
            <a:off x="7164541" y="4026911"/>
            <a:ext cx="1768168" cy="359352"/>
          </a:xfrm>
          <a:prstGeom prst="rect">
            <a:avLst/>
          </a:prstGeom>
        </p:spPr>
        <p:txBody>
          <a:bodyPr/>
          <a:lstStyle>
            <a:lvl1pPr marL="0" indent="0">
              <a:lnSpc>
                <a:spcPts val="1100"/>
              </a:lnSpc>
              <a:spcBef>
                <a:spcPts val="0"/>
              </a:spcBef>
              <a:buNone/>
              <a:defRPr sz="900" spc="-20" baseline="0">
                <a:solidFill>
                  <a:schemeClr val="tx1"/>
                </a:solidFill>
                <a:latin typeface="+mj-lt"/>
              </a:defRPr>
            </a:lvl1pPr>
            <a:lvl2pPr>
              <a:defRPr sz="1400"/>
            </a:lvl2pPr>
            <a:lvl3pPr>
              <a:defRPr sz="1400"/>
            </a:lvl3pPr>
            <a:lvl4pPr>
              <a:defRPr sz="1400"/>
            </a:lvl4pPr>
            <a:lvl5pPr>
              <a:defRPr sz="1400"/>
            </a:lvl5pPr>
          </a:lstStyle>
          <a:p>
            <a:pPr lvl="0"/>
            <a:r>
              <a:rPr lang="ru-RU" dirty="0">
                <a:effectLst/>
              </a:rPr>
              <a:t>Гипермаркеты</a:t>
            </a:r>
            <a:endParaRPr lang="ru-RU" dirty="0"/>
          </a:p>
        </p:txBody>
      </p:sp>
      <p:sp>
        <p:nvSpPr>
          <p:cNvPr id="117" name="Текст 21">
            <a:extLst>
              <a:ext uri="{FF2B5EF4-FFF2-40B4-BE49-F238E27FC236}">
                <a16:creationId xmlns:a16="http://schemas.microsoft.com/office/drawing/2014/main" id="{B1B59172-8589-475A-975A-9D3F11DB4BBA}"/>
              </a:ext>
            </a:extLst>
          </p:cNvPr>
          <p:cNvSpPr>
            <a:spLocks noGrp="1"/>
          </p:cNvSpPr>
          <p:nvPr>
            <p:ph type="body" sz="quarter" idx="92" hasCustomPrompt="1"/>
          </p:nvPr>
        </p:nvSpPr>
        <p:spPr>
          <a:xfrm>
            <a:off x="9452282" y="4026910"/>
            <a:ext cx="2404438" cy="217429"/>
          </a:xfrm>
          <a:prstGeom prst="rect">
            <a:avLst/>
          </a:prstGeom>
        </p:spPr>
        <p:txBody>
          <a:bodyPr/>
          <a:lstStyle>
            <a:lvl1pPr marL="0" indent="0">
              <a:lnSpc>
                <a:spcPts val="1100"/>
              </a:lnSpc>
              <a:spcBef>
                <a:spcPts val="0"/>
              </a:spcBef>
              <a:buNone/>
              <a:defRPr sz="900" spc="-20" baseline="0">
                <a:solidFill>
                  <a:schemeClr val="tx1"/>
                </a:solidFill>
                <a:latin typeface="+mj-lt"/>
              </a:defRPr>
            </a:lvl1pPr>
            <a:lvl2pPr>
              <a:defRPr sz="1400"/>
            </a:lvl2pPr>
            <a:lvl3pPr>
              <a:defRPr sz="1400"/>
            </a:lvl3pPr>
            <a:lvl4pPr>
              <a:defRPr sz="1400"/>
            </a:lvl4pPr>
            <a:lvl5pPr>
              <a:defRPr sz="1400"/>
            </a:lvl5pPr>
          </a:lstStyle>
          <a:p>
            <a:pPr lvl="0"/>
            <a:r>
              <a:rPr lang="ru-RU" dirty="0">
                <a:effectLst/>
              </a:rPr>
              <a:t>Жесткие дискаунтеры и Прочие </a:t>
            </a:r>
            <a:endParaRPr lang="ru-RU" dirty="0"/>
          </a:p>
        </p:txBody>
      </p:sp>
      <p:sp>
        <p:nvSpPr>
          <p:cNvPr id="118" name="Текст 21">
            <a:extLst>
              <a:ext uri="{FF2B5EF4-FFF2-40B4-BE49-F238E27FC236}">
                <a16:creationId xmlns:a16="http://schemas.microsoft.com/office/drawing/2014/main" id="{116E84A9-6887-42FC-8494-CB7355998893}"/>
              </a:ext>
            </a:extLst>
          </p:cNvPr>
          <p:cNvSpPr>
            <a:spLocks noGrp="1"/>
          </p:cNvSpPr>
          <p:nvPr>
            <p:ph type="body" sz="quarter" idx="93" hasCustomPrompt="1"/>
          </p:nvPr>
        </p:nvSpPr>
        <p:spPr>
          <a:xfrm>
            <a:off x="9452282" y="4244339"/>
            <a:ext cx="2404438" cy="384049"/>
          </a:xfrm>
          <a:prstGeom prst="rect">
            <a:avLst/>
          </a:prstGeom>
        </p:spPr>
        <p:txBody>
          <a:bodyPr/>
          <a:lstStyle>
            <a:lvl1pPr marL="0" indent="0">
              <a:lnSpc>
                <a:spcPts val="1100"/>
              </a:lnSpc>
              <a:spcBef>
                <a:spcPts val="0"/>
              </a:spcBef>
              <a:buNone/>
              <a:defRPr sz="900" spc="-20" baseline="0">
                <a:solidFill>
                  <a:schemeClr val="accent5"/>
                </a:solidFill>
                <a:latin typeface="+mn-lt"/>
              </a:defRPr>
            </a:lvl1pPr>
            <a:lvl2pPr>
              <a:defRPr sz="1400"/>
            </a:lvl2pPr>
            <a:lvl3pPr>
              <a:defRPr sz="1400"/>
            </a:lvl3pPr>
            <a:lvl4pPr>
              <a:defRPr sz="1400"/>
            </a:lvl4pPr>
            <a:lvl5pPr>
              <a:defRPr sz="1400"/>
            </a:lvl5pPr>
          </a:lstStyle>
          <a:p>
            <a:pPr lvl="0"/>
            <a:r>
              <a:rPr lang="ru-RU" dirty="0">
                <a:effectLst/>
              </a:rPr>
              <a:t>(магазины  фиксированной цены, магазины при АЗС)</a:t>
            </a:r>
            <a:endParaRPr lang="ru-RU" dirty="0"/>
          </a:p>
        </p:txBody>
      </p:sp>
      <p:sp>
        <p:nvSpPr>
          <p:cNvPr id="119" name="Текст 21">
            <a:extLst>
              <a:ext uri="{FF2B5EF4-FFF2-40B4-BE49-F238E27FC236}">
                <a16:creationId xmlns:a16="http://schemas.microsoft.com/office/drawing/2014/main" id="{BE1559B4-ECFC-41F9-80CC-94C4E86CBE4A}"/>
              </a:ext>
            </a:extLst>
          </p:cNvPr>
          <p:cNvSpPr>
            <a:spLocks noGrp="1"/>
          </p:cNvSpPr>
          <p:nvPr>
            <p:ph type="body" sz="quarter" idx="94" hasCustomPrompt="1"/>
          </p:nvPr>
        </p:nvSpPr>
        <p:spPr>
          <a:xfrm>
            <a:off x="336626" y="5884459"/>
            <a:ext cx="1657909" cy="654012"/>
          </a:xfrm>
          <a:prstGeom prst="rect">
            <a:avLst/>
          </a:prstGeom>
        </p:spPr>
        <p:txBody>
          <a:bodyPr/>
          <a:lstStyle>
            <a:lvl1pPr marL="0" indent="0">
              <a:lnSpc>
                <a:spcPts val="1100"/>
              </a:lnSpc>
              <a:spcBef>
                <a:spcPts val="0"/>
              </a:spcBef>
              <a:spcAft>
                <a:spcPts val="600"/>
              </a:spcAft>
              <a:buNone/>
              <a:defRPr sz="900" spc="-20" baseline="0">
                <a:solidFill>
                  <a:schemeClr val="accent5"/>
                </a:solidFill>
                <a:latin typeface="+mn-lt"/>
              </a:defRPr>
            </a:lvl1pPr>
            <a:lvl2pPr>
              <a:defRPr sz="1400"/>
            </a:lvl2pPr>
            <a:lvl3pPr>
              <a:defRPr sz="1400"/>
            </a:lvl3pPr>
            <a:lvl4pPr>
              <a:defRPr sz="1400"/>
            </a:lvl4pPr>
            <a:lvl5pPr>
              <a:defRPr sz="1400"/>
            </a:lvl5pPr>
          </a:lstStyle>
          <a:p>
            <a:pPr lvl="0"/>
            <a:r>
              <a:rPr lang="ru-RU" dirty="0">
                <a:effectLst/>
              </a:rPr>
              <a:t>Площадь: 350 –1500 м² </a:t>
            </a:r>
          </a:p>
          <a:p>
            <a:pPr lvl="0"/>
            <a:r>
              <a:rPr lang="ru-RU" dirty="0">
                <a:effectLst/>
              </a:rPr>
              <a:t>Уровень цен: низкий </a:t>
            </a:r>
          </a:p>
          <a:p>
            <a:pPr lvl="0"/>
            <a:r>
              <a:rPr lang="ru-RU" dirty="0">
                <a:effectLst/>
              </a:rPr>
              <a:t>Ассортимент: до 7 тыс. SK</a:t>
            </a:r>
          </a:p>
        </p:txBody>
      </p:sp>
      <p:sp>
        <p:nvSpPr>
          <p:cNvPr id="120" name="Текст 21">
            <a:extLst>
              <a:ext uri="{FF2B5EF4-FFF2-40B4-BE49-F238E27FC236}">
                <a16:creationId xmlns:a16="http://schemas.microsoft.com/office/drawing/2014/main" id="{3EFE890E-8438-46E9-98FA-097DA613C0B0}"/>
              </a:ext>
            </a:extLst>
          </p:cNvPr>
          <p:cNvSpPr>
            <a:spLocks noGrp="1"/>
          </p:cNvSpPr>
          <p:nvPr>
            <p:ph type="body" sz="quarter" idx="95" hasCustomPrompt="1"/>
          </p:nvPr>
        </p:nvSpPr>
        <p:spPr>
          <a:xfrm>
            <a:off x="2607158" y="5884459"/>
            <a:ext cx="1657909" cy="654012"/>
          </a:xfrm>
          <a:prstGeom prst="rect">
            <a:avLst/>
          </a:prstGeom>
        </p:spPr>
        <p:txBody>
          <a:bodyPr/>
          <a:lstStyle>
            <a:lvl1pPr marL="0" indent="0">
              <a:lnSpc>
                <a:spcPts val="1100"/>
              </a:lnSpc>
              <a:spcBef>
                <a:spcPts val="0"/>
              </a:spcBef>
              <a:spcAft>
                <a:spcPts val="600"/>
              </a:spcAft>
              <a:buNone/>
              <a:defRPr sz="900" spc="-20" baseline="0">
                <a:solidFill>
                  <a:schemeClr val="accent5"/>
                </a:solidFill>
                <a:latin typeface="+mn-lt"/>
              </a:defRPr>
            </a:lvl1pPr>
            <a:lvl2pPr>
              <a:defRPr sz="1400"/>
            </a:lvl2pPr>
            <a:lvl3pPr>
              <a:defRPr sz="1400"/>
            </a:lvl3pPr>
            <a:lvl4pPr>
              <a:defRPr sz="1400"/>
            </a:lvl4pPr>
            <a:lvl5pPr>
              <a:defRPr sz="1400"/>
            </a:lvl5pPr>
          </a:lstStyle>
          <a:p>
            <a:pPr lvl="0"/>
            <a:r>
              <a:rPr lang="ru-RU" dirty="0">
                <a:effectLst/>
              </a:rPr>
              <a:t>Площадь: 350 –1500 м² </a:t>
            </a:r>
          </a:p>
          <a:p>
            <a:pPr lvl="0"/>
            <a:r>
              <a:rPr lang="ru-RU" dirty="0">
                <a:effectLst/>
              </a:rPr>
              <a:t>Уровень цен: низкий </a:t>
            </a:r>
          </a:p>
          <a:p>
            <a:pPr lvl="0"/>
            <a:r>
              <a:rPr lang="ru-RU" dirty="0">
                <a:effectLst/>
              </a:rPr>
              <a:t>Ассортимент: до 7 тыс. SK</a:t>
            </a:r>
          </a:p>
        </p:txBody>
      </p:sp>
      <p:sp>
        <p:nvSpPr>
          <p:cNvPr id="121" name="Текст 21">
            <a:extLst>
              <a:ext uri="{FF2B5EF4-FFF2-40B4-BE49-F238E27FC236}">
                <a16:creationId xmlns:a16="http://schemas.microsoft.com/office/drawing/2014/main" id="{6D4E1720-E6B2-4A02-BA36-031BDA4E3D54}"/>
              </a:ext>
            </a:extLst>
          </p:cNvPr>
          <p:cNvSpPr>
            <a:spLocks noGrp="1"/>
          </p:cNvSpPr>
          <p:nvPr>
            <p:ph type="body" sz="quarter" idx="96" hasCustomPrompt="1"/>
          </p:nvPr>
        </p:nvSpPr>
        <p:spPr>
          <a:xfrm>
            <a:off x="4885849" y="5884459"/>
            <a:ext cx="1657909" cy="654012"/>
          </a:xfrm>
          <a:prstGeom prst="rect">
            <a:avLst/>
          </a:prstGeom>
        </p:spPr>
        <p:txBody>
          <a:bodyPr/>
          <a:lstStyle>
            <a:lvl1pPr marL="0" indent="0">
              <a:lnSpc>
                <a:spcPts val="1100"/>
              </a:lnSpc>
              <a:spcBef>
                <a:spcPts val="0"/>
              </a:spcBef>
              <a:spcAft>
                <a:spcPts val="600"/>
              </a:spcAft>
              <a:buNone/>
              <a:defRPr sz="900" spc="-20" baseline="0">
                <a:solidFill>
                  <a:schemeClr val="accent5"/>
                </a:solidFill>
                <a:latin typeface="+mn-lt"/>
              </a:defRPr>
            </a:lvl1pPr>
            <a:lvl2pPr>
              <a:defRPr sz="1400"/>
            </a:lvl2pPr>
            <a:lvl3pPr>
              <a:defRPr sz="1400"/>
            </a:lvl3pPr>
            <a:lvl4pPr>
              <a:defRPr sz="1400"/>
            </a:lvl4pPr>
            <a:lvl5pPr>
              <a:defRPr sz="1400"/>
            </a:lvl5pPr>
          </a:lstStyle>
          <a:p>
            <a:pPr lvl="0"/>
            <a:r>
              <a:rPr lang="ru-RU" dirty="0">
                <a:effectLst/>
              </a:rPr>
              <a:t>Площадь: 350 –1500 м² </a:t>
            </a:r>
          </a:p>
          <a:p>
            <a:pPr lvl="0"/>
            <a:r>
              <a:rPr lang="ru-RU" dirty="0">
                <a:effectLst/>
              </a:rPr>
              <a:t>Уровень цен: низкий </a:t>
            </a:r>
          </a:p>
          <a:p>
            <a:pPr lvl="0"/>
            <a:r>
              <a:rPr lang="ru-RU" dirty="0">
                <a:effectLst/>
              </a:rPr>
              <a:t>Ассортимент: до 7 тыс. SK</a:t>
            </a:r>
          </a:p>
        </p:txBody>
      </p:sp>
      <p:sp>
        <p:nvSpPr>
          <p:cNvPr id="122" name="Текст 21">
            <a:extLst>
              <a:ext uri="{FF2B5EF4-FFF2-40B4-BE49-F238E27FC236}">
                <a16:creationId xmlns:a16="http://schemas.microsoft.com/office/drawing/2014/main" id="{1895693C-E965-4359-8D4C-E19F6A291CA7}"/>
              </a:ext>
            </a:extLst>
          </p:cNvPr>
          <p:cNvSpPr>
            <a:spLocks noGrp="1"/>
          </p:cNvSpPr>
          <p:nvPr>
            <p:ph type="body" sz="quarter" idx="97" hasCustomPrompt="1"/>
          </p:nvPr>
        </p:nvSpPr>
        <p:spPr>
          <a:xfrm>
            <a:off x="7164541" y="5884459"/>
            <a:ext cx="1657909" cy="654012"/>
          </a:xfrm>
          <a:prstGeom prst="rect">
            <a:avLst/>
          </a:prstGeom>
        </p:spPr>
        <p:txBody>
          <a:bodyPr/>
          <a:lstStyle>
            <a:lvl1pPr marL="0" indent="0">
              <a:lnSpc>
                <a:spcPts val="1100"/>
              </a:lnSpc>
              <a:spcBef>
                <a:spcPts val="0"/>
              </a:spcBef>
              <a:spcAft>
                <a:spcPts val="600"/>
              </a:spcAft>
              <a:buNone/>
              <a:defRPr sz="900" spc="-20" baseline="0">
                <a:solidFill>
                  <a:schemeClr val="accent5"/>
                </a:solidFill>
                <a:latin typeface="+mn-lt"/>
              </a:defRPr>
            </a:lvl1pPr>
            <a:lvl2pPr>
              <a:defRPr sz="1400"/>
            </a:lvl2pPr>
            <a:lvl3pPr>
              <a:defRPr sz="1400"/>
            </a:lvl3pPr>
            <a:lvl4pPr>
              <a:defRPr sz="1400"/>
            </a:lvl4pPr>
            <a:lvl5pPr>
              <a:defRPr sz="1400"/>
            </a:lvl5pPr>
          </a:lstStyle>
          <a:p>
            <a:pPr lvl="0"/>
            <a:r>
              <a:rPr lang="ru-RU" dirty="0">
                <a:effectLst/>
              </a:rPr>
              <a:t>Площадь: 350 –1500 м² </a:t>
            </a:r>
          </a:p>
          <a:p>
            <a:pPr lvl="0"/>
            <a:r>
              <a:rPr lang="ru-RU" dirty="0">
                <a:effectLst/>
              </a:rPr>
              <a:t>Уровень цен: низкий </a:t>
            </a:r>
          </a:p>
          <a:p>
            <a:pPr lvl="0"/>
            <a:r>
              <a:rPr lang="ru-RU" dirty="0">
                <a:effectLst/>
              </a:rPr>
              <a:t>Ассортимент: до 7 тыс. SK</a:t>
            </a:r>
          </a:p>
        </p:txBody>
      </p:sp>
      <p:sp>
        <p:nvSpPr>
          <p:cNvPr id="123" name="Текст 21">
            <a:extLst>
              <a:ext uri="{FF2B5EF4-FFF2-40B4-BE49-F238E27FC236}">
                <a16:creationId xmlns:a16="http://schemas.microsoft.com/office/drawing/2014/main" id="{0CF87B81-801B-466C-821A-2B60601B5794}"/>
              </a:ext>
            </a:extLst>
          </p:cNvPr>
          <p:cNvSpPr>
            <a:spLocks noGrp="1"/>
          </p:cNvSpPr>
          <p:nvPr>
            <p:ph type="body" sz="quarter" idx="98" hasCustomPrompt="1"/>
          </p:nvPr>
        </p:nvSpPr>
        <p:spPr>
          <a:xfrm>
            <a:off x="9452282" y="5884459"/>
            <a:ext cx="1657909" cy="654012"/>
          </a:xfrm>
          <a:prstGeom prst="rect">
            <a:avLst/>
          </a:prstGeom>
        </p:spPr>
        <p:txBody>
          <a:bodyPr/>
          <a:lstStyle>
            <a:lvl1pPr marL="0" indent="0">
              <a:lnSpc>
                <a:spcPts val="1100"/>
              </a:lnSpc>
              <a:spcBef>
                <a:spcPts val="0"/>
              </a:spcBef>
              <a:spcAft>
                <a:spcPts val="600"/>
              </a:spcAft>
              <a:buNone/>
              <a:defRPr sz="900" spc="-20" baseline="0">
                <a:solidFill>
                  <a:schemeClr val="accent5"/>
                </a:solidFill>
                <a:latin typeface="+mn-lt"/>
              </a:defRPr>
            </a:lvl1pPr>
            <a:lvl2pPr>
              <a:defRPr sz="1400"/>
            </a:lvl2pPr>
            <a:lvl3pPr>
              <a:defRPr sz="1400"/>
            </a:lvl3pPr>
            <a:lvl4pPr>
              <a:defRPr sz="1400"/>
            </a:lvl4pPr>
            <a:lvl5pPr>
              <a:defRPr sz="1400"/>
            </a:lvl5pPr>
          </a:lstStyle>
          <a:p>
            <a:pPr lvl="0"/>
            <a:r>
              <a:rPr lang="ru-RU" dirty="0">
                <a:effectLst/>
              </a:rPr>
              <a:t>Площадь: 350 –1500 м² </a:t>
            </a:r>
          </a:p>
          <a:p>
            <a:pPr lvl="0"/>
            <a:r>
              <a:rPr lang="ru-RU" dirty="0">
                <a:effectLst/>
              </a:rPr>
              <a:t>Уровень цен: низкий </a:t>
            </a:r>
          </a:p>
          <a:p>
            <a:pPr lvl="0"/>
            <a:r>
              <a:rPr lang="ru-RU" dirty="0">
                <a:effectLst/>
              </a:rPr>
              <a:t>Ассортимент: до 7 тыс. SK</a:t>
            </a:r>
          </a:p>
        </p:txBody>
      </p:sp>
    </p:spTree>
    <p:extLst>
      <p:ext uri="{BB962C8B-B14F-4D97-AF65-F5344CB8AC3E}">
        <p14:creationId xmlns:p14="http://schemas.microsoft.com/office/powerpoint/2010/main" val="11897230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Слайд с графиками 3">
    <p:spTree>
      <p:nvGrpSpPr>
        <p:cNvPr id="1" name=""/>
        <p:cNvGrpSpPr/>
        <p:nvPr/>
      </p:nvGrpSpPr>
      <p:grpSpPr>
        <a:xfrm>
          <a:off x="0" y="0"/>
          <a:ext cx="0" cy="0"/>
          <a:chOff x="0" y="0"/>
          <a:chExt cx="0" cy="0"/>
        </a:xfrm>
      </p:grpSpPr>
      <p:pic>
        <p:nvPicPr>
          <p:cNvPr id="3" name="Object 2" descr="preencoded.png">
            <a:extLst>
              <a:ext uri="{FF2B5EF4-FFF2-40B4-BE49-F238E27FC236}">
                <a16:creationId xmlns:a16="http://schemas.microsoft.com/office/drawing/2014/main" id="{52E9189C-73CA-4DC4-92B6-732F1A1839B5}"/>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428625" y="2562225"/>
            <a:ext cx="8477250" cy="9525"/>
          </a:xfrm>
          <a:prstGeom prst="rect">
            <a:avLst/>
          </a:prstGeom>
        </p:spPr>
      </p:pic>
      <p:pic>
        <p:nvPicPr>
          <p:cNvPr id="4" name="Object 3" descr="preencoded.png">
            <a:extLst>
              <a:ext uri="{FF2B5EF4-FFF2-40B4-BE49-F238E27FC236}">
                <a16:creationId xmlns:a16="http://schemas.microsoft.com/office/drawing/2014/main" id="{1488B3B4-5C52-44E8-8C57-E665410460E7}"/>
              </a:ext>
            </a:extLst>
          </p:cNvPr>
          <p:cNvPicPr>
            <a:picLocks noChangeAspect="1"/>
          </p:cNvPicPr>
          <p:nvPr userDrawn="1"/>
        </p:nvPicPr>
        <p:blipFill>
          <a:blip r:embed="rId4">
            <a:extLst>
              <a:ext uri="{96DAC541-7B7A-43D3-8B79-37D633B846F1}">
                <asvg:svgBlip xmlns="" xmlns:asvg="http://schemas.microsoft.com/office/drawing/2016/SVG/main" r:embed="rId5"/>
              </a:ext>
            </a:extLst>
          </a:blip>
          <a:srcRect/>
          <a:stretch/>
        </p:blipFill>
        <p:spPr>
          <a:xfrm>
            <a:off x="9572625" y="2562225"/>
            <a:ext cx="2190750" cy="9525"/>
          </a:xfrm>
          <a:prstGeom prst="rect">
            <a:avLst/>
          </a:prstGeom>
        </p:spPr>
      </p:pic>
      <p:sp>
        <p:nvSpPr>
          <p:cNvPr id="6" name="Полилиния: фигура 5">
            <a:extLst>
              <a:ext uri="{FF2B5EF4-FFF2-40B4-BE49-F238E27FC236}">
                <a16:creationId xmlns:a16="http://schemas.microsoft.com/office/drawing/2014/main" id="{F81DE856-421C-4646-92E5-BA1FD35191A8}"/>
              </a:ext>
            </a:extLst>
          </p:cNvPr>
          <p:cNvSpPr/>
          <p:nvPr/>
        </p:nvSpPr>
        <p:spPr>
          <a:xfrm>
            <a:off x="428625" y="2762250"/>
            <a:ext cx="2762250" cy="657225"/>
          </a:xfrm>
          <a:custGeom>
            <a:avLst/>
            <a:gdLst>
              <a:gd name="connsiteX0" fmla="*/ 0 w 2762250"/>
              <a:gd name="connsiteY0" fmla="*/ 0 h 657225"/>
              <a:gd name="connsiteX1" fmla="*/ 2762250 w 2762250"/>
              <a:gd name="connsiteY1" fmla="*/ 0 h 657225"/>
              <a:gd name="connsiteX2" fmla="*/ 2762250 w 2762250"/>
              <a:gd name="connsiteY2" fmla="*/ 657225 h 657225"/>
              <a:gd name="connsiteX3" fmla="*/ 0 w 2762250"/>
              <a:gd name="connsiteY3" fmla="*/ 657225 h 657225"/>
            </a:gdLst>
            <a:ahLst/>
            <a:cxnLst>
              <a:cxn ang="0">
                <a:pos x="connsiteX0" y="connsiteY0"/>
              </a:cxn>
              <a:cxn ang="0">
                <a:pos x="connsiteX1" y="connsiteY1"/>
              </a:cxn>
              <a:cxn ang="0">
                <a:pos x="connsiteX2" y="connsiteY2"/>
              </a:cxn>
              <a:cxn ang="0">
                <a:pos x="connsiteX3" y="connsiteY3"/>
              </a:cxn>
            </a:cxnLst>
            <a:rect l="l" t="t" r="r" b="b"/>
            <a:pathLst>
              <a:path w="2762250" h="657225">
                <a:moveTo>
                  <a:pt x="0" y="0"/>
                </a:moveTo>
                <a:lnTo>
                  <a:pt x="2762250" y="0"/>
                </a:lnTo>
                <a:lnTo>
                  <a:pt x="2762250" y="657225"/>
                </a:lnTo>
                <a:lnTo>
                  <a:pt x="0" y="657225"/>
                </a:lnTo>
                <a:close/>
              </a:path>
            </a:pathLst>
          </a:custGeom>
          <a:solidFill>
            <a:srgbClr val="E1E6E6"/>
          </a:solidFill>
          <a:ln w="4763" cap="flat">
            <a:noFill/>
            <a:prstDash val="solid"/>
            <a:miter/>
          </a:ln>
        </p:spPr>
        <p:txBody>
          <a:bodyPr rtlCol="0" anchor="ctr"/>
          <a:lstStyle/>
          <a:p>
            <a:endParaRPr lang="ru-RU"/>
          </a:p>
        </p:txBody>
      </p:sp>
      <p:sp>
        <p:nvSpPr>
          <p:cNvPr id="22" name="Полилиния: фигура 21">
            <a:extLst>
              <a:ext uri="{FF2B5EF4-FFF2-40B4-BE49-F238E27FC236}">
                <a16:creationId xmlns:a16="http://schemas.microsoft.com/office/drawing/2014/main" id="{1C14FF93-3F39-4B12-8B80-70394E278039}"/>
              </a:ext>
            </a:extLst>
          </p:cNvPr>
          <p:cNvSpPr/>
          <p:nvPr/>
        </p:nvSpPr>
        <p:spPr>
          <a:xfrm>
            <a:off x="428625" y="3514725"/>
            <a:ext cx="2762250" cy="657225"/>
          </a:xfrm>
          <a:custGeom>
            <a:avLst/>
            <a:gdLst>
              <a:gd name="connsiteX0" fmla="*/ 0 w 2762250"/>
              <a:gd name="connsiteY0" fmla="*/ 158 h 657225"/>
              <a:gd name="connsiteX1" fmla="*/ 2762250 w 2762250"/>
              <a:gd name="connsiteY1" fmla="*/ 158 h 657225"/>
              <a:gd name="connsiteX2" fmla="*/ 2762250 w 2762250"/>
              <a:gd name="connsiteY2" fmla="*/ 657383 h 657225"/>
              <a:gd name="connsiteX3" fmla="*/ 0 w 2762250"/>
              <a:gd name="connsiteY3" fmla="*/ 657383 h 657225"/>
            </a:gdLst>
            <a:ahLst/>
            <a:cxnLst>
              <a:cxn ang="0">
                <a:pos x="connsiteX0" y="connsiteY0"/>
              </a:cxn>
              <a:cxn ang="0">
                <a:pos x="connsiteX1" y="connsiteY1"/>
              </a:cxn>
              <a:cxn ang="0">
                <a:pos x="connsiteX2" y="connsiteY2"/>
              </a:cxn>
              <a:cxn ang="0">
                <a:pos x="connsiteX3" y="connsiteY3"/>
              </a:cxn>
            </a:cxnLst>
            <a:rect l="l" t="t" r="r" b="b"/>
            <a:pathLst>
              <a:path w="2762250" h="657225">
                <a:moveTo>
                  <a:pt x="0" y="158"/>
                </a:moveTo>
                <a:lnTo>
                  <a:pt x="2762250" y="158"/>
                </a:lnTo>
                <a:lnTo>
                  <a:pt x="2762250" y="657383"/>
                </a:lnTo>
                <a:lnTo>
                  <a:pt x="0" y="657383"/>
                </a:lnTo>
                <a:close/>
              </a:path>
            </a:pathLst>
          </a:custGeom>
          <a:solidFill>
            <a:srgbClr val="E1E6E6"/>
          </a:solidFill>
          <a:ln w="4763" cap="flat">
            <a:noFill/>
            <a:prstDash val="solid"/>
            <a:miter/>
          </a:ln>
        </p:spPr>
        <p:txBody>
          <a:bodyPr rtlCol="0" anchor="ctr"/>
          <a:lstStyle/>
          <a:p>
            <a:endParaRPr lang="ru-RU"/>
          </a:p>
        </p:txBody>
      </p:sp>
      <p:sp>
        <p:nvSpPr>
          <p:cNvPr id="25" name="Полилиния: фигура 24">
            <a:extLst>
              <a:ext uri="{FF2B5EF4-FFF2-40B4-BE49-F238E27FC236}">
                <a16:creationId xmlns:a16="http://schemas.microsoft.com/office/drawing/2014/main" id="{B551F05A-0474-4AF1-A4F7-BEE3BF95D0AF}"/>
              </a:ext>
            </a:extLst>
          </p:cNvPr>
          <p:cNvSpPr/>
          <p:nvPr/>
        </p:nvSpPr>
        <p:spPr>
          <a:xfrm>
            <a:off x="428625" y="4267200"/>
            <a:ext cx="2762250" cy="657225"/>
          </a:xfrm>
          <a:custGeom>
            <a:avLst/>
            <a:gdLst>
              <a:gd name="connsiteX0" fmla="*/ 0 w 2762250"/>
              <a:gd name="connsiteY0" fmla="*/ 316 h 657225"/>
              <a:gd name="connsiteX1" fmla="*/ 2762250 w 2762250"/>
              <a:gd name="connsiteY1" fmla="*/ 316 h 657225"/>
              <a:gd name="connsiteX2" fmla="*/ 2762250 w 2762250"/>
              <a:gd name="connsiteY2" fmla="*/ 657541 h 657225"/>
              <a:gd name="connsiteX3" fmla="*/ 0 w 2762250"/>
              <a:gd name="connsiteY3" fmla="*/ 657541 h 657225"/>
            </a:gdLst>
            <a:ahLst/>
            <a:cxnLst>
              <a:cxn ang="0">
                <a:pos x="connsiteX0" y="connsiteY0"/>
              </a:cxn>
              <a:cxn ang="0">
                <a:pos x="connsiteX1" y="connsiteY1"/>
              </a:cxn>
              <a:cxn ang="0">
                <a:pos x="connsiteX2" y="connsiteY2"/>
              </a:cxn>
              <a:cxn ang="0">
                <a:pos x="connsiteX3" y="connsiteY3"/>
              </a:cxn>
            </a:cxnLst>
            <a:rect l="l" t="t" r="r" b="b"/>
            <a:pathLst>
              <a:path w="2762250" h="657225">
                <a:moveTo>
                  <a:pt x="0" y="316"/>
                </a:moveTo>
                <a:lnTo>
                  <a:pt x="2762250" y="316"/>
                </a:lnTo>
                <a:lnTo>
                  <a:pt x="2762250" y="657541"/>
                </a:lnTo>
                <a:lnTo>
                  <a:pt x="0" y="657541"/>
                </a:lnTo>
                <a:close/>
              </a:path>
            </a:pathLst>
          </a:custGeom>
          <a:solidFill>
            <a:srgbClr val="E1E6E6"/>
          </a:solidFill>
          <a:ln w="4763" cap="flat">
            <a:noFill/>
            <a:prstDash val="solid"/>
            <a:miter/>
          </a:ln>
        </p:spPr>
        <p:txBody>
          <a:bodyPr rtlCol="0" anchor="ctr"/>
          <a:lstStyle/>
          <a:p>
            <a:endParaRPr lang="ru-RU"/>
          </a:p>
        </p:txBody>
      </p:sp>
      <p:sp>
        <p:nvSpPr>
          <p:cNvPr id="28" name="Полилиния: фигура 27">
            <a:extLst>
              <a:ext uri="{FF2B5EF4-FFF2-40B4-BE49-F238E27FC236}">
                <a16:creationId xmlns:a16="http://schemas.microsoft.com/office/drawing/2014/main" id="{B63CB4B7-FEFF-4725-B322-59246A688162}"/>
              </a:ext>
            </a:extLst>
          </p:cNvPr>
          <p:cNvSpPr/>
          <p:nvPr/>
        </p:nvSpPr>
        <p:spPr>
          <a:xfrm>
            <a:off x="428625" y="5019675"/>
            <a:ext cx="2762250" cy="657225"/>
          </a:xfrm>
          <a:custGeom>
            <a:avLst/>
            <a:gdLst>
              <a:gd name="connsiteX0" fmla="*/ 0 w 2762250"/>
              <a:gd name="connsiteY0" fmla="*/ 474 h 657225"/>
              <a:gd name="connsiteX1" fmla="*/ 2762250 w 2762250"/>
              <a:gd name="connsiteY1" fmla="*/ 474 h 657225"/>
              <a:gd name="connsiteX2" fmla="*/ 2762250 w 2762250"/>
              <a:gd name="connsiteY2" fmla="*/ 657699 h 657225"/>
              <a:gd name="connsiteX3" fmla="*/ 0 w 2762250"/>
              <a:gd name="connsiteY3" fmla="*/ 657699 h 657225"/>
            </a:gdLst>
            <a:ahLst/>
            <a:cxnLst>
              <a:cxn ang="0">
                <a:pos x="connsiteX0" y="connsiteY0"/>
              </a:cxn>
              <a:cxn ang="0">
                <a:pos x="connsiteX1" y="connsiteY1"/>
              </a:cxn>
              <a:cxn ang="0">
                <a:pos x="connsiteX2" y="connsiteY2"/>
              </a:cxn>
              <a:cxn ang="0">
                <a:pos x="connsiteX3" y="connsiteY3"/>
              </a:cxn>
            </a:cxnLst>
            <a:rect l="l" t="t" r="r" b="b"/>
            <a:pathLst>
              <a:path w="2762250" h="657225">
                <a:moveTo>
                  <a:pt x="0" y="474"/>
                </a:moveTo>
                <a:lnTo>
                  <a:pt x="2762250" y="474"/>
                </a:lnTo>
                <a:lnTo>
                  <a:pt x="2762250" y="657699"/>
                </a:lnTo>
                <a:lnTo>
                  <a:pt x="0" y="657699"/>
                </a:lnTo>
                <a:close/>
              </a:path>
            </a:pathLst>
          </a:custGeom>
          <a:solidFill>
            <a:srgbClr val="E1E6E6"/>
          </a:solidFill>
          <a:ln w="4763" cap="flat">
            <a:noFill/>
            <a:prstDash val="solid"/>
            <a:miter/>
          </a:ln>
        </p:spPr>
        <p:txBody>
          <a:bodyPr rtlCol="0" anchor="ctr"/>
          <a:lstStyle/>
          <a:p>
            <a:endParaRPr lang="ru-RU"/>
          </a:p>
        </p:txBody>
      </p:sp>
      <p:sp>
        <p:nvSpPr>
          <p:cNvPr id="31" name="Полилиния: фигура 30">
            <a:extLst>
              <a:ext uri="{FF2B5EF4-FFF2-40B4-BE49-F238E27FC236}">
                <a16:creationId xmlns:a16="http://schemas.microsoft.com/office/drawing/2014/main" id="{A7146FBD-BCB2-4A0A-91A2-5108214E3508}"/>
              </a:ext>
            </a:extLst>
          </p:cNvPr>
          <p:cNvSpPr/>
          <p:nvPr/>
        </p:nvSpPr>
        <p:spPr>
          <a:xfrm>
            <a:off x="428625" y="5772150"/>
            <a:ext cx="2762250" cy="657225"/>
          </a:xfrm>
          <a:custGeom>
            <a:avLst/>
            <a:gdLst>
              <a:gd name="connsiteX0" fmla="*/ 0 w 2762250"/>
              <a:gd name="connsiteY0" fmla="*/ 632 h 657225"/>
              <a:gd name="connsiteX1" fmla="*/ 2762250 w 2762250"/>
              <a:gd name="connsiteY1" fmla="*/ 632 h 657225"/>
              <a:gd name="connsiteX2" fmla="*/ 2762250 w 2762250"/>
              <a:gd name="connsiteY2" fmla="*/ 657857 h 657225"/>
              <a:gd name="connsiteX3" fmla="*/ 0 w 2762250"/>
              <a:gd name="connsiteY3" fmla="*/ 657857 h 657225"/>
            </a:gdLst>
            <a:ahLst/>
            <a:cxnLst>
              <a:cxn ang="0">
                <a:pos x="connsiteX0" y="connsiteY0"/>
              </a:cxn>
              <a:cxn ang="0">
                <a:pos x="connsiteX1" y="connsiteY1"/>
              </a:cxn>
              <a:cxn ang="0">
                <a:pos x="connsiteX2" y="connsiteY2"/>
              </a:cxn>
              <a:cxn ang="0">
                <a:pos x="connsiteX3" y="connsiteY3"/>
              </a:cxn>
            </a:cxnLst>
            <a:rect l="l" t="t" r="r" b="b"/>
            <a:pathLst>
              <a:path w="2762250" h="657225">
                <a:moveTo>
                  <a:pt x="0" y="632"/>
                </a:moveTo>
                <a:lnTo>
                  <a:pt x="2762250" y="632"/>
                </a:lnTo>
                <a:lnTo>
                  <a:pt x="2762250" y="657857"/>
                </a:lnTo>
                <a:lnTo>
                  <a:pt x="0" y="657857"/>
                </a:lnTo>
                <a:close/>
              </a:path>
            </a:pathLst>
          </a:custGeom>
          <a:solidFill>
            <a:srgbClr val="E1E6E6"/>
          </a:solidFill>
          <a:ln w="4763" cap="flat">
            <a:noFill/>
            <a:prstDash val="solid"/>
            <a:miter/>
          </a:ln>
        </p:spPr>
        <p:txBody>
          <a:bodyPr rtlCol="0" anchor="ctr"/>
          <a:lstStyle/>
          <a:p>
            <a:endParaRPr lang="ru-RU"/>
          </a:p>
        </p:txBody>
      </p:sp>
      <p:sp>
        <p:nvSpPr>
          <p:cNvPr id="56" name="Полилиния: фигура 55">
            <a:extLst>
              <a:ext uri="{FF2B5EF4-FFF2-40B4-BE49-F238E27FC236}">
                <a16:creationId xmlns:a16="http://schemas.microsoft.com/office/drawing/2014/main" id="{7329108D-D38B-4E98-9293-7609425CE564}"/>
              </a:ext>
            </a:extLst>
          </p:cNvPr>
          <p:cNvSpPr/>
          <p:nvPr/>
        </p:nvSpPr>
        <p:spPr>
          <a:xfrm>
            <a:off x="3286125" y="2762250"/>
            <a:ext cx="1333500" cy="657225"/>
          </a:xfrm>
          <a:custGeom>
            <a:avLst/>
            <a:gdLst>
              <a:gd name="connsiteX0" fmla="*/ 0 w 1333500"/>
              <a:gd name="connsiteY0" fmla="*/ 0 h 657225"/>
              <a:gd name="connsiteX1" fmla="*/ 1333500 w 1333500"/>
              <a:gd name="connsiteY1" fmla="*/ 0 h 657225"/>
              <a:gd name="connsiteX2" fmla="*/ 1333500 w 1333500"/>
              <a:gd name="connsiteY2" fmla="*/ 657225 h 657225"/>
              <a:gd name="connsiteX3" fmla="*/ 0 w 1333500"/>
              <a:gd name="connsiteY3" fmla="*/ 657225 h 657225"/>
            </a:gdLst>
            <a:ahLst/>
            <a:cxnLst>
              <a:cxn ang="0">
                <a:pos x="connsiteX0" y="connsiteY0"/>
              </a:cxn>
              <a:cxn ang="0">
                <a:pos x="connsiteX1" y="connsiteY1"/>
              </a:cxn>
              <a:cxn ang="0">
                <a:pos x="connsiteX2" y="connsiteY2"/>
              </a:cxn>
              <a:cxn ang="0">
                <a:pos x="connsiteX3" y="connsiteY3"/>
              </a:cxn>
            </a:cxnLst>
            <a:rect l="l" t="t" r="r" b="b"/>
            <a:pathLst>
              <a:path w="1333500" h="657225">
                <a:moveTo>
                  <a:pt x="0" y="0"/>
                </a:moveTo>
                <a:lnTo>
                  <a:pt x="1333500" y="0"/>
                </a:lnTo>
                <a:lnTo>
                  <a:pt x="1333500" y="657225"/>
                </a:lnTo>
                <a:lnTo>
                  <a:pt x="0" y="657225"/>
                </a:lnTo>
                <a:close/>
              </a:path>
            </a:pathLst>
          </a:custGeom>
          <a:solidFill>
            <a:srgbClr val="EBF0F0"/>
          </a:solidFill>
          <a:ln w="4763" cap="flat">
            <a:noFill/>
            <a:prstDash val="solid"/>
            <a:miter/>
          </a:ln>
        </p:spPr>
        <p:txBody>
          <a:bodyPr rtlCol="0" anchor="ctr"/>
          <a:lstStyle/>
          <a:p>
            <a:endParaRPr lang="ru-RU"/>
          </a:p>
        </p:txBody>
      </p:sp>
      <p:sp>
        <p:nvSpPr>
          <p:cNvPr id="57" name="Полилиния: фигура 56">
            <a:extLst>
              <a:ext uri="{FF2B5EF4-FFF2-40B4-BE49-F238E27FC236}">
                <a16:creationId xmlns:a16="http://schemas.microsoft.com/office/drawing/2014/main" id="{CAC36507-2268-42CD-9715-0963F609EC90}"/>
              </a:ext>
            </a:extLst>
          </p:cNvPr>
          <p:cNvSpPr/>
          <p:nvPr/>
        </p:nvSpPr>
        <p:spPr>
          <a:xfrm>
            <a:off x="4714875" y="2762250"/>
            <a:ext cx="1333500" cy="657225"/>
          </a:xfrm>
          <a:custGeom>
            <a:avLst/>
            <a:gdLst>
              <a:gd name="connsiteX0" fmla="*/ 0 w 1333500"/>
              <a:gd name="connsiteY0" fmla="*/ 0 h 657225"/>
              <a:gd name="connsiteX1" fmla="*/ 1333500 w 1333500"/>
              <a:gd name="connsiteY1" fmla="*/ 0 h 657225"/>
              <a:gd name="connsiteX2" fmla="*/ 1333500 w 1333500"/>
              <a:gd name="connsiteY2" fmla="*/ 657225 h 657225"/>
              <a:gd name="connsiteX3" fmla="*/ 0 w 1333500"/>
              <a:gd name="connsiteY3" fmla="*/ 657225 h 657225"/>
            </a:gdLst>
            <a:ahLst/>
            <a:cxnLst>
              <a:cxn ang="0">
                <a:pos x="connsiteX0" y="connsiteY0"/>
              </a:cxn>
              <a:cxn ang="0">
                <a:pos x="connsiteX1" y="connsiteY1"/>
              </a:cxn>
              <a:cxn ang="0">
                <a:pos x="connsiteX2" y="connsiteY2"/>
              </a:cxn>
              <a:cxn ang="0">
                <a:pos x="connsiteX3" y="connsiteY3"/>
              </a:cxn>
            </a:cxnLst>
            <a:rect l="l" t="t" r="r" b="b"/>
            <a:pathLst>
              <a:path w="1333500" h="657225">
                <a:moveTo>
                  <a:pt x="0" y="0"/>
                </a:moveTo>
                <a:lnTo>
                  <a:pt x="1333500" y="0"/>
                </a:lnTo>
                <a:lnTo>
                  <a:pt x="1333500" y="657225"/>
                </a:lnTo>
                <a:lnTo>
                  <a:pt x="0" y="657225"/>
                </a:lnTo>
                <a:close/>
              </a:path>
            </a:pathLst>
          </a:custGeom>
          <a:solidFill>
            <a:srgbClr val="EBF0F0"/>
          </a:solidFill>
          <a:ln w="4763" cap="flat">
            <a:noFill/>
            <a:prstDash val="solid"/>
            <a:miter/>
          </a:ln>
        </p:spPr>
        <p:txBody>
          <a:bodyPr rtlCol="0" anchor="ctr"/>
          <a:lstStyle/>
          <a:p>
            <a:endParaRPr lang="ru-RU"/>
          </a:p>
        </p:txBody>
      </p:sp>
      <p:sp>
        <p:nvSpPr>
          <p:cNvPr id="58" name="Полилиния: фигура 57">
            <a:extLst>
              <a:ext uri="{FF2B5EF4-FFF2-40B4-BE49-F238E27FC236}">
                <a16:creationId xmlns:a16="http://schemas.microsoft.com/office/drawing/2014/main" id="{A02C6C91-F253-4FFE-88BD-1AAFCA359A07}"/>
              </a:ext>
            </a:extLst>
          </p:cNvPr>
          <p:cNvSpPr/>
          <p:nvPr/>
        </p:nvSpPr>
        <p:spPr>
          <a:xfrm>
            <a:off x="6143625" y="2762250"/>
            <a:ext cx="1333500" cy="657225"/>
          </a:xfrm>
          <a:custGeom>
            <a:avLst/>
            <a:gdLst>
              <a:gd name="connsiteX0" fmla="*/ 0 w 1333500"/>
              <a:gd name="connsiteY0" fmla="*/ 0 h 657225"/>
              <a:gd name="connsiteX1" fmla="*/ 1333500 w 1333500"/>
              <a:gd name="connsiteY1" fmla="*/ 0 h 657225"/>
              <a:gd name="connsiteX2" fmla="*/ 1333500 w 1333500"/>
              <a:gd name="connsiteY2" fmla="*/ 657225 h 657225"/>
              <a:gd name="connsiteX3" fmla="*/ 0 w 1333500"/>
              <a:gd name="connsiteY3" fmla="*/ 657225 h 657225"/>
            </a:gdLst>
            <a:ahLst/>
            <a:cxnLst>
              <a:cxn ang="0">
                <a:pos x="connsiteX0" y="connsiteY0"/>
              </a:cxn>
              <a:cxn ang="0">
                <a:pos x="connsiteX1" y="connsiteY1"/>
              </a:cxn>
              <a:cxn ang="0">
                <a:pos x="connsiteX2" y="connsiteY2"/>
              </a:cxn>
              <a:cxn ang="0">
                <a:pos x="connsiteX3" y="connsiteY3"/>
              </a:cxn>
            </a:cxnLst>
            <a:rect l="l" t="t" r="r" b="b"/>
            <a:pathLst>
              <a:path w="1333500" h="657225">
                <a:moveTo>
                  <a:pt x="0" y="0"/>
                </a:moveTo>
                <a:lnTo>
                  <a:pt x="1333500" y="0"/>
                </a:lnTo>
                <a:lnTo>
                  <a:pt x="1333500" y="657225"/>
                </a:lnTo>
                <a:lnTo>
                  <a:pt x="0" y="657225"/>
                </a:lnTo>
                <a:close/>
              </a:path>
            </a:pathLst>
          </a:custGeom>
          <a:solidFill>
            <a:srgbClr val="EBF0F0"/>
          </a:solidFill>
          <a:ln w="4763" cap="flat">
            <a:noFill/>
            <a:prstDash val="solid"/>
            <a:miter/>
          </a:ln>
        </p:spPr>
        <p:txBody>
          <a:bodyPr rtlCol="0" anchor="ctr"/>
          <a:lstStyle/>
          <a:p>
            <a:endParaRPr lang="ru-RU"/>
          </a:p>
        </p:txBody>
      </p:sp>
      <p:sp>
        <p:nvSpPr>
          <p:cNvPr id="59" name="Полилиния: фигура 58">
            <a:extLst>
              <a:ext uri="{FF2B5EF4-FFF2-40B4-BE49-F238E27FC236}">
                <a16:creationId xmlns:a16="http://schemas.microsoft.com/office/drawing/2014/main" id="{6B495C1C-5111-49E3-9086-FC1AF10DFEBA}"/>
              </a:ext>
            </a:extLst>
          </p:cNvPr>
          <p:cNvSpPr/>
          <p:nvPr/>
        </p:nvSpPr>
        <p:spPr>
          <a:xfrm>
            <a:off x="7572375" y="2762250"/>
            <a:ext cx="1333500" cy="657225"/>
          </a:xfrm>
          <a:custGeom>
            <a:avLst/>
            <a:gdLst>
              <a:gd name="connsiteX0" fmla="*/ 0 w 1333500"/>
              <a:gd name="connsiteY0" fmla="*/ 0 h 657225"/>
              <a:gd name="connsiteX1" fmla="*/ 1333500 w 1333500"/>
              <a:gd name="connsiteY1" fmla="*/ 0 h 657225"/>
              <a:gd name="connsiteX2" fmla="*/ 1333500 w 1333500"/>
              <a:gd name="connsiteY2" fmla="*/ 657225 h 657225"/>
              <a:gd name="connsiteX3" fmla="*/ 0 w 1333500"/>
              <a:gd name="connsiteY3" fmla="*/ 657225 h 657225"/>
            </a:gdLst>
            <a:ahLst/>
            <a:cxnLst>
              <a:cxn ang="0">
                <a:pos x="connsiteX0" y="connsiteY0"/>
              </a:cxn>
              <a:cxn ang="0">
                <a:pos x="connsiteX1" y="connsiteY1"/>
              </a:cxn>
              <a:cxn ang="0">
                <a:pos x="connsiteX2" y="connsiteY2"/>
              </a:cxn>
              <a:cxn ang="0">
                <a:pos x="connsiteX3" y="connsiteY3"/>
              </a:cxn>
            </a:cxnLst>
            <a:rect l="l" t="t" r="r" b="b"/>
            <a:pathLst>
              <a:path w="1333500" h="657225">
                <a:moveTo>
                  <a:pt x="0" y="0"/>
                </a:moveTo>
                <a:lnTo>
                  <a:pt x="1333500" y="0"/>
                </a:lnTo>
                <a:lnTo>
                  <a:pt x="1333500" y="657225"/>
                </a:lnTo>
                <a:lnTo>
                  <a:pt x="0" y="657225"/>
                </a:lnTo>
                <a:close/>
              </a:path>
            </a:pathLst>
          </a:custGeom>
          <a:solidFill>
            <a:srgbClr val="EBF0F0"/>
          </a:solidFill>
          <a:ln w="4763" cap="flat">
            <a:noFill/>
            <a:prstDash val="solid"/>
            <a:miter/>
          </a:ln>
        </p:spPr>
        <p:txBody>
          <a:bodyPr rtlCol="0" anchor="ctr"/>
          <a:lstStyle/>
          <a:p>
            <a:endParaRPr lang="ru-RU"/>
          </a:p>
        </p:txBody>
      </p:sp>
      <p:sp>
        <p:nvSpPr>
          <p:cNvPr id="60" name="Полилиния: фигура 59">
            <a:extLst>
              <a:ext uri="{FF2B5EF4-FFF2-40B4-BE49-F238E27FC236}">
                <a16:creationId xmlns:a16="http://schemas.microsoft.com/office/drawing/2014/main" id="{199C67E1-106C-466E-A810-06AF98A77D3F}"/>
              </a:ext>
            </a:extLst>
          </p:cNvPr>
          <p:cNvSpPr/>
          <p:nvPr/>
        </p:nvSpPr>
        <p:spPr>
          <a:xfrm>
            <a:off x="3286125" y="3514725"/>
            <a:ext cx="1333500" cy="657225"/>
          </a:xfrm>
          <a:custGeom>
            <a:avLst/>
            <a:gdLst>
              <a:gd name="connsiteX0" fmla="*/ 0 w 1333500"/>
              <a:gd name="connsiteY0" fmla="*/ 0 h 657225"/>
              <a:gd name="connsiteX1" fmla="*/ 1333500 w 1333500"/>
              <a:gd name="connsiteY1" fmla="*/ 0 h 657225"/>
              <a:gd name="connsiteX2" fmla="*/ 1333500 w 1333500"/>
              <a:gd name="connsiteY2" fmla="*/ 657225 h 657225"/>
              <a:gd name="connsiteX3" fmla="*/ 0 w 1333500"/>
              <a:gd name="connsiteY3" fmla="*/ 657225 h 657225"/>
            </a:gdLst>
            <a:ahLst/>
            <a:cxnLst>
              <a:cxn ang="0">
                <a:pos x="connsiteX0" y="connsiteY0"/>
              </a:cxn>
              <a:cxn ang="0">
                <a:pos x="connsiteX1" y="connsiteY1"/>
              </a:cxn>
              <a:cxn ang="0">
                <a:pos x="connsiteX2" y="connsiteY2"/>
              </a:cxn>
              <a:cxn ang="0">
                <a:pos x="connsiteX3" y="connsiteY3"/>
              </a:cxn>
            </a:cxnLst>
            <a:rect l="l" t="t" r="r" b="b"/>
            <a:pathLst>
              <a:path w="1333500" h="657225">
                <a:moveTo>
                  <a:pt x="0" y="0"/>
                </a:moveTo>
                <a:lnTo>
                  <a:pt x="1333500" y="0"/>
                </a:lnTo>
                <a:lnTo>
                  <a:pt x="1333500" y="657225"/>
                </a:lnTo>
                <a:lnTo>
                  <a:pt x="0" y="657225"/>
                </a:lnTo>
                <a:close/>
              </a:path>
            </a:pathLst>
          </a:custGeom>
          <a:solidFill>
            <a:srgbClr val="EBF0F0"/>
          </a:solidFill>
          <a:ln w="4763" cap="flat">
            <a:noFill/>
            <a:prstDash val="solid"/>
            <a:miter/>
          </a:ln>
        </p:spPr>
        <p:txBody>
          <a:bodyPr rtlCol="0" anchor="ctr"/>
          <a:lstStyle/>
          <a:p>
            <a:endParaRPr lang="ru-RU"/>
          </a:p>
        </p:txBody>
      </p:sp>
      <p:sp>
        <p:nvSpPr>
          <p:cNvPr id="61" name="Полилиния: фигура 60">
            <a:extLst>
              <a:ext uri="{FF2B5EF4-FFF2-40B4-BE49-F238E27FC236}">
                <a16:creationId xmlns:a16="http://schemas.microsoft.com/office/drawing/2014/main" id="{EB107B0C-A0EB-4CD6-8654-DBB159080404}"/>
              </a:ext>
            </a:extLst>
          </p:cNvPr>
          <p:cNvSpPr/>
          <p:nvPr/>
        </p:nvSpPr>
        <p:spPr>
          <a:xfrm>
            <a:off x="4714875" y="3514725"/>
            <a:ext cx="1333500" cy="657225"/>
          </a:xfrm>
          <a:custGeom>
            <a:avLst/>
            <a:gdLst>
              <a:gd name="connsiteX0" fmla="*/ 0 w 1333500"/>
              <a:gd name="connsiteY0" fmla="*/ 0 h 657225"/>
              <a:gd name="connsiteX1" fmla="*/ 1333500 w 1333500"/>
              <a:gd name="connsiteY1" fmla="*/ 0 h 657225"/>
              <a:gd name="connsiteX2" fmla="*/ 1333500 w 1333500"/>
              <a:gd name="connsiteY2" fmla="*/ 657225 h 657225"/>
              <a:gd name="connsiteX3" fmla="*/ 0 w 1333500"/>
              <a:gd name="connsiteY3" fmla="*/ 657225 h 657225"/>
            </a:gdLst>
            <a:ahLst/>
            <a:cxnLst>
              <a:cxn ang="0">
                <a:pos x="connsiteX0" y="connsiteY0"/>
              </a:cxn>
              <a:cxn ang="0">
                <a:pos x="connsiteX1" y="connsiteY1"/>
              </a:cxn>
              <a:cxn ang="0">
                <a:pos x="connsiteX2" y="connsiteY2"/>
              </a:cxn>
              <a:cxn ang="0">
                <a:pos x="connsiteX3" y="connsiteY3"/>
              </a:cxn>
            </a:cxnLst>
            <a:rect l="l" t="t" r="r" b="b"/>
            <a:pathLst>
              <a:path w="1333500" h="657225">
                <a:moveTo>
                  <a:pt x="0" y="0"/>
                </a:moveTo>
                <a:lnTo>
                  <a:pt x="1333500" y="0"/>
                </a:lnTo>
                <a:lnTo>
                  <a:pt x="1333500" y="657225"/>
                </a:lnTo>
                <a:lnTo>
                  <a:pt x="0" y="657225"/>
                </a:lnTo>
                <a:close/>
              </a:path>
            </a:pathLst>
          </a:custGeom>
          <a:solidFill>
            <a:srgbClr val="EBF0F0"/>
          </a:solidFill>
          <a:ln w="4763" cap="flat">
            <a:noFill/>
            <a:prstDash val="solid"/>
            <a:miter/>
          </a:ln>
        </p:spPr>
        <p:txBody>
          <a:bodyPr rtlCol="0" anchor="ctr"/>
          <a:lstStyle/>
          <a:p>
            <a:endParaRPr lang="ru-RU"/>
          </a:p>
        </p:txBody>
      </p:sp>
      <p:sp>
        <p:nvSpPr>
          <p:cNvPr id="62" name="Полилиния: фигура 61">
            <a:extLst>
              <a:ext uri="{FF2B5EF4-FFF2-40B4-BE49-F238E27FC236}">
                <a16:creationId xmlns:a16="http://schemas.microsoft.com/office/drawing/2014/main" id="{2345B0B1-FF6B-4705-8D4D-688BE7CF2098}"/>
              </a:ext>
            </a:extLst>
          </p:cNvPr>
          <p:cNvSpPr/>
          <p:nvPr/>
        </p:nvSpPr>
        <p:spPr>
          <a:xfrm>
            <a:off x="6143625" y="3514725"/>
            <a:ext cx="1333500" cy="657225"/>
          </a:xfrm>
          <a:custGeom>
            <a:avLst/>
            <a:gdLst>
              <a:gd name="connsiteX0" fmla="*/ 0 w 1333500"/>
              <a:gd name="connsiteY0" fmla="*/ 0 h 657225"/>
              <a:gd name="connsiteX1" fmla="*/ 1333500 w 1333500"/>
              <a:gd name="connsiteY1" fmla="*/ 0 h 657225"/>
              <a:gd name="connsiteX2" fmla="*/ 1333500 w 1333500"/>
              <a:gd name="connsiteY2" fmla="*/ 657225 h 657225"/>
              <a:gd name="connsiteX3" fmla="*/ 0 w 1333500"/>
              <a:gd name="connsiteY3" fmla="*/ 657225 h 657225"/>
            </a:gdLst>
            <a:ahLst/>
            <a:cxnLst>
              <a:cxn ang="0">
                <a:pos x="connsiteX0" y="connsiteY0"/>
              </a:cxn>
              <a:cxn ang="0">
                <a:pos x="connsiteX1" y="connsiteY1"/>
              </a:cxn>
              <a:cxn ang="0">
                <a:pos x="connsiteX2" y="connsiteY2"/>
              </a:cxn>
              <a:cxn ang="0">
                <a:pos x="connsiteX3" y="connsiteY3"/>
              </a:cxn>
            </a:cxnLst>
            <a:rect l="l" t="t" r="r" b="b"/>
            <a:pathLst>
              <a:path w="1333500" h="657225">
                <a:moveTo>
                  <a:pt x="0" y="0"/>
                </a:moveTo>
                <a:lnTo>
                  <a:pt x="1333500" y="0"/>
                </a:lnTo>
                <a:lnTo>
                  <a:pt x="1333500" y="657225"/>
                </a:lnTo>
                <a:lnTo>
                  <a:pt x="0" y="657225"/>
                </a:lnTo>
                <a:close/>
              </a:path>
            </a:pathLst>
          </a:custGeom>
          <a:solidFill>
            <a:srgbClr val="EBF0F0"/>
          </a:solidFill>
          <a:ln w="4763" cap="flat">
            <a:noFill/>
            <a:prstDash val="solid"/>
            <a:miter/>
          </a:ln>
        </p:spPr>
        <p:txBody>
          <a:bodyPr rtlCol="0" anchor="ctr"/>
          <a:lstStyle/>
          <a:p>
            <a:endParaRPr lang="ru-RU"/>
          </a:p>
        </p:txBody>
      </p:sp>
      <p:sp>
        <p:nvSpPr>
          <p:cNvPr id="63" name="Полилиния: фигура 62">
            <a:extLst>
              <a:ext uri="{FF2B5EF4-FFF2-40B4-BE49-F238E27FC236}">
                <a16:creationId xmlns:a16="http://schemas.microsoft.com/office/drawing/2014/main" id="{8BBAD5DC-8C9E-4D67-9A2E-AA3260CAA790}"/>
              </a:ext>
            </a:extLst>
          </p:cNvPr>
          <p:cNvSpPr/>
          <p:nvPr/>
        </p:nvSpPr>
        <p:spPr>
          <a:xfrm>
            <a:off x="7572375" y="3514725"/>
            <a:ext cx="1333500" cy="657225"/>
          </a:xfrm>
          <a:custGeom>
            <a:avLst/>
            <a:gdLst>
              <a:gd name="connsiteX0" fmla="*/ 0 w 1333500"/>
              <a:gd name="connsiteY0" fmla="*/ 0 h 657225"/>
              <a:gd name="connsiteX1" fmla="*/ 1333500 w 1333500"/>
              <a:gd name="connsiteY1" fmla="*/ 0 h 657225"/>
              <a:gd name="connsiteX2" fmla="*/ 1333500 w 1333500"/>
              <a:gd name="connsiteY2" fmla="*/ 657225 h 657225"/>
              <a:gd name="connsiteX3" fmla="*/ 0 w 1333500"/>
              <a:gd name="connsiteY3" fmla="*/ 657225 h 657225"/>
            </a:gdLst>
            <a:ahLst/>
            <a:cxnLst>
              <a:cxn ang="0">
                <a:pos x="connsiteX0" y="connsiteY0"/>
              </a:cxn>
              <a:cxn ang="0">
                <a:pos x="connsiteX1" y="connsiteY1"/>
              </a:cxn>
              <a:cxn ang="0">
                <a:pos x="connsiteX2" y="connsiteY2"/>
              </a:cxn>
              <a:cxn ang="0">
                <a:pos x="connsiteX3" y="connsiteY3"/>
              </a:cxn>
            </a:cxnLst>
            <a:rect l="l" t="t" r="r" b="b"/>
            <a:pathLst>
              <a:path w="1333500" h="657225">
                <a:moveTo>
                  <a:pt x="0" y="0"/>
                </a:moveTo>
                <a:lnTo>
                  <a:pt x="1333500" y="0"/>
                </a:lnTo>
                <a:lnTo>
                  <a:pt x="1333500" y="657225"/>
                </a:lnTo>
                <a:lnTo>
                  <a:pt x="0" y="657225"/>
                </a:lnTo>
                <a:close/>
              </a:path>
            </a:pathLst>
          </a:custGeom>
          <a:solidFill>
            <a:srgbClr val="EBF0F0"/>
          </a:solidFill>
          <a:ln w="4763" cap="flat">
            <a:noFill/>
            <a:prstDash val="solid"/>
            <a:miter/>
          </a:ln>
        </p:spPr>
        <p:txBody>
          <a:bodyPr rtlCol="0" anchor="ctr"/>
          <a:lstStyle/>
          <a:p>
            <a:endParaRPr lang="ru-RU"/>
          </a:p>
        </p:txBody>
      </p:sp>
      <p:sp>
        <p:nvSpPr>
          <p:cNvPr id="64" name="Полилиния: фигура 63">
            <a:extLst>
              <a:ext uri="{FF2B5EF4-FFF2-40B4-BE49-F238E27FC236}">
                <a16:creationId xmlns:a16="http://schemas.microsoft.com/office/drawing/2014/main" id="{416AC685-7D29-4FAB-B694-3879B282AF50}"/>
              </a:ext>
            </a:extLst>
          </p:cNvPr>
          <p:cNvSpPr/>
          <p:nvPr/>
        </p:nvSpPr>
        <p:spPr>
          <a:xfrm>
            <a:off x="3286125" y="4267200"/>
            <a:ext cx="1333500" cy="657225"/>
          </a:xfrm>
          <a:custGeom>
            <a:avLst/>
            <a:gdLst>
              <a:gd name="connsiteX0" fmla="*/ 0 w 1333500"/>
              <a:gd name="connsiteY0" fmla="*/ 0 h 657225"/>
              <a:gd name="connsiteX1" fmla="*/ 1333500 w 1333500"/>
              <a:gd name="connsiteY1" fmla="*/ 0 h 657225"/>
              <a:gd name="connsiteX2" fmla="*/ 1333500 w 1333500"/>
              <a:gd name="connsiteY2" fmla="*/ 657225 h 657225"/>
              <a:gd name="connsiteX3" fmla="*/ 0 w 1333500"/>
              <a:gd name="connsiteY3" fmla="*/ 657225 h 657225"/>
            </a:gdLst>
            <a:ahLst/>
            <a:cxnLst>
              <a:cxn ang="0">
                <a:pos x="connsiteX0" y="connsiteY0"/>
              </a:cxn>
              <a:cxn ang="0">
                <a:pos x="connsiteX1" y="connsiteY1"/>
              </a:cxn>
              <a:cxn ang="0">
                <a:pos x="connsiteX2" y="connsiteY2"/>
              </a:cxn>
              <a:cxn ang="0">
                <a:pos x="connsiteX3" y="connsiteY3"/>
              </a:cxn>
            </a:cxnLst>
            <a:rect l="l" t="t" r="r" b="b"/>
            <a:pathLst>
              <a:path w="1333500" h="657225">
                <a:moveTo>
                  <a:pt x="0" y="0"/>
                </a:moveTo>
                <a:lnTo>
                  <a:pt x="1333500" y="0"/>
                </a:lnTo>
                <a:lnTo>
                  <a:pt x="1333500" y="657225"/>
                </a:lnTo>
                <a:lnTo>
                  <a:pt x="0" y="657225"/>
                </a:lnTo>
                <a:close/>
              </a:path>
            </a:pathLst>
          </a:custGeom>
          <a:solidFill>
            <a:srgbClr val="EBF0F0"/>
          </a:solidFill>
          <a:ln w="4763" cap="flat">
            <a:noFill/>
            <a:prstDash val="solid"/>
            <a:miter/>
          </a:ln>
        </p:spPr>
        <p:txBody>
          <a:bodyPr rtlCol="0" anchor="ctr"/>
          <a:lstStyle/>
          <a:p>
            <a:endParaRPr lang="ru-RU"/>
          </a:p>
        </p:txBody>
      </p:sp>
      <p:sp>
        <p:nvSpPr>
          <p:cNvPr id="65" name="Полилиния: фигура 64">
            <a:extLst>
              <a:ext uri="{FF2B5EF4-FFF2-40B4-BE49-F238E27FC236}">
                <a16:creationId xmlns:a16="http://schemas.microsoft.com/office/drawing/2014/main" id="{513AF814-1400-4223-9EB5-67C886B5B0DC}"/>
              </a:ext>
            </a:extLst>
          </p:cNvPr>
          <p:cNvSpPr/>
          <p:nvPr/>
        </p:nvSpPr>
        <p:spPr>
          <a:xfrm>
            <a:off x="4714875" y="4267200"/>
            <a:ext cx="1333500" cy="657225"/>
          </a:xfrm>
          <a:custGeom>
            <a:avLst/>
            <a:gdLst>
              <a:gd name="connsiteX0" fmla="*/ 0 w 1333500"/>
              <a:gd name="connsiteY0" fmla="*/ 0 h 657225"/>
              <a:gd name="connsiteX1" fmla="*/ 1333500 w 1333500"/>
              <a:gd name="connsiteY1" fmla="*/ 0 h 657225"/>
              <a:gd name="connsiteX2" fmla="*/ 1333500 w 1333500"/>
              <a:gd name="connsiteY2" fmla="*/ 657225 h 657225"/>
              <a:gd name="connsiteX3" fmla="*/ 0 w 1333500"/>
              <a:gd name="connsiteY3" fmla="*/ 657225 h 657225"/>
            </a:gdLst>
            <a:ahLst/>
            <a:cxnLst>
              <a:cxn ang="0">
                <a:pos x="connsiteX0" y="connsiteY0"/>
              </a:cxn>
              <a:cxn ang="0">
                <a:pos x="connsiteX1" y="connsiteY1"/>
              </a:cxn>
              <a:cxn ang="0">
                <a:pos x="connsiteX2" y="connsiteY2"/>
              </a:cxn>
              <a:cxn ang="0">
                <a:pos x="connsiteX3" y="connsiteY3"/>
              </a:cxn>
            </a:cxnLst>
            <a:rect l="l" t="t" r="r" b="b"/>
            <a:pathLst>
              <a:path w="1333500" h="657225">
                <a:moveTo>
                  <a:pt x="0" y="0"/>
                </a:moveTo>
                <a:lnTo>
                  <a:pt x="1333500" y="0"/>
                </a:lnTo>
                <a:lnTo>
                  <a:pt x="1333500" y="657225"/>
                </a:lnTo>
                <a:lnTo>
                  <a:pt x="0" y="657225"/>
                </a:lnTo>
                <a:close/>
              </a:path>
            </a:pathLst>
          </a:custGeom>
          <a:solidFill>
            <a:srgbClr val="EBF0F0"/>
          </a:solidFill>
          <a:ln w="4763" cap="flat">
            <a:noFill/>
            <a:prstDash val="solid"/>
            <a:miter/>
          </a:ln>
        </p:spPr>
        <p:txBody>
          <a:bodyPr rtlCol="0" anchor="ctr"/>
          <a:lstStyle/>
          <a:p>
            <a:endParaRPr lang="ru-RU"/>
          </a:p>
        </p:txBody>
      </p:sp>
      <p:sp>
        <p:nvSpPr>
          <p:cNvPr id="66" name="Полилиния: фигура 65">
            <a:extLst>
              <a:ext uri="{FF2B5EF4-FFF2-40B4-BE49-F238E27FC236}">
                <a16:creationId xmlns:a16="http://schemas.microsoft.com/office/drawing/2014/main" id="{2C59B511-61EC-4656-8CA4-89594BA15B46}"/>
              </a:ext>
            </a:extLst>
          </p:cNvPr>
          <p:cNvSpPr/>
          <p:nvPr/>
        </p:nvSpPr>
        <p:spPr>
          <a:xfrm>
            <a:off x="6143625" y="4267200"/>
            <a:ext cx="1333500" cy="657225"/>
          </a:xfrm>
          <a:custGeom>
            <a:avLst/>
            <a:gdLst>
              <a:gd name="connsiteX0" fmla="*/ 0 w 1333500"/>
              <a:gd name="connsiteY0" fmla="*/ 0 h 657225"/>
              <a:gd name="connsiteX1" fmla="*/ 1333500 w 1333500"/>
              <a:gd name="connsiteY1" fmla="*/ 0 h 657225"/>
              <a:gd name="connsiteX2" fmla="*/ 1333500 w 1333500"/>
              <a:gd name="connsiteY2" fmla="*/ 657225 h 657225"/>
              <a:gd name="connsiteX3" fmla="*/ 0 w 1333500"/>
              <a:gd name="connsiteY3" fmla="*/ 657225 h 657225"/>
            </a:gdLst>
            <a:ahLst/>
            <a:cxnLst>
              <a:cxn ang="0">
                <a:pos x="connsiteX0" y="connsiteY0"/>
              </a:cxn>
              <a:cxn ang="0">
                <a:pos x="connsiteX1" y="connsiteY1"/>
              </a:cxn>
              <a:cxn ang="0">
                <a:pos x="connsiteX2" y="connsiteY2"/>
              </a:cxn>
              <a:cxn ang="0">
                <a:pos x="connsiteX3" y="connsiteY3"/>
              </a:cxn>
            </a:cxnLst>
            <a:rect l="l" t="t" r="r" b="b"/>
            <a:pathLst>
              <a:path w="1333500" h="657225">
                <a:moveTo>
                  <a:pt x="0" y="0"/>
                </a:moveTo>
                <a:lnTo>
                  <a:pt x="1333500" y="0"/>
                </a:lnTo>
                <a:lnTo>
                  <a:pt x="1333500" y="657225"/>
                </a:lnTo>
                <a:lnTo>
                  <a:pt x="0" y="657225"/>
                </a:lnTo>
                <a:close/>
              </a:path>
            </a:pathLst>
          </a:custGeom>
          <a:solidFill>
            <a:srgbClr val="EBF0F0"/>
          </a:solidFill>
          <a:ln w="4763" cap="flat">
            <a:noFill/>
            <a:prstDash val="solid"/>
            <a:miter/>
          </a:ln>
        </p:spPr>
        <p:txBody>
          <a:bodyPr rtlCol="0" anchor="ctr"/>
          <a:lstStyle/>
          <a:p>
            <a:endParaRPr lang="ru-RU"/>
          </a:p>
        </p:txBody>
      </p:sp>
      <p:sp>
        <p:nvSpPr>
          <p:cNvPr id="67" name="Полилиния: фигура 66">
            <a:extLst>
              <a:ext uri="{FF2B5EF4-FFF2-40B4-BE49-F238E27FC236}">
                <a16:creationId xmlns:a16="http://schemas.microsoft.com/office/drawing/2014/main" id="{34A46853-5B16-4761-BC0F-2FEEBEBEEC91}"/>
              </a:ext>
            </a:extLst>
          </p:cNvPr>
          <p:cNvSpPr/>
          <p:nvPr/>
        </p:nvSpPr>
        <p:spPr>
          <a:xfrm>
            <a:off x="7572375" y="4267200"/>
            <a:ext cx="1333500" cy="657225"/>
          </a:xfrm>
          <a:custGeom>
            <a:avLst/>
            <a:gdLst>
              <a:gd name="connsiteX0" fmla="*/ 0 w 1333500"/>
              <a:gd name="connsiteY0" fmla="*/ 0 h 657225"/>
              <a:gd name="connsiteX1" fmla="*/ 1333500 w 1333500"/>
              <a:gd name="connsiteY1" fmla="*/ 0 h 657225"/>
              <a:gd name="connsiteX2" fmla="*/ 1333500 w 1333500"/>
              <a:gd name="connsiteY2" fmla="*/ 657225 h 657225"/>
              <a:gd name="connsiteX3" fmla="*/ 0 w 1333500"/>
              <a:gd name="connsiteY3" fmla="*/ 657225 h 657225"/>
            </a:gdLst>
            <a:ahLst/>
            <a:cxnLst>
              <a:cxn ang="0">
                <a:pos x="connsiteX0" y="connsiteY0"/>
              </a:cxn>
              <a:cxn ang="0">
                <a:pos x="connsiteX1" y="connsiteY1"/>
              </a:cxn>
              <a:cxn ang="0">
                <a:pos x="connsiteX2" y="connsiteY2"/>
              </a:cxn>
              <a:cxn ang="0">
                <a:pos x="connsiteX3" y="connsiteY3"/>
              </a:cxn>
            </a:cxnLst>
            <a:rect l="l" t="t" r="r" b="b"/>
            <a:pathLst>
              <a:path w="1333500" h="657225">
                <a:moveTo>
                  <a:pt x="0" y="0"/>
                </a:moveTo>
                <a:lnTo>
                  <a:pt x="1333500" y="0"/>
                </a:lnTo>
                <a:lnTo>
                  <a:pt x="1333500" y="657225"/>
                </a:lnTo>
                <a:lnTo>
                  <a:pt x="0" y="657225"/>
                </a:lnTo>
                <a:close/>
              </a:path>
            </a:pathLst>
          </a:custGeom>
          <a:solidFill>
            <a:srgbClr val="EBF0F0"/>
          </a:solidFill>
          <a:ln w="4763" cap="flat">
            <a:noFill/>
            <a:prstDash val="solid"/>
            <a:miter/>
          </a:ln>
        </p:spPr>
        <p:txBody>
          <a:bodyPr rtlCol="0" anchor="ctr"/>
          <a:lstStyle/>
          <a:p>
            <a:endParaRPr lang="ru-RU"/>
          </a:p>
        </p:txBody>
      </p:sp>
      <p:sp>
        <p:nvSpPr>
          <p:cNvPr id="68" name="Полилиния: фигура 67">
            <a:extLst>
              <a:ext uri="{FF2B5EF4-FFF2-40B4-BE49-F238E27FC236}">
                <a16:creationId xmlns:a16="http://schemas.microsoft.com/office/drawing/2014/main" id="{EECE0BB1-3DD4-44B3-8E07-D96FFF0A96A7}"/>
              </a:ext>
            </a:extLst>
          </p:cNvPr>
          <p:cNvSpPr/>
          <p:nvPr/>
        </p:nvSpPr>
        <p:spPr>
          <a:xfrm>
            <a:off x="3286125" y="5019675"/>
            <a:ext cx="1333500" cy="657225"/>
          </a:xfrm>
          <a:custGeom>
            <a:avLst/>
            <a:gdLst>
              <a:gd name="connsiteX0" fmla="*/ 0 w 1333500"/>
              <a:gd name="connsiteY0" fmla="*/ 0 h 657225"/>
              <a:gd name="connsiteX1" fmla="*/ 1333500 w 1333500"/>
              <a:gd name="connsiteY1" fmla="*/ 0 h 657225"/>
              <a:gd name="connsiteX2" fmla="*/ 1333500 w 1333500"/>
              <a:gd name="connsiteY2" fmla="*/ 657225 h 657225"/>
              <a:gd name="connsiteX3" fmla="*/ 0 w 1333500"/>
              <a:gd name="connsiteY3" fmla="*/ 657225 h 657225"/>
            </a:gdLst>
            <a:ahLst/>
            <a:cxnLst>
              <a:cxn ang="0">
                <a:pos x="connsiteX0" y="connsiteY0"/>
              </a:cxn>
              <a:cxn ang="0">
                <a:pos x="connsiteX1" y="connsiteY1"/>
              </a:cxn>
              <a:cxn ang="0">
                <a:pos x="connsiteX2" y="connsiteY2"/>
              </a:cxn>
              <a:cxn ang="0">
                <a:pos x="connsiteX3" y="connsiteY3"/>
              </a:cxn>
            </a:cxnLst>
            <a:rect l="l" t="t" r="r" b="b"/>
            <a:pathLst>
              <a:path w="1333500" h="657225">
                <a:moveTo>
                  <a:pt x="0" y="0"/>
                </a:moveTo>
                <a:lnTo>
                  <a:pt x="1333500" y="0"/>
                </a:lnTo>
                <a:lnTo>
                  <a:pt x="1333500" y="657225"/>
                </a:lnTo>
                <a:lnTo>
                  <a:pt x="0" y="657225"/>
                </a:lnTo>
                <a:close/>
              </a:path>
            </a:pathLst>
          </a:custGeom>
          <a:solidFill>
            <a:srgbClr val="EBF0F0"/>
          </a:solidFill>
          <a:ln w="4763" cap="flat">
            <a:noFill/>
            <a:prstDash val="solid"/>
            <a:miter/>
          </a:ln>
        </p:spPr>
        <p:txBody>
          <a:bodyPr rtlCol="0" anchor="ctr"/>
          <a:lstStyle/>
          <a:p>
            <a:endParaRPr lang="ru-RU"/>
          </a:p>
        </p:txBody>
      </p:sp>
      <p:sp>
        <p:nvSpPr>
          <p:cNvPr id="69" name="Полилиния: фигура 68">
            <a:extLst>
              <a:ext uri="{FF2B5EF4-FFF2-40B4-BE49-F238E27FC236}">
                <a16:creationId xmlns:a16="http://schemas.microsoft.com/office/drawing/2014/main" id="{8A0969A4-D904-455F-88F0-DC439DBF205C}"/>
              </a:ext>
            </a:extLst>
          </p:cNvPr>
          <p:cNvSpPr/>
          <p:nvPr/>
        </p:nvSpPr>
        <p:spPr>
          <a:xfrm>
            <a:off x="4714875" y="5019675"/>
            <a:ext cx="1333500" cy="657225"/>
          </a:xfrm>
          <a:custGeom>
            <a:avLst/>
            <a:gdLst>
              <a:gd name="connsiteX0" fmla="*/ 0 w 1333500"/>
              <a:gd name="connsiteY0" fmla="*/ 0 h 657225"/>
              <a:gd name="connsiteX1" fmla="*/ 1333500 w 1333500"/>
              <a:gd name="connsiteY1" fmla="*/ 0 h 657225"/>
              <a:gd name="connsiteX2" fmla="*/ 1333500 w 1333500"/>
              <a:gd name="connsiteY2" fmla="*/ 657225 h 657225"/>
              <a:gd name="connsiteX3" fmla="*/ 0 w 1333500"/>
              <a:gd name="connsiteY3" fmla="*/ 657225 h 657225"/>
            </a:gdLst>
            <a:ahLst/>
            <a:cxnLst>
              <a:cxn ang="0">
                <a:pos x="connsiteX0" y="connsiteY0"/>
              </a:cxn>
              <a:cxn ang="0">
                <a:pos x="connsiteX1" y="connsiteY1"/>
              </a:cxn>
              <a:cxn ang="0">
                <a:pos x="connsiteX2" y="connsiteY2"/>
              </a:cxn>
              <a:cxn ang="0">
                <a:pos x="connsiteX3" y="connsiteY3"/>
              </a:cxn>
            </a:cxnLst>
            <a:rect l="l" t="t" r="r" b="b"/>
            <a:pathLst>
              <a:path w="1333500" h="657225">
                <a:moveTo>
                  <a:pt x="0" y="0"/>
                </a:moveTo>
                <a:lnTo>
                  <a:pt x="1333500" y="0"/>
                </a:lnTo>
                <a:lnTo>
                  <a:pt x="1333500" y="657225"/>
                </a:lnTo>
                <a:lnTo>
                  <a:pt x="0" y="657225"/>
                </a:lnTo>
                <a:close/>
              </a:path>
            </a:pathLst>
          </a:custGeom>
          <a:solidFill>
            <a:srgbClr val="EBF0F0"/>
          </a:solidFill>
          <a:ln w="4763" cap="flat">
            <a:noFill/>
            <a:prstDash val="solid"/>
            <a:miter/>
          </a:ln>
        </p:spPr>
        <p:txBody>
          <a:bodyPr rtlCol="0" anchor="ctr"/>
          <a:lstStyle/>
          <a:p>
            <a:endParaRPr lang="ru-RU"/>
          </a:p>
        </p:txBody>
      </p:sp>
      <p:sp>
        <p:nvSpPr>
          <p:cNvPr id="70" name="Полилиния: фигура 69">
            <a:extLst>
              <a:ext uri="{FF2B5EF4-FFF2-40B4-BE49-F238E27FC236}">
                <a16:creationId xmlns:a16="http://schemas.microsoft.com/office/drawing/2014/main" id="{B9013619-562C-44BC-9008-376810D4FB1F}"/>
              </a:ext>
            </a:extLst>
          </p:cNvPr>
          <p:cNvSpPr/>
          <p:nvPr/>
        </p:nvSpPr>
        <p:spPr>
          <a:xfrm>
            <a:off x="6143625" y="5019675"/>
            <a:ext cx="1333500" cy="657225"/>
          </a:xfrm>
          <a:custGeom>
            <a:avLst/>
            <a:gdLst>
              <a:gd name="connsiteX0" fmla="*/ 0 w 1333500"/>
              <a:gd name="connsiteY0" fmla="*/ 0 h 657225"/>
              <a:gd name="connsiteX1" fmla="*/ 1333500 w 1333500"/>
              <a:gd name="connsiteY1" fmla="*/ 0 h 657225"/>
              <a:gd name="connsiteX2" fmla="*/ 1333500 w 1333500"/>
              <a:gd name="connsiteY2" fmla="*/ 657225 h 657225"/>
              <a:gd name="connsiteX3" fmla="*/ 0 w 1333500"/>
              <a:gd name="connsiteY3" fmla="*/ 657225 h 657225"/>
            </a:gdLst>
            <a:ahLst/>
            <a:cxnLst>
              <a:cxn ang="0">
                <a:pos x="connsiteX0" y="connsiteY0"/>
              </a:cxn>
              <a:cxn ang="0">
                <a:pos x="connsiteX1" y="connsiteY1"/>
              </a:cxn>
              <a:cxn ang="0">
                <a:pos x="connsiteX2" y="connsiteY2"/>
              </a:cxn>
              <a:cxn ang="0">
                <a:pos x="connsiteX3" y="connsiteY3"/>
              </a:cxn>
            </a:cxnLst>
            <a:rect l="l" t="t" r="r" b="b"/>
            <a:pathLst>
              <a:path w="1333500" h="657225">
                <a:moveTo>
                  <a:pt x="0" y="0"/>
                </a:moveTo>
                <a:lnTo>
                  <a:pt x="1333500" y="0"/>
                </a:lnTo>
                <a:lnTo>
                  <a:pt x="1333500" y="657225"/>
                </a:lnTo>
                <a:lnTo>
                  <a:pt x="0" y="657225"/>
                </a:lnTo>
                <a:close/>
              </a:path>
            </a:pathLst>
          </a:custGeom>
          <a:solidFill>
            <a:srgbClr val="EBF0F0"/>
          </a:solidFill>
          <a:ln w="4763" cap="flat">
            <a:noFill/>
            <a:prstDash val="solid"/>
            <a:miter/>
          </a:ln>
        </p:spPr>
        <p:txBody>
          <a:bodyPr rtlCol="0" anchor="ctr"/>
          <a:lstStyle/>
          <a:p>
            <a:endParaRPr lang="ru-RU"/>
          </a:p>
        </p:txBody>
      </p:sp>
      <p:sp>
        <p:nvSpPr>
          <p:cNvPr id="71" name="Полилиния: фигура 70">
            <a:extLst>
              <a:ext uri="{FF2B5EF4-FFF2-40B4-BE49-F238E27FC236}">
                <a16:creationId xmlns:a16="http://schemas.microsoft.com/office/drawing/2014/main" id="{2FB46A09-4B91-4638-911C-811484DD0A15}"/>
              </a:ext>
            </a:extLst>
          </p:cNvPr>
          <p:cNvSpPr/>
          <p:nvPr/>
        </p:nvSpPr>
        <p:spPr>
          <a:xfrm>
            <a:off x="7572375" y="5019675"/>
            <a:ext cx="1333500" cy="657225"/>
          </a:xfrm>
          <a:custGeom>
            <a:avLst/>
            <a:gdLst>
              <a:gd name="connsiteX0" fmla="*/ 0 w 1333500"/>
              <a:gd name="connsiteY0" fmla="*/ 0 h 657225"/>
              <a:gd name="connsiteX1" fmla="*/ 1333500 w 1333500"/>
              <a:gd name="connsiteY1" fmla="*/ 0 h 657225"/>
              <a:gd name="connsiteX2" fmla="*/ 1333500 w 1333500"/>
              <a:gd name="connsiteY2" fmla="*/ 657225 h 657225"/>
              <a:gd name="connsiteX3" fmla="*/ 0 w 1333500"/>
              <a:gd name="connsiteY3" fmla="*/ 657225 h 657225"/>
            </a:gdLst>
            <a:ahLst/>
            <a:cxnLst>
              <a:cxn ang="0">
                <a:pos x="connsiteX0" y="connsiteY0"/>
              </a:cxn>
              <a:cxn ang="0">
                <a:pos x="connsiteX1" y="connsiteY1"/>
              </a:cxn>
              <a:cxn ang="0">
                <a:pos x="connsiteX2" y="connsiteY2"/>
              </a:cxn>
              <a:cxn ang="0">
                <a:pos x="connsiteX3" y="connsiteY3"/>
              </a:cxn>
            </a:cxnLst>
            <a:rect l="l" t="t" r="r" b="b"/>
            <a:pathLst>
              <a:path w="1333500" h="657225">
                <a:moveTo>
                  <a:pt x="0" y="0"/>
                </a:moveTo>
                <a:lnTo>
                  <a:pt x="1333500" y="0"/>
                </a:lnTo>
                <a:lnTo>
                  <a:pt x="1333500" y="657225"/>
                </a:lnTo>
                <a:lnTo>
                  <a:pt x="0" y="657225"/>
                </a:lnTo>
                <a:close/>
              </a:path>
            </a:pathLst>
          </a:custGeom>
          <a:solidFill>
            <a:srgbClr val="EBF0F0"/>
          </a:solidFill>
          <a:ln w="4763" cap="flat">
            <a:noFill/>
            <a:prstDash val="solid"/>
            <a:miter/>
          </a:ln>
        </p:spPr>
        <p:txBody>
          <a:bodyPr rtlCol="0" anchor="ctr"/>
          <a:lstStyle/>
          <a:p>
            <a:endParaRPr lang="ru-RU"/>
          </a:p>
        </p:txBody>
      </p:sp>
      <p:sp>
        <p:nvSpPr>
          <p:cNvPr id="72" name="Полилиния: фигура 71">
            <a:extLst>
              <a:ext uri="{FF2B5EF4-FFF2-40B4-BE49-F238E27FC236}">
                <a16:creationId xmlns:a16="http://schemas.microsoft.com/office/drawing/2014/main" id="{717561F6-D51A-4761-B8B0-690A50A02C8A}"/>
              </a:ext>
            </a:extLst>
          </p:cNvPr>
          <p:cNvSpPr/>
          <p:nvPr/>
        </p:nvSpPr>
        <p:spPr>
          <a:xfrm>
            <a:off x="3286125" y="5772150"/>
            <a:ext cx="1333500" cy="657225"/>
          </a:xfrm>
          <a:custGeom>
            <a:avLst/>
            <a:gdLst>
              <a:gd name="connsiteX0" fmla="*/ 0 w 1333500"/>
              <a:gd name="connsiteY0" fmla="*/ 0 h 657225"/>
              <a:gd name="connsiteX1" fmla="*/ 1333500 w 1333500"/>
              <a:gd name="connsiteY1" fmla="*/ 0 h 657225"/>
              <a:gd name="connsiteX2" fmla="*/ 1333500 w 1333500"/>
              <a:gd name="connsiteY2" fmla="*/ 657225 h 657225"/>
              <a:gd name="connsiteX3" fmla="*/ 0 w 1333500"/>
              <a:gd name="connsiteY3" fmla="*/ 657225 h 657225"/>
            </a:gdLst>
            <a:ahLst/>
            <a:cxnLst>
              <a:cxn ang="0">
                <a:pos x="connsiteX0" y="connsiteY0"/>
              </a:cxn>
              <a:cxn ang="0">
                <a:pos x="connsiteX1" y="connsiteY1"/>
              </a:cxn>
              <a:cxn ang="0">
                <a:pos x="connsiteX2" y="connsiteY2"/>
              </a:cxn>
              <a:cxn ang="0">
                <a:pos x="connsiteX3" y="connsiteY3"/>
              </a:cxn>
            </a:cxnLst>
            <a:rect l="l" t="t" r="r" b="b"/>
            <a:pathLst>
              <a:path w="1333500" h="657225">
                <a:moveTo>
                  <a:pt x="0" y="0"/>
                </a:moveTo>
                <a:lnTo>
                  <a:pt x="1333500" y="0"/>
                </a:lnTo>
                <a:lnTo>
                  <a:pt x="1333500" y="657225"/>
                </a:lnTo>
                <a:lnTo>
                  <a:pt x="0" y="657225"/>
                </a:lnTo>
                <a:close/>
              </a:path>
            </a:pathLst>
          </a:custGeom>
          <a:solidFill>
            <a:srgbClr val="EBF0F0"/>
          </a:solidFill>
          <a:ln w="4763" cap="flat">
            <a:noFill/>
            <a:prstDash val="solid"/>
            <a:miter/>
          </a:ln>
        </p:spPr>
        <p:txBody>
          <a:bodyPr rtlCol="0" anchor="ctr"/>
          <a:lstStyle/>
          <a:p>
            <a:endParaRPr lang="ru-RU"/>
          </a:p>
        </p:txBody>
      </p:sp>
      <p:sp>
        <p:nvSpPr>
          <p:cNvPr id="73" name="Полилиния: фигура 72">
            <a:extLst>
              <a:ext uri="{FF2B5EF4-FFF2-40B4-BE49-F238E27FC236}">
                <a16:creationId xmlns:a16="http://schemas.microsoft.com/office/drawing/2014/main" id="{78C8DC5B-005F-4D14-936F-0EFBDF889282}"/>
              </a:ext>
            </a:extLst>
          </p:cNvPr>
          <p:cNvSpPr/>
          <p:nvPr/>
        </p:nvSpPr>
        <p:spPr>
          <a:xfrm>
            <a:off x="4714875" y="5772150"/>
            <a:ext cx="1333500" cy="657225"/>
          </a:xfrm>
          <a:custGeom>
            <a:avLst/>
            <a:gdLst>
              <a:gd name="connsiteX0" fmla="*/ 0 w 1333500"/>
              <a:gd name="connsiteY0" fmla="*/ 0 h 657225"/>
              <a:gd name="connsiteX1" fmla="*/ 1333500 w 1333500"/>
              <a:gd name="connsiteY1" fmla="*/ 0 h 657225"/>
              <a:gd name="connsiteX2" fmla="*/ 1333500 w 1333500"/>
              <a:gd name="connsiteY2" fmla="*/ 657225 h 657225"/>
              <a:gd name="connsiteX3" fmla="*/ 0 w 1333500"/>
              <a:gd name="connsiteY3" fmla="*/ 657225 h 657225"/>
            </a:gdLst>
            <a:ahLst/>
            <a:cxnLst>
              <a:cxn ang="0">
                <a:pos x="connsiteX0" y="connsiteY0"/>
              </a:cxn>
              <a:cxn ang="0">
                <a:pos x="connsiteX1" y="connsiteY1"/>
              </a:cxn>
              <a:cxn ang="0">
                <a:pos x="connsiteX2" y="connsiteY2"/>
              </a:cxn>
              <a:cxn ang="0">
                <a:pos x="connsiteX3" y="connsiteY3"/>
              </a:cxn>
            </a:cxnLst>
            <a:rect l="l" t="t" r="r" b="b"/>
            <a:pathLst>
              <a:path w="1333500" h="657225">
                <a:moveTo>
                  <a:pt x="0" y="0"/>
                </a:moveTo>
                <a:lnTo>
                  <a:pt x="1333500" y="0"/>
                </a:lnTo>
                <a:lnTo>
                  <a:pt x="1333500" y="657225"/>
                </a:lnTo>
                <a:lnTo>
                  <a:pt x="0" y="657225"/>
                </a:lnTo>
                <a:close/>
              </a:path>
            </a:pathLst>
          </a:custGeom>
          <a:solidFill>
            <a:srgbClr val="EBF0F0"/>
          </a:solidFill>
          <a:ln w="4763" cap="flat">
            <a:noFill/>
            <a:prstDash val="solid"/>
            <a:miter/>
          </a:ln>
        </p:spPr>
        <p:txBody>
          <a:bodyPr rtlCol="0" anchor="ctr"/>
          <a:lstStyle/>
          <a:p>
            <a:endParaRPr lang="ru-RU"/>
          </a:p>
        </p:txBody>
      </p:sp>
      <p:sp>
        <p:nvSpPr>
          <p:cNvPr id="74" name="Полилиния: фигура 73">
            <a:extLst>
              <a:ext uri="{FF2B5EF4-FFF2-40B4-BE49-F238E27FC236}">
                <a16:creationId xmlns:a16="http://schemas.microsoft.com/office/drawing/2014/main" id="{B28F9EDF-2417-4CCB-88B2-226A52EE59C5}"/>
              </a:ext>
            </a:extLst>
          </p:cNvPr>
          <p:cNvSpPr/>
          <p:nvPr/>
        </p:nvSpPr>
        <p:spPr>
          <a:xfrm>
            <a:off x="6143625" y="5772150"/>
            <a:ext cx="1333500" cy="657225"/>
          </a:xfrm>
          <a:custGeom>
            <a:avLst/>
            <a:gdLst>
              <a:gd name="connsiteX0" fmla="*/ 0 w 1333500"/>
              <a:gd name="connsiteY0" fmla="*/ 0 h 657225"/>
              <a:gd name="connsiteX1" fmla="*/ 1333500 w 1333500"/>
              <a:gd name="connsiteY1" fmla="*/ 0 h 657225"/>
              <a:gd name="connsiteX2" fmla="*/ 1333500 w 1333500"/>
              <a:gd name="connsiteY2" fmla="*/ 657225 h 657225"/>
              <a:gd name="connsiteX3" fmla="*/ 0 w 1333500"/>
              <a:gd name="connsiteY3" fmla="*/ 657225 h 657225"/>
            </a:gdLst>
            <a:ahLst/>
            <a:cxnLst>
              <a:cxn ang="0">
                <a:pos x="connsiteX0" y="connsiteY0"/>
              </a:cxn>
              <a:cxn ang="0">
                <a:pos x="connsiteX1" y="connsiteY1"/>
              </a:cxn>
              <a:cxn ang="0">
                <a:pos x="connsiteX2" y="connsiteY2"/>
              </a:cxn>
              <a:cxn ang="0">
                <a:pos x="connsiteX3" y="connsiteY3"/>
              </a:cxn>
            </a:cxnLst>
            <a:rect l="l" t="t" r="r" b="b"/>
            <a:pathLst>
              <a:path w="1333500" h="657225">
                <a:moveTo>
                  <a:pt x="0" y="0"/>
                </a:moveTo>
                <a:lnTo>
                  <a:pt x="1333500" y="0"/>
                </a:lnTo>
                <a:lnTo>
                  <a:pt x="1333500" y="657225"/>
                </a:lnTo>
                <a:lnTo>
                  <a:pt x="0" y="657225"/>
                </a:lnTo>
                <a:close/>
              </a:path>
            </a:pathLst>
          </a:custGeom>
          <a:solidFill>
            <a:srgbClr val="EBF0F0"/>
          </a:solidFill>
          <a:ln w="4763" cap="flat">
            <a:noFill/>
            <a:prstDash val="solid"/>
            <a:miter/>
          </a:ln>
        </p:spPr>
        <p:txBody>
          <a:bodyPr rtlCol="0" anchor="ctr"/>
          <a:lstStyle/>
          <a:p>
            <a:endParaRPr lang="ru-RU"/>
          </a:p>
        </p:txBody>
      </p:sp>
      <p:sp>
        <p:nvSpPr>
          <p:cNvPr id="75" name="Полилиния: фигура 74">
            <a:extLst>
              <a:ext uri="{FF2B5EF4-FFF2-40B4-BE49-F238E27FC236}">
                <a16:creationId xmlns:a16="http://schemas.microsoft.com/office/drawing/2014/main" id="{1A55D29E-9ACF-4B5A-A33C-98F83751FCC1}"/>
              </a:ext>
            </a:extLst>
          </p:cNvPr>
          <p:cNvSpPr/>
          <p:nvPr/>
        </p:nvSpPr>
        <p:spPr>
          <a:xfrm>
            <a:off x="7572375" y="5772150"/>
            <a:ext cx="1333500" cy="657225"/>
          </a:xfrm>
          <a:custGeom>
            <a:avLst/>
            <a:gdLst>
              <a:gd name="connsiteX0" fmla="*/ 0 w 1333500"/>
              <a:gd name="connsiteY0" fmla="*/ 0 h 657225"/>
              <a:gd name="connsiteX1" fmla="*/ 1333500 w 1333500"/>
              <a:gd name="connsiteY1" fmla="*/ 0 h 657225"/>
              <a:gd name="connsiteX2" fmla="*/ 1333500 w 1333500"/>
              <a:gd name="connsiteY2" fmla="*/ 657225 h 657225"/>
              <a:gd name="connsiteX3" fmla="*/ 0 w 1333500"/>
              <a:gd name="connsiteY3" fmla="*/ 657225 h 657225"/>
            </a:gdLst>
            <a:ahLst/>
            <a:cxnLst>
              <a:cxn ang="0">
                <a:pos x="connsiteX0" y="connsiteY0"/>
              </a:cxn>
              <a:cxn ang="0">
                <a:pos x="connsiteX1" y="connsiteY1"/>
              </a:cxn>
              <a:cxn ang="0">
                <a:pos x="connsiteX2" y="connsiteY2"/>
              </a:cxn>
              <a:cxn ang="0">
                <a:pos x="connsiteX3" y="connsiteY3"/>
              </a:cxn>
            </a:cxnLst>
            <a:rect l="l" t="t" r="r" b="b"/>
            <a:pathLst>
              <a:path w="1333500" h="657225">
                <a:moveTo>
                  <a:pt x="0" y="0"/>
                </a:moveTo>
                <a:lnTo>
                  <a:pt x="1333500" y="0"/>
                </a:lnTo>
                <a:lnTo>
                  <a:pt x="1333500" y="657225"/>
                </a:lnTo>
                <a:lnTo>
                  <a:pt x="0" y="657225"/>
                </a:lnTo>
                <a:close/>
              </a:path>
            </a:pathLst>
          </a:custGeom>
          <a:solidFill>
            <a:srgbClr val="EBF0F0"/>
          </a:solidFill>
          <a:ln w="4763" cap="flat">
            <a:noFill/>
            <a:prstDash val="solid"/>
            <a:miter/>
          </a:ln>
        </p:spPr>
        <p:txBody>
          <a:bodyPr rtlCol="0" anchor="ctr"/>
          <a:lstStyle/>
          <a:p>
            <a:endParaRPr lang="ru-RU"/>
          </a:p>
        </p:txBody>
      </p:sp>
      <p:pic>
        <p:nvPicPr>
          <p:cNvPr id="7" name="Object 6" descr="preencoded.png">
            <a:extLst>
              <a:ext uri="{FF2B5EF4-FFF2-40B4-BE49-F238E27FC236}">
                <a16:creationId xmlns:a16="http://schemas.microsoft.com/office/drawing/2014/main" id="{1C084670-B3E7-4488-BD2C-CFC833C4B96E}"/>
              </a:ext>
            </a:extLst>
          </p:cNvPr>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4467225" y="4395788"/>
            <a:ext cx="390525" cy="390525"/>
          </a:xfrm>
          <a:prstGeom prst="rect">
            <a:avLst/>
          </a:prstGeom>
        </p:spPr>
      </p:pic>
      <p:pic>
        <p:nvPicPr>
          <p:cNvPr id="8" name="Object 7" descr="preencoded.png">
            <a:extLst>
              <a:ext uri="{FF2B5EF4-FFF2-40B4-BE49-F238E27FC236}">
                <a16:creationId xmlns:a16="http://schemas.microsoft.com/office/drawing/2014/main" id="{FA718FCC-93A7-4D26-88A5-906C06FA8A0C}"/>
              </a:ext>
            </a:extLst>
          </p:cNvPr>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4810125" y="5157788"/>
            <a:ext cx="390525" cy="390525"/>
          </a:xfrm>
          <a:prstGeom prst="rect">
            <a:avLst/>
          </a:prstGeom>
        </p:spPr>
      </p:pic>
      <p:pic>
        <p:nvPicPr>
          <p:cNvPr id="9" name="Object 8" descr="preencoded.png">
            <a:extLst>
              <a:ext uri="{FF2B5EF4-FFF2-40B4-BE49-F238E27FC236}">
                <a16:creationId xmlns:a16="http://schemas.microsoft.com/office/drawing/2014/main" id="{6E3C13B3-2B6E-42ED-BD16-15A77D9044EF}"/>
              </a:ext>
            </a:extLst>
          </p:cNvPr>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5562600" y="4395788"/>
            <a:ext cx="390525" cy="390525"/>
          </a:xfrm>
          <a:prstGeom prst="rect">
            <a:avLst/>
          </a:prstGeom>
        </p:spPr>
      </p:pic>
      <p:pic>
        <p:nvPicPr>
          <p:cNvPr id="10" name="Object 9" descr="preencoded.png">
            <a:extLst>
              <a:ext uri="{FF2B5EF4-FFF2-40B4-BE49-F238E27FC236}">
                <a16:creationId xmlns:a16="http://schemas.microsoft.com/office/drawing/2014/main" id="{9797745A-8399-4126-B71A-D4927F252776}"/>
              </a:ext>
            </a:extLst>
          </p:cNvPr>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6238875" y="5157788"/>
            <a:ext cx="390525" cy="390525"/>
          </a:xfrm>
          <a:prstGeom prst="rect">
            <a:avLst/>
          </a:prstGeom>
        </p:spPr>
      </p:pic>
      <p:pic>
        <p:nvPicPr>
          <p:cNvPr id="11" name="Object 10" descr="preencoded.png">
            <a:extLst>
              <a:ext uri="{FF2B5EF4-FFF2-40B4-BE49-F238E27FC236}">
                <a16:creationId xmlns:a16="http://schemas.microsoft.com/office/drawing/2014/main" id="{A988361D-D02D-45AB-99BA-E7D676782B37}"/>
              </a:ext>
            </a:extLst>
          </p:cNvPr>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6238875" y="3648075"/>
            <a:ext cx="390525" cy="390525"/>
          </a:xfrm>
          <a:prstGeom prst="rect">
            <a:avLst/>
          </a:prstGeom>
        </p:spPr>
      </p:pic>
      <p:pic>
        <p:nvPicPr>
          <p:cNvPr id="12" name="Object 11" descr="preencoded.png">
            <a:extLst>
              <a:ext uri="{FF2B5EF4-FFF2-40B4-BE49-F238E27FC236}">
                <a16:creationId xmlns:a16="http://schemas.microsoft.com/office/drawing/2014/main" id="{1AD9557A-1C99-4F38-A8A0-64512960F0B7}"/>
              </a:ext>
            </a:extLst>
          </p:cNvPr>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6724650" y="3648075"/>
            <a:ext cx="390525" cy="390525"/>
          </a:xfrm>
          <a:prstGeom prst="rect">
            <a:avLst/>
          </a:prstGeom>
        </p:spPr>
      </p:pic>
      <p:pic>
        <p:nvPicPr>
          <p:cNvPr id="13" name="Object 12" descr="preencoded.png">
            <a:extLst>
              <a:ext uri="{FF2B5EF4-FFF2-40B4-BE49-F238E27FC236}">
                <a16:creationId xmlns:a16="http://schemas.microsoft.com/office/drawing/2014/main" id="{F0B112AE-378E-4C3A-9DAC-6DCA858C3577}"/>
              </a:ext>
            </a:extLst>
          </p:cNvPr>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5900738" y="2895600"/>
            <a:ext cx="390525" cy="390525"/>
          </a:xfrm>
          <a:prstGeom prst="rect">
            <a:avLst/>
          </a:prstGeom>
        </p:spPr>
      </p:pic>
      <p:pic>
        <p:nvPicPr>
          <p:cNvPr id="14" name="Object 13" descr="preencoded.png">
            <a:extLst>
              <a:ext uri="{FF2B5EF4-FFF2-40B4-BE49-F238E27FC236}">
                <a16:creationId xmlns:a16="http://schemas.microsoft.com/office/drawing/2014/main" id="{3D12FF34-8C21-4C84-8CD3-0EC8A307BC7B}"/>
              </a:ext>
            </a:extLst>
          </p:cNvPr>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6991350" y="2895600"/>
            <a:ext cx="390525" cy="390525"/>
          </a:xfrm>
          <a:prstGeom prst="rect">
            <a:avLst/>
          </a:prstGeom>
        </p:spPr>
      </p:pic>
      <p:pic>
        <p:nvPicPr>
          <p:cNvPr id="15" name="Object 14" descr="preencoded.png">
            <a:extLst>
              <a:ext uri="{FF2B5EF4-FFF2-40B4-BE49-F238E27FC236}">
                <a16:creationId xmlns:a16="http://schemas.microsoft.com/office/drawing/2014/main" id="{AD3F3C82-18CA-444A-9C84-4D42A59BAEEC}"/>
              </a:ext>
            </a:extLst>
          </p:cNvPr>
          <p:cNvPicPr>
            <a:picLocks noChangeAspect="1"/>
          </p:cNvPicPr>
          <p:nvPr/>
        </p:nvPicPr>
        <p:blipFill>
          <a:blip r:embed="rId8">
            <a:extLst>
              <a:ext uri="{96DAC541-7B7A-43D3-8B79-37D633B846F1}">
                <asvg:svgBlip xmlns="" xmlns:asvg="http://schemas.microsoft.com/office/drawing/2016/SVG/main" r:embed="rId9"/>
              </a:ext>
            </a:extLst>
          </a:blip>
          <a:srcRect/>
          <a:stretch/>
        </p:blipFill>
        <p:spPr>
          <a:xfrm>
            <a:off x="9572625" y="2895600"/>
            <a:ext cx="390525" cy="3400425"/>
          </a:xfrm>
          <a:prstGeom prst="rect">
            <a:avLst/>
          </a:prstGeom>
        </p:spPr>
      </p:pic>
      <p:pic>
        <p:nvPicPr>
          <p:cNvPr id="16" name="Object 15" descr="preencoded.png">
            <a:extLst>
              <a:ext uri="{FF2B5EF4-FFF2-40B4-BE49-F238E27FC236}">
                <a16:creationId xmlns:a16="http://schemas.microsoft.com/office/drawing/2014/main" id="{7975FD22-4882-429C-B341-68BFA0AEF602}"/>
              </a:ext>
            </a:extLst>
          </p:cNvPr>
          <p:cNvPicPr>
            <a:picLocks noChangeAspect="1"/>
          </p:cNvPicPr>
          <p:nvPr/>
        </p:nvPicPr>
        <p:blipFill>
          <a:blip r:embed="rId8">
            <a:extLst>
              <a:ext uri="{96DAC541-7B7A-43D3-8B79-37D633B846F1}">
                <asvg:svgBlip xmlns="" xmlns:asvg="http://schemas.microsoft.com/office/drawing/2016/SVG/main" r:embed="rId9"/>
              </a:ext>
            </a:extLst>
          </a:blip>
          <a:srcRect/>
          <a:stretch/>
        </p:blipFill>
        <p:spPr>
          <a:xfrm>
            <a:off x="10715625" y="2895600"/>
            <a:ext cx="390525" cy="3400425"/>
          </a:xfrm>
          <a:prstGeom prst="rect">
            <a:avLst/>
          </a:prstGeom>
        </p:spPr>
      </p:pic>
      <p:pic>
        <p:nvPicPr>
          <p:cNvPr id="17" name="Object 16" descr="preencoded.png">
            <a:extLst>
              <a:ext uri="{FF2B5EF4-FFF2-40B4-BE49-F238E27FC236}">
                <a16:creationId xmlns:a16="http://schemas.microsoft.com/office/drawing/2014/main" id="{D199E328-1F4B-4F67-98F4-1CAC45A851CF}"/>
              </a:ext>
            </a:extLst>
          </p:cNvPr>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5900738" y="5905500"/>
            <a:ext cx="390525" cy="390525"/>
          </a:xfrm>
          <a:prstGeom prst="rect">
            <a:avLst/>
          </a:prstGeom>
        </p:spPr>
      </p:pic>
      <p:pic>
        <p:nvPicPr>
          <p:cNvPr id="18" name="Object 17" descr="preencoded.png">
            <a:extLst>
              <a:ext uri="{FF2B5EF4-FFF2-40B4-BE49-F238E27FC236}">
                <a16:creationId xmlns:a16="http://schemas.microsoft.com/office/drawing/2014/main" id="{5D38AAB8-7B50-4D52-A87B-32214119277D}"/>
              </a:ext>
            </a:extLst>
          </p:cNvPr>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6896100" y="5905500"/>
            <a:ext cx="390525" cy="390525"/>
          </a:xfrm>
          <a:prstGeom prst="rect">
            <a:avLst/>
          </a:prstGeom>
        </p:spPr>
      </p:pic>
      <p:sp>
        <p:nvSpPr>
          <p:cNvPr id="39" name="Текст 10">
            <a:extLst>
              <a:ext uri="{FF2B5EF4-FFF2-40B4-BE49-F238E27FC236}">
                <a16:creationId xmlns:a16="http://schemas.microsoft.com/office/drawing/2014/main" id="{FB3927D3-B06A-4741-AB3F-C7E38459C03C}"/>
              </a:ext>
            </a:extLst>
          </p:cNvPr>
          <p:cNvSpPr>
            <a:spLocks noGrp="1"/>
          </p:cNvSpPr>
          <p:nvPr>
            <p:ph type="body" sz="quarter" idx="40" hasCustomPrompt="1"/>
          </p:nvPr>
        </p:nvSpPr>
        <p:spPr>
          <a:xfrm>
            <a:off x="336627" y="683259"/>
            <a:ext cx="5759373" cy="914400"/>
          </a:xfrm>
          <a:prstGeom prst="rect">
            <a:avLst/>
          </a:prstGeom>
        </p:spPr>
        <p:txBody>
          <a:bodyPr/>
          <a:lstStyle>
            <a:lvl1pPr marL="0" indent="0">
              <a:lnSpc>
                <a:spcPts val="3200"/>
              </a:lnSpc>
              <a:spcBef>
                <a:spcPts val="0"/>
              </a:spcBef>
              <a:buNone/>
              <a:defRPr sz="3600" spc="-100" baseline="0">
                <a:ln w="12700">
                  <a:noFill/>
                </a:ln>
                <a:solidFill>
                  <a:schemeClr val="tx1"/>
                </a:solidFill>
                <a:latin typeface="+mj-lt"/>
              </a:defRPr>
            </a:lvl1pPr>
          </a:lstStyle>
          <a:p>
            <a:pPr lvl="0"/>
            <a:r>
              <a:rPr lang="ru-RU" dirty="0"/>
              <a:t>Позиционирование </a:t>
            </a:r>
            <a:r>
              <a:rPr lang="en-US" dirty="0"/>
              <a:t>CVP </a:t>
            </a:r>
            <a:r>
              <a:rPr lang="ru-RU" dirty="0"/>
              <a:t>торговых сетей</a:t>
            </a:r>
          </a:p>
        </p:txBody>
      </p:sp>
      <p:grpSp>
        <p:nvGrpSpPr>
          <p:cNvPr id="40" name="Группа 39">
            <a:extLst>
              <a:ext uri="{FF2B5EF4-FFF2-40B4-BE49-F238E27FC236}">
                <a16:creationId xmlns:a16="http://schemas.microsoft.com/office/drawing/2014/main" id="{8BFEE5BA-4387-4F80-94A8-ADB34FD40CAA}"/>
              </a:ext>
            </a:extLst>
          </p:cNvPr>
          <p:cNvGrpSpPr/>
          <p:nvPr/>
        </p:nvGrpSpPr>
        <p:grpSpPr>
          <a:xfrm>
            <a:off x="428625" y="238125"/>
            <a:ext cx="802728" cy="244915"/>
            <a:chOff x="428625" y="238125"/>
            <a:chExt cx="802728" cy="244915"/>
          </a:xfrm>
        </p:grpSpPr>
        <p:sp>
          <p:nvSpPr>
            <p:cNvPr id="41" name="Полилиния: фигура 40">
              <a:extLst>
                <a:ext uri="{FF2B5EF4-FFF2-40B4-BE49-F238E27FC236}">
                  <a16:creationId xmlns:a16="http://schemas.microsoft.com/office/drawing/2014/main" id="{BC99CF1A-1FCB-4AAB-BA1D-8E252730F95F}"/>
                </a:ext>
              </a:extLst>
            </p:cNvPr>
            <p:cNvSpPr/>
            <p:nvPr/>
          </p:nvSpPr>
          <p:spPr>
            <a:xfrm>
              <a:off x="548259" y="331338"/>
              <a:ext cx="98412" cy="109280"/>
            </a:xfrm>
            <a:custGeom>
              <a:avLst/>
              <a:gdLst>
                <a:gd name="connsiteX0" fmla="*/ 72042 w 98412"/>
                <a:gd name="connsiteY0" fmla="*/ 109281 h 109280"/>
                <a:gd name="connsiteX1" fmla="*/ 49530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50173 w 98412"/>
                <a:gd name="connsiteY7" fmla="*/ 35355 h 109280"/>
                <a:gd name="connsiteX8" fmla="*/ 71395 w 98412"/>
                <a:gd name="connsiteY8" fmla="*/ 0 h 109280"/>
                <a:gd name="connsiteX9" fmla="*/ 97769 w 98412"/>
                <a:gd name="connsiteY9" fmla="*/ 0 h 109280"/>
                <a:gd name="connsiteX10" fmla="*/ 63679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9530" y="71354"/>
                  </a:lnTo>
                  <a:lnTo>
                    <a:pt x="27018" y="109281"/>
                  </a:lnTo>
                  <a:lnTo>
                    <a:pt x="643" y="109281"/>
                  </a:lnTo>
                  <a:lnTo>
                    <a:pt x="34733" y="52712"/>
                  </a:lnTo>
                  <a:lnTo>
                    <a:pt x="0" y="0"/>
                  </a:lnTo>
                  <a:lnTo>
                    <a:pt x="27661" y="0"/>
                  </a:lnTo>
                  <a:lnTo>
                    <a:pt x="50173" y="35355"/>
                  </a:lnTo>
                  <a:lnTo>
                    <a:pt x="71395" y="0"/>
                  </a:lnTo>
                  <a:lnTo>
                    <a:pt x="97769" y="0"/>
                  </a:lnTo>
                  <a:lnTo>
                    <a:pt x="63679" y="53998"/>
                  </a:lnTo>
                  <a:lnTo>
                    <a:pt x="98412" y="109281"/>
                  </a:lnTo>
                  <a:lnTo>
                    <a:pt x="72042" y="109281"/>
                  </a:lnTo>
                  <a:close/>
                </a:path>
              </a:pathLst>
            </a:custGeom>
            <a:solidFill>
              <a:srgbClr val="000000"/>
            </a:solidFill>
            <a:ln w="4763" cap="flat">
              <a:noFill/>
              <a:prstDash val="solid"/>
              <a:miter/>
            </a:ln>
          </p:spPr>
          <p:txBody>
            <a:bodyPr rtlCol="0" anchor="ctr"/>
            <a:lstStyle/>
            <a:p>
              <a:endParaRPr lang="ru-RU"/>
            </a:p>
          </p:txBody>
        </p:sp>
        <p:sp>
          <p:nvSpPr>
            <p:cNvPr id="42" name="Полилиния: фигура 41">
              <a:extLst>
                <a:ext uri="{FF2B5EF4-FFF2-40B4-BE49-F238E27FC236}">
                  <a16:creationId xmlns:a16="http://schemas.microsoft.com/office/drawing/2014/main" id="{8765CBD5-18DA-4C50-8EB4-944B4EA99A09}"/>
                </a:ext>
              </a:extLst>
            </p:cNvPr>
            <p:cNvSpPr/>
            <p:nvPr/>
          </p:nvSpPr>
          <p:spPr>
            <a:xfrm>
              <a:off x="651176" y="331979"/>
              <a:ext cx="81691" cy="110566"/>
            </a:xfrm>
            <a:custGeom>
              <a:avLst/>
              <a:gdLst>
                <a:gd name="connsiteX0" fmla="*/ 81691 w 81691"/>
                <a:gd name="connsiteY0" fmla="*/ 71354 h 110566"/>
                <a:gd name="connsiteX1" fmla="*/ 39881 w 81691"/>
                <a:gd name="connsiteY1" fmla="*/ 110567 h 110566"/>
                <a:gd name="connsiteX2" fmla="*/ 0 w 81691"/>
                <a:gd name="connsiteY2" fmla="*/ 73925 h 110566"/>
                <a:gd name="connsiteX3" fmla="*/ 22512 w 81691"/>
                <a:gd name="connsiteY3" fmla="*/ 73925 h 110566"/>
                <a:gd name="connsiteX4" fmla="*/ 42453 w 81691"/>
                <a:gd name="connsiteY4" fmla="*/ 89354 h 110566"/>
                <a:gd name="connsiteX5" fmla="*/ 59179 w 81691"/>
                <a:gd name="connsiteY5" fmla="*/ 71354 h 110566"/>
                <a:gd name="connsiteX6" fmla="*/ 39881 w 81691"/>
                <a:gd name="connsiteY6" fmla="*/ 53998 h 110566"/>
                <a:gd name="connsiteX7" fmla="*/ 21869 w 81691"/>
                <a:gd name="connsiteY7" fmla="*/ 62997 h 110566"/>
                <a:gd name="connsiteX8" fmla="*/ 0 w 81691"/>
                <a:gd name="connsiteY8" fmla="*/ 62997 h 110566"/>
                <a:gd name="connsiteX9" fmla="*/ 7720 w 81691"/>
                <a:gd name="connsiteY9" fmla="*/ 0 h 110566"/>
                <a:gd name="connsiteX10" fmla="*/ 78472 w 81691"/>
                <a:gd name="connsiteY10" fmla="*/ 0 h 110566"/>
                <a:gd name="connsiteX11" fmla="*/ 75900 w 81691"/>
                <a:gd name="connsiteY11" fmla="*/ 21214 h 110566"/>
                <a:gd name="connsiteX12" fmla="*/ 25089 w 81691"/>
                <a:gd name="connsiteY12" fmla="*/ 21214 h 110566"/>
                <a:gd name="connsiteX13" fmla="*/ 23160 w 81691"/>
                <a:gd name="connsiteY13" fmla="*/ 42427 h 110566"/>
                <a:gd name="connsiteX14" fmla="*/ 44382 w 81691"/>
                <a:gd name="connsiteY14" fmla="*/ 35999 h 110566"/>
                <a:gd name="connsiteX15" fmla="*/ 81691 w 81691"/>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91" h="110566">
                  <a:moveTo>
                    <a:pt x="81691" y="71354"/>
                  </a:moveTo>
                  <a:cubicBezTo>
                    <a:pt x="81691" y="95139"/>
                    <a:pt x="63679" y="110567"/>
                    <a:pt x="39881" y="110567"/>
                  </a:cubicBezTo>
                  <a:cubicBezTo>
                    <a:pt x="19298" y="110567"/>
                    <a:pt x="1291" y="98996"/>
                    <a:pt x="0" y="73925"/>
                  </a:cubicBezTo>
                  <a:lnTo>
                    <a:pt x="22512" y="73925"/>
                  </a:lnTo>
                  <a:cubicBezTo>
                    <a:pt x="23803" y="84853"/>
                    <a:pt x="32804" y="89354"/>
                    <a:pt x="42453" y="89354"/>
                  </a:cubicBezTo>
                  <a:cubicBezTo>
                    <a:pt x="54031" y="89354"/>
                    <a:pt x="59179" y="81639"/>
                    <a:pt x="59179" y="71354"/>
                  </a:cubicBezTo>
                  <a:cubicBezTo>
                    <a:pt x="59179" y="60426"/>
                    <a:pt x="51459" y="53998"/>
                    <a:pt x="39881" y="53998"/>
                  </a:cubicBezTo>
                  <a:cubicBezTo>
                    <a:pt x="30875" y="53998"/>
                    <a:pt x="24446" y="58498"/>
                    <a:pt x="21869" y="62997"/>
                  </a:cubicBezTo>
                  <a:lnTo>
                    <a:pt x="0" y="62997"/>
                  </a:lnTo>
                  <a:lnTo>
                    <a:pt x="7720" y="0"/>
                  </a:lnTo>
                  <a:lnTo>
                    <a:pt x="78472" y="0"/>
                  </a:lnTo>
                  <a:lnTo>
                    <a:pt x="75900" y="21214"/>
                  </a:lnTo>
                  <a:lnTo>
                    <a:pt x="25089" y="21214"/>
                  </a:lnTo>
                  <a:lnTo>
                    <a:pt x="23160" y="42427"/>
                  </a:lnTo>
                  <a:cubicBezTo>
                    <a:pt x="23160" y="42427"/>
                    <a:pt x="28304" y="35999"/>
                    <a:pt x="44382" y="35999"/>
                  </a:cubicBezTo>
                  <a:cubicBezTo>
                    <a:pt x="64965" y="35356"/>
                    <a:pt x="81691" y="48212"/>
                    <a:pt x="81691" y="71354"/>
                  </a:cubicBezTo>
                  <a:close/>
                </a:path>
              </a:pathLst>
            </a:custGeom>
            <a:solidFill>
              <a:srgbClr val="000000"/>
            </a:solidFill>
            <a:ln w="4763" cap="flat">
              <a:noFill/>
              <a:prstDash val="solid"/>
              <a:miter/>
            </a:ln>
          </p:spPr>
          <p:txBody>
            <a:bodyPr rtlCol="0" anchor="ctr"/>
            <a:lstStyle/>
            <a:p>
              <a:endParaRPr lang="ru-RU"/>
            </a:p>
          </p:txBody>
        </p:sp>
        <p:sp>
          <p:nvSpPr>
            <p:cNvPr id="43" name="Полилиния: фигура 42">
              <a:extLst>
                <a:ext uri="{FF2B5EF4-FFF2-40B4-BE49-F238E27FC236}">
                  <a16:creationId xmlns:a16="http://schemas.microsoft.com/office/drawing/2014/main" id="{3937798A-20F2-48F6-91BA-D41351C50EA9}"/>
                </a:ext>
              </a:extLst>
            </p:cNvPr>
            <p:cNvSpPr/>
            <p:nvPr/>
          </p:nvSpPr>
          <p:spPr>
            <a:xfrm>
              <a:off x="428625" y="238125"/>
              <a:ext cx="225123" cy="201848"/>
            </a:xfrm>
            <a:custGeom>
              <a:avLst/>
              <a:gdLst>
                <a:gd name="connsiteX0" fmla="*/ 225123 w 225123"/>
                <a:gd name="connsiteY0" fmla="*/ 79711 h 201848"/>
                <a:gd name="connsiteX1" fmla="*/ 95841 w 225123"/>
                <a:gd name="connsiteY1" fmla="*/ 0 h 201848"/>
                <a:gd name="connsiteX2" fmla="*/ 0 w 225123"/>
                <a:gd name="connsiteY2" fmla="*/ 0 h 201848"/>
                <a:gd name="connsiteX3" fmla="*/ 12864 w 225123"/>
                <a:gd name="connsiteY3" fmla="*/ 87425 h 201848"/>
                <a:gd name="connsiteX4" fmla="*/ 106775 w 225123"/>
                <a:gd name="connsiteY4" fmla="*/ 201849 h 201848"/>
                <a:gd name="connsiteX5" fmla="*/ 108704 w 225123"/>
                <a:gd name="connsiteY5" fmla="*/ 199920 h 201848"/>
                <a:gd name="connsiteX6" fmla="*/ 107418 w 225123"/>
                <a:gd name="connsiteY6" fmla="*/ 198634 h 201848"/>
                <a:gd name="connsiteX7" fmla="*/ 59174 w 225123"/>
                <a:gd name="connsiteY7" fmla="*/ 82925 h 201848"/>
                <a:gd name="connsiteX8" fmla="*/ 53388 w 225123"/>
                <a:gd name="connsiteY8" fmla="*/ 43070 h 201848"/>
                <a:gd name="connsiteX9" fmla="*/ 108061 w 225123"/>
                <a:gd name="connsiteY9" fmla="*/ 43070 h 201848"/>
                <a:gd name="connsiteX10" fmla="*/ 221909 w 225123"/>
                <a:gd name="connsiteY10" fmla="*/ 80996 h 201848"/>
                <a:gd name="connsiteX11" fmla="*/ 223195 w 225123"/>
                <a:gd name="connsiteY11" fmla="*/ 81639 h 201848"/>
                <a:gd name="connsiteX12" fmla="*/ 225123 w 225123"/>
                <a:gd name="connsiteY12" fmla="*/ 79711 h 201848"/>
                <a:gd name="connsiteX13" fmla="*/ 225123 w 225123"/>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3" h="201848">
                  <a:moveTo>
                    <a:pt x="225123" y="79711"/>
                  </a:moveTo>
                  <a:cubicBezTo>
                    <a:pt x="212903" y="32784"/>
                    <a:pt x="174955" y="0"/>
                    <a:pt x="95841" y="0"/>
                  </a:cubicBezTo>
                  <a:lnTo>
                    <a:pt x="0" y="0"/>
                  </a:lnTo>
                  <a:lnTo>
                    <a:pt x="12864" y="87425"/>
                  </a:lnTo>
                  <a:cubicBezTo>
                    <a:pt x="22512" y="167136"/>
                    <a:pt x="52745" y="192206"/>
                    <a:pt x="106775" y="201849"/>
                  </a:cubicBezTo>
                  <a:cubicBezTo>
                    <a:pt x="106775" y="201849"/>
                    <a:pt x="108704" y="201849"/>
                    <a:pt x="108704" y="199920"/>
                  </a:cubicBezTo>
                  <a:cubicBezTo>
                    <a:pt x="108704" y="199277"/>
                    <a:pt x="108061" y="198634"/>
                    <a:pt x="107418" y="198634"/>
                  </a:cubicBezTo>
                  <a:cubicBezTo>
                    <a:pt x="71395" y="183206"/>
                    <a:pt x="66894" y="133709"/>
                    <a:pt x="59174" y="82925"/>
                  </a:cubicBezTo>
                  <a:lnTo>
                    <a:pt x="53388" y="43070"/>
                  </a:lnTo>
                  <a:lnTo>
                    <a:pt x="108061" y="43070"/>
                  </a:lnTo>
                  <a:cubicBezTo>
                    <a:pt x="158229" y="43070"/>
                    <a:pt x="197468" y="42427"/>
                    <a:pt x="221909" y="80996"/>
                  </a:cubicBezTo>
                  <a:cubicBezTo>
                    <a:pt x="222552" y="81639"/>
                    <a:pt x="222552" y="81639"/>
                    <a:pt x="223195" y="81639"/>
                  </a:cubicBezTo>
                  <a:cubicBezTo>
                    <a:pt x="224480" y="82282"/>
                    <a:pt x="225123" y="80996"/>
                    <a:pt x="225123" y="79711"/>
                  </a:cubicBezTo>
                  <a:cubicBezTo>
                    <a:pt x="225123" y="80354"/>
                    <a:pt x="225123" y="79711"/>
                    <a:pt x="225123" y="79711"/>
                  </a:cubicBezTo>
                  <a:close/>
                </a:path>
              </a:pathLst>
            </a:custGeom>
            <a:solidFill>
              <a:srgbClr val="5FAF2D"/>
            </a:solidFill>
            <a:ln w="4763" cap="flat">
              <a:noFill/>
              <a:prstDash val="solid"/>
              <a:miter/>
            </a:ln>
          </p:spPr>
          <p:txBody>
            <a:bodyPr rtlCol="0" anchor="ctr"/>
            <a:lstStyle/>
            <a:p>
              <a:endParaRPr lang="ru-RU"/>
            </a:p>
          </p:txBody>
        </p:sp>
        <p:sp>
          <p:nvSpPr>
            <p:cNvPr id="44" name="Полилиния: фигура 43">
              <a:extLst>
                <a:ext uri="{FF2B5EF4-FFF2-40B4-BE49-F238E27FC236}">
                  <a16:creationId xmlns:a16="http://schemas.microsoft.com/office/drawing/2014/main" id="{4E358773-4087-4ABB-B961-976CCCBDD740}"/>
                </a:ext>
              </a:extLst>
            </p:cNvPr>
            <p:cNvSpPr/>
            <p:nvPr/>
          </p:nvSpPr>
          <p:spPr>
            <a:xfrm>
              <a:off x="750231" y="326836"/>
              <a:ext cx="112708" cy="116994"/>
            </a:xfrm>
            <a:custGeom>
              <a:avLst/>
              <a:gdLst>
                <a:gd name="connsiteX0" fmla="*/ 112562 w 112708"/>
                <a:gd name="connsiteY0" fmla="*/ 56569 h 116994"/>
                <a:gd name="connsiteX1" fmla="*/ 57245 w 112708"/>
                <a:gd name="connsiteY1" fmla="*/ 116995 h 116994"/>
                <a:gd name="connsiteX2" fmla="*/ 0 w 112708"/>
                <a:gd name="connsiteY2" fmla="*/ 58497 h 116994"/>
                <a:gd name="connsiteX3" fmla="*/ 57888 w 112708"/>
                <a:gd name="connsiteY3" fmla="*/ 0 h 116994"/>
                <a:gd name="connsiteX4" fmla="*/ 111276 w 112708"/>
                <a:gd name="connsiteY4" fmla="*/ 37284 h 116994"/>
                <a:gd name="connsiteX5" fmla="*/ 97126 w 112708"/>
                <a:gd name="connsiteY5" fmla="*/ 37284 h 116994"/>
                <a:gd name="connsiteX6" fmla="*/ 57888 w 112708"/>
                <a:gd name="connsiteY6" fmla="*/ 12856 h 116994"/>
                <a:gd name="connsiteX7" fmla="*/ 13506 w 112708"/>
                <a:gd name="connsiteY7" fmla="*/ 58497 h 116994"/>
                <a:gd name="connsiteX8" fmla="*/ 57888 w 112708"/>
                <a:gd name="connsiteY8" fmla="*/ 104138 h 116994"/>
                <a:gd name="connsiteX9" fmla="*/ 99055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53" y="116995"/>
                    <a:pt x="57245" y="116995"/>
                  </a:cubicBezTo>
                  <a:cubicBezTo>
                    <a:pt x="25089" y="116995"/>
                    <a:pt x="0" y="92567"/>
                    <a:pt x="0" y="58497"/>
                  </a:cubicBezTo>
                  <a:cubicBezTo>
                    <a:pt x="0" y="25070"/>
                    <a:pt x="25089" y="0"/>
                    <a:pt x="57888" y="0"/>
                  </a:cubicBezTo>
                  <a:cubicBezTo>
                    <a:pt x="83620" y="0"/>
                    <a:pt x="103561" y="14785"/>
                    <a:pt x="111276" y="37284"/>
                  </a:cubicBezTo>
                  <a:lnTo>
                    <a:pt x="97126" y="37284"/>
                  </a:lnTo>
                  <a:cubicBezTo>
                    <a:pt x="90049" y="22499"/>
                    <a:pt x="75900" y="12856"/>
                    <a:pt x="57888" y="12856"/>
                  </a:cubicBezTo>
                  <a:cubicBezTo>
                    <a:pt x="32161" y="12856"/>
                    <a:pt x="13506" y="32141"/>
                    <a:pt x="13506" y="58497"/>
                  </a:cubicBezTo>
                  <a:cubicBezTo>
                    <a:pt x="13506" y="84211"/>
                    <a:pt x="31518" y="104138"/>
                    <a:pt x="57888" y="104138"/>
                  </a:cubicBezTo>
                  <a:cubicBezTo>
                    <a:pt x="80400" y="104138"/>
                    <a:pt x="97126" y="89996"/>
                    <a:pt x="99055" y="67497"/>
                  </a:cubicBezTo>
                  <a:lnTo>
                    <a:pt x="55316" y="67497"/>
                  </a:lnTo>
                  <a:lnTo>
                    <a:pt x="55316" y="55926"/>
                  </a:lnTo>
                  <a:lnTo>
                    <a:pt x="112562" y="56569"/>
                  </a:lnTo>
                  <a:close/>
                </a:path>
              </a:pathLst>
            </a:custGeom>
            <a:solidFill>
              <a:srgbClr val="000000"/>
            </a:solidFill>
            <a:ln w="4763" cap="flat">
              <a:noFill/>
              <a:prstDash val="solid"/>
              <a:miter/>
            </a:ln>
          </p:spPr>
          <p:txBody>
            <a:bodyPr rtlCol="0" anchor="ctr"/>
            <a:lstStyle/>
            <a:p>
              <a:endParaRPr lang="ru-RU"/>
            </a:p>
          </p:txBody>
        </p:sp>
        <p:sp>
          <p:nvSpPr>
            <p:cNvPr id="45" name="Полилиния: фигура 44">
              <a:extLst>
                <a:ext uri="{FF2B5EF4-FFF2-40B4-BE49-F238E27FC236}">
                  <a16:creationId xmlns:a16="http://schemas.microsoft.com/office/drawing/2014/main" id="{4A515ED2-3EA2-4A7A-AEC5-22056FF474E2}"/>
                </a:ext>
              </a:extLst>
            </p:cNvPr>
            <p:cNvSpPr/>
            <p:nvPr/>
          </p:nvSpPr>
          <p:spPr>
            <a:xfrm>
              <a:off x="880800" y="351903"/>
              <a:ext cx="50815" cy="89353"/>
            </a:xfrm>
            <a:custGeom>
              <a:avLst/>
              <a:gdLst>
                <a:gd name="connsiteX0" fmla="*/ 50816 w 50815"/>
                <a:gd name="connsiteY0" fmla="*/ 0 h 89353"/>
                <a:gd name="connsiteX1" fmla="*/ 50816 w 50815"/>
                <a:gd name="connsiteY1" fmla="*/ 13499 h 89353"/>
                <a:gd name="connsiteX2" fmla="*/ 45025 w 50815"/>
                <a:gd name="connsiteY2" fmla="*/ 12857 h 89353"/>
                <a:gd name="connsiteX3" fmla="*/ 13511 w 50815"/>
                <a:gd name="connsiteY3" fmla="*/ 47569 h 89353"/>
                <a:gd name="connsiteX4" fmla="*/ 13511 w 50815"/>
                <a:gd name="connsiteY4" fmla="*/ 89354 h 89353"/>
                <a:gd name="connsiteX5" fmla="*/ 0 w 50815"/>
                <a:gd name="connsiteY5" fmla="*/ 89354 h 89353"/>
                <a:gd name="connsiteX6" fmla="*/ 0 w 50815"/>
                <a:gd name="connsiteY6" fmla="*/ 1929 h 89353"/>
                <a:gd name="connsiteX7" fmla="*/ 13511 w 50815"/>
                <a:gd name="connsiteY7" fmla="*/ 1929 h 89353"/>
                <a:gd name="connsiteX8" fmla="*/ 13511 w 50815"/>
                <a:gd name="connsiteY8" fmla="*/ 21857 h 89353"/>
                <a:gd name="connsiteX9" fmla="*/ 45025 w 50815"/>
                <a:gd name="connsiteY9" fmla="*/ 0 h 89353"/>
                <a:gd name="connsiteX10" fmla="*/ 50816 w 50815"/>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5" h="89353">
                  <a:moveTo>
                    <a:pt x="50816" y="0"/>
                  </a:moveTo>
                  <a:lnTo>
                    <a:pt x="50816" y="13499"/>
                  </a:lnTo>
                  <a:cubicBezTo>
                    <a:pt x="49530" y="13499"/>
                    <a:pt x="47601" y="12857"/>
                    <a:pt x="45025" y="12857"/>
                  </a:cubicBezTo>
                  <a:cubicBezTo>
                    <a:pt x="26375" y="12857"/>
                    <a:pt x="13511" y="25070"/>
                    <a:pt x="13511" y="47569"/>
                  </a:cubicBezTo>
                  <a:lnTo>
                    <a:pt x="13511" y="89354"/>
                  </a:lnTo>
                  <a:lnTo>
                    <a:pt x="0" y="89354"/>
                  </a:lnTo>
                  <a:lnTo>
                    <a:pt x="0" y="1929"/>
                  </a:lnTo>
                  <a:lnTo>
                    <a:pt x="13511" y="1929"/>
                  </a:lnTo>
                  <a:lnTo>
                    <a:pt x="13511" y="21857"/>
                  </a:lnTo>
                  <a:cubicBezTo>
                    <a:pt x="18655" y="8357"/>
                    <a:pt x="29589" y="0"/>
                    <a:pt x="45025" y="0"/>
                  </a:cubicBezTo>
                  <a:cubicBezTo>
                    <a:pt x="47601" y="0"/>
                    <a:pt x="49530" y="0"/>
                    <a:pt x="50816" y="0"/>
                  </a:cubicBezTo>
                  <a:close/>
                </a:path>
              </a:pathLst>
            </a:custGeom>
            <a:solidFill>
              <a:srgbClr val="000000"/>
            </a:solidFill>
            <a:ln w="4763" cap="flat">
              <a:noFill/>
              <a:prstDash val="solid"/>
              <a:miter/>
            </a:ln>
          </p:spPr>
          <p:txBody>
            <a:bodyPr rtlCol="0" anchor="ctr"/>
            <a:lstStyle/>
            <a:p>
              <a:endParaRPr lang="ru-RU"/>
            </a:p>
          </p:txBody>
        </p:sp>
        <p:sp>
          <p:nvSpPr>
            <p:cNvPr id="46" name="Полилиния: фигура 45">
              <a:extLst>
                <a:ext uri="{FF2B5EF4-FFF2-40B4-BE49-F238E27FC236}">
                  <a16:creationId xmlns:a16="http://schemas.microsoft.com/office/drawing/2014/main" id="{91CD6E14-196D-47BC-84F8-2895023D5FFE}"/>
                </a:ext>
              </a:extLst>
            </p:cNvPr>
            <p:cNvSpPr/>
            <p:nvPr/>
          </p:nvSpPr>
          <p:spPr>
            <a:xfrm>
              <a:off x="938693"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1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36" y="92568"/>
                    <a:pt x="0" y="72640"/>
                    <a:pt x="0" y="46284"/>
                  </a:cubicBezTo>
                  <a:cubicBezTo>
                    <a:pt x="0" y="19928"/>
                    <a:pt x="20579" y="0"/>
                    <a:pt x="45668" y="0"/>
                  </a:cubicBezTo>
                  <a:cubicBezTo>
                    <a:pt x="70752" y="0"/>
                    <a:pt x="91335" y="19285"/>
                    <a:pt x="91335" y="46284"/>
                  </a:cubicBezTo>
                  <a:close/>
                  <a:moveTo>
                    <a:pt x="12864" y="46284"/>
                  </a:moveTo>
                  <a:cubicBezTo>
                    <a:pt x="12864" y="65569"/>
                    <a:pt x="27013" y="79711"/>
                    <a:pt x="45025" y="79711"/>
                  </a:cubicBezTo>
                  <a:cubicBezTo>
                    <a:pt x="63032" y="79711"/>
                    <a:pt x="77181" y="65569"/>
                    <a:pt x="77181" y="46284"/>
                  </a:cubicBezTo>
                  <a:cubicBezTo>
                    <a:pt x="77181" y="26999"/>
                    <a:pt x="63032" y="12857"/>
                    <a:pt x="45025" y="12857"/>
                  </a:cubicBezTo>
                  <a:cubicBezTo>
                    <a:pt x="27656" y="12857"/>
                    <a:pt x="12864" y="26356"/>
                    <a:pt x="12864" y="46284"/>
                  </a:cubicBezTo>
                  <a:close/>
                </a:path>
              </a:pathLst>
            </a:custGeom>
            <a:solidFill>
              <a:srgbClr val="000000"/>
            </a:solidFill>
            <a:ln w="4763" cap="flat">
              <a:noFill/>
              <a:prstDash val="solid"/>
              <a:miter/>
            </a:ln>
          </p:spPr>
          <p:txBody>
            <a:bodyPr rtlCol="0" anchor="ctr"/>
            <a:lstStyle/>
            <a:p>
              <a:endParaRPr lang="ru-RU"/>
            </a:p>
          </p:txBody>
        </p:sp>
        <p:sp>
          <p:nvSpPr>
            <p:cNvPr id="47" name="Полилиния: фигура 46">
              <a:extLst>
                <a:ext uri="{FF2B5EF4-FFF2-40B4-BE49-F238E27FC236}">
                  <a16:creationId xmlns:a16="http://schemas.microsoft.com/office/drawing/2014/main" id="{0A4CB108-9D9C-48E5-B0EC-79ACC9886B62}"/>
                </a:ext>
              </a:extLst>
            </p:cNvPr>
            <p:cNvSpPr/>
            <p:nvPr/>
          </p:nvSpPr>
          <p:spPr>
            <a:xfrm>
              <a:off x="1046106" y="353838"/>
              <a:ext cx="76542" cy="90638"/>
            </a:xfrm>
            <a:custGeom>
              <a:avLst/>
              <a:gdLst>
                <a:gd name="connsiteX0" fmla="*/ 76543 w 76542"/>
                <a:gd name="connsiteY0" fmla="*/ 0 h 90638"/>
                <a:gd name="connsiteX1" fmla="*/ 76543 w 76542"/>
                <a:gd name="connsiteY1" fmla="*/ 88710 h 90638"/>
                <a:gd name="connsiteX2" fmla="*/ 63036 w 76542"/>
                <a:gd name="connsiteY2" fmla="*/ 88710 h 90638"/>
                <a:gd name="connsiteX3" fmla="*/ 63036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6 w 76542"/>
                <a:gd name="connsiteY10" fmla="*/ 45641 h 90638"/>
                <a:gd name="connsiteX11" fmla="*/ 63036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6" y="88710"/>
                  </a:lnTo>
                  <a:lnTo>
                    <a:pt x="63036" y="71354"/>
                  </a:lnTo>
                  <a:cubicBezTo>
                    <a:pt x="57245" y="82925"/>
                    <a:pt x="46954"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5" y="77782"/>
                    <a:pt x="63036" y="64926"/>
                    <a:pt x="63036" y="45641"/>
                  </a:cubicBezTo>
                  <a:lnTo>
                    <a:pt x="63036" y="0"/>
                  </a:lnTo>
                  <a:lnTo>
                    <a:pt x="76543" y="0"/>
                  </a:lnTo>
                  <a:close/>
                </a:path>
              </a:pathLst>
            </a:custGeom>
            <a:solidFill>
              <a:srgbClr val="000000"/>
            </a:solidFill>
            <a:ln w="4763" cap="flat">
              <a:noFill/>
              <a:prstDash val="solid"/>
              <a:miter/>
            </a:ln>
          </p:spPr>
          <p:txBody>
            <a:bodyPr rtlCol="0" anchor="ctr"/>
            <a:lstStyle/>
            <a:p>
              <a:endParaRPr lang="ru-RU"/>
            </a:p>
          </p:txBody>
        </p:sp>
        <p:sp>
          <p:nvSpPr>
            <p:cNvPr id="48" name="Полилиния: фигура 47">
              <a:extLst>
                <a:ext uri="{FF2B5EF4-FFF2-40B4-BE49-F238E27FC236}">
                  <a16:creationId xmlns:a16="http://schemas.microsoft.com/office/drawing/2014/main" id="{89D63C1E-E4B4-4400-9925-2FB45A98C8BA}"/>
                </a:ext>
              </a:extLst>
            </p:cNvPr>
            <p:cNvSpPr/>
            <p:nvPr/>
          </p:nvSpPr>
          <p:spPr>
            <a:xfrm>
              <a:off x="1142590" y="351903"/>
              <a:ext cx="88763" cy="131137"/>
            </a:xfrm>
            <a:custGeom>
              <a:avLst/>
              <a:gdLst>
                <a:gd name="connsiteX0" fmla="*/ 88763 w 88763"/>
                <a:gd name="connsiteY0" fmla="*/ 46284 h 131137"/>
                <a:gd name="connsiteX1" fmla="*/ 46953 w 88763"/>
                <a:gd name="connsiteY1" fmla="*/ 92568 h 131137"/>
                <a:gd name="connsiteX2" fmla="*/ 12864 w 88763"/>
                <a:gd name="connsiteY2" fmla="*/ 72640 h 131137"/>
                <a:gd name="connsiteX3" fmla="*/ 12864 w 88763"/>
                <a:gd name="connsiteY3" fmla="*/ 131137 h 131137"/>
                <a:gd name="connsiteX4" fmla="*/ 0 w 88763"/>
                <a:gd name="connsiteY4" fmla="*/ 131137 h 131137"/>
                <a:gd name="connsiteX5" fmla="*/ 0 w 88763"/>
                <a:gd name="connsiteY5" fmla="*/ 1929 h 131137"/>
                <a:gd name="connsiteX6" fmla="*/ 13506 w 88763"/>
                <a:gd name="connsiteY6" fmla="*/ 1929 h 131137"/>
                <a:gd name="connsiteX7" fmla="*/ 13506 w 88763"/>
                <a:gd name="connsiteY7" fmla="*/ 19928 h 131137"/>
                <a:gd name="connsiteX8" fmla="*/ 47596 w 88763"/>
                <a:gd name="connsiteY8" fmla="*/ 0 h 131137"/>
                <a:gd name="connsiteX9" fmla="*/ 88763 w 88763"/>
                <a:gd name="connsiteY9" fmla="*/ 46284 h 131137"/>
                <a:gd name="connsiteX10" fmla="*/ 75257 w 88763"/>
                <a:gd name="connsiteY10" fmla="*/ 46284 h 131137"/>
                <a:gd name="connsiteX11" fmla="*/ 44382 w 88763"/>
                <a:gd name="connsiteY11" fmla="*/ 12857 h 131137"/>
                <a:gd name="connsiteX12" fmla="*/ 12221 w 88763"/>
                <a:gd name="connsiteY12" fmla="*/ 46284 h 131137"/>
                <a:gd name="connsiteX13" fmla="*/ 44382 w 88763"/>
                <a:gd name="connsiteY13" fmla="*/ 79711 h 131137"/>
                <a:gd name="connsiteX14" fmla="*/ 75257 w 88763"/>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63" h="131137">
                  <a:moveTo>
                    <a:pt x="88763" y="46284"/>
                  </a:moveTo>
                  <a:cubicBezTo>
                    <a:pt x="88763" y="73282"/>
                    <a:pt x="71395" y="92568"/>
                    <a:pt x="46953" y="92568"/>
                  </a:cubicBezTo>
                  <a:cubicBezTo>
                    <a:pt x="31518" y="92568"/>
                    <a:pt x="19941" y="84853"/>
                    <a:pt x="12864" y="72640"/>
                  </a:cubicBezTo>
                  <a:lnTo>
                    <a:pt x="12864" y="131137"/>
                  </a:lnTo>
                  <a:lnTo>
                    <a:pt x="0" y="131137"/>
                  </a:lnTo>
                  <a:lnTo>
                    <a:pt x="0" y="1929"/>
                  </a:lnTo>
                  <a:lnTo>
                    <a:pt x="13506" y="1929"/>
                  </a:lnTo>
                  <a:lnTo>
                    <a:pt x="13506" y="19928"/>
                  </a:lnTo>
                  <a:cubicBezTo>
                    <a:pt x="20583" y="7714"/>
                    <a:pt x="32161" y="0"/>
                    <a:pt x="47596" y="0"/>
                  </a:cubicBezTo>
                  <a:cubicBezTo>
                    <a:pt x="71395" y="0"/>
                    <a:pt x="88763" y="19285"/>
                    <a:pt x="88763" y="46284"/>
                  </a:cubicBezTo>
                  <a:close/>
                  <a:moveTo>
                    <a:pt x="75257" y="46284"/>
                  </a:moveTo>
                  <a:cubicBezTo>
                    <a:pt x="75257" y="26999"/>
                    <a:pt x="62394" y="12857"/>
                    <a:pt x="44382" y="12857"/>
                  </a:cubicBezTo>
                  <a:cubicBezTo>
                    <a:pt x="26370" y="12857"/>
                    <a:pt x="12221" y="26999"/>
                    <a:pt x="12221" y="46284"/>
                  </a:cubicBezTo>
                  <a:cubicBezTo>
                    <a:pt x="12221" y="65569"/>
                    <a:pt x="25727" y="79711"/>
                    <a:pt x="44382" y="79711"/>
                  </a:cubicBezTo>
                  <a:cubicBezTo>
                    <a:pt x="63036" y="79711"/>
                    <a:pt x="75257" y="65569"/>
                    <a:pt x="75257" y="46284"/>
                  </a:cubicBezTo>
                  <a:close/>
                </a:path>
              </a:pathLst>
            </a:custGeom>
            <a:solidFill>
              <a:srgbClr val="000000"/>
            </a:solidFill>
            <a:ln w="4763" cap="flat">
              <a:noFill/>
              <a:prstDash val="solid"/>
              <a:miter/>
            </a:ln>
          </p:spPr>
          <p:txBody>
            <a:bodyPr rtlCol="0" anchor="ctr"/>
            <a:lstStyle/>
            <a:p>
              <a:endParaRPr lang="ru-RU"/>
            </a:p>
          </p:txBody>
        </p:sp>
      </p:grpSp>
      <p:sp>
        <p:nvSpPr>
          <p:cNvPr id="49" name="Овал 48">
            <a:extLst>
              <a:ext uri="{FF2B5EF4-FFF2-40B4-BE49-F238E27FC236}">
                <a16:creationId xmlns:a16="http://schemas.microsoft.com/office/drawing/2014/main" id="{24B833D3-60BF-4A2C-BEC5-7E4C4BB88DA9}"/>
              </a:ext>
            </a:extLst>
          </p:cNvPr>
          <p:cNvSpPr/>
          <p:nvPr/>
        </p:nvSpPr>
        <p:spPr>
          <a:xfrm>
            <a:off x="11668125" y="238125"/>
            <a:ext cx="285750" cy="285750"/>
          </a:xfrm>
          <a:prstGeom prst="ellipse">
            <a:avLst/>
          </a:prstGeom>
          <a:solidFill>
            <a:srgbClr val="5FAF2D"/>
          </a:solidFill>
          <a:ln w="4763" cap="flat">
            <a:noFill/>
            <a:prstDash val="solid"/>
            <a:miter/>
          </a:ln>
        </p:spPr>
        <p:txBody>
          <a:bodyPr rtlCol="0" anchor="ctr"/>
          <a:lstStyle/>
          <a:p>
            <a:endParaRPr lang="ru-RU"/>
          </a:p>
        </p:txBody>
      </p:sp>
      <p:sp>
        <p:nvSpPr>
          <p:cNvPr id="50" name="Номер слайда 6">
            <a:extLst>
              <a:ext uri="{FF2B5EF4-FFF2-40B4-BE49-F238E27FC236}">
                <a16:creationId xmlns:a16="http://schemas.microsoft.com/office/drawing/2014/main" id="{E7F63681-D505-409A-9C69-1B9E20EDBAD9}"/>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
        <p:nvSpPr>
          <p:cNvPr id="52" name="Текст 21">
            <a:extLst>
              <a:ext uri="{FF2B5EF4-FFF2-40B4-BE49-F238E27FC236}">
                <a16:creationId xmlns:a16="http://schemas.microsoft.com/office/drawing/2014/main" id="{2D8DC254-5707-4F97-86AB-8D7AF989FEE3}"/>
              </a:ext>
            </a:extLst>
          </p:cNvPr>
          <p:cNvSpPr>
            <a:spLocks noGrp="1"/>
          </p:cNvSpPr>
          <p:nvPr>
            <p:ph type="body" sz="quarter" idx="75" hasCustomPrompt="1"/>
          </p:nvPr>
        </p:nvSpPr>
        <p:spPr>
          <a:xfrm>
            <a:off x="336627" y="2330579"/>
            <a:ext cx="1458835" cy="198308"/>
          </a:xfrm>
          <a:prstGeom prst="rect">
            <a:avLst/>
          </a:prstGeom>
        </p:spPr>
        <p:txBody>
          <a:bodyPr/>
          <a:lstStyle>
            <a:lvl1pPr marL="0" indent="0">
              <a:lnSpc>
                <a:spcPct val="100000"/>
              </a:lnSpc>
              <a:spcBef>
                <a:spcPts val="0"/>
              </a:spcBef>
              <a:buNone/>
              <a:defRPr sz="700" spc="-20" baseline="0">
                <a:solidFill>
                  <a:schemeClr val="tx1"/>
                </a:solidFill>
                <a:latin typeface="+mj-lt"/>
              </a:defRPr>
            </a:lvl1pPr>
            <a:lvl2pPr>
              <a:defRPr sz="1400"/>
            </a:lvl2pPr>
            <a:lvl3pPr>
              <a:defRPr sz="1400"/>
            </a:lvl3pPr>
            <a:lvl4pPr>
              <a:defRPr sz="1400"/>
            </a:lvl4pPr>
            <a:lvl5pPr>
              <a:defRPr sz="1400"/>
            </a:lvl5pPr>
          </a:lstStyle>
          <a:p>
            <a:pPr lvl="0"/>
            <a:r>
              <a:rPr lang="ru-RU" dirty="0"/>
              <a:t>ЭЛЕМЕНТЫ</a:t>
            </a:r>
          </a:p>
        </p:txBody>
      </p:sp>
      <p:sp>
        <p:nvSpPr>
          <p:cNvPr id="53" name="Текст 21">
            <a:extLst>
              <a:ext uri="{FF2B5EF4-FFF2-40B4-BE49-F238E27FC236}">
                <a16:creationId xmlns:a16="http://schemas.microsoft.com/office/drawing/2014/main" id="{C6CF70E3-A6B5-421A-B953-BF608EFACAA6}"/>
              </a:ext>
            </a:extLst>
          </p:cNvPr>
          <p:cNvSpPr>
            <a:spLocks noGrp="1"/>
          </p:cNvSpPr>
          <p:nvPr>
            <p:ph type="body" sz="quarter" idx="76" hasCustomPrompt="1"/>
          </p:nvPr>
        </p:nvSpPr>
        <p:spPr>
          <a:xfrm>
            <a:off x="3185936" y="2330579"/>
            <a:ext cx="1281289" cy="198308"/>
          </a:xfrm>
          <a:prstGeom prst="rect">
            <a:avLst/>
          </a:prstGeom>
        </p:spPr>
        <p:txBody>
          <a:bodyPr/>
          <a:lstStyle>
            <a:lvl1pPr marL="0" indent="0">
              <a:lnSpc>
                <a:spcPct val="100000"/>
              </a:lnSpc>
              <a:spcBef>
                <a:spcPts val="0"/>
              </a:spcBef>
              <a:buNone/>
              <a:defRPr sz="700" spc="-20" baseline="0">
                <a:solidFill>
                  <a:schemeClr val="tx1"/>
                </a:solidFill>
                <a:latin typeface="+mj-lt"/>
              </a:defRPr>
            </a:lvl1pPr>
            <a:lvl2pPr>
              <a:defRPr sz="1400"/>
            </a:lvl2pPr>
            <a:lvl3pPr>
              <a:defRPr sz="1400"/>
            </a:lvl3pPr>
            <a:lvl4pPr>
              <a:defRPr sz="1400"/>
            </a:lvl4pPr>
            <a:lvl5pPr>
              <a:defRPr sz="1400"/>
            </a:lvl5pPr>
          </a:lstStyle>
          <a:p>
            <a:pPr lvl="0"/>
            <a:r>
              <a:rPr lang="ru-RU" dirty="0"/>
              <a:t>МНОГИЕ ЛУЧШЕ НАС</a:t>
            </a:r>
          </a:p>
        </p:txBody>
      </p:sp>
      <p:sp>
        <p:nvSpPr>
          <p:cNvPr id="54" name="Текст 21">
            <a:extLst>
              <a:ext uri="{FF2B5EF4-FFF2-40B4-BE49-F238E27FC236}">
                <a16:creationId xmlns:a16="http://schemas.microsoft.com/office/drawing/2014/main" id="{C2198D7E-1B2C-4AEC-AB1A-44FDA0C3DBAA}"/>
              </a:ext>
            </a:extLst>
          </p:cNvPr>
          <p:cNvSpPr>
            <a:spLocks noGrp="1"/>
          </p:cNvSpPr>
          <p:nvPr>
            <p:ph type="body" sz="quarter" idx="77" hasCustomPrompt="1"/>
          </p:nvPr>
        </p:nvSpPr>
        <p:spPr>
          <a:xfrm>
            <a:off x="4619449" y="2330009"/>
            <a:ext cx="1281289" cy="198308"/>
          </a:xfrm>
          <a:prstGeom prst="rect">
            <a:avLst/>
          </a:prstGeom>
        </p:spPr>
        <p:txBody>
          <a:bodyPr/>
          <a:lstStyle>
            <a:lvl1pPr marL="0" indent="0">
              <a:lnSpc>
                <a:spcPct val="100000"/>
              </a:lnSpc>
              <a:spcBef>
                <a:spcPts val="0"/>
              </a:spcBef>
              <a:buNone/>
              <a:defRPr sz="700" spc="-20" baseline="0">
                <a:solidFill>
                  <a:schemeClr val="tx1"/>
                </a:solidFill>
                <a:latin typeface="+mj-lt"/>
              </a:defRPr>
            </a:lvl1pPr>
            <a:lvl2pPr>
              <a:defRPr sz="1400"/>
            </a:lvl2pPr>
            <a:lvl3pPr>
              <a:defRPr sz="1400"/>
            </a:lvl3pPr>
            <a:lvl4pPr>
              <a:defRPr sz="1400"/>
            </a:lvl4pPr>
            <a:lvl5pPr>
              <a:defRPr sz="1400"/>
            </a:lvl5pPr>
          </a:lstStyle>
          <a:p>
            <a:pPr lvl="0"/>
            <a:r>
              <a:rPr lang="ru-RU" dirty="0"/>
              <a:t>МЫ ТАКИЕ КАК ВСЕ</a:t>
            </a:r>
          </a:p>
        </p:txBody>
      </p:sp>
      <p:sp>
        <p:nvSpPr>
          <p:cNvPr id="76" name="Текст 21">
            <a:extLst>
              <a:ext uri="{FF2B5EF4-FFF2-40B4-BE49-F238E27FC236}">
                <a16:creationId xmlns:a16="http://schemas.microsoft.com/office/drawing/2014/main" id="{FB336086-E8FA-46E2-83E3-C248FA4639E4}"/>
              </a:ext>
            </a:extLst>
          </p:cNvPr>
          <p:cNvSpPr>
            <a:spLocks noGrp="1"/>
          </p:cNvSpPr>
          <p:nvPr>
            <p:ph type="body" sz="quarter" idx="78" hasCustomPrompt="1"/>
          </p:nvPr>
        </p:nvSpPr>
        <p:spPr>
          <a:xfrm>
            <a:off x="6048375" y="2330009"/>
            <a:ext cx="1281289" cy="198308"/>
          </a:xfrm>
          <a:prstGeom prst="rect">
            <a:avLst/>
          </a:prstGeom>
        </p:spPr>
        <p:txBody>
          <a:bodyPr/>
          <a:lstStyle>
            <a:lvl1pPr marL="0" indent="0">
              <a:lnSpc>
                <a:spcPct val="100000"/>
              </a:lnSpc>
              <a:spcBef>
                <a:spcPts val="0"/>
              </a:spcBef>
              <a:buNone/>
              <a:defRPr sz="700" spc="-20" baseline="0">
                <a:solidFill>
                  <a:schemeClr val="tx1"/>
                </a:solidFill>
                <a:latin typeface="+mj-lt"/>
              </a:defRPr>
            </a:lvl1pPr>
            <a:lvl2pPr>
              <a:defRPr sz="1400"/>
            </a:lvl2pPr>
            <a:lvl3pPr>
              <a:defRPr sz="1400"/>
            </a:lvl3pPr>
            <a:lvl4pPr>
              <a:defRPr sz="1400"/>
            </a:lvl4pPr>
            <a:lvl5pPr>
              <a:defRPr sz="1400"/>
            </a:lvl5pPr>
          </a:lstStyle>
          <a:p>
            <a:pPr lvl="0"/>
            <a:r>
              <a:rPr lang="ru-RU" dirty="0"/>
              <a:t>МЫ ЛУЧШЕ МНОГИХ</a:t>
            </a:r>
          </a:p>
        </p:txBody>
      </p:sp>
      <p:sp>
        <p:nvSpPr>
          <p:cNvPr id="77" name="Текст 21">
            <a:extLst>
              <a:ext uri="{FF2B5EF4-FFF2-40B4-BE49-F238E27FC236}">
                <a16:creationId xmlns:a16="http://schemas.microsoft.com/office/drawing/2014/main" id="{14B277E0-1A81-43F8-BAAF-78EB9D3FDEF9}"/>
              </a:ext>
            </a:extLst>
          </p:cNvPr>
          <p:cNvSpPr>
            <a:spLocks noGrp="1"/>
          </p:cNvSpPr>
          <p:nvPr>
            <p:ph type="body" sz="quarter" idx="79" hasCustomPrompt="1"/>
          </p:nvPr>
        </p:nvSpPr>
        <p:spPr>
          <a:xfrm>
            <a:off x="7477125" y="2330009"/>
            <a:ext cx="1281289" cy="198308"/>
          </a:xfrm>
          <a:prstGeom prst="rect">
            <a:avLst/>
          </a:prstGeom>
        </p:spPr>
        <p:txBody>
          <a:bodyPr/>
          <a:lstStyle>
            <a:lvl1pPr marL="0" indent="0">
              <a:lnSpc>
                <a:spcPct val="100000"/>
              </a:lnSpc>
              <a:spcBef>
                <a:spcPts val="0"/>
              </a:spcBef>
              <a:buNone/>
              <a:defRPr sz="700" spc="-20" baseline="0">
                <a:solidFill>
                  <a:schemeClr val="tx1"/>
                </a:solidFill>
                <a:latin typeface="+mj-lt"/>
              </a:defRPr>
            </a:lvl1pPr>
            <a:lvl2pPr>
              <a:defRPr sz="1400"/>
            </a:lvl2pPr>
            <a:lvl3pPr>
              <a:defRPr sz="1400"/>
            </a:lvl3pPr>
            <a:lvl4pPr>
              <a:defRPr sz="1400"/>
            </a:lvl4pPr>
            <a:lvl5pPr>
              <a:defRPr sz="1400"/>
            </a:lvl5pPr>
          </a:lstStyle>
          <a:p>
            <a:pPr lvl="0"/>
            <a:r>
              <a:rPr lang="ru-RU" dirty="0"/>
              <a:t>МЫ — ЛИДЕРЫ</a:t>
            </a:r>
          </a:p>
        </p:txBody>
      </p:sp>
      <p:sp>
        <p:nvSpPr>
          <p:cNvPr id="79" name="Текст 21">
            <a:extLst>
              <a:ext uri="{FF2B5EF4-FFF2-40B4-BE49-F238E27FC236}">
                <a16:creationId xmlns:a16="http://schemas.microsoft.com/office/drawing/2014/main" id="{328B59D4-BD57-4CE5-92F4-A32DC1393FBB}"/>
              </a:ext>
            </a:extLst>
          </p:cNvPr>
          <p:cNvSpPr>
            <a:spLocks noGrp="1"/>
          </p:cNvSpPr>
          <p:nvPr>
            <p:ph type="body" sz="quarter" idx="80" hasCustomPrompt="1"/>
          </p:nvPr>
        </p:nvSpPr>
        <p:spPr>
          <a:xfrm>
            <a:off x="9464817" y="2109320"/>
            <a:ext cx="994904" cy="421446"/>
          </a:xfrm>
          <a:prstGeom prst="rect">
            <a:avLst/>
          </a:prstGeom>
        </p:spPr>
        <p:txBody>
          <a:bodyPr/>
          <a:lstStyle>
            <a:lvl1pPr marL="0" indent="0">
              <a:lnSpc>
                <a:spcPct val="100000"/>
              </a:lnSpc>
              <a:spcBef>
                <a:spcPts val="0"/>
              </a:spcBef>
              <a:buNone/>
              <a:defRPr sz="700" spc="-20" baseline="0">
                <a:solidFill>
                  <a:schemeClr val="accent1"/>
                </a:solidFill>
                <a:latin typeface="+mj-lt"/>
              </a:defRPr>
            </a:lvl1pPr>
            <a:lvl2pPr>
              <a:defRPr sz="1400"/>
            </a:lvl2pPr>
            <a:lvl3pPr>
              <a:defRPr sz="1400"/>
            </a:lvl3pPr>
            <a:lvl4pPr>
              <a:defRPr sz="1400"/>
            </a:lvl4pPr>
            <a:lvl5pPr>
              <a:defRPr sz="1400"/>
            </a:lvl5pPr>
          </a:lstStyle>
          <a:p>
            <a:pPr lvl="0"/>
            <a:r>
              <a:rPr lang="ru-RU" dirty="0"/>
              <a:t>ЛИДЕРЫ РЕГИОНАЛЬНЫХ СЕТЕЙ</a:t>
            </a:r>
          </a:p>
        </p:txBody>
      </p:sp>
      <p:sp>
        <p:nvSpPr>
          <p:cNvPr id="80" name="Текст 21">
            <a:extLst>
              <a:ext uri="{FF2B5EF4-FFF2-40B4-BE49-F238E27FC236}">
                <a16:creationId xmlns:a16="http://schemas.microsoft.com/office/drawing/2014/main" id="{79B10754-C757-4B60-A3B0-C8C7FA2C9339}"/>
              </a:ext>
            </a:extLst>
          </p:cNvPr>
          <p:cNvSpPr>
            <a:spLocks noGrp="1"/>
          </p:cNvSpPr>
          <p:nvPr>
            <p:ph type="body" sz="quarter" idx="81" hasCustomPrompt="1"/>
          </p:nvPr>
        </p:nvSpPr>
        <p:spPr>
          <a:xfrm>
            <a:off x="10608698" y="2109320"/>
            <a:ext cx="994904" cy="421446"/>
          </a:xfrm>
          <a:prstGeom prst="rect">
            <a:avLst/>
          </a:prstGeom>
        </p:spPr>
        <p:txBody>
          <a:bodyPr/>
          <a:lstStyle>
            <a:lvl1pPr marL="0" indent="0">
              <a:lnSpc>
                <a:spcPct val="100000"/>
              </a:lnSpc>
              <a:spcBef>
                <a:spcPts val="0"/>
              </a:spcBef>
              <a:buNone/>
              <a:defRPr sz="700" spc="-20" baseline="0">
                <a:solidFill>
                  <a:schemeClr val="accent1"/>
                </a:solidFill>
                <a:latin typeface="+mj-lt"/>
              </a:defRPr>
            </a:lvl1pPr>
            <a:lvl2pPr>
              <a:defRPr sz="1400"/>
            </a:lvl2pPr>
            <a:lvl3pPr>
              <a:defRPr sz="1400"/>
            </a:lvl3pPr>
            <a:lvl4pPr>
              <a:defRPr sz="1400"/>
            </a:lvl4pPr>
            <a:lvl5pPr>
              <a:defRPr sz="1400"/>
            </a:lvl5pPr>
          </a:lstStyle>
          <a:p>
            <a:pPr lvl="0"/>
            <a:r>
              <a:rPr lang="ru-RU" dirty="0"/>
              <a:t>ЛИДЕРЫ ФЕДЕРАЛЬНЫХ СЕТЕЙ</a:t>
            </a:r>
          </a:p>
        </p:txBody>
      </p:sp>
      <p:sp>
        <p:nvSpPr>
          <p:cNvPr id="82" name="Текст 21">
            <a:extLst>
              <a:ext uri="{FF2B5EF4-FFF2-40B4-BE49-F238E27FC236}">
                <a16:creationId xmlns:a16="http://schemas.microsoft.com/office/drawing/2014/main" id="{033DCF44-4836-4360-A4A7-62C7A946042B}"/>
              </a:ext>
            </a:extLst>
          </p:cNvPr>
          <p:cNvSpPr>
            <a:spLocks noGrp="1"/>
          </p:cNvSpPr>
          <p:nvPr>
            <p:ph type="body" sz="quarter" idx="93" hasCustomPrompt="1"/>
          </p:nvPr>
        </p:nvSpPr>
        <p:spPr>
          <a:xfrm>
            <a:off x="1054238" y="2915473"/>
            <a:ext cx="1928992" cy="217429"/>
          </a:xfrm>
          <a:prstGeom prst="rect">
            <a:avLst/>
          </a:prstGeom>
        </p:spPr>
        <p:txBody>
          <a:bodyPr/>
          <a:lstStyle>
            <a:lvl1pPr marL="0" indent="0">
              <a:lnSpc>
                <a:spcPts val="1100"/>
              </a:lnSpc>
              <a:spcBef>
                <a:spcPts val="0"/>
              </a:spcBef>
              <a:buNone/>
              <a:defRPr sz="900" spc="-20" baseline="0">
                <a:solidFill>
                  <a:schemeClr val="tx1"/>
                </a:solidFill>
                <a:latin typeface="+mj-lt"/>
              </a:defRPr>
            </a:lvl1pPr>
            <a:lvl2pPr>
              <a:defRPr sz="1400"/>
            </a:lvl2pPr>
            <a:lvl3pPr>
              <a:defRPr sz="1400"/>
            </a:lvl3pPr>
            <a:lvl4pPr>
              <a:defRPr sz="1400"/>
            </a:lvl4pPr>
            <a:lvl5pPr>
              <a:defRPr sz="1400"/>
            </a:lvl5pPr>
          </a:lstStyle>
          <a:p>
            <a:pPr lvl="0"/>
            <a:r>
              <a:rPr lang="ru-RU" dirty="0">
                <a:effectLst/>
              </a:rPr>
              <a:t>Мне выгодно</a:t>
            </a:r>
            <a:endParaRPr lang="ru-RU" dirty="0"/>
          </a:p>
        </p:txBody>
      </p:sp>
      <p:sp>
        <p:nvSpPr>
          <p:cNvPr id="83" name="Текст 21">
            <a:extLst>
              <a:ext uri="{FF2B5EF4-FFF2-40B4-BE49-F238E27FC236}">
                <a16:creationId xmlns:a16="http://schemas.microsoft.com/office/drawing/2014/main" id="{3D8A21A5-C6F7-4281-B543-3A555244FE61}"/>
              </a:ext>
            </a:extLst>
          </p:cNvPr>
          <p:cNvSpPr>
            <a:spLocks noGrp="1"/>
          </p:cNvSpPr>
          <p:nvPr>
            <p:ph type="body" sz="quarter" idx="94" hasCustomPrompt="1"/>
          </p:nvPr>
        </p:nvSpPr>
        <p:spPr>
          <a:xfrm>
            <a:off x="1054238" y="3667949"/>
            <a:ext cx="1928992" cy="217429"/>
          </a:xfrm>
          <a:prstGeom prst="rect">
            <a:avLst/>
          </a:prstGeom>
        </p:spPr>
        <p:txBody>
          <a:bodyPr/>
          <a:lstStyle>
            <a:lvl1pPr marL="0" indent="0">
              <a:lnSpc>
                <a:spcPts val="1100"/>
              </a:lnSpc>
              <a:spcBef>
                <a:spcPts val="0"/>
              </a:spcBef>
              <a:buNone/>
              <a:defRPr sz="900" spc="-20" baseline="0">
                <a:solidFill>
                  <a:schemeClr val="tx1"/>
                </a:solidFill>
                <a:latin typeface="+mj-lt"/>
              </a:defRPr>
            </a:lvl1pPr>
            <a:lvl2pPr>
              <a:defRPr sz="1400"/>
            </a:lvl2pPr>
            <a:lvl3pPr>
              <a:defRPr sz="1400"/>
            </a:lvl3pPr>
            <a:lvl4pPr>
              <a:defRPr sz="1400"/>
            </a:lvl4pPr>
            <a:lvl5pPr>
              <a:defRPr sz="1400"/>
            </a:lvl5pPr>
          </a:lstStyle>
          <a:p>
            <a:pPr lvl="0"/>
            <a:r>
              <a:rPr lang="ru-RU" dirty="0">
                <a:effectLst/>
              </a:rPr>
              <a:t>Мне удобно</a:t>
            </a:r>
            <a:endParaRPr lang="ru-RU" dirty="0"/>
          </a:p>
        </p:txBody>
      </p:sp>
      <p:sp>
        <p:nvSpPr>
          <p:cNvPr id="84" name="Текст 21">
            <a:extLst>
              <a:ext uri="{FF2B5EF4-FFF2-40B4-BE49-F238E27FC236}">
                <a16:creationId xmlns:a16="http://schemas.microsoft.com/office/drawing/2014/main" id="{602DC4EC-53F8-4ACD-8B79-5517F948DF5E}"/>
              </a:ext>
            </a:extLst>
          </p:cNvPr>
          <p:cNvSpPr>
            <a:spLocks noGrp="1"/>
          </p:cNvSpPr>
          <p:nvPr>
            <p:ph type="body" sz="quarter" idx="95" hasCustomPrompt="1"/>
          </p:nvPr>
        </p:nvSpPr>
        <p:spPr>
          <a:xfrm>
            <a:off x="1054238" y="5172899"/>
            <a:ext cx="1928992" cy="217429"/>
          </a:xfrm>
          <a:prstGeom prst="rect">
            <a:avLst/>
          </a:prstGeom>
        </p:spPr>
        <p:txBody>
          <a:bodyPr/>
          <a:lstStyle>
            <a:lvl1pPr marL="0" indent="0">
              <a:lnSpc>
                <a:spcPts val="1100"/>
              </a:lnSpc>
              <a:spcBef>
                <a:spcPts val="0"/>
              </a:spcBef>
              <a:buNone/>
              <a:defRPr sz="900" spc="-20" baseline="0">
                <a:solidFill>
                  <a:schemeClr val="tx1"/>
                </a:solidFill>
                <a:latin typeface="+mj-lt"/>
              </a:defRPr>
            </a:lvl1pPr>
            <a:lvl2pPr>
              <a:defRPr sz="1400"/>
            </a:lvl2pPr>
            <a:lvl3pPr>
              <a:defRPr sz="1400"/>
            </a:lvl3pPr>
            <a:lvl4pPr>
              <a:defRPr sz="1400"/>
            </a:lvl4pPr>
            <a:lvl5pPr>
              <a:defRPr sz="1400"/>
            </a:lvl5pPr>
          </a:lstStyle>
          <a:p>
            <a:pPr lvl="0"/>
            <a:r>
              <a:rPr lang="ru-RU" dirty="0">
                <a:effectLst/>
              </a:rPr>
              <a:t>Мне приятно</a:t>
            </a:r>
            <a:endParaRPr lang="ru-RU" dirty="0"/>
          </a:p>
        </p:txBody>
      </p:sp>
      <p:sp>
        <p:nvSpPr>
          <p:cNvPr id="85" name="Текст 21">
            <a:extLst>
              <a:ext uri="{FF2B5EF4-FFF2-40B4-BE49-F238E27FC236}">
                <a16:creationId xmlns:a16="http://schemas.microsoft.com/office/drawing/2014/main" id="{36DA25AA-0A65-4EEA-9C28-D5AE9141C921}"/>
              </a:ext>
            </a:extLst>
          </p:cNvPr>
          <p:cNvSpPr>
            <a:spLocks noGrp="1"/>
          </p:cNvSpPr>
          <p:nvPr>
            <p:ph type="body" sz="quarter" idx="96" hasCustomPrompt="1"/>
          </p:nvPr>
        </p:nvSpPr>
        <p:spPr>
          <a:xfrm>
            <a:off x="1054238" y="5928996"/>
            <a:ext cx="1928992" cy="217429"/>
          </a:xfrm>
          <a:prstGeom prst="rect">
            <a:avLst/>
          </a:prstGeom>
        </p:spPr>
        <p:txBody>
          <a:bodyPr/>
          <a:lstStyle>
            <a:lvl1pPr marL="0" indent="0">
              <a:lnSpc>
                <a:spcPts val="1100"/>
              </a:lnSpc>
              <a:spcBef>
                <a:spcPts val="0"/>
              </a:spcBef>
              <a:buNone/>
              <a:defRPr sz="900" spc="-20" baseline="0">
                <a:solidFill>
                  <a:schemeClr val="tx1"/>
                </a:solidFill>
                <a:latin typeface="+mj-lt"/>
              </a:defRPr>
            </a:lvl1pPr>
            <a:lvl2pPr>
              <a:defRPr sz="1400"/>
            </a:lvl2pPr>
            <a:lvl3pPr>
              <a:defRPr sz="1400"/>
            </a:lvl3pPr>
            <a:lvl4pPr>
              <a:defRPr sz="1400"/>
            </a:lvl4pPr>
            <a:lvl5pPr>
              <a:defRPr sz="1400"/>
            </a:lvl5pPr>
          </a:lstStyle>
          <a:p>
            <a:pPr lvl="0"/>
            <a:r>
              <a:rPr lang="ru-RU" dirty="0">
                <a:effectLst/>
              </a:rPr>
              <a:t>Мне не все равно</a:t>
            </a:r>
            <a:endParaRPr lang="ru-RU" dirty="0"/>
          </a:p>
        </p:txBody>
      </p:sp>
      <p:sp>
        <p:nvSpPr>
          <p:cNvPr id="86" name="Текст 21">
            <a:extLst>
              <a:ext uri="{FF2B5EF4-FFF2-40B4-BE49-F238E27FC236}">
                <a16:creationId xmlns:a16="http://schemas.microsoft.com/office/drawing/2014/main" id="{F041AED1-815D-49EF-BDB3-440B701B3471}"/>
              </a:ext>
            </a:extLst>
          </p:cNvPr>
          <p:cNvSpPr>
            <a:spLocks noGrp="1"/>
          </p:cNvSpPr>
          <p:nvPr>
            <p:ph type="body" sz="quarter" idx="97" hasCustomPrompt="1"/>
          </p:nvPr>
        </p:nvSpPr>
        <p:spPr>
          <a:xfrm>
            <a:off x="1054238" y="4364644"/>
            <a:ext cx="1928992" cy="344516"/>
          </a:xfrm>
          <a:prstGeom prst="rect">
            <a:avLst/>
          </a:prstGeom>
        </p:spPr>
        <p:txBody>
          <a:bodyPr/>
          <a:lstStyle>
            <a:lvl1pPr marL="0" indent="0">
              <a:lnSpc>
                <a:spcPts val="1100"/>
              </a:lnSpc>
              <a:spcBef>
                <a:spcPts val="0"/>
              </a:spcBef>
              <a:buNone/>
              <a:defRPr sz="900" spc="-20" baseline="0">
                <a:solidFill>
                  <a:schemeClr val="tx1"/>
                </a:solidFill>
                <a:latin typeface="+mj-lt"/>
              </a:defRPr>
            </a:lvl1pPr>
            <a:lvl2pPr>
              <a:defRPr sz="1400"/>
            </a:lvl2pPr>
            <a:lvl3pPr>
              <a:defRPr sz="1400"/>
            </a:lvl3pPr>
            <a:lvl4pPr>
              <a:defRPr sz="1400"/>
            </a:lvl4pPr>
            <a:lvl5pPr>
              <a:defRPr sz="1400"/>
            </a:lvl5pPr>
          </a:lstStyle>
          <a:p>
            <a:pPr lvl="0"/>
            <a:r>
              <a:rPr lang="ru-RU" dirty="0">
                <a:effectLst/>
              </a:rPr>
              <a:t>Могу найти все, что необходимо</a:t>
            </a:r>
            <a:endParaRPr lang="ru-RU" dirty="0"/>
          </a:p>
        </p:txBody>
      </p:sp>
      <p:sp>
        <p:nvSpPr>
          <p:cNvPr id="87" name="Текст 21">
            <a:extLst>
              <a:ext uri="{FF2B5EF4-FFF2-40B4-BE49-F238E27FC236}">
                <a16:creationId xmlns:a16="http://schemas.microsoft.com/office/drawing/2014/main" id="{F125C941-D042-4239-80E4-10B98A2071D0}"/>
              </a:ext>
            </a:extLst>
          </p:cNvPr>
          <p:cNvSpPr>
            <a:spLocks noGrp="1"/>
          </p:cNvSpPr>
          <p:nvPr>
            <p:ph type="body" sz="quarter" idx="98" hasCustomPrompt="1"/>
          </p:nvPr>
        </p:nvSpPr>
        <p:spPr>
          <a:xfrm>
            <a:off x="1054239" y="3098281"/>
            <a:ext cx="1928992" cy="198308"/>
          </a:xfrm>
          <a:prstGeom prst="rect">
            <a:avLst/>
          </a:prstGeom>
        </p:spPr>
        <p:txBody>
          <a:bodyPr/>
          <a:lstStyle>
            <a:lvl1pPr marL="0" indent="0">
              <a:lnSpc>
                <a:spcPct val="100000"/>
              </a:lnSpc>
              <a:spcBef>
                <a:spcPts val="0"/>
              </a:spcBef>
              <a:buNone/>
              <a:defRPr sz="600" spc="-20" baseline="0">
                <a:solidFill>
                  <a:schemeClr val="accent5"/>
                </a:solidFill>
                <a:latin typeface="+mn-lt"/>
              </a:defRPr>
            </a:lvl1pPr>
            <a:lvl2pPr>
              <a:defRPr sz="1400"/>
            </a:lvl2pPr>
            <a:lvl3pPr>
              <a:defRPr sz="1400"/>
            </a:lvl3pPr>
            <a:lvl4pPr>
              <a:defRPr sz="1400"/>
            </a:lvl4pPr>
            <a:lvl5pPr>
              <a:defRPr sz="1400"/>
            </a:lvl5pPr>
          </a:lstStyle>
          <a:p>
            <a:pPr lvl="0"/>
            <a:r>
              <a:rPr lang="ru-RU" dirty="0"/>
              <a:t>ЦЕНА</a:t>
            </a:r>
          </a:p>
        </p:txBody>
      </p:sp>
      <p:sp>
        <p:nvSpPr>
          <p:cNvPr id="88" name="Текст 21">
            <a:extLst>
              <a:ext uri="{FF2B5EF4-FFF2-40B4-BE49-F238E27FC236}">
                <a16:creationId xmlns:a16="http://schemas.microsoft.com/office/drawing/2014/main" id="{66B0C10B-7887-40D5-8DF2-1571D526E6FB}"/>
              </a:ext>
            </a:extLst>
          </p:cNvPr>
          <p:cNvSpPr>
            <a:spLocks noGrp="1"/>
          </p:cNvSpPr>
          <p:nvPr>
            <p:ph type="body" sz="quarter" idx="99" hasCustomPrompt="1"/>
          </p:nvPr>
        </p:nvSpPr>
        <p:spPr>
          <a:xfrm>
            <a:off x="1054239" y="3845242"/>
            <a:ext cx="1928992" cy="198308"/>
          </a:xfrm>
          <a:prstGeom prst="rect">
            <a:avLst/>
          </a:prstGeom>
        </p:spPr>
        <p:txBody>
          <a:bodyPr/>
          <a:lstStyle>
            <a:lvl1pPr marL="0" indent="0">
              <a:lnSpc>
                <a:spcPct val="100000"/>
              </a:lnSpc>
              <a:spcBef>
                <a:spcPts val="0"/>
              </a:spcBef>
              <a:buNone/>
              <a:defRPr sz="600" spc="-20" baseline="0">
                <a:solidFill>
                  <a:schemeClr val="accent5"/>
                </a:solidFill>
                <a:latin typeface="+mn-lt"/>
              </a:defRPr>
            </a:lvl1pPr>
            <a:lvl2pPr>
              <a:defRPr sz="1400"/>
            </a:lvl2pPr>
            <a:lvl3pPr>
              <a:defRPr sz="1400"/>
            </a:lvl3pPr>
            <a:lvl4pPr>
              <a:defRPr sz="1400"/>
            </a:lvl4pPr>
            <a:lvl5pPr>
              <a:defRPr sz="1400"/>
            </a:lvl5pPr>
          </a:lstStyle>
          <a:p>
            <a:pPr lvl="0"/>
            <a:r>
              <a:rPr lang="ru-RU" dirty="0"/>
              <a:t>ВРЕМЯ</a:t>
            </a:r>
          </a:p>
        </p:txBody>
      </p:sp>
      <p:sp>
        <p:nvSpPr>
          <p:cNvPr id="89" name="Текст 21">
            <a:extLst>
              <a:ext uri="{FF2B5EF4-FFF2-40B4-BE49-F238E27FC236}">
                <a16:creationId xmlns:a16="http://schemas.microsoft.com/office/drawing/2014/main" id="{D25DA027-5C9D-4EB8-ADC6-55F3CAE71842}"/>
              </a:ext>
            </a:extLst>
          </p:cNvPr>
          <p:cNvSpPr>
            <a:spLocks noGrp="1"/>
          </p:cNvSpPr>
          <p:nvPr>
            <p:ph type="body" sz="quarter" idx="100" hasCustomPrompt="1"/>
          </p:nvPr>
        </p:nvSpPr>
        <p:spPr>
          <a:xfrm>
            <a:off x="1054239" y="4659947"/>
            <a:ext cx="1928992" cy="198308"/>
          </a:xfrm>
          <a:prstGeom prst="rect">
            <a:avLst/>
          </a:prstGeom>
        </p:spPr>
        <p:txBody>
          <a:bodyPr/>
          <a:lstStyle>
            <a:lvl1pPr marL="0" indent="0">
              <a:lnSpc>
                <a:spcPct val="100000"/>
              </a:lnSpc>
              <a:spcBef>
                <a:spcPts val="0"/>
              </a:spcBef>
              <a:buNone/>
              <a:defRPr sz="600" spc="-20" baseline="0">
                <a:solidFill>
                  <a:schemeClr val="accent5"/>
                </a:solidFill>
                <a:latin typeface="+mn-lt"/>
              </a:defRPr>
            </a:lvl1pPr>
            <a:lvl2pPr>
              <a:defRPr sz="1400"/>
            </a:lvl2pPr>
            <a:lvl3pPr>
              <a:defRPr sz="1400"/>
            </a:lvl3pPr>
            <a:lvl4pPr>
              <a:defRPr sz="1400"/>
            </a:lvl4pPr>
            <a:lvl5pPr>
              <a:defRPr sz="1400"/>
            </a:lvl5pPr>
          </a:lstStyle>
          <a:p>
            <a:pPr lvl="0"/>
            <a:r>
              <a:rPr lang="ru-RU" dirty="0"/>
              <a:t>АССОРТИМЕНТ</a:t>
            </a:r>
          </a:p>
        </p:txBody>
      </p:sp>
      <p:sp>
        <p:nvSpPr>
          <p:cNvPr id="90" name="Текст 21">
            <a:extLst>
              <a:ext uri="{FF2B5EF4-FFF2-40B4-BE49-F238E27FC236}">
                <a16:creationId xmlns:a16="http://schemas.microsoft.com/office/drawing/2014/main" id="{F990BC6C-C15C-40D1-AC6D-E3616064457B}"/>
              </a:ext>
            </a:extLst>
          </p:cNvPr>
          <p:cNvSpPr>
            <a:spLocks noGrp="1"/>
          </p:cNvSpPr>
          <p:nvPr>
            <p:ph type="body" sz="quarter" idx="101" hasCustomPrompt="1"/>
          </p:nvPr>
        </p:nvSpPr>
        <p:spPr>
          <a:xfrm>
            <a:off x="1054239" y="5340638"/>
            <a:ext cx="1928992" cy="198308"/>
          </a:xfrm>
          <a:prstGeom prst="rect">
            <a:avLst/>
          </a:prstGeom>
        </p:spPr>
        <p:txBody>
          <a:bodyPr/>
          <a:lstStyle>
            <a:lvl1pPr marL="0" indent="0">
              <a:lnSpc>
                <a:spcPct val="100000"/>
              </a:lnSpc>
              <a:spcBef>
                <a:spcPts val="0"/>
              </a:spcBef>
              <a:buNone/>
              <a:defRPr sz="600" spc="-20" baseline="0">
                <a:solidFill>
                  <a:schemeClr val="accent5"/>
                </a:solidFill>
                <a:latin typeface="+mn-lt"/>
              </a:defRPr>
            </a:lvl1pPr>
            <a:lvl2pPr>
              <a:defRPr sz="1400"/>
            </a:lvl2pPr>
            <a:lvl3pPr>
              <a:defRPr sz="1400"/>
            </a:lvl3pPr>
            <a:lvl4pPr>
              <a:defRPr sz="1400"/>
            </a:lvl4pPr>
            <a:lvl5pPr>
              <a:defRPr sz="1400"/>
            </a:lvl5pPr>
          </a:lstStyle>
          <a:p>
            <a:pPr lvl="0"/>
            <a:r>
              <a:rPr lang="ru-RU" dirty="0"/>
              <a:t>АТМОСФЕРА</a:t>
            </a:r>
          </a:p>
        </p:txBody>
      </p:sp>
      <p:sp>
        <p:nvSpPr>
          <p:cNvPr id="93" name="Текст 21">
            <a:extLst>
              <a:ext uri="{FF2B5EF4-FFF2-40B4-BE49-F238E27FC236}">
                <a16:creationId xmlns:a16="http://schemas.microsoft.com/office/drawing/2014/main" id="{6804CA6A-E074-42F7-990F-9289F174F344}"/>
              </a:ext>
            </a:extLst>
          </p:cNvPr>
          <p:cNvSpPr>
            <a:spLocks noGrp="1"/>
          </p:cNvSpPr>
          <p:nvPr>
            <p:ph type="body" sz="quarter" idx="102" hasCustomPrompt="1"/>
          </p:nvPr>
        </p:nvSpPr>
        <p:spPr>
          <a:xfrm>
            <a:off x="1054239" y="6096952"/>
            <a:ext cx="1928992" cy="198308"/>
          </a:xfrm>
          <a:prstGeom prst="rect">
            <a:avLst/>
          </a:prstGeom>
        </p:spPr>
        <p:txBody>
          <a:bodyPr/>
          <a:lstStyle>
            <a:lvl1pPr marL="0" indent="0">
              <a:lnSpc>
                <a:spcPct val="100000"/>
              </a:lnSpc>
              <a:spcBef>
                <a:spcPts val="0"/>
              </a:spcBef>
              <a:buNone/>
              <a:defRPr sz="600" spc="-20" baseline="0">
                <a:solidFill>
                  <a:schemeClr val="accent5"/>
                </a:solidFill>
                <a:latin typeface="+mn-lt"/>
              </a:defRPr>
            </a:lvl1pPr>
            <a:lvl2pPr>
              <a:defRPr sz="1400"/>
            </a:lvl2pPr>
            <a:lvl3pPr>
              <a:defRPr sz="1400"/>
            </a:lvl3pPr>
            <a:lvl4pPr>
              <a:defRPr sz="1400"/>
            </a:lvl4pPr>
            <a:lvl5pPr>
              <a:defRPr sz="1400"/>
            </a:lvl5pPr>
          </a:lstStyle>
          <a:p>
            <a:pPr lvl="0"/>
            <a:r>
              <a:rPr lang="ru-RU" dirty="0"/>
              <a:t>СОЦИАЛЬНАЯ ОТВЕТСТВЕННОСТЬ</a:t>
            </a:r>
          </a:p>
        </p:txBody>
      </p:sp>
      <p:sp>
        <p:nvSpPr>
          <p:cNvPr id="91" name="Рисунок 90">
            <a:extLst>
              <a:ext uri="{FF2B5EF4-FFF2-40B4-BE49-F238E27FC236}">
                <a16:creationId xmlns:a16="http://schemas.microsoft.com/office/drawing/2014/main" id="{09607A4D-D25B-472C-B3BB-2469E003DD6A}"/>
              </a:ext>
            </a:extLst>
          </p:cNvPr>
          <p:cNvSpPr>
            <a:spLocks noGrp="1"/>
          </p:cNvSpPr>
          <p:nvPr>
            <p:ph type="pic" sz="quarter" idx="59" hasCustomPrompt="1"/>
          </p:nvPr>
        </p:nvSpPr>
        <p:spPr>
          <a:xfrm>
            <a:off x="611261" y="2895432"/>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bg1"/>
          </a:solidFill>
        </p:spPr>
        <p:txBody>
          <a:bodyPr wrap="square">
            <a:noAutofit/>
          </a:bodyPr>
          <a:lstStyle>
            <a:lvl1pPr marL="0" indent="0" algn="ctr">
              <a:buNone/>
              <a:defRPr sz="800"/>
            </a:lvl1pPr>
          </a:lstStyle>
          <a:p>
            <a:r>
              <a:rPr lang="en-US"/>
              <a:t>ico</a:t>
            </a:r>
            <a:endParaRPr lang="ru-RU" dirty="0"/>
          </a:p>
        </p:txBody>
      </p:sp>
      <p:sp>
        <p:nvSpPr>
          <p:cNvPr id="92" name="Рисунок 91">
            <a:extLst>
              <a:ext uri="{FF2B5EF4-FFF2-40B4-BE49-F238E27FC236}">
                <a16:creationId xmlns:a16="http://schemas.microsoft.com/office/drawing/2014/main" id="{3B256DC2-B1C2-4369-A72B-F02AAF10A1F0}"/>
              </a:ext>
            </a:extLst>
          </p:cNvPr>
          <p:cNvSpPr>
            <a:spLocks noGrp="1"/>
          </p:cNvSpPr>
          <p:nvPr>
            <p:ph type="pic" sz="quarter" idx="103" hasCustomPrompt="1"/>
          </p:nvPr>
        </p:nvSpPr>
        <p:spPr>
          <a:xfrm>
            <a:off x="611261" y="3647907"/>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bg1"/>
          </a:solidFill>
        </p:spPr>
        <p:txBody>
          <a:bodyPr wrap="square">
            <a:noAutofit/>
          </a:bodyPr>
          <a:lstStyle>
            <a:lvl1pPr marL="0" indent="0" algn="ctr">
              <a:buNone/>
              <a:defRPr sz="800"/>
            </a:lvl1pPr>
          </a:lstStyle>
          <a:p>
            <a:r>
              <a:rPr lang="en-US"/>
              <a:t>ico</a:t>
            </a:r>
            <a:endParaRPr lang="ru-RU" dirty="0"/>
          </a:p>
        </p:txBody>
      </p:sp>
      <p:sp>
        <p:nvSpPr>
          <p:cNvPr id="94" name="Рисунок 93">
            <a:extLst>
              <a:ext uri="{FF2B5EF4-FFF2-40B4-BE49-F238E27FC236}">
                <a16:creationId xmlns:a16="http://schemas.microsoft.com/office/drawing/2014/main" id="{1A68162E-A6C4-4865-906A-E9087DD951B8}"/>
              </a:ext>
            </a:extLst>
          </p:cNvPr>
          <p:cNvSpPr>
            <a:spLocks noGrp="1"/>
          </p:cNvSpPr>
          <p:nvPr>
            <p:ph type="pic" sz="quarter" idx="104" hasCustomPrompt="1"/>
          </p:nvPr>
        </p:nvSpPr>
        <p:spPr>
          <a:xfrm>
            <a:off x="611261" y="4400382"/>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bg1"/>
          </a:solidFill>
        </p:spPr>
        <p:txBody>
          <a:bodyPr wrap="square">
            <a:noAutofit/>
          </a:bodyPr>
          <a:lstStyle>
            <a:lvl1pPr marL="0" indent="0" algn="ctr">
              <a:buNone/>
              <a:defRPr sz="800"/>
            </a:lvl1pPr>
          </a:lstStyle>
          <a:p>
            <a:r>
              <a:rPr lang="en-US"/>
              <a:t>ico</a:t>
            </a:r>
            <a:endParaRPr lang="ru-RU" dirty="0"/>
          </a:p>
        </p:txBody>
      </p:sp>
      <p:sp>
        <p:nvSpPr>
          <p:cNvPr id="95" name="Рисунок 94">
            <a:extLst>
              <a:ext uri="{FF2B5EF4-FFF2-40B4-BE49-F238E27FC236}">
                <a16:creationId xmlns:a16="http://schemas.microsoft.com/office/drawing/2014/main" id="{9A94571B-472A-4AB8-A340-BFA556DE5C8F}"/>
              </a:ext>
            </a:extLst>
          </p:cNvPr>
          <p:cNvSpPr>
            <a:spLocks noGrp="1"/>
          </p:cNvSpPr>
          <p:nvPr>
            <p:ph type="pic" sz="quarter" idx="105" hasCustomPrompt="1"/>
          </p:nvPr>
        </p:nvSpPr>
        <p:spPr>
          <a:xfrm>
            <a:off x="611261" y="5152857"/>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bg1"/>
          </a:solidFill>
        </p:spPr>
        <p:txBody>
          <a:bodyPr wrap="square">
            <a:noAutofit/>
          </a:bodyPr>
          <a:lstStyle>
            <a:lvl1pPr marL="0" indent="0" algn="ctr">
              <a:buNone/>
              <a:defRPr sz="800"/>
            </a:lvl1pPr>
          </a:lstStyle>
          <a:p>
            <a:r>
              <a:rPr lang="en-US"/>
              <a:t>ico</a:t>
            </a:r>
            <a:endParaRPr lang="ru-RU" dirty="0"/>
          </a:p>
        </p:txBody>
      </p:sp>
      <p:sp>
        <p:nvSpPr>
          <p:cNvPr id="96" name="Рисунок 95">
            <a:extLst>
              <a:ext uri="{FF2B5EF4-FFF2-40B4-BE49-F238E27FC236}">
                <a16:creationId xmlns:a16="http://schemas.microsoft.com/office/drawing/2014/main" id="{9F1C13CD-FAA0-4CC3-9BAE-D87D316F2817}"/>
              </a:ext>
            </a:extLst>
          </p:cNvPr>
          <p:cNvSpPr>
            <a:spLocks noGrp="1"/>
          </p:cNvSpPr>
          <p:nvPr>
            <p:ph type="pic" sz="quarter" idx="106" hasCustomPrompt="1"/>
          </p:nvPr>
        </p:nvSpPr>
        <p:spPr>
          <a:xfrm>
            <a:off x="611261" y="5905332"/>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bg1"/>
          </a:solidFill>
        </p:spPr>
        <p:txBody>
          <a:bodyPr wrap="square">
            <a:noAutofit/>
          </a:bodyPr>
          <a:lstStyle>
            <a:lvl1pPr marL="0" indent="0" algn="ctr">
              <a:buNone/>
              <a:defRPr sz="800"/>
            </a:lvl1pPr>
          </a:lstStyle>
          <a:p>
            <a:r>
              <a:rPr lang="en-US"/>
              <a:t>ico</a:t>
            </a:r>
            <a:endParaRPr lang="ru-RU" dirty="0"/>
          </a:p>
        </p:txBody>
      </p:sp>
    </p:spTree>
    <p:extLst>
      <p:ext uri="{BB962C8B-B14F-4D97-AF65-F5344CB8AC3E}">
        <p14:creationId xmlns:p14="http://schemas.microsoft.com/office/powerpoint/2010/main" val="27220921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Слайд с графиками 4">
    <p:spTree>
      <p:nvGrpSpPr>
        <p:cNvPr id="1" name=""/>
        <p:cNvGrpSpPr/>
        <p:nvPr/>
      </p:nvGrpSpPr>
      <p:grpSpPr>
        <a:xfrm>
          <a:off x="0" y="0"/>
          <a:ext cx="0" cy="0"/>
          <a:chOff x="0" y="0"/>
          <a:chExt cx="0" cy="0"/>
        </a:xfrm>
      </p:grpSpPr>
      <p:sp>
        <p:nvSpPr>
          <p:cNvPr id="72" name="Object 1" descr="preencoded.png">
            <a:extLst>
              <a:ext uri="{FF2B5EF4-FFF2-40B4-BE49-F238E27FC236}">
                <a16:creationId xmlns:a16="http://schemas.microsoft.com/office/drawing/2014/main" id="{4824620B-15E2-4B23-A559-91B2720E8A39}"/>
              </a:ext>
            </a:extLst>
          </p:cNvPr>
          <p:cNvSpPr/>
          <p:nvPr userDrawn="1"/>
        </p:nvSpPr>
        <p:spPr>
          <a:xfrm>
            <a:off x="809624" y="5886258"/>
            <a:ext cx="10477500" cy="1"/>
          </a:xfrm>
          <a:custGeom>
            <a:avLst/>
            <a:gdLst>
              <a:gd name="connsiteX0" fmla="*/ 0 w 10477500"/>
              <a:gd name="connsiteY0" fmla="*/ 2 h 1"/>
              <a:gd name="connsiteX1" fmla="*/ 10477500 w 10477500"/>
              <a:gd name="connsiteY1" fmla="*/ 0 h 1"/>
            </a:gdLst>
            <a:ahLst/>
            <a:cxnLst>
              <a:cxn ang="0">
                <a:pos x="connsiteX0" y="connsiteY0"/>
              </a:cxn>
              <a:cxn ang="0">
                <a:pos x="connsiteX1" y="connsiteY1"/>
              </a:cxn>
            </a:cxnLst>
            <a:rect l="l" t="t" r="r" b="b"/>
            <a:pathLst>
              <a:path w="10477500" h="1">
                <a:moveTo>
                  <a:pt x="0" y="2"/>
                </a:moveTo>
                <a:lnTo>
                  <a:pt x="10477500" y="0"/>
                </a:lnTo>
              </a:path>
            </a:pathLst>
          </a:custGeom>
          <a:ln w="4763" cap="flat">
            <a:solidFill>
              <a:srgbClr val="B4BBC5"/>
            </a:solidFill>
            <a:prstDash val="solid"/>
            <a:miter/>
          </a:ln>
        </p:spPr>
        <p:txBody>
          <a:bodyPr rtlCol="0" anchor="ctr"/>
          <a:lstStyle/>
          <a:p>
            <a:endParaRPr lang="ru-RU"/>
          </a:p>
        </p:txBody>
      </p:sp>
      <p:sp>
        <p:nvSpPr>
          <p:cNvPr id="87" name="Object 17" descr="preencoded.png">
            <a:extLst>
              <a:ext uri="{FF2B5EF4-FFF2-40B4-BE49-F238E27FC236}">
                <a16:creationId xmlns:a16="http://schemas.microsoft.com/office/drawing/2014/main" id="{DCA0D5FD-F887-429E-8683-31D6F4766C19}"/>
              </a:ext>
            </a:extLst>
          </p:cNvPr>
          <p:cNvSpPr/>
          <p:nvPr userDrawn="1"/>
        </p:nvSpPr>
        <p:spPr>
          <a:xfrm>
            <a:off x="1952625" y="3693319"/>
            <a:ext cx="466725" cy="4762"/>
          </a:xfrm>
          <a:custGeom>
            <a:avLst/>
            <a:gdLst>
              <a:gd name="connsiteX0" fmla="*/ 466725 w 466725"/>
              <a:gd name="connsiteY0" fmla="*/ 0 h 4762"/>
              <a:gd name="connsiteX1" fmla="*/ 0 w 466725"/>
              <a:gd name="connsiteY1" fmla="*/ 0 h 4762"/>
            </a:gdLst>
            <a:ahLst/>
            <a:cxnLst>
              <a:cxn ang="0">
                <a:pos x="connsiteX0" y="connsiteY0"/>
              </a:cxn>
              <a:cxn ang="0">
                <a:pos x="connsiteX1" y="connsiteY1"/>
              </a:cxn>
            </a:cxnLst>
            <a:rect l="l" t="t" r="r" b="b"/>
            <a:pathLst>
              <a:path w="466725" h="4762">
                <a:moveTo>
                  <a:pt x="466725" y="0"/>
                </a:moveTo>
                <a:lnTo>
                  <a:pt x="0" y="0"/>
                </a:lnTo>
              </a:path>
            </a:pathLst>
          </a:custGeom>
          <a:ln w="4718" cap="flat">
            <a:solidFill>
              <a:srgbClr val="B4BBC5"/>
            </a:solidFill>
            <a:prstDash val="solid"/>
            <a:miter/>
          </a:ln>
        </p:spPr>
        <p:txBody>
          <a:bodyPr rtlCol="0" anchor="ctr"/>
          <a:lstStyle/>
          <a:p>
            <a:endParaRPr lang="ru-RU"/>
          </a:p>
        </p:txBody>
      </p:sp>
      <p:sp>
        <p:nvSpPr>
          <p:cNvPr id="88" name="Object 18" descr="preencoded.png">
            <a:extLst>
              <a:ext uri="{FF2B5EF4-FFF2-40B4-BE49-F238E27FC236}">
                <a16:creationId xmlns:a16="http://schemas.microsoft.com/office/drawing/2014/main" id="{081F04E3-4B85-4B02-9BA1-ADC686BB1B0C}"/>
              </a:ext>
            </a:extLst>
          </p:cNvPr>
          <p:cNvSpPr/>
          <p:nvPr userDrawn="1"/>
        </p:nvSpPr>
        <p:spPr>
          <a:xfrm>
            <a:off x="414338" y="2831306"/>
            <a:ext cx="466725" cy="4762"/>
          </a:xfrm>
          <a:custGeom>
            <a:avLst/>
            <a:gdLst>
              <a:gd name="connsiteX0" fmla="*/ 466725 w 466725"/>
              <a:gd name="connsiteY0" fmla="*/ 0 h 4762"/>
              <a:gd name="connsiteX1" fmla="*/ 0 w 466725"/>
              <a:gd name="connsiteY1" fmla="*/ 0 h 4762"/>
            </a:gdLst>
            <a:ahLst/>
            <a:cxnLst>
              <a:cxn ang="0">
                <a:pos x="connsiteX0" y="connsiteY0"/>
              </a:cxn>
              <a:cxn ang="0">
                <a:pos x="connsiteX1" y="connsiteY1"/>
              </a:cxn>
            </a:cxnLst>
            <a:rect l="l" t="t" r="r" b="b"/>
            <a:pathLst>
              <a:path w="466725" h="4762">
                <a:moveTo>
                  <a:pt x="466725" y="0"/>
                </a:moveTo>
                <a:lnTo>
                  <a:pt x="0" y="0"/>
                </a:lnTo>
              </a:path>
            </a:pathLst>
          </a:custGeom>
          <a:ln w="4718" cap="flat">
            <a:solidFill>
              <a:srgbClr val="B4BBC5"/>
            </a:solidFill>
            <a:prstDash val="solid"/>
            <a:miter/>
          </a:ln>
        </p:spPr>
        <p:txBody>
          <a:bodyPr rtlCol="0" anchor="ctr"/>
          <a:lstStyle/>
          <a:p>
            <a:endParaRPr lang="ru-RU"/>
          </a:p>
        </p:txBody>
      </p:sp>
      <p:sp>
        <p:nvSpPr>
          <p:cNvPr id="89" name="Object 19" descr="preencoded.png">
            <a:extLst>
              <a:ext uri="{FF2B5EF4-FFF2-40B4-BE49-F238E27FC236}">
                <a16:creationId xmlns:a16="http://schemas.microsoft.com/office/drawing/2014/main" id="{F8FC12DD-21F9-4605-A20E-7FD597D85CA2}"/>
              </a:ext>
            </a:extLst>
          </p:cNvPr>
          <p:cNvSpPr/>
          <p:nvPr userDrawn="1"/>
        </p:nvSpPr>
        <p:spPr>
          <a:xfrm>
            <a:off x="3495675" y="4707731"/>
            <a:ext cx="466725" cy="4762"/>
          </a:xfrm>
          <a:custGeom>
            <a:avLst/>
            <a:gdLst>
              <a:gd name="connsiteX0" fmla="*/ 466725 w 466725"/>
              <a:gd name="connsiteY0" fmla="*/ 0 h 4762"/>
              <a:gd name="connsiteX1" fmla="*/ 0 w 466725"/>
              <a:gd name="connsiteY1" fmla="*/ 0 h 4762"/>
            </a:gdLst>
            <a:ahLst/>
            <a:cxnLst>
              <a:cxn ang="0">
                <a:pos x="connsiteX0" y="connsiteY0"/>
              </a:cxn>
              <a:cxn ang="0">
                <a:pos x="connsiteX1" y="connsiteY1"/>
              </a:cxn>
            </a:cxnLst>
            <a:rect l="l" t="t" r="r" b="b"/>
            <a:pathLst>
              <a:path w="466725" h="4762">
                <a:moveTo>
                  <a:pt x="466725" y="0"/>
                </a:moveTo>
                <a:lnTo>
                  <a:pt x="0" y="0"/>
                </a:lnTo>
              </a:path>
            </a:pathLst>
          </a:custGeom>
          <a:ln w="4718" cap="flat">
            <a:solidFill>
              <a:srgbClr val="B4BBC5"/>
            </a:solidFill>
            <a:prstDash val="solid"/>
            <a:miter/>
          </a:ln>
        </p:spPr>
        <p:txBody>
          <a:bodyPr rtlCol="0" anchor="ctr"/>
          <a:lstStyle/>
          <a:p>
            <a:endParaRPr lang="ru-RU"/>
          </a:p>
        </p:txBody>
      </p:sp>
      <p:sp>
        <p:nvSpPr>
          <p:cNvPr id="90" name="Object 20" descr="preencoded.png">
            <a:extLst>
              <a:ext uri="{FF2B5EF4-FFF2-40B4-BE49-F238E27FC236}">
                <a16:creationId xmlns:a16="http://schemas.microsoft.com/office/drawing/2014/main" id="{95EF7A16-FF2D-46D3-8AB4-A6C83B9F46F3}"/>
              </a:ext>
            </a:extLst>
          </p:cNvPr>
          <p:cNvSpPr/>
          <p:nvPr userDrawn="1"/>
        </p:nvSpPr>
        <p:spPr>
          <a:xfrm>
            <a:off x="5033963" y="5541169"/>
            <a:ext cx="466725" cy="4762"/>
          </a:xfrm>
          <a:custGeom>
            <a:avLst/>
            <a:gdLst>
              <a:gd name="connsiteX0" fmla="*/ 466725 w 466725"/>
              <a:gd name="connsiteY0" fmla="*/ 0 h 4762"/>
              <a:gd name="connsiteX1" fmla="*/ 0 w 466725"/>
              <a:gd name="connsiteY1" fmla="*/ 0 h 4762"/>
            </a:gdLst>
            <a:ahLst/>
            <a:cxnLst>
              <a:cxn ang="0">
                <a:pos x="connsiteX0" y="connsiteY0"/>
              </a:cxn>
              <a:cxn ang="0">
                <a:pos x="connsiteX1" y="connsiteY1"/>
              </a:cxn>
            </a:cxnLst>
            <a:rect l="l" t="t" r="r" b="b"/>
            <a:pathLst>
              <a:path w="466725" h="4762">
                <a:moveTo>
                  <a:pt x="466725" y="0"/>
                </a:moveTo>
                <a:lnTo>
                  <a:pt x="0" y="0"/>
                </a:lnTo>
              </a:path>
            </a:pathLst>
          </a:custGeom>
          <a:ln w="4718" cap="flat">
            <a:solidFill>
              <a:srgbClr val="B4BBC5"/>
            </a:solidFill>
            <a:prstDash val="solid"/>
            <a:miter/>
          </a:ln>
        </p:spPr>
        <p:txBody>
          <a:bodyPr rtlCol="0" anchor="ctr"/>
          <a:lstStyle/>
          <a:p>
            <a:endParaRPr lang="ru-RU"/>
          </a:p>
        </p:txBody>
      </p:sp>
      <p:sp>
        <p:nvSpPr>
          <p:cNvPr id="91" name="Object 21" descr="preencoded.png">
            <a:extLst>
              <a:ext uri="{FF2B5EF4-FFF2-40B4-BE49-F238E27FC236}">
                <a16:creationId xmlns:a16="http://schemas.microsoft.com/office/drawing/2014/main" id="{1BC4364A-658B-4C10-A43B-C8CE5AEDAAC6}"/>
              </a:ext>
            </a:extLst>
          </p:cNvPr>
          <p:cNvSpPr/>
          <p:nvPr userDrawn="1"/>
        </p:nvSpPr>
        <p:spPr>
          <a:xfrm>
            <a:off x="6572250" y="4383881"/>
            <a:ext cx="466725" cy="4762"/>
          </a:xfrm>
          <a:custGeom>
            <a:avLst/>
            <a:gdLst>
              <a:gd name="connsiteX0" fmla="*/ 466725 w 466725"/>
              <a:gd name="connsiteY0" fmla="*/ 0 h 4762"/>
              <a:gd name="connsiteX1" fmla="*/ 0 w 466725"/>
              <a:gd name="connsiteY1" fmla="*/ 0 h 4762"/>
            </a:gdLst>
            <a:ahLst/>
            <a:cxnLst>
              <a:cxn ang="0">
                <a:pos x="connsiteX0" y="connsiteY0"/>
              </a:cxn>
              <a:cxn ang="0">
                <a:pos x="connsiteX1" y="connsiteY1"/>
              </a:cxn>
            </a:cxnLst>
            <a:rect l="l" t="t" r="r" b="b"/>
            <a:pathLst>
              <a:path w="466725" h="4762">
                <a:moveTo>
                  <a:pt x="466725" y="0"/>
                </a:moveTo>
                <a:lnTo>
                  <a:pt x="0" y="0"/>
                </a:lnTo>
              </a:path>
            </a:pathLst>
          </a:custGeom>
          <a:ln w="4718" cap="flat">
            <a:solidFill>
              <a:srgbClr val="B4BBC5"/>
            </a:solidFill>
            <a:prstDash val="solid"/>
            <a:miter/>
          </a:ln>
        </p:spPr>
        <p:txBody>
          <a:bodyPr rtlCol="0" anchor="ctr"/>
          <a:lstStyle/>
          <a:p>
            <a:endParaRPr lang="ru-RU"/>
          </a:p>
        </p:txBody>
      </p:sp>
      <p:sp>
        <p:nvSpPr>
          <p:cNvPr id="92" name="Object 22" descr="preencoded.png">
            <a:extLst>
              <a:ext uri="{FF2B5EF4-FFF2-40B4-BE49-F238E27FC236}">
                <a16:creationId xmlns:a16="http://schemas.microsoft.com/office/drawing/2014/main" id="{B19E2494-7552-4577-A032-B2ED903F68FF}"/>
              </a:ext>
            </a:extLst>
          </p:cNvPr>
          <p:cNvSpPr/>
          <p:nvPr userDrawn="1"/>
        </p:nvSpPr>
        <p:spPr>
          <a:xfrm>
            <a:off x="8115300" y="3659981"/>
            <a:ext cx="466725" cy="4762"/>
          </a:xfrm>
          <a:custGeom>
            <a:avLst/>
            <a:gdLst>
              <a:gd name="connsiteX0" fmla="*/ 466725 w 466725"/>
              <a:gd name="connsiteY0" fmla="*/ 0 h 4762"/>
              <a:gd name="connsiteX1" fmla="*/ 0 w 466725"/>
              <a:gd name="connsiteY1" fmla="*/ 0 h 4762"/>
            </a:gdLst>
            <a:ahLst/>
            <a:cxnLst>
              <a:cxn ang="0">
                <a:pos x="connsiteX0" y="connsiteY0"/>
              </a:cxn>
              <a:cxn ang="0">
                <a:pos x="connsiteX1" y="connsiteY1"/>
              </a:cxn>
            </a:cxnLst>
            <a:rect l="l" t="t" r="r" b="b"/>
            <a:pathLst>
              <a:path w="466725" h="4762">
                <a:moveTo>
                  <a:pt x="466725" y="0"/>
                </a:moveTo>
                <a:lnTo>
                  <a:pt x="0" y="0"/>
                </a:lnTo>
              </a:path>
            </a:pathLst>
          </a:custGeom>
          <a:ln w="4718" cap="flat">
            <a:solidFill>
              <a:srgbClr val="B4BBC5"/>
            </a:solidFill>
            <a:prstDash val="solid"/>
            <a:miter/>
          </a:ln>
        </p:spPr>
        <p:txBody>
          <a:bodyPr rtlCol="0" anchor="ctr"/>
          <a:lstStyle/>
          <a:p>
            <a:endParaRPr lang="ru-RU"/>
          </a:p>
        </p:txBody>
      </p:sp>
      <p:sp>
        <p:nvSpPr>
          <p:cNvPr id="93" name="Object 23" descr="preencoded.png">
            <a:extLst>
              <a:ext uri="{FF2B5EF4-FFF2-40B4-BE49-F238E27FC236}">
                <a16:creationId xmlns:a16="http://schemas.microsoft.com/office/drawing/2014/main" id="{8B57F1A3-E050-4881-B6C3-DBC9075353DA}"/>
              </a:ext>
            </a:extLst>
          </p:cNvPr>
          <p:cNvSpPr/>
          <p:nvPr userDrawn="1"/>
        </p:nvSpPr>
        <p:spPr>
          <a:xfrm>
            <a:off x="9844088" y="5817394"/>
            <a:ext cx="466725" cy="4762"/>
          </a:xfrm>
          <a:custGeom>
            <a:avLst/>
            <a:gdLst>
              <a:gd name="connsiteX0" fmla="*/ 466725 w 466725"/>
              <a:gd name="connsiteY0" fmla="*/ 0 h 4762"/>
              <a:gd name="connsiteX1" fmla="*/ 0 w 466725"/>
              <a:gd name="connsiteY1" fmla="*/ 0 h 4762"/>
            </a:gdLst>
            <a:ahLst/>
            <a:cxnLst>
              <a:cxn ang="0">
                <a:pos x="connsiteX0" y="connsiteY0"/>
              </a:cxn>
              <a:cxn ang="0">
                <a:pos x="connsiteX1" y="connsiteY1"/>
              </a:cxn>
            </a:cxnLst>
            <a:rect l="l" t="t" r="r" b="b"/>
            <a:pathLst>
              <a:path w="466725" h="4762">
                <a:moveTo>
                  <a:pt x="466725" y="0"/>
                </a:moveTo>
                <a:lnTo>
                  <a:pt x="0" y="0"/>
                </a:lnTo>
              </a:path>
            </a:pathLst>
          </a:custGeom>
          <a:ln w="4718" cap="flat">
            <a:solidFill>
              <a:srgbClr val="B4BBC5"/>
            </a:solidFill>
            <a:prstDash val="solid"/>
            <a:miter/>
          </a:ln>
        </p:spPr>
        <p:txBody>
          <a:bodyPr rtlCol="0" anchor="ctr"/>
          <a:lstStyle/>
          <a:p>
            <a:endParaRPr lang="ru-RU"/>
          </a:p>
        </p:txBody>
      </p:sp>
      <p:sp>
        <p:nvSpPr>
          <p:cNvPr id="94" name="Object 24" descr="preencoded.png">
            <a:extLst>
              <a:ext uri="{FF2B5EF4-FFF2-40B4-BE49-F238E27FC236}">
                <a16:creationId xmlns:a16="http://schemas.microsoft.com/office/drawing/2014/main" id="{D4F53747-EC16-444C-8E8A-C422A556DFC1}"/>
              </a:ext>
            </a:extLst>
          </p:cNvPr>
          <p:cNvSpPr/>
          <p:nvPr userDrawn="1"/>
        </p:nvSpPr>
        <p:spPr>
          <a:xfrm>
            <a:off x="11215687" y="5829110"/>
            <a:ext cx="547687" cy="9144"/>
          </a:xfrm>
          <a:custGeom>
            <a:avLst/>
            <a:gdLst>
              <a:gd name="connsiteX0" fmla="*/ 547688 w 547687"/>
              <a:gd name="connsiteY0" fmla="*/ 0 h 9144"/>
              <a:gd name="connsiteX1" fmla="*/ 0 w 547687"/>
              <a:gd name="connsiteY1" fmla="*/ 0 h 9144"/>
            </a:gdLst>
            <a:ahLst/>
            <a:cxnLst>
              <a:cxn ang="0">
                <a:pos x="connsiteX0" y="connsiteY0"/>
              </a:cxn>
              <a:cxn ang="0">
                <a:pos x="connsiteX1" y="connsiteY1"/>
              </a:cxn>
            </a:cxnLst>
            <a:rect l="l" t="t" r="r" b="b"/>
            <a:pathLst>
              <a:path w="547687" h="9144">
                <a:moveTo>
                  <a:pt x="547688" y="0"/>
                </a:moveTo>
                <a:lnTo>
                  <a:pt x="0" y="0"/>
                </a:lnTo>
              </a:path>
            </a:pathLst>
          </a:custGeom>
          <a:ln w="4763" cap="flat">
            <a:solidFill>
              <a:srgbClr val="B4BBC5"/>
            </a:solidFill>
            <a:prstDash val="solid"/>
            <a:miter/>
          </a:ln>
        </p:spPr>
        <p:txBody>
          <a:bodyPr rtlCol="0" anchor="ctr"/>
          <a:lstStyle/>
          <a:p>
            <a:endParaRPr lang="ru-RU"/>
          </a:p>
        </p:txBody>
      </p:sp>
      <p:pic>
        <p:nvPicPr>
          <p:cNvPr id="95" name="Object 25" descr="preencoded.png">
            <a:extLst>
              <a:ext uri="{FF2B5EF4-FFF2-40B4-BE49-F238E27FC236}">
                <a16:creationId xmlns:a16="http://schemas.microsoft.com/office/drawing/2014/main" id="{325133E8-E104-4BF8-9C18-F1F850A2CC6B}"/>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9660732" y="2897982"/>
            <a:ext cx="19050" cy="3448050"/>
          </a:xfrm>
          <a:prstGeom prst="rect">
            <a:avLst/>
          </a:prstGeom>
        </p:spPr>
      </p:pic>
      <p:grpSp>
        <p:nvGrpSpPr>
          <p:cNvPr id="96" name="Группа 95">
            <a:extLst>
              <a:ext uri="{FF2B5EF4-FFF2-40B4-BE49-F238E27FC236}">
                <a16:creationId xmlns:a16="http://schemas.microsoft.com/office/drawing/2014/main" id="{4B7630F1-952D-4FC5-879C-971734330A08}"/>
              </a:ext>
            </a:extLst>
          </p:cNvPr>
          <p:cNvGrpSpPr/>
          <p:nvPr userDrawn="1"/>
        </p:nvGrpSpPr>
        <p:grpSpPr>
          <a:xfrm>
            <a:off x="1778794" y="2269331"/>
            <a:ext cx="702652" cy="566739"/>
            <a:chOff x="1778794" y="2269331"/>
            <a:chExt cx="702652" cy="566739"/>
          </a:xfrm>
        </p:grpSpPr>
        <p:pic>
          <p:nvPicPr>
            <p:cNvPr id="97" name="Object 2" descr="preencoded.png">
              <a:extLst>
                <a:ext uri="{FF2B5EF4-FFF2-40B4-BE49-F238E27FC236}">
                  <a16:creationId xmlns:a16="http://schemas.microsoft.com/office/drawing/2014/main" id="{4DA73DAE-BC84-484E-B028-FA7B13A7CDAA}"/>
                </a:ext>
              </a:extLst>
            </p:cNvPr>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1778794" y="2631282"/>
              <a:ext cx="571500" cy="204788"/>
            </a:xfrm>
            <a:prstGeom prst="rect">
              <a:avLst/>
            </a:prstGeom>
          </p:spPr>
        </p:pic>
        <p:grpSp>
          <p:nvGrpSpPr>
            <p:cNvPr id="98" name="Группа 97">
              <a:extLst>
                <a:ext uri="{FF2B5EF4-FFF2-40B4-BE49-F238E27FC236}">
                  <a16:creationId xmlns:a16="http://schemas.microsoft.com/office/drawing/2014/main" id="{3CEAA7DB-04DA-4638-9D16-02FB122F2A00}"/>
                </a:ext>
              </a:extLst>
            </p:cNvPr>
            <p:cNvGrpSpPr/>
            <p:nvPr/>
          </p:nvGrpSpPr>
          <p:grpSpPr>
            <a:xfrm>
              <a:off x="2204851" y="2269331"/>
              <a:ext cx="276595" cy="280987"/>
              <a:chOff x="2204851" y="2269331"/>
              <a:chExt cx="276595" cy="280987"/>
            </a:xfrm>
          </p:grpSpPr>
          <p:sp>
            <p:nvSpPr>
              <p:cNvPr id="99" name="Полилиния: фигура 98">
                <a:extLst>
                  <a:ext uri="{FF2B5EF4-FFF2-40B4-BE49-F238E27FC236}">
                    <a16:creationId xmlns:a16="http://schemas.microsoft.com/office/drawing/2014/main" id="{91DA8F87-8ECC-4BEB-933C-037BAAA7005D}"/>
                  </a:ext>
                </a:extLst>
              </p:cNvPr>
              <p:cNvSpPr/>
              <p:nvPr/>
            </p:nvSpPr>
            <p:spPr>
              <a:xfrm>
                <a:off x="2204851" y="2269331"/>
                <a:ext cx="276595" cy="280987"/>
              </a:xfrm>
              <a:custGeom>
                <a:avLst/>
                <a:gdLst>
                  <a:gd name="connsiteX0" fmla="*/ 138298 w 276595"/>
                  <a:gd name="connsiteY0" fmla="*/ 0 h 280987"/>
                  <a:gd name="connsiteX1" fmla="*/ 276595 w 276595"/>
                  <a:gd name="connsiteY1" fmla="*/ 140494 h 280987"/>
                  <a:gd name="connsiteX2" fmla="*/ 138298 w 276595"/>
                  <a:gd name="connsiteY2" fmla="*/ 280988 h 280987"/>
                  <a:gd name="connsiteX3" fmla="*/ 0 w 276595"/>
                  <a:gd name="connsiteY3" fmla="*/ 140494 h 280987"/>
                  <a:gd name="connsiteX4" fmla="*/ 138298 w 276595"/>
                  <a:gd name="connsiteY4" fmla="*/ 0 h 280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95" h="280987">
                    <a:moveTo>
                      <a:pt x="138298" y="0"/>
                    </a:moveTo>
                    <a:cubicBezTo>
                      <a:pt x="214643" y="0"/>
                      <a:pt x="276595" y="62866"/>
                      <a:pt x="276595" y="140494"/>
                    </a:cubicBezTo>
                    <a:cubicBezTo>
                      <a:pt x="276595" y="218121"/>
                      <a:pt x="214643" y="280988"/>
                      <a:pt x="138298" y="280988"/>
                    </a:cubicBezTo>
                    <a:cubicBezTo>
                      <a:pt x="61952" y="280988"/>
                      <a:pt x="0" y="218121"/>
                      <a:pt x="0" y="140494"/>
                    </a:cubicBezTo>
                    <a:cubicBezTo>
                      <a:pt x="0" y="62866"/>
                      <a:pt x="61952" y="0"/>
                      <a:pt x="138298" y="0"/>
                    </a:cubicBezTo>
                    <a:close/>
                  </a:path>
                </a:pathLst>
              </a:custGeom>
              <a:noFill/>
              <a:ln w="4684" cap="flat">
                <a:solidFill>
                  <a:srgbClr val="B4BBC5"/>
                </a:solidFill>
                <a:prstDash val="solid"/>
                <a:miter/>
              </a:ln>
            </p:spPr>
            <p:txBody>
              <a:bodyPr rtlCol="0" anchor="ctr"/>
              <a:lstStyle/>
              <a:p>
                <a:endParaRPr lang="ru-RU"/>
              </a:p>
            </p:txBody>
          </p:sp>
          <p:sp>
            <p:nvSpPr>
              <p:cNvPr id="100" name="Полилиния: фигура 99">
                <a:extLst>
                  <a:ext uri="{FF2B5EF4-FFF2-40B4-BE49-F238E27FC236}">
                    <a16:creationId xmlns:a16="http://schemas.microsoft.com/office/drawing/2014/main" id="{868A1C5B-5686-429F-9F9C-6155D5812AB1}"/>
                  </a:ext>
                </a:extLst>
              </p:cNvPr>
              <p:cNvSpPr/>
              <p:nvPr/>
            </p:nvSpPr>
            <p:spPr>
              <a:xfrm>
                <a:off x="2299041" y="2378496"/>
                <a:ext cx="88218" cy="44797"/>
              </a:xfrm>
              <a:custGeom>
                <a:avLst/>
                <a:gdLst>
                  <a:gd name="connsiteX0" fmla="*/ 0 w 88218"/>
                  <a:gd name="connsiteY0" fmla="*/ 44797 h 44797"/>
                  <a:gd name="connsiteX1" fmla="*/ 44109 w 88218"/>
                  <a:gd name="connsiteY1" fmla="*/ 0 h 44797"/>
                  <a:gd name="connsiteX2" fmla="*/ 88218 w 88218"/>
                  <a:gd name="connsiteY2" fmla="*/ 44797 h 44797"/>
                </a:gdLst>
                <a:ahLst/>
                <a:cxnLst>
                  <a:cxn ang="0">
                    <a:pos x="connsiteX0" y="connsiteY0"/>
                  </a:cxn>
                  <a:cxn ang="0">
                    <a:pos x="connsiteX1" y="connsiteY1"/>
                  </a:cxn>
                  <a:cxn ang="0">
                    <a:pos x="connsiteX2" y="connsiteY2"/>
                  </a:cxn>
                </a:cxnLst>
                <a:rect l="l" t="t" r="r" b="b"/>
                <a:pathLst>
                  <a:path w="88218" h="44797">
                    <a:moveTo>
                      <a:pt x="0" y="44797"/>
                    </a:moveTo>
                    <a:lnTo>
                      <a:pt x="44109" y="0"/>
                    </a:lnTo>
                    <a:lnTo>
                      <a:pt x="88218" y="44797"/>
                    </a:lnTo>
                  </a:path>
                </a:pathLst>
              </a:custGeom>
              <a:noFill/>
              <a:ln w="18738" cap="rnd">
                <a:solidFill>
                  <a:srgbClr val="5FAF2D"/>
                </a:solidFill>
                <a:prstDash val="solid"/>
                <a:round/>
              </a:ln>
            </p:spPr>
            <p:txBody>
              <a:bodyPr rtlCol="0" anchor="ctr"/>
              <a:lstStyle/>
              <a:p>
                <a:endParaRPr lang="ru-RU"/>
              </a:p>
            </p:txBody>
          </p:sp>
        </p:grpSp>
      </p:grpSp>
      <p:sp>
        <p:nvSpPr>
          <p:cNvPr id="101" name="Object 27" descr="preencoded.png">
            <a:extLst>
              <a:ext uri="{FF2B5EF4-FFF2-40B4-BE49-F238E27FC236}">
                <a16:creationId xmlns:a16="http://schemas.microsoft.com/office/drawing/2014/main" id="{E5E469C3-31DC-48F6-BDDC-32992D1A15E1}"/>
              </a:ext>
            </a:extLst>
          </p:cNvPr>
          <p:cNvSpPr/>
          <p:nvPr userDrawn="1"/>
        </p:nvSpPr>
        <p:spPr>
          <a:xfrm>
            <a:off x="3860006" y="1674019"/>
            <a:ext cx="2662237" cy="1033462"/>
          </a:xfrm>
          <a:prstGeom prst="roundRect">
            <a:avLst>
              <a:gd name="adj" fmla="val 7328"/>
            </a:avLst>
          </a:prstGeom>
          <a:noFill/>
          <a:ln w="4763" cap="flat">
            <a:solidFill>
              <a:srgbClr val="B4BBC5"/>
            </a:solidFill>
            <a:prstDash val="solid"/>
            <a:miter/>
          </a:ln>
        </p:spPr>
        <p:txBody>
          <a:bodyPr rtlCol="0" anchor="ctr"/>
          <a:lstStyle/>
          <a:p>
            <a:endParaRPr lang="ru-RU"/>
          </a:p>
        </p:txBody>
      </p:sp>
      <p:sp>
        <p:nvSpPr>
          <p:cNvPr id="4" name="Текст 10">
            <a:extLst>
              <a:ext uri="{FF2B5EF4-FFF2-40B4-BE49-F238E27FC236}">
                <a16:creationId xmlns:a16="http://schemas.microsoft.com/office/drawing/2014/main" id="{B18391D1-9004-4E26-81D3-709DBBCE8477}"/>
              </a:ext>
            </a:extLst>
          </p:cNvPr>
          <p:cNvSpPr>
            <a:spLocks noGrp="1"/>
          </p:cNvSpPr>
          <p:nvPr>
            <p:ph type="body" sz="quarter" idx="40" hasCustomPrompt="1"/>
          </p:nvPr>
        </p:nvSpPr>
        <p:spPr>
          <a:xfrm>
            <a:off x="336627" y="683260"/>
            <a:ext cx="8896150" cy="577370"/>
          </a:xfrm>
          <a:prstGeom prst="rect">
            <a:avLst/>
          </a:prstGeom>
        </p:spPr>
        <p:txBody>
          <a:bodyPr/>
          <a:lstStyle>
            <a:lvl1pPr marL="0" indent="0">
              <a:lnSpc>
                <a:spcPts val="3200"/>
              </a:lnSpc>
              <a:spcBef>
                <a:spcPts val="0"/>
              </a:spcBef>
              <a:buNone/>
              <a:defRPr sz="3600" spc="-100" baseline="0">
                <a:ln w="12700">
                  <a:noFill/>
                </a:ln>
                <a:solidFill>
                  <a:schemeClr val="tx1"/>
                </a:solidFill>
                <a:latin typeface="+mj-lt"/>
              </a:defRPr>
            </a:lvl1pPr>
          </a:lstStyle>
          <a:p>
            <a:pPr lvl="0"/>
            <a:r>
              <a:rPr lang="en-US" dirty="0"/>
              <a:t>Committed to major food retail formats</a:t>
            </a:r>
          </a:p>
        </p:txBody>
      </p:sp>
      <p:sp>
        <p:nvSpPr>
          <p:cNvPr id="5" name="Текст 75">
            <a:extLst>
              <a:ext uri="{FF2B5EF4-FFF2-40B4-BE49-F238E27FC236}">
                <a16:creationId xmlns:a16="http://schemas.microsoft.com/office/drawing/2014/main" id="{8A86E236-AA3A-41A7-88C9-146036D27EE4}"/>
              </a:ext>
            </a:extLst>
          </p:cNvPr>
          <p:cNvSpPr>
            <a:spLocks noGrp="1"/>
          </p:cNvSpPr>
          <p:nvPr>
            <p:ph type="body" sz="quarter" idx="45" hasCustomPrompt="1"/>
          </p:nvPr>
        </p:nvSpPr>
        <p:spPr>
          <a:xfrm>
            <a:off x="828675" y="5932527"/>
            <a:ext cx="1009650" cy="423466"/>
          </a:xfrm>
          <a:prstGeom prst="rect">
            <a:avLst/>
          </a:prstGeom>
        </p:spPr>
        <p:txBody>
          <a:bodyPr anchor="t"/>
          <a:lstStyle>
            <a:lvl1pPr marL="0" indent="0" algn="ctr">
              <a:lnSpc>
                <a:spcPts val="1200"/>
              </a:lnSpc>
              <a:spcBef>
                <a:spcPts val="0"/>
              </a:spcBef>
              <a:buNone/>
              <a:defRPr sz="900"/>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Proximity / discounters</a:t>
            </a:r>
          </a:p>
        </p:txBody>
      </p:sp>
      <p:sp>
        <p:nvSpPr>
          <p:cNvPr id="6" name="Текст 75">
            <a:extLst>
              <a:ext uri="{FF2B5EF4-FFF2-40B4-BE49-F238E27FC236}">
                <a16:creationId xmlns:a16="http://schemas.microsoft.com/office/drawing/2014/main" id="{1E797BEA-AB4A-4220-A99E-FD4AB9A24803}"/>
              </a:ext>
            </a:extLst>
          </p:cNvPr>
          <p:cNvSpPr>
            <a:spLocks noGrp="1"/>
          </p:cNvSpPr>
          <p:nvPr>
            <p:ph type="body" sz="quarter" idx="46" hasCustomPrompt="1"/>
          </p:nvPr>
        </p:nvSpPr>
        <p:spPr>
          <a:xfrm>
            <a:off x="2367915" y="5932527"/>
            <a:ext cx="1009650" cy="423466"/>
          </a:xfrm>
          <a:prstGeom prst="rect">
            <a:avLst/>
          </a:prstGeom>
        </p:spPr>
        <p:txBody>
          <a:bodyPr anchor="t"/>
          <a:lstStyle>
            <a:lvl1pPr marL="0" indent="0" algn="ctr">
              <a:lnSpc>
                <a:spcPts val="1200"/>
              </a:lnSpc>
              <a:spcBef>
                <a:spcPts val="0"/>
              </a:spcBef>
              <a:buNone/>
              <a:defRPr sz="900"/>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Supermarkets</a:t>
            </a:r>
          </a:p>
        </p:txBody>
      </p:sp>
      <p:sp>
        <p:nvSpPr>
          <p:cNvPr id="7" name="Текст 75">
            <a:extLst>
              <a:ext uri="{FF2B5EF4-FFF2-40B4-BE49-F238E27FC236}">
                <a16:creationId xmlns:a16="http://schemas.microsoft.com/office/drawing/2014/main" id="{C909DA8A-F667-4EF6-96A8-C42EDF55659A}"/>
              </a:ext>
            </a:extLst>
          </p:cNvPr>
          <p:cNvSpPr>
            <a:spLocks noGrp="1"/>
          </p:cNvSpPr>
          <p:nvPr>
            <p:ph type="body" sz="quarter" idx="47" hasCustomPrompt="1"/>
          </p:nvPr>
        </p:nvSpPr>
        <p:spPr>
          <a:xfrm>
            <a:off x="3893820" y="5932527"/>
            <a:ext cx="1009650" cy="423466"/>
          </a:xfrm>
          <a:prstGeom prst="rect">
            <a:avLst/>
          </a:prstGeom>
        </p:spPr>
        <p:txBody>
          <a:bodyPr anchor="t"/>
          <a:lstStyle>
            <a:lvl1pPr marL="0" indent="0" algn="ctr">
              <a:lnSpc>
                <a:spcPts val="1200"/>
              </a:lnSpc>
              <a:spcBef>
                <a:spcPts val="0"/>
              </a:spcBef>
              <a:buNone/>
              <a:defRPr sz="900"/>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Hypermarkets</a:t>
            </a:r>
          </a:p>
        </p:txBody>
      </p:sp>
      <p:sp>
        <p:nvSpPr>
          <p:cNvPr id="8" name="Текст 75">
            <a:extLst>
              <a:ext uri="{FF2B5EF4-FFF2-40B4-BE49-F238E27FC236}">
                <a16:creationId xmlns:a16="http://schemas.microsoft.com/office/drawing/2014/main" id="{501B1B75-C546-45B0-88A9-205501DDEDA6}"/>
              </a:ext>
            </a:extLst>
          </p:cNvPr>
          <p:cNvSpPr>
            <a:spLocks noGrp="1"/>
          </p:cNvSpPr>
          <p:nvPr>
            <p:ph type="body" sz="quarter" idx="48" hasCustomPrompt="1"/>
          </p:nvPr>
        </p:nvSpPr>
        <p:spPr>
          <a:xfrm>
            <a:off x="5446395" y="5932527"/>
            <a:ext cx="1009650" cy="423466"/>
          </a:xfrm>
          <a:prstGeom prst="rect">
            <a:avLst/>
          </a:prstGeom>
        </p:spPr>
        <p:txBody>
          <a:bodyPr anchor="t"/>
          <a:lstStyle>
            <a:lvl1pPr marL="0" indent="0" algn="ctr">
              <a:lnSpc>
                <a:spcPts val="1200"/>
              </a:lnSpc>
              <a:spcBef>
                <a:spcPts val="0"/>
              </a:spcBef>
              <a:buNone/>
              <a:defRPr sz="900"/>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Hard discounters</a:t>
            </a:r>
          </a:p>
        </p:txBody>
      </p:sp>
      <p:sp>
        <p:nvSpPr>
          <p:cNvPr id="9" name="Текст 75">
            <a:extLst>
              <a:ext uri="{FF2B5EF4-FFF2-40B4-BE49-F238E27FC236}">
                <a16:creationId xmlns:a16="http://schemas.microsoft.com/office/drawing/2014/main" id="{8A3499BE-AE06-4776-9B5A-E27DEEBC1633}"/>
              </a:ext>
            </a:extLst>
          </p:cNvPr>
          <p:cNvSpPr>
            <a:spLocks noGrp="1"/>
          </p:cNvSpPr>
          <p:nvPr>
            <p:ph type="body" sz="quarter" idx="49" hasCustomPrompt="1"/>
          </p:nvPr>
        </p:nvSpPr>
        <p:spPr>
          <a:xfrm>
            <a:off x="6826569" y="5932526"/>
            <a:ext cx="1312545" cy="775223"/>
          </a:xfrm>
          <a:prstGeom prst="rect">
            <a:avLst/>
          </a:prstGeom>
        </p:spPr>
        <p:txBody>
          <a:bodyPr anchor="t"/>
          <a:lstStyle>
            <a:lvl1pPr marL="0" indent="0" algn="ctr">
              <a:lnSpc>
                <a:spcPts val="1200"/>
              </a:lnSpc>
              <a:spcBef>
                <a:spcPts val="0"/>
              </a:spcBef>
              <a:buNone/>
              <a:defRPr sz="900"/>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Other formats (</a:t>
            </a:r>
            <a:r>
              <a:rPr lang="en-US" dirty="0" err="1"/>
              <a:t>specialised</a:t>
            </a:r>
            <a:r>
              <a:rPr lang="en-US" dirty="0"/>
              <a:t> retailers,  gas stations, dollar stores, etc.)</a:t>
            </a:r>
          </a:p>
        </p:txBody>
      </p:sp>
      <p:sp>
        <p:nvSpPr>
          <p:cNvPr id="10" name="Текст 75">
            <a:extLst>
              <a:ext uri="{FF2B5EF4-FFF2-40B4-BE49-F238E27FC236}">
                <a16:creationId xmlns:a16="http://schemas.microsoft.com/office/drawing/2014/main" id="{77C44F6C-D275-4A6D-81C2-9975A33409B7}"/>
              </a:ext>
            </a:extLst>
          </p:cNvPr>
          <p:cNvSpPr>
            <a:spLocks noGrp="1"/>
          </p:cNvSpPr>
          <p:nvPr>
            <p:ph type="body" sz="quarter" idx="50" hasCustomPrompt="1"/>
          </p:nvPr>
        </p:nvSpPr>
        <p:spPr>
          <a:xfrm>
            <a:off x="8540115" y="5932527"/>
            <a:ext cx="1009650" cy="423466"/>
          </a:xfrm>
          <a:prstGeom prst="rect">
            <a:avLst/>
          </a:prstGeom>
        </p:spPr>
        <p:txBody>
          <a:bodyPr anchor="t"/>
          <a:lstStyle>
            <a:lvl1pPr marL="0" indent="0" algn="ctr">
              <a:lnSpc>
                <a:spcPts val="1200"/>
              </a:lnSpc>
              <a:spcBef>
                <a:spcPts val="0"/>
              </a:spcBef>
              <a:buNone/>
              <a:defRPr sz="900"/>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Traditional trade</a:t>
            </a:r>
          </a:p>
        </p:txBody>
      </p:sp>
      <p:sp>
        <p:nvSpPr>
          <p:cNvPr id="11" name="Текст 75">
            <a:extLst>
              <a:ext uri="{FF2B5EF4-FFF2-40B4-BE49-F238E27FC236}">
                <a16:creationId xmlns:a16="http://schemas.microsoft.com/office/drawing/2014/main" id="{2D9BEE2C-5BB5-445F-9B41-9F0E262B9B8F}"/>
              </a:ext>
            </a:extLst>
          </p:cNvPr>
          <p:cNvSpPr>
            <a:spLocks noGrp="1"/>
          </p:cNvSpPr>
          <p:nvPr>
            <p:ph type="body" sz="quarter" idx="51" hasCustomPrompt="1"/>
          </p:nvPr>
        </p:nvSpPr>
        <p:spPr>
          <a:xfrm>
            <a:off x="10319385" y="5932527"/>
            <a:ext cx="939165" cy="423466"/>
          </a:xfrm>
          <a:prstGeom prst="rect">
            <a:avLst/>
          </a:prstGeom>
        </p:spPr>
        <p:txBody>
          <a:bodyPr anchor="t"/>
          <a:lstStyle>
            <a:lvl1pPr marL="0" indent="0" algn="ctr">
              <a:lnSpc>
                <a:spcPts val="1200"/>
              </a:lnSpc>
              <a:spcBef>
                <a:spcPts val="0"/>
              </a:spcBef>
              <a:buNone/>
              <a:defRPr sz="900"/>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Online</a:t>
            </a:r>
          </a:p>
        </p:txBody>
      </p:sp>
      <p:sp>
        <p:nvSpPr>
          <p:cNvPr id="13" name="Текст 75">
            <a:extLst>
              <a:ext uri="{FF2B5EF4-FFF2-40B4-BE49-F238E27FC236}">
                <a16:creationId xmlns:a16="http://schemas.microsoft.com/office/drawing/2014/main" id="{D35D448E-31EC-41CC-818C-9095CEE8CD2C}"/>
              </a:ext>
            </a:extLst>
          </p:cNvPr>
          <p:cNvSpPr>
            <a:spLocks noGrp="1"/>
          </p:cNvSpPr>
          <p:nvPr>
            <p:ph type="body" sz="quarter" idx="53" hasCustomPrompt="1"/>
          </p:nvPr>
        </p:nvSpPr>
        <p:spPr>
          <a:xfrm>
            <a:off x="2453640" y="4738449"/>
            <a:ext cx="832486" cy="250746"/>
          </a:xfrm>
          <a:prstGeom prst="rect">
            <a:avLst/>
          </a:prstGeom>
        </p:spPr>
        <p:txBody>
          <a:bodyPr anchor="t"/>
          <a:lstStyle>
            <a:lvl1pPr marL="0" indent="0" algn="ctr">
              <a:lnSpc>
                <a:spcPts val="1200"/>
              </a:lnSpc>
              <a:spcBef>
                <a:spcPts val="0"/>
              </a:spcBef>
              <a:buNone/>
              <a:defRPr sz="900">
                <a:solidFill>
                  <a:schemeClr val="bg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RUB 3.5 </a:t>
            </a:r>
            <a:r>
              <a:rPr lang="en-US" dirty="0" err="1"/>
              <a:t>trn</a:t>
            </a:r>
            <a:endParaRPr lang="en-US" dirty="0"/>
          </a:p>
        </p:txBody>
      </p:sp>
      <p:sp>
        <p:nvSpPr>
          <p:cNvPr id="14" name="Текст 75">
            <a:extLst>
              <a:ext uri="{FF2B5EF4-FFF2-40B4-BE49-F238E27FC236}">
                <a16:creationId xmlns:a16="http://schemas.microsoft.com/office/drawing/2014/main" id="{38C58D99-1907-4F46-972E-2E9B6A5DA0BC}"/>
              </a:ext>
            </a:extLst>
          </p:cNvPr>
          <p:cNvSpPr>
            <a:spLocks noGrp="1"/>
          </p:cNvSpPr>
          <p:nvPr>
            <p:ph type="body" sz="quarter" idx="54" hasCustomPrompt="1"/>
          </p:nvPr>
        </p:nvSpPr>
        <p:spPr>
          <a:xfrm>
            <a:off x="2453640" y="4599384"/>
            <a:ext cx="832486" cy="250746"/>
          </a:xfrm>
          <a:prstGeom prst="rect">
            <a:avLst/>
          </a:prstGeom>
        </p:spPr>
        <p:txBody>
          <a:bodyPr anchor="t"/>
          <a:lstStyle>
            <a:lvl1pPr marL="0" indent="0" algn="ctr">
              <a:lnSpc>
                <a:spcPts val="1200"/>
              </a:lnSpc>
              <a:spcBef>
                <a:spcPts val="0"/>
              </a:spcBef>
              <a:buNone/>
              <a:defRPr sz="800">
                <a:solidFill>
                  <a:schemeClr val="bg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2020</a:t>
            </a:r>
          </a:p>
        </p:txBody>
      </p:sp>
      <p:sp>
        <p:nvSpPr>
          <p:cNvPr id="15" name="Текст 75">
            <a:extLst>
              <a:ext uri="{FF2B5EF4-FFF2-40B4-BE49-F238E27FC236}">
                <a16:creationId xmlns:a16="http://schemas.microsoft.com/office/drawing/2014/main" id="{CD19FF88-CDB4-4812-A353-F64A92C2D85B}"/>
              </a:ext>
            </a:extLst>
          </p:cNvPr>
          <p:cNvSpPr>
            <a:spLocks noGrp="1"/>
          </p:cNvSpPr>
          <p:nvPr>
            <p:ph type="body" sz="quarter" idx="55" hasCustomPrompt="1"/>
          </p:nvPr>
        </p:nvSpPr>
        <p:spPr>
          <a:xfrm>
            <a:off x="910590" y="4300299"/>
            <a:ext cx="832486" cy="250746"/>
          </a:xfrm>
          <a:prstGeom prst="rect">
            <a:avLst/>
          </a:prstGeom>
        </p:spPr>
        <p:txBody>
          <a:bodyPr anchor="t"/>
          <a:lstStyle>
            <a:lvl1pPr marL="0" indent="0" algn="ctr">
              <a:lnSpc>
                <a:spcPts val="1200"/>
              </a:lnSpc>
              <a:spcBef>
                <a:spcPts val="0"/>
              </a:spcBef>
              <a:buNone/>
              <a:defRPr sz="900">
                <a:solidFill>
                  <a:schemeClr val="bg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RUB 4.8 </a:t>
            </a:r>
            <a:r>
              <a:rPr lang="en-US" dirty="0" err="1"/>
              <a:t>trn</a:t>
            </a:r>
            <a:endParaRPr lang="en-US" dirty="0"/>
          </a:p>
        </p:txBody>
      </p:sp>
      <p:sp>
        <p:nvSpPr>
          <p:cNvPr id="16" name="Текст 75">
            <a:extLst>
              <a:ext uri="{FF2B5EF4-FFF2-40B4-BE49-F238E27FC236}">
                <a16:creationId xmlns:a16="http://schemas.microsoft.com/office/drawing/2014/main" id="{E449C756-3A88-4EAA-9F15-16FE784891E7}"/>
              </a:ext>
            </a:extLst>
          </p:cNvPr>
          <p:cNvSpPr>
            <a:spLocks noGrp="1"/>
          </p:cNvSpPr>
          <p:nvPr>
            <p:ph type="body" sz="quarter" idx="56" hasCustomPrompt="1"/>
          </p:nvPr>
        </p:nvSpPr>
        <p:spPr>
          <a:xfrm>
            <a:off x="910590" y="4161234"/>
            <a:ext cx="832486" cy="250746"/>
          </a:xfrm>
          <a:prstGeom prst="rect">
            <a:avLst/>
          </a:prstGeom>
        </p:spPr>
        <p:txBody>
          <a:bodyPr anchor="t"/>
          <a:lstStyle>
            <a:lvl1pPr marL="0" indent="0" algn="ctr">
              <a:lnSpc>
                <a:spcPts val="1200"/>
              </a:lnSpc>
              <a:spcBef>
                <a:spcPts val="0"/>
              </a:spcBef>
              <a:buNone/>
              <a:defRPr sz="800">
                <a:solidFill>
                  <a:schemeClr val="bg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2020</a:t>
            </a:r>
          </a:p>
        </p:txBody>
      </p:sp>
      <p:sp>
        <p:nvSpPr>
          <p:cNvPr id="17" name="Текст 75">
            <a:extLst>
              <a:ext uri="{FF2B5EF4-FFF2-40B4-BE49-F238E27FC236}">
                <a16:creationId xmlns:a16="http://schemas.microsoft.com/office/drawing/2014/main" id="{25A947F3-A0A7-4D5C-AFC2-735247ABC69A}"/>
              </a:ext>
            </a:extLst>
          </p:cNvPr>
          <p:cNvSpPr>
            <a:spLocks noGrp="1"/>
          </p:cNvSpPr>
          <p:nvPr>
            <p:ph type="body" sz="quarter" idx="57" hasCustomPrompt="1"/>
          </p:nvPr>
        </p:nvSpPr>
        <p:spPr>
          <a:xfrm>
            <a:off x="3992880" y="5245179"/>
            <a:ext cx="832486" cy="250746"/>
          </a:xfrm>
          <a:prstGeom prst="rect">
            <a:avLst/>
          </a:prstGeom>
        </p:spPr>
        <p:txBody>
          <a:bodyPr anchor="t"/>
          <a:lstStyle>
            <a:lvl1pPr marL="0" indent="0" algn="ctr">
              <a:lnSpc>
                <a:spcPts val="1200"/>
              </a:lnSpc>
              <a:spcBef>
                <a:spcPts val="0"/>
              </a:spcBef>
              <a:buNone/>
              <a:defRPr sz="9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RUB 1.9 </a:t>
            </a:r>
            <a:r>
              <a:rPr lang="en-US" dirty="0" err="1"/>
              <a:t>trn</a:t>
            </a:r>
            <a:endParaRPr lang="en-US" dirty="0"/>
          </a:p>
        </p:txBody>
      </p:sp>
      <p:sp>
        <p:nvSpPr>
          <p:cNvPr id="18" name="Текст 75">
            <a:extLst>
              <a:ext uri="{FF2B5EF4-FFF2-40B4-BE49-F238E27FC236}">
                <a16:creationId xmlns:a16="http://schemas.microsoft.com/office/drawing/2014/main" id="{54A2FB0E-2E2E-4082-8A1F-FD4F59D86A70}"/>
              </a:ext>
            </a:extLst>
          </p:cNvPr>
          <p:cNvSpPr>
            <a:spLocks noGrp="1"/>
          </p:cNvSpPr>
          <p:nvPr>
            <p:ph type="body" sz="quarter" idx="58" hasCustomPrompt="1"/>
          </p:nvPr>
        </p:nvSpPr>
        <p:spPr>
          <a:xfrm>
            <a:off x="3992880" y="5106114"/>
            <a:ext cx="832486" cy="250746"/>
          </a:xfrm>
          <a:prstGeom prst="rect">
            <a:avLst/>
          </a:prstGeom>
        </p:spPr>
        <p:txBody>
          <a:bodyPr anchor="t"/>
          <a:lstStyle>
            <a:lvl1pPr marL="0" indent="0" algn="ctr">
              <a:lnSpc>
                <a:spcPts val="1200"/>
              </a:lnSpc>
              <a:spcBef>
                <a:spcPts val="0"/>
              </a:spcBef>
              <a:buNone/>
              <a:defRPr sz="8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2020</a:t>
            </a:r>
          </a:p>
        </p:txBody>
      </p:sp>
      <p:sp>
        <p:nvSpPr>
          <p:cNvPr id="19" name="Текст 75">
            <a:extLst>
              <a:ext uri="{FF2B5EF4-FFF2-40B4-BE49-F238E27FC236}">
                <a16:creationId xmlns:a16="http://schemas.microsoft.com/office/drawing/2014/main" id="{1ECBE94A-2EFB-467D-AED1-19FE942990A6}"/>
              </a:ext>
            </a:extLst>
          </p:cNvPr>
          <p:cNvSpPr>
            <a:spLocks noGrp="1"/>
          </p:cNvSpPr>
          <p:nvPr>
            <p:ph type="body" sz="quarter" idx="59" hasCustomPrompt="1"/>
          </p:nvPr>
        </p:nvSpPr>
        <p:spPr>
          <a:xfrm>
            <a:off x="5535930" y="5660469"/>
            <a:ext cx="832486" cy="250746"/>
          </a:xfrm>
          <a:prstGeom prst="rect">
            <a:avLst/>
          </a:prstGeom>
        </p:spPr>
        <p:txBody>
          <a:bodyPr anchor="t"/>
          <a:lstStyle>
            <a:lvl1pPr marL="0" indent="0" algn="ctr">
              <a:lnSpc>
                <a:spcPts val="1200"/>
              </a:lnSpc>
              <a:spcBef>
                <a:spcPts val="0"/>
              </a:spcBef>
              <a:buNone/>
              <a:defRPr sz="9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RUB 0.5 </a:t>
            </a:r>
            <a:r>
              <a:rPr lang="en-US" dirty="0" err="1"/>
              <a:t>trn</a:t>
            </a:r>
            <a:endParaRPr lang="en-US" dirty="0"/>
          </a:p>
        </p:txBody>
      </p:sp>
      <p:sp>
        <p:nvSpPr>
          <p:cNvPr id="20" name="Текст 75">
            <a:extLst>
              <a:ext uri="{FF2B5EF4-FFF2-40B4-BE49-F238E27FC236}">
                <a16:creationId xmlns:a16="http://schemas.microsoft.com/office/drawing/2014/main" id="{EBA1B047-05E0-4DE9-93C2-603747691F1C}"/>
              </a:ext>
            </a:extLst>
          </p:cNvPr>
          <p:cNvSpPr>
            <a:spLocks noGrp="1"/>
          </p:cNvSpPr>
          <p:nvPr>
            <p:ph type="body" sz="quarter" idx="60" hasCustomPrompt="1"/>
          </p:nvPr>
        </p:nvSpPr>
        <p:spPr>
          <a:xfrm>
            <a:off x="5535930" y="5521404"/>
            <a:ext cx="832486" cy="250746"/>
          </a:xfrm>
          <a:prstGeom prst="rect">
            <a:avLst/>
          </a:prstGeom>
        </p:spPr>
        <p:txBody>
          <a:bodyPr anchor="t"/>
          <a:lstStyle>
            <a:lvl1pPr marL="0" indent="0" algn="ctr">
              <a:lnSpc>
                <a:spcPts val="1200"/>
              </a:lnSpc>
              <a:spcBef>
                <a:spcPts val="0"/>
              </a:spcBef>
              <a:buNone/>
              <a:defRPr sz="8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2020</a:t>
            </a:r>
          </a:p>
        </p:txBody>
      </p:sp>
      <p:sp>
        <p:nvSpPr>
          <p:cNvPr id="21" name="Текст 75">
            <a:extLst>
              <a:ext uri="{FF2B5EF4-FFF2-40B4-BE49-F238E27FC236}">
                <a16:creationId xmlns:a16="http://schemas.microsoft.com/office/drawing/2014/main" id="{689F24AE-E88B-420E-AED9-56D11C706B6E}"/>
              </a:ext>
            </a:extLst>
          </p:cNvPr>
          <p:cNvSpPr>
            <a:spLocks noGrp="1"/>
          </p:cNvSpPr>
          <p:nvPr>
            <p:ph type="body" sz="quarter" idx="61" hasCustomPrompt="1"/>
          </p:nvPr>
        </p:nvSpPr>
        <p:spPr>
          <a:xfrm>
            <a:off x="7078980" y="5077539"/>
            <a:ext cx="832486" cy="250746"/>
          </a:xfrm>
          <a:prstGeom prst="rect">
            <a:avLst/>
          </a:prstGeom>
        </p:spPr>
        <p:txBody>
          <a:bodyPr anchor="t"/>
          <a:lstStyle>
            <a:lvl1pPr marL="0" indent="0" algn="ctr">
              <a:lnSpc>
                <a:spcPts val="1200"/>
              </a:lnSpc>
              <a:spcBef>
                <a:spcPts val="0"/>
              </a:spcBef>
              <a:buNone/>
              <a:defRPr sz="9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RUB 2.4 </a:t>
            </a:r>
            <a:r>
              <a:rPr lang="en-US" dirty="0" err="1"/>
              <a:t>trn</a:t>
            </a:r>
            <a:endParaRPr lang="en-US" dirty="0"/>
          </a:p>
        </p:txBody>
      </p:sp>
      <p:sp>
        <p:nvSpPr>
          <p:cNvPr id="22" name="Текст 75">
            <a:extLst>
              <a:ext uri="{FF2B5EF4-FFF2-40B4-BE49-F238E27FC236}">
                <a16:creationId xmlns:a16="http://schemas.microsoft.com/office/drawing/2014/main" id="{7ED00DE2-CBBF-4A22-A361-094DA85A83B7}"/>
              </a:ext>
            </a:extLst>
          </p:cNvPr>
          <p:cNvSpPr>
            <a:spLocks noGrp="1"/>
          </p:cNvSpPr>
          <p:nvPr>
            <p:ph type="body" sz="quarter" idx="62" hasCustomPrompt="1"/>
          </p:nvPr>
        </p:nvSpPr>
        <p:spPr>
          <a:xfrm>
            <a:off x="7078980" y="4938474"/>
            <a:ext cx="832486" cy="250746"/>
          </a:xfrm>
          <a:prstGeom prst="rect">
            <a:avLst/>
          </a:prstGeom>
        </p:spPr>
        <p:txBody>
          <a:bodyPr anchor="t"/>
          <a:lstStyle>
            <a:lvl1pPr marL="0" indent="0" algn="ctr">
              <a:lnSpc>
                <a:spcPts val="1200"/>
              </a:lnSpc>
              <a:spcBef>
                <a:spcPts val="0"/>
              </a:spcBef>
              <a:buNone/>
              <a:defRPr sz="8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2020</a:t>
            </a:r>
          </a:p>
        </p:txBody>
      </p:sp>
      <p:sp>
        <p:nvSpPr>
          <p:cNvPr id="23" name="Текст 75">
            <a:extLst>
              <a:ext uri="{FF2B5EF4-FFF2-40B4-BE49-F238E27FC236}">
                <a16:creationId xmlns:a16="http://schemas.microsoft.com/office/drawing/2014/main" id="{4F2A36F2-077C-487A-8D40-AC0E4E2896F1}"/>
              </a:ext>
            </a:extLst>
          </p:cNvPr>
          <p:cNvSpPr>
            <a:spLocks noGrp="1"/>
          </p:cNvSpPr>
          <p:nvPr>
            <p:ph type="body" sz="quarter" idx="63" hasCustomPrompt="1"/>
          </p:nvPr>
        </p:nvSpPr>
        <p:spPr>
          <a:xfrm>
            <a:off x="8618220" y="4719399"/>
            <a:ext cx="832486" cy="250746"/>
          </a:xfrm>
          <a:prstGeom prst="rect">
            <a:avLst/>
          </a:prstGeom>
        </p:spPr>
        <p:txBody>
          <a:bodyPr anchor="t"/>
          <a:lstStyle>
            <a:lvl1pPr marL="0" indent="0" algn="ctr">
              <a:lnSpc>
                <a:spcPts val="1200"/>
              </a:lnSpc>
              <a:spcBef>
                <a:spcPts val="0"/>
              </a:spcBef>
              <a:buNone/>
              <a:defRPr sz="9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RUB 3.5 </a:t>
            </a:r>
            <a:r>
              <a:rPr lang="en-US" dirty="0" err="1"/>
              <a:t>trn</a:t>
            </a:r>
            <a:endParaRPr lang="en-US" dirty="0"/>
          </a:p>
        </p:txBody>
      </p:sp>
      <p:sp>
        <p:nvSpPr>
          <p:cNvPr id="24" name="Текст 75">
            <a:extLst>
              <a:ext uri="{FF2B5EF4-FFF2-40B4-BE49-F238E27FC236}">
                <a16:creationId xmlns:a16="http://schemas.microsoft.com/office/drawing/2014/main" id="{DA7C5070-AEAB-4A0B-9DD2-CF782829E561}"/>
              </a:ext>
            </a:extLst>
          </p:cNvPr>
          <p:cNvSpPr>
            <a:spLocks noGrp="1"/>
          </p:cNvSpPr>
          <p:nvPr>
            <p:ph type="body" sz="quarter" idx="64" hasCustomPrompt="1"/>
          </p:nvPr>
        </p:nvSpPr>
        <p:spPr>
          <a:xfrm>
            <a:off x="8618220" y="4580334"/>
            <a:ext cx="832486" cy="250746"/>
          </a:xfrm>
          <a:prstGeom prst="rect">
            <a:avLst/>
          </a:prstGeom>
        </p:spPr>
        <p:txBody>
          <a:bodyPr anchor="t"/>
          <a:lstStyle>
            <a:lvl1pPr marL="0" indent="0" algn="ctr">
              <a:lnSpc>
                <a:spcPts val="1200"/>
              </a:lnSpc>
              <a:spcBef>
                <a:spcPts val="0"/>
              </a:spcBef>
              <a:buNone/>
              <a:defRPr sz="8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2020</a:t>
            </a:r>
          </a:p>
        </p:txBody>
      </p:sp>
      <p:sp>
        <p:nvSpPr>
          <p:cNvPr id="27" name="Текст 75">
            <a:extLst>
              <a:ext uri="{FF2B5EF4-FFF2-40B4-BE49-F238E27FC236}">
                <a16:creationId xmlns:a16="http://schemas.microsoft.com/office/drawing/2014/main" id="{A09D6D7B-20F5-4EA3-8CAC-A5ADBB05D421}"/>
              </a:ext>
            </a:extLst>
          </p:cNvPr>
          <p:cNvSpPr>
            <a:spLocks noGrp="1"/>
          </p:cNvSpPr>
          <p:nvPr>
            <p:ph type="body" sz="quarter" idx="65" hasCustomPrompt="1"/>
          </p:nvPr>
        </p:nvSpPr>
        <p:spPr>
          <a:xfrm>
            <a:off x="6478903" y="4051259"/>
            <a:ext cx="582931" cy="235348"/>
          </a:xfrm>
          <a:prstGeom prst="rect">
            <a:avLst/>
          </a:prstGeom>
        </p:spPr>
        <p:txBody>
          <a:bodyPr anchor="t"/>
          <a:lstStyle>
            <a:lvl1pPr marL="0" indent="0" algn="l">
              <a:lnSpc>
                <a:spcPts val="1200"/>
              </a:lnSpc>
              <a:spcBef>
                <a:spcPts val="0"/>
              </a:spcBef>
              <a:buNone/>
              <a:defRPr sz="8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l-GR" dirty="0"/>
              <a:t>Δ </a:t>
            </a:r>
            <a:r>
              <a:rPr lang="en-US" dirty="0"/>
              <a:t>RUB</a:t>
            </a:r>
          </a:p>
        </p:txBody>
      </p:sp>
      <p:sp>
        <p:nvSpPr>
          <p:cNvPr id="28" name="Текст 75">
            <a:extLst>
              <a:ext uri="{FF2B5EF4-FFF2-40B4-BE49-F238E27FC236}">
                <a16:creationId xmlns:a16="http://schemas.microsoft.com/office/drawing/2014/main" id="{437018EF-4A13-4DBD-9175-A6C092B3BC88}"/>
              </a:ext>
            </a:extLst>
          </p:cNvPr>
          <p:cNvSpPr>
            <a:spLocks noGrp="1"/>
          </p:cNvSpPr>
          <p:nvPr>
            <p:ph type="body" sz="quarter" idx="66" hasCustomPrompt="1"/>
          </p:nvPr>
        </p:nvSpPr>
        <p:spPr>
          <a:xfrm>
            <a:off x="6478903" y="4174648"/>
            <a:ext cx="582931" cy="235348"/>
          </a:xfrm>
          <a:prstGeom prst="rect">
            <a:avLst/>
          </a:prstGeom>
        </p:spPr>
        <p:txBody>
          <a:bodyPr anchor="t"/>
          <a:lstStyle>
            <a:lvl1pPr marL="0" indent="0" algn="l">
              <a:lnSpc>
                <a:spcPts val="1200"/>
              </a:lnSpc>
              <a:spcBef>
                <a:spcPts val="0"/>
              </a:spcBef>
              <a:buNone/>
              <a:defRPr sz="8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1.5 </a:t>
            </a:r>
            <a:r>
              <a:rPr lang="en-US" dirty="0" err="1"/>
              <a:t>trn</a:t>
            </a:r>
            <a:endParaRPr lang="en-US" dirty="0"/>
          </a:p>
        </p:txBody>
      </p:sp>
      <p:sp>
        <p:nvSpPr>
          <p:cNvPr id="29" name="Текст 75">
            <a:extLst>
              <a:ext uri="{FF2B5EF4-FFF2-40B4-BE49-F238E27FC236}">
                <a16:creationId xmlns:a16="http://schemas.microsoft.com/office/drawing/2014/main" id="{451A40F4-C37A-4E33-B933-D42991691B0D}"/>
              </a:ext>
            </a:extLst>
          </p:cNvPr>
          <p:cNvSpPr>
            <a:spLocks noGrp="1"/>
          </p:cNvSpPr>
          <p:nvPr>
            <p:ph type="body" sz="quarter" idx="67" hasCustomPrompt="1"/>
          </p:nvPr>
        </p:nvSpPr>
        <p:spPr>
          <a:xfrm>
            <a:off x="8016239" y="3324661"/>
            <a:ext cx="582931" cy="235348"/>
          </a:xfrm>
          <a:prstGeom prst="rect">
            <a:avLst/>
          </a:prstGeom>
        </p:spPr>
        <p:txBody>
          <a:bodyPr anchor="t"/>
          <a:lstStyle>
            <a:lvl1pPr marL="0" indent="0" algn="l">
              <a:lnSpc>
                <a:spcPts val="1200"/>
              </a:lnSpc>
              <a:spcBef>
                <a:spcPts val="0"/>
              </a:spcBef>
              <a:buNone/>
              <a:defRPr sz="8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l-GR" dirty="0"/>
              <a:t>Δ </a:t>
            </a:r>
            <a:r>
              <a:rPr lang="en-US" dirty="0"/>
              <a:t>RUB</a:t>
            </a:r>
          </a:p>
        </p:txBody>
      </p:sp>
      <p:sp>
        <p:nvSpPr>
          <p:cNvPr id="30" name="Текст 75">
            <a:extLst>
              <a:ext uri="{FF2B5EF4-FFF2-40B4-BE49-F238E27FC236}">
                <a16:creationId xmlns:a16="http://schemas.microsoft.com/office/drawing/2014/main" id="{8804B0D3-33F5-4F7F-99CE-2E02EF37CBAF}"/>
              </a:ext>
            </a:extLst>
          </p:cNvPr>
          <p:cNvSpPr>
            <a:spLocks noGrp="1"/>
          </p:cNvSpPr>
          <p:nvPr>
            <p:ph type="body" sz="quarter" idx="68" hasCustomPrompt="1"/>
          </p:nvPr>
        </p:nvSpPr>
        <p:spPr>
          <a:xfrm>
            <a:off x="8016239" y="3448050"/>
            <a:ext cx="582931" cy="235348"/>
          </a:xfrm>
          <a:prstGeom prst="rect">
            <a:avLst/>
          </a:prstGeom>
        </p:spPr>
        <p:txBody>
          <a:bodyPr anchor="t"/>
          <a:lstStyle>
            <a:lvl1pPr marL="0" indent="0" algn="l">
              <a:lnSpc>
                <a:spcPts val="1200"/>
              </a:lnSpc>
              <a:spcBef>
                <a:spcPts val="0"/>
              </a:spcBef>
              <a:buNone/>
              <a:defRPr sz="8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0.1 </a:t>
            </a:r>
            <a:r>
              <a:rPr lang="en-US" dirty="0" err="1"/>
              <a:t>trn</a:t>
            </a:r>
            <a:endParaRPr lang="en-US" dirty="0"/>
          </a:p>
        </p:txBody>
      </p:sp>
      <p:sp>
        <p:nvSpPr>
          <p:cNvPr id="31" name="Текст 75">
            <a:extLst>
              <a:ext uri="{FF2B5EF4-FFF2-40B4-BE49-F238E27FC236}">
                <a16:creationId xmlns:a16="http://schemas.microsoft.com/office/drawing/2014/main" id="{23BE3A16-C6C9-4AF0-B074-76CCB9FD1E02}"/>
              </a:ext>
            </a:extLst>
          </p:cNvPr>
          <p:cNvSpPr>
            <a:spLocks noGrp="1"/>
          </p:cNvSpPr>
          <p:nvPr>
            <p:ph type="body" sz="quarter" idx="69" hasCustomPrompt="1"/>
          </p:nvPr>
        </p:nvSpPr>
        <p:spPr>
          <a:xfrm>
            <a:off x="9745979" y="5481835"/>
            <a:ext cx="582931" cy="235348"/>
          </a:xfrm>
          <a:prstGeom prst="rect">
            <a:avLst/>
          </a:prstGeom>
        </p:spPr>
        <p:txBody>
          <a:bodyPr anchor="t"/>
          <a:lstStyle>
            <a:lvl1pPr marL="0" indent="0" algn="l">
              <a:lnSpc>
                <a:spcPts val="1200"/>
              </a:lnSpc>
              <a:spcBef>
                <a:spcPts val="0"/>
              </a:spcBef>
              <a:buNone/>
              <a:defRPr sz="8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l-GR" dirty="0"/>
              <a:t>Δ </a:t>
            </a:r>
            <a:r>
              <a:rPr lang="en-US" dirty="0"/>
              <a:t>RUB</a:t>
            </a:r>
          </a:p>
        </p:txBody>
      </p:sp>
      <p:sp>
        <p:nvSpPr>
          <p:cNvPr id="32" name="Текст 75">
            <a:extLst>
              <a:ext uri="{FF2B5EF4-FFF2-40B4-BE49-F238E27FC236}">
                <a16:creationId xmlns:a16="http://schemas.microsoft.com/office/drawing/2014/main" id="{D7113C4D-9D14-4E54-B510-6E660E8DA109}"/>
              </a:ext>
            </a:extLst>
          </p:cNvPr>
          <p:cNvSpPr>
            <a:spLocks noGrp="1"/>
          </p:cNvSpPr>
          <p:nvPr>
            <p:ph type="body" sz="quarter" idx="70" hasCustomPrompt="1"/>
          </p:nvPr>
        </p:nvSpPr>
        <p:spPr>
          <a:xfrm>
            <a:off x="9745979" y="5605224"/>
            <a:ext cx="582931" cy="235348"/>
          </a:xfrm>
          <a:prstGeom prst="rect">
            <a:avLst/>
          </a:prstGeom>
        </p:spPr>
        <p:txBody>
          <a:bodyPr anchor="t"/>
          <a:lstStyle>
            <a:lvl1pPr marL="0" indent="0" algn="l">
              <a:lnSpc>
                <a:spcPts val="1200"/>
              </a:lnSpc>
              <a:spcBef>
                <a:spcPts val="0"/>
              </a:spcBef>
              <a:buNone/>
              <a:defRPr sz="8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893 </a:t>
            </a:r>
            <a:r>
              <a:rPr lang="en-US" dirty="0" err="1"/>
              <a:t>bln</a:t>
            </a:r>
            <a:endParaRPr lang="en-US" dirty="0"/>
          </a:p>
        </p:txBody>
      </p:sp>
      <p:sp>
        <p:nvSpPr>
          <p:cNvPr id="33" name="Текст 75">
            <a:extLst>
              <a:ext uri="{FF2B5EF4-FFF2-40B4-BE49-F238E27FC236}">
                <a16:creationId xmlns:a16="http://schemas.microsoft.com/office/drawing/2014/main" id="{F47A9A85-E98C-445F-AC7F-C64A80E681A1}"/>
              </a:ext>
            </a:extLst>
          </p:cNvPr>
          <p:cNvSpPr>
            <a:spLocks noGrp="1"/>
          </p:cNvSpPr>
          <p:nvPr>
            <p:ph type="body" sz="quarter" idx="71" hasCustomPrompt="1"/>
          </p:nvPr>
        </p:nvSpPr>
        <p:spPr>
          <a:xfrm>
            <a:off x="4933950" y="5202792"/>
            <a:ext cx="582931" cy="235348"/>
          </a:xfrm>
          <a:prstGeom prst="rect">
            <a:avLst/>
          </a:prstGeom>
        </p:spPr>
        <p:txBody>
          <a:bodyPr anchor="t"/>
          <a:lstStyle>
            <a:lvl1pPr marL="0" indent="0" algn="l">
              <a:lnSpc>
                <a:spcPts val="1200"/>
              </a:lnSpc>
              <a:spcBef>
                <a:spcPts val="0"/>
              </a:spcBef>
              <a:buNone/>
              <a:defRPr sz="8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l-GR" dirty="0"/>
              <a:t>Δ </a:t>
            </a:r>
            <a:r>
              <a:rPr lang="en-US" dirty="0"/>
              <a:t>RUB</a:t>
            </a:r>
          </a:p>
        </p:txBody>
      </p:sp>
      <p:sp>
        <p:nvSpPr>
          <p:cNvPr id="34" name="Текст 75">
            <a:extLst>
              <a:ext uri="{FF2B5EF4-FFF2-40B4-BE49-F238E27FC236}">
                <a16:creationId xmlns:a16="http://schemas.microsoft.com/office/drawing/2014/main" id="{3DFC116C-C00D-4379-B737-865A9026BBB1}"/>
              </a:ext>
            </a:extLst>
          </p:cNvPr>
          <p:cNvSpPr>
            <a:spLocks noGrp="1"/>
          </p:cNvSpPr>
          <p:nvPr>
            <p:ph type="body" sz="quarter" idx="72" hasCustomPrompt="1"/>
          </p:nvPr>
        </p:nvSpPr>
        <p:spPr>
          <a:xfrm>
            <a:off x="4933950" y="5326181"/>
            <a:ext cx="582931" cy="235348"/>
          </a:xfrm>
          <a:prstGeom prst="rect">
            <a:avLst/>
          </a:prstGeom>
        </p:spPr>
        <p:txBody>
          <a:bodyPr anchor="t"/>
          <a:lstStyle>
            <a:lvl1pPr marL="0" indent="0" algn="l">
              <a:lnSpc>
                <a:spcPts val="1200"/>
              </a:lnSpc>
              <a:spcBef>
                <a:spcPts val="0"/>
              </a:spcBef>
              <a:buNone/>
              <a:defRPr sz="8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0.7 </a:t>
            </a:r>
            <a:r>
              <a:rPr lang="en-US" dirty="0" err="1"/>
              <a:t>trn</a:t>
            </a:r>
            <a:endParaRPr lang="en-US" dirty="0"/>
          </a:p>
        </p:txBody>
      </p:sp>
      <p:sp>
        <p:nvSpPr>
          <p:cNvPr id="35" name="Текст 75">
            <a:extLst>
              <a:ext uri="{FF2B5EF4-FFF2-40B4-BE49-F238E27FC236}">
                <a16:creationId xmlns:a16="http://schemas.microsoft.com/office/drawing/2014/main" id="{C74EE6F7-7EFF-4E37-A6CD-7B0E0862F987}"/>
              </a:ext>
            </a:extLst>
          </p:cNvPr>
          <p:cNvSpPr>
            <a:spLocks noGrp="1"/>
          </p:cNvSpPr>
          <p:nvPr>
            <p:ph type="body" sz="quarter" idx="73" hasCustomPrompt="1"/>
          </p:nvPr>
        </p:nvSpPr>
        <p:spPr>
          <a:xfrm>
            <a:off x="3394710" y="4371656"/>
            <a:ext cx="582931" cy="235348"/>
          </a:xfrm>
          <a:prstGeom prst="rect">
            <a:avLst/>
          </a:prstGeom>
        </p:spPr>
        <p:txBody>
          <a:bodyPr anchor="t"/>
          <a:lstStyle>
            <a:lvl1pPr marL="0" indent="0" algn="l">
              <a:lnSpc>
                <a:spcPts val="1200"/>
              </a:lnSpc>
              <a:spcBef>
                <a:spcPts val="0"/>
              </a:spcBef>
              <a:buNone/>
              <a:defRPr sz="8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l-GR" dirty="0"/>
              <a:t>Δ </a:t>
            </a:r>
            <a:r>
              <a:rPr lang="en-US" dirty="0"/>
              <a:t>RUB</a:t>
            </a:r>
          </a:p>
        </p:txBody>
      </p:sp>
      <p:sp>
        <p:nvSpPr>
          <p:cNvPr id="36" name="Текст 75">
            <a:extLst>
              <a:ext uri="{FF2B5EF4-FFF2-40B4-BE49-F238E27FC236}">
                <a16:creationId xmlns:a16="http://schemas.microsoft.com/office/drawing/2014/main" id="{BD10A0DC-7B06-4E7A-A36E-9699BD530759}"/>
              </a:ext>
            </a:extLst>
          </p:cNvPr>
          <p:cNvSpPr>
            <a:spLocks noGrp="1"/>
          </p:cNvSpPr>
          <p:nvPr>
            <p:ph type="body" sz="quarter" idx="74" hasCustomPrompt="1"/>
          </p:nvPr>
        </p:nvSpPr>
        <p:spPr>
          <a:xfrm>
            <a:off x="3394710" y="4495045"/>
            <a:ext cx="582931" cy="235348"/>
          </a:xfrm>
          <a:prstGeom prst="rect">
            <a:avLst/>
          </a:prstGeom>
        </p:spPr>
        <p:txBody>
          <a:bodyPr anchor="t"/>
          <a:lstStyle>
            <a:lvl1pPr marL="0" indent="0" algn="l">
              <a:lnSpc>
                <a:spcPts val="1200"/>
              </a:lnSpc>
              <a:spcBef>
                <a:spcPts val="0"/>
              </a:spcBef>
              <a:buNone/>
              <a:defRPr sz="8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0.3 </a:t>
            </a:r>
            <a:r>
              <a:rPr lang="en-US" dirty="0" err="1"/>
              <a:t>trn</a:t>
            </a:r>
            <a:endParaRPr lang="en-US" dirty="0"/>
          </a:p>
        </p:txBody>
      </p:sp>
      <p:sp>
        <p:nvSpPr>
          <p:cNvPr id="37" name="Текст 75">
            <a:extLst>
              <a:ext uri="{FF2B5EF4-FFF2-40B4-BE49-F238E27FC236}">
                <a16:creationId xmlns:a16="http://schemas.microsoft.com/office/drawing/2014/main" id="{FAF2085B-0B0A-4C53-AF29-581D8DFBC907}"/>
              </a:ext>
            </a:extLst>
          </p:cNvPr>
          <p:cNvSpPr>
            <a:spLocks noGrp="1"/>
          </p:cNvSpPr>
          <p:nvPr>
            <p:ph type="body" sz="quarter" idx="75" hasCustomPrompt="1"/>
          </p:nvPr>
        </p:nvSpPr>
        <p:spPr>
          <a:xfrm>
            <a:off x="1853564" y="3358951"/>
            <a:ext cx="582931" cy="235348"/>
          </a:xfrm>
          <a:prstGeom prst="rect">
            <a:avLst/>
          </a:prstGeom>
        </p:spPr>
        <p:txBody>
          <a:bodyPr anchor="t"/>
          <a:lstStyle>
            <a:lvl1pPr marL="0" indent="0" algn="l">
              <a:lnSpc>
                <a:spcPts val="1200"/>
              </a:lnSpc>
              <a:spcBef>
                <a:spcPts val="0"/>
              </a:spcBef>
              <a:buNone/>
              <a:defRPr sz="8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l-GR" dirty="0"/>
              <a:t>Δ </a:t>
            </a:r>
            <a:r>
              <a:rPr lang="en-US" dirty="0"/>
              <a:t>RUB</a:t>
            </a:r>
          </a:p>
        </p:txBody>
      </p:sp>
      <p:sp>
        <p:nvSpPr>
          <p:cNvPr id="38" name="Текст 75">
            <a:extLst>
              <a:ext uri="{FF2B5EF4-FFF2-40B4-BE49-F238E27FC236}">
                <a16:creationId xmlns:a16="http://schemas.microsoft.com/office/drawing/2014/main" id="{E1A55C6B-2103-4F92-973E-E5D71623EDA4}"/>
              </a:ext>
            </a:extLst>
          </p:cNvPr>
          <p:cNvSpPr>
            <a:spLocks noGrp="1"/>
          </p:cNvSpPr>
          <p:nvPr>
            <p:ph type="body" sz="quarter" idx="76" hasCustomPrompt="1"/>
          </p:nvPr>
        </p:nvSpPr>
        <p:spPr>
          <a:xfrm>
            <a:off x="1853564" y="3482340"/>
            <a:ext cx="582931" cy="235348"/>
          </a:xfrm>
          <a:prstGeom prst="rect">
            <a:avLst/>
          </a:prstGeom>
        </p:spPr>
        <p:txBody>
          <a:bodyPr anchor="t"/>
          <a:lstStyle>
            <a:lvl1pPr marL="0" indent="0" algn="l">
              <a:lnSpc>
                <a:spcPts val="1200"/>
              </a:lnSpc>
              <a:spcBef>
                <a:spcPts val="0"/>
              </a:spcBef>
              <a:buNone/>
              <a:defRPr sz="8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0.1 </a:t>
            </a:r>
            <a:r>
              <a:rPr lang="en-US" dirty="0" err="1"/>
              <a:t>trn</a:t>
            </a:r>
            <a:endParaRPr lang="en-US" dirty="0"/>
          </a:p>
        </p:txBody>
      </p:sp>
      <p:sp>
        <p:nvSpPr>
          <p:cNvPr id="42" name="Текст 75">
            <a:extLst>
              <a:ext uri="{FF2B5EF4-FFF2-40B4-BE49-F238E27FC236}">
                <a16:creationId xmlns:a16="http://schemas.microsoft.com/office/drawing/2014/main" id="{DA7448F4-4FF9-4968-B6EB-4ACC359080EB}"/>
              </a:ext>
            </a:extLst>
          </p:cNvPr>
          <p:cNvSpPr>
            <a:spLocks noGrp="1"/>
          </p:cNvSpPr>
          <p:nvPr>
            <p:ph type="body" sz="quarter" idx="77" hasCustomPrompt="1"/>
          </p:nvPr>
        </p:nvSpPr>
        <p:spPr>
          <a:xfrm>
            <a:off x="316229" y="2495626"/>
            <a:ext cx="582931" cy="235348"/>
          </a:xfrm>
          <a:prstGeom prst="rect">
            <a:avLst/>
          </a:prstGeom>
        </p:spPr>
        <p:txBody>
          <a:bodyPr anchor="t"/>
          <a:lstStyle>
            <a:lvl1pPr marL="0" indent="0" algn="l">
              <a:lnSpc>
                <a:spcPts val="1200"/>
              </a:lnSpc>
              <a:spcBef>
                <a:spcPts val="0"/>
              </a:spcBef>
              <a:buNone/>
              <a:defRPr sz="8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RUB</a:t>
            </a:r>
          </a:p>
        </p:txBody>
      </p:sp>
      <p:sp>
        <p:nvSpPr>
          <p:cNvPr id="43" name="Текст 75">
            <a:extLst>
              <a:ext uri="{FF2B5EF4-FFF2-40B4-BE49-F238E27FC236}">
                <a16:creationId xmlns:a16="http://schemas.microsoft.com/office/drawing/2014/main" id="{612046E1-1A18-4355-BAB6-27DD2322EE31}"/>
              </a:ext>
            </a:extLst>
          </p:cNvPr>
          <p:cNvSpPr>
            <a:spLocks noGrp="1"/>
          </p:cNvSpPr>
          <p:nvPr>
            <p:ph type="body" sz="quarter" idx="78" hasCustomPrompt="1"/>
          </p:nvPr>
        </p:nvSpPr>
        <p:spPr>
          <a:xfrm>
            <a:off x="316229" y="2619015"/>
            <a:ext cx="582931" cy="235348"/>
          </a:xfrm>
          <a:prstGeom prst="rect">
            <a:avLst/>
          </a:prstGeom>
        </p:spPr>
        <p:txBody>
          <a:bodyPr anchor="t"/>
          <a:lstStyle>
            <a:lvl1pPr marL="0" indent="0" algn="l">
              <a:lnSpc>
                <a:spcPts val="1200"/>
              </a:lnSpc>
              <a:spcBef>
                <a:spcPts val="0"/>
              </a:spcBef>
              <a:buNone/>
              <a:defRPr sz="8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1.5 </a:t>
            </a:r>
            <a:r>
              <a:rPr lang="en-US" dirty="0" err="1"/>
              <a:t>trn</a:t>
            </a:r>
            <a:endParaRPr lang="en-US" dirty="0"/>
          </a:p>
        </p:txBody>
      </p:sp>
      <p:sp>
        <p:nvSpPr>
          <p:cNvPr id="44" name="Текст 75">
            <a:extLst>
              <a:ext uri="{FF2B5EF4-FFF2-40B4-BE49-F238E27FC236}">
                <a16:creationId xmlns:a16="http://schemas.microsoft.com/office/drawing/2014/main" id="{498FDEC7-9726-43CC-B83F-2C992004FFA5}"/>
              </a:ext>
            </a:extLst>
          </p:cNvPr>
          <p:cNvSpPr>
            <a:spLocks noGrp="1"/>
          </p:cNvSpPr>
          <p:nvPr>
            <p:ph type="body" sz="quarter" idx="79" hasCustomPrompt="1"/>
          </p:nvPr>
        </p:nvSpPr>
        <p:spPr>
          <a:xfrm>
            <a:off x="8564879" y="3306802"/>
            <a:ext cx="951736" cy="250746"/>
          </a:xfrm>
          <a:prstGeom prst="rect">
            <a:avLst/>
          </a:prstGeom>
        </p:spPr>
        <p:txBody>
          <a:bodyPr anchor="t"/>
          <a:lstStyle>
            <a:lvl1pPr marL="0" indent="0" algn="ctr">
              <a:lnSpc>
                <a:spcPts val="1200"/>
              </a:lnSpc>
              <a:spcBef>
                <a:spcPts val="0"/>
              </a:spcBef>
              <a:buNone/>
              <a:defRPr sz="105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RUB 3.5 </a:t>
            </a:r>
            <a:r>
              <a:rPr lang="en-US" dirty="0" err="1"/>
              <a:t>trn</a:t>
            </a:r>
            <a:endParaRPr lang="en-US" dirty="0"/>
          </a:p>
        </p:txBody>
      </p:sp>
      <p:sp>
        <p:nvSpPr>
          <p:cNvPr id="45" name="Текст 75">
            <a:extLst>
              <a:ext uri="{FF2B5EF4-FFF2-40B4-BE49-F238E27FC236}">
                <a16:creationId xmlns:a16="http://schemas.microsoft.com/office/drawing/2014/main" id="{201AFF13-E0D6-484B-BE4C-4B0C82EEDB2B}"/>
              </a:ext>
            </a:extLst>
          </p:cNvPr>
          <p:cNvSpPr>
            <a:spLocks noGrp="1"/>
          </p:cNvSpPr>
          <p:nvPr>
            <p:ph type="body" sz="quarter" idx="80" hasCustomPrompt="1"/>
          </p:nvPr>
        </p:nvSpPr>
        <p:spPr>
          <a:xfrm>
            <a:off x="8618220" y="3138366"/>
            <a:ext cx="832486" cy="250746"/>
          </a:xfrm>
          <a:prstGeom prst="rect">
            <a:avLst/>
          </a:prstGeom>
        </p:spPr>
        <p:txBody>
          <a:bodyPr anchor="t"/>
          <a:lstStyle>
            <a:lvl1pPr marL="0" indent="0" algn="ctr">
              <a:lnSpc>
                <a:spcPts val="1200"/>
              </a:lnSpc>
              <a:spcBef>
                <a:spcPts val="0"/>
              </a:spcBef>
              <a:buNone/>
              <a:defRPr sz="800">
                <a:solidFill>
                  <a:schemeClr val="accent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2023E</a:t>
            </a:r>
          </a:p>
        </p:txBody>
      </p:sp>
      <p:sp>
        <p:nvSpPr>
          <p:cNvPr id="46" name="Текст 75">
            <a:extLst>
              <a:ext uri="{FF2B5EF4-FFF2-40B4-BE49-F238E27FC236}">
                <a16:creationId xmlns:a16="http://schemas.microsoft.com/office/drawing/2014/main" id="{1F952637-577C-43FB-BD6B-171C25DE3F6C}"/>
              </a:ext>
            </a:extLst>
          </p:cNvPr>
          <p:cNvSpPr>
            <a:spLocks noGrp="1"/>
          </p:cNvSpPr>
          <p:nvPr>
            <p:ph type="body" sz="quarter" idx="81" hasCustomPrompt="1"/>
          </p:nvPr>
        </p:nvSpPr>
        <p:spPr>
          <a:xfrm>
            <a:off x="7023099" y="3156942"/>
            <a:ext cx="951736" cy="250746"/>
          </a:xfrm>
          <a:prstGeom prst="rect">
            <a:avLst/>
          </a:prstGeom>
        </p:spPr>
        <p:txBody>
          <a:bodyPr anchor="t"/>
          <a:lstStyle>
            <a:lvl1pPr marL="0" indent="0" algn="ctr">
              <a:lnSpc>
                <a:spcPts val="1200"/>
              </a:lnSpc>
              <a:spcBef>
                <a:spcPts val="0"/>
              </a:spcBef>
              <a:buNone/>
              <a:defRPr sz="105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RUB 3.9 </a:t>
            </a:r>
            <a:r>
              <a:rPr lang="en-US" dirty="0" err="1"/>
              <a:t>trn</a:t>
            </a:r>
            <a:endParaRPr lang="en-US" dirty="0"/>
          </a:p>
        </p:txBody>
      </p:sp>
      <p:sp>
        <p:nvSpPr>
          <p:cNvPr id="47" name="Текст 75">
            <a:extLst>
              <a:ext uri="{FF2B5EF4-FFF2-40B4-BE49-F238E27FC236}">
                <a16:creationId xmlns:a16="http://schemas.microsoft.com/office/drawing/2014/main" id="{2ECE9F42-9945-46AD-B27C-C3A6101AF72E}"/>
              </a:ext>
            </a:extLst>
          </p:cNvPr>
          <p:cNvSpPr>
            <a:spLocks noGrp="1"/>
          </p:cNvSpPr>
          <p:nvPr>
            <p:ph type="body" sz="quarter" idx="82" hasCustomPrompt="1"/>
          </p:nvPr>
        </p:nvSpPr>
        <p:spPr>
          <a:xfrm>
            <a:off x="7076440" y="2988506"/>
            <a:ext cx="832486" cy="250746"/>
          </a:xfrm>
          <a:prstGeom prst="rect">
            <a:avLst/>
          </a:prstGeom>
        </p:spPr>
        <p:txBody>
          <a:bodyPr anchor="t"/>
          <a:lstStyle>
            <a:lvl1pPr marL="0" indent="0" algn="ctr">
              <a:lnSpc>
                <a:spcPts val="1200"/>
              </a:lnSpc>
              <a:spcBef>
                <a:spcPts val="0"/>
              </a:spcBef>
              <a:buNone/>
              <a:defRPr sz="800">
                <a:solidFill>
                  <a:schemeClr val="accent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2023E</a:t>
            </a:r>
          </a:p>
        </p:txBody>
      </p:sp>
      <p:sp>
        <p:nvSpPr>
          <p:cNvPr id="48" name="Текст 75">
            <a:extLst>
              <a:ext uri="{FF2B5EF4-FFF2-40B4-BE49-F238E27FC236}">
                <a16:creationId xmlns:a16="http://schemas.microsoft.com/office/drawing/2014/main" id="{6DB4A0F9-B808-4EAE-B390-9F4830DD72C2}"/>
              </a:ext>
            </a:extLst>
          </p:cNvPr>
          <p:cNvSpPr>
            <a:spLocks noGrp="1"/>
          </p:cNvSpPr>
          <p:nvPr>
            <p:ph type="body" sz="quarter" idx="83" hasCustomPrompt="1"/>
          </p:nvPr>
        </p:nvSpPr>
        <p:spPr>
          <a:xfrm>
            <a:off x="10200004" y="5005118"/>
            <a:ext cx="1126491" cy="250746"/>
          </a:xfrm>
          <a:prstGeom prst="rect">
            <a:avLst/>
          </a:prstGeom>
        </p:spPr>
        <p:txBody>
          <a:bodyPr anchor="t"/>
          <a:lstStyle>
            <a:lvl1pPr marL="0" indent="0" algn="ctr">
              <a:lnSpc>
                <a:spcPts val="1200"/>
              </a:lnSpc>
              <a:spcBef>
                <a:spcPts val="0"/>
              </a:spcBef>
              <a:buNone/>
              <a:defRPr sz="105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RUB 1,048 </a:t>
            </a:r>
            <a:r>
              <a:rPr lang="en-US" dirty="0" err="1"/>
              <a:t>bln</a:t>
            </a:r>
            <a:endParaRPr lang="en-US" dirty="0"/>
          </a:p>
        </p:txBody>
      </p:sp>
      <p:sp>
        <p:nvSpPr>
          <p:cNvPr id="49" name="Текст 75">
            <a:extLst>
              <a:ext uri="{FF2B5EF4-FFF2-40B4-BE49-F238E27FC236}">
                <a16:creationId xmlns:a16="http://schemas.microsoft.com/office/drawing/2014/main" id="{C6DBB03E-E85F-4837-9B5F-D61C20A8AB2C}"/>
              </a:ext>
            </a:extLst>
          </p:cNvPr>
          <p:cNvSpPr>
            <a:spLocks noGrp="1"/>
          </p:cNvSpPr>
          <p:nvPr>
            <p:ph type="body" sz="quarter" idx="84" hasCustomPrompt="1"/>
          </p:nvPr>
        </p:nvSpPr>
        <p:spPr>
          <a:xfrm>
            <a:off x="10328909" y="4836682"/>
            <a:ext cx="874395" cy="250746"/>
          </a:xfrm>
          <a:prstGeom prst="rect">
            <a:avLst/>
          </a:prstGeom>
        </p:spPr>
        <p:txBody>
          <a:bodyPr anchor="t"/>
          <a:lstStyle>
            <a:lvl1pPr marL="0" indent="0" algn="ctr">
              <a:lnSpc>
                <a:spcPts val="1200"/>
              </a:lnSpc>
              <a:spcBef>
                <a:spcPts val="0"/>
              </a:spcBef>
              <a:buNone/>
              <a:defRPr sz="800">
                <a:solidFill>
                  <a:schemeClr val="accent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2023E</a:t>
            </a:r>
          </a:p>
        </p:txBody>
      </p:sp>
      <p:sp>
        <p:nvSpPr>
          <p:cNvPr id="50" name="Текст 75">
            <a:extLst>
              <a:ext uri="{FF2B5EF4-FFF2-40B4-BE49-F238E27FC236}">
                <a16:creationId xmlns:a16="http://schemas.microsoft.com/office/drawing/2014/main" id="{A3C0941E-A0C2-490D-A8CC-82B16DD975E8}"/>
              </a:ext>
            </a:extLst>
          </p:cNvPr>
          <p:cNvSpPr>
            <a:spLocks noGrp="1"/>
          </p:cNvSpPr>
          <p:nvPr>
            <p:ph type="body" sz="quarter" idx="85" hasCustomPrompt="1"/>
          </p:nvPr>
        </p:nvSpPr>
        <p:spPr>
          <a:xfrm>
            <a:off x="5460873" y="4804928"/>
            <a:ext cx="999648" cy="250746"/>
          </a:xfrm>
          <a:prstGeom prst="rect">
            <a:avLst/>
          </a:prstGeom>
        </p:spPr>
        <p:txBody>
          <a:bodyPr anchor="t"/>
          <a:lstStyle>
            <a:lvl1pPr marL="0" indent="0" algn="ctr">
              <a:lnSpc>
                <a:spcPts val="1200"/>
              </a:lnSpc>
              <a:spcBef>
                <a:spcPts val="0"/>
              </a:spcBef>
              <a:buNone/>
              <a:defRPr sz="105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RUB 1.2 </a:t>
            </a:r>
            <a:r>
              <a:rPr lang="en-US" dirty="0" err="1"/>
              <a:t>trn</a:t>
            </a:r>
            <a:endParaRPr lang="en-US" dirty="0"/>
          </a:p>
        </p:txBody>
      </p:sp>
      <p:sp>
        <p:nvSpPr>
          <p:cNvPr id="51" name="Текст 75">
            <a:extLst>
              <a:ext uri="{FF2B5EF4-FFF2-40B4-BE49-F238E27FC236}">
                <a16:creationId xmlns:a16="http://schemas.microsoft.com/office/drawing/2014/main" id="{3E457983-373B-4C53-8154-8F1DBF684F38}"/>
              </a:ext>
            </a:extLst>
          </p:cNvPr>
          <p:cNvSpPr>
            <a:spLocks noGrp="1"/>
          </p:cNvSpPr>
          <p:nvPr>
            <p:ph type="body" sz="quarter" idx="86" hasCustomPrompt="1"/>
          </p:nvPr>
        </p:nvSpPr>
        <p:spPr>
          <a:xfrm>
            <a:off x="5514214" y="4636492"/>
            <a:ext cx="874395" cy="250746"/>
          </a:xfrm>
          <a:prstGeom prst="rect">
            <a:avLst/>
          </a:prstGeom>
        </p:spPr>
        <p:txBody>
          <a:bodyPr anchor="t"/>
          <a:lstStyle>
            <a:lvl1pPr marL="0" indent="0" algn="ctr">
              <a:lnSpc>
                <a:spcPts val="1200"/>
              </a:lnSpc>
              <a:spcBef>
                <a:spcPts val="0"/>
              </a:spcBef>
              <a:buNone/>
              <a:defRPr sz="800">
                <a:solidFill>
                  <a:schemeClr val="accent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2023E</a:t>
            </a:r>
          </a:p>
        </p:txBody>
      </p:sp>
      <p:sp>
        <p:nvSpPr>
          <p:cNvPr id="52" name="Текст 75">
            <a:extLst>
              <a:ext uri="{FF2B5EF4-FFF2-40B4-BE49-F238E27FC236}">
                <a16:creationId xmlns:a16="http://schemas.microsoft.com/office/drawing/2014/main" id="{6F38E17E-58E8-41A7-9A5E-AF1CE40C0540}"/>
              </a:ext>
            </a:extLst>
          </p:cNvPr>
          <p:cNvSpPr>
            <a:spLocks noGrp="1"/>
          </p:cNvSpPr>
          <p:nvPr>
            <p:ph type="body" sz="quarter" idx="87" hasCustomPrompt="1"/>
          </p:nvPr>
        </p:nvSpPr>
        <p:spPr>
          <a:xfrm>
            <a:off x="3920490" y="4234496"/>
            <a:ext cx="999648" cy="250746"/>
          </a:xfrm>
          <a:prstGeom prst="rect">
            <a:avLst/>
          </a:prstGeom>
        </p:spPr>
        <p:txBody>
          <a:bodyPr anchor="t"/>
          <a:lstStyle>
            <a:lvl1pPr marL="0" indent="0" algn="ctr">
              <a:lnSpc>
                <a:spcPts val="1200"/>
              </a:lnSpc>
              <a:spcBef>
                <a:spcPts val="0"/>
              </a:spcBef>
              <a:buNone/>
              <a:defRPr sz="105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RUB 1.6 </a:t>
            </a:r>
            <a:r>
              <a:rPr lang="en-US" dirty="0" err="1"/>
              <a:t>trn</a:t>
            </a:r>
            <a:endParaRPr lang="en-US" dirty="0"/>
          </a:p>
        </p:txBody>
      </p:sp>
      <p:sp>
        <p:nvSpPr>
          <p:cNvPr id="53" name="Текст 75">
            <a:extLst>
              <a:ext uri="{FF2B5EF4-FFF2-40B4-BE49-F238E27FC236}">
                <a16:creationId xmlns:a16="http://schemas.microsoft.com/office/drawing/2014/main" id="{BCDD605D-976C-4E9F-841A-2E9E7E3ACC96}"/>
              </a:ext>
            </a:extLst>
          </p:cNvPr>
          <p:cNvSpPr>
            <a:spLocks noGrp="1"/>
          </p:cNvSpPr>
          <p:nvPr>
            <p:ph type="body" sz="quarter" idx="88" hasCustomPrompt="1"/>
          </p:nvPr>
        </p:nvSpPr>
        <p:spPr>
          <a:xfrm>
            <a:off x="3973831" y="4066060"/>
            <a:ext cx="874395" cy="250746"/>
          </a:xfrm>
          <a:prstGeom prst="rect">
            <a:avLst/>
          </a:prstGeom>
        </p:spPr>
        <p:txBody>
          <a:bodyPr anchor="t"/>
          <a:lstStyle>
            <a:lvl1pPr marL="0" indent="0" algn="ctr">
              <a:lnSpc>
                <a:spcPts val="1200"/>
              </a:lnSpc>
              <a:spcBef>
                <a:spcPts val="0"/>
              </a:spcBef>
              <a:buNone/>
              <a:defRPr sz="800">
                <a:solidFill>
                  <a:schemeClr val="accent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2023E</a:t>
            </a:r>
          </a:p>
        </p:txBody>
      </p:sp>
      <p:sp>
        <p:nvSpPr>
          <p:cNvPr id="54" name="Текст 75">
            <a:extLst>
              <a:ext uri="{FF2B5EF4-FFF2-40B4-BE49-F238E27FC236}">
                <a16:creationId xmlns:a16="http://schemas.microsoft.com/office/drawing/2014/main" id="{721D1213-F3CB-4F72-9BA9-244DE61B0A3A}"/>
              </a:ext>
            </a:extLst>
          </p:cNvPr>
          <p:cNvSpPr>
            <a:spLocks noGrp="1"/>
          </p:cNvSpPr>
          <p:nvPr>
            <p:ph type="body" sz="quarter" idx="89" hasCustomPrompt="1"/>
          </p:nvPr>
        </p:nvSpPr>
        <p:spPr>
          <a:xfrm>
            <a:off x="2379345" y="3356215"/>
            <a:ext cx="999648" cy="250746"/>
          </a:xfrm>
          <a:prstGeom prst="rect">
            <a:avLst/>
          </a:prstGeom>
        </p:spPr>
        <p:txBody>
          <a:bodyPr anchor="t"/>
          <a:lstStyle>
            <a:lvl1pPr marL="0" indent="0" algn="ctr">
              <a:lnSpc>
                <a:spcPts val="1200"/>
              </a:lnSpc>
              <a:spcBef>
                <a:spcPts val="0"/>
              </a:spcBef>
              <a:buNone/>
              <a:defRPr sz="105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RUB 3.5 </a:t>
            </a:r>
            <a:r>
              <a:rPr lang="en-US" dirty="0" err="1"/>
              <a:t>trn</a:t>
            </a:r>
            <a:endParaRPr lang="en-US" dirty="0"/>
          </a:p>
        </p:txBody>
      </p:sp>
      <p:sp>
        <p:nvSpPr>
          <p:cNvPr id="55" name="Текст 75">
            <a:extLst>
              <a:ext uri="{FF2B5EF4-FFF2-40B4-BE49-F238E27FC236}">
                <a16:creationId xmlns:a16="http://schemas.microsoft.com/office/drawing/2014/main" id="{F10A1EAC-D9E6-4D24-AD1C-BC8EE99D4BCE}"/>
              </a:ext>
            </a:extLst>
          </p:cNvPr>
          <p:cNvSpPr>
            <a:spLocks noGrp="1"/>
          </p:cNvSpPr>
          <p:nvPr>
            <p:ph type="body" sz="quarter" idx="90" hasCustomPrompt="1"/>
          </p:nvPr>
        </p:nvSpPr>
        <p:spPr>
          <a:xfrm>
            <a:off x="2432686" y="3187779"/>
            <a:ext cx="874395" cy="250746"/>
          </a:xfrm>
          <a:prstGeom prst="rect">
            <a:avLst/>
          </a:prstGeom>
        </p:spPr>
        <p:txBody>
          <a:bodyPr anchor="t"/>
          <a:lstStyle>
            <a:lvl1pPr marL="0" indent="0" algn="ctr">
              <a:lnSpc>
                <a:spcPts val="1200"/>
              </a:lnSpc>
              <a:spcBef>
                <a:spcPts val="0"/>
              </a:spcBef>
              <a:buNone/>
              <a:defRPr sz="800">
                <a:solidFill>
                  <a:schemeClr val="accent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2023E</a:t>
            </a:r>
          </a:p>
        </p:txBody>
      </p:sp>
      <p:sp>
        <p:nvSpPr>
          <p:cNvPr id="56" name="Текст 75">
            <a:extLst>
              <a:ext uri="{FF2B5EF4-FFF2-40B4-BE49-F238E27FC236}">
                <a16:creationId xmlns:a16="http://schemas.microsoft.com/office/drawing/2014/main" id="{7D9D0803-481A-4602-8EC1-8FE96A048F59}"/>
              </a:ext>
            </a:extLst>
          </p:cNvPr>
          <p:cNvSpPr>
            <a:spLocks noGrp="1"/>
          </p:cNvSpPr>
          <p:nvPr>
            <p:ph type="body" sz="quarter" idx="91" hasCustomPrompt="1"/>
          </p:nvPr>
        </p:nvSpPr>
        <p:spPr>
          <a:xfrm>
            <a:off x="809625" y="1579223"/>
            <a:ext cx="1011554" cy="250746"/>
          </a:xfrm>
          <a:prstGeom prst="rect">
            <a:avLst/>
          </a:prstGeom>
        </p:spPr>
        <p:txBody>
          <a:bodyPr anchor="t"/>
          <a:lstStyle>
            <a:lvl1pPr marL="0" indent="0" algn="ctr">
              <a:lnSpc>
                <a:spcPts val="1200"/>
              </a:lnSpc>
              <a:spcBef>
                <a:spcPts val="0"/>
              </a:spcBef>
              <a:buNone/>
              <a:defRPr sz="105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RUB 6.3 </a:t>
            </a:r>
            <a:r>
              <a:rPr lang="en-US" dirty="0" err="1"/>
              <a:t>trn</a:t>
            </a:r>
            <a:endParaRPr lang="en-US" dirty="0"/>
          </a:p>
        </p:txBody>
      </p:sp>
      <p:sp>
        <p:nvSpPr>
          <p:cNvPr id="57" name="Текст 75">
            <a:extLst>
              <a:ext uri="{FF2B5EF4-FFF2-40B4-BE49-F238E27FC236}">
                <a16:creationId xmlns:a16="http://schemas.microsoft.com/office/drawing/2014/main" id="{49A765BB-F576-4919-8756-3E47097F19FE}"/>
              </a:ext>
            </a:extLst>
          </p:cNvPr>
          <p:cNvSpPr>
            <a:spLocks noGrp="1"/>
          </p:cNvSpPr>
          <p:nvPr>
            <p:ph type="body" sz="quarter" idx="92" hasCustomPrompt="1"/>
          </p:nvPr>
        </p:nvSpPr>
        <p:spPr>
          <a:xfrm>
            <a:off x="890905" y="1410787"/>
            <a:ext cx="874395" cy="250746"/>
          </a:xfrm>
          <a:prstGeom prst="rect">
            <a:avLst/>
          </a:prstGeom>
        </p:spPr>
        <p:txBody>
          <a:bodyPr anchor="t"/>
          <a:lstStyle>
            <a:lvl1pPr marL="0" indent="0" algn="ctr">
              <a:lnSpc>
                <a:spcPts val="1200"/>
              </a:lnSpc>
              <a:spcBef>
                <a:spcPts val="0"/>
              </a:spcBef>
              <a:buNone/>
              <a:defRPr sz="800">
                <a:solidFill>
                  <a:schemeClr val="accent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2023E</a:t>
            </a:r>
          </a:p>
        </p:txBody>
      </p:sp>
      <p:sp>
        <p:nvSpPr>
          <p:cNvPr id="58" name="Текст 75">
            <a:extLst>
              <a:ext uri="{FF2B5EF4-FFF2-40B4-BE49-F238E27FC236}">
                <a16:creationId xmlns:a16="http://schemas.microsoft.com/office/drawing/2014/main" id="{57A70C5E-6A9E-441B-97A2-9D6A01391D74}"/>
              </a:ext>
            </a:extLst>
          </p:cNvPr>
          <p:cNvSpPr>
            <a:spLocks noGrp="1"/>
          </p:cNvSpPr>
          <p:nvPr>
            <p:ph type="body" sz="quarter" idx="93" hasCustomPrompt="1"/>
          </p:nvPr>
        </p:nvSpPr>
        <p:spPr>
          <a:xfrm>
            <a:off x="11007090" y="5789731"/>
            <a:ext cx="851535" cy="235348"/>
          </a:xfrm>
          <a:prstGeom prst="rect">
            <a:avLst/>
          </a:prstGeom>
        </p:spPr>
        <p:txBody>
          <a:bodyPr anchor="t"/>
          <a:lstStyle>
            <a:lvl1pPr marL="0" indent="0" algn="r">
              <a:lnSpc>
                <a:spcPts val="1200"/>
              </a:lnSpc>
              <a:spcBef>
                <a:spcPts val="0"/>
              </a:spcBef>
              <a:buNone/>
              <a:defRPr sz="8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l-GR" dirty="0"/>
              <a:t>Δ </a:t>
            </a:r>
            <a:r>
              <a:rPr lang="en-US" dirty="0"/>
              <a:t>RUB</a:t>
            </a:r>
          </a:p>
        </p:txBody>
      </p:sp>
      <p:sp>
        <p:nvSpPr>
          <p:cNvPr id="59" name="Текст 75">
            <a:extLst>
              <a:ext uri="{FF2B5EF4-FFF2-40B4-BE49-F238E27FC236}">
                <a16:creationId xmlns:a16="http://schemas.microsoft.com/office/drawing/2014/main" id="{E0AAD5D0-9C8F-4C1D-9D8D-2A01DD14770B}"/>
              </a:ext>
            </a:extLst>
          </p:cNvPr>
          <p:cNvSpPr>
            <a:spLocks noGrp="1"/>
          </p:cNvSpPr>
          <p:nvPr>
            <p:ph type="body" sz="quarter" idx="94" hasCustomPrompt="1"/>
          </p:nvPr>
        </p:nvSpPr>
        <p:spPr>
          <a:xfrm>
            <a:off x="11007090" y="5913120"/>
            <a:ext cx="851535" cy="235348"/>
          </a:xfrm>
          <a:prstGeom prst="rect">
            <a:avLst/>
          </a:prstGeom>
        </p:spPr>
        <p:txBody>
          <a:bodyPr anchor="t"/>
          <a:lstStyle>
            <a:lvl1pPr marL="0" indent="0" algn="r">
              <a:lnSpc>
                <a:spcPts val="1200"/>
              </a:lnSpc>
              <a:spcBef>
                <a:spcPts val="0"/>
              </a:spcBef>
              <a:buNone/>
              <a:defRPr sz="8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RUB 155 </a:t>
            </a:r>
            <a:r>
              <a:rPr lang="en-US" dirty="0" err="1"/>
              <a:t>bln</a:t>
            </a:r>
            <a:endParaRPr lang="en-US" dirty="0"/>
          </a:p>
        </p:txBody>
      </p:sp>
      <p:sp>
        <p:nvSpPr>
          <p:cNvPr id="60" name="Текст 75">
            <a:extLst>
              <a:ext uri="{FF2B5EF4-FFF2-40B4-BE49-F238E27FC236}">
                <a16:creationId xmlns:a16="http://schemas.microsoft.com/office/drawing/2014/main" id="{A2EF8D94-CCDB-4DCC-B300-C807A7E2C6F8}"/>
              </a:ext>
            </a:extLst>
          </p:cNvPr>
          <p:cNvSpPr>
            <a:spLocks noGrp="1"/>
          </p:cNvSpPr>
          <p:nvPr>
            <p:ph type="body" sz="quarter" idx="95" hasCustomPrompt="1"/>
          </p:nvPr>
        </p:nvSpPr>
        <p:spPr>
          <a:xfrm>
            <a:off x="1821179" y="1989379"/>
            <a:ext cx="1032511" cy="235348"/>
          </a:xfrm>
          <a:prstGeom prst="rect">
            <a:avLst/>
          </a:prstGeom>
        </p:spPr>
        <p:txBody>
          <a:bodyPr anchor="t"/>
          <a:lstStyle>
            <a:lvl1pPr marL="0" indent="0" algn="ctr">
              <a:lnSpc>
                <a:spcPts val="1200"/>
              </a:lnSpc>
              <a:spcBef>
                <a:spcPts val="0"/>
              </a:spcBef>
              <a:buNone/>
              <a:defRPr sz="700">
                <a:solidFill>
                  <a:schemeClr val="accent3"/>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MARKET GROWTH</a:t>
            </a:r>
          </a:p>
        </p:txBody>
      </p:sp>
      <p:grpSp>
        <p:nvGrpSpPr>
          <p:cNvPr id="61" name="Группа 60">
            <a:extLst>
              <a:ext uri="{FF2B5EF4-FFF2-40B4-BE49-F238E27FC236}">
                <a16:creationId xmlns:a16="http://schemas.microsoft.com/office/drawing/2014/main" id="{CBAB21CB-8A34-48EC-8901-2AFF74676741}"/>
              </a:ext>
            </a:extLst>
          </p:cNvPr>
          <p:cNvGrpSpPr/>
          <p:nvPr userDrawn="1"/>
        </p:nvGrpSpPr>
        <p:grpSpPr>
          <a:xfrm>
            <a:off x="428625" y="238125"/>
            <a:ext cx="802728" cy="244915"/>
            <a:chOff x="428625" y="238125"/>
            <a:chExt cx="802728" cy="244915"/>
          </a:xfrm>
        </p:grpSpPr>
        <p:sp>
          <p:nvSpPr>
            <p:cNvPr id="62" name="Полилиния: фигура 61">
              <a:extLst>
                <a:ext uri="{FF2B5EF4-FFF2-40B4-BE49-F238E27FC236}">
                  <a16:creationId xmlns:a16="http://schemas.microsoft.com/office/drawing/2014/main" id="{E771E918-43A4-4CC9-B7C2-4E3C0676771C}"/>
                </a:ext>
              </a:extLst>
            </p:cNvPr>
            <p:cNvSpPr/>
            <p:nvPr/>
          </p:nvSpPr>
          <p:spPr>
            <a:xfrm>
              <a:off x="548259" y="331338"/>
              <a:ext cx="98412" cy="109280"/>
            </a:xfrm>
            <a:custGeom>
              <a:avLst/>
              <a:gdLst>
                <a:gd name="connsiteX0" fmla="*/ 72042 w 98412"/>
                <a:gd name="connsiteY0" fmla="*/ 109281 h 109280"/>
                <a:gd name="connsiteX1" fmla="*/ 49530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50173 w 98412"/>
                <a:gd name="connsiteY7" fmla="*/ 35355 h 109280"/>
                <a:gd name="connsiteX8" fmla="*/ 71395 w 98412"/>
                <a:gd name="connsiteY8" fmla="*/ 0 h 109280"/>
                <a:gd name="connsiteX9" fmla="*/ 97769 w 98412"/>
                <a:gd name="connsiteY9" fmla="*/ 0 h 109280"/>
                <a:gd name="connsiteX10" fmla="*/ 63679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9530" y="71354"/>
                  </a:lnTo>
                  <a:lnTo>
                    <a:pt x="27018" y="109281"/>
                  </a:lnTo>
                  <a:lnTo>
                    <a:pt x="643" y="109281"/>
                  </a:lnTo>
                  <a:lnTo>
                    <a:pt x="34733" y="52712"/>
                  </a:lnTo>
                  <a:lnTo>
                    <a:pt x="0" y="0"/>
                  </a:lnTo>
                  <a:lnTo>
                    <a:pt x="27661" y="0"/>
                  </a:lnTo>
                  <a:lnTo>
                    <a:pt x="50173" y="35355"/>
                  </a:lnTo>
                  <a:lnTo>
                    <a:pt x="71395" y="0"/>
                  </a:lnTo>
                  <a:lnTo>
                    <a:pt x="97769" y="0"/>
                  </a:lnTo>
                  <a:lnTo>
                    <a:pt x="63679" y="53998"/>
                  </a:lnTo>
                  <a:lnTo>
                    <a:pt x="98412" y="109281"/>
                  </a:lnTo>
                  <a:lnTo>
                    <a:pt x="72042" y="109281"/>
                  </a:lnTo>
                  <a:close/>
                </a:path>
              </a:pathLst>
            </a:custGeom>
            <a:solidFill>
              <a:srgbClr val="000000"/>
            </a:solidFill>
            <a:ln w="4763" cap="flat">
              <a:noFill/>
              <a:prstDash val="solid"/>
              <a:miter/>
            </a:ln>
          </p:spPr>
          <p:txBody>
            <a:bodyPr rtlCol="0" anchor="ctr"/>
            <a:lstStyle/>
            <a:p>
              <a:endParaRPr lang="ru-RU"/>
            </a:p>
          </p:txBody>
        </p:sp>
        <p:sp>
          <p:nvSpPr>
            <p:cNvPr id="63" name="Полилиния: фигура 62">
              <a:extLst>
                <a:ext uri="{FF2B5EF4-FFF2-40B4-BE49-F238E27FC236}">
                  <a16:creationId xmlns:a16="http://schemas.microsoft.com/office/drawing/2014/main" id="{1850740E-CD30-48BE-95D0-61E34F3C6B4C}"/>
                </a:ext>
              </a:extLst>
            </p:cNvPr>
            <p:cNvSpPr/>
            <p:nvPr/>
          </p:nvSpPr>
          <p:spPr>
            <a:xfrm>
              <a:off x="651176" y="331979"/>
              <a:ext cx="81691" cy="110566"/>
            </a:xfrm>
            <a:custGeom>
              <a:avLst/>
              <a:gdLst>
                <a:gd name="connsiteX0" fmla="*/ 81691 w 81691"/>
                <a:gd name="connsiteY0" fmla="*/ 71354 h 110566"/>
                <a:gd name="connsiteX1" fmla="*/ 39881 w 81691"/>
                <a:gd name="connsiteY1" fmla="*/ 110567 h 110566"/>
                <a:gd name="connsiteX2" fmla="*/ 0 w 81691"/>
                <a:gd name="connsiteY2" fmla="*/ 73925 h 110566"/>
                <a:gd name="connsiteX3" fmla="*/ 22512 w 81691"/>
                <a:gd name="connsiteY3" fmla="*/ 73925 h 110566"/>
                <a:gd name="connsiteX4" fmla="*/ 42453 w 81691"/>
                <a:gd name="connsiteY4" fmla="*/ 89354 h 110566"/>
                <a:gd name="connsiteX5" fmla="*/ 59179 w 81691"/>
                <a:gd name="connsiteY5" fmla="*/ 71354 h 110566"/>
                <a:gd name="connsiteX6" fmla="*/ 39881 w 81691"/>
                <a:gd name="connsiteY6" fmla="*/ 53998 h 110566"/>
                <a:gd name="connsiteX7" fmla="*/ 21869 w 81691"/>
                <a:gd name="connsiteY7" fmla="*/ 62997 h 110566"/>
                <a:gd name="connsiteX8" fmla="*/ 0 w 81691"/>
                <a:gd name="connsiteY8" fmla="*/ 62997 h 110566"/>
                <a:gd name="connsiteX9" fmla="*/ 7720 w 81691"/>
                <a:gd name="connsiteY9" fmla="*/ 0 h 110566"/>
                <a:gd name="connsiteX10" fmla="*/ 78472 w 81691"/>
                <a:gd name="connsiteY10" fmla="*/ 0 h 110566"/>
                <a:gd name="connsiteX11" fmla="*/ 75900 w 81691"/>
                <a:gd name="connsiteY11" fmla="*/ 21214 h 110566"/>
                <a:gd name="connsiteX12" fmla="*/ 25089 w 81691"/>
                <a:gd name="connsiteY12" fmla="*/ 21214 h 110566"/>
                <a:gd name="connsiteX13" fmla="*/ 23160 w 81691"/>
                <a:gd name="connsiteY13" fmla="*/ 42427 h 110566"/>
                <a:gd name="connsiteX14" fmla="*/ 44382 w 81691"/>
                <a:gd name="connsiteY14" fmla="*/ 35999 h 110566"/>
                <a:gd name="connsiteX15" fmla="*/ 81691 w 81691"/>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91" h="110566">
                  <a:moveTo>
                    <a:pt x="81691" y="71354"/>
                  </a:moveTo>
                  <a:cubicBezTo>
                    <a:pt x="81691" y="95139"/>
                    <a:pt x="63679" y="110567"/>
                    <a:pt x="39881" y="110567"/>
                  </a:cubicBezTo>
                  <a:cubicBezTo>
                    <a:pt x="19298" y="110567"/>
                    <a:pt x="1291" y="98996"/>
                    <a:pt x="0" y="73925"/>
                  </a:cubicBezTo>
                  <a:lnTo>
                    <a:pt x="22512" y="73925"/>
                  </a:lnTo>
                  <a:cubicBezTo>
                    <a:pt x="23803" y="84853"/>
                    <a:pt x="32804" y="89354"/>
                    <a:pt x="42453" y="89354"/>
                  </a:cubicBezTo>
                  <a:cubicBezTo>
                    <a:pt x="54031" y="89354"/>
                    <a:pt x="59179" y="81639"/>
                    <a:pt x="59179" y="71354"/>
                  </a:cubicBezTo>
                  <a:cubicBezTo>
                    <a:pt x="59179" y="60426"/>
                    <a:pt x="51459" y="53998"/>
                    <a:pt x="39881" y="53998"/>
                  </a:cubicBezTo>
                  <a:cubicBezTo>
                    <a:pt x="30875" y="53998"/>
                    <a:pt x="24446" y="58498"/>
                    <a:pt x="21869" y="62997"/>
                  </a:cubicBezTo>
                  <a:lnTo>
                    <a:pt x="0" y="62997"/>
                  </a:lnTo>
                  <a:lnTo>
                    <a:pt x="7720" y="0"/>
                  </a:lnTo>
                  <a:lnTo>
                    <a:pt x="78472" y="0"/>
                  </a:lnTo>
                  <a:lnTo>
                    <a:pt x="75900" y="21214"/>
                  </a:lnTo>
                  <a:lnTo>
                    <a:pt x="25089" y="21214"/>
                  </a:lnTo>
                  <a:lnTo>
                    <a:pt x="23160" y="42427"/>
                  </a:lnTo>
                  <a:cubicBezTo>
                    <a:pt x="23160" y="42427"/>
                    <a:pt x="28304" y="35999"/>
                    <a:pt x="44382" y="35999"/>
                  </a:cubicBezTo>
                  <a:cubicBezTo>
                    <a:pt x="64965" y="35356"/>
                    <a:pt x="81691" y="48212"/>
                    <a:pt x="81691" y="71354"/>
                  </a:cubicBezTo>
                  <a:close/>
                </a:path>
              </a:pathLst>
            </a:custGeom>
            <a:solidFill>
              <a:srgbClr val="000000"/>
            </a:solidFill>
            <a:ln w="4763" cap="flat">
              <a:noFill/>
              <a:prstDash val="solid"/>
              <a:miter/>
            </a:ln>
          </p:spPr>
          <p:txBody>
            <a:bodyPr rtlCol="0" anchor="ctr"/>
            <a:lstStyle/>
            <a:p>
              <a:endParaRPr lang="ru-RU"/>
            </a:p>
          </p:txBody>
        </p:sp>
        <p:sp>
          <p:nvSpPr>
            <p:cNvPr id="64" name="Полилиния: фигура 63">
              <a:extLst>
                <a:ext uri="{FF2B5EF4-FFF2-40B4-BE49-F238E27FC236}">
                  <a16:creationId xmlns:a16="http://schemas.microsoft.com/office/drawing/2014/main" id="{1ECA0D38-A7B1-42B9-9733-496D5CE3C69E}"/>
                </a:ext>
              </a:extLst>
            </p:cNvPr>
            <p:cNvSpPr/>
            <p:nvPr/>
          </p:nvSpPr>
          <p:spPr>
            <a:xfrm>
              <a:off x="428625" y="238125"/>
              <a:ext cx="225123" cy="201848"/>
            </a:xfrm>
            <a:custGeom>
              <a:avLst/>
              <a:gdLst>
                <a:gd name="connsiteX0" fmla="*/ 225123 w 225123"/>
                <a:gd name="connsiteY0" fmla="*/ 79711 h 201848"/>
                <a:gd name="connsiteX1" fmla="*/ 95841 w 225123"/>
                <a:gd name="connsiteY1" fmla="*/ 0 h 201848"/>
                <a:gd name="connsiteX2" fmla="*/ 0 w 225123"/>
                <a:gd name="connsiteY2" fmla="*/ 0 h 201848"/>
                <a:gd name="connsiteX3" fmla="*/ 12864 w 225123"/>
                <a:gd name="connsiteY3" fmla="*/ 87425 h 201848"/>
                <a:gd name="connsiteX4" fmla="*/ 106775 w 225123"/>
                <a:gd name="connsiteY4" fmla="*/ 201849 h 201848"/>
                <a:gd name="connsiteX5" fmla="*/ 108704 w 225123"/>
                <a:gd name="connsiteY5" fmla="*/ 199920 h 201848"/>
                <a:gd name="connsiteX6" fmla="*/ 107418 w 225123"/>
                <a:gd name="connsiteY6" fmla="*/ 198634 h 201848"/>
                <a:gd name="connsiteX7" fmla="*/ 59174 w 225123"/>
                <a:gd name="connsiteY7" fmla="*/ 82925 h 201848"/>
                <a:gd name="connsiteX8" fmla="*/ 53388 w 225123"/>
                <a:gd name="connsiteY8" fmla="*/ 43070 h 201848"/>
                <a:gd name="connsiteX9" fmla="*/ 108061 w 225123"/>
                <a:gd name="connsiteY9" fmla="*/ 43070 h 201848"/>
                <a:gd name="connsiteX10" fmla="*/ 221909 w 225123"/>
                <a:gd name="connsiteY10" fmla="*/ 80996 h 201848"/>
                <a:gd name="connsiteX11" fmla="*/ 223195 w 225123"/>
                <a:gd name="connsiteY11" fmla="*/ 81639 h 201848"/>
                <a:gd name="connsiteX12" fmla="*/ 225123 w 225123"/>
                <a:gd name="connsiteY12" fmla="*/ 79711 h 201848"/>
                <a:gd name="connsiteX13" fmla="*/ 225123 w 225123"/>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3" h="201848">
                  <a:moveTo>
                    <a:pt x="225123" y="79711"/>
                  </a:moveTo>
                  <a:cubicBezTo>
                    <a:pt x="212903" y="32784"/>
                    <a:pt x="174955" y="0"/>
                    <a:pt x="95841" y="0"/>
                  </a:cubicBezTo>
                  <a:lnTo>
                    <a:pt x="0" y="0"/>
                  </a:lnTo>
                  <a:lnTo>
                    <a:pt x="12864" y="87425"/>
                  </a:lnTo>
                  <a:cubicBezTo>
                    <a:pt x="22512" y="167136"/>
                    <a:pt x="52745" y="192206"/>
                    <a:pt x="106775" y="201849"/>
                  </a:cubicBezTo>
                  <a:cubicBezTo>
                    <a:pt x="106775" y="201849"/>
                    <a:pt x="108704" y="201849"/>
                    <a:pt x="108704" y="199920"/>
                  </a:cubicBezTo>
                  <a:cubicBezTo>
                    <a:pt x="108704" y="199277"/>
                    <a:pt x="108061" y="198634"/>
                    <a:pt x="107418" y="198634"/>
                  </a:cubicBezTo>
                  <a:cubicBezTo>
                    <a:pt x="71395" y="183206"/>
                    <a:pt x="66894" y="133709"/>
                    <a:pt x="59174" y="82925"/>
                  </a:cubicBezTo>
                  <a:lnTo>
                    <a:pt x="53388" y="43070"/>
                  </a:lnTo>
                  <a:lnTo>
                    <a:pt x="108061" y="43070"/>
                  </a:lnTo>
                  <a:cubicBezTo>
                    <a:pt x="158229" y="43070"/>
                    <a:pt x="197468" y="42427"/>
                    <a:pt x="221909" y="80996"/>
                  </a:cubicBezTo>
                  <a:cubicBezTo>
                    <a:pt x="222552" y="81639"/>
                    <a:pt x="222552" y="81639"/>
                    <a:pt x="223195" y="81639"/>
                  </a:cubicBezTo>
                  <a:cubicBezTo>
                    <a:pt x="224480" y="82282"/>
                    <a:pt x="225123" y="80996"/>
                    <a:pt x="225123" y="79711"/>
                  </a:cubicBezTo>
                  <a:cubicBezTo>
                    <a:pt x="225123" y="80354"/>
                    <a:pt x="225123" y="79711"/>
                    <a:pt x="225123" y="79711"/>
                  </a:cubicBezTo>
                  <a:close/>
                </a:path>
              </a:pathLst>
            </a:custGeom>
            <a:solidFill>
              <a:srgbClr val="5FAF2D"/>
            </a:solidFill>
            <a:ln w="4763" cap="flat">
              <a:noFill/>
              <a:prstDash val="solid"/>
              <a:miter/>
            </a:ln>
          </p:spPr>
          <p:txBody>
            <a:bodyPr rtlCol="0" anchor="ctr"/>
            <a:lstStyle/>
            <a:p>
              <a:endParaRPr lang="ru-RU"/>
            </a:p>
          </p:txBody>
        </p:sp>
        <p:sp>
          <p:nvSpPr>
            <p:cNvPr id="65" name="Полилиния: фигура 64">
              <a:extLst>
                <a:ext uri="{FF2B5EF4-FFF2-40B4-BE49-F238E27FC236}">
                  <a16:creationId xmlns:a16="http://schemas.microsoft.com/office/drawing/2014/main" id="{67C96949-E681-4C07-8142-A815757CB4D5}"/>
                </a:ext>
              </a:extLst>
            </p:cNvPr>
            <p:cNvSpPr/>
            <p:nvPr/>
          </p:nvSpPr>
          <p:spPr>
            <a:xfrm>
              <a:off x="750231" y="326836"/>
              <a:ext cx="112708" cy="116994"/>
            </a:xfrm>
            <a:custGeom>
              <a:avLst/>
              <a:gdLst>
                <a:gd name="connsiteX0" fmla="*/ 112562 w 112708"/>
                <a:gd name="connsiteY0" fmla="*/ 56569 h 116994"/>
                <a:gd name="connsiteX1" fmla="*/ 57245 w 112708"/>
                <a:gd name="connsiteY1" fmla="*/ 116995 h 116994"/>
                <a:gd name="connsiteX2" fmla="*/ 0 w 112708"/>
                <a:gd name="connsiteY2" fmla="*/ 58497 h 116994"/>
                <a:gd name="connsiteX3" fmla="*/ 57888 w 112708"/>
                <a:gd name="connsiteY3" fmla="*/ 0 h 116994"/>
                <a:gd name="connsiteX4" fmla="*/ 111276 w 112708"/>
                <a:gd name="connsiteY4" fmla="*/ 37284 h 116994"/>
                <a:gd name="connsiteX5" fmla="*/ 97126 w 112708"/>
                <a:gd name="connsiteY5" fmla="*/ 37284 h 116994"/>
                <a:gd name="connsiteX6" fmla="*/ 57888 w 112708"/>
                <a:gd name="connsiteY6" fmla="*/ 12856 h 116994"/>
                <a:gd name="connsiteX7" fmla="*/ 13506 w 112708"/>
                <a:gd name="connsiteY7" fmla="*/ 58497 h 116994"/>
                <a:gd name="connsiteX8" fmla="*/ 57888 w 112708"/>
                <a:gd name="connsiteY8" fmla="*/ 104138 h 116994"/>
                <a:gd name="connsiteX9" fmla="*/ 99055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53" y="116995"/>
                    <a:pt x="57245" y="116995"/>
                  </a:cubicBezTo>
                  <a:cubicBezTo>
                    <a:pt x="25089" y="116995"/>
                    <a:pt x="0" y="92567"/>
                    <a:pt x="0" y="58497"/>
                  </a:cubicBezTo>
                  <a:cubicBezTo>
                    <a:pt x="0" y="25070"/>
                    <a:pt x="25089" y="0"/>
                    <a:pt x="57888" y="0"/>
                  </a:cubicBezTo>
                  <a:cubicBezTo>
                    <a:pt x="83620" y="0"/>
                    <a:pt x="103561" y="14785"/>
                    <a:pt x="111276" y="37284"/>
                  </a:cubicBezTo>
                  <a:lnTo>
                    <a:pt x="97126" y="37284"/>
                  </a:lnTo>
                  <a:cubicBezTo>
                    <a:pt x="90049" y="22499"/>
                    <a:pt x="75900" y="12856"/>
                    <a:pt x="57888" y="12856"/>
                  </a:cubicBezTo>
                  <a:cubicBezTo>
                    <a:pt x="32161" y="12856"/>
                    <a:pt x="13506" y="32141"/>
                    <a:pt x="13506" y="58497"/>
                  </a:cubicBezTo>
                  <a:cubicBezTo>
                    <a:pt x="13506" y="84211"/>
                    <a:pt x="31518" y="104138"/>
                    <a:pt x="57888" y="104138"/>
                  </a:cubicBezTo>
                  <a:cubicBezTo>
                    <a:pt x="80400" y="104138"/>
                    <a:pt x="97126" y="89996"/>
                    <a:pt x="99055" y="67497"/>
                  </a:cubicBezTo>
                  <a:lnTo>
                    <a:pt x="55316" y="67497"/>
                  </a:lnTo>
                  <a:lnTo>
                    <a:pt x="55316" y="55926"/>
                  </a:lnTo>
                  <a:lnTo>
                    <a:pt x="112562" y="56569"/>
                  </a:lnTo>
                  <a:close/>
                </a:path>
              </a:pathLst>
            </a:custGeom>
            <a:solidFill>
              <a:srgbClr val="000000"/>
            </a:solidFill>
            <a:ln w="4763" cap="flat">
              <a:noFill/>
              <a:prstDash val="solid"/>
              <a:miter/>
            </a:ln>
          </p:spPr>
          <p:txBody>
            <a:bodyPr rtlCol="0" anchor="ctr"/>
            <a:lstStyle/>
            <a:p>
              <a:endParaRPr lang="ru-RU"/>
            </a:p>
          </p:txBody>
        </p:sp>
        <p:sp>
          <p:nvSpPr>
            <p:cNvPr id="66" name="Полилиния: фигура 65">
              <a:extLst>
                <a:ext uri="{FF2B5EF4-FFF2-40B4-BE49-F238E27FC236}">
                  <a16:creationId xmlns:a16="http://schemas.microsoft.com/office/drawing/2014/main" id="{8CFEE99F-53C4-4322-B231-6EA36C51AF31}"/>
                </a:ext>
              </a:extLst>
            </p:cNvPr>
            <p:cNvSpPr/>
            <p:nvPr/>
          </p:nvSpPr>
          <p:spPr>
            <a:xfrm>
              <a:off x="880800" y="351903"/>
              <a:ext cx="50815" cy="89353"/>
            </a:xfrm>
            <a:custGeom>
              <a:avLst/>
              <a:gdLst>
                <a:gd name="connsiteX0" fmla="*/ 50816 w 50815"/>
                <a:gd name="connsiteY0" fmla="*/ 0 h 89353"/>
                <a:gd name="connsiteX1" fmla="*/ 50816 w 50815"/>
                <a:gd name="connsiteY1" fmla="*/ 13499 h 89353"/>
                <a:gd name="connsiteX2" fmla="*/ 45025 w 50815"/>
                <a:gd name="connsiteY2" fmla="*/ 12857 h 89353"/>
                <a:gd name="connsiteX3" fmla="*/ 13511 w 50815"/>
                <a:gd name="connsiteY3" fmla="*/ 47569 h 89353"/>
                <a:gd name="connsiteX4" fmla="*/ 13511 w 50815"/>
                <a:gd name="connsiteY4" fmla="*/ 89354 h 89353"/>
                <a:gd name="connsiteX5" fmla="*/ 0 w 50815"/>
                <a:gd name="connsiteY5" fmla="*/ 89354 h 89353"/>
                <a:gd name="connsiteX6" fmla="*/ 0 w 50815"/>
                <a:gd name="connsiteY6" fmla="*/ 1929 h 89353"/>
                <a:gd name="connsiteX7" fmla="*/ 13511 w 50815"/>
                <a:gd name="connsiteY7" fmla="*/ 1929 h 89353"/>
                <a:gd name="connsiteX8" fmla="*/ 13511 w 50815"/>
                <a:gd name="connsiteY8" fmla="*/ 21857 h 89353"/>
                <a:gd name="connsiteX9" fmla="*/ 45025 w 50815"/>
                <a:gd name="connsiteY9" fmla="*/ 0 h 89353"/>
                <a:gd name="connsiteX10" fmla="*/ 50816 w 50815"/>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5" h="89353">
                  <a:moveTo>
                    <a:pt x="50816" y="0"/>
                  </a:moveTo>
                  <a:lnTo>
                    <a:pt x="50816" y="13499"/>
                  </a:lnTo>
                  <a:cubicBezTo>
                    <a:pt x="49530" y="13499"/>
                    <a:pt x="47601" y="12857"/>
                    <a:pt x="45025" y="12857"/>
                  </a:cubicBezTo>
                  <a:cubicBezTo>
                    <a:pt x="26375" y="12857"/>
                    <a:pt x="13511" y="25070"/>
                    <a:pt x="13511" y="47569"/>
                  </a:cubicBezTo>
                  <a:lnTo>
                    <a:pt x="13511" y="89354"/>
                  </a:lnTo>
                  <a:lnTo>
                    <a:pt x="0" y="89354"/>
                  </a:lnTo>
                  <a:lnTo>
                    <a:pt x="0" y="1929"/>
                  </a:lnTo>
                  <a:lnTo>
                    <a:pt x="13511" y="1929"/>
                  </a:lnTo>
                  <a:lnTo>
                    <a:pt x="13511" y="21857"/>
                  </a:lnTo>
                  <a:cubicBezTo>
                    <a:pt x="18655" y="8357"/>
                    <a:pt x="29589" y="0"/>
                    <a:pt x="45025" y="0"/>
                  </a:cubicBezTo>
                  <a:cubicBezTo>
                    <a:pt x="47601" y="0"/>
                    <a:pt x="49530" y="0"/>
                    <a:pt x="50816" y="0"/>
                  </a:cubicBezTo>
                  <a:close/>
                </a:path>
              </a:pathLst>
            </a:custGeom>
            <a:solidFill>
              <a:srgbClr val="000000"/>
            </a:solidFill>
            <a:ln w="4763" cap="flat">
              <a:noFill/>
              <a:prstDash val="solid"/>
              <a:miter/>
            </a:ln>
          </p:spPr>
          <p:txBody>
            <a:bodyPr rtlCol="0" anchor="ctr"/>
            <a:lstStyle/>
            <a:p>
              <a:endParaRPr lang="ru-RU"/>
            </a:p>
          </p:txBody>
        </p:sp>
        <p:sp>
          <p:nvSpPr>
            <p:cNvPr id="67" name="Полилиния: фигура 66">
              <a:extLst>
                <a:ext uri="{FF2B5EF4-FFF2-40B4-BE49-F238E27FC236}">
                  <a16:creationId xmlns:a16="http://schemas.microsoft.com/office/drawing/2014/main" id="{31738C4C-CCB0-4232-8C7E-F862D5013CDE}"/>
                </a:ext>
              </a:extLst>
            </p:cNvPr>
            <p:cNvSpPr/>
            <p:nvPr/>
          </p:nvSpPr>
          <p:spPr>
            <a:xfrm>
              <a:off x="938693"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1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36" y="92568"/>
                    <a:pt x="0" y="72640"/>
                    <a:pt x="0" y="46284"/>
                  </a:cubicBezTo>
                  <a:cubicBezTo>
                    <a:pt x="0" y="19928"/>
                    <a:pt x="20579" y="0"/>
                    <a:pt x="45668" y="0"/>
                  </a:cubicBezTo>
                  <a:cubicBezTo>
                    <a:pt x="70752" y="0"/>
                    <a:pt x="91335" y="19285"/>
                    <a:pt x="91335" y="46284"/>
                  </a:cubicBezTo>
                  <a:close/>
                  <a:moveTo>
                    <a:pt x="12864" y="46284"/>
                  </a:moveTo>
                  <a:cubicBezTo>
                    <a:pt x="12864" y="65569"/>
                    <a:pt x="27013" y="79711"/>
                    <a:pt x="45025" y="79711"/>
                  </a:cubicBezTo>
                  <a:cubicBezTo>
                    <a:pt x="63032" y="79711"/>
                    <a:pt x="77181" y="65569"/>
                    <a:pt x="77181" y="46284"/>
                  </a:cubicBezTo>
                  <a:cubicBezTo>
                    <a:pt x="77181" y="26999"/>
                    <a:pt x="63032" y="12857"/>
                    <a:pt x="45025" y="12857"/>
                  </a:cubicBezTo>
                  <a:cubicBezTo>
                    <a:pt x="27656" y="12857"/>
                    <a:pt x="12864" y="26356"/>
                    <a:pt x="12864" y="46284"/>
                  </a:cubicBezTo>
                  <a:close/>
                </a:path>
              </a:pathLst>
            </a:custGeom>
            <a:solidFill>
              <a:srgbClr val="000000"/>
            </a:solidFill>
            <a:ln w="4763" cap="flat">
              <a:noFill/>
              <a:prstDash val="solid"/>
              <a:miter/>
            </a:ln>
          </p:spPr>
          <p:txBody>
            <a:bodyPr rtlCol="0" anchor="ctr"/>
            <a:lstStyle/>
            <a:p>
              <a:endParaRPr lang="ru-RU"/>
            </a:p>
          </p:txBody>
        </p:sp>
        <p:sp>
          <p:nvSpPr>
            <p:cNvPr id="68" name="Полилиния: фигура 67">
              <a:extLst>
                <a:ext uri="{FF2B5EF4-FFF2-40B4-BE49-F238E27FC236}">
                  <a16:creationId xmlns:a16="http://schemas.microsoft.com/office/drawing/2014/main" id="{7B729339-C9B0-4C65-87A1-FE5375662232}"/>
                </a:ext>
              </a:extLst>
            </p:cNvPr>
            <p:cNvSpPr/>
            <p:nvPr/>
          </p:nvSpPr>
          <p:spPr>
            <a:xfrm>
              <a:off x="1046106" y="353838"/>
              <a:ext cx="76542" cy="90638"/>
            </a:xfrm>
            <a:custGeom>
              <a:avLst/>
              <a:gdLst>
                <a:gd name="connsiteX0" fmla="*/ 76543 w 76542"/>
                <a:gd name="connsiteY0" fmla="*/ 0 h 90638"/>
                <a:gd name="connsiteX1" fmla="*/ 76543 w 76542"/>
                <a:gd name="connsiteY1" fmla="*/ 88710 h 90638"/>
                <a:gd name="connsiteX2" fmla="*/ 63036 w 76542"/>
                <a:gd name="connsiteY2" fmla="*/ 88710 h 90638"/>
                <a:gd name="connsiteX3" fmla="*/ 63036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6 w 76542"/>
                <a:gd name="connsiteY10" fmla="*/ 45641 h 90638"/>
                <a:gd name="connsiteX11" fmla="*/ 63036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6" y="88710"/>
                  </a:lnTo>
                  <a:lnTo>
                    <a:pt x="63036" y="71354"/>
                  </a:lnTo>
                  <a:cubicBezTo>
                    <a:pt x="57245" y="82925"/>
                    <a:pt x="46954"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5" y="77782"/>
                    <a:pt x="63036" y="64926"/>
                    <a:pt x="63036" y="45641"/>
                  </a:cubicBezTo>
                  <a:lnTo>
                    <a:pt x="63036" y="0"/>
                  </a:lnTo>
                  <a:lnTo>
                    <a:pt x="76543" y="0"/>
                  </a:lnTo>
                  <a:close/>
                </a:path>
              </a:pathLst>
            </a:custGeom>
            <a:solidFill>
              <a:srgbClr val="000000"/>
            </a:solidFill>
            <a:ln w="4763" cap="flat">
              <a:noFill/>
              <a:prstDash val="solid"/>
              <a:miter/>
            </a:ln>
          </p:spPr>
          <p:txBody>
            <a:bodyPr rtlCol="0" anchor="ctr"/>
            <a:lstStyle/>
            <a:p>
              <a:endParaRPr lang="ru-RU"/>
            </a:p>
          </p:txBody>
        </p:sp>
        <p:sp>
          <p:nvSpPr>
            <p:cNvPr id="69" name="Полилиния: фигура 68">
              <a:extLst>
                <a:ext uri="{FF2B5EF4-FFF2-40B4-BE49-F238E27FC236}">
                  <a16:creationId xmlns:a16="http://schemas.microsoft.com/office/drawing/2014/main" id="{87C98F35-0308-4F9E-967E-C1FC5A687A2C}"/>
                </a:ext>
              </a:extLst>
            </p:cNvPr>
            <p:cNvSpPr/>
            <p:nvPr/>
          </p:nvSpPr>
          <p:spPr>
            <a:xfrm>
              <a:off x="1142590" y="351903"/>
              <a:ext cx="88763" cy="131137"/>
            </a:xfrm>
            <a:custGeom>
              <a:avLst/>
              <a:gdLst>
                <a:gd name="connsiteX0" fmla="*/ 88763 w 88763"/>
                <a:gd name="connsiteY0" fmla="*/ 46284 h 131137"/>
                <a:gd name="connsiteX1" fmla="*/ 46953 w 88763"/>
                <a:gd name="connsiteY1" fmla="*/ 92568 h 131137"/>
                <a:gd name="connsiteX2" fmla="*/ 12864 w 88763"/>
                <a:gd name="connsiteY2" fmla="*/ 72640 h 131137"/>
                <a:gd name="connsiteX3" fmla="*/ 12864 w 88763"/>
                <a:gd name="connsiteY3" fmla="*/ 131137 h 131137"/>
                <a:gd name="connsiteX4" fmla="*/ 0 w 88763"/>
                <a:gd name="connsiteY4" fmla="*/ 131137 h 131137"/>
                <a:gd name="connsiteX5" fmla="*/ 0 w 88763"/>
                <a:gd name="connsiteY5" fmla="*/ 1929 h 131137"/>
                <a:gd name="connsiteX6" fmla="*/ 13506 w 88763"/>
                <a:gd name="connsiteY6" fmla="*/ 1929 h 131137"/>
                <a:gd name="connsiteX7" fmla="*/ 13506 w 88763"/>
                <a:gd name="connsiteY7" fmla="*/ 19928 h 131137"/>
                <a:gd name="connsiteX8" fmla="*/ 47596 w 88763"/>
                <a:gd name="connsiteY8" fmla="*/ 0 h 131137"/>
                <a:gd name="connsiteX9" fmla="*/ 88763 w 88763"/>
                <a:gd name="connsiteY9" fmla="*/ 46284 h 131137"/>
                <a:gd name="connsiteX10" fmla="*/ 75257 w 88763"/>
                <a:gd name="connsiteY10" fmla="*/ 46284 h 131137"/>
                <a:gd name="connsiteX11" fmla="*/ 44382 w 88763"/>
                <a:gd name="connsiteY11" fmla="*/ 12857 h 131137"/>
                <a:gd name="connsiteX12" fmla="*/ 12221 w 88763"/>
                <a:gd name="connsiteY12" fmla="*/ 46284 h 131137"/>
                <a:gd name="connsiteX13" fmla="*/ 44382 w 88763"/>
                <a:gd name="connsiteY13" fmla="*/ 79711 h 131137"/>
                <a:gd name="connsiteX14" fmla="*/ 75257 w 88763"/>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63" h="131137">
                  <a:moveTo>
                    <a:pt x="88763" y="46284"/>
                  </a:moveTo>
                  <a:cubicBezTo>
                    <a:pt x="88763" y="73282"/>
                    <a:pt x="71395" y="92568"/>
                    <a:pt x="46953" y="92568"/>
                  </a:cubicBezTo>
                  <a:cubicBezTo>
                    <a:pt x="31518" y="92568"/>
                    <a:pt x="19941" y="84853"/>
                    <a:pt x="12864" y="72640"/>
                  </a:cubicBezTo>
                  <a:lnTo>
                    <a:pt x="12864" y="131137"/>
                  </a:lnTo>
                  <a:lnTo>
                    <a:pt x="0" y="131137"/>
                  </a:lnTo>
                  <a:lnTo>
                    <a:pt x="0" y="1929"/>
                  </a:lnTo>
                  <a:lnTo>
                    <a:pt x="13506" y="1929"/>
                  </a:lnTo>
                  <a:lnTo>
                    <a:pt x="13506" y="19928"/>
                  </a:lnTo>
                  <a:cubicBezTo>
                    <a:pt x="20583" y="7714"/>
                    <a:pt x="32161" y="0"/>
                    <a:pt x="47596" y="0"/>
                  </a:cubicBezTo>
                  <a:cubicBezTo>
                    <a:pt x="71395" y="0"/>
                    <a:pt x="88763" y="19285"/>
                    <a:pt x="88763" y="46284"/>
                  </a:cubicBezTo>
                  <a:close/>
                  <a:moveTo>
                    <a:pt x="75257" y="46284"/>
                  </a:moveTo>
                  <a:cubicBezTo>
                    <a:pt x="75257" y="26999"/>
                    <a:pt x="62394" y="12857"/>
                    <a:pt x="44382" y="12857"/>
                  </a:cubicBezTo>
                  <a:cubicBezTo>
                    <a:pt x="26370" y="12857"/>
                    <a:pt x="12221" y="26999"/>
                    <a:pt x="12221" y="46284"/>
                  </a:cubicBezTo>
                  <a:cubicBezTo>
                    <a:pt x="12221" y="65569"/>
                    <a:pt x="25727" y="79711"/>
                    <a:pt x="44382" y="79711"/>
                  </a:cubicBezTo>
                  <a:cubicBezTo>
                    <a:pt x="63036" y="79711"/>
                    <a:pt x="75257" y="65569"/>
                    <a:pt x="75257" y="46284"/>
                  </a:cubicBezTo>
                  <a:close/>
                </a:path>
              </a:pathLst>
            </a:custGeom>
            <a:solidFill>
              <a:srgbClr val="000000"/>
            </a:solidFill>
            <a:ln w="4763" cap="flat">
              <a:noFill/>
              <a:prstDash val="solid"/>
              <a:miter/>
            </a:ln>
          </p:spPr>
          <p:txBody>
            <a:bodyPr rtlCol="0" anchor="ctr"/>
            <a:lstStyle/>
            <a:p>
              <a:endParaRPr lang="ru-RU"/>
            </a:p>
          </p:txBody>
        </p:sp>
      </p:grpSp>
      <p:sp>
        <p:nvSpPr>
          <p:cNvPr id="70" name="Овал 69">
            <a:extLst>
              <a:ext uri="{FF2B5EF4-FFF2-40B4-BE49-F238E27FC236}">
                <a16:creationId xmlns:a16="http://schemas.microsoft.com/office/drawing/2014/main" id="{E823D581-35FB-4DB2-AC9A-EE2507753CDA}"/>
              </a:ext>
            </a:extLst>
          </p:cNvPr>
          <p:cNvSpPr/>
          <p:nvPr userDrawn="1"/>
        </p:nvSpPr>
        <p:spPr>
          <a:xfrm>
            <a:off x="11668125" y="238125"/>
            <a:ext cx="285750" cy="285750"/>
          </a:xfrm>
          <a:prstGeom prst="ellipse">
            <a:avLst/>
          </a:prstGeom>
          <a:solidFill>
            <a:srgbClr val="5FAF2D"/>
          </a:solidFill>
          <a:ln w="4763" cap="flat">
            <a:noFill/>
            <a:prstDash val="solid"/>
            <a:miter/>
          </a:ln>
        </p:spPr>
        <p:txBody>
          <a:bodyPr rtlCol="0" anchor="ctr"/>
          <a:lstStyle/>
          <a:p>
            <a:endParaRPr lang="ru-RU"/>
          </a:p>
        </p:txBody>
      </p:sp>
      <p:sp>
        <p:nvSpPr>
          <p:cNvPr id="71" name="Номер слайда 6">
            <a:extLst>
              <a:ext uri="{FF2B5EF4-FFF2-40B4-BE49-F238E27FC236}">
                <a16:creationId xmlns:a16="http://schemas.microsoft.com/office/drawing/2014/main" id="{AAC784B4-12B0-42B1-BA8F-AF1D94278119}"/>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
        <p:nvSpPr>
          <p:cNvPr id="106" name="Текст 75">
            <a:extLst>
              <a:ext uri="{FF2B5EF4-FFF2-40B4-BE49-F238E27FC236}">
                <a16:creationId xmlns:a16="http://schemas.microsoft.com/office/drawing/2014/main" id="{30E954FA-4583-4678-8B90-0CAD2CD588E5}"/>
              </a:ext>
            </a:extLst>
          </p:cNvPr>
          <p:cNvSpPr>
            <a:spLocks noGrp="1"/>
          </p:cNvSpPr>
          <p:nvPr>
            <p:ph type="body" sz="quarter" idx="96" hasCustomPrompt="1"/>
          </p:nvPr>
        </p:nvSpPr>
        <p:spPr>
          <a:xfrm>
            <a:off x="4023360" y="1844737"/>
            <a:ext cx="2284096" cy="692026"/>
          </a:xfrm>
          <a:prstGeom prst="rect">
            <a:avLst/>
          </a:prstGeom>
        </p:spPr>
        <p:txBody>
          <a:bodyPr anchor="ctr"/>
          <a:lstStyle>
            <a:lvl1pPr marL="0" indent="0" algn="l">
              <a:lnSpc>
                <a:spcPts val="1500"/>
              </a:lnSpc>
              <a:spcBef>
                <a:spcPts val="0"/>
              </a:spcBef>
              <a:buNone/>
              <a:defRPr sz="12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Substantial mid-term growth potential for proximity and supermarkets</a:t>
            </a:r>
          </a:p>
        </p:txBody>
      </p:sp>
      <p:sp>
        <p:nvSpPr>
          <p:cNvPr id="107" name="Текст 75">
            <a:extLst>
              <a:ext uri="{FF2B5EF4-FFF2-40B4-BE49-F238E27FC236}">
                <a16:creationId xmlns:a16="http://schemas.microsoft.com/office/drawing/2014/main" id="{12B78F76-47D8-4E9E-B618-363DE319ECCF}"/>
              </a:ext>
            </a:extLst>
          </p:cNvPr>
          <p:cNvSpPr>
            <a:spLocks noGrp="1"/>
          </p:cNvSpPr>
          <p:nvPr>
            <p:ph type="body" sz="quarter" idx="97" hasCustomPrompt="1"/>
          </p:nvPr>
        </p:nvSpPr>
        <p:spPr>
          <a:xfrm>
            <a:off x="9045418" y="1829969"/>
            <a:ext cx="1424462" cy="250746"/>
          </a:xfrm>
          <a:prstGeom prst="rect">
            <a:avLst/>
          </a:prstGeom>
        </p:spPr>
        <p:txBody>
          <a:bodyPr anchor="t"/>
          <a:lstStyle>
            <a:lvl1pPr marL="0" indent="0" algn="l">
              <a:lnSpc>
                <a:spcPts val="1200"/>
              </a:lnSpc>
              <a:spcBef>
                <a:spcPts val="0"/>
              </a:spcBef>
              <a:buNone/>
              <a:defRPr sz="9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TOTAL MARKET SIZE</a:t>
            </a:r>
          </a:p>
        </p:txBody>
      </p:sp>
      <p:sp>
        <p:nvSpPr>
          <p:cNvPr id="108" name="Текст 75">
            <a:extLst>
              <a:ext uri="{FF2B5EF4-FFF2-40B4-BE49-F238E27FC236}">
                <a16:creationId xmlns:a16="http://schemas.microsoft.com/office/drawing/2014/main" id="{230A92CE-9069-4C74-B991-42BB619FD7FE}"/>
              </a:ext>
            </a:extLst>
          </p:cNvPr>
          <p:cNvSpPr>
            <a:spLocks noGrp="1"/>
          </p:cNvSpPr>
          <p:nvPr>
            <p:ph type="body" sz="quarter" idx="98" hasCustomPrompt="1"/>
          </p:nvPr>
        </p:nvSpPr>
        <p:spPr>
          <a:xfrm>
            <a:off x="9045418" y="2087795"/>
            <a:ext cx="1424462" cy="250746"/>
          </a:xfrm>
          <a:prstGeom prst="rect">
            <a:avLst/>
          </a:prstGeom>
        </p:spPr>
        <p:txBody>
          <a:bodyPr anchor="t"/>
          <a:lstStyle>
            <a:lvl1pPr marL="0" indent="0" algn="l">
              <a:lnSpc>
                <a:spcPts val="1200"/>
              </a:lnSpc>
              <a:spcBef>
                <a:spcPts val="0"/>
              </a:spcBef>
              <a:buNone/>
              <a:defRPr sz="900">
                <a:solidFill>
                  <a:schemeClr val="accent3"/>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2020: RUB 16.4 </a:t>
            </a:r>
            <a:r>
              <a:rPr lang="en-US" dirty="0" err="1"/>
              <a:t>tn</a:t>
            </a:r>
            <a:endParaRPr lang="en-US" dirty="0"/>
          </a:p>
        </p:txBody>
      </p:sp>
      <p:sp>
        <p:nvSpPr>
          <p:cNvPr id="109" name="Текст 75">
            <a:extLst>
              <a:ext uri="{FF2B5EF4-FFF2-40B4-BE49-F238E27FC236}">
                <a16:creationId xmlns:a16="http://schemas.microsoft.com/office/drawing/2014/main" id="{8D988EB5-D51C-440F-B58F-EE5B241EFB97}"/>
              </a:ext>
            </a:extLst>
          </p:cNvPr>
          <p:cNvSpPr>
            <a:spLocks noGrp="1"/>
          </p:cNvSpPr>
          <p:nvPr>
            <p:ph type="body" sz="quarter" idx="99" hasCustomPrompt="1"/>
          </p:nvPr>
        </p:nvSpPr>
        <p:spPr>
          <a:xfrm>
            <a:off x="9045418" y="2303896"/>
            <a:ext cx="1424462" cy="250746"/>
          </a:xfrm>
          <a:prstGeom prst="rect">
            <a:avLst/>
          </a:prstGeom>
        </p:spPr>
        <p:txBody>
          <a:bodyPr anchor="t"/>
          <a:lstStyle>
            <a:lvl1pPr marL="0" indent="0" algn="l">
              <a:lnSpc>
                <a:spcPts val="1200"/>
              </a:lnSpc>
              <a:spcBef>
                <a:spcPts val="0"/>
              </a:spcBef>
              <a:buNone/>
              <a:defRPr sz="900">
                <a:solidFill>
                  <a:schemeClr val="accent3"/>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2023E: RUB 18.8 </a:t>
            </a:r>
            <a:r>
              <a:rPr lang="en-US" dirty="0" err="1"/>
              <a:t>tn</a:t>
            </a:r>
            <a:endParaRPr lang="en-US" dirty="0"/>
          </a:p>
        </p:txBody>
      </p:sp>
      <p:sp>
        <p:nvSpPr>
          <p:cNvPr id="112" name="Текст 75">
            <a:extLst>
              <a:ext uri="{FF2B5EF4-FFF2-40B4-BE49-F238E27FC236}">
                <a16:creationId xmlns:a16="http://schemas.microsoft.com/office/drawing/2014/main" id="{AFEB5719-6880-4E43-8216-DAE8673F184E}"/>
              </a:ext>
            </a:extLst>
          </p:cNvPr>
          <p:cNvSpPr>
            <a:spLocks noGrp="1"/>
          </p:cNvSpPr>
          <p:nvPr>
            <p:ph type="body" sz="quarter" idx="100" hasCustomPrompt="1"/>
          </p:nvPr>
        </p:nvSpPr>
        <p:spPr>
          <a:xfrm>
            <a:off x="8564878" y="6392387"/>
            <a:ext cx="2874081" cy="302575"/>
          </a:xfrm>
          <a:prstGeom prst="rect">
            <a:avLst/>
          </a:prstGeom>
        </p:spPr>
        <p:txBody>
          <a:bodyPr/>
          <a:lstStyle>
            <a:lvl1pPr marL="0" indent="0" algn="r">
              <a:lnSpc>
                <a:spcPts val="1500"/>
              </a:lnSpc>
              <a:spcBef>
                <a:spcPts val="0"/>
              </a:spcBef>
              <a:buNone/>
              <a:defRPr sz="800"/>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Source: X5 data</a:t>
            </a:r>
          </a:p>
        </p:txBody>
      </p:sp>
    </p:spTree>
    <p:extLst>
      <p:ext uri="{BB962C8B-B14F-4D97-AF65-F5344CB8AC3E}">
        <p14:creationId xmlns:p14="http://schemas.microsoft.com/office/powerpoint/2010/main" val="13354305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Слайд с показателями 1">
    <p:spTree>
      <p:nvGrpSpPr>
        <p:cNvPr id="1" name=""/>
        <p:cNvGrpSpPr/>
        <p:nvPr/>
      </p:nvGrpSpPr>
      <p:grpSpPr>
        <a:xfrm>
          <a:off x="0" y="0"/>
          <a:ext cx="0" cy="0"/>
          <a:chOff x="0" y="0"/>
          <a:chExt cx="0" cy="0"/>
        </a:xfrm>
      </p:grpSpPr>
      <p:pic>
        <p:nvPicPr>
          <p:cNvPr id="3" name="Object 2" descr="preencoded.png">
            <a:extLst>
              <a:ext uri="{FF2B5EF4-FFF2-40B4-BE49-F238E27FC236}">
                <a16:creationId xmlns:a16="http://schemas.microsoft.com/office/drawing/2014/main" id="{4C77AB3D-BBE6-484A-996A-C98089614DAB}"/>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433388" y="2047875"/>
            <a:ext cx="11329988" cy="404813"/>
          </a:xfrm>
          <a:prstGeom prst="rect">
            <a:avLst/>
          </a:prstGeom>
        </p:spPr>
      </p:pic>
      <p:sp>
        <p:nvSpPr>
          <p:cNvPr id="51" name="Полилиния: фигура 50">
            <a:extLst>
              <a:ext uri="{FF2B5EF4-FFF2-40B4-BE49-F238E27FC236}">
                <a16:creationId xmlns:a16="http://schemas.microsoft.com/office/drawing/2014/main" id="{34AABCB2-02D1-495D-842A-141AF5BC87C9}"/>
              </a:ext>
            </a:extLst>
          </p:cNvPr>
          <p:cNvSpPr/>
          <p:nvPr/>
        </p:nvSpPr>
        <p:spPr>
          <a:xfrm>
            <a:off x="5000625" y="2524125"/>
            <a:ext cx="2127251" cy="3890963"/>
          </a:xfrm>
          <a:custGeom>
            <a:avLst/>
            <a:gdLst>
              <a:gd name="connsiteX0" fmla="*/ 0 w 2127251"/>
              <a:gd name="connsiteY0" fmla="*/ 47625 h 3890963"/>
              <a:gd name="connsiteX1" fmla="*/ 47625 w 2127251"/>
              <a:gd name="connsiteY1" fmla="*/ 0 h 3890963"/>
              <a:gd name="connsiteX2" fmla="*/ 2079627 w 2127251"/>
              <a:gd name="connsiteY2" fmla="*/ 0 h 3890963"/>
              <a:gd name="connsiteX3" fmla="*/ 2127252 w 2127251"/>
              <a:gd name="connsiteY3" fmla="*/ 47625 h 3890963"/>
              <a:gd name="connsiteX4" fmla="*/ 2127252 w 2127251"/>
              <a:gd name="connsiteY4" fmla="*/ 3843338 h 3890963"/>
              <a:gd name="connsiteX5" fmla="*/ 2079627 w 2127251"/>
              <a:gd name="connsiteY5" fmla="*/ 3890963 h 3890963"/>
              <a:gd name="connsiteX6" fmla="*/ 47625 w 2127251"/>
              <a:gd name="connsiteY6" fmla="*/ 3890963 h 3890963"/>
              <a:gd name="connsiteX7" fmla="*/ 0 w 2127251"/>
              <a:gd name="connsiteY7" fmla="*/ 3843338 h 3890963"/>
              <a:gd name="connsiteX8" fmla="*/ 0 w 2127251"/>
              <a:gd name="connsiteY8" fmla="*/ 47625 h 3890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7251" h="3890963">
                <a:moveTo>
                  <a:pt x="0" y="47625"/>
                </a:moveTo>
                <a:cubicBezTo>
                  <a:pt x="0" y="21322"/>
                  <a:pt x="21322" y="0"/>
                  <a:pt x="47625" y="0"/>
                </a:cubicBezTo>
                <a:lnTo>
                  <a:pt x="2079627" y="0"/>
                </a:lnTo>
                <a:cubicBezTo>
                  <a:pt x="2105930" y="0"/>
                  <a:pt x="2127252" y="21322"/>
                  <a:pt x="2127252" y="47625"/>
                </a:cubicBezTo>
                <a:lnTo>
                  <a:pt x="2127252" y="3843338"/>
                </a:lnTo>
                <a:cubicBezTo>
                  <a:pt x="2127252" y="3869641"/>
                  <a:pt x="2105930" y="3890963"/>
                  <a:pt x="2079627" y="3890963"/>
                </a:cubicBezTo>
                <a:lnTo>
                  <a:pt x="47625" y="3890963"/>
                </a:lnTo>
                <a:cubicBezTo>
                  <a:pt x="21322" y="3890963"/>
                  <a:pt x="0" y="3869641"/>
                  <a:pt x="0" y="3843338"/>
                </a:cubicBezTo>
                <a:lnTo>
                  <a:pt x="0" y="47625"/>
                </a:lnTo>
                <a:close/>
              </a:path>
            </a:pathLst>
          </a:custGeom>
          <a:solidFill>
            <a:srgbClr val="EBF0F0"/>
          </a:solidFill>
          <a:ln w="4763" cap="flat">
            <a:noFill/>
            <a:prstDash val="solid"/>
            <a:miter/>
          </a:ln>
        </p:spPr>
        <p:txBody>
          <a:bodyPr rtlCol="0" anchor="ctr"/>
          <a:lstStyle/>
          <a:p>
            <a:endParaRPr lang="ru-RU"/>
          </a:p>
        </p:txBody>
      </p:sp>
      <p:sp>
        <p:nvSpPr>
          <p:cNvPr id="52" name="Полилиния: фигура 51">
            <a:extLst>
              <a:ext uri="{FF2B5EF4-FFF2-40B4-BE49-F238E27FC236}">
                <a16:creationId xmlns:a16="http://schemas.microsoft.com/office/drawing/2014/main" id="{BB12503C-B9D0-4697-A026-9951AAA1CB69}"/>
              </a:ext>
            </a:extLst>
          </p:cNvPr>
          <p:cNvSpPr/>
          <p:nvPr/>
        </p:nvSpPr>
        <p:spPr>
          <a:xfrm>
            <a:off x="5673723" y="2771775"/>
            <a:ext cx="781049" cy="781050"/>
          </a:xfrm>
          <a:custGeom>
            <a:avLst/>
            <a:gdLst>
              <a:gd name="connsiteX0" fmla="*/ 781050 w 781049"/>
              <a:gd name="connsiteY0" fmla="*/ 390525 h 781050"/>
              <a:gd name="connsiteX1" fmla="*/ 390525 w 781049"/>
              <a:gd name="connsiteY1" fmla="*/ 781050 h 781050"/>
              <a:gd name="connsiteX2" fmla="*/ 0 w 781049"/>
              <a:gd name="connsiteY2" fmla="*/ 390525 h 781050"/>
              <a:gd name="connsiteX3" fmla="*/ 390525 w 781049"/>
              <a:gd name="connsiteY3" fmla="*/ 0 h 781050"/>
              <a:gd name="connsiteX4" fmla="*/ 781050 w 781049"/>
              <a:gd name="connsiteY4" fmla="*/ 390525 h 781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49" h="781050">
                <a:moveTo>
                  <a:pt x="781050" y="390525"/>
                </a:moveTo>
                <a:cubicBezTo>
                  <a:pt x="781050" y="606206"/>
                  <a:pt x="606206" y="781050"/>
                  <a:pt x="390525" y="781050"/>
                </a:cubicBezTo>
                <a:cubicBezTo>
                  <a:pt x="174844" y="781050"/>
                  <a:pt x="0" y="606206"/>
                  <a:pt x="0" y="390525"/>
                </a:cubicBezTo>
                <a:cubicBezTo>
                  <a:pt x="0" y="174844"/>
                  <a:pt x="174844" y="0"/>
                  <a:pt x="390525" y="0"/>
                </a:cubicBezTo>
                <a:cubicBezTo>
                  <a:pt x="606206" y="0"/>
                  <a:pt x="781050" y="174844"/>
                  <a:pt x="781050" y="390525"/>
                </a:cubicBezTo>
                <a:close/>
              </a:path>
            </a:pathLst>
          </a:custGeom>
          <a:solidFill>
            <a:srgbClr val="FFFFFF"/>
          </a:solidFill>
          <a:ln w="4763" cap="flat">
            <a:noFill/>
            <a:prstDash val="solid"/>
            <a:miter/>
          </a:ln>
        </p:spPr>
        <p:txBody>
          <a:bodyPr rtlCol="0" anchor="ctr"/>
          <a:lstStyle/>
          <a:p>
            <a:endParaRPr lang="ru-RU"/>
          </a:p>
        </p:txBody>
      </p:sp>
      <p:sp>
        <p:nvSpPr>
          <p:cNvPr id="53" name="Полилиния: фигура 52">
            <a:extLst>
              <a:ext uri="{FF2B5EF4-FFF2-40B4-BE49-F238E27FC236}">
                <a16:creationId xmlns:a16="http://schemas.microsoft.com/office/drawing/2014/main" id="{19857DA3-CB3B-4C52-8232-32DC265C36F4}"/>
              </a:ext>
            </a:extLst>
          </p:cNvPr>
          <p:cNvSpPr/>
          <p:nvPr/>
        </p:nvSpPr>
        <p:spPr>
          <a:xfrm>
            <a:off x="5248275" y="4307681"/>
            <a:ext cx="1631951" cy="4762"/>
          </a:xfrm>
          <a:custGeom>
            <a:avLst/>
            <a:gdLst>
              <a:gd name="connsiteX0" fmla="*/ 0 w 1631951"/>
              <a:gd name="connsiteY0" fmla="*/ 0 h 4762"/>
              <a:gd name="connsiteX1" fmla="*/ 1631952 w 1631951"/>
              <a:gd name="connsiteY1" fmla="*/ 0 h 4762"/>
            </a:gdLst>
            <a:ahLst/>
            <a:cxnLst>
              <a:cxn ang="0">
                <a:pos x="connsiteX0" y="connsiteY0"/>
              </a:cxn>
              <a:cxn ang="0">
                <a:pos x="connsiteX1" y="connsiteY1"/>
              </a:cxn>
            </a:cxnLst>
            <a:rect l="l" t="t" r="r" b="b"/>
            <a:pathLst>
              <a:path w="1631951" h="4762">
                <a:moveTo>
                  <a:pt x="0" y="0"/>
                </a:moveTo>
                <a:lnTo>
                  <a:pt x="1631952" y="0"/>
                </a:lnTo>
              </a:path>
            </a:pathLst>
          </a:custGeom>
          <a:ln w="4763" cap="flat">
            <a:solidFill>
              <a:srgbClr val="B4BBC5"/>
            </a:solidFill>
            <a:prstDash val="solid"/>
            <a:miter/>
          </a:ln>
        </p:spPr>
        <p:txBody>
          <a:bodyPr rtlCol="0" anchor="ctr"/>
          <a:lstStyle/>
          <a:p>
            <a:endParaRPr lang="ru-RU"/>
          </a:p>
        </p:txBody>
      </p:sp>
      <p:sp>
        <p:nvSpPr>
          <p:cNvPr id="54" name="Полилиния: фигура 53">
            <a:extLst>
              <a:ext uri="{FF2B5EF4-FFF2-40B4-BE49-F238E27FC236}">
                <a16:creationId xmlns:a16="http://schemas.microsoft.com/office/drawing/2014/main" id="{BC7A96C2-9F3B-459E-9314-DD70022E1BD6}"/>
              </a:ext>
            </a:extLst>
          </p:cNvPr>
          <p:cNvSpPr/>
          <p:nvPr/>
        </p:nvSpPr>
        <p:spPr>
          <a:xfrm>
            <a:off x="5248275" y="4926806"/>
            <a:ext cx="1631951" cy="4762"/>
          </a:xfrm>
          <a:custGeom>
            <a:avLst/>
            <a:gdLst>
              <a:gd name="connsiteX0" fmla="*/ 0 w 1631951"/>
              <a:gd name="connsiteY0" fmla="*/ 0 h 4762"/>
              <a:gd name="connsiteX1" fmla="*/ 1631952 w 1631951"/>
              <a:gd name="connsiteY1" fmla="*/ 0 h 4762"/>
            </a:gdLst>
            <a:ahLst/>
            <a:cxnLst>
              <a:cxn ang="0">
                <a:pos x="connsiteX0" y="connsiteY0"/>
              </a:cxn>
              <a:cxn ang="0">
                <a:pos x="connsiteX1" y="connsiteY1"/>
              </a:cxn>
            </a:cxnLst>
            <a:rect l="l" t="t" r="r" b="b"/>
            <a:pathLst>
              <a:path w="1631951" h="4762">
                <a:moveTo>
                  <a:pt x="0" y="0"/>
                </a:moveTo>
                <a:lnTo>
                  <a:pt x="1631952" y="0"/>
                </a:lnTo>
              </a:path>
            </a:pathLst>
          </a:custGeom>
          <a:ln w="4763" cap="flat">
            <a:solidFill>
              <a:srgbClr val="B4BBC5"/>
            </a:solidFill>
            <a:prstDash val="solid"/>
            <a:miter/>
          </a:ln>
        </p:spPr>
        <p:txBody>
          <a:bodyPr rtlCol="0" anchor="ctr"/>
          <a:lstStyle/>
          <a:p>
            <a:endParaRPr lang="ru-RU"/>
          </a:p>
        </p:txBody>
      </p:sp>
      <p:sp>
        <p:nvSpPr>
          <p:cNvPr id="55" name="Полилиния: фигура 54">
            <a:extLst>
              <a:ext uri="{FF2B5EF4-FFF2-40B4-BE49-F238E27FC236}">
                <a16:creationId xmlns:a16="http://schemas.microsoft.com/office/drawing/2014/main" id="{DBDFF10C-41B7-4CC2-B444-AADBB9FAFB0D}"/>
              </a:ext>
            </a:extLst>
          </p:cNvPr>
          <p:cNvSpPr/>
          <p:nvPr/>
        </p:nvSpPr>
        <p:spPr>
          <a:xfrm>
            <a:off x="5248275" y="5545931"/>
            <a:ext cx="1631951" cy="4762"/>
          </a:xfrm>
          <a:custGeom>
            <a:avLst/>
            <a:gdLst>
              <a:gd name="connsiteX0" fmla="*/ 0 w 1631951"/>
              <a:gd name="connsiteY0" fmla="*/ 0 h 4762"/>
              <a:gd name="connsiteX1" fmla="*/ 1631952 w 1631951"/>
              <a:gd name="connsiteY1" fmla="*/ 0 h 4762"/>
            </a:gdLst>
            <a:ahLst/>
            <a:cxnLst>
              <a:cxn ang="0">
                <a:pos x="connsiteX0" y="connsiteY0"/>
              </a:cxn>
              <a:cxn ang="0">
                <a:pos x="connsiteX1" y="connsiteY1"/>
              </a:cxn>
            </a:cxnLst>
            <a:rect l="l" t="t" r="r" b="b"/>
            <a:pathLst>
              <a:path w="1631951" h="4762">
                <a:moveTo>
                  <a:pt x="0" y="0"/>
                </a:moveTo>
                <a:lnTo>
                  <a:pt x="1631952" y="0"/>
                </a:lnTo>
              </a:path>
            </a:pathLst>
          </a:custGeom>
          <a:ln w="4763" cap="flat">
            <a:solidFill>
              <a:srgbClr val="B4BBC5"/>
            </a:solidFill>
            <a:prstDash val="solid"/>
            <a:miter/>
          </a:ln>
        </p:spPr>
        <p:txBody>
          <a:bodyPr rtlCol="0" anchor="ctr"/>
          <a:lstStyle/>
          <a:p>
            <a:endParaRPr lang="ru-RU"/>
          </a:p>
        </p:txBody>
      </p:sp>
      <p:sp>
        <p:nvSpPr>
          <p:cNvPr id="56" name="Полилиния: фигура 55">
            <a:extLst>
              <a:ext uri="{FF2B5EF4-FFF2-40B4-BE49-F238E27FC236}">
                <a16:creationId xmlns:a16="http://schemas.microsoft.com/office/drawing/2014/main" id="{43E37A0D-B462-4F3B-A7E5-443CE248BA3E}"/>
              </a:ext>
            </a:extLst>
          </p:cNvPr>
          <p:cNvSpPr/>
          <p:nvPr/>
        </p:nvSpPr>
        <p:spPr>
          <a:xfrm>
            <a:off x="5248275" y="6165056"/>
            <a:ext cx="1631951" cy="4762"/>
          </a:xfrm>
          <a:custGeom>
            <a:avLst/>
            <a:gdLst>
              <a:gd name="connsiteX0" fmla="*/ 0 w 1631951"/>
              <a:gd name="connsiteY0" fmla="*/ 0 h 4762"/>
              <a:gd name="connsiteX1" fmla="*/ 1631952 w 1631951"/>
              <a:gd name="connsiteY1" fmla="*/ 0 h 4762"/>
            </a:gdLst>
            <a:ahLst/>
            <a:cxnLst>
              <a:cxn ang="0">
                <a:pos x="connsiteX0" y="connsiteY0"/>
              </a:cxn>
              <a:cxn ang="0">
                <a:pos x="connsiteX1" y="connsiteY1"/>
              </a:cxn>
            </a:cxnLst>
            <a:rect l="l" t="t" r="r" b="b"/>
            <a:pathLst>
              <a:path w="1631951" h="4762">
                <a:moveTo>
                  <a:pt x="0" y="0"/>
                </a:moveTo>
                <a:lnTo>
                  <a:pt x="1631952" y="0"/>
                </a:lnTo>
              </a:path>
            </a:pathLst>
          </a:custGeom>
          <a:ln w="4763" cap="flat">
            <a:solidFill>
              <a:srgbClr val="B4BBC5"/>
            </a:solidFill>
            <a:prstDash val="solid"/>
            <a:miter/>
          </a:ln>
        </p:spPr>
        <p:txBody>
          <a:bodyPr rtlCol="0" anchor="ctr"/>
          <a:lstStyle/>
          <a:p>
            <a:endParaRPr lang="ru-RU"/>
          </a:p>
        </p:txBody>
      </p:sp>
      <p:sp>
        <p:nvSpPr>
          <p:cNvPr id="57" name="Полилиния: фигура 56">
            <a:extLst>
              <a:ext uri="{FF2B5EF4-FFF2-40B4-BE49-F238E27FC236}">
                <a16:creationId xmlns:a16="http://schemas.microsoft.com/office/drawing/2014/main" id="{C2772531-6335-4A41-8724-AB047960D07F}"/>
              </a:ext>
            </a:extLst>
          </p:cNvPr>
          <p:cNvSpPr/>
          <p:nvPr/>
        </p:nvSpPr>
        <p:spPr>
          <a:xfrm>
            <a:off x="7318376" y="2524125"/>
            <a:ext cx="2127246" cy="3890963"/>
          </a:xfrm>
          <a:custGeom>
            <a:avLst/>
            <a:gdLst>
              <a:gd name="connsiteX0" fmla="*/ 0 w 2127246"/>
              <a:gd name="connsiteY0" fmla="*/ 47625 h 3890963"/>
              <a:gd name="connsiteX1" fmla="*/ 47625 w 2127246"/>
              <a:gd name="connsiteY1" fmla="*/ 0 h 3890963"/>
              <a:gd name="connsiteX2" fmla="*/ 2079622 w 2127246"/>
              <a:gd name="connsiteY2" fmla="*/ 0 h 3890963"/>
              <a:gd name="connsiteX3" fmla="*/ 2127247 w 2127246"/>
              <a:gd name="connsiteY3" fmla="*/ 47625 h 3890963"/>
              <a:gd name="connsiteX4" fmla="*/ 2127247 w 2127246"/>
              <a:gd name="connsiteY4" fmla="*/ 3843338 h 3890963"/>
              <a:gd name="connsiteX5" fmla="*/ 2079622 w 2127246"/>
              <a:gd name="connsiteY5" fmla="*/ 3890963 h 3890963"/>
              <a:gd name="connsiteX6" fmla="*/ 47625 w 2127246"/>
              <a:gd name="connsiteY6" fmla="*/ 3890963 h 3890963"/>
              <a:gd name="connsiteX7" fmla="*/ 0 w 2127246"/>
              <a:gd name="connsiteY7" fmla="*/ 3843338 h 3890963"/>
              <a:gd name="connsiteX8" fmla="*/ 0 w 2127246"/>
              <a:gd name="connsiteY8" fmla="*/ 47625 h 3890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7246" h="3890963">
                <a:moveTo>
                  <a:pt x="0" y="47625"/>
                </a:moveTo>
                <a:cubicBezTo>
                  <a:pt x="0" y="21322"/>
                  <a:pt x="21322" y="0"/>
                  <a:pt x="47625" y="0"/>
                </a:cubicBezTo>
                <a:lnTo>
                  <a:pt x="2079622" y="0"/>
                </a:lnTo>
                <a:cubicBezTo>
                  <a:pt x="2105925" y="0"/>
                  <a:pt x="2127247" y="21322"/>
                  <a:pt x="2127247" y="47625"/>
                </a:cubicBezTo>
                <a:lnTo>
                  <a:pt x="2127247" y="3843338"/>
                </a:lnTo>
                <a:cubicBezTo>
                  <a:pt x="2127247" y="3869641"/>
                  <a:pt x="2105925" y="3890963"/>
                  <a:pt x="2079622" y="3890963"/>
                </a:cubicBezTo>
                <a:lnTo>
                  <a:pt x="47625" y="3890963"/>
                </a:lnTo>
                <a:cubicBezTo>
                  <a:pt x="21322" y="3890963"/>
                  <a:pt x="0" y="3869641"/>
                  <a:pt x="0" y="3843338"/>
                </a:cubicBezTo>
                <a:lnTo>
                  <a:pt x="0" y="47625"/>
                </a:lnTo>
                <a:close/>
              </a:path>
            </a:pathLst>
          </a:custGeom>
          <a:solidFill>
            <a:srgbClr val="EBF0F0"/>
          </a:solidFill>
          <a:ln w="4763" cap="flat">
            <a:noFill/>
            <a:prstDash val="solid"/>
            <a:miter/>
          </a:ln>
        </p:spPr>
        <p:txBody>
          <a:bodyPr rtlCol="0" anchor="ctr"/>
          <a:lstStyle/>
          <a:p>
            <a:endParaRPr lang="ru-RU"/>
          </a:p>
        </p:txBody>
      </p:sp>
      <p:sp>
        <p:nvSpPr>
          <p:cNvPr id="58" name="Полилиния: фигура 57">
            <a:extLst>
              <a:ext uri="{FF2B5EF4-FFF2-40B4-BE49-F238E27FC236}">
                <a16:creationId xmlns:a16="http://schemas.microsoft.com/office/drawing/2014/main" id="{E26D6226-F4FB-4B9E-8647-CE3E3AB4E815}"/>
              </a:ext>
            </a:extLst>
          </p:cNvPr>
          <p:cNvSpPr/>
          <p:nvPr/>
        </p:nvSpPr>
        <p:spPr>
          <a:xfrm>
            <a:off x="7991475" y="2771775"/>
            <a:ext cx="781050" cy="781050"/>
          </a:xfrm>
          <a:custGeom>
            <a:avLst/>
            <a:gdLst>
              <a:gd name="connsiteX0" fmla="*/ 781050 w 781050"/>
              <a:gd name="connsiteY0" fmla="*/ 390525 h 781050"/>
              <a:gd name="connsiteX1" fmla="*/ 390525 w 781050"/>
              <a:gd name="connsiteY1" fmla="*/ 781050 h 781050"/>
              <a:gd name="connsiteX2" fmla="*/ 0 w 781050"/>
              <a:gd name="connsiteY2" fmla="*/ 390525 h 781050"/>
              <a:gd name="connsiteX3" fmla="*/ 390525 w 781050"/>
              <a:gd name="connsiteY3" fmla="*/ 0 h 781050"/>
              <a:gd name="connsiteX4" fmla="*/ 781050 w 781050"/>
              <a:gd name="connsiteY4" fmla="*/ 390525 h 781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0" h="781050">
                <a:moveTo>
                  <a:pt x="781050" y="390525"/>
                </a:moveTo>
                <a:cubicBezTo>
                  <a:pt x="781050" y="606206"/>
                  <a:pt x="606206" y="781050"/>
                  <a:pt x="390525" y="781050"/>
                </a:cubicBezTo>
                <a:cubicBezTo>
                  <a:pt x="174844" y="781050"/>
                  <a:pt x="0" y="606206"/>
                  <a:pt x="0" y="390525"/>
                </a:cubicBezTo>
                <a:cubicBezTo>
                  <a:pt x="0" y="174844"/>
                  <a:pt x="174844" y="0"/>
                  <a:pt x="390525" y="0"/>
                </a:cubicBezTo>
                <a:cubicBezTo>
                  <a:pt x="606206" y="0"/>
                  <a:pt x="781050" y="174844"/>
                  <a:pt x="781050" y="390525"/>
                </a:cubicBezTo>
                <a:close/>
              </a:path>
            </a:pathLst>
          </a:custGeom>
          <a:solidFill>
            <a:srgbClr val="FFFFFF"/>
          </a:solidFill>
          <a:ln w="4763" cap="flat">
            <a:noFill/>
            <a:prstDash val="solid"/>
            <a:miter/>
          </a:ln>
        </p:spPr>
        <p:txBody>
          <a:bodyPr rtlCol="0" anchor="ctr"/>
          <a:lstStyle/>
          <a:p>
            <a:endParaRPr lang="ru-RU"/>
          </a:p>
        </p:txBody>
      </p:sp>
      <p:sp>
        <p:nvSpPr>
          <p:cNvPr id="59" name="Полилиния: фигура 58">
            <a:extLst>
              <a:ext uri="{FF2B5EF4-FFF2-40B4-BE49-F238E27FC236}">
                <a16:creationId xmlns:a16="http://schemas.microsoft.com/office/drawing/2014/main" id="{18EB6F06-F60F-41CA-BEB0-B8E05E0E55DC}"/>
              </a:ext>
            </a:extLst>
          </p:cNvPr>
          <p:cNvSpPr/>
          <p:nvPr/>
        </p:nvSpPr>
        <p:spPr>
          <a:xfrm>
            <a:off x="7566026" y="4307681"/>
            <a:ext cx="1631946" cy="4762"/>
          </a:xfrm>
          <a:custGeom>
            <a:avLst/>
            <a:gdLst>
              <a:gd name="connsiteX0" fmla="*/ 0 w 1631946"/>
              <a:gd name="connsiteY0" fmla="*/ 0 h 4762"/>
              <a:gd name="connsiteX1" fmla="*/ 1631947 w 1631946"/>
              <a:gd name="connsiteY1" fmla="*/ 0 h 4762"/>
            </a:gdLst>
            <a:ahLst/>
            <a:cxnLst>
              <a:cxn ang="0">
                <a:pos x="connsiteX0" y="connsiteY0"/>
              </a:cxn>
              <a:cxn ang="0">
                <a:pos x="connsiteX1" y="connsiteY1"/>
              </a:cxn>
            </a:cxnLst>
            <a:rect l="l" t="t" r="r" b="b"/>
            <a:pathLst>
              <a:path w="1631946" h="4762">
                <a:moveTo>
                  <a:pt x="0" y="0"/>
                </a:moveTo>
                <a:lnTo>
                  <a:pt x="1631947" y="0"/>
                </a:lnTo>
              </a:path>
            </a:pathLst>
          </a:custGeom>
          <a:ln w="4763" cap="flat">
            <a:solidFill>
              <a:srgbClr val="B4BBC5"/>
            </a:solidFill>
            <a:prstDash val="solid"/>
            <a:miter/>
          </a:ln>
        </p:spPr>
        <p:txBody>
          <a:bodyPr rtlCol="0" anchor="ctr"/>
          <a:lstStyle/>
          <a:p>
            <a:endParaRPr lang="ru-RU"/>
          </a:p>
        </p:txBody>
      </p:sp>
      <p:sp>
        <p:nvSpPr>
          <p:cNvPr id="60" name="Полилиния: фигура 59">
            <a:extLst>
              <a:ext uri="{FF2B5EF4-FFF2-40B4-BE49-F238E27FC236}">
                <a16:creationId xmlns:a16="http://schemas.microsoft.com/office/drawing/2014/main" id="{BF426346-E954-465A-A4E5-3B62CD75AE78}"/>
              </a:ext>
            </a:extLst>
          </p:cNvPr>
          <p:cNvSpPr/>
          <p:nvPr/>
        </p:nvSpPr>
        <p:spPr>
          <a:xfrm>
            <a:off x="7566026" y="4926806"/>
            <a:ext cx="1631946" cy="4762"/>
          </a:xfrm>
          <a:custGeom>
            <a:avLst/>
            <a:gdLst>
              <a:gd name="connsiteX0" fmla="*/ 0 w 1631946"/>
              <a:gd name="connsiteY0" fmla="*/ 0 h 4762"/>
              <a:gd name="connsiteX1" fmla="*/ 1631947 w 1631946"/>
              <a:gd name="connsiteY1" fmla="*/ 0 h 4762"/>
            </a:gdLst>
            <a:ahLst/>
            <a:cxnLst>
              <a:cxn ang="0">
                <a:pos x="connsiteX0" y="connsiteY0"/>
              </a:cxn>
              <a:cxn ang="0">
                <a:pos x="connsiteX1" y="connsiteY1"/>
              </a:cxn>
            </a:cxnLst>
            <a:rect l="l" t="t" r="r" b="b"/>
            <a:pathLst>
              <a:path w="1631946" h="4762">
                <a:moveTo>
                  <a:pt x="0" y="0"/>
                </a:moveTo>
                <a:lnTo>
                  <a:pt x="1631947" y="0"/>
                </a:lnTo>
              </a:path>
            </a:pathLst>
          </a:custGeom>
          <a:ln w="4763" cap="flat">
            <a:solidFill>
              <a:srgbClr val="B4BBC5"/>
            </a:solidFill>
            <a:prstDash val="solid"/>
            <a:miter/>
          </a:ln>
        </p:spPr>
        <p:txBody>
          <a:bodyPr rtlCol="0" anchor="ctr"/>
          <a:lstStyle/>
          <a:p>
            <a:endParaRPr lang="ru-RU"/>
          </a:p>
        </p:txBody>
      </p:sp>
      <p:sp>
        <p:nvSpPr>
          <p:cNvPr id="61" name="Полилиния: фигура 60">
            <a:extLst>
              <a:ext uri="{FF2B5EF4-FFF2-40B4-BE49-F238E27FC236}">
                <a16:creationId xmlns:a16="http://schemas.microsoft.com/office/drawing/2014/main" id="{89828835-386B-4A1E-B6C1-3F62A901719C}"/>
              </a:ext>
            </a:extLst>
          </p:cNvPr>
          <p:cNvSpPr/>
          <p:nvPr/>
        </p:nvSpPr>
        <p:spPr>
          <a:xfrm>
            <a:off x="7566026" y="5545931"/>
            <a:ext cx="1631946" cy="4762"/>
          </a:xfrm>
          <a:custGeom>
            <a:avLst/>
            <a:gdLst>
              <a:gd name="connsiteX0" fmla="*/ 0 w 1631946"/>
              <a:gd name="connsiteY0" fmla="*/ 0 h 4762"/>
              <a:gd name="connsiteX1" fmla="*/ 1631947 w 1631946"/>
              <a:gd name="connsiteY1" fmla="*/ 0 h 4762"/>
            </a:gdLst>
            <a:ahLst/>
            <a:cxnLst>
              <a:cxn ang="0">
                <a:pos x="connsiteX0" y="connsiteY0"/>
              </a:cxn>
              <a:cxn ang="0">
                <a:pos x="connsiteX1" y="connsiteY1"/>
              </a:cxn>
            </a:cxnLst>
            <a:rect l="l" t="t" r="r" b="b"/>
            <a:pathLst>
              <a:path w="1631946" h="4762">
                <a:moveTo>
                  <a:pt x="0" y="0"/>
                </a:moveTo>
                <a:lnTo>
                  <a:pt x="1631947" y="0"/>
                </a:lnTo>
              </a:path>
            </a:pathLst>
          </a:custGeom>
          <a:ln w="4763" cap="flat">
            <a:solidFill>
              <a:srgbClr val="B4BBC5"/>
            </a:solidFill>
            <a:prstDash val="solid"/>
            <a:miter/>
          </a:ln>
        </p:spPr>
        <p:txBody>
          <a:bodyPr rtlCol="0" anchor="ctr"/>
          <a:lstStyle/>
          <a:p>
            <a:endParaRPr lang="ru-RU"/>
          </a:p>
        </p:txBody>
      </p:sp>
      <p:sp>
        <p:nvSpPr>
          <p:cNvPr id="62" name="Полилиния: фигура 61">
            <a:extLst>
              <a:ext uri="{FF2B5EF4-FFF2-40B4-BE49-F238E27FC236}">
                <a16:creationId xmlns:a16="http://schemas.microsoft.com/office/drawing/2014/main" id="{CFC6F94F-C2E6-43BC-9584-70C1F011DB8A}"/>
              </a:ext>
            </a:extLst>
          </p:cNvPr>
          <p:cNvSpPr/>
          <p:nvPr/>
        </p:nvSpPr>
        <p:spPr>
          <a:xfrm>
            <a:off x="7566026" y="6165056"/>
            <a:ext cx="1631946" cy="4762"/>
          </a:xfrm>
          <a:custGeom>
            <a:avLst/>
            <a:gdLst>
              <a:gd name="connsiteX0" fmla="*/ 0 w 1631946"/>
              <a:gd name="connsiteY0" fmla="*/ 0 h 4762"/>
              <a:gd name="connsiteX1" fmla="*/ 1631947 w 1631946"/>
              <a:gd name="connsiteY1" fmla="*/ 0 h 4762"/>
            </a:gdLst>
            <a:ahLst/>
            <a:cxnLst>
              <a:cxn ang="0">
                <a:pos x="connsiteX0" y="connsiteY0"/>
              </a:cxn>
              <a:cxn ang="0">
                <a:pos x="connsiteX1" y="connsiteY1"/>
              </a:cxn>
            </a:cxnLst>
            <a:rect l="l" t="t" r="r" b="b"/>
            <a:pathLst>
              <a:path w="1631946" h="4762">
                <a:moveTo>
                  <a:pt x="0" y="0"/>
                </a:moveTo>
                <a:lnTo>
                  <a:pt x="1631947" y="0"/>
                </a:lnTo>
              </a:path>
            </a:pathLst>
          </a:custGeom>
          <a:ln w="4763" cap="flat">
            <a:solidFill>
              <a:srgbClr val="B4BBC5"/>
            </a:solidFill>
            <a:prstDash val="solid"/>
            <a:miter/>
          </a:ln>
        </p:spPr>
        <p:txBody>
          <a:bodyPr rtlCol="0" anchor="ctr"/>
          <a:lstStyle/>
          <a:p>
            <a:endParaRPr lang="ru-RU"/>
          </a:p>
        </p:txBody>
      </p:sp>
      <p:sp>
        <p:nvSpPr>
          <p:cNvPr id="63" name="Полилиния: фигура 62">
            <a:extLst>
              <a:ext uri="{FF2B5EF4-FFF2-40B4-BE49-F238E27FC236}">
                <a16:creationId xmlns:a16="http://schemas.microsoft.com/office/drawing/2014/main" id="{03B52AF0-E81D-48E9-A3AD-52A212628F37}"/>
              </a:ext>
            </a:extLst>
          </p:cNvPr>
          <p:cNvSpPr/>
          <p:nvPr/>
        </p:nvSpPr>
        <p:spPr>
          <a:xfrm>
            <a:off x="9636123" y="2524125"/>
            <a:ext cx="2127251" cy="3890963"/>
          </a:xfrm>
          <a:custGeom>
            <a:avLst/>
            <a:gdLst>
              <a:gd name="connsiteX0" fmla="*/ 0 w 2127251"/>
              <a:gd name="connsiteY0" fmla="*/ 47625 h 3890963"/>
              <a:gd name="connsiteX1" fmla="*/ 47625 w 2127251"/>
              <a:gd name="connsiteY1" fmla="*/ 0 h 3890963"/>
              <a:gd name="connsiteX2" fmla="*/ 2079627 w 2127251"/>
              <a:gd name="connsiteY2" fmla="*/ 0 h 3890963"/>
              <a:gd name="connsiteX3" fmla="*/ 2127252 w 2127251"/>
              <a:gd name="connsiteY3" fmla="*/ 47625 h 3890963"/>
              <a:gd name="connsiteX4" fmla="*/ 2127252 w 2127251"/>
              <a:gd name="connsiteY4" fmla="*/ 3843338 h 3890963"/>
              <a:gd name="connsiteX5" fmla="*/ 2079627 w 2127251"/>
              <a:gd name="connsiteY5" fmla="*/ 3890963 h 3890963"/>
              <a:gd name="connsiteX6" fmla="*/ 47625 w 2127251"/>
              <a:gd name="connsiteY6" fmla="*/ 3890963 h 3890963"/>
              <a:gd name="connsiteX7" fmla="*/ 0 w 2127251"/>
              <a:gd name="connsiteY7" fmla="*/ 3843338 h 3890963"/>
              <a:gd name="connsiteX8" fmla="*/ 0 w 2127251"/>
              <a:gd name="connsiteY8" fmla="*/ 47625 h 3890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7251" h="3890963">
                <a:moveTo>
                  <a:pt x="0" y="47625"/>
                </a:moveTo>
                <a:cubicBezTo>
                  <a:pt x="0" y="21322"/>
                  <a:pt x="21322" y="0"/>
                  <a:pt x="47625" y="0"/>
                </a:cubicBezTo>
                <a:lnTo>
                  <a:pt x="2079627" y="0"/>
                </a:lnTo>
                <a:cubicBezTo>
                  <a:pt x="2105916" y="0"/>
                  <a:pt x="2127252" y="21322"/>
                  <a:pt x="2127252" y="47625"/>
                </a:cubicBezTo>
                <a:lnTo>
                  <a:pt x="2127252" y="3843338"/>
                </a:lnTo>
                <a:cubicBezTo>
                  <a:pt x="2127252" y="3869641"/>
                  <a:pt x="2105916" y="3890963"/>
                  <a:pt x="2079627" y="3890963"/>
                </a:cubicBezTo>
                <a:lnTo>
                  <a:pt x="47625" y="3890963"/>
                </a:lnTo>
                <a:cubicBezTo>
                  <a:pt x="21322" y="3890963"/>
                  <a:pt x="0" y="3869641"/>
                  <a:pt x="0" y="3843338"/>
                </a:cubicBezTo>
                <a:lnTo>
                  <a:pt x="0" y="47625"/>
                </a:lnTo>
                <a:close/>
              </a:path>
            </a:pathLst>
          </a:custGeom>
          <a:solidFill>
            <a:srgbClr val="EBF0F0"/>
          </a:solidFill>
          <a:ln w="4763" cap="flat">
            <a:noFill/>
            <a:prstDash val="solid"/>
            <a:miter/>
          </a:ln>
        </p:spPr>
        <p:txBody>
          <a:bodyPr rtlCol="0" anchor="ctr"/>
          <a:lstStyle/>
          <a:p>
            <a:endParaRPr lang="ru-RU"/>
          </a:p>
        </p:txBody>
      </p:sp>
      <p:sp>
        <p:nvSpPr>
          <p:cNvPr id="64" name="Полилиния: фигура 63">
            <a:extLst>
              <a:ext uri="{FF2B5EF4-FFF2-40B4-BE49-F238E27FC236}">
                <a16:creationId xmlns:a16="http://schemas.microsoft.com/office/drawing/2014/main" id="{F68839BA-312E-45DC-B746-DB48C9D7466A}"/>
              </a:ext>
            </a:extLst>
          </p:cNvPr>
          <p:cNvSpPr/>
          <p:nvPr/>
        </p:nvSpPr>
        <p:spPr>
          <a:xfrm>
            <a:off x="10309240" y="2771775"/>
            <a:ext cx="781050" cy="781050"/>
          </a:xfrm>
          <a:custGeom>
            <a:avLst/>
            <a:gdLst>
              <a:gd name="connsiteX0" fmla="*/ 781050 w 781050"/>
              <a:gd name="connsiteY0" fmla="*/ 390525 h 781050"/>
              <a:gd name="connsiteX1" fmla="*/ 390525 w 781050"/>
              <a:gd name="connsiteY1" fmla="*/ 781050 h 781050"/>
              <a:gd name="connsiteX2" fmla="*/ 0 w 781050"/>
              <a:gd name="connsiteY2" fmla="*/ 390525 h 781050"/>
              <a:gd name="connsiteX3" fmla="*/ 390525 w 781050"/>
              <a:gd name="connsiteY3" fmla="*/ 0 h 781050"/>
              <a:gd name="connsiteX4" fmla="*/ 781050 w 781050"/>
              <a:gd name="connsiteY4" fmla="*/ 390525 h 781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0" h="781050">
                <a:moveTo>
                  <a:pt x="781050" y="390525"/>
                </a:moveTo>
                <a:cubicBezTo>
                  <a:pt x="781050" y="606206"/>
                  <a:pt x="606206" y="781050"/>
                  <a:pt x="390525" y="781050"/>
                </a:cubicBezTo>
                <a:cubicBezTo>
                  <a:pt x="174844" y="781050"/>
                  <a:pt x="0" y="606206"/>
                  <a:pt x="0" y="390525"/>
                </a:cubicBezTo>
                <a:cubicBezTo>
                  <a:pt x="0" y="174844"/>
                  <a:pt x="174844" y="0"/>
                  <a:pt x="390525" y="0"/>
                </a:cubicBezTo>
                <a:cubicBezTo>
                  <a:pt x="606206" y="0"/>
                  <a:pt x="781050" y="174844"/>
                  <a:pt x="781050" y="390525"/>
                </a:cubicBezTo>
                <a:close/>
              </a:path>
            </a:pathLst>
          </a:custGeom>
          <a:solidFill>
            <a:srgbClr val="FFFFFF"/>
          </a:solidFill>
          <a:ln w="4763" cap="flat">
            <a:noFill/>
            <a:prstDash val="solid"/>
            <a:miter/>
          </a:ln>
        </p:spPr>
        <p:txBody>
          <a:bodyPr rtlCol="0" anchor="ctr"/>
          <a:lstStyle/>
          <a:p>
            <a:endParaRPr lang="ru-RU"/>
          </a:p>
        </p:txBody>
      </p:sp>
      <p:sp>
        <p:nvSpPr>
          <p:cNvPr id="65" name="Полилиния: фигура 64">
            <a:extLst>
              <a:ext uri="{FF2B5EF4-FFF2-40B4-BE49-F238E27FC236}">
                <a16:creationId xmlns:a16="http://schemas.microsoft.com/office/drawing/2014/main" id="{F2DD400D-F95D-4FA3-A7A3-4C64AFEBF53C}"/>
              </a:ext>
            </a:extLst>
          </p:cNvPr>
          <p:cNvSpPr/>
          <p:nvPr/>
        </p:nvSpPr>
        <p:spPr>
          <a:xfrm>
            <a:off x="9883759" y="4307681"/>
            <a:ext cx="1631965" cy="4762"/>
          </a:xfrm>
          <a:custGeom>
            <a:avLst/>
            <a:gdLst>
              <a:gd name="connsiteX0" fmla="*/ 0 w 1631965"/>
              <a:gd name="connsiteY0" fmla="*/ 0 h 4762"/>
              <a:gd name="connsiteX1" fmla="*/ 1631966 w 1631965"/>
              <a:gd name="connsiteY1" fmla="*/ 0 h 4762"/>
            </a:gdLst>
            <a:ahLst/>
            <a:cxnLst>
              <a:cxn ang="0">
                <a:pos x="connsiteX0" y="connsiteY0"/>
              </a:cxn>
              <a:cxn ang="0">
                <a:pos x="connsiteX1" y="connsiteY1"/>
              </a:cxn>
            </a:cxnLst>
            <a:rect l="l" t="t" r="r" b="b"/>
            <a:pathLst>
              <a:path w="1631965" h="4762">
                <a:moveTo>
                  <a:pt x="0" y="0"/>
                </a:moveTo>
                <a:lnTo>
                  <a:pt x="1631966" y="0"/>
                </a:lnTo>
              </a:path>
            </a:pathLst>
          </a:custGeom>
          <a:ln w="4763" cap="flat">
            <a:solidFill>
              <a:srgbClr val="B4BBC5"/>
            </a:solidFill>
            <a:prstDash val="solid"/>
            <a:miter/>
          </a:ln>
        </p:spPr>
        <p:txBody>
          <a:bodyPr rtlCol="0" anchor="ctr"/>
          <a:lstStyle/>
          <a:p>
            <a:endParaRPr lang="ru-RU"/>
          </a:p>
        </p:txBody>
      </p:sp>
      <p:sp>
        <p:nvSpPr>
          <p:cNvPr id="66" name="Полилиния: фигура 65">
            <a:extLst>
              <a:ext uri="{FF2B5EF4-FFF2-40B4-BE49-F238E27FC236}">
                <a16:creationId xmlns:a16="http://schemas.microsoft.com/office/drawing/2014/main" id="{3E62D492-8EA6-4B0D-A867-889509D1496C}"/>
              </a:ext>
            </a:extLst>
          </p:cNvPr>
          <p:cNvSpPr/>
          <p:nvPr/>
        </p:nvSpPr>
        <p:spPr>
          <a:xfrm>
            <a:off x="9883759" y="4926806"/>
            <a:ext cx="1631965" cy="4762"/>
          </a:xfrm>
          <a:custGeom>
            <a:avLst/>
            <a:gdLst>
              <a:gd name="connsiteX0" fmla="*/ 0 w 1631965"/>
              <a:gd name="connsiteY0" fmla="*/ 0 h 4762"/>
              <a:gd name="connsiteX1" fmla="*/ 1631966 w 1631965"/>
              <a:gd name="connsiteY1" fmla="*/ 0 h 4762"/>
            </a:gdLst>
            <a:ahLst/>
            <a:cxnLst>
              <a:cxn ang="0">
                <a:pos x="connsiteX0" y="connsiteY0"/>
              </a:cxn>
              <a:cxn ang="0">
                <a:pos x="connsiteX1" y="connsiteY1"/>
              </a:cxn>
            </a:cxnLst>
            <a:rect l="l" t="t" r="r" b="b"/>
            <a:pathLst>
              <a:path w="1631965" h="4762">
                <a:moveTo>
                  <a:pt x="0" y="0"/>
                </a:moveTo>
                <a:lnTo>
                  <a:pt x="1631966" y="0"/>
                </a:lnTo>
              </a:path>
            </a:pathLst>
          </a:custGeom>
          <a:ln w="4763" cap="flat">
            <a:solidFill>
              <a:srgbClr val="B4BBC5"/>
            </a:solidFill>
            <a:prstDash val="solid"/>
            <a:miter/>
          </a:ln>
        </p:spPr>
        <p:txBody>
          <a:bodyPr rtlCol="0" anchor="ctr"/>
          <a:lstStyle/>
          <a:p>
            <a:endParaRPr lang="ru-RU"/>
          </a:p>
        </p:txBody>
      </p:sp>
      <p:sp>
        <p:nvSpPr>
          <p:cNvPr id="67" name="Полилиния: фигура 66">
            <a:extLst>
              <a:ext uri="{FF2B5EF4-FFF2-40B4-BE49-F238E27FC236}">
                <a16:creationId xmlns:a16="http://schemas.microsoft.com/office/drawing/2014/main" id="{25E97527-8415-46C8-9CD3-BC999E2D4EC8}"/>
              </a:ext>
            </a:extLst>
          </p:cNvPr>
          <p:cNvSpPr/>
          <p:nvPr/>
        </p:nvSpPr>
        <p:spPr>
          <a:xfrm>
            <a:off x="9883759" y="5545931"/>
            <a:ext cx="1631965" cy="4762"/>
          </a:xfrm>
          <a:custGeom>
            <a:avLst/>
            <a:gdLst>
              <a:gd name="connsiteX0" fmla="*/ 0 w 1631965"/>
              <a:gd name="connsiteY0" fmla="*/ 0 h 4762"/>
              <a:gd name="connsiteX1" fmla="*/ 1631966 w 1631965"/>
              <a:gd name="connsiteY1" fmla="*/ 0 h 4762"/>
            </a:gdLst>
            <a:ahLst/>
            <a:cxnLst>
              <a:cxn ang="0">
                <a:pos x="connsiteX0" y="connsiteY0"/>
              </a:cxn>
              <a:cxn ang="0">
                <a:pos x="connsiteX1" y="connsiteY1"/>
              </a:cxn>
            </a:cxnLst>
            <a:rect l="l" t="t" r="r" b="b"/>
            <a:pathLst>
              <a:path w="1631965" h="4762">
                <a:moveTo>
                  <a:pt x="0" y="0"/>
                </a:moveTo>
                <a:lnTo>
                  <a:pt x="1631966" y="0"/>
                </a:lnTo>
              </a:path>
            </a:pathLst>
          </a:custGeom>
          <a:ln w="4763" cap="flat">
            <a:solidFill>
              <a:srgbClr val="B4BBC5"/>
            </a:solidFill>
            <a:prstDash val="solid"/>
            <a:miter/>
          </a:ln>
        </p:spPr>
        <p:txBody>
          <a:bodyPr rtlCol="0" anchor="ctr"/>
          <a:lstStyle/>
          <a:p>
            <a:endParaRPr lang="ru-RU"/>
          </a:p>
        </p:txBody>
      </p:sp>
      <p:sp>
        <p:nvSpPr>
          <p:cNvPr id="68" name="Полилиния: фигура 67">
            <a:extLst>
              <a:ext uri="{FF2B5EF4-FFF2-40B4-BE49-F238E27FC236}">
                <a16:creationId xmlns:a16="http://schemas.microsoft.com/office/drawing/2014/main" id="{FB546EFA-CA5F-4699-A3D1-AD1018D58625}"/>
              </a:ext>
            </a:extLst>
          </p:cNvPr>
          <p:cNvSpPr/>
          <p:nvPr/>
        </p:nvSpPr>
        <p:spPr>
          <a:xfrm>
            <a:off x="9883759" y="6165056"/>
            <a:ext cx="1631965" cy="4762"/>
          </a:xfrm>
          <a:custGeom>
            <a:avLst/>
            <a:gdLst>
              <a:gd name="connsiteX0" fmla="*/ 0 w 1631965"/>
              <a:gd name="connsiteY0" fmla="*/ 0 h 4762"/>
              <a:gd name="connsiteX1" fmla="*/ 1631966 w 1631965"/>
              <a:gd name="connsiteY1" fmla="*/ 0 h 4762"/>
            </a:gdLst>
            <a:ahLst/>
            <a:cxnLst>
              <a:cxn ang="0">
                <a:pos x="connsiteX0" y="connsiteY0"/>
              </a:cxn>
              <a:cxn ang="0">
                <a:pos x="connsiteX1" y="connsiteY1"/>
              </a:cxn>
            </a:cxnLst>
            <a:rect l="l" t="t" r="r" b="b"/>
            <a:pathLst>
              <a:path w="1631965" h="4762">
                <a:moveTo>
                  <a:pt x="0" y="0"/>
                </a:moveTo>
                <a:lnTo>
                  <a:pt x="1631966" y="0"/>
                </a:lnTo>
              </a:path>
            </a:pathLst>
          </a:custGeom>
          <a:ln w="4763" cap="flat">
            <a:solidFill>
              <a:srgbClr val="B4BBC5"/>
            </a:solidFill>
            <a:prstDash val="solid"/>
            <a:miter/>
          </a:ln>
        </p:spPr>
        <p:txBody>
          <a:bodyPr rtlCol="0" anchor="ctr"/>
          <a:lstStyle/>
          <a:p>
            <a:endParaRPr lang="ru-RU"/>
          </a:p>
        </p:txBody>
      </p:sp>
      <p:sp>
        <p:nvSpPr>
          <p:cNvPr id="73" name="Object 4" descr="preencoded.png">
            <a:extLst>
              <a:ext uri="{FF2B5EF4-FFF2-40B4-BE49-F238E27FC236}">
                <a16:creationId xmlns:a16="http://schemas.microsoft.com/office/drawing/2014/main" id="{01287716-822D-41E6-8EA2-C6159542FAD8}"/>
              </a:ext>
            </a:extLst>
          </p:cNvPr>
          <p:cNvSpPr/>
          <p:nvPr/>
        </p:nvSpPr>
        <p:spPr>
          <a:xfrm>
            <a:off x="428625" y="4307681"/>
            <a:ext cx="4429124" cy="0"/>
          </a:xfrm>
          <a:custGeom>
            <a:avLst/>
            <a:gdLst>
              <a:gd name="connsiteX0" fmla="*/ 0 w 4429124"/>
              <a:gd name="connsiteY0" fmla="*/ 0 h 0"/>
              <a:gd name="connsiteX1" fmla="*/ 4429125 w 4429124"/>
              <a:gd name="connsiteY1" fmla="*/ 0 h 0"/>
            </a:gdLst>
            <a:ahLst/>
            <a:cxnLst>
              <a:cxn ang="0">
                <a:pos x="connsiteX0" y="connsiteY0"/>
              </a:cxn>
              <a:cxn ang="0">
                <a:pos x="connsiteX1" y="connsiteY1"/>
              </a:cxn>
            </a:cxnLst>
            <a:rect l="l" t="t" r="r" b="b"/>
            <a:pathLst>
              <a:path w="4429124">
                <a:moveTo>
                  <a:pt x="0" y="0"/>
                </a:moveTo>
                <a:lnTo>
                  <a:pt x="4429125" y="0"/>
                </a:lnTo>
              </a:path>
            </a:pathLst>
          </a:custGeom>
          <a:ln w="4763" cap="flat">
            <a:solidFill>
              <a:srgbClr val="B4BBC5"/>
            </a:solidFill>
            <a:prstDash val="solid"/>
            <a:miter/>
          </a:ln>
        </p:spPr>
        <p:txBody>
          <a:bodyPr rtlCol="0" anchor="ctr"/>
          <a:lstStyle/>
          <a:p>
            <a:endParaRPr lang="ru-RU"/>
          </a:p>
        </p:txBody>
      </p:sp>
      <p:sp>
        <p:nvSpPr>
          <p:cNvPr id="72" name="Object 5" descr="preencoded.png">
            <a:extLst>
              <a:ext uri="{FF2B5EF4-FFF2-40B4-BE49-F238E27FC236}">
                <a16:creationId xmlns:a16="http://schemas.microsoft.com/office/drawing/2014/main" id="{2AF2AD43-ADE4-4DF8-92BE-A6615783C43C}"/>
              </a:ext>
            </a:extLst>
          </p:cNvPr>
          <p:cNvSpPr/>
          <p:nvPr/>
        </p:nvSpPr>
        <p:spPr>
          <a:xfrm>
            <a:off x="428625" y="4926806"/>
            <a:ext cx="4429124" cy="0"/>
          </a:xfrm>
          <a:custGeom>
            <a:avLst/>
            <a:gdLst>
              <a:gd name="connsiteX0" fmla="*/ 0 w 4429124"/>
              <a:gd name="connsiteY0" fmla="*/ 0 h 0"/>
              <a:gd name="connsiteX1" fmla="*/ 4429125 w 4429124"/>
              <a:gd name="connsiteY1" fmla="*/ 0 h 0"/>
            </a:gdLst>
            <a:ahLst/>
            <a:cxnLst>
              <a:cxn ang="0">
                <a:pos x="connsiteX0" y="connsiteY0"/>
              </a:cxn>
              <a:cxn ang="0">
                <a:pos x="connsiteX1" y="connsiteY1"/>
              </a:cxn>
            </a:cxnLst>
            <a:rect l="l" t="t" r="r" b="b"/>
            <a:pathLst>
              <a:path w="4429124">
                <a:moveTo>
                  <a:pt x="0" y="0"/>
                </a:moveTo>
                <a:lnTo>
                  <a:pt x="4429125" y="0"/>
                </a:lnTo>
              </a:path>
            </a:pathLst>
          </a:custGeom>
          <a:ln w="4763" cap="flat">
            <a:solidFill>
              <a:srgbClr val="B4BBC5"/>
            </a:solidFill>
            <a:prstDash val="solid"/>
            <a:miter/>
          </a:ln>
        </p:spPr>
        <p:txBody>
          <a:bodyPr rtlCol="0" anchor="ctr"/>
          <a:lstStyle/>
          <a:p>
            <a:endParaRPr lang="ru-RU"/>
          </a:p>
        </p:txBody>
      </p:sp>
      <p:sp>
        <p:nvSpPr>
          <p:cNvPr id="70" name="Object 6" descr="preencoded.png">
            <a:extLst>
              <a:ext uri="{FF2B5EF4-FFF2-40B4-BE49-F238E27FC236}">
                <a16:creationId xmlns:a16="http://schemas.microsoft.com/office/drawing/2014/main" id="{63E48150-7466-43EA-AE9B-3F5ADBF6AB5A}"/>
              </a:ext>
            </a:extLst>
          </p:cNvPr>
          <p:cNvSpPr/>
          <p:nvPr/>
        </p:nvSpPr>
        <p:spPr>
          <a:xfrm>
            <a:off x="428625" y="5545931"/>
            <a:ext cx="4429124" cy="0"/>
          </a:xfrm>
          <a:custGeom>
            <a:avLst/>
            <a:gdLst>
              <a:gd name="connsiteX0" fmla="*/ 0 w 4429124"/>
              <a:gd name="connsiteY0" fmla="*/ 0 h 0"/>
              <a:gd name="connsiteX1" fmla="*/ 4429125 w 4429124"/>
              <a:gd name="connsiteY1" fmla="*/ 0 h 0"/>
            </a:gdLst>
            <a:ahLst/>
            <a:cxnLst>
              <a:cxn ang="0">
                <a:pos x="connsiteX0" y="connsiteY0"/>
              </a:cxn>
              <a:cxn ang="0">
                <a:pos x="connsiteX1" y="connsiteY1"/>
              </a:cxn>
            </a:cxnLst>
            <a:rect l="l" t="t" r="r" b="b"/>
            <a:pathLst>
              <a:path w="4429124">
                <a:moveTo>
                  <a:pt x="0" y="0"/>
                </a:moveTo>
                <a:lnTo>
                  <a:pt x="4429125" y="0"/>
                </a:lnTo>
              </a:path>
            </a:pathLst>
          </a:custGeom>
          <a:ln w="4763" cap="flat">
            <a:solidFill>
              <a:srgbClr val="B4BBC5"/>
            </a:solidFill>
            <a:prstDash val="solid"/>
            <a:miter/>
          </a:ln>
        </p:spPr>
        <p:txBody>
          <a:bodyPr rtlCol="0" anchor="ctr"/>
          <a:lstStyle/>
          <a:p>
            <a:endParaRPr lang="ru-RU"/>
          </a:p>
        </p:txBody>
      </p:sp>
      <p:sp>
        <p:nvSpPr>
          <p:cNvPr id="71" name="Object 7" descr="preencoded.png">
            <a:extLst>
              <a:ext uri="{FF2B5EF4-FFF2-40B4-BE49-F238E27FC236}">
                <a16:creationId xmlns:a16="http://schemas.microsoft.com/office/drawing/2014/main" id="{D6F85C40-5339-463C-B8EA-0940A59A23F9}"/>
              </a:ext>
            </a:extLst>
          </p:cNvPr>
          <p:cNvSpPr/>
          <p:nvPr/>
        </p:nvSpPr>
        <p:spPr>
          <a:xfrm>
            <a:off x="428625" y="6165056"/>
            <a:ext cx="4429124" cy="0"/>
          </a:xfrm>
          <a:custGeom>
            <a:avLst/>
            <a:gdLst>
              <a:gd name="connsiteX0" fmla="*/ 0 w 4429124"/>
              <a:gd name="connsiteY0" fmla="*/ 0 h 0"/>
              <a:gd name="connsiteX1" fmla="*/ 4429125 w 4429124"/>
              <a:gd name="connsiteY1" fmla="*/ 0 h 0"/>
            </a:gdLst>
            <a:ahLst/>
            <a:cxnLst>
              <a:cxn ang="0">
                <a:pos x="connsiteX0" y="connsiteY0"/>
              </a:cxn>
              <a:cxn ang="0">
                <a:pos x="connsiteX1" y="connsiteY1"/>
              </a:cxn>
            </a:cxnLst>
            <a:rect l="l" t="t" r="r" b="b"/>
            <a:pathLst>
              <a:path w="4429124">
                <a:moveTo>
                  <a:pt x="0" y="0"/>
                </a:moveTo>
                <a:lnTo>
                  <a:pt x="4429125" y="0"/>
                </a:lnTo>
              </a:path>
            </a:pathLst>
          </a:custGeom>
          <a:ln w="4763" cap="flat">
            <a:solidFill>
              <a:srgbClr val="B4BBC5"/>
            </a:solidFill>
            <a:prstDash val="solid"/>
            <a:miter/>
          </a:ln>
        </p:spPr>
        <p:txBody>
          <a:bodyPr rtlCol="0" anchor="ctr"/>
          <a:lstStyle/>
          <a:p>
            <a:endParaRPr lang="ru-RU"/>
          </a:p>
        </p:txBody>
      </p:sp>
      <p:sp>
        <p:nvSpPr>
          <p:cNvPr id="35" name="Текст 21">
            <a:extLst>
              <a:ext uri="{FF2B5EF4-FFF2-40B4-BE49-F238E27FC236}">
                <a16:creationId xmlns:a16="http://schemas.microsoft.com/office/drawing/2014/main" id="{7C077795-09B8-4135-853F-1D7B035289B9}"/>
              </a:ext>
            </a:extLst>
          </p:cNvPr>
          <p:cNvSpPr>
            <a:spLocks noGrp="1"/>
          </p:cNvSpPr>
          <p:nvPr>
            <p:ph type="body" sz="quarter" idx="20" hasCustomPrompt="1"/>
          </p:nvPr>
        </p:nvSpPr>
        <p:spPr>
          <a:xfrm>
            <a:off x="7770020" y="762000"/>
            <a:ext cx="3836193" cy="835659"/>
          </a:xfrm>
          <a:prstGeom prst="rect">
            <a:avLst/>
          </a:prstGeom>
        </p:spPr>
        <p:txBody>
          <a:bodyPr/>
          <a:lstStyle>
            <a:lvl1pPr marL="0" indent="0">
              <a:lnSpc>
                <a:spcPts val="1800"/>
              </a:lnSpc>
              <a:spcBef>
                <a:spcPts val="0"/>
              </a:spcBef>
              <a:buNone/>
              <a:defRPr sz="1300" spc="-10" baseline="0">
                <a:solidFill>
                  <a:schemeClr val="accent5"/>
                </a:solidFill>
              </a:defRPr>
            </a:lvl1pPr>
            <a:lvl2pPr>
              <a:defRPr sz="1400"/>
            </a:lvl2pPr>
            <a:lvl3pPr>
              <a:defRPr sz="1400"/>
            </a:lvl3pPr>
            <a:lvl4pPr>
              <a:defRPr sz="1400"/>
            </a:lvl4pPr>
            <a:lvl5pPr>
              <a:defRPr sz="1400"/>
            </a:lvl5pPr>
          </a:lstStyle>
          <a:p>
            <a:pPr lvl="0"/>
            <a:r>
              <a:rPr lang="ru-RU" dirty="0"/>
              <a:t>Вступительное слово или описание.</a:t>
            </a:r>
          </a:p>
        </p:txBody>
      </p:sp>
      <p:sp>
        <p:nvSpPr>
          <p:cNvPr id="36" name="Текст 10">
            <a:extLst>
              <a:ext uri="{FF2B5EF4-FFF2-40B4-BE49-F238E27FC236}">
                <a16:creationId xmlns:a16="http://schemas.microsoft.com/office/drawing/2014/main" id="{6D5D6EF6-C5DF-432A-BF58-653B1B2493C4}"/>
              </a:ext>
            </a:extLst>
          </p:cNvPr>
          <p:cNvSpPr>
            <a:spLocks noGrp="1"/>
          </p:cNvSpPr>
          <p:nvPr>
            <p:ph type="body" sz="quarter" idx="40" hasCustomPrompt="1"/>
          </p:nvPr>
        </p:nvSpPr>
        <p:spPr>
          <a:xfrm>
            <a:off x="336627" y="683259"/>
            <a:ext cx="5759373" cy="914400"/>
          </a:xfrm>
          <a:prstGeom prst="rect">
            <a:avLst/>
          </a:prstGeom>
        </p:spPr>
        <p:txBody>
          <a:bodyPr/>
          <a:lstStyle>
            <a:lvl1pPr marL="0" indent="0">
              <a:lnSpc>
                <a:spcPts val="3200"/>
              </a:lnSpc>
              <a:spcBef>
                <a:spcPts val="0"/>
              </a:spcBef>
              <a:buNone/>
              <a:defRPr sz="3600" spc="-100" baseline="0">
                <a:ln w="12700">
                  <a:noFill/>
                </a:ln>
                <a:solidFill>
                  <a:schemeClr val="tx1"/>
                </a:solidFill>
                <a:latin typeface="+mj-lt"/>
              </a:defRPr>
            </a:lvl1pPr>
          </a:lstStyle>
          <a:p>
            <a:pPr lvl="0"/>
            <a:r>
              <a:rPr lang="ru-RU" dirty="0"/>
              <a:t>Изменения прогнозов рынка</a:t>
            </a:r>
          </a:p>
        </p:txBody>
      </p:sp>
      <p:grpSp>
        <p:nvGrpSpPr>
          <p:cNvPr id="37" name="Группа 36">
            <a:extLst>
              <a:ext uri="{FF2B5EF4-FFF2-40B4-BE49-F238E27FC236}">
                <a16:creationId xmlns:a16="http://schemas.microsoft.com/office/drawing/2014/main" id="{8CF336C4-CB32-4F14-B2B2-C8BD9C1837DF}"/>
              </a:ext>
            </a:extLst>
          </p:cNvPr>
          <p:cNvGrpSpPr/>
          <p:nvPr userDrawn="1"/>
        </p:nvGrpSpPr>
        <p:grpSpPr>
          <a:xfrm>
            <a:off x="428625" y="238125"/>
            <a:ext cx="802728" cy="244915"/>
            <a:chOff x="428625" y="238125"/>
            <a:chExt cx="802728" cy="244915"/>
          </a:xfrm>
        </p:grpSpPr>
        <p:sp>
          <p:nvSpPr>
            <p:cNvPr id="38" name="Полилиния: фигура 37">
              <a:extLst>
                <a:ext uri="{FF2B5EF4-FFF2-40B4-BE49-F238E27FC236}">
                  <a16:creationId xmlns:a16="http://schemas.microsoft.com/office/drawing/2014/main" id="{5C3FA842-6276-46DC-91BC-9A061C1DE674}"/>
                </a:ext>
              </a:extLst>
            </p:cNvPr>
            <p:cNvSpPr/>
            <p:nvPr/>
          </p:nvSpPr>
          <p:spPr>
            <a:xfrm>
              <a:off x="548259" y="331338"/>
              <a:ext cx="98412" cy="109280"/>
            </a:xfrm>
            <a:custGeom>
              <a:avLst/>
              <a:gdLst>
                <a:gd name="connsiteX0" fmla="*/ 72042 w 98412"/>
                <a:gd name="connsiteY0" fmla="*/ 109281 h 109280"/>
                <a:gd name="connsiteX1" fmla="*/ 49530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50173 w 98412"/>
                <a:gd name="connsiteY7" fmla="*/ 35355 h 109280"/>
                <a:gd name="connsiteX8" fmla="*/ 71395 w 98412"/>
                <a:gd name="connsiteY8" fmla="*/ 0 h 109280"/>
                <a:gd name="connsiteX9" fmla="*/ 97769 w 98412"/>
                <a:gd name="connsiteY9" fmla="*/ 0 h 109280"/>
                <a:gd name="connsiteX10" fmla="*/ 63679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9530" y="71354"/>
                  </a:lnTo>
                  <a:lnTo>
                    <a:pt x="27018" y="109281"/>
                  </a:lnTo>
                  <a:lnTo>
                    <a:pt x="643" y="109281"/>
                  </a:lnTo>
                  <a:lnTo>
                    <a:pt x="34733" y="52712"/>
                  </a:lnTo>
                  <a:lnTo>
                    <a:pt x="0" y="0"/>
                  </a:lnTo>
                  <a:lnTo>
                    <a:pt x="27661" y="0"/>
                  </a:lnTo>
                  <a:lnTo>
                    <a:pt x="50173" y="35355"/>
                  </a:lnTo>
                  <a:lnTo>
                    <a:pt x="71395" y="0"/>
                  </a:lnTo>
                  <a:lnTo>
                    <a:pt x="97769" y="0"/>
                  </a:lnTo>
                  <a:lnTo>
                    <a:pt x="63679" y="53998"/>
                  </a:lnTo>
                  <a:lnTo>
                    <a:pt x="98412" y="109281"/>
                  </a:lnTo>
                  <a:lnTo>
                    <a:pt x="72042" y="109281"/>
                  </a:lnTo>
                  <a:close/>
                </a:path>
              </a:pathLst>
            </a:custGeom>
            <a:solidFill>
              <a:srgbClr val="000000"/>
            </a:solidFill>
            <a:ln w="4763" cap="flat">
              <a:noFill/>
              <a:prstDash val="solid"/>
              <a:miter/>
            </a:ln>
          </p:spPr>
          <p:txBody>
            <a:bodyPr rtlCol="0" anchor="ctr"/>
            <a:lstStyle/>
            <a:p>
              <a:endParaRPr lang="ru-RU"/>
            </a:p>
          </p:txBody>
        </p:sp>
        <p:sp>
          <p:nvSpPr>
            <p:cNvPr id="39" name="Полилиния: фигура 38">
              <a:extLst>
                <a:ext uri="{FF2B5EF4-FFF2-40B4-BE49-F238E27FC236}">
                  <a16:creationId xmlns:a16="http://schemas.microsoft.com/office/drawing/2014/main" id="{2C7FEBA0-5207-41F9-A352-C11DC46C08BB}"/>
                </a:ext>
              </a:extLst>
            </p:cNvPr>
            <p:cNvSpPr/>
            <p:nvPr/>
          </p:nvSpPr>
          <p:spPr>
            <a:xfrm>
              <a:off x="651176" y="331979"/>
              <a:ext cx="81691" cy="110566"/>
            </a:xfrm>
            <a:custGeom>
              <a:avLst/>
              <a:gdLst>
                <a:gd name="connsiteX0" fmla="*/ 81691 w 81691"/>
                <a:gd name="connsiteY0" fmla="*/ 71354 h 110566"/>
                <a:gd name="connsiteX1" fmla="*/ 39881 w 81691"/>
                <a:gd name="connsiteY1" fmla="*/ 110567 h 110566"/>
                <a:gd name="connsiteX2" fmla="*/ 0 w 81691"/>
                <a:gd name="connsiteY2" fmla="*/ 73925 h 110566"/>
                <a:gd name="connsiteX3" fmla="*/ 22512 w 81691"/>
                <a:gd name="connsiteY3" fmla="*/ 73925 h 110566"/>
                <a:gd name="connsiteX4" fmla="*/ 42453 w 81691"/>
                <a:gd name="connsiteY4" fmla="*/ 89354 h 110566"/>
                <a:gd name="connsiteX5" fmla="*/ 59179 w 81691"/>
                <a:gd name="connsiteY5" fmla="*/ 71354 h 110566"/>
                <a:gd name="connsiteX6" fmla="*/ 39881 w 81691"/>
                <a:gd name="connsiteY6" fmla="*/ 53998 h 110566"/>
                <a:gd name="connsiteX7" fmla="*/ 21869 w 81691"/>
                <a:gd name="connsiteY7" fmla="*/ 62997 h 110566"/>
                <a:gd name="connsiteX8" fmla="*/ 0 w 81691"/>
                <a:gd name="connsiteY8" fmla="*/ 62997 h 110566"/>
                <a:gd name="connsiteX9" fmla="*/ 7720 w 81691"/>
                <a:gd name="connsiteY9" fmla="*/ 0 h 110566"/>
                <a:gd name="connsiteX10" fmla="*/ 78472 w 81691"/>
                <a:gd name="connsiteY10" fmla="*/ 0 h 110566"/>
                <a:gd name="connsiteX11" fmla="*/ 75900 w 81691"/>
                <a:gd name="connsiteY11" fmla="*/ 21214 h 110566"/>
                <a:gd name="connsiteX12" fmla="*/ 25089 w 81691"/>
                <a:gd name="connsiteY12" fmla="*/ 21214 h 110566"/>
                <a:gd name="connsiteX13" fmla="*/ 23160 w 81691"/>
                <a:gd name="connsiteY13" fmla="*/ 42427 h 110566"/>
                <a:gd name="connsiteX14" fmla="*/ 44382 w 81691"/>
                <a:gd name="connsiteY14" fmla="*/ 35999 h 110566"/>
                <a:gd name="connsiteX15" fmla="*/ 81691 w 81691"/>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91" h="110566">
                  <a:moveTo>
                    <a:pt x="81691" y="71354"/>
                  </a:moveTo>
                  <a:cubicBezTo>
                    <a:pt x="81691" y="95139"/>
                    <a:pt x="63679" y="110567"/>
                    <a:pt x="39881" y="110567"/>
                  </a:cubicBezTo>
                  <a:cubicBezTo>
                    <a:pt x="19298" y="110567"/>
                    <a:pt x="1291" y="98996"/>
                    <a:pt x="0" y="73925"/>
                  </a:cubicBezTo>
                  <a:lnTo>
                    <a:pt x="22512" y="73925"/>
                  </a:lnTo>
                  <a:cubicBezTo>
                    <a:pt x="23803" y="84853"/>
                    <a:pt x="32804" y="89354"/>
                    <a:pt x="42453" y="89354"/>
                  </a:cubicBezTo>
                  <a:cubicBezTo>
                    <a:pt x="54031" y="89354"/>
                    <a:pt x="59179" y="81639"/>
                    <a:pt x="59179" y="71354"/>
                  </a:cubicBezTo>
                  <a:cubicBezTo>
                    <a:pt x="59179" y="60426"/>
                    <a:pt x="51459" y="53998"/>
                    <a:pt x="39881" y="53998"/>
                  </a:cubicBezTo>
                  <a:cubicBezTo>
                    <a:pt x="30875" y="53998"/>
                    <a:pt x="24446" y="58498"/>
                    <a:pt x="21869" y="62997"/>
                  </a:cubicBezTo>
                  <a:lnTo>
                    <a:pt x="0" y="62997"/>
                  </a:lnTo>
                  <a:lnTo>
                    <a:pt x="7720" y="0"/>
                  </a:lnTo>
                  <a:lnTo>
                    <a:pt x="78472" y="0"/>
                  </a:lnTo>
                  <a:lnTo>
                    <a:pt x="75900" y="21214"/>
                  </a:lnTo>
                  <a:lnTo>
                    <a:pt x="25089" y="21214"/>
                  </a:lnTo>
                  <a:lnTo>
                    <a:pt x="23160" y="42427"/>
                  </a:lnTo>
                  <a:cubicBezTo>
                    <a:pt x="23160" y="42427"/>
                    <a:pt x="28304" y="35999"/>
                    <a:pt x="44382" y="35999"/>
                  </a:cubicBezTo>
                  <a:cubicBezTo>
                    <a:pt x="64965" y="35356"/>
                    <a:pt x="81691" y="48212"/>
                    <a:pt x="81691" y="71354"/>
                  </a:cubicBezTo>
                  <a:close/>
                </a:path>
              </a:pathLst>
            </a:custGeom>
            <a:solidFill>
              <a:srgbClr val="000000"/>
            </a:solidFill>
            <a:ln w="4763" cap="flat">
              <a:noFill/>
              <a:prstDash val="solid"/>
              <a:miter/>
            </a:ln>
          </p:spPr>
          <p:txBody>
            <a:bodyPr rtlCol="0" anchor="ctr"/>
            <a:lstStyle/>
            <a:p>
              <a:endParaRPr lang="ru-RU"/>
            </a:p>
          </p:txBody>
        </p:sp>
        <p:sp>
          <p:nvSpPr>
            <p:cNvPr id="40" name="Полилиния: фигура 39">
              <a:extLst>
                <a:ext uri="{FF2B5EF4-FFF2-40B4-BE49-F238E27FC236}">
                  <a16:creationId xmlns:a16="http://schemas.microsoft.com/office/drawing/2014/main" id="{25BE2C7F-F3A9-4386-A6EA-0E72DBEDD0ED}"/>
                </a:ext>
              </a:extLst>
            </p:cNvPr>
            <p:cNvSpPr/>
            <p:nvPr/>
          </p:nvSpPr>
          <p:spPr>
            <a:xfrm>
              <a:off x="428625" y="238125"/>
              <a:ext cx="225123" cy="201848"/>
            </a:xfrm>
            <a:custGeom>
              <a:avLst/>
              <a:gdLst>
                <a:gd name="connsiteX0" fmla="*/ 225123 w 225123"/>
                <a:gd name="connsiteY0" fmla="*/ 79711 h 201848"/>
                <a:gd name="connsiteX1" fmla="*/ 95841 w 225123"/>
                <a:gd name="connsiteY1" fmla="*/ 0 h 201848"/>
                <a:gd name="connsiteX2" fmla="*/ 0 w 225123"/>
                <a:gd name="connsiteY2" fmla="*/ 0 h 201848"/>
                <a:gd name="connsiteX3" fmla="*/ 12864 w 225123"/>
                <a:gd name="connsiteY3" fmla="*/ 87425 h 201848"/>
                <a:gd name="connsiteX4" fmla="*/ 106775 w 225123"/>
                <a:gd name="connsiteY4" fmla="*/ 201849 h 201848"/>
                <a:gd name="connsiteX5" fmla="*/ 108704 w 225123"/>
                <a:gd name="connsiteY5" fmla="*/ 199920 h 201848"/>
                <a:gd name="connsiteX6" fmla="*/ 107418 w 225123"/>
                <a:gd name="connsiteY6" fmla="*/ 198634 h 201848"/>
                <a:gd name="connsiteX7" fmla="*/ 59174 w 225123"/>
                <a:gd name="connsiteY7" fmla="*/ 82925 h 201848"/>
                <a:gd name="connsiteX8" fmla="*/ 53388 w 225123"/>
                <a:gd name="connsiteY8" fmla="*/ 43070 h 201848"/>
                <a:gd name="connsiteX9" fmla="*/ 108061 w 225123"/>
                <a:gd name="connsiteY9" fmla="*/ 43070 h 201848"/>
                <a:gd name="connsiteX10" fmla="*/ 221909 w 225123"/>
                <a:gd name="connsiteY10" fmla="*/ 80996 h 201848"/>
                <a:gd name="connsiteX11" fmla="*/ 223195 w 225123"/>
                <a:gd name="connsiteY11" fmla="*/ 81639 h 201848"/>
                <a:gd name="connsiteX12" fmla="*/ 225123 w 225123"/>
                <a:gd name="connsiteY12" fmla="*/ 79711 h 201848"/>
                <a:gd name="connsiteX13" fmla="*/ 225123 w 225123"/>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3" h="201848">
                  <a:moveTo>
                    <a:pt x="225123" y="79711"/>
                  </a:moveTo>
                  <a:cubicBezTo>
                    <a:pt x="212903" y="32784"/>
                    <a:pt x="174955" y="0"/>
                    <a:pt x="95841" y="0"/>
                  </a:cubicBezTo>
                  <a:lnTo>
                    <a:pt x="0" y="0"/>
                  </a:lnTo>
                  <a:lnTo>
                    <a:pt x="12864" y="87425"/>
                  </a:lnTo>
                  <a:cubicBezTo>
                    <a:pt x="22512" y="167136"/>
                    <a:pt x="52745" y="192206"/>
                    <a:pt x="106775" y="201849"/>
                  </a:cubicBezTo>
                  <a:cubicBezTo>
                    <a:pt x="106775" y="201849"/>
                    <a:pt x="108704" y="201849"/>
                    <a:pt x="108704" y="199920"/>
                  </a:cubicBezTo>
                  <a:cubicBezTo>
                    <a:pt x="108704" y="199277"/>
                    <a:pt x="108061" y="198634"/>
                    <a:pt x="107418" y="198634"/>
                  </a:cubicBezTo>
                  <a:cubicBezTo>
                    <a:pt x="71395" y="183206"/>
                    <a:pt x="66894" y="133709"/>
                    <a:pt x="59174" y="82925"/>
                  </a:cubicBezTo>
                  <a:lnTo>
                    <a:pt x="53388" y="43070"/>
                  </a:lnTo>
                  <a:lnTo>
                    <a:pt x="108061" y="43070"/>
                  </a:lnTo>
                  <a:cubicBezTo>
                    <a:pt x="158229" y="43070"/>
                    <a:pt x="197468" y="42427"/>
                    <a:pt x="221909" y="80996"/>
                  </a:cubicBezTo>
                  <a:cubicBezTo>
                    <a:pt x="222552" y="81639"/>
                    <a:pt x="222552" y="81639"/>
                    <a:pt x="223195" y="81639"/>
                  </a:cubicBezTo>
                  <a:cubicBezTo>
                    <a:pt x="224480" y="82282"/>
                    <a:pt x="225123" y="80996"/>
                    <a:pt x="225123" y="79711"/>
                  </a:cubicBezTo>
                  <a:cubicBezTo>
                    <a:pt x="225123" y="80354"/>
                    <a:pt x="225123" y="79711"/>
                    <a:pt x="225123" y="79711"/>
                  </a:cubicBezTo>
                  <a:close/>
                </a:path>
              </a:pathLst>
            </a:custGeom>
            <a:solidFill>
              <a:srgbClr val="5FAF2D"/>
            </a:solidFill>
            <a:ln w="4763" cap="flat">
              <a:noFill/>
              <a:prstDash val="solid"/>
              <a:miter/>
            </a:ln>
          </p:spPr>
          <p:txBody>
            <a:bodyPr rtlCol="0" anchor="ctr"/>
            <a:lstStyle/>
            <a:p>
              <a:endParaRPr lang="ru-RU"/>
            </a:p>
          </p:txBody>
        </p:sp>
        <p:sp>
          <p:nvSpPr>
            <p:cNvPr id="41" name="Полилиния: фигура 40">
              <a:extLst>
                <a:ext uri="{FF2B5EF4-FFF2-40B4-BE49-F238E27FC236}">
                  <a16:creationId xmlns:a16="http://schemas.microsoft.com/office/drawing/2014/main" id="{B5B43847-4825-47D0-8DC5-58F91D42F2FF}"/>
                </a:ext>
              </a:extLst>
            </p:cNvPr>
            <p:cNvSpPr/>
            <p:nvPr/>
          </p:nvSpPr>
          <p:spPr>
            <a:xfrm>
              <a:off x="750231" y="326836"/>
              <a:ext cx="112708" cy="116994"/>
            </a:xfrm>
            <a:custGeom>
              <a:avLst/>
              <a:gdLst>
                <a:gd name="connsiteX0" fmla="*/ 112562 w 112708"/>
                <a:gd name="connsiteY0" fmla="*/ 56569 h 116994"/>
                <a:gd name="connsiteX1" fmla="*/ 57245 w 112708"/>
                <a:gd name="connsiteY1" fmla="*/ 116995 h 116994"/>
                <a:gd name="connsiteX2" fmla="*/ 0 w 112708"/>
                <a:gd name="connsiteY2" fmla="*/ 58497 h 116994"/>
                <a:gd name="connsiteX3" fmla="*/ 57888 w 112708"/>
                <a:gd name="connsiteY3" fmla="*/ 0 h 116994"/>
                <a:gd name="connsiteX4" fmla="*/ 111276 w 112708"/>
                <a:gd name="connsiteY4" fmla="*/ 37284 h 116994"/>
                <a:gd name="connsiteX5" fmla="*/ 97126 w 112708"/>
                <a:gd name="connsiteY5" fmla="*/ 37284 h 116994"/>
                <a:gd name="connsiteX6" fmla="*/ 57888 w 112708"/>
                <a:gd name="connsiteY6" fmla="*/ 12856 h 116994"/>
                <a:gd name="connsiteX7" fmla="*/ 13506 w 112708"/>
                <a:gd name="connsiteY7" fmla="*/ 58497 h 116994"/>
                <a:gd name="connsiteX8" fmla="*/ 57888 w 112708"/>
                <a:gd name="connsiteY8" fmla="*/ 104138 h 116994"/>
                <a:gd name="connsiteX9" fmla="*/ 99055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53" y="116995"/>
                    <a:pt x="57245" y="116995"/>
                  </a:cubicBezTo>
                  <a:cubicBezTo>
                    <a:pt x="25089" y="116995"/>
                    <a:pt x="0" y="92567"/>
                    <a:pt x="0" y="58497"/>
                  </a:cubicBezTo>
                  <a:cubicBezTo>
                    <a:pt x="0" y="25070"/>
                    <a:pt x="25089" y="0"/>
                    <a:pt x="57888" y="0"/>
                  </a:cubicBezTo>
                  <a:cubicBezTo>
                    <a:pt x="83620" y="0"/>
                    <a:pt x="103561" y="14785"/>
                    <a:pt x="111276" y="37284"/>
                  </a:cubicBezTo>
                  <a:lnTo>
                    <a:pt x="97126" y="37284"/>
                  </a:lnTo>
                  <a:cubicBezTo>
                    <a:pt x="90049" y="22499"/>
                    <a:pt x="75900" y="12856"/>
                    <a:pt x="57888" y="12856"/>
                  </a:cubicBezTo>
                  <a:cubicBezTo>
                    <a:pt x="32161" y="12856"/>
                    <a:pt x="13506" y="32141"/>
                    <a:pt x="13506" y="58497"/>
                  </a:cubicBezTo>
                  <a:cubicBezTo>
                    <a:pt x="13506" y="84211"/>
                    <a:pt x="31518" y="104138"/>
                    <a:pt x="57888" y="104138"/>
                  </a:cubicBezTo>
                  <a:cubicBezTo>
                    <a:pt x="80400" y="104138"/>
                    <a:pt x="97126" y="89996"/>
                    <a:pt x="99055" y="67497"/>
                  </a:cubicBezTo>
                  <a:lnTo>
                    <a:pt x="55316" y="67497"/>
                  </a:lnTo>
                  <a:lnTo>
                    <a:pt x="55316" y="55926"/>
                  </a:lnTo>
                  <a:lnTo>
                    <a:pt x="112562" y="56569"/>
                  </a:lnTo>
                  <a:close/>
                </a:path>
              </a:pathLst>
            </a:custGeom>
            <a:solidFill>
              <a:srgbClr val="000000"/>
            </a:solidFill>
            <a:ln w="4763" cap="flat">
              <a:noFill/>
              <a:prstDash val="solid"/>
              <a:miter/>
            </a:ln>
          </p:spPr>
          <p:txBody>
            <a:bodyPr rtlCol="0" anchor="ctr"/>
            <a:lstStyle/>
            <a:p>
              <a:endParaRPr lang="ru-RU"/>
            </a:p>
          </p:txBody>
        </p:sp>
        <p:sp>
          <p:nvSpPr>
            <p:cNvPr id="42" name="Полилиния: фигура 41">
              <a:extLst>
                <a:ext uri="{FF2B5EF4-FFF2-40B4-BE49-F238E27FC236}">
                  <a16:creationId xmlns:a16="http://schemas.microsoft.com/office/drawing/2014/main" id="{0C6C9E40-3941-4051-8B97-B2857EC331BC}"/>
                </a:ext>
              </a:extLst>
            </p:cNvPr>
            <p:cNvSpPr/>
            <p:nvPr/>
          </p:nvSpPr>
          <p:spPr>
            <a:xfrm>
              <a:off x="880800" y="351903"/>
              <a:ext cx="50815" cy="89353"/>
            </a:xfrm>
            <a:custGeom>
              <a:avLst/>
              <a:gdLst>
                <a:gd name="connsiteX0" fmla="*/ 50816 w 50815"/>
                <a:gd name="connsiteY0" fmla="*/ 0 h 89353"/>
                <a:gd name="connsiteX1" fmla="*/ 50816 w 50815"/>
                <a:gd name="connsiteY1" fmla="*/ 13499 h 89353"/>
                <a:gd name="connsiteX2" fmla="*/ 45025 w 50815"/>
                <a:gd name="connsiteY2" fmla="*/ 12857 h 89353"/>
                <a:gd name="connsiteX3" fmla="*/ 13511 w 50815"/>
                <a:gd name="connsiteY3" fmla="*/ 47569 h 89353"/>
                <a:gd name="connsiteX4" fmla="*/ 13511 w 50815"/>
                <a:gd name="connsiteY4" fmla="*/ 89354 h 89353"/>
                <a:gd name="connsiteX5" fmla="*/ 0 w 50815"/>
                <a:gd name="connsiteY5" fmla="*/ 89354 h 89353"/>
                <a:gd name="connsiteX6" fmla="*/ 0 w 50815"/>
                <a:gd name="connsiteY6" fmla="*/ 1929 h 89353"/>
                <a:gd name="connsiteX7" fmla="*/ 13511 w 50815"/>
                <a:gd name="connsiteY7" fmla="*/ 1929 h 89353"/>
                <a:gd name="connsiteX8" fmla="*/ 13511 w 50815"/>
                <a:gd name="connsiteY8" fmla="*/ 21857 h 89353"/>
                <a:gd name="connsiteX9" fmla="*/ 45025 w 50815"/>
                <a:gd name="connsiteY9" fmla="*/ 0 h 89353"/>
                <a:gd name="connsiteX10" fmla="*/ 50816 w 50815"/>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5" h="89353">
                  <a:moveTo>
                    <a:pt x="50816" y="0"/>
                  </a:moveTo>
                  <a:lnTo>
                    <a:pt x="50816" y="13499"/>
                  </a:lnTo>
                  <a:cubicBezTo>
                    <a:pt x="49530" y="13499"/>
                    <a:pt x="47601" y="12857"/>
                    <a:pt x="45025" y="12857"/>
                  </a:cubicBezTo>
                  <a:cubicBezTo>
                    <a:pt x="26375" y="12857"/>
                    <a:pt x="13511" y="25070"/>
                    <a:pt x="13511" y="47569"/>
                  </a:cubicBezTo>
                  <a:lnTo>
                    <a:pt x="13511" y="89354"/>
                  </a:lnTo>
                  <a:lnTo>
                    <a:pt x="0" y="89354"/>
                  </a:lnTo>
                  <a:lnTo>
                    <a:pt x="0" y="1929"/>
                  </a:lnTo>
                  <a:lnTo>
                    <a:pt x="13511" y="1929"/>
                  </a:lnTo>
                  <a:lnTo>
                    <a:pt x="13511" y="21857"/>
                  </a:lnTo>
                  <a:cubicBezTo>
                    <a:pt x="18655" y="8357"/>
                    <a:pt x="29589" y="0"/>
                    <a:pt x="45025" y="0"/>
                  </a:cubicBezTo>
                  <a:cubicBezTo>
                    <a:pt x="47601" y="0"/>
                    <a:pt x="49530" y="0"/>
                    <a:pt x="50816" y="0"/>
                  </a:cubicBezTo>
                  <a:close/>
                </a:path>
              </a:pathLst>
            </a:custGeom>
            <a:solidFill>
              <a:srgbClr val="000000"/>
            </a:solidFill>
            <a:ln w="4763" cap="flat">
              <a:noFill/>
              <a:prstDash val="solid"/>
              <a:miter/>
            </a:ln>
          </p:spPr>
          <p:txBody>
            <a:bodyPr rtlCol="0" anchor="ctr"/>
            <a:lstStyle/>
            <a:p>
              <a:endParaRPr lang="ru-RU"/>
            </a:p>
          </p:txBody>
        </p:sp>
        <p:sp>
          <p:nvSpPr>
            <p:cNvPr id="43" name="Полилиния: фигура 42">
              <a:extLst>
                <a:ext uri="{FF2B5EF4-FFF2-40B4-BE49-F238E27FC236}">
                  <a16:creationId xmlns:a16="http://schemas.microsoft.com/office/drawing/2014/main" id="{73469D20-39D6-4714-846B-232B866A9A65}"/>
                </a:ext>
              </a:extLst>
            </p:cNvPr>
            <p:cNvSpPr/>
            <p:nvPr/>
          </p:nvSpPr>
          <p:spPr>
            <a:xfrm>
              <a:off x="938693"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1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36" y="92568"/>
                    <a:pt x="0" y="72640"/>
                    <a:pt x="0" y="46284"/>
                  </a:cubicBezTo>
                  <a:cubicBezTo>
                    <a:pt x="0" y="19928"/>
                    <a:pt x="20579" y="0"/>
                    <a:pt x="45668" y="0"/>
                  </a:cubicBezTo>
                  <a:cubicBezTo>
                    <a:pt x="70752" y="0"/>
                    <a:pt x="91335" y="19285"/>
                    <a:pt x="91335" y="46284"/>
                  </a:cubicBezTo>
                  <a:close/>
                  <a:moveTo>
                    <a:pt x="12864" y="46284"/>
                  </a:moveTo>
                  <a:cubicBezTo>
                    <a:pt x="12864" y="65569"/>
                    <a:pt x="27013" y="79711"/>
                    <a:pt x="45025" y="79711"/>
                  </a:cubicBezTo>
                  <a:cubicBezTo>
                    <a:pt x="63032" y="79711"/>
                    <a:pt x="77181" y="65569"/>
                    <a:pt x="77181" y="46284"/>
                  </a:cubicBezTo>
                  <a:cubicBezTo>
                    <a:pt x="77181" y="26999"/>
                    <a:pt x="63032" y="12857"/>
                    <a:pt x="45025" y="12857"/>
                  </a:cubicBezTo>
                  <a:cubicBezTo>
                    <a:pt x="27656" y="12857"/>
                    <a:pt x="12864" y="26356"/>
                    <a:pt x="12864" y="46284"/>
                  </a:cubicBezTo>
                  <a:close/>
                </a:path>
              </a:pathLst>
            </a:custGeom>
            <a:solidFill>
              <a:srgbClr val="000000"/>
            </a:solidFill>
            <a:ln w="4763" cap="flat">
              <a:noFill/>
              <a:prstDash val="solid"/>
              <a:miter/>
            </a:ln>
          </p:spPr>
          <p:txBody>
            <a:bodyPr rtlCol="0" anchor="ctr"/>
            <a:lstStyle/>
            <a:p>
              <a:endParaRPr lang="ru-RU"/>
            </a:p>
          </p:txBody>
        </p:sp>
        <p:sp>
          <p:nvSpPr>
            <p:cNvPr id="44" name="Полилиния: фигура 43">
              <a:extLst>
                <a:ext uri="{FF2B5EF4-FFF2-40B4-BE49-F238E27FC236}">
                  <a16:creationId xmlns:a16="http://schemas.microsoft.com/office/drawing/2014/main" id="{AB8AD9AE-9F64-41A0-9D68-FF49AC00E38E}"/>
                </a:ext>
              </a:extLst>
            </p:cNvPr>
            <p:cNvSpPr/>
            <p:nvPr/>
          </p:nvSpPr>
          <p:spPr>
            <a:xfrm>
              <a:off x="1046106" y="353838"/>
              <a:ext cx="76542" cy="90638"/>
            </a:xfrm>
            <a:custGeom>
              <a:avLst/>
              <a:gdLst>
                <a:gd name="connsiteX0" fmla="*/ 76543 w 76542"/>
                <a:gd name="connsiteY0" fmla="*/ 0 h 90638"/>
                <a:gd name="connsiteX1" fmla="*/ 76543 w 76542"/>
                <a:gd name="connsiteY1" fmla="*/ 88710 h 90638"/>
                <a:gd name="connsiteX2" fmla="*/ 63036 w 76542"/>
                <a:gd name="connsiteY2" fmla="*/ 88710 h 90638"/>
                <a:gd name="connsiteX3" fmla="*/ 63036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6 w 76542"/>
                <a:gd name="connsiteY10" fmla="*/ 45641 h 90638"/>
                <a:gd name="connsiteX11" fmla="*/ 63036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6" y="88710"/>
                  </a:lnTo>
                  <a:lnTo>
                    <a:pt x="63036" y="71354"/>
                  </a:lnTo>
                  <a:cubicBezTo>
                    <a:pt x="57245" y="82925"/>
                    <a:pt x="46954"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5" y="77782"/>
                    <a:pt x="63036" y="64926"/>
                    <a:pt x="63036" y="45641"/>
                  </a:cubicBezTo>
                  <a:lnTo>
                    <a:pt x="63036" y="0"/>
                  </a:lnTo>
                  <a:lnTo>
                    <a:pt x="76543" y="0"/>
                  </a:lnTo>
                  <a:close/>
                </a:path>
              </a:pathLst>
            </a:custGeom>
            <a:solidFill>
              <a:srgbClr val="000000"/>
            </a:solidFill>
            <a:ln w="4763" cap="flat">
              <a:noFill/>
              <a:prstDash val="solid"/>
              <a:miter/>
            </a:ln>
          </p:spPr>
          <p:txBody>
            <a:bodyPr rtlCol="0" anchor="ctr"/>
            <a:lstStyle/>
            <a:p>
              <a:endParaRPr lang="ru-RU"/>
            </a:p>
          </p:txBody>
        </p:sp>
        <p:sp>
          <p:nvSpPr>
            <p:cNvPr id="45" name="Полилиния: фигура 44">
              <a:extLst>
                <a:ext uri="{FF2B5EF4-FFF2-40B4-BE49-F238E27FC236}">
                  <a16:creationId xmlns:a16="http://schemas.microsoft.com/office/drawing/2014/main" id="{67B9015B-FF25-4ABE-841A-4EF70B7B2E9E}"/>
                </a:ext>
              </a:extLst>
            </p:cNvPr>
            <p:cNvSpPr/>
            <p:nvPr/>
          </p:nvSpPr>
          <p:spPr>
            <a:xfrm>
              <a:off x="1142590" y="351903"/>
              <a:ext cx="88763" cy="131137"/>
            </a:xfrm>
            <a:custGeom>
              <a:avLst/>
              <a:gdLst>
                <a:gd name="connsiteX0" fmla="*/ 88763 w 88763"/>
                <a:gd name="connsiteY0" fmla="*/ 46284 h 131137"/>
                <a:gd name="connsiteX1" fmla="*/ 46953 w 88763"/>
                <a:gd name="connsiteY1" fmla="*/ 92568 h 131137"/>
                <a:gd name="connsiteX2" fmla="*/ 12864 w 88763"/>
                <a:gd name="connsiteY2" fmla="*/ 72640 h 131137"/>
                <a:gd name="connsiteX3" fmla="*/ 12864 w 88763"/>
                <a:gd name="connsiteY3" fmla="*/ 131137 h 131137"/>
                <a:gd name="connsiteX4" fmla="*/ 0 w 88763"/>
                <a:gd name="connsiteY4" fmla="*/ 131137 h 131137"/>
                <a:gd name="connsiteX5" fmla="*/ 0 w 88763"/>
                <a:gd name="connsiteY5" fmla="*/ 1929 h 131137"/>
                <a:gd name="connsiteX6" fmla="*/ 13506 w 88763"/>
                <a:gd name="connsiteY6" fmla="*/ 1929 h 131137"/>
                <a:gd name="connsiteX7" fmla="*/ 13506 w 88763"/>
                <a:gd name="connsiteY7" fmla="*/ 19928 h 131137"/>
                <a:gd name="connsiteX8" fmla="*/ 47596 w 88763"/>
                <a:gd name="connsiteY8" fmla="*/ 0 h 131137"/>
                <a:gd name="connsiteX9" fmla="*/ 88763 w 88763"/>
                <a:gd name="connsiteY9" fmla="*/ 46284 h 131137"/>
                <a:gd name="connsiteX10" fmla="*/ 75257 w 88763"/>
                <a:gd name="connsiteY10" fmla="*/ 46284 h 131137"/>
                <a:gd name="connsiteX11" fmla="*/ 44382 w 88763"/>
                <a:gd name="connsiteY11" fmla="*/ 12857 h 131137"/>
                <a:gd name="connsiteX12" fmla="*/ 12221 w 88763"/>
                <a:gd name="connsiteY12" fmla="*/ 46284 h 131137"/>
                <a:gd name="connsiteX13" fmla="*/ 44382 w 88763"/>
                <a:gd name="connsiteY13" fmla="*/ 79711 h 131137"/>
                <a:gd name="connsiteX14" fmla="*/ 75257 w 88763"/>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63" h="131137">
                  <a:moveTo>
                    <a:pt x="88763" y="46284"/>
                  </a:moveTo>
                  <a:cubicBezTo>
                    <a:pt x="88763" y="73282"/>
                    <a:pt x="71395" y="92568"/>
                    <a:pt x="46953" y="92568"/>
                  </a:cubicBezTo>
                  <a:cubicBezTo>
                    <a:pt x="31518" y="92568"/>
                    <a:pt x="19941" y="84853"/>
                    <a:pt x="12864" y="72640"/>
                  </a:cubicBezTo>
                  <a:lnTo>
                    <a:pt x="12864" y="131137"/>
                  </a:lnTo>
                  <a:lnTo>
                    <a:pt x="0" y="131137"/>
                  </a:lnTo>
                  <a:lnTo>
                    <a:pt x="0" y="1929"/>
                  </a:lnTo>
                  <a:lnTo>
                    <a:pt x="13506" y="1929"/>
                  </a:lnTo>
                  <a:lnTo>
                    <a:pt x="13506" y="19928"/>
                  </a:lnTo>
                  <a:cubicBezTo>
                    <a:pt x="20583" y="7714"/>
                    <a:pt x="32161" y="0"/>
                    <a:pt x="47596" y="0"/>
                  </a:cubicBezTo>
                  <a:cubicBezTo>
                    <a:pt x="71395" y="0"/>
                    <a:pt x="88763" y="19285"/>
                    <a:pt x="88763" y="46284"/>
                  </a:cubicBezTo>
                  <a:close/>
                  <a:moveTo>
                    <a:pt x="75257" y="46284"/>
                  </a:moveTo>
                  <a:cubicBezTo>
                    <a:pt x="75257" y="26999"/>
                    <a:pt x="62394" y="12857"/>
                    <a:pt x="44382" y="12857"/>
                  </a:cubicBezTo>
                  <a:cubicBezTo>
                    <a:pt x="26370" y="12857"/>
                    <a:pt x="12221" y="26999"/>
                    <a:pt x="12221" y="46284"/>
                  </a:cubicBezTo>
                  <a:cubicBezTo>
                    <a:pt x="12221" y="65569"/>
                    <a:pt x="25727" y="79711"/>
                    <a:pt x="44382" y="79711"/>
                  </a:cubicBezTo>
                  <a:cubicBezTo>
                    <a:pt x="63036" y="79711"/>
                    <a:pt x="75257" y="65569"/>
                    <a:pt x="75257" y="46284"/>
                  </a:cubicBezTo>
                  <a:close/>
                </a:path>
              </a:pathLst>
            </a:custGeom>
            <a:solidFill>
              <a:srgbClr val="000000"/>
            </a:solidFill>
            <a:ln w="4763" cap="flat">
              <a:noFill/>
              <a:prstDash val="solid"/>
              <a:miter/>
            </a:ln>
          </p:spPr>
          <p:txBody>
            <a:bodyPr rtlCol="0" anchor="ctr"/>
            <a:lstStyle/>
            <a:p>
              <a:endParaRPr lang="ru-RU"/>
            </a:p>
          </p:txBody>
        </p:sp>
      </p:grpSp>
      <p:sp>
        <p:nvSpPr>
          <p:cNvPr id="46" name="Овал 45">
            <a:extLst>
              <a:ext uri="{FF2B5EF4-FFF2-40B4-BE49-F238E27FC236}">
                <a16:creationId xmlns:a16="http://schemas.microsoft.com/office/drawing/2014/main" id="{188539B4-95FE-4E63-9578-B161F7C8BBAA}"/>
              </a:ext>
            </a:extLst>
          </p:cNvPr>
          <p:cNvSpPr/>
          <p:nvPr userDrawn="1"/>
        </p:nvSpPr>
        <p:spPr>
          <a:xfrm>
            <a:off x="11668125" y="238125"/>
            <a:ext cx="285750" cy="285750"/>
          </a:xfrm>
          <a:prstGeom prst="ellipse">
            <a:avLst/>
          </a:prstGeom>
          <a:solidFill>
            <a:srgbClr val="5FAF2D"/>
          </a:solidFill>
          <a:ln w="4763" cap="flat">
            <a:noFill/>
            <a:prstDash val="solid"/>
            <a:miter/>
          </a:ln>
        </p:spPr>
        <p:txBody>
          <a:bodyPr rtlCol="0" anchor="ctr"/>
          <a:lstStyle/>
          <a:p>
            <a:endParaRPr lang="ru-RU"/>
          </a:p>
        </p:txBody>
      </p:sp>
      <p:sp>
        <p:nvSpPr>
          <p:cNvPr id="47" name="Номер слайда 6">
            <a:extLst>
              <a:ext uri="{FF2B5EF4-FFF2-40B4-BE49-F238E27FC236}">
                <a16:creationId xmlns:a16="http://schemas.microsoft.com/office/drawing/2014/main" id="{3C093D6F-6C95-43AD-AAF0-1761F589DD5C}"/>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
        <p:nvSpPr>
          <p:cNvPr id="49" name="Текст 21">
            <a:extLst>
              <a:ext uri="{FF2B5EF4-FFF2-40B4-BE49-F238E27FC236}">
                <a16:creationId xmlns:a16="http://schemas.microsoft.com/office/drawing/2014/main" id="{33A9AD42-D50C-4F5D-884A-A1482B0BA793}"/>
              </a:ext>
            </a:extLst>
          </p:cNvPr>
          <p:cNvSpPr>
            <a:spLocks noGrp="1"/>
          </p:cNvSpPr>
          <p:nvPr>
            <p:ph type="body" sz="quarter" idx="23" hasCustomPrompt="1"/>
          </p:nvPr>
        </p:nvSpPr>
        <p:spPr>
          <a:xfrm>
            <a:off x="347268" y="2119631"/>
            <a:ext cx="4653357" cy="461962"/>
          </a:xfrm>
          <a:prstGeom prst="rect">
            <a:avLst/>
          </a:prstGeom>
        </p:spPr>
        <p:txBody>
          <a:bodyPr/>
          <a:lstStyle>
            <a:lvl1pPr marL="0" indent="0">
              <a:lnSpc>
                <a:spcPts val="1400"/>
              </a:lnSpc>
              <a:spcBef>
                <a:spcPts val="0"/>
              </a:spcBef>
              <a:buNone/>
              <a:defRPr sz="1100" spc="-20" baseline="0">
                <a:solidFill>
                  <a:schemeClr val="tx1"/>
                </a:solidFill>
                <a:latin typeface="+mj-lt"/>
              </a:defRPr>
            </a:lvl1pPr>
            <a:lvl2pPr>
              <a:defRPr sz="1400"/>
            </a:lvl2pPr>
            <a:lvl3pPr>
              <a:defRPr sz="1400"/>
            </a:lvl3pPr>
            <a:lvl4pPr>
              <a:defRPr sz="1400"/>
            </a:lvl4pPr>
            <a:lvl5pPr>
              <a:defRPr sz="1400"/>
            </a:lvl5pPr>
          </a:lstStyle>
          <a:p>
            <a:pPr lvl="0"/>
            <a:r>
              <a:rPr lang="ru-RU" dirty="0">
                <a:effectLst/>
              </a:rPr>
              <a:t>Магазины у дома и универсамы (</a:t>
            </a:r>
            <a:r>
              <a:rPr lang="ru-RU" dirty="0" err="1">
                <a:effectLst/>
              </a:rPr>
              <a:t>proximity</a:t>
            </a:r>
            <a:r>
              <a:rPr lang="ru-RU" dirty="0">
                <a:effectLst/>
              </a:rPr>
              <a:t>)</a:t>
            </a:r>
          </a:p>
        </p:txBody>
      </p:sp>
      <p:sp>
        <p:nvSpPr>
          <p:cNvPr id="69" name="Текст 21">
            <a:extLst>
              <a:ext uri="{FF2B5EF4-FFF2-40B4-BE49-F238E27FC236}">
                <a16:creationId xmlns:a16="http://schemas.microsoft.com/office/drawing/2014/main" id="{E4B9FCF8-BF5D-4403-8F2C-3FD7B8DECD3E}"/>
              </a:ext>
            </a:extLst>
          </p:cNvPr>
          <p:cNvSpPr>
            <a:spLocks noGrp="1"/>
          </p:cNvSpPr>
          <p:nvPr>
            <p:ph type="body" sz="quarter" idx="41" hasCustomPrompt="1"/>
          </p:nvPr>
        </p:nvSpPr>
        <p:spPr>
          <a:xfrm>
            <a:off x="347269" y="3808699"/>
            <a:ext cx="2572716" cy="461962"/>
          </a:xfrm>
          <a:prstGeom prst="rect">
            <a:avLst/>
          </a:prstGeom>
        </p:spPr>
        <p:txBody>
          <a:bodyPr/>
          <a:lstStyle>
            <a:lvl1pPr marL="0" indent="0">
              <a:lnSpc>
                <a:spcPts val="1300"/>
              </a:lnSpc>
              <a:spcBef>
                <a:spcPts val="0"/>
              </a:spcBef>
              <a:buNone/>
              <a:defRPr sz="1000" spc="-20" baseline="0">
                <a:solidFill>
                  <a:schemeClr val="tx1"/>
                </a:solidFill>
                <a:latin typeface="+mj-lt"/>
              </a:defRPr>
            </a:lvl1pPr>
            <a:lvl2pPr>
              <a:defRPr sz="1400"/>
            </a:lvl2pPr>
            <a:lvl3pPr>
              <a:defRPr sz="1400"/>
            </a:lvl3pPr>
            <a:lvl4pPr>
              <a:defRPr sz="1400"/>
            </a:lvl4pPr>
            <a:lvl5pPr>
              <a:defRPr sz="1400"/>
            </a:lvl5pPr>
          </a:lstStyle>
          <a:p>
            <a:pPr lvl="0"/>
            <a:r>
              <a:rPr lang="ru-RU" dirty="0">
                <a:effectLst/>
              </a:rPr>
              <a:t>Рост реального РТО продуктовой розницы в 2020 г. </a:t>
            </a:r>
          </a:p>
        </p:txBody>
      </p:sp>
      <p:sp>
        <p:nvSpPr>
          <p:cNvPr id="74" name="Текст 21">
            <a:extLst>
              <a:ext uri="{FF2B5EF4-FFF2-40B4-BE49-F238E27FC236}">
                <a16:creationId xmlns:a16="http://schemas.microsoft.com/office/drawing/2014/main" id="{8A7ED85C-13EF-4A89-ABC9-37A5E342DCC3}"/>
              </a:ext>
            </a:extLst>
          </p:cNvPr>
          <p:cNvSpPr>
            <a:spLocks noGrp="1"/>
          </p:cNvSpPr>
          <p:nvPr>
            <p:ph type="body" sz="quarter" idx="42" hasCustomPrompt="1"/>
          </p:nvPr>
        </p:nvSpPr>
        <p:spPr>
          <a:xfrm>
            <a:off x="347269" y="4614010"/>
            <a:ext cx="2572716" cy="269901"/>
          </a:xfrm>
          <a:prstGeom prst="rect">
            <a:avLst/>
          </a:prstGeom>
        </p:spPr>
        <p:txBody>
          <a:bodyPr/>
          <a:lstStyle>
            <a:lvl1pPr marL="0" indent="0">
              <a:lnSpc>
                <a:spcPts val="1300"/>
              </a:lnSpc>
              <a:spcBef>
                <a:spcPts val="0"/>
              </a:spcBef>
              <a:buNone/>
              <a:defRPr sz="1000" spc="-20" baseline="0">
                <a:solidFill>
                  <a:schemeClr val="tx1"/>
                </a:solidFill>
                <a:latin typeface="+mj-lt"/>
              </a:defRPr>
            </a:lvl1pPr>
            <a:lvl2pPr>
              <a:defRPr sz="1400"/>
            </a:lvl2pPr>
            <a:lvl3pPr>
              <a:defRPr sz="1400"/>
            </a:lvl3pPr>
            <a:lvl4pPr>
              <a:defRPr sz="1400"/>
            </a:lvl4pPr>
            <a:lvl5pPr>
              <a:defRPr sz="1400"/>
            </a:lvl5pPr>
          </a:lstStyle>
          <a:p>
            <a:pPr lvl="0"/>
            <a:r>
              <a:rPr lang="ru-RU" dirty="0">
                <a:effectLst/>
              </a:rPr>
              <a:t>Рост рынка e-</a:t>
            </a:r>
            <a:r>
              <a:rPr lang="ru-RU" dirty="0" err="1">
                <a:effectLst/>
              </a:rPr>
              <a:t>grocery</a:t>
            </a:r>
            <a:r>
              <a:rPr lang="ru-RU" dirty="0">
                <a:effectLst/>
              </a:rPr>
              <a:t> к 2023 г.</a:t>
            </a:r>
          </a:p>
        </p:txBody>
      </p:sp>
      <p:sp>
        <p:nvSpPr>
          <p:cNvPr id="75" name="Текст 21">
            <a:extLst>
              <a:ext uri="{FF2B5EF4-FFF2-40B4-BE49-F238E27FC236}">
                <a16:creationId xmlns:a16="http://schemas.microsoft.com/office/drawing/2014/main" id="{B342CFE2-CA52-4A1B-8683-F0F5D12DE529}"/>
              </a:ext>
            </a:extLst>
          </p:cNvPr>
          <p:cNvSpPr>
            <a:spLocks noGrp="1"/>
          </p:cNvSpPr>
          <p:nvPr>
            <p:ph type="body" sz="quarter" idx="43" hasCustomPrompt="1"/>
          </p:nvPr>
        </p:nvSpPr>
        <p:spPr>
          <a:xfrm>
            <a:off x="347269" y="5047598"/>
            <a:ext cx="2572716" cy="461962"/>
          </a:xfrm>
          <a:prstGeom prst="rect">
            <a:avLst/>
          </a:prstGeom>
        </p:spPr>
        <p:txBody>
          <a:bodyPr/>
          <a:lstStyle>
            <a:lvl1pPr marL="0" indent="0">
              <a:lnSpc>
                <a:spcPts val="1300"/>
              </a:lnSpc>
              <a:spcBef>
                <a:spcPts val="0"/>
              </a:spcBef>
              <a:buNone/>
              <a:defRPr sz="1000" spc="-20" baseline="0">
                <a:solidFill>
                  <a:schemeClr val="tx1"/>
                </a:solidFill>
                <a:latin typeface="+mj-lt"/>
              </a:defRPr>
            </a:lvl1pPr>
            <a:lvl2pPr>
              <a:defRPr sz="1400"/>
            </a:lvl2pPr>
            <a:lvl3pPr>
              <a:defRPr sz="1400"/>
            </a:lvl3pPr>
            <a:lvl4pPr>
              <a:defRPr sz="1400"/>
            </a:lvl4pPr>
            <a:lvl5pPr>
              <a:defRPr sz="1400"/>
            </a:lvl5pPr>
          </a:lstStyle>
          <a:p>
            <a:pPr lvl="0"/>
            <a:r>
              <a:rPr lang="ru-RU" dirty="0">
                <a:effectLst/>
              </a:rPr>
              <a:t>Рост рынка экспресс-доставки от новых игроков к 2023 г. </a:t>
            </a:r>
          </a:p>
        </p:txBody>
      </p:sp>
      <p:sp>
        <p:nvSpPr>
          <p:cNvPr id="76" name="Текст 21">
            <a:extLst>
              <a:ext uri="{FF2B5EF4-FFF2-40B4-BE49-F238E27FC236}">
                <a16:creationId xmlns:a16="http://schemas.microsoft.com/office/drawing/2014/main" id="{E4560A07-3E32-460D-BA27-659DABF75F44}"/>
              </a:ext>
            </a:extLst>
          </p:cNvPr>
          <p:cNvSpPr>
            <a:spLocks noGrp="1"/>
          </p:cNvSpPr>
          <p:nvPr>
            <p:ph type="body" sz="quarter" idx="44" hasCustomPrompt="1"/>
          </p:nvPr>
        </p:nvSpPr>
        <p:spPr>
          <a:xfrm>
            <a:off x="347269" y="5668578"/>
            <a:ext cx="2572716" cy="461962"/>
          </a:xfrm>
          <a:prstGeom prst="rect">
            <a:avLst/>
          </a:prstGeom>
        </p:spPr>
        <p:txBody>
          <a:bodyPr/>
          <a:lstStyle>
            <a:lvl1pPr marL="0" indent="0">
              <a:lnSpc>
                <a:spcPts val="1300"/>
              </a:lnSpc>
              <a:spcBef>
                <a:spcPts val="0"/>
              </a:spcBef>
              <a:buNone/>
              <a:defRPr sz="1000" spc="-20" baseline="0">
                <a:solidFill>
                  <a:schemeClr val="tx1"/>
                </a:solidFill>
                <a:latin typeface="+mj-lt"/>
              </a:defRPr>
            </a:lvl1pPr>
            <a:lvl2pPr>
              <a:defRPr sz="1400"/>
            </a:lvl2pPr>
            <a:lvl3pPr>
              <a:defRPr sz="1400"/>
            </a:lvl3pPr>
            <a:lvl4pPr>
              <a:defRPr sz="1400"/>
            </a:lvl4pPr>
            <a:lvl5pPr>
              <a:defRPr sz="1400"/>
            </a:lvl5pPr>
          </a:lstStyle>
          <a:p>
            <a:pPr lvl="0"/>
            <a:r>
              <a:rPr lang="ru-RU" dirty="0">
                <a:effectLst/>
              </a:rPr>
              <a:t>Доля супермаркетов в рынке продуктового ритейла к 2023 г.</a:t>
            </a:r>
          </a:p>
        </p:txBody>
      </p:sp>
      <p:sp>
        <p:nvSpPr>
          <p:cNvPr id="77" name="Текст 21">
            <a:extLst>
              <a:ext uri="{FF2B5EF4-FFF2-40B4-BE49-F238E27FC236}">
                <a16:creationId xmlns:a16="http://schemas.microsoft.com/office/drawing/2014/main" id="{3FD74E07-24A7-4265-AF7B-BF5191FCC045}"/>
              </a:ext>
            </a:extLst>
          </p:cNvPr>
          <p:cNvSpPr>
            <a:spLocks noGrp="1"/>
          </p:cNvSpPr>
          <p:nvPr>
            <p:ph type="body" sz="quarter" idx="45" hasCustomPrompt="1"/>
          </p:nvPr>
        </p:nvSpPr>
        <p:spPr>
          <a:xfrm>
            <a:off x="5666581" y="3827759"/>
            <a:ext cx="795339" cy="357111"/>
          </a:xfrm>
          <a:prstGeom prst="rect">
            <a:avLst/>
          </a:prstGeom>
        </p:spPr>
        <p:txBody>
          <a:bodyPr/>
          <a:lstStyle>
            <a:lvl1pPr marL="0" indent="0" algn="ctr">
              <a:lnSpc>
                <a:spcPct val="100000"/>
              </a:lnSpc>
              <a:spcBef>
                <a:spcPts val="0"/>
              </a:spcBef>
              <a:buNone/>
              <a:defRPr sz="1800" spc="-20" baseline="0">
                <a:solidFill>
                  <a:schemeClr val="tx2"/>
                </a:solidFill>
                <a:latin typeface="+mj-lt"/>
              </a:defRPr>
            </a:lvl1pPr>
            <a:lvl2pPr>
              <a:defRPr sz="1400"/>
            </a:lvl2pPr>
            <a:lvl3pPr>
              <a:defRPr sz="1400"/>
            </a:lvl3pPr>
            <a:lvl4pPr>
              <a:defRPr sz="1400"/>
            </a:lvl4pPr>
            <a:lvl5pPr>
              <a:defRPr sz="1400"/>
            </a:lvl5pPr>
          </a:lstStyle>
          <a:p>
            <a:pPr lvl="0"/>
            <a:r>
              <a:rPr lang="ru-RU" dirty="0">
                <a:effectLst/>
              </a:rPr>
              <a:t>ХХ%</a:t>
            </a:r>
          </a:p>
        </p:txBody>
      </p:sp>
      <p:sp>
        <p:nvSpPr>
          <p:cNvPr id="78" name="Текст 21">
            <a:extLst>
              <a:ext uri="{FF2B5EF4-FFF2-40B4-BE49-F238E27FC236}">
                <a16:creationId xmlns:a16="http://schemas.microsoft.com/office/drawing/2014/main" id="{D9023339-7A0F-47D9-A5C9-99C4DCE2BAAE}"/>
              </a:ext>
            </a:extLst>
          </p:cNvPr>
          <p:cNvSpPr>
            <a:spLocks noGrp="1"/>
          </p:cNvSpPr>
          <p:nvPr>
            <p:ph type="body" sz="quarter" idx="46" hasCustomPrompt="1"/>
          </p:nvPr>
        </p:nvSpPr>
        <p:spPr>
          <a:xfrm>
            <a:off x="5666581" y="4435454"/>
            <a:ext cx="795339" cy="357111"/>
          </a:xfrm>
          <a:prstGeom prst="rect">
            <a:avLst/>
          </a:prstGeom>
        </p:spPr>
        <p:txBody>
          <a:bodyPr/>
          <a:lstStyle>
            <a:lvl1pPr marL="0" indent="0" algn="ctr">
              <a:lnSpc>
                <a:spcPct val="100000"/>
              </a:lnSpc>
              <a:spcBef>
                <a:spcPts val="0"/>
              </a:spcBef>
              <a:buNone/>
              <a:defRPr sz="1800" spc="-20" baseline="0">
                <a:solidFill>
                  <a:schemeClr val="tx2"/>
                </a:solidFill>
                <a:latin typeface="+mj-lt"/>
              </a:defRPr>
            </a:lvl1pPr>
            <a:lvl2pPr>
              <a:defRPr sz="1400"/>
            </a:lvl2pPr>
            <a:lvl3pPr>
              <a:defRPr sz="1400"/>
            </a:lvl3pPr>
            <a:lvl4pPr>
              <a:defRPr sz="1400"/>
            </a:lvl4pPr>
            <a:lvl5pPr>
              <a:defRPr sz="1400"/>
            </a:lvl5pPr>
          </a:lstStyle>
          <a:p>
            <a:pPr lvl="0"/>
            <a:r>
              <a:rPr lang="ru-RU" dirty="0">
                <a:effectLst/>
              </a:rPr>
              <a:t>×ХХ</a:t>
            </a:r>
          </a:p>
        </p:txBody>
      </p:sp>
      <p:sp>
        <p:nvSpPr>
          <p:cNvPr id="79" name="Текст 21">
            <a:extLst>
              <a:ext uri="{FF2B5EF4-FFF2-40B4-BE49-F238E27FC236}">
                <a16:creationId xmlns:a16="http://schemas.microsoft.com/office/drawing/2014/main" id="{A92E8B73-E2A5-4A47-BD80-22EF0E7ED065}"/>
              </a:ext>
            </a:extLst>
          </p:cNvPr>
          <p:cNvSpPr>
            <a:spLocks noGrp="1"/>
          </p:cNvSpPr>
          <p:nvPr>
            <p:ph type="body" sz="quarter" idx="47" hasCustomPrompt="1"/>
          </p:nvPr>
        </p:nvSpPr>
        <p:spPr>
          <a:xfrm>
            <a:off x="5666581" y="5065641"/>
            <a:ext cx="795339" cy="357111"/>
          </a:xfrm>
          <a:prstGeom prst="rect">
            <a:avLst/>
          </a:prstGeom>
        </p:spPr>
        <p:txBody>
          <a:bodyPr/>
          <a:lstStyle>
            <a:lvl1pPr marL="0" indent="0" algn="ctr">
              <a:lnSpc>
                <a:spcPct val="100000"/>
              </a:lnSpc>
              <a:spcBef>
                <a:spcPts val="0"/>
              </a:spcBef>
              <a:buNone/>
              <a:defRPr sz="1800" spc="-20" baseline="0">
                <a:solidFill>
                  <a:schemeClr val="tx2"/>
                </a:solidFill>
                <a:latin typeface="+mj-lt"/>
              </a:defRPr>
            </a:lvl1pPr>
            <a:lvl2pPr>
              <a:defRPr sz="1400"/>
            </a:lvl2pPr>
            <a:lvl3pPr>
              <a:defRPr sz="1400"/>
            </a:lvl3pPr>
            <a:lvl4pPr>
              <a:defRPr sz="1400"/>
            </a:lvl4pPr>
            <a:lvl5pPr>
              <a:defRPr sz="1400"/>
            </a:lvl5pPr>
          </a:lstStyle>
          <a:p>
            <a:pPr lvl="0"/>
            <a:r>
              <a:rPr lang="ru-RU" dirty="0">
                <a:effectLst/>
              </a:rPr>
              <a:t>×ХХ</a:t>
            </a:r>
          </a:p>
        </p:txBody>
      </p:sp>
      <p:sp>
        <p:nvSpPr>
          <p:cNvPr id="80" name="Текст 21">
            <a:extLst>
              <a:ext uri="{FF2B5EF4-FFF2-40B4-BE49-F238E27FC236}">
                <a16:creationId xmlns:a16="http://schemas.microsoft.com/office/drawing/2014/main" id="{E770AC78-A1C6-4602-80CD-B1560D8647F8}"/>
              </a:ext>
            </a:extLst>
          </p:cNvPr>
          <p:cNvSpPr>
            <a:spLocks noGrp="1"/>
          </p:cNvSpPr>
          <p:nvPr>
            <p:ph type="body" sz="quarter" idx="48" hasCustomPrompt="1"/>
          </p:nvPr>
        </p:nvSpPr>
        <p:spPr>
          <a:xfrm>
            <a:off x="5666581" y="5680004"/>
            <a:ext cx="795339" cy="357111"/>
          </a:xfrm>
          <a:prstGeom prst="rect">
            <a:avLst/>
          </a:prstGeom>
        </p:spPr>
        <p:txBody>
          <a:bodyPr/>
          <a:lstStyle>
            <a:lvl1pPr marL="0" indent="0" algn="ctr">
              <a:lnSpc>
                <a:spcPct val="100000"/>
              </a:lnSpc>
              <a:spcBef>
                <a:spcPts val="0"/>
              </a:spcBef>
              <a:buNone/>
              <a:defRPr sz="1800" spc="-20" baseline="0">
                <a:solidFill>
                  <a:schemeClr val="tx2"/>
                </a:solidFill>
                <a:latin typeface="+mj-lt"/>
              </a:defRPr>
            </a:lvl1pPr>
            <a:lvl2pPr>
              <a:defRPr sz="1400"/>
            </a:lvl2pPr>
            <a:lvl3pPr>
              <a:defRPr sz="1400"/>
            </a:lvl3pPr>
            <a:lvl4pPr>
              <a:defRPr sz="1400"/>
            </a:lvl4pPr>
            <a:lvl5pPr>
              <a:defRPr sz="1400"/>
            </a:lvl5pPr>
          </a:lstStyle>
          <a:p>
            <a:pPr lvl="0"/>
            <a:r>
              <a:rPr lang="ru-RU" dirty="0">
                <a:effectLst/>
              </a:rPr>
              <a:t>ХХ%</a:t>
            </a:r>
          </a:p>
        </p:txBody>
      </p:sp>
      <p:sp>
        <p:nvSpPr>
          <p:cNvPr id="81" name="Текст 21">
            <a:extLst>
              <a:ext uri="{FF2B5EF4-FFF2-40B4-BE49-F238E27FC236}">
                <a16:creationId xmlns:a16="http://schemas.microsoft.com/office/drawing/2014/main" id="{6872B5F1-FD6C-4FC8-84E4-B36F01CB24D7}"/>
              </a:ext>
            </a:extLst>
          </p:cNvPr>
          <p:cNvSpPr>
            <a:spLocks noGrp="1"/>
          </p:cNvSpPr>
          <p:nvPr>
            <p:ph type="body" sz="quarter" idx="49" hasCustomPrompt="1"/>
          </p:nvPr>
        </p:nvSpPr>
        <p:spPr>
          <a:xfrm>
            <a:off x="7984330" y="3827759"/>
            <a:ext cx="795339" cy="357111"/>
          </a:xfrm>
          <a:prstGeom prst="rect">
            <a:avLst/>
          </a:prstGeom>
        </p:spPr>
        <p:txBody>
          <a:bodyPr/>
          <a:lstStyle>
            <a:lvl1pPr marL="0" indent="0" algn="ctr">
              <a:lnSpc>
                <a:spcPct val="100000"/>
              </a:lnSpc>
              <a:spcBef>
                <a:spcPts val="0"/>
              </a:spcBef>
              <a:buNone/>
              <a:defRPr sz="1800" spc="-20" baseline="0">
                <a:solidFill>
                  <a:schemeClr val="tx2"/>
                </a:solidFill>
                <a:latin typeface="+mj-lt"/>
              </a:defRPr>
            </a:lvl1pPr>
            <a:lvl2pPr>
              <a:defRPr sz="1400"/>
            </a:lvl2pPr>
            <a:lvl3pPr>
              <a:defRPr sz="1400"/>
            </a:lvl3pPr>
            <a:lvl4pPr>
              <a:defRPr sz="1400"/>
            </a:lvl4pPr>
            <a:lvl5pPr>
              <a:defRPr sz="1400"/>
            </a:lvl5pPr>
          </a:lstStyle>
          <a:p>
            <a:pPr lvl="0"/>
            <a:r>
              <a:rPr lang="ru-RU" dirty="0">
                <a:effectLst/>
              </a:rPr>
              <a:t>ХХ%</a:t>
            </a:r>
          </a:p>
        </p:txBody>
      </p:sp>
      <p:sp>
        <p:nvSpPr>
          <p:cNvPr id="82" name="Текст 21">
            <a:extLst>
              <a:ext uri="{FF2B5EF4-FFF2-40B4-BE49-F238E27FC236}">
                <a16:creationId xmlns:a16="http://schemas.microsoft.com/office/drawing/2014/main" id="{AB7F6698-8262-4FA8-87B8-BF6652DEAA52}"/>
              </a:ext>
            </a:extLst>
          </p:cNvPr>
          <p:cNvSpPr>
            <a:spLocks noGrp="1"/>
          </p:cNvSpPr>
          <p:nvPr>
            <p:ph type="body" sz="quarter" idx="50" hasCustomPrompt="1"/>
          </p:nvPr>
        </p:nvSpPr>
        <p:spPr>
          <a:xfrm>
            <a:off x="7984330" y="4435454"/>
            <a:ext cx="795339" cy="357111"/>
          </a:xfrm>
          <a:prstGeom prst="rect">
            <a:avLst/>
          </a:prstGeom>
        </p:spPr>
        <p:txBody>
          <a:bodyPr/>
          <a:lstStyle>
            <a:lvl1pPr marL="0" indent="0" algn="ctr">
              <a:lnSpc>
                <a:spcPct val="100000"/>
              </a:lnSpc>
              <a:spcBef>
                <a:spcPts val="0"/>
              </a:spcBef>
              <a:buNone/>
              <a:defRPr sz="1800" spc="-20" baseline="0">
                <a:solidFill>
                  <a:schemeClr val="tx2"/>
                </a:solidFill>
                <a:latin typeface="+mj-lt"/>
              </a:defRPr>
            </a:lvl1pPr>
            <a:lvl2pPr>
              <a:defRPr sz="1400"/>
            </a:lvl2pPr>
            <a:lvl3pPr>
              <a:defRPr sz="1400"/>
            </a:lvl3pPr>
            <a:lvl4pPr>
              <a:defRPr sz="1400"/>
            </a:lvl4pPr>
            <a:lvl5pPr>
              <a:defRPr sz="1400"/>
            </a:lvl5pPr>
          </a:lstStyle>
          <a:p>
            <a:pPr lvl="0"/>
            <a:r>
              <a:rPr lang="ru-RU" dirty="0">
                <a:effectLst/>
              </a:rPr>
              <a:t>×ХХ</a:t>
            </a:r>
          </a:p>
        </p:txBody>
      </p:sp>
      <p:sp>
        <p:nvSpPr>
          <p:cNvPr id="83" name="Текст 21">
            <a:extLst>
              <a:ext uri="{FF2B5EF4-FFF2-40B4-BE49-F238E27FC236}">
                <a16:creationId xmlns:a16="http://schemas.microsoft.com/office/drawing/2014/main" id="{2EDAE404-C95C-4217-A2E8-39963C83CEA9}"/>
              </a:ext>
            </a:extLst>
          </p:cNvPr>
          <p:cNvSpPr>
            <a:spLocks noGrp="1"/>
          </p:cNvSpPr>
          <p:nvPr>
            <p:ph type="body" sz="quarter" idx="51" hasCustomPrompt="1"/>
          </p:nvPr>
        </p:nvSpPr>
        <p:spPr>
          <a:xfrm>
            <a:off x="7984330" y="5065641"/>
            <a:ext cx="795339" cy="357111"/>
          </a:xfrm>
          <a:prstGeom prst="rect">
            <a:avLst/>
          </a:prstGeom>
        </p:spPr>
        <p:txBody>
          <a:bodyPr/>
          <a:lstStyle>
            <a:lvl1pPr marL="0" indent="0" algn="ctr">
              <a:lnSpc>
                <a:spcPct val="100000"/>
              </a:lnSpc>
              <a:spcBef>
                <a:spcPts val="0"/>
              </a:spcBef>
              <a:buNone/>
              <a:defRPr sz="1800" spc="-20" baseline="0">
                <a:solidFill>
                  <a:schemeClr val="tx2"/>
                </a:solidFill>
                <a:latin typeface="+mj-lt"/>
              </a:defRPr>
            </a:lvl1pPr>
            <a:lvl2pPr>
              <a:defRPr sz="1400"/>
            </a:lvl2pPr>
            <a:lvl3pPr>
              <a:defRPr sz="1400"/>
            </a:lvl3pPr>
            <a:lvl4pPr>
              <a:defRPr sz="1400"/>
            </a:lvl4pPr>
            <a:lvl5pPr>
              <a:defRPr sz="1400"/>
            </a:lvl5pPr>
          </a:lstStyle>
          <a:p>
            <a:pPr lvl="0"/>
            <a:r>
              <a:rPr lang="ru-RU" dirty="0">
                <a:effectLst/>
              </a:rPr>
              <a:t>×ХХ</a:t>
            </a:r>
          </a:p>
        </p:txBody>
      </p:sp>
      <p:sp>
        <p:nvSpPr>
          <p:cNvPr id="84" name="Текст 21">
            <a:extLst>
              <a:ext uri="{FF2B5EF4-FFF2-40B4-BE49-F238E27FC236}">
                <a16:creationId xmlns:a16="http://schemas.microsoft.com/office/drawing/2014/main" id="{6AB1DB25-24B7-463E-B1F0-944EF8D060DE}"/>
              </a:ext>
            </a:extLst>
          </p:cNvPr>
          <p:cNvSpPr>
            <a:spLocks noGrp="1"/>
          </p:cNvSpPr>
          <p:nvPr>
            <p:ph type="body" sz="quarter" idx="52" hasCustomPrompt="1"/>
          </p:nvPr>
        </p:nvSpPr>
        <p:spPr>
          <a:xfrm>
            <a:off x="7984330" y="5680004"/>
            <a:ext cx="795339" cy="357111"/>
          </a:xfrm>
          <a:prstGeom prst="rect">
            <a:avLst/>
          </a:prstGeom>
        </p:spPr>
        <p:txBody>
          <a:bodyPr/>
          <a:lstStyle>
            <a:lvl1pPr marL="0" indent="0" algn="ctr">
              <a:lnSpc>
                <a:spcPct val="100000"/>
              </a:lnSpc>
              <a:spcBef>
                <a:spcPts val="0"/>
              </a:spcBef>
              <a:buNone/>
              <a:defRPr sz="1800" spc="-20" baseline="0">
                <a:solidFill>
                  <a:schemeClr val="tx2"/>
                </a:solidFill>
                <a:latin typeface="+mj-lt"/>
              </a:defRPr>
            </a:lvl1pPr>
            <a:lvl2pPr>
              <a:defRPr sz="1400"/>
            </a:lvl2pPr>
            <a:lvl3pPr>
              <a:defRPr sz="1400"/>
            </a:lvl3pPr>
            <a:lvl4pPr>
              <a:defRPr sz="1400"/>
            </a:lvl4pPr>
            <a:lvl5pPr>
              <a:defRPr sz="1400"/>
            </a:lvl5pPr>
          </a:lstStyle>
          <a:p>
            <a:pPr lvl="0"/>
            <a:r>
              <a:rPr lang="ru-RU" dirty="0">
                <a:effectLst/>
              </a:rPr>
              <a:t>ХХ%</a:t>
            </a:r>
          </a:p>
        </p:txBody>
      </p:sp>
      <p:sp>
        <p:nvSpPr>
          <p:cNvPr id="85" name="Текст 21">
            <a:extLst>
              <a:ext uri="{FF2B5EF4-FFF2-40B4-BE49-F238E27FC236}">
                <a16:creationId xmlns:a16="http://schemas.microsoft.com/office/drawing/2014/main" id="{F5E3791E-3955-4652-8002-EEE205378147}"/>
              </a:ext>
            </a:extLst>
          </p:cNvPr>
          <p:cNvSpPr>
            <a:spLocks noGrp="1"/>
          </p:cNvSpPr>
          <p:nvPr>
            <p:ph type="body" sz="quarter" idx="53" hasCustomPrompt="1"/>
          </p:nvPr>
        </p:nvSpPr>
        <p:spPr>
          <a:xfrm>
            <a:off x="10302079" y="3827759"/>
            <a:ext cx="795339" cy="357111"/>
          </a:xfrm>
          <a:prstGeom prst="rect">
            <a:avLst/>
          </a:prstGeom>
        </p:spPr>
        <p:txBody>
          <a:bodyPr/>
          <a:lstStyle>
            <a:lvl1pPr marL="0" indent="0" algn="ctr">
              <a:lnSpc>
                <a:spcPct val="100000"/>
              </a:lnSpc>
              <a:spcBef>
                <a:spcPts val="0"/>
              </a:spcBef>
              <a:buNone/>
              <a:defRPr sz="1800" spc="-20" baseline="0">
                <a:solidFill>
                  <a:schemeClr val="tx2"/>
                </a:solidFill>
                <a:latin typeface="+mj-lt"/>
              </a:defRPr>
            </a:lvl1pPr>
            <a:lvl2pPr>
              <a:defRPr sz="1400"/>
            </a:lvl2pPr>
            <a:lvl3pPr>
              <a:defRPr sz="1400"/>
            </a:lvl3pPr>
            <a:lvl4pPr>
              <a:defRPr sz="1400"/>
            </a:lvl4pPr>
            <a:lvl5pPr>
              <a:defRPr sz="1400"/>
            </a:lvl5pPr>
          </a:lstStyle>
          <a:p>
            <a:pPr lvl="0"/>
            <a:r>
              <a:rPr lang="ru-RU" dirty="0">
                <a:effectLst/>
              </a:rPr>
              <a:t>ХХ%</a:t>
            </a:r>
          </a:p>
        </p:txBody>
      </p:sp>
      <p:sp>
        <p:nvSpPr>
          <p:cNvPr id="86" name="Текст 21">
            <a:extLst>
              <a:ext uri="{FF2B5EF4-FFF2-40B4-BE49-F238E27FC236}">
                <a16:creationId xmlns:a16="http://schemas.microsoft.com/office/drawing/2014/main" id="{B1F72D0F-4D0E-444C-BDAE-6A7B5AC84E8B}"/>
              </a:ext>
            </a:extLst>
          </p:cNvPr>
          <p:cNvSpPr>
            <a:spLocks noGrp="1"/>
          </p:cNvSpPr>
          <p:nvPr>
            <p:ph type="body" sz="quarter" idx="54" hasCustomPrompt="1"/>
          </p:nvPr>
        </p:nvSpPr>
        <p:spPr>
          <a:xfrm>
            <a:off x="10302079" y="4435454"/>
            <a:ext cx="795339" cy="357111"/>
          </a:xfrm>
          <a:prstGeom prst="rect">
            <a:avLst/>
          </a:prstGeom>
        </p:spPr>
        <p:txBody>
          <a:bodyPr/>
          <a:lstStyle>
            <a:lvl1pPr marL="0" indent="0" algn="ctr">
              <a:lnSpc>
                <a:spcPct val="100000"/>
              </a:lnSpc>
              <a:spcBef>
                <a:spcPts val="0"/>
              </a:spcBef>
              <a:buNone/>
              <a:defRPr sz="1800" spc="-20" baseline="0">
                <a:solidFill>
                  <a:schemeClr val="tx2"/>
                </a:solidFill>
                <a:latin typeface="+mj-lt"/>
              </a:defRPr>
            </a:lvl1pPr>
            <a:lvl2pPr>
              <a:defRPr sz="1400"/>
            </a:lvl2pPr>
            <a:lvl3pPr>
              <a:defRPr sz="1400"/>
            </a:lvl3pPr>
            <a:lvl4pPr>
              <a:defRPr sz="1400"/>
            </a:lvl4pPr>
            <a:lvl5pPr>
              <a:defRPr sz="1400"/>
            </a:lvl5pPr>
          </a:lstStyle>
          <a:p>
            <a:pPr lvl="0"/>
            <a:r>
              <a:rPr lang="ru-RU" dirty="0">
                <a:effectLst/>
              </a:rPr>
              <a:t>×ХХ</a:t>
            </a:r>
          </a:p>
        </p:txBody>
      </p:sp>
      <p:sp>
        <p:nvSpPr>
          <p:cNvPr id="87" name="Текст 21">
            <a:extLst>
              <a:ext uri="{FF2B5EF4-FFF2-40B4-BE49-F238E27FC236}">
                <a16:creationId xmlns:a16="http://schemas.microsoft.com/office/drawing/2014/main" id="{68F7C592-BF46-4051-AE39-1BE572BBE26B}"/>
              </a:ext>
            </a:extLst>
          </p:cNvPr>
          <p:cNvSpPr>
            <a:spLocks noGrp="1"/>
          </p:cNvSpPr>
          <p:nvPr>
            <p:ph type="body" sz="quarter" idx="55" hasCustomPrompt="1"/>
          </p:nvPr>
        </p:nvSpPr>
        <p:spPr>
          <a:xfrm>
            <a:off x="10302079" y="5065641"/>
            <a:ext cx="795339" cy="357111"/>
          </a:xfrm>
          <a:prstGeom prst="rect">
            <a:avLst/>
          </a:prstGeom>
        </p:spPr>
        <p:txBody>
          <a:bodyPr/>
          <a:lstStyle>
            <a:lvl1pPr marL="0" indent="0" algn="ctr">
              <a:lnSpc>
                <a:spcPct val="100000"/>
              </a:lnSpc>
              <a:spcBef>
                <a:spcPts val="0"/>
              </a:spcBef>
              <a:buNone/>
              <a:defRPr sz="1800" spc="-20" baseline="0">
                <a:solidFill>
                  <a:schemeClr val="tx2"/>
                </a:solidFill>
                <a:latin typeface="+mj-lt"/>
              </a:defRPr>
            </a:lvl1pPr>
            <a:lvl2pPr>
              <a:defRPr sz="1400"/>
            </a:lvl2pPr>
            <a:lvl3pPr>
              <a:defRPr sz="1400"/>
            </a:lvl3pPr>
            <a:lvl4pPr>
              <a:defRPr sz="1400"/>
            </a:lvl4pPr>
            <a:lvl5pPr>
              <a:defRPr sz="1400"/>
            </a:lvl5pPr>
          </a:lstStyle>
          <a:p>
            <a:pPr lvl="0"/>
            <a:r>
              <a:rPr lang="ru-RU" dirty="0">
                <a:effectLst/>
              </a:rPr>
              <a:t>×ХХ</a:t>
            </a:r>
          </a:p>
        </p:txBody>
      </p:sp>
      <p:sp>
        <p:nvSpPr>
          <p:cNvPr id="88" name="Текст 21">
            <a:extLst>
              <a:ext uri="{FF2B5EF4-FFF2-40B4-BE49-F238E27FC236}">
                <a16:creationId xmlns:a16="http://schemas.microsoft.com/office/drawing/2014/main" id="{EBC3EE8F-EAD2-4A4E-8C97-43D53AFA9E7C}"/>
              </a:ext>
            </a:extLst>
          </p:cNvPr>
          <p:cNvSpPr>
            <a:spLocks noGrp="1"/>
          </p:cNvSpPr>
          <p:nvPr>
            <p:ph type="body" sz="quarter" idx="56" hasCustomPrompt="1"/>
          </p:nvPr>
        </p:nvSpPr>
        <p:spPr>
          <a:xfrm>
            <a:off x="10302079" y="5680004"/>
            <a:ext cx="795339" cy="357111"/>
          </a:xfrm>
          <a:prstGeom prst="rect">
            <a:avLst/>
          </a:prstGeom>
        </p:spPr>
        <p:txBody>
          <a:bodyPr/>
          <a:lstStyle>
            <a:lvl1pPr marL="0" indent="0" algn="ctr">
              <a:lnSpc>
                <a:spcPct val="100000"/>
              </a:lnSpc>
              <a:spcBef>
                <a:spcPts val="0"/>
              </a:spcBef>
              <a:buNone/>
              <a:defRPr sz="1800" spc="-20" baseline="0">
                <a:solidFill>
                  <a:schemeClr val="tx2"/>
                </a:solidFill>
                <a:latin typeface="+mj-lt"/>
              </a:defRPr>
            </a:lvl1pPr>
            <a:lvl2pPr>
              <a:defRPr sz="1400"/>
            </a:lvl2pPr>
            <a:lvl3pPr>
              <a:defRPr sz="1400"/>
            </a:lvl3pPr>
            <a:lvl4pPr>
              <a:defRPr sz="1400"/>
            </a:lvl4pPr>
            <a:lvl5pPr>
              <a:defRPr sz="1400"/>
            </a:lvl5pPr>
          </a:lstStyle>
          <a:p>
            <a:pPr lvl="0"/>
            <a:r>
              <a:rPr lang="ru-RU" dirty="0">
                <a:effectLst/>
              </a:rPr>
              <a:t>ХХ%</a:t>
            </a:r>
          </a:p>
        </p:txBody>
      </p:sp>
      <p:sp>
        <p:nvSpPr>
          <p:cNvPr id="89" name="Текст 21">
            <a:extLst>
              <a:ext uri="{FF2B5EF4-FFF2-40B4-BE49-F238E27FC236}">
                <a16:creationId xmlns:a16="http://schemas.microsoft.com/office/drawing/2014/main" id="{1DDAD8A3-DB16-416C-9FDA-198F7951D75B}"/>
              </a:ext>
            </a:extLst>
          </p:cNvPr>
          <p:cNvSpPr>
            <a:spLocks noGrp="1"/>
          </p:cNvSpPr>
          <p:nvPr>
            <p:ph type="body" sz="quarter" idx="80" hasCustomPrompt="1"/>
          </p:nvPr>
        </p:nvSpPr>
        <p:spPr>
          <a:xfrm>
            <a:off x="5666581" y="3186726"/>
            <a:ext cx="795339" cy="200025"/>
          </a:xfrm>
          <a:prstGeom prst="rect">
            <a:avLst/>
          </a:prstGeom>
        </p:spPr>
        <p:txBody>
          <a:bodyPr/>
          <a:lstStyle>
            <a:lvl1pPr marL="0" indent="0" algn="ctr">
              <a:lnSpc>
                <a:spcPct val="100000"/>
              </a:lnSpc>
              <a:spcBef>
                <a:spcPts val="0"/>
              </a:spcBef>
              <a:buNone/>
              <a:defRPr sz="700" spc="-20" baseline="0">
                <a:solidFill>
                  <a:schemeClr val="tx2"/>
                </a:solidFill>
                <a:latin typeface="+mn-lt"/>
              </a:defRPr>
            </a:lvl1pPr>
            <a:lvl2pPr>
              <a:defRPr sz="1400"/>
            </a:lvl2pPr>
            <a:lvl3pPr>
              <a:defRPr sz="1400"/>
            </a:lvl3pPr>
            <a:lvl4pPr>
              <a:defRPr sz="1400"/>
            </a:lvl4pPr>
            <a:lvl5pPr>
              <a:defRPr sz="1400"/>
            </a:lvl5pPr>
          </a:lstStyle>
          <a:p>
            <a:pPr lvl="0"/>
            <a:r>
              <a:rPr lang="ru-RU" dirty="0"/>
              <a:t>ДЕКАБРЬ</a:t>
            </a:r>
          </a:p>
        </p:txBody>
      </p:sp>
      <p:sp>
        <p:nvSpPr>
          <p:cNvPr id="90" name="Текст 21">
            <a:extLst>
              <a:ext uri="{FF2B5EF4-FFF2-40B4-BE49-F238E27FC236}">
                <a16:creationId xmlns:a16="http://schemas.microsoft.com/office/drawing/2014/main" id="{057E1326-2A76-4851-9806-4544F075E182}"/>
              </a:ext>
            </a:extLst>
          </p:cNvPr>
          <p:cNvSpPr>
            <a:spLocks noGrp="1"/>
          </p:cNvSpPr>
          <p:nvPr>
            <p:ph type="body" sz="quarter" idx="81" hasCustomPrompt="1"/>
          </p:nvPr>
        </p:nvSpPr>
        <p:spPr>
          <a:xfrm>
            <a:off x="7985760" y="3186726"/>
            <a:ext cx="795339" cy="200025"/>
          </a:xfrm>
          <a:prstGeom prst="rect">
            <a:avLst/>
          </a:prstGeom>
        </p:spPr>
        <p:txBody>
          <a:bodyPr/>
          <a:lstStyle>
            <a:lvl1pPr marL="0" indent="0" algn="ctr">
              <a:lnSpc>
                <a:spcPct val="100000"/>
              </a:lnSpc>
              <a:spcBef>
                <a:spcPts val="0"/>
              </a:spcBef>
              <a:buNone/>
              <a:defRPr sz="700" spc="-20" baseline="0">
                <a:solidFill>
                  <a:schemeClr val="tx2"/>
                </a:solidFill>
                <a:latin typeface="+mn-lt"/>
              </a:defRPr>
            </a:lvl1pPr>
            <a:lvl2pPr>
              <a:defRPr sz="1400"/>
            </a:lvl2pPr>
            <a:lvl3pPr>
              <a:defRPr sz="1400"/>
            </a:lvl3pPr>
            <a:lvl4pPr>
              <a:defRPr sz="1400"/>
            </a:lvl4pPr>
            <a:lvl5pPr>
              <a:defRPr sz="1400"/>
            </a:lvl5pPr>
          </a:lstStyle>
          <a:p>
            <a:pPr lvl="0"/>
            <a:r>
              <a:rPr lang="ru-RU" dirty="0"/>
              <a:t>ДЕКАБРЬ</a:t>
            </a:r>
          </a:p>
        </p:txBody>
      </p:sp>
      <p:sp>
        <p:nvSpPr>
          <p:cNvPr id="91" name="Текст 21">
            <a:extLst>
              <a:ext uri="{FF2B5EF4-FFF2-40B4-BE49-F238E27FC236}">
                <a16:creationId xmlns:a16="http://schemas.microsoft.com/office/drawing/2014/main" id="{A204F57A-4F44-4982-AD56-B73D4051BA13}"/>
              </a:ext>
            </a:extLst>
          </p:cNvPr>
          <p:cNvSpPr>
            <a:spLocks noGrp="1"/>
          </p:cNvSpPr>
          <p:nvPr>
            <p:ph type="body" sz="quarter" idx="82" hasCustomPrompt="1"/>
          </p:nvPr>
        </p:nvSpPr>
        <p:spPr>
          <a:xfrm>
            <a:off x="10302079" y="3186726"/>
            <a:ext cx="795339" cy="200025"/>
          </a:xfrm>
          <a:prstGeom prst="rect">
            <a:avLst/>
          </a:prstGeom>
        </p:spPr>
        <p:txBody>
          <a:bodyPr/>
          <a:lstStyle>
            <a:lvl1pPr marL="0" indent="0" algn="ctr">
              <a:lnSpc>
                <a:spcPct val="100000"/>
              </a:lnSpc>
              <a:spcBef>
                <a:spcPts val="0"/>
              </a:spcBef>
              <a:buNone/>
              <a:defRPr sz="700" spc="-20" baseline="0">
                <a:solidFill>
                  <a:schemeClr val="tx2"/>
                </a:solidFill>
                <a:latin typeface="+mn-lt"/>
              </a:defRPr>
            </a:lvl1pPr>
            <a:lvl2pPr>
              <a:defRPr sz="1400"/>
            </a:lvl2pPr>
            <a:lvl3pPr>
              <a:defRPr sz="1400"/>
            </a:lvl3pPr>
            <a:lvl4pPr>
              <a:defRPr sz="1400"/>
            </a:lvl4pPr>
            <a:lvl5pPr>
              <a:defRPr sz="1400"/>
            </a:lvl5pPr>
          </a:lstStyle>
          <a:p>
            <a:pPr lvl="0"/>
            <a:r>
              <a:rPr lang="ru-RU" dirty="0"/>
              <a:t>ДЕКАБРЬ</a:t>
            </a:r>
          </a:p>
        </p:txBody>
      </p:sp>
      <p:sp>
        <p:nvSpPr>
          <p:cNvPr id="96" name="Текст 21">
            <a:extLst>
              <a:ext uri="{FF2B5EF4-FFF2-40B4-BE49-F238E27FC236}">
                <a16:creationId xmlns:a16="http://schemas.microsoft.com/office/drawing/2014/main" id="{DE8131FA-157F-4C04-A775-49D1592F55C9}"/>
              </a:ext>
            </a:extLst>
          </p:cNvPr>
          <p:cNvSpPr>
            <a:spLocks noGrp="1"/>
          </p:cNvSpPr>
          <p:nvPr>
            <p:ph type="body" sz="quarter" idx="83" hasCustomPrompt="1"/>
          </p:nvPr>
        </p:nvSpPr>
        <p:spPr>
          <a:xfrm>
            <a:off x="5666581" y="2943909"/>
            <a:ext cx="795339" cy="280917"/>
          </a:xfrm>
          <a:prstGeom prst="rect">
            <a:avLst/>
          </a:prstGeom>
        </p:spPr>
        <p:txBody>
          <a:bodyPr/>
          <a:lstStyle>
            <a:lvl1pPr marL="0" indent="0" algn="ctr">
              <a:lnSpc>
                <a:spcPct val="100000"/>
              </a:lnSpc>
              <a:spcBef>
                <a:spcPts val="0"/>
              </a:spcBef>
              <a:buNone/>
              <a:defRPr sz="1400" spc="-20" baseline="0">
                <a:solidFill>
                  <a:schemeClr val="accent5"/>
                </a:solidFill>
                <a:latin typeface="+mn-lt"/>
              </a:defRPr>
            </a:lvl1pPr>
            <a:lvl2pPr>
              <a:defRPr sz="1400"/>
            </a:lvl2pPr>
            <a:lvl3pPr>
              <a:defRPr sz="1400"/>
            </a:lvl3pPr>
            <a:lvl4pPr>
              <a:defRPr sz="1400"/>
            </a:lvl4pPr>
            <a:lvl5pPr>
              <a:defRPr sz="1400"/>
            </a:lvl5pPr>
          </a:lstStyle>
          <a:p>
            <a:pPr lvl="0"/>
            <a:r>
              <a:rPr lang="ru-RU" dirty="0"/>
              <a:t>2019</a:t>
            </a:r>
          </a:p>
        </p:txBody>
      </p:sp>
      <p:sp>
        <p:nvSpPr>
          <p:cNvPr id="99" name="Текст 21">
            <a:extLst>
              <a:ext uri="{FF2B5EF4-FFF2-40B4-BE49-F238E27FC236}">
                <a16:creationId xmlns:a16="http://schemas.microsoft.com/office/drawing/2014/main" id="{D6595DE0-B96B-4D9A-A869-4DB86F5A7176}"/>
              </a:ext>
            </a:extLst>
          </p:cNvPr>
          <p:cNvSpPr>
            <a:spLocks noGrp="1"/>
          </p:cNvSpPr>
          <p:nvPr>
            <p:ph type="body" sz="quarter" idx="84" hasCustomPrompt="1"/>
          </p:nvPr>
        </p:nvSpPr>
        <p:spPr>
          <a:xfrm>
            <a:off x="7985760" y="2943909"/>
            <a:ext cx="795339" cy="280917"/>
          </a:xfrm>
          <a:prstGeom prst="rect">
            <a:avLst/>
          </a:prstGeom>
        </p:spPr>
        <p:txBody>
          <a:bodyPr/>
          <a:lstStyle>
            <a:lvl1pPr marL="0" indent="0" algn="ctr">
              <a:lnSpc>
                <a:spcPct val="100000"/>
              </a:lnSpc>
              <a:spcBef>
                <a:spcPts val="0"/>
              </a:spcBef>
              <a:buNone/>
              <a:defRPr sz="1400" spc="-20" baseline="0">
                <a:solidFill>
                  <a:schemeClr val="accent5"/>
                </a:solidFill>
                <a:latin typeface="+mn-lt"/>
              </a:defRPr>
            </a:lvl1pPr>
            <a:lvl2pPr>
              <a:defRPr sz="1400"/>
            </a:lvl2pPr>
            <a:lvl3pPr>
              <a:defRPr sz="1400"/>
            </a:lvl3pPr>
            <a:lvl4pPr>
              <a:defRPr sz="1400"/>
            </a:lvl4pPr>
            <a:lvl5pPr>
              <a:defRPr sz="1400"/>
            </a:lvl5pPr>
          </a:lstStyle>
          <a:p>
            <a:pPr lvl="0"/>
            <a:r>
              <a:rPr lang="ru-RU" dirty="0"/>
              <a:t>2019</a:t>
            </a:r>
          </a:p>
        </p:txBody>
      </p:sp>
      <p:sp>
        <p:nvSpPr>
          <p:cNvPr id="100" name="Текст 21">
            <a:extLst>
              <a:ext uri="{FF2B5EF4-FFF2-40B4-BE49-F238E27FC236}">
                <a16:creationId xmlns:a16="http://schemas.microsoft.com/office/drawing/2014/main" id="{7183AA1E-906A-4639-BAA7-AA919A2CAFF8}"/>
              </a:ext>
            </a:extLst>
          </p:cNvPr>
          <p:cNvSpPr>
            <a:spLocks noGrp="1"/>
          </p:cNvSpPr>
          <p:nvPr>
            <p:ph type="body" sz="quarter" idx="85" hasCustomPrompt="1"/>
          </p:nvPr>
        </p:nvSpPr>
        <p:spPr>
          <a:xfrm>
            <a:off x="10294951" y="2943909"/>
            <a:ext cx="795339" cy="280917"/>
          </a:xfrm>
          <a:prstGeom prst="rect">
            <a:avLst/>
          </a:prstGeom>
        </p:spPr>
        <p:txBody>
          <a:bodyPr/>
          <a:lstStyle>
            <a:lvl1pPr marL="0" indent="0" algn="ctr">
              <a:lnSpc>
                <a:spcPct val="100000"/>
              </a:lnSpc>
              <a:spcBef>
                <a:spcPts val="0"/>
              </a:spcBef>
              <a:buNone/>
              <a:defRPr sz="1400" spc="-20" baseline="0">
                <a:solidFill>
                  <a:schemeClr val="accent5"/>
                </a:solidFill>
                <a:latin typeface="+mn-lt"/>
              </a:defRPr>
            </a:lvl1pPr>
            <a:lvl2pPr>
              <a:defRPr sz="1400"/>
            </a:lvl2pPr>
            <a:lvl3pPr>
              <a:defRPr sz="1400"/>
            </a:lvl3pPr>
            <a:lvl4pPr>
              <a:defRPr sz="1400"/>
            </a:lvl4pPr>
            <a:lvl5pPr>
              <a:defRPr sz="1400"/>
            </a:lvl5pPr>
          </a:lstStyle>
          <a:p>
            <a:pPr lvl="0"/>
            <a:r>
              <a:rPr lang="ru-RU" dirty="0"/>
              <a:t>2019</a:t>
            </a:r>
          </a:p>
        </p:txBody>
      </p:sp>
    </p:spTree>
    <p:extLst>
      <p:ext uri="{BB962C8B-B14F-4D97-AF65-F5344CB8AC3E}">
        <p14:creationId xmlns:p14="http://schemas.microsoft.com/office/powerpoint/2010/main" val="7835915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Слайд с текстом и графиком">
    <p:spTree>
      <p:nvGrpSpPr>
        <p:cNvPr id="1" name=""/>
        <p:cNvGrpSpPr/>
        <p:nvPr/>
      </p:nvGrpSpPr>
      <p:grpSpPr>
        <a:xfrm>
          <a:off x="0" y="0"/>
          <a:ext cx="0" cy="0"/>
          <a:chOff x="0" y="0"/>
          <a:chExt cx="0" cy="0"/>
        </a:xfrm>
      </p:grpSpPr>
      <p:sp>
        <p:nvSpPr>
          <p:cNvPr id="13" name="Текст 21">
            <a:extLst>
              <a:ext uri="{FF2B5EF4-FFF2-40B4-BE49-F238E27FC236}">
                <a16:creationId xmlns:a16="http://schemas.microsoft.com/office/drawing/2014/main" id="{B378B233-AA5A-49C3-90B5-547AAEFE3BDA}"/>
              </a:ext>
            </a:extLst>
          </p:cNvPr>
          <p:cNvSpPr>
            <a:spLocks noGrp="1"/>
          </p:cNvSpPr>
          <p:nvPr>
            <p:ph type="body" sz="quarter" idx="23" hasCustomPrompt="1"/>
          </p:nvPr>
        </p:nvSpPr>
        <p:spPr>
          <a:xfrm>
            <a:off x="4912282" y="2278159"/>
            <a:ext cx="5331538" cy="288257"/>
          </a:xfrm>
          <a:prstGeom prst="rect">
            <a:avLst/>
          </a:prstGeom>
        </p:spPr>
        <p:txBody>
          <a:bodyPr/>
          <a:lstStyle>
            <a:lvl1pPr marL="0" indent="0">
              <a:lnSpc>
                <a:spcPts val="1400"/>
              </a:lnSpc>
              <a:spcBef>
                <a:spcPts val="0"/>
              </a:spcBef>
              <a:buNone/>
              <a:defRPr sz="1100" spc="-20" baseline="0">
                <a:solidFill>
                  <a:schemeClr val="tx1"/>
                </a:solidFill>
                <a:latin typeface="+mj-lt"/>
              </a:defRPr>
            </a:lvl1pPr>
            <a:lvl2pPr>
              <a:defRPr sz="1400"/>
            </a:lvl2pPr>
            <a:lvl3pPr>
              <a:defRPr sz="1400"/>
            </a:lvl3pPr>
            <a:lvl4pPr>
              <a:defRPr sz="1400"/>
            </a:lvl4pPr>
            <a:lvl5pPr>
              <a:defRPr sz="1400"/>
            </a:lvl5pPr>
          </a:lstStyle>
          <a:p>
            <a:pPr lvl="0"/>
            <a:r>
              <a:rPr lang="ru-RU" dirty="0">
                <a:effectLst/>
              </a:rPr>
              <a:t>Доли участников рынка с учетом рыночных показателей в 2020 г., %</a:t>
            </a:r>
          </a:p>
        </p:txBody>
      </p:sp>
      <p:sp>
        <p:nvSpPr>
          <p:cNvPr id="5" name="Текст 10">
            <a:extLst>
              <a:ext uri="{FF2B5EF4-FFF2-40B4-BE49-F238E27FC236}">
                <a16:creationId xmlns:a16="http://schemas.microsoft.com/office/drawing/2014/main" id="{AB78DC5C-2DDD-4D40-ACD9-E18207385472}"/>
              </a:ext>
            </a:extLst>
          </p:cNvPr>
          <p:cNvSpPr>
            <a:spLocks noGrp="1"/>
          </p:cNvSpPr>
          <p:nvPr>
            <p:ph type="body" sz="quarter" idx="40" hasCustomPrompt="1"/>
          </p:nvPr>
        </p:nvSpPr>
        <p:spPr>
          <a:xfrm>
            <a:off x="336627" y="683259"/>
            <a:ext cx="4972220" cy="1003301"/>
          </a:xfrm>
          <a:prstGeom prst="rect">
            <a:avLst/>
          </a:prstGeom>
        </p:spPr>
        <p:txBody>
          <a:bodyPr/>
          <a:lstStyle>
            <a:lvl1pPr marL="0" indent="0">
              <a:lnSpc>
                <a:spcPts val="3200"/>
              </a:lnSpc>
              <a:spcBef>
                <a:spcPts val="0"/>
              </a:spcBef>
              <a:buNone/>
              <a:defRPr sz="3600" spc="-100" baseline="0">
                <a:ln w="12700">
                  <a:noFill/>
                </a:ln>
                <a:solidFill>
                  <a:schemeClr val="tx1"/>
                </a:solidFill>
                <a:latin typeface="+mj-lt"/>
              </a:defRPr>
            </a:lvl1pPr>
          </a:lstStyle>
          <a:p>
            <a:pPr lvl="0"/>
            <a:r>
              <a:rPr lang="en-US" dirty="0"/>
              <a:t>Further consolidation of food retail market</a:t>
            </a:r>
          </a:p>
        </p:txBody>
      </p:sp>
      <p:sp>
        <p:nvSpPr>
          <p:cNvPr id="6" name="Текст 21">
            <a:extLst>
              <a:ext uri="{FF2B5EF4-FFF2-40B4-BE49-F238E27FC236}">
                <a16:creationId xmlns:a16="http://schemas.microsoft.com/office/drawing/2014/main" id="{FA47BCD2-450D-4ABD-B6E9-4B977351A3CD}"/>
              </a:ext>
            </a:extLst>
          </p:cNvPr>
          <p:cNvSpPr>
            <a:spLocks noGrp="1"/>
          </p:cNvSpPr>
          <p:nvPr>
            <p:ph type="body" sz="quarter" idx="17" hasCustomPrompt="1"/>
          </p:nvPr>
        </p:nvSpPr>
        <p:spPr>
          <a:xfrm>
            <a:off x="336627" y="2879979"/>
            <a:ext cx="3492423" cy="2397125"/>
          </a:xfrm>
          <a:prstGeom prst="rect">
            <a:avLst/>
          </a:prstGeom>
        </p:spPr>
        <p:txBody>
          <a:bodyPr/>
          <a:lstStyle>
            <a:lvl1pPr>
              <a:defRPr lang="ru-RU" sz="900" spc="-10" baseline="0" dirty="0">
                <a:solidFill>
                  <a:schemeClr val="tx2"/>
                </a:solidFill>
              </a:defRPr>
            </a:lvl1pPr>
          </a:lstStyle>
          <a:p>
            <a:pPr marL="0" lvl="0" indent="0">
              <a:lnSpc>
                <a:spcPts val="1200"/>
              </a:lnSpc>
              <a:spcBef>
                <a:spcPts val="0"/>
              </a:spcBef>
              <a:spcAft>
                <a:spcPts val="0"/>
              </a:spcAft>
              <a:buNone/>
            </a:pPr>
            <a:r>
              <a:rPr lang="en-US" dirty="0"/>
              <a:t>This presentation does not constitute or form part of and should not be construed as an advertisement of securities, an offer or invitation to sell or issue or the solicitation of an offer to buy or acquire or subscribe for securities of X5 Retail Group N.V. or any of its subsidiaries or any depositary receipts representing such securities in any jurisdiction or an invitation or inducement to engage in investment activity in relation thereto. In particular, this presentation does not constitute an advertisement or an offer of securities in the Russian Federation.</a:t>
            </a:r>
            <a:endParaRPr lang="ru-RU" dirty="0"/>
          </a:p>
          <a:p>
            <a:pPr marL="0" lvl="0" indent="0">
              <a:lnSpc>
                <a:spcPts val="1200"/>
              </a:lnSpc>
              <a:spcBef>
                <a:spcPts val="0"/>
              </a:spcBef>
              <a:spcAft>
                <a:spcPts val="0"/>
              </a:spcAft>
              <a:buNone/>
            </a:pPr>
            <a:endParaRPr lang="en-US" dirty="0"/>
          </a:p>
          <a:p>
            <a:pPr marL="0" lvl="0" indent="0">
              <a:lnSpc>
                <a:spcPts val="1200"/>
              </a:lnSpc>
              <a:spcBef>
                <a:spcPts val="0"/>
              </a:spcBef>
              <a:spcAft>
                <a:spcPts val="0"/>
              </a:spcAft>
              <a:buNone/>
            </a:pPr>
            <a:r>
              <a:rPr lang="en-US" dirty="0"/>
              <a:t>No part of this presentation, nor the fact of its distribution, should form the basis of, or be relied on in connection with, any contract or commitment or investment decision whatsoever.</a:t>
            </a:r>
            <a:endParaRPr lang="ru-RU" dirty="0"/>
          </a:p>
        </p:txBody>
      </p:sp>
      <p:sp>
        <p:nvSpPr>
          <p:cNvPr id="7" name="Текст 21">
            <a:extLst>
              <a:ext uri="{FF2B5EF4-FFF2-40B4-BE49-F238E27FC236}">
                <a16:creationId xmlns:a16="http://schemas.microsoft.com/office/drawing/2014/main" id="{7003B226-6641-4742-9C89-CA200B5497C7}"/>
              </a:ext>
            </a:extLst>
          </p:cNvPr>
          <p:cNvSpPr>
            <a:spLocks noGrp="1"/>
          </p:cNvSpPr>
          <p:nvPr>
            <p:ph type="body" sz="quarter" idx="41" hasCustomPrompt="1"/>
          </p:nvPr>
        </p:nvSpPr>
        <p:spPr>
          <a:xfrm>
            <a:off x="336627" y="2161160"/>
            <a:ext cx="3554653" cy="731520"/>
          </a:xfrm>
          <a:prstGeom prst="rect">
            <a:avLst/>
          </a:prstGeom>
        </p:spPr>
        <p:txBody>
          <a:bodyPr/>
          <a:lstStyle>
            <a:lvl1pPr marL="0" indent="0">
              <a:lnSpc>
                <a:spcPts val="1500"/>
              </a:lnSpc>
              <a:spcBef>
                <a:spcPts val="0"/>
              </a:spcBef>
              <a:spcAft>
                <a:spcPts val="0"/>
              </a:spcAft>
              <a:buNone/>
              <a:defRPr sz="1200" spc="-10" baseline="0">
                <a:solidFill>
                  <a:schemeClr val="tx1"/>
                </a:solidFill>
              </a:defRPr>
            </a:lvl1pPr>
            <a:lvl2pPr>
              <a:defRPr sz="1400"/>
            </a:lvl2pPr>
            <a:lvl3pPr>
              <a:defRPr sz="1400"/>
            </a:lvl3pPr>
            <a:lvl4pPr>
              <a:defRPr sz="1400"/>
            </a:lvl4pPr>
            <a:lvl5pPr>
              <a:defRPr sz="1400"/>
            </a:lvl5pPr>
          </a:lstStyle>
          <a:p>
            <a:pPr lvl="0"/>
            <a:r>
              <a:rPr lang="en-US" dirty="0"/>
              <a:t>The thesis statement is the sentence that states the main idea of a writing assignment and </a:t>
            </a:r>
            <a:endParaRPr lang="ru-RU" dirty="0"/>
          </a:p>
          <a:p>
            <a:pPr lvl="0"/>
            <a:r>
              <a:rPr lang="en-US" dirty="0"/>
              <a:t>helps control the ideas within the paper.</a:t>
            </a:r>
            <a:endParaRPr lang="ru-RU" dirty="0"/>
          </a:p>
        </p:txBody>
      </p:sp>
      <p:sp>
        <p:nvSpPr>
          <p:cNvPr id="14" name="Object 2" descr="preencoded.png">
            <a:extLst>
              <a:ext uri="{FF2B5EF4-FFF2-40B4-BE49-F238E27FC236}">
                <a16:creationId xmlns:a16="http://schemas.microsoft.com/office/drawing/2014/main" id="{37E0EAD2-D903-4568-B371-4E6D6075A76F}"/>
              </a:ext>
            </a:extLst>
          </p:cNvPr>
          <p:cNvSpPr/>
          <p:nvPr userDrawn="1"/>
        </p:nvSpPr>
        <p:spPr>
          <a:xfrm>
            <a:off x="5000625" y="2200275"/>
            <a:ext cx="5619750" cy="4762"/>
          </a:xfrm>
          <a:custGeom>
            <a:avLst/>
            <a:gdLst>
              <a:gd name="connsiteX0" fmla="*/ 0 w 5619750"/>
              <a:gd name="connsiteY0" fmla="*/ 0 h 4762"/>
              <a:gd name="connsiteX1" fmla="*/ 5619750 w 5619750"/>
              <a:gd name="connsiteY1" fmla="*/ 0 h 4762"/>
              <a:gd name="connsiteX2" fmla="*/ 5619750 w 5619750"/>
              <a:gd name="connsiteY2" fmla="*/ 4763 h 4762"/>
              <a:gd name="connsiteX3" fmla="*/ 0 w 5619750"/>
              <a:gd name="connsiteY3" fmla="*/ 4763 h 4762"/>
            </a:gdLst>
            <a:ahLst/>
            <a:cxnLst>
              <a:cxn ang="0">
                <a:pos x="connsiteX0" y="connsiteY0"/>
              </a:cxn>
              <a:cxn ang="0">
                <a:pos x="connsiteX1" y="connsiteY1"/>
              </a:cxn>
              <a:cxn ang="0">
                <a:pos x="connsiteX2" y="connsiteY2"/>
              </a:cxn>
              <a:cxn ang="0">
                <a:pos x="connsiteX3" y="connsiteY3"/>
              </a:cxn>
            </a:cxnLst>
            <a:rect l="l" t="t" r="r" b="b"/>
            <a:pathLst>
              <a:path w="5619750" h="4762">
                <a:moveTo>
                  <a:pt x="0" y="0"/>
                </a:moveTo>
                <a:lnTo>
                  <a:pt x="5619750" y="0"/>
                </a:lnTo>
                <a:lnTo>
                  <a:pt x="5619750" y="4763"/>
                </a:lnTo>
                <a:lnTo>
                  <a:pt x="0" y="4763"/>
                </a:lnTo>
                <a:close/>
              </a:path>
            </a:pathLst>
          </a:custGeom>
          <a:solidFill>
            <a:srgbClr val="50565E"/>
          </a:solidFill>
          <a:ln w="4763" cap="flat">
            <a:noFill/>
            <a:prstDash val="solid"/>
            <a:miter/>
          </a:ln>
        </p:spPr>
        <p:txBody>
          <a:bodyPr rtlCol="0" anchor="ctr"/>
          <a:lstStyle/>
          <a:p>
            <a:endParaRPr lang="ru-RU"/>
          </a:p>
        </p:txBody>
      </p:sp>
      <p:sp>
        <p:nvSpPr>
          <p:cNvPr id="15" name="Полилиния: фигура 14">
            <a:extLst>
              <a:ext uri="{FF2B5EF4-FFF2-40B4-BE49-F238E27FC236}">
                <a16:creationId xmlns:a16="http://schemas.microsoft.com/office/drawing/2014/main" id="{C70E7BB5-4D0A-466D-AA51-B965E4FB0271}"/>
              </a:ext>
            </a:extLst>
          </p:cNvPr>
          <p:cNvSpPr/>
          <p:nvPr userDrawn="1"/>
        </p:nvSpPr>
        <p:spPr>
          <a:xfrm>
            <a:off x="9001125" y="4962525"/>
            <a:ext cx="57150" cy="57150"/>
          </a:xfrm>
          <a:custGeom>
            <a:avLst/>
            <a:gdLst>
              <a:gd name="connsiteX0" fmla="*/ 0 w 57150"/>
              <a:gd name="connsiteY0" fmla="*/ 0 h 57150"/>
              <a:gd name="connsiteX1" fmla="*/ 57150 w 57150"/>
              <a:gd name="connsiteY1" fmla="*/ 0 h 57150"/>
              <a:gd name="connsiteX2" fmla="*/ 57150 w 57150"/>
              <a:gd name="connsiteY2" fmla="*/ 57150 h 57150"/>
              <a:gd name="connsiteX3" fmla="*/ 0 w 571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57150" h="57150">
                <a:moveTo>
                  <a:pt x="0" y="0"/>
                </a:moveTo>
                <a:lnTo>
                  <a:pt x="57150" y="0"/>
                </a:lnTo>
                <a:lnTo>
                  <a:pt x="57150" y="57150"/>
                </a:lnTo>
                <a:lnTo>
                  <a:pt x="0" y="57150"/>
                </a:lnTo>
                <a:close/>
              </a:path>
            </a:pathLst>
          </a:custGeom>
          <a:solidFill>
            <a:srgbClr val="5FAF2D"/>
          </a:solidFill>
          <a:ln w="4763" cap="flat">
            <a:noFill/>
            <a:prstDash val="solid"/>
            <a:miter/>
          </a:ln>
        </p:spPr>
        <p:txBody>
          <a:bodyPr rtlCol="0" anchor="ctr"/>
          <a:lstStyle/>
          <a:p>
            <a:endParaRPr lang="ru-RU"/>
          </a:p>
        </p:txBody>
      </p:sp>
      <p:sp>
        <p:nvSpPr>
          <p:cNvPr id="16" name="Полилиния: фигура 15">
            <a:extLst>
              <a:ext uri="{FF2B5EF4-FFF2-40B4-BE49-F238E27FC236}">
                <a16:creationId xmlns:a16="http://schemas.microsoft.com/office/drawing/2014/main" id="{97DEC1B4-6A8C-4DF9-ACC0-23D534158C12}"/>
              </a:ext>
            </a:extLst>
          </p:cNvPr>
          <p:cNvSpPr/>
          <p:nvPr userDrawn="1"/>
        </p:nvSpPr>
        <p:spPr>
          <a:xfrm>
            <a:off x="9001125" y="5153025"/>
            <a:ext cx="57150" cy="57150"/>
          </a:xfrm>
          <a:custGeom>
            <a:avLst/>
            <a:gdLst>
              <a:gd name="connsiteX0" fmla="*/ 0 w 57150"/>
              <a:gd name="connsiteY0" fmla="*/ 0 h 57150"/>
              <a:gd name="connsiteX1" fmla="*/ 57150 w 57150"/>
              <a:gd name="connsiteY1" fmla="*/ 0 h 57150"/>
              <a:gd name="connsiteX2" fmla="*/ 57150 w 57150"/>
              <a:gd name="connsiteY2" fmla="*/ 57150 h 57150"/>
              <a:gd name="connsiteX3" fmla="*/ 0 w 571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57150" h="57150">
                <a:moveTo>
                  <a:pt x="0" y="0"/>
                </a:moveTo>
                <a:lnTo>
                  <a:pt x="57150" y="0"/>
                </a:lnTo>
                <a:lnTo>
                  <a:pt x="57150" y="57150"/>
                </a:lnTo>
                <a:lnTo>
                  <a:pt x="0" y="57150"/>
                </a:lnTo>
                <a:close/>
              </a:path>
            </a:pathLst>
          </a:custGeom>
          <a:solidFill>
            <a:srgbClr val="003E14"/>
          </a:solidFill>
          <a:ln w="4763" cap="flat">
            <a:noFill/>
            <a:prstDash val="solid"/>
            <a:miter/>
          </a:ln>
        </p:spPr>
        <p:txBody>
          <a:bodyPr rtlCol="0" anchor="ctr"/>
          <a:lstStyle/>
          <a:p>
            <a:endParaRPr lang="ru-RU"/>
          </a:p>
        </p:txBody>
      </p:sp>
      <p:sp>
        <p:nvSpPr>
          <p:cNvPr id="17" name="Полилиния: фигура 16">
            <a:extLst>
              <a:ext uri="{FF2B5EF4-FFF2-40B4-BE49-F238E27FC236}">
                <a16:creationId xmlns:a16="http://schemas.microsoft.com/office/drawing/2014/main" id="{AAA6F863-9355-46CE-855A-454B97832CE0}"/>
              </a:ext>
            </a:extLst>
          </p:cNvPr>
          <p:cNvSpPr/>
          <p:nvPr userDrawn="1"/>
        </p:nvSpPr>
        <p:spPr>
          <a:xfrm>
            <a:off x="9001125" y="5343525"/>
            <a:ext cx="57150" cy="57150"/>
          </a:xfrm>
          <a:custGeom>
            <a:avLst/>
            <a:gdLst>
              <a:gd name="connsiteX0" fmla="*/ 0 w 57150"/>
              <a:gd name="connsiteY0" fmla="*/ 0 h 57150"/>
              <a:gd name="connsiteX1" fmla="*/ 57150 w 57150"/>
              <a:gd name="connsiteY1" fmla="*/ 0 h 57150"/>
              <a:gd name="connsiteX2" fmla="*/ 57150 w 57150"/>
              <a:gd name="connsiteY2" fmla="*/ 57150 h 57150"/>
              <a:gd name="connsiteX3" fmla="*/ 0 w 571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57150" h="57150">
                <a:moveTo>
                  <a:pt x="0" y="0"/>
                </a:moveTo>
                <a:lnTo>
                  <a:pt x="57150" y="0"/>
                </a:lnTo>
                <a:lnTo>
                  <a:pt x="57150" y="57150"/>
                </a:lnTo>
                <a:lnTo>
                  <a:pt x="0" y="57150"/>
                </a:lnTo>
                <a:close/>
              </a:path>
            </a:pathLst>
          </a:custGeom>
          <a:solidFill>
            <a:srgbClr val="6B7A89"/>
          </a:solidFill>
          <a:ln w="4763" cap="flat">
            <a:noFill/>
            <a:prstDash val="solid"/>
            <a:miter/>
          </a:ln>
        </p:spPr>
        <p:txBody>
          <a:bodyPr rtlCol="0" anchor="ctr"/>
          <a:lstStyle/>
          <a:p>
            <a:endParaRPr lang="ru-RU"/>
          </a:p>
        </p:txBody>
      </p:sp>
      <p:sp>
        <p:nvSpPr>
          <p:cNvPr id="18" name="Полилиния: фигура 17">
            <a:extLst>
              <a:ext uri="{FF2B5EF4-FFF2-40B4-BE49-F238E27FC236}">
                <a16:creationId xmlns:a16="http://schemas.microsoft.com/office/drawing/2014/main" id="{3166DCF0-F212-43E7-8B10-42DA77D1EB1C}"/>
              </a:ext>
            </a:extLst>
          </p:cNvPr>
          <p:cNvSpPr/>
          <p:nvPr userDrawn="1"/>
        </p:nvSpPr>
        <p:spPr>
          <a:xfrm>
            <a:off x="9001125" y="5534025"/>
            <a:ext cx="57150" cy="57150"/>
          </a:xfrm>
          <a:custGeom>
            <a:avLst/>
            <a:gdLst>
              <a:gd name="connsiteX0" fmla="*/ 0 w 57150"/>
              <a:gd name="connsiteY0" fmla="*/ 0 h 57150"/>
              <a:gd name="connsiteX1" fmla="*/ 57150 w 57150"/>
              <a:gd name="connsiteY1" fmla="*/ 0 h 57150"/>
              <a:gd name="connsiteX2" fmla="*/ 57150 w 57150"/>
              <a:gd name="connsiteY2" fmla="*/ 57150 h 57150"/>
              <a:gd name="connsiteX3" fmla="*/ 0 w 571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57150" h="57150">
                <a:moveTo>
                  <a:pt x="0" y="0"/>
                </a:moveTo>
                <a:lnTo>
                  <a:pt x="57150" y="0"/>
                </a:lnTo>
                <a:lnTo>
                  <a:pt x="57150" y="57150"/>
                </a:lnTo>
                <a:lnTo>
                  <a:pt x="0" y="57150"/>
                </a:lnTo>
                <a:close/>
              </a:path>
            </a:pathLst>
          </a:custGeom>
          <a:solidFill>
            <a:srgbClr val="BFCED4"/>
          </a:solidFill>
          <a:ln w="4763" cap="flat">
            <a:noFill/>
            <a:prstDash val="solid"/>
            <a:miter/>
          </a:ln>
        </p:spPr>
        <p:txBody>
          <a:bodyPr rtlCol="0" anchor="ctr"/>
          <a:lstStyle/>
          <a:p>
            <a:endParaRPr lang="ru-RU"/>
          </a:p>
        </p:txBody>
      </p:sp>
      <p:sp>
        <p:nvSpPr>
          <p:cNvPr id="29" name="Текст 28">
            <a:extLst>
              <a:ext uri="{FF2B5EF4-FFF2-40B4-BE49-F238E27FC236}">
                <a16:creationId xmlns:a16="http://schemas.microsoft.com/office/drawing/2014/main" id="{22DE618C-391C-4141-BB49-EAF7D81A40F4}"/>
              </a:ext>
            </a:extLst>
          </p:cNvPr>
          <p:cNvSpPr>
            <a:spLocks noGrp="1"/>
          </p:cNvSpPr>
          <p:nvPr>
            <p:ph type="body" sz="quarter" idx="42" hasCustomPrompt="1"/>
          </p:nvPr>
        </p:nvSpPr>
        <p:spPr>
          <a:xfrm>
            <a:off x="5566713" y="4270641"/>
            <a:ext cx="1421937" cy="236003"/>
          </a:xfrm>
          <a:prstGeom prst="rect">
            <a:avLst/>
          </a:prstGeom>
          <a:noFill/>
          <a:ln/>
        </p:spPr>
        <p:txBody>
          <a:bodyPr wrap="square" lIns="0" tIns="0" rIns="0" bIns="0" rtlCol="0" anchor="t"/>
          <a:lstStyle>
            <a:lvl1pPr marL="0" indent="0">
              <a:lnSpc>
                <a:spcPct val="100000"/>
              </a:lnSpc>
              <a:spcBef>
                <a:spcPts val="0"/>
              </a:spcBef>
              <a:spcAft>
                <a:spcPts val="0"/>
              </a:spcAft>
              <a:buNone/>
              <a:defRPr lang="ru-RU" sz="1300" kern="0" spc="-38" dirty="0" smtClean="0">
                <a:solidFill>
                  <a:srgbClr val="222429"/>
                </a:solidFill>
                <a:latin typeface="Open Sans Regular" pitchFamily="34" charset="0"/>
                <a:ea typeface="Open Sans Regular" pitchFamily="34" charset="-122"/>
                <a:cs typeface="Open Sans Regular" pitchFamily="34" charset="-120"/>
              </a:defRPr>
            </a:lvl1pPr>
            <a:lvl2pPr marL="228600" indent="0">
              <a:buNone/>
              <a:defRPr lang="ru-RU" sz="1800" dirty="0" smtClean="0"/>
            </a:lvl2pPr>
            <a:lvl3pPr marL="685800" indent="0">
              <a:buNone/>
              <a:defRPr lang="ru-RU" sz="1800" dirty="0" smtClean="0"/>
            </a:lvl3pPr>
            <a:lvl4pPr marL="1143000" indent="0">
              <a:buNone/>
              <a:defRPr lang="ru-RU" dirty="0" smtClean="0"/>
            </a:lvl4pPr>
            <a:lvl5pPr marL="1600200" indent="0">
              <a:buNone/>
              <a:defRPr lang="ru-RU" dirty="0"/>
            </a:lvl5pPr>
          </a:lstStyle>
          <a:p>
            <a:pPr marL="0" lvl="0" algn="ctr">
              <a:lnSpc>
                <a:spcPts val="1800"/>
              </a:lnSpc>
              <a:spcAft>
                <a:spcPts val="600"/>
              </a:spcAft>
            </a:pPr>
            <a:r>
              <a:rPr lang="en-US" dirty="0"/>
              <a:t>Pie Chart</a:t>
            </a:r>
            <a:endParaRPr lang="ru-RU" dirty="0"/>
          </a:p>
        </p:txBody>
      </p:sp>
      <p:sp>
        <p:nvSpPr>
          <p:cNvPr id="32" name="Текст 31">
            <a:extLst>
              <a:ext uri="{FF2B5EF4-FFF2-40B4-BE49-F238E27FC236}">
                <a16:creationId xmlns:a16="http://schemas.microsoft.com/office/drawing/2014/main" id="{16AAD9E4-F389-4DFC-9D41-81F60B5E91DD}"/>
              </a:ext>
            </a:extLst>
          </p:cNvPr>
          <p:cNvSpPr>
            <a:spLocks noGrp="1"/>
          </p:cNvSpPr>
          <p:nvPr>
            <p:ph type="body" sz="quarter" idx="43" hasCustomPrompt="1"/>
          </p:nvPr>
        </p:nvSpPr>
        <p:spPr>
          <a:xfrm>
            <a:off x="7144726" y="3140106"/>
            <a:ext cx="442913" cy="157055"/>
          </a:xfrm>
          <a:prstGeom prst="rect">
            <a:avLst/>
          </a:prstGeom>
          <a:noFill/>
          <a:ln/>
        </p:spPr>
        <p:txBody>
          <a:bodyPr wrap="square" lIns="0" tIns="0" rIns="0" bIns="0" rtlCol="0" anchor="t"/>
          <a:lstStyle>
            <a:lvl1pPr marL="0" indent="0">
              <a:lnSpc>
                <a:spcPct val="100000"/>
              </a:lnSpc>
              <a:spcBef>
                <a:spcPts val="0"/>
              </a:spcBef>
              <a:spcAft>
                <a:spcPts val="0"/>
              </a:spcAft>
              <a:buNone/>
              <a:defRPr lang="ru-RU" sz="1050" kern="0" spc="-38" dirty="0">
                <a:solidFill>
                  <a:srgbClr val="50565E"/>
                </a:solidFill>
                <a:latin typeface="Open Sans Regular" pitchFamily="34" charset="0"/>
                <a:ea typeface="Open Sans Regular" pitchFamily="34" charset="-122"/>
                <a:cs typeface="Open Sans Regular" pitchFamily="34" charset="-120"/>
              </a:defRPr>
            </a:lvl1pPr>
          </a:lstStyle>
          <a:p>
            <a:pPr marL="0" lvl="0">
              <a:lnSpc>
                <a:spcPts val="1200"/>
              </a:lnSpc>
              <a:spcAft>
                <a:spcPts val="600"/>
              </a:spcAft>
            </a:pPr>
            <a:r>
              <a:rPr lang="en-US" dirty="0"/>
              <a:t>88%</a:t>
            </a:r>
            <a:endParaRPr lang="ru-RU" dirty="0"/>
          </a:p>
        </p:txBody>
      </p:sp>
      <p:sp>
        <p:nvSpPr>
          <p:cNvPr id="33" name="Текст 31">
            <a:extLst>
              <a:ext uri="{FF2B5EF4-FFF2-40B4-BE49-F238E27FC236}">
                <a16:creationId xmlns:a16="http://schemas.microsoft.com/office/drawing/2014/main" id="{02BF49BE-8F5F-4074-BE8B-795C7A3A93EF}"/>
              </a:ext>
            </a:extLst>
          </p:cNvPr>
          <p:cNvSpPr>
            <a:spLocks noGrp="1"/>
          </p:cNvSpPr>
          <p:nvPr>
            <p:ph type="body" sz="quarter" idx="44" hasCustomPrompt="1"/>
          </p:nvPr>
        </p:nvSpPr>
        <p:spPr>
          <a:xfrm>
            <a:off x="7734300" y="4291542"/>
            <a:ext cx="442913" cy="157055"/>
          </a:xfrm>
          <a:prstGeom prst="rect">
            <a:avLst/>
          </a:prstGeom>
          <a:noFill/>
          <a:ln/>
        </p:spPr>
        <p:txBody>
          <a:bodyPr wrap="square" lIns="0" tIns="0" rIns="0" bIns="0" rtlCol="0" anchor="t"/>
          <a:lstStyle>
            <a:lvl1pPr marL="0" indent="0">
              <a:lnSpc>
                <a:spcPct val="100000"/>
              </a:lnSpc>
              <a:spcBef>
                <a:spcPts val="0"/>
              </a:spcBef>
              <a:spcAft>
                <a:spcPts val="0"/>
              </a:spcAft>
              <a:buNone/>
              <a:defRPr lang="ru-RU" sz="1050" kern="0" spc="-38" dirty="0">
                <a:solidFill>
                  <a:srgbClr val="50565E"/>
                </a:solidFill>
                <a:latin typeface="Open Sans Regular" pitchFamily="34" charset="0"/>
                <a:ea typeface="Open Sans Regular" pitchFamily="34" charset="-122"/>
                <a:cs typeface="Open Sans Regular" pitchFamily="34" charset="-120"/>
              </a:defRPr>
            </a:lvl1pPr>
          </a:lstStyle>
          <a:p>
            <a:pPr marL="0" lvl="0">
              <a:lnSpc>
                <a:spcPts val="1200"/>
              </a:lnSpc>
              <a:spcAft>
                <a:spcPts val="600"/>
              </a:spcAft>
            </a:pPr>
            <a:r>
              <a:rPr lang="en-US" dirty="0"/>
              <a:t>88%</a:t>
            </a:r>
            <a:endParaRPr lang="ru-RU" dirty="0"/>
          </a:p>
        </p:txBody>
      </p:sp>
      <p:sp>
        <p:nvSpPr>
          <p:cNvPr id="34" name="Текст 31">
            <a:extLst>
              <a:ext uri="{FF2B5EF4-FFF2-40B4-BE49-F238E27FC236}">
                <a16:creationId xmlns:a16="http://schemas.microsoft.com/office/drawing/2014/main" id="{85F2ED79-04DA-44EA-A6BA-5D4F9AB39565}"/>
              </a:ext>
            </a:extLst>
          </p:cNvPr>
          <p:cNvSpPr>
            <a:spLocks noGrp="1"/>
          </p:cNvSpPr>
          <p:nvPr>
            <p:ph type="body" sz="quarter" idx="45" hasCustomPrompt="1"/>
          </p:nvPr>
        </p:nvSpPr>
        <p:spPr>
          <a:xfrm>
            <a:off x="7384256" y="5300219"/>
            <a:ext cx="442913" cy="157055"/>
          </a:xfrm>
          <a:prstGeom prst="rect">
            <a:avLst/>
          </a:prstGeom>
          <a:noFill/>
          <a:ln/>
        </p:spPr>
        <p:txBody>
          <a:bodyPr wrap="square" lIns="0" tIns="0" rIns="0" bIns="0" rtlCol="0" anchor="t"/>
          <a:lstStyle>
            <a:lvl1pPr marL="0" indent="0">
              <a:lnSpc>
                <a:spcPct val="100000"/>
              </a:lnSpc>
              <a:spcBef>
                <a:spcPts val="0"/>
              </a:spcBef>
              <a:spcAft>
                <a:spcPts val="0"/>
              </a:spcAft>
              <a:buNone/>
              <a:defRPr lang="ru-RU" sz="1050" kern="0" spc="-38" dirty="0">
                <a:solidFill>
                  <a:srgbClr val="50565E"/>
                </a:solidFill>
                <a:latin typeface="Open Sans Regular" pitchFamily="34" charset="0"/>
                <a:ea typeface="Open Sans Regular" pitchFamily="34" charset="-122"/>
                <a:cs typeface="Open Sans Regular" pitchFamily="34" charset="-120"/>
              </a:defRPr>
            </a:lvl1pPr>
          </a:lstStyle>
          <a:p>
            <a:pPr marL="0" lvl="0">
              <a:lnSpc>
                <a:spcPts val="1200"/>
              </a:lnSpc>
              <a:spcAft>
                <a:spcPts val="600"/>
              </a:spcAft>
            </a:pPr>
            <a:r>
              <a:rPr lang="en-US" dirty="0"/>
              <a:t>88%</a:t>
            </a:r>
            <a:endParaRPr lang="ru-RU" dirty="0"/>
          </a:p>
        </p:txBody>
      </p:sp>
      <p:sp>
        <p:nvSpPr>
          <p:cNvPr id="35" name="Текст 31">
            <a:extLst>
              <a:ext uri="{FF2B5EF4-FFF2-40B4-BE49-F238E27FC236}">
                <a16:creationId xmlns:a16="http://schemas.microsoft.com/office/drawing/2014/main" id="{B3F5221A-23AA-4E29-8C17-39A17F9A27BC}"/>
              </a:ext>
            </a:extLst>
          </p:cNvPr>
          <p:cNvSpPr>
            <a:spLocks noGrp="1"/>
          </p:cNvSpPr>
          <p:nvPr>
            <p:ph type="body" sz="quarter" idx="46" hasCustomPrompt="1"/>
          </p:nvPr>
        </p:nvSpPr>
        <p:spPr>
          <a:xfrm>
            <a:off x="9105900" y="4922308"/>
            <a:ext cx="908685" cy="137583"/>
          </a:xfrm>
          <a:prstGeom prst="rect">
            <a:avLst/>
          </a:prstGeom>
          <a:noFill/>
          <a:ln/>
        </p:spPr>
        <p:txBody>
          <a:bodyPr wrap="square" lIns="0" tIns="0" rIns="0" bIns="0" rtlCol="0" anchor="t"/>
          <a:lstStyle>
            <a:lvl1pPr marL="0" indent="0">
              <a:lnSpc>
                <a:spcPct val="100000"/>
              </a:lnSpc>
              <a:spcBef>
                <a:spcPts val="0"/>
              </a:spcBef>
              <a:spcAft>
                <a:spcPts val="0"/>
              </a:spcAft>
              <a:buNone/>
              <a:defRPr lang="ru-RU" sz="825" kern="0" spc="-38" dirty="0">
                <a:solidFill>
                  <a:srgbClr val="89909A"/>
                </a:solidFill>
                <a:latin typeface="Open Sans Regular" pitchFamily="34" charset="0"/>
                <a:ea typeface="Open Sans Regular" pitchFamily="34" charset="-122"/>
                <a:cs typeface="Open Sans Regular" pitchFamily="34" charset="-120"/>
              </a:defRPr>
            </a:lvl1pPr>
          </a:lstStyle>
          <a:p>
            <a:pPr marL="0" lvl="0">
              <a:lnSpc>
                <a:spcPts val="1125"/>
              </a:lnSpc>
              <a:spcAft>
                <a:spcPts val="600"/>
              </a:spcAft>
            </a:pPr>
            <a:r>
              <a:rPr lang="ru-RU" dirty="0"/>
              <a:t>Пятерочка</a:t>
            </a:r>
          </a:p>
        </p:txBody>
      </p:sp>
      <p:sp>
        <p:nvSpPr>
          <p:cNvPr id="36" name="Текст 31">
            <a:extLst>
              <a:ext uri="{FF2B5EF4-FFF2-40B4-BE49-F238E27FC236}">
                <a16:creationId xmlns:a16="http://schemas.microsoft.com/office/drawing/2014/main" id="{54F3C42E-B7B5-47CD-9B85-2F76C82FBE98}"/>
              </a:ext>
            </a:extLst>
          </p:cNvPr>
          <p:cNvSpPr>
            <a:spLocks noGrp="1"/>
          </p:cNvSpPr>
          <p:nvPr>
            <p:ph type="body" sz="quarter" idx="47" hasCustomPrompt="1"/>
          </p:nvPr>
        </p:nvSpPr>
        <p:spPr>
          <a:xfrm>
            <a:off x="9105900" y="5112808"/>
            <a:ext cx="908685" cy="137583"/>
          </a:xfrm>
          <a:prstGeom prst="rect">
            <a:avLst/>
          </a:prstGeom>
          <a:noFill/>
          <a:ln/>
        </p:spPr>
        <p:txBody>
          <a:bodyPr wrap="square" lIns="0" tIns="0" rIns="0" bIns="0" rtlCol="0" anchor="t"/>
          <a:lstStyle>
            <a:lvl1pPr marL="0" indent="0">
              <a:lnSpc>
                <a:spcPct val="100000"/>
              </a:lnSpc>
              <a:spcBef>
                <a:spcPts val="0"/>
              </a:spcBef>
              <a:spcAft>
                <a:spcPts val="0"/>
              </a:spcAft>
              <a:buNone/>
              <a:defRPr lang="ru-RU" sz="825" kern="0" spc="-38" dirty="0">
                <a:solidFill>
                  <a:srgbClr val="89909A"/>
                </a:solidFill>
                <a:latin typeface="Open Sans Regular" pitchFamily="34" charset="0"/>
                <a:ea typeface="Open Sans Regular" pitchFamily="34" charset="-122"/>
                <a:cs typeface="Open Sans Regular" pitchFamily="34" charset="-120"/>
              </a:defRPr>
            </a:lvl1pPr>
          </a:lstStyle>
          <a:p>
            <a:pPr marL="0" lvl="0">
              <a:lnSpc>
                <a:spcPts val="1125"/>
              </a:lnSpc>
              <a:spcAft>
                <a:spcPts val="600"/>
              </a:spcAft>
            </a:pPr>
            <a:r>
              <a:rPr lang="ru-RU" dirty="0"/>
              <a:t>Перекресток</a:t>
            </a:r>
          </a:p>
        </p:txBody>
      </p:sp>
      <p:sp>
        <p:nvSpPr>
          <p:cNvPr id="37" name="Текст 31">
            <a:extLst>
              <a:ext uri="{FF2B5EF4-FFF2-40B4-BE49-F238E27FC236}">
                <a16:creationId xmlns:a16="http://schemas.microsoft.com/office/drawing/2014/main" id="{23041179-C18B-4611-9784-A1A893BF0CD8}"/>
              </a:ext>
            </a:extLst>
          </p:cNvPr>
          <p:cNvSpPr>
            <a:spLocks noGrp="1"/>
          </p:cNvSpPr>
          <p:nvPr>
            <p:ph type="body" sz="quarter" idx="48" hasCustomPrompt="1"/>
          </p:nvPr>
        </p:nvSpPr>
        <p:spPr>
          <a:xfrm>
            <a:off x="9105900" y="5303308"/>
            <a:ext cx="908685" cy="137583"/>
          </a:xfrm>
          <a:prstGeom prst="rect">
            <a:avLst/>
          </a:prstGeom>
          <a:noFill/>
          <a:ln/>
        </p:spPr>
        <p:txBody>
          <a:bodyPr wrap="square" lIns="0" tIns="0" rIns="0" bIns="0" rtlCol="0" anchor="t"/>
          <a:lstStyle>
            <a:lvl1pPr marL="0" indent="0">
              <a:lnSpc>
                <a:spcPct val="100000"/>
              </a:lnSpc>
              <a:spcBef>
                <a:spcPts val="0"/>
              </a:spcBef>
              <a:spcAft>
                <a:spcPts val="0"/>
              </a:spcAft>
              <a:buNone/>
              <a:defRPr lang="ru-RU" sz="825" kern="0" spc="-38" dirty="0">
                <a:solidFill>
                  <a:srgbClr val="89909A"/>
                </a:solidFill>
                <a:latin typeface="Open Sans Regular" pitchFamily="34" charset="0"/>
                <a:ea typeface="Open Sans Regular" pitchFamily="34" charset="-122"/>
                <a:cs typeface="Open Sans Regular" pitchFamily="34" charset="-120"/>
              </a:defRPr>
            </a:lvl1pPr>
          </a:lstStyle>
          <a:p>
            <a:pPr marL="0" lvl="0">
              <a:lnSpc>
                <a:spcPts val="1125"/>
              </a:lnSpc>
              <a:spcAft>
                <a:spcPts val="600"/>
              </a:spcAft>
            </a:pPr>
            <a:r>
              <a:rPr lang="ru-RU" dirty="0"/>
              <a:t>Чижик</a:t>
            </a:r>
          </a:p>
        </p:txBody>
      </p:sp>
      <p:sp>
        <p:nvSpPr>
          <p:cNvPr id="38" name="Текст 31">
            <a:extLst>
              <a:ext uri="{FF2B5EF4-FFF2-40B4-BE49-F238E27FC236}">
                <a16:creationId xmlns:a16="http://schemas.microsoft.com/office/drawing/2014/main" id="{B3FF8B40-27A7-4F45-B378-40A7F556B456}"/>
              </a:ext>
            </a:extLst>
          </p:cNvPr>
          <p:cNvSpPr>
            <a:spLocks noGrp="1"/>
          </p:cNvSpPr>
          <p:nvPr>
            <p:ph type="body" sz="quarter" idx="49" hasCustomPrompt="1"/>
          </p:nvPr>
        </p:nvSpPr>
        <p:spPr>
          <a:xfrm>
            <a:off x="9105900" y="5496222"/>
            <a:ext cx="908685" cy="137583"/>
          </a:xfrm>
          <a:prstGeom prst="rect">
            <a:avLst/>
          </a:prstGeom>
          <a:noFill/>
          <a:ln/>
        </p:spPr>
        <p:txBody>
          <a:bodyPr wrap="square" lIns="0" tIns="0" rIns="0" bIns="0" rtlCol="0" anchor="t"/>
          <a:lstStyle>
            <a:lvl1pPr marL="0" indent="0">
              <a:lnSpc>
                <a:spcPct val="100000"/>
              </a:lnSpc>
              <a:spcBef>
                <a:spcPts val="0"/>
              </a:spcBef>
              <a:spcAft>
                <a:spcPts val="0"/>
              </a:spcAft>
              <a:buNone/>
              <a:defRPr lang="ru-RU" sz="825" kern="0" spc="-38" dirty="0">
                <a:solidFill>
                  <a:srgbClr val="89909A"/>
                </a:solidFill>
                <a:latin typeface="Open Sans Regular" pitchFamily="34" charset="0"/>
                <a:ea typeface="Open Sans Regular" pitchFamily="34" charset="-122"/>
                <a:cs typeface="Open Sans Regular" pitchFamily="34" charset="-120"/>
              </a:defRPr>
            </a:lvl1pPr>
          </a:lstStyle>
          <a:p>
            <a:pPr marL="0" lvl="0">
              <a:lnSpc>
                <a:spcPts val="1125"/>
              </a:lnSpc>
              <a:spcAft>
                <a:spcPts val="600"/>
              </a:spcAft>
            </a:pPr>
            <a:r>
              <a:rPr lang="ru-RU" dirty="0"/>
              <a:t>Другие игроки</a:t>
            </a:r>
          </a:p>
        </p:txBody>
      </p:sp>
      <p:sp>
        <p:nvSpPr>
          <p:cNvPr id="26" name="Текст 21">
            <a:extLst>
              <a:ext uri="{FF2B5EF4-FFF2-40B4-BE49-F238E27FC236}">
                <a16:creationId xmlns:a16="http://schemas.microsoft.com/office/drawing/2014/main" id="{C77A6255-91B8-4BEE-A207-EE2DE964C975}"/>
              </a:ext>
            </a:extLst>
          </p:cNvPr>
          <p:cNvSpPr>
            <a:spLocks noGrp="1"/>
          </p:cNvSpPr>
          <p:nvPr>
            <p:ph type="body" sz="quarter" idx="50" hasCustomPrompt="1"/>
          </p:nvPr>
        </p:nvSpPr>
        <p:spPr>
          <a:xfrm>
            <a:off x="1303502" y="319529"/>
            <a:ext cx="3320886" cy="173230"/>
          </a:xfrm>
          <a:prstGeom prst="rect">
            <a:avLst/>
          </a:prstGeom>
        </p:spPr>
        <p:txBody>
          <a:bodyPr/>
          <a:lstStyle>
            <a:lvl1pPr marL="0" indent="0">
              <a:lnSpc>
                <a:spcPts val="800"/>
              </a:lnSpc>
              <a:spcBef>
                <a:spcPts val="0"/>
              </a:spcBef>
              <a:buNone/>
              <a:defRPr sz="600" spc="-20" baseline="0">
                <a:solidFill>
                  <a:schemeClr val="tx1"/>
                </a:solidFill>
                <a:latin typeface="+mj-lt"/>
              </a:defRPr>
            </a:lvl1pPr>
            <a:lvl2pPr>
              <a:defRPr sz="1400"/>
            </a:lvl2pPr>
            <a:lvl3pPr>
              <a:defRPr sz="1400"/>
            </a:lvl3pPr>
            <a:lvl4pPr>
              <a:defRPr sz="1400"/>
            </a:lvl4pPr>
            <a:lvl5pPr>
              <a:defRPr sz="1400"/>
            </a:lvl5pPr>
          </a:lstStyle>
          <a:p>
            <a:pPr lvl="0"/>
            <a:r>
              <a:rPr lang="en-US" dirty="0"/>
              <a:t>X5 WEBCAST: ONLINE BUSINESSES, MAY 2020</a:t>
            </a:r>
            <a:endParaRPr lang="ru-RU" dirty="0"/>
          </a:p>
        </p:txBody>
      </p:sp>
      <p:grpSp>
        <p:nvGrpSpPr>
          <p:cNvPr id="27" name="Группа 26">
            <a:extLst>
              <a:ext uri="{FF2B5EF4-FFF2-40B4-BE49-F238E27FC236}">
                <a16:creationId xmlns:a16="http://schemas.microsoft.com/office/drawing/2014/main" id="{071C9FA9-7751-4DCE-B057-480425EF4500}"/>
              </a:ext>
            </a:extLst>
          </p:cNvPr>
          <p:cNvGrpSpPr/>
          <p:nvPr userDrawn="1"/>
        </p:nvGrpSpPr>
        <p:grpSpPr>
          <a:xfrm>
            <a:off x="428625" y="238125"/>
            <a:ext cx="802728" cy="244915"/>
            <a:chOff x="428625" y="238125"/>
            <a:chExt cx="802728" cy="244915"/>
          </a:xfrm>
        </p:grpSpPr>
        <p:sp>
          <p:nvSpPr>
            <p:cNvPr id="28" name="Полилиния: фигура 27">
              <a:extLst>
                <a:ext uri="{FF2B5EF4-FFF2-40B4-BE49-F238E27FC236}">
                  <a16:creationId xmlns:a16="http://schemas.microsoft.com/office/drawing/2014/main" id="{4EB8C3FF-27EE-43A6-B677-4FA60772B8DA}"/>
                </a:ext>
              </a:extLst>
            </p:cNvPr>
            <p:cNvSpPr/>
            <p:nvPr/>
          </p:nvSpPr>
          <p:spPr>
            <a:xfrm>
              <a:off x="548259" y="331338"/>
              <a:ext cx="98412" cy="109280"/>
            </a:xfrm>
            <a:custGeom>
              <a:avLst/>
              <a:gdLst>
                <a:gd name="connsiteX0" fmla="*/ 72042 w 98412"/>
                <a:gd name="connsiteY0" fmla="*/ 109281 h 109280"/>
                <a:gd name="connsiteX1" fmla="*/ 49530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50173 w 98412"/>
                <a:gd name="connsiteY7" fmla="*/ 35355 h 109280"/>
                <a:gd name="connsiteX8" fmla="*/ 71395 w 98412"/>
                <a:gd name="connsiteY8" fmla="*/ 0 h 109280"/>
                <a:gd name="connsiteX9" fmla="*/ 97769 w 98412"/>
                <a:gd name="connsiteY9" fmla="*/ 0 h 109280"/>
                <a:gd name="connsiteX10" fmla="*/ 63679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9530" y="71354"/>
                  </a:lnTo>
                  <a:lnTo>
                    <a:pt x="27018" y="109281"/>
                  </a:lnTo>
                  <a:lnTo>
                    <a:pt x="643" y="109281"/>
                  </a:lnTo>
                  <a:lnTo>
                    <a:pt x="34733" y="52712"/>
                  </a:lnTo>
                  <a:lnTo>
                    <a:pt x="0" y="0"/>
                  </a:lnTo>
                  <a:lnTo>
                    <a:pt x="27661" y="0"/>
                  </a:lnTo>
                  <a:lnTo>
                    <a:pt x="50173" y="35355"/>
                  </a:lnTo>
                  <a:lnTo>
                    <a:pt x="71395" y="0"/>
                  </a:lnTo>
                  <a:lnTo>
                    <a:pt x="97769" y="0"/>
                  </a:lnTo>
                  <a:lnTo>
                    <a:pt x="63679" y="53998"/>
                  </a:lnTo>
                  <a:lnTo>
                    <a:pt x="98412" y="109281"/>
                  </a:lnTo>
                  <a:lnTo>
                    <a:pt x="72042" y="109281"/>
                  </a:lnTo>
                  <a:close/>
                </a:path>
              </a:pathLst>
            </a:custGeom>
            <a:solidFill>
              <a:srgbClr val="000000"/>
            </a:solidFill>
            <a:ln w="4763" cap="flat">
              <a:noFill/>
              <a:prstDash val="solid"/>
              <a:miter/>
            </a:ln>
          </p:spPr>
          <p:txBody>
            <a:bodyPr rtlCol="0" anchor="ctr"/>
            <a:lstStyle/>
            <a:p>
              <a:endParaRPr lang="ru-RU"/>
            </a:p>
          </p:txBody>
        </p:sp>
        <p:sp>
          <p:nvSpPr>
            <p:cNvPr id="30" name="Полилиния: фигура 29">
              <a:extLst>
                <a:ext uri="{FF2B5EF4-FFF2-40B4-BE49-F238E27FC236}">
                  <a16:creationId xmlns:a16="http://schemas.microsoft.com/office/drawing/2014/main" id="{BD7CED81-647C-497F-8FD3-A4F2F279E2E7}"/>
                </a:ext>
              </a:extLst>
            </p:cNvPr>
            <p:cNvSpPr/>
            <p:nvPr/>
          </p:nvSpPr>
          <p:spPr>
            <a:xfrm>
              <a:off x="651176" y="331979"/>
              <a:ext cx="81691" cy="110566"/>
            </a:xfrm>
            <a:custGeom>
              <a:avLst/>
              <a:gdLst>
                <a:gd name="connsiteX0" fmla="*/ 81691 w 81691"/>
                <a:gd name="connsiteY0" fmla="*/ 71354 h 110566"/>
                <a:gd name="connsiteX1" fmla="*/ 39881 w 81691"/>
                <a:gd name="connsiteY1" fmla="*/ 110567 h 110566"/>
                <a:gd name="connsiteX2" fmla="*/ 0 w 81691"/>
                <a:gd name="connsiteY2" fmla="*/ 73925 h 110566"/>
                <a:gd name="connsiteX3" fmla="*/ 22512 w 81691"/>
                <a:gd name="connsiteY3" fmla="*/ 73925 h 110566"/>
                <a:gd name="connsiteX4" fmla="*/ 42453 w 81691"/>
                <a:gd name="connsiteY4" fmla="*/ 89354 h 110566"/>
                <a:gd name="connsiteX5" fmla="*/ 59179 w 81691"/>
                <a:gd name="connsiteY5" fmla="*/ 71354 h 110566"/>
                <a:gd name="connsiteX6" fmla="*/ 39881 w 81691"/>
                <a:gd name="connsiteY6" fmla="*/ 53998 h 110566"/>
                <a:gd name="connsiteX7" fmla="*/ 21869 w 81691"/>
                <a:gd name="connsiteY7" fmla="*/ 62997 h 110566"/>
                <a:gd name="connsiteX8" fmla="*/ 0 w 81691"/>
                <a:gd name="connsiteY8" fmla="*/ 62997 h 110566"/>
                <a:gd name="connsiteX9" fmla="*/ 7720 w 81691"/>
                <a:gd name="connsiteY9" fmla="*/ 0 h 110566"/>
                <a:gd name="connsiteX10" fmla="*/ 78472 w 81691"/>
                <a:gd name="connsiteY10" fmla="*/ 0 h 110566"/>
                <a:gd name="connsiteX11" fmla="*/ 75900 w 81691"/>
                <a:gd name="connsiteY11" fmla="*/ 21214 h 110566"/>
                <a:gd name="connsiteX12" fmla="*/ 25089 w 81691"/>
                <a:gd name="connsiteY12" fmla="*/ 21214 h 110566"/>
                <a:gd name="connsiteX13" fmla="*/ 23160 w 81691"/>
                <a:gd name="connsiteY13" fmla="*/ 42427 h 110566"/>
                <a:gd name="connsiteX14" fmla="*/ 44382 w 81691"/>
                <a:gd name="connsiteY14" fmla="*/ 35999 h 110566"/>
                <a:gd name="connsiteX15" fmla="*/ 81691 w 81691"/>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91" h="110566">
                  <a:moveTo>
                    <a:pt x="81691" y="71354"/>
                  </a:moveTo>
                  <a:cubicBezTo>
                    <a:pt x="81691" y="95139"/>
                    <a:pt x="63679" y="110567"/>
                    <a:pt x="39881" y="110567"/>
                  </a:cubicBezTo>
                  <a:cubicBezTo>
                    <a:pt x="19298" y="110567"/>
                    <a:pt x="1291" y="98996"/>
                    <a:pt x="0" y="73925"/>
                  </a:cubicBezTo>
                  <a:lnTo>
                    <a:pt x="22512" y="73925"/>
                  </a:lnTo>
                  <a:cubicBezTo>
                    <a:pt x="23803" y="84853"/>
                    <a:pt x="32804" y="89354"/>
                    <a:pt x="42453" y="89354"/>
                  </a:cubicBezTo>
                  <a:cubicBezTo>
                    <a:pt x="54031" y="89354"/>
                    <a:pt x="59179" y="81639"/>
                    <a:pt x="59179" y="71354"/>
                  </a:cubicBezTo>
                  <a:cubicBezTo>
                    <a:pt x="59179" y="60426"/>
                    <a:pt x="51459" y="53998"/>
                    <a:pt x="39881" y="53998"/>
                  </a:cubicBezTo>
                  <a:cubicBezTo>
                    <a:pt x="30875" y="53998"/>
                    <a:pt x="24446" y="58498"/>
                    <a:pt x="21869" y="62997"/>
                  </a:cubicBezTo>
                  <a:lnTo>
                    <a:pt x="0" y="62997"/>
                  </a:lnTo>
                  <a:lnTo>
                    <a:pt x="7720" y="0"/>
                  </a:lnTo>
                  <a:lnTo>
                    <a:pt x="78472" y="0"/>
                  </a:lnTo>
                  <a:lnTo>
                    <a:pt x="75900" y="21214"/>
                  </a:lnTo>
                  <a:lnTo>
                    <a:pt x="25089" y="21214"/>
                  </a:lnTo>
                  <a:lnTo>
                    <a:pt x="23160" y="42427"/>
                  </a:lnTo>
                  <a:cubicBezTo>
                    <a:pt x="23160" y="42427"/>
                    <a:pt x="28304" y="35999"/>
                    <a:pt x="44382" y="35999"/>
                  </a:cubicBezTo>
                  <a:cubicBezTo>
                    <a:pt x="64965" y="35356"/>
                    <a:pt x="81691" y="48212"/>
                    <a:pt x="81691" y="71354"/>
                  </a:cubicBezTo>
                  <a:close/>
                </a:path>
              </a:pathLst>
            </a:custGeom>
            <a:solidFill>
              <a:srgbClr val="000000"/>
            </a:solidFill>
            <a:ln w="4763" cap="flat">
              <a:noFill/>
              <a:prstDash val="solid"/>
              <a:miter/>
            </a:ln>
          </p:spPr>
          <p:txBody>
            <a:bodyPr rtlCol="0" anchor="ctr"/>
            <a:lstStyle/>
            <a:p>
              <a:endParaRPr lang="ru-RU"/>
            </a:p>
          </p:txBody>
        </p:sp>
        <p:sp>
          <p:nvSpPr>
            <p:cNvPr id="31" name="Полилиния: фигура 30">
              <a:extLst>
                <a:ext uri="{FF2B5EF4-FFF2-40B4-BE49-F238E27FC236}">
                  <a16:creationId xmlns:a16="http://schemas.microsoft.com/office/drawing/2014/main" id="{8C590BC6-BD2C-485D-8482-FA48B8A17524}"/>
                </a:ext>
              </a:extLst>
            </p:cNvPr>
            <p:cNvSpPr/>
            <p:nvPr/>
          </p:nvSpPr>
          <p:spPr>
            <a:xfrm>
              <a:off x="428625" y="238125"/>
              <a:ext cx="225123" cy="201848"/>
            </a:xfrm>
            <a:custGeom>
              <a:avLst/>
              <a:gdLst>
                <a:gd name="connsiteX0" fmla="*/ 225123 w 225123"/>
                <a:gd name="connsiteY0" fmla="*/ 79711 h 201848"/>
                <a:gd name="connsiteX1" fmla="*/ 95841 w 225123"/>
                <a:gd name="connsiteY1" fmla="*/ 0 h 201848"/>
                <a:gd name="connsiteX2" fmla="*/ 0 w 225123"/>
                <a:gd name="connsiteY2" fmla="*/ 0 h 201848"/>
                <a:gd name="connsiteX3" fmla="*/ 12864 w 225123"/>
                <a:gd name="connsiteY3" fmla="*/ 87425 h 201848"/>
                <a:gd name="connsiteX4" fmla="*/ 106775 w 225123"/>
                <a:gd name="connsiteY4" fmla="*/ 201849 h 201848"/>
                <a:gd name="connsiteX5" fmla="*/ 108704 w 225123"/>
                <a:gd name="connsiteY5" fmla="*/ 199920 h 201848"/>
                <a:gd name="connsiteX6" fmla="*/ 107418 w 225123"/>
                <a:gd name="connsiteY6" fmla="*/ 198634 h 201848"/>
                <a:gd name="connsiteX7" fmla="*/ 59174 w 225123"/>
                <a:gd name="connsiteY7" fmla="*/ 82925 h 201848"/>
                <a:gd name="connsiteX8" fmla="*/ 53388 w 225123"/>
                <a:gd name="connsiteY8" fmla="*/ 43070 h 201848"/>
                <a:gd name="connsiteX9" fmla="*/ 108061 w 225123"/>
                <a:gd name="connsiteY9" fmla="*/ 43070 h 201848"/>
                <a:gd name="connsiteX10" fmla="*/ 221909 w 225123"/>
                <a:gd name="connsiteY10" fmla="*/ 80996 h 201848"/>
                <a:gd name="connsiteX11" fmla="*/ 223195 w 225123"/>
                <a:gd name="connsiteY11" fmla="*/ 81639 h 201848"/>
                <a:gd name="connsiteX12" fmla="*/ 225123 w 225123"/>
                <a:gd name="connsiteY12" fmla="*/ 79711 h 201848"/>
                <a:gd name="connsiteX13" fmla="*/ 225123 w 225123"/>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3" h="201848">
                  <a:moveTo>
                    <a:pt x="225123" y="79711"/>
                  </a:moveTo>
                  <a:cubicBezTo>
                    <a:pt x="212903" y="32784"/>
                    <a:pt x="174955" y="0"/>
                    <a:pt x="95841" y="0"/>
                  </a:cubicBezTo>
                  <a:lnTo>
                    <a:pt x="0" y="0"/>
                  </a:lnTo>
                  <a:lnTo>
                    <a:pt x="12864" y="87425"/>
                  </a:lnTo>
                  <a:cubicBezTo>
                    <a:pt x="22512" y="167136"/>
                    <a:pt x="52745" y="192206"/>
                    <a:pt x="106775" y="201849"/>
                  </a:cubicBezTo>
                  <a:cubicBezTo>
                    <a:pt x="106775" y="201849"/>
                    <a:pt x="108704" y="201849"/>
                    <a:pt x="108704" y="199920"/>
                  </a:cubicBezTo>
                  <a:cubicBezTo>
                    <a:pt x="108704" y="199277"/>
                    <a:pt x="108061" y="198634"/>
                    <a:pt x="107418" y="198634"/>
                  </a:cubicBezTo>
                  <a:cubicBezTo>
                    <a:pt x="71395" y="183206"/>
                    <a:pt x="66894" y="133709"/>
                    <a:pt x="59174" y="82925"/>
                  </a:cubicBezTo>
                  <a:lnTo>
                    <a:pt x="53388" y="43070"/>
                  </a:lnTo>
                  <a:lnTo>
                    <a:pt x="108061" y="43070"/>
                  </a:lnTo>
                  <a:cubicBezTo>
                    <a:pt x="158229" y="43070"/>
                    <a:pt x="197468" y="42427"/>
                    <a:pt x="221909" y="80996"/>
                  </a:cubicBezTo>
                  <a:cubicBezTo>
                    <a:pt x="222552" y="81639"/>
                    <a:pt x="222552" y="81639"/>
                    <a:pt x="223195" y="81639"/>
                  </a:cubicBezTo>
                  <a:cubicBezTo>
                    <a:pt x="224480" y="82282"/>
                    <a:pt x="225123" y="80996"/>
                    <a:pt x="225123" y="79711"/>
                  </a:cubicBezTo>
                  <a:cubicBezTo>
                    <a:pt x="225123" y="80354"/>
                    <a:pt x="225123" y="79711"/>
                    <a:pt x="225123" y="79711"/>
                  </a:cubicBezTo>
                  <a:close/>
                </a:path>
              </a:pathLst>
            </a:custGeom>
            <a:solidFill>
              <a:srgbClr val="5FAF2D"/>
            </a:solidFill>
            <a:ln w="4763" cap="flat">
              <a:noFill/>
              <a:prstDash val="solid"/>
              <a:miter/>
            </a:ln>
          </p:spPr>
          <p:txBody>
            <a:bodyPr rtlCol="0" anchor="ctr"/>
            <a:lstStyle/>
            <a:p>
              <a:endParaRPr lang="ru-RU"/>
            </a:p>
          </p:txBody>
        </p:sp>
        <p:sp>
          <p:nvSpPr>
            <p:cNvPr id="39" name="Полилиния: фигура 38">
              <a:extLst>
                <a:ext uri="{FF2B5EF4-FFF2-40B4-BE49-F238E27FC236}">
                  <a16:creationId xmlns:a16="http://schemas.microsoft.com/office/drawing/2014/main" id="{44B43BD2-12B4-4178-9FC2-6B8EDC12AD38}"/>
                </a:ext>
              </a:extLst>
            </p:cNvPr>
            <p:cNvSpPr/>
            <p:nvPr/>
          </p:nvSpPr>
          <p:spPr>
            <a:xfrm>
              <a:off x="750231" y="326836"/>
              <a:ext cx="112708" cy="116994"/>
            </a:xfrm>
            <a:custGeom>
              <a:avLst/>
              <a:gdLst>
                <a:gd name="connsiteX0" fmla="*/ 112562 w 112708"/>
                <a:gd name="connsiteY0" fmla="*/ 56569 h 116994"/>
                <a:gd name="connsiteX1" fmla="*/ 57245 w 112708"/>
                <a:gd name="connsiteY1" fmla="*/ 116995 h 116994"/>
                <a:gd name="connsiteX2" fmla="*/ 0 w 112708"/>
                <a:gd name="connsiteY2" fmla="*/ 58497 h 116994"/>
                <a:gd name="connsiteX3" fmla="*/ 57888 w 112708"/>
                <a:gd name="connsiteY3" fmla="*/ 0 h 116994"/>
                <a:gd name="connsiteX4" fmla="*/ 111276 w 112708"/>
                <a:gd name="connsiteY4" fmla="*/ 37284 h 116994"/>
                <a:gd name="connsiteX5" fmla="*/ 97126 w 112708"/>
                <a:gd name="connsiteY5" fmla="*/ 37284 h 116994"/>
                <a:gd name="connsiteX6" fmla="*/ 57888 w 112708"/>
                <a:gd name="connsiteY6" fmla="*/ 12856 h 116994"/>
                <a:gd name="connsiteX7" fmla="*/ 13506 w 112708"/>
                <a:gd name="connsiteY7" fmla="*/ 58497 h 116994"/>
                <a:gd name="connsiteX8" fmla="*/ 57888 w 112708"/>
                <a:gd name="connsiteY8" fmla="*/ 104138 h 116994"/>
                <a:gd name="connsiteX9" fmla="*/ 99055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53" y="116995"/>
                    <a:pt x="57245" y="116995"/>
                  </a:cubicBezTo>
                  <a:cubicBezTo>
                    <a:pt x="25089" y="116995"/>
                    <a:pt x="0" y="92567"/>
                    <a:pt x="0" y="58497"/>
                  </a:cubicBezTo>
                  <a:cubicBezTo>
                    <a:pt x="0" y="25070"/>
                    <a:pt x="25089" y="0"/>
                    <a:pt x="57888" y="0"/>
                  </a:cubicBezTo>
                  <a:cubicBezTo>
                    <a:pt x="83620" y="0"/>
                    <a:pt x="103561" y="14785"/>
                    <a:pt x="111276" y="37284"/>
                  </a:cubicBezTo>
                  <a:lnTo>
                    <a:pt x="97126" y="37284"/>
                  </a:lnTo>
                  <a:cubicBezTo>
                    <a:pt x="90049" y="22499"/>
                    <a:pt x="75900" y="12856"/>
                    <a:pt x="57888" y="12856"/>
                  </a:cubicBezTo>
                  <a:cubicBezTo>
                    <a:pt x="32161" y="12856"/>
                    <a:pt x="13506" y="32141"/>
                    <a:pt x="13506" y="58497"/>
                  </a:cubicBezTo>
                  <a:cubicBezTo>
                    <a:pt x="13506" y="84211"/>
                    <a:pt x="31518" y="104138"/>
                    <a:pt x="57888" y="104138"/>
                  </a:cubicBezTo>
                  <a:cubicBezTo>
                    <a:pt x="80400" y="104138"/>
                    <a:pt x="97126" y="89996"/>
                    <a:pt x="99055" y="67497"/>
                  </a:cubicBezTo>
                  <a:lnTo>
                    <a:pt x="55316" y="67497"/>
                  </a:lnTo>
                  <a:lnTo>
                    <a:pt x="55316" y="55926"/>
                  </a:lnTo>
                  <a:lnTo>
                    <a:pt x="112562" y="56569"/>
                  </a:lnTo>
                  <a:close/>
                </a:path>
              </a:pathLst>
            </a:custGeom>
            <a:solidFill>
              <a:srgbClr val="000000"/>
            </a:solidFill>
            <a:ln w="4763" cap="flat">
              <a:noFill/>
              <a:prstDash val="solid"/>
              <a:miter/>
            </a:ln>
          </p:spPr>
          <p:txBody>
            <a:bodyPr rtlCol="0" anchor="ctr"/>
            <a:lstStyle/>
            <a:p>
              <a:endParaRPr lang="ru-RU"/>
            </a:p>
          </p:txBody>
        </p:sp>
        <p:sp>
          <p:nvSpPr>
            <p:cNvPr id="40" name="Полилиния: фигура 39">
              <a:extLst>
                <a:ext uri="{FF2B5EF4-FFF2-40B4-BE49-F238E27FC236}">
                  <a16:creationId xmlns:a16="http://schemas.microsoft.com/office/drawing/2014/main" id="{FE9F8DC9-E022-4D63-9AC2-8D6ACCEE1030}"/>
                </a:ext>
              </a:extLst>
            </p:cNvPr>
            <p:cNvSpPr/>
            <p:nvPr/>
          </p:nvSpPr>
          <p:spPr>
            <a:xfrm>
              <a:off x="880800" y="351903"/>
              <a:ext cx="50815" cy="89353"/>
            </a:xfrm>
            <a:custGeom>
              <a:avLst/>
              <a:gdLst>
                <a:gd name="connsiteX0" fmla="*/ 50816 w 50815"/>
                <a:gd name="connsiteY0" fmla="*/ 0 h 89353"/>
                <a:gd name="connsiteX1" fmla="*/ 50816 w 50815"/>
                <a:gd name="connsiteY1" fmla="*/ 13499 h 89353"/>
                <a:gd name="connsiteX2" fmla="*/ 45025 w 50815"/>
                <a:gd name="connsiteY2" fmla="*/ 12857 h 89353"/>
                <a:gd name="connsiteX3" fmla="*/ 13511 w 50815"/>
                <a:gd name="connsiteY3" fmla="*/ 47569 h 89353"/>
                <a:gd name="connsiteX4" fmla="*/ 13511 w 50815"/>
                <a:gd name="connsiteY4" fmla="*/ 89354 h 89353"/>
                <a:gd name="connsiteX5" fmla="*/ 0 w 50815"/>
                <a:gd name="connsiteY5" fmla="*/ 89354 h 89353"/>
                <a:gd name="connsiteX6" fmla="*/ 0 w 50815"/>
                <a:gd name="connsiteY6" fmla="*/ 1929 h 89353"/>
                <a:gd name="connsiteX7" fmla="*/ 13511 w 50815"/>
                <a:gd name="connsiteY7" fmla="*/ 1929 h 89353"/>
                <a:gd name="connsiteX8" fmla="*/ 13511 w 50815"/>
                <a:gd name="connsiteY8" fmla="*/ 21857 h 89353"/>
                <a:gd name="connsiteX9" fmla="*/ 45025 w 50815"/>
                <a:gd name="connsiteY9" fmla="*/ 0 h 89353"/>
                <a:gd name="connsiteX10" fmla="*/ 50816 w 50815"/>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5" h="89353">
                  <a:moveTo>
                    <a:pt x="50816" y="0"/>
                  </a:moveTo>
                  <a:lnTo>
                    <a:pt x="50816" y="13499"/>
                  </a:lnTo>
                  <a:cubicBezTo>
                    <a:pt x="49530" y="13499"/>
                    <a:pt x="47601" y="12857"/>
                    <a:pt x="45025" y="12857"/>
                  </a:cubicBezTo>
                  <a:cubicBezTo>
                    <a:pt x="26375" y="12857"/>
                    <a:pt x="13511" y="25070"/>
                    <a:pt x="13511" y="47569"/>
                  </a:cubicBezTo>
                  <a:lnTo>
                    <a:pt x="13511" y="89354"/>
                  </a:lnTo>
                  <a:lnTo>
                    <a:pt x="0" y="89354"/>
                  </a:lnTo>
                  <a:lnTo>
                    <a:pt x="0" y="1929"/>
                  </a:lnTo>
                  <a:lnTo>
                    <a:pt x="13511" y="1929"/>
                  </a:lnTo>
                  <a:lnTo>
                    <a:pt x="13511" y="21857"/>
                  </a:lnTo>
                  <a:cubicBezTo>
                    <a:pt x="18655" y="8357"/>
                    <a:pt x="29589" y="0"/>
                    <a:pt x="45025" y="0"/>
                  </a:cubicBezTo>
                  <a:cubicBezTo>
                    <a:pt x="47601" y="0"/>
                    <a:pt x="49530" y="0"/>
                    <a:pt x="50816" y="0"/>
                  </a:cubicBezTo>
                  <a:close/>
                </a:path>
              </a:pathLst>
            </a:custGeom>
            <a:solidFill>
              <a:srgbClr val="000000"/>
            </a:solidFill>
            <a:ln w="4763" cap="flat">
              <a:noFill/>
              <a:prstDash val="solid"/>
              <a:miter/>
            </a:ln>
          </p:spPr>
          <p:txBody>
            <a:bodyPr rtlCol="0" anchor="ctr"/>
            <a:lstStyle/>
            <a:p>
              <a:endParaRPr lang="ru-RU"/>
            </a:p>
          </p:txBody>
        </p:sp>
        <p:sp>
          <p:nvSpPr>
            <p:cNvPr id="41" name="Полилиния: фигура 40">
              <a:extLst>
                <a:ext uri="{FF2B5EF4-FFF2-40B4-BE49-F238E27FC236}">
                  <a16:creationId xmlns:a16="http://schemas.microsoft.com/office/drawing/2014/main" id="{3DA28C1C-B705-49D5-944E-42BC31864663}"/>
                </a:ext>
              </a:extLst>
            </p:cNvPr>
            <p:cNvSpPr/>
            <p:nvPr/>
          </p:nvSpPr>
          <p:spPr>
            <a:xfrm>
              <a:off x="938693"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1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36" y="92568"/>
                    <a:pt x="0" y="72640"/>
                    <a:pt x="0" y="46284"/>
                  </a:cubicBezTo>
                  <a:cubicBezTo>
                    <a:pt x="0" y="19928"/>
                    <a:pt x="20579" y="0"/>
                    <a:pt x="45668" y="0"/>
                  </a:cubicBezTo>
                  <a:cubicBezTo>
                    <a:pt x="70752" y="0"/>
                    <a:pt x="91335" y="19285"/>
                    <a:pt x="91335" y="46284"/>
                  </a:cubicBezTo>
                  <a:close/>
                  <a:moveTo>
                    <a:pt x="12864" y="46284"/>
                  </a:moveTo>
                  <a:cubicBezTo>
                    <a:pt x="12864" y="65569"/>
                    <a:pt x="27013" y="79711"/>
                    <a:pt x="45025" y="79711"/>
                  </a:cubicBezTo>
                  <a:cubicBezTo>
                    <a:pt x="63032" y="79711"/>
                    <a:pt x="77181" y="65569"/>
                    <a:pt x="77181" y="46284"/>
                  </a:cubicBezTo>
                  <a:cubicBezTo>
                    <a:pt x="77181" y="26999"/>
                    <a:pt x="63032" y="12857"/>
                    <a:pt x="45025" y="12857"/>
                  </a:cubicBezTo>
                  <a:cubicBezTo>
                    <a:pt x="27656" y="12857"/>
                    <a:pt x="12864" y="26356"/>
                    <a:pt x="12864" y="46284"/>
                  </a:cubicBezTo>
                  <a:close/>
                </a:path>
              </a:pathLst>
            </a:custGeom>
            <a:solidFill>
              <a:srgbClr val="000000"/>
            </a:solidFill>
            <a:ln w="4763" cap="flat">
              <a:noFill/>
              <a:prstDash val="solid"/>
              <a:miter/>
            </a:ln>
          </p:spPr>
          <p:txBody>
            <a:bodyPr rtlCol="0" anchor="ctr"/>
            <a:lstStyle/>
            <a:p>
              <a:endParaRPr lang="ru-RU"/>
            </a:p>
          </p:txBody>
        </p:sp>
        <p:sp>
          <p:nvSpPr>
            <p:cNvPr id="42" name="Полилиния: фигура 41">
              <a:extLst>
                <a:ext uri="{FF2B5EF4-FFF2-40B4-BE49-F238E27FC236}">
                  <a16:creationId xmlns:a16="http://schemas.microsoft.com/office/drawing/2014/main" id="{45ACB1A9-923A-4881-908A-33ADD4916C64}"/>
                </a:ext>
              </a:extLst>
            </p:cNvPr>
            <p:cNvSpPr/>
            <p:nvPr/>
          </p:nvSpPr>
          <p:spPr>
            <a:xfrm>
              <a:off x="1046106" y="353838"/>
              <a:ext cx="76542" cy="90638"/>
            </a:xfrm>
            <a:custGeom>
              <a:avLst/>
              <a:gdLst>
                <a:gd name="connsiteX0" fmla="*/ 76543 w 76542"/>
                <a:gd name="connsiteY0" fmla="*/ 0 h 90638"/>
                <a:gd name="connsiteX1" fmla="*/ 76543 w 76542"/>
                <a:gd name="connsiteY1" fmla="*/ 88710 h 90638"/>
                <a:gd name="connsiteX2" fmla="*/ 63036 w 76542"/>
                <a:gd name="connsiteY2" fmla="*/ 88710 h 90638"/>
                <a:gd name="connsiteX3" fmla="*/ 63036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6 w 76542"/>
                <a:gd name="connsiteY10" fmla="*/ 45641 h 90638"/>
                <a:gd name="connsiteX11" fmla="*/ 63036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6" y="88710"/>
                  </a:lnTo>
                  <a:lnTo>
                    <a:pt x="63036" y="71354"/>
                  </a:lnTo>
                  <a:cubicBezTo>
                    <a:pt x="57245" y="82925"/>
                    <a:pt x="46954"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5" y="77782"/>
                    <a:pt x="63036" y="64926"/>
                    <a:pt x="63036" y="45641"/>
                  </a:cubicBezTo>
                  <a:lnTo>
                    <a:pt x="63036" y="0"/>
                  </a:lnTo>
                  <a:lnTo>
                    <a:pt x="76543" y="0"/>
                  </a:lnTo>
                  <a:close/>
                </a:path>
              </a:pathLst>
            </a:custGeom>
            <a:solidFill>
              <a:srgbClr val="000000"/>
            </a:solidFill>
            <a:ln w="4763" cap="flat">
              <a:noFill/>
              <a:prstDash val="solid"/>
              <a:miter/>
            </a:ln>
          </p:spPr>
          <p:txBody>
            <a:bodyPr rtlCol="0" anchor="ctr"/>
            <a:lstStyle/>
            <a:p>
              <a:endParaRPr lang="ru-RU"/>
            </a:p>
          </p:txBody>
        </p:sp>
        <p:sp>
          <p:nvSpPr>
            <p:cNvPr id="43" name="Полилиния: фигура 42">
              <a:extLst>
                <a:ext uri="{FF2B5EF4-FFF2-40B4-BE49-F238E27FC236}">
                  <a16:creationId xmlns:a16="http://schemas.microsoft.com/office/drawing/2014/main" id="{F49E31A6-4AA6-40E4-BA45-B2660EE6CF47}"/>
                </a:ext>
              </a:extLst>
            </p:cNvPr>
            <p:cNvSpPr/>
            <p:nvPr/>
          </p:nvSpPr>
          <p:spPr>
            <a:xfrm>
              <a:off x="1142590" y="351903"/>
              <a:ext cx="88763" cy="131137"/>
            </a:xfrm>
            <a:custGeom>
              <a:avLst/>
              <a:gdLst>
                <a:gd name="connsiteX0" fmla="*/ 88763 w 88763"/>
                <a:gd name="connsiteY0" fmla="*/ 46284 h 131137"/>
                <a:gd name="connsiteX1" fmla="*/ 46953 w 88763"/>
                <a:gd name="connsiteY1" fmla="*/ 92568 h 131137"/>
                <a:gd name="connsiteX2" fmla="*/ 12864 w 88763"/>
                <a:gd name="connsiteY2" fmla="*/ 72640 h 131137"/>
                <a:gd name="connsiteX3" fmla="*/ 12864 w 88763"/>
                <a:gd name="connsiteY3" fmla="*/ 131137 h 131137"/>
                <a:gd name="connsiteX4" fmla="*/ 0 w 88763"/>
                <a:gd name="connsiteY4" fmla="*/ 131137 h 131137"/>
                <a:gd name="connsiteX5" fmla="*/ 0 w 88763"/>
                <a:gd name="connsiteY5" fmla="*/ 1929 h 131137"/>
                <a:gd name="connsiteX6" fmla="*/ 13506 w 88763"/>
                <a:gd name="connsiteY6" fmla="*/ 1929 h 131137"/>
                <a:gd name="connsiteX7" fmla="*/ 13506 w 88763"/>
                <a:gd name="connsiteY7" fmla="*/ 19928 h 131137"/>
                <a:gd name="connsiteX8" fmla="*/ 47596 w 88763"/>
                <a:gd name="connsiteY8" fmla="*/ 0 h 131137"/>
                <a:gd name="connsiteX9" fmla="*/ 88763 w 88763"/>
                <a:gd name="connsiteY9" fmla="*/ 46284 h 131137"/>
                <a:gd name="connsiteX10" fmla="*/ 75257 w 88763"/>
                <a:gd name="connsiteY10" fmla="*/ 46284 h 131137"/>
                <a:gd name="connsiteX11" fmla="*/ 44382 w 88763"/>
                <a:gd name="connsiteY11" fmla="*/ 12857 h 131137"/>
                <a:gd name="connsiteX12" fmla="*/ 12221 w 88763"/>
                <a:gd name="connsiteY12" fmla="*/ 46284 h 131137"/>
                <a:gd name="connsiteX13" fmla="*/ 44382 w 88763"/>
                <a:gd name="connsiteY13" fmla="*/ 79711 h 131137"/>
                <a:gd name="connsiteX14" fmla="*/ 75257 w 88763"/>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63" h="131137">
                  <a:moveTo>
                    <a:pt x="88763" y="46284"/>
                  </a:moveTo>
                  <a:cubicBezTo>
                    <a:pt x="88763" y="73282"/>
                    <a:pt x="71395" y="92568"/>
                    <a:pt x="46953" y="92568"/>
                  </a:cubicBezTo>
                  <a:cubicBezTo>
                    <a:pt x="31518" y="92568"/>
                    <a:pt x="19941" y="84853"/>
                    <a:pt x="12864" y="72640"/>
                  </a:cubicBezTo>
                  <a:lnTo>
                    <a:pt x="12864" y="131137"/>
                  </a:lnTo>
                  <a:lnTo>
                    <a:pt x="0" y="131137"/>
                  </a:lnTo>
                  <a:lnTo>
                    <a:pt x="0" y="1929"/>
                  </a:lnTo>
                  <a:lnTo>
                    <a:pt x="13506" y="1929"/>
                  </a:lnTo>
                  <a:lnTo>
                    <a:pt x="13506" y="19928"/>
                  </a:lnTo>
                  <a:cubicBezTo>
                    <a:pt x="20583" y="7714"/>
                    <a:pt x="32161" y="0"/>
                    <a:pt x="47596" y="0"/>
                  </a:cubicBezTo>
                  <a:cubicBezTo>
                    <a:pt x="71395" y="0"/>
                    <a:pt x="88763" y="19285"/>
                    <a:pt x="88763" y="46284"/>
                  </a:cubicBezTo>
                  <a:close/>
                  <a:moveTo>
                    <a:pt x="75257" y="46284"/>
                  </a:moveTo>
                  <a:cubicBezTo>
                    <a:pt x="75257" y="26999"/>
                    <a:pt x="62394" y="12857"/>
                    <a:pt x="44382" y="12857"/>
                  </a:cubicBezTo>
                  <a:cubicBezTo>
                    <a:pt x="26370" y="12857"/>
                    <a:pt x="12221" y="26999"/>
                    <a:pt x="12221" y="46284"/>
                  </a:cubicBezTo>
                  <a:cubicBezTo>
                    <a:pt x="12221" y="65569"/>
                    <a:pt x="25727" y="79711"/>
                    <a:pt x="44382" y="79711"/>
                  </a:cubicBezTo>
                  <a:cubicBezTo>
                    <a:pt x="63036" y="79711"/>
                    <a:pt x="75257" y="65569"/>
                    <a:pt x="75257" y="46284"/>
                  </a:cubicBezTo>
                  <a:close/>
                </a:path>
              </a:pathLst>
            </a:custGeom>
            <a:solidFill>
              <a:srgbClr val="000000"/>
            </a:solidFill>
            <a:ln w="4763" cap="flat">
              <a:noFill/>
              <a:prstDash val="solid"/>
              <a:miter/>
            </a:ln>
          </p:spPr>
          <p:txBody>
            <a:bodyPr rtlCol="0" anchor="ctr"/>
            <a:lstStyle/>
            <a:p>
              <a:endParaRPr lang="ru-RU"/>
            </a:p>
          </p:txBody>
        </p:sp>
      </p:grpSp>
      <p:sp>
        <p:nvSpPr>
          <p:cNvPr id="44" name="Овал 43">
            <a:extLst>
              <a:ext uri="{FF2B5EF4-FFF2-40B4-BE49-F238E27FC236}">
                <a16:creationId xmlns:a16="http://schemas.microsoft.com/office/drawing/2014/main" id="{13E5CBF7-B92A-406D-A621-41A3DA122A7C}"/>
              </a:ext>
            </a:extLst>
          </p:cNvPr>
          <p:cNvSpPr/>
          <p:nvPr userDrawn="1"/>
        </p:nvSpPr>
        <p:spPr>
          <a:xfrm>
            <a:off x="11668125" y="238125"/>
            <a:ext cx="285750" cy="285750"/>
          </a:xfrm>
          <a:prstGeom prst="ellipse">
            <a:avLst/>
          </a:prstGeom>
          <a:solidFill>
            <a:srgbClr val="5FAF2D"/>
          </a:solidFill>
          <a:ln w="4763" cap="flat">
            <a:noFill/>
            <a:prstDash val="solid"/>
            <a:miter/>
          </a:ln>
        </p:spPr>
        <p:txBody>
          <a:bodyPr rtlCol="0" anchor="ctr"/>
          <a:lstStyle/>
          <a:p>
            <a:endParaRPr lang="ru-RU"/>
          </a:p>
        </p:txBody>
      </p:sp>
      <p:sp>
        <p:nvSpPr>
          <p:cNvPr id="45" name="Номер слайда 6">
            <a:extLst>
              <a:ext uri="{FF2B5EF4-FFF2-40B4-BE49-F238E27FC236}">
                <a16:creationId xmlns:a16="http://schemas.microsoft.com/office/drawing/2014/main" id="{0418CC50-8E2B-43DF-90BE-D1443249144F}"/>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26074630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Слайд с буллитами">
    <p:spTree>
      <p:nvGrpSpPr>
        <p:cNvPr id="1" name=""/>
        <p:cNvGrpSpPr/>
        <p:nvPr/>
      </p:nvGrpSpPr>
      <p:grpSpPr>
        <a:xfrm>
          <a:off x="0" y="0"/>
          <a:ext cx="0" cy="0"/>
          <a:chOff x="0" y="0"/>
          <a:chExt cx="0" cy="0"/>
        </a:xfrm>
      </p:grpSpPr>
      <p:sp>
        <p:nvSpPr>
          <p:cNvPr id="86" name="Текст 75">
            <a:extLst>
              <a:ext uri="{FF2B5EF4-FFF2-40B4-BE49-F238E27FC236}">
                <a16:creationId xmlns:a16="http://schemas.microsoft.com/office/drawing/2014/main" id="{E199A725-3825-41CA-97E8-3AB784DC825A}"/>
              </a:ext>
            </a:extLst>
          </p:cNvPr>
          <p:cNvSpPr>
            <a:spLocks noGrp="1"/>
          </p:cNvSpPr>
          <p:nvPr>
            <p:ph type="body" sz="quarter" idx="52" hasCustomPrompt="1"/>
          </p:nvPr>
        </p:nvSpPr>
        <p:spPr>
          <a:xfrm>
            <a:off x="336627" y="6392387"/>
            <a:ext cx="4019978" cy="302575"/>
          </a:xfrm>
          <a:prstGeom prst="rect">
            <a:avLst/>
          </a:prstGeom>
        </p:spPr>
        <p:txBody>
          <a:bodyPr/>
          <a:lstStyle>
            <a:lvl1pPr marL="0" indent="0">
              <a:lnSpc>
                <a:spcPts val="1500"/>
              </a:lnSpc>
              <a:spcBef>
                <a:spcPts val="0"/>
              </a:spcBef>
              <a:buNone/>
              <a:defRPr sz="800"/>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 Customers who made at least one purchase during the last quarter</a:t>
            </a:r>
          </a:p>
        </p:txBody>
      </p:sp>
      <p:sp>
        <p:nvSpPr>
          <p:cNvPr id="4" name="Текст 10">
            <a:extLst>
              <a:ext uri="{FF2B5EF4-FFF2-40B4-BE49-F238E27FC236}">
                <a16:creationId xmlns:a16="http://schemas.microsoft.com/office/drawing/2014/main" id="{A96BCAC0-9621-4304-B15F-D1669BBC4E91}"/>
              </a:ext>
            </a:extLst>
          </p:cNvPr>
          <p:cNvSpPr>
            <a:spLocks noGrp="1"/>
          </p:cNvSpPr>
          <p:nvPr>
            <p:ph type="body" sz="quarter" idx="40" hasCustomPrompt="1"/>
          </p:nvPr>
        </p:nvSpPr>
        <p:spPr>
          <a:xfrm>
            <a:off x="336627" y="683260"/>
            <a:ext cx="5948763" cy="577370"/>
          </a:xfrm>
          <a:prstGeom prst="rect">
            <a:avLst/>
          </a:prstGeom>
        </p:spPr>
        <p:txBody>
          <a:bodyPr/>
          <a:lstStyle>
            <a:lvl1pPr marL="0" indent="0">
              <a:lnSpc>
                <a:spcPts val="3200"/>
              </a:lnSpc>
              <a:spcBef>
                <a:spcPts val="0"/>
              </a:spcBef>
              <a:buNone/>
              <a:defRPr sz="3600" spc="-100" baseline="0">
                <a:ln w="12700">
                  <a:noFill/>
                </a:ln>
                <a:solidFill>
                  <a:schemeClr val="tx1"/>
                </a:solidFill>
                <a:latin typeface="+mj-lt"/>
              </a:defRPr>
            </a:lvl1pPr>
          </a:lstStyle>
          <a:p>
            <a:pPr lvl="0"/>
            <a:r>
              <a:rPr lang="en-US" dirty="0"/>
              <a:t>Key results Q3 2021</a:t>
            </a:r>
          </a:p>
        </p:txBody>
      </p:sp>
      <p:sp>
        <p:nvSpPr>
          <p:cNvPr id="23" name="Полилиния: фигура 22">
            <a:extLst>
              <a:ext uri="{FF2B5EF4-FFF2-40B4-BE49-F238E27FC236}">
                <a16:creationId xmlns:a16="http://schemas.microsoft.com/office/drawing/2014/main" id="{5EB4C5FD-7BA6-41A6-812E-99D11A52A8B9}"/>
              </a:ext>
            </a:extLst>
          </p:cNvPr>
          <p:cNvSpPr/>
          <p:nvPr/>
        </p:nvSpPr>
        <p:spPr>
          <a:xfrm>
            <a:off x="476250" y="1745270"/>
            <a:ext cx="5191125" cy="4762"/>
          </a:xfrm>
          <a:custGeom>
            <a:avLst/>
            <a:gdLst>
              <a:gd name="connsiteX0" fmla="*/ 0 w 5191125"/>
              <a:gd name="connsiteY0" fmla="*/ 0 h 4762"/>
              <a:gd name="connsiteX1" fmla="*/ 5191125 w 5191125"/>
              <a:gd name="connsiteY1" fmla="*/ 0 h 4762"/>
            </a:gdLst>
            <a:ahLst/>
            <a:cxnLst>
              <a:cxn ang="0">
                <a:pos x="connsiteX0" y="connsiteY0"/>
              </a:cxn>
              <a:cxn ang="0">
                <a:pos x="connsiteX1" y="connsiteY1"/>
              </a:cxn>
            </a:cxnLst>
            <a:rect l="l" t="t" r="r" b="b"/>
            <a:pathLst>
              <a:path w="5191125" h="4762">
                <a:moveTo>
                  <a:pt x="0" y="0"/>
                </a:moveTo>
                <a:lnTo>
                  <a:pt x="5191125" y="0"/>
                </a:lnTo>
              </a:path>
            </a:pathLst>
          </a:custGeom>
          <a:ln w="4763" cap="flat">
            <a:solidFill>
              <a:srgbClr val="B4BBC5"/>
            </a:solid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id="{28A963B6-3DB8-40BD-9FFF-2668676F1C14}"/>
              </a:ext>
            </a:extLst>
          </p:cNvPr>
          <p:cNvSpPr/>
          <p:nvPr/>
        </p:nvSpPr>
        <p:spPr>
          <a:xfrm>
            <a:off x="476250" y="1919101"/>
            <a:ext cx="523875" cy="523874"/>
          </a:xfrm>
          <a:custGeom>
            <a:avLst/>
            <a:gdLst>
              <a:gd name="connsiteX0" fmla="*/ 523875 w 523875"/>
              <a:gd name="connsiteY0" fmla="*/ 261938 h 523874"/>
              <a:gd name="connsiteX1" fmla="*/ 261938 w 523875"/>
              <a:gd name="connsiteY1" fmla="*/ 523875 h 523874"/>
              <a:gd name="connsiteX2" fmla="*/ 0 w 523875"/>
              <a:gd name="connsiteY2" fmla="*/ 261938 h 523874"/>
              <a:gd name="connsiteX3" fmla="*/ 261938 w 523875"/>
              <a:gd name="connsiteY3" fmla="*/ 0 h 523874"/>
              <a:gd name="connsiteX4" fmla="*/ 523875 w 523875"/>
              <a:gd name="connsiteY4" fmla="*/ 261938 h 523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5" h="523874">
                <a:moveTo>
                  <a:pt x="523875" y="261938"/>
                </a:moveTo>
                <a:cubicBezTo>
                  <a:pt x="523875" y="406602"/>
                  <a:pt x="406602" y="523875"/>
                  <a:pt x="261938" y="523875"/>
                </a:cubicBezTo>
                <a:cubicBezTo>
                  <a:pt x="117273" y="523875"/>
                  <a:pt x="0" y="406602"/>
                  <a:pt x="0" y="261938"/>
                </a:cubicBezTo>
                <a:cubicBezTo>
                  <a:pt x="0" y="117273"/>
                  <a:pt x="117273" y="0"/>
                  <a:pt x="261938" y="0"/>
                </a:cubicBezTo>
                <a:cubicBezTo>
                  <a:pt x="406602" y="0"/>
                  <a:pt x="523875" y="117273"/>
                  <a:pt x="523875" y="261938"/>
                </a:cubicBezTo>
                <a:close/>
              </a:path>
            </a:pathLst>
          </a:custGeom>
          <a:solidFill>
            <a:srgbClr val="EBF0F0"/>
          </a:solidFill>
          <a:ln w="4763"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id="{23257DD2-A61C-474C-AEA6-C49E74AB46D5}"/>
              </a:ext>
            </a:extLst>
          </p:cNvPr>
          <p:cNvSpPr/>
          <p:nvPr/>
        </p:nvSpPr>
        <p:spPr>
          <a:xfrm>
            <a:off x="476250" y="2612046"/>
            <a:ext cx="5191125" cy="4762"/>
          </a:xfrm>
          <a:custGeom>
            <a:avLst/>
            <a:gdLst>
              <a:gd name="connsiteX0" fmla="*/ 0 w 5191125"/>
              <a:gd name="connsiteY0" fmla="*/ 0 h 4762"/>
              <a:gd name="connsiteX1" fmla="*/ 5191125 w 5191125"/>
              <a:gd name="connsiteY1" fmla="*/ 0 h 4762"/>
            </a:gdLst>
            <a:ahLst/>
            <a:cxnLst>
              <a:cxn ang="0">
                <a:pos x="connsiteX0" y="connsiteY0"/>
              </a:cxn>
              <a:cxn ang="0">
                <a:pos x="connsiteX1" y="connsiteY1"/>
              </a:cxn>
            </a:cxnLst>
            <a:rect l="l" t="t" r="r" b="b"/>
            <a:pathLst>
              <a:path w="5191125" h="4762">
                <a:moveTo>
                  <a:pt x="0" y="0"/>
                </a:moveTo>
                <a:lnTo>
                  <a:pt x="5191125" y="0"/>
                </a:lnTo>
              </a:path>
            </a:pathLst>
          </a:custGeom>
          <a:ln w="4763" cap="flat">
            <a:solidFill>
              <a:srgbClr val="B4BBC5"/>
            </a:solidFill>
            <a:prstDash val="solid"/>
            <a:miter/>
          </a:ln>
        </p:spPr>
        <p:txBody>
          <a:bodyPr rtlCol="0" anchor="ctr"/>
          <a:lstStyle/>
          <a:p>
            <a:endParaRPr lang="ru-RU"/>
          </a:p>
        </p:txBody>
      </p:sp>
      <p:sp>
        <p:nvSpPr>
          <p:cNvPr id="27" name="Полилиния: фигура 26">
            <a:extLst>
              <a:ext uri="{FF2B5EF4-FFF2-40B4-BE49-F238E27FC236}">
                <a16:creationId xmlns:a16="http://schemas.microsoft.com/office/drawing/2014/main" id="{657CAB72-8C1F-452A-936E-12BF7D3CF949}"/>
              </a:ext>
            </a:extLst>
          </p:cNvPr>
          <p:cNvSpPr/>
          <p:nvPr/>
        </p:nvSpPr>
        <p:spPr>
          <a:xfrm>
            <a:off x="476250" y="2785877"/>
            <a:ext cx="523875" cy="523875"/>
          </a:xfrm>
          <a:custGeom>
            <a:avLst/>
            <a:gdLst>
              <a:gd name="connsiteX0" fmla="*/ 523875 w 523875"/>
              <a:gd name="connsiteY0" fmla="*/ 261938 h 523875"/>
              <a:gd name="connsiteX1" fmla="*/ 261938 w 523875"/>
              <a:gd name="connsiteY1" fmla="*/ 523875 h 523875"/>
              <a:gd name="connsiteX2" fmla="*/ 0 w 523875"/>
              <a:gd name="connsiteY2" fmla="*/ 261938 h 523875"/>
              <a:gd name="connsiteX3" fmla="*/ 261938 w 523875"/>
              <a:gd name="connsiteY3" fmla="*/ 0 h 523875"/>
              <a:gd name="connsiteX4" fmla="*/ 523875 w 523875"/>
              <a:gd name="connsiteY4" fmla="*/ 261938 h 523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5" h="523875">
                <a:moveTo>
                  <a:pt x="523875" y="261938"/>
                </a:moveTo>
                <a:cubicBezTo>
                  <a:pt x="523875" y="406602"/>
                  <a:pt x="406602" y="523875"/>
                  <a:pt x="261938" y="523875"/>
                </a:cubicBezTo>
                <a:cubicBezTo>
                  <a:pt x="117273" y="523875"/>
                  <a:pt x="0" y="406602"/>
                  <a:pt x="0" y="261938"/>
                </a:cubicBezTo>
                <a:cubicBezTo>
                  <a:pt x="0" y="117273"/>
                  <a:pt x="117273" y="0"/>
                  <a:pt x="261938" y="0"/>
                </a:cubicBezTo>
                <a:cubicBezTo>
                  <a:pt x="406602" y="0"/>
                  <a:pt x="523875" y="117273"/>
                  <a:pt x="523875" y="261938"/>
                </a:cubicBezTo>
                <a:close/>
              </a:path>
            </a:pathLst>
          </a:custGeom>
          <a:solidFill>
            <a:srgbClr val="EBF0F0"/>
          </a:solidFill>
          <a:ln w="4763" cap="flat">
            <a:noFill/>
            <a:prstDash val="solid"/>
            <a:miter/>
          </a:ln>
        </p:spPr>
        <p:txBody>
          <a:bodyPr rtlCol="0" anchor="ctr"/>
          <a:lstStyle/>
          <a:p>
            <a:endParaRPr lang="ru-RU"/>
          </a:p>
        </p:txBody>
      </p:sp>
      <p:sp>
        <p:nvSpPr>
          <p:cNvPr id="31" name="Полилиния: фигура 30">
            <a:extLst>
              <a:ext uri="{FF2B5EF4-FFF2-40B4-BE49-F238E27FC236}">
                <a16:creationId xmlns:a16="http://schemas.microsoft.com/office/drawing/2014/main" id="{853FCB81-1BBB-412D-96FC-546FD112761C}"/>
              </a:ext>
            </a:extLst>
          </p:cNvPr>
          <p:cNvSpPr/>
          <p:nvPr/>
        </p:nvSpPr>
        <p:spPr>
          <a:xfrm>
            <a:off x="476250" y="3478821"/>
            <a:ext cx="5191125" cy="4762"/>
          </a:xfrm>
          <a:custGeom>
            <a:avLst/>
            <a:gdLst>
              <a:gd name="connsiteX0" fmla="*/ 0 w 5191125"/>
              <a:gd name="connsiteY0" fmla="*/ 0 h 4762"/>
              <a:gd name="connsiteX1" fmla="*/ 5191125 w 5191125"/>
              <a:gd name="connsiteY1" fmla="*/ 0 h 4762"/>
            </a:gdLst>
            <a:ahLst/>
            <a:cxnLst>
              <a:cxn ang="0">
                <a:pos x="connsiteX0" y="connsiteY0"/>
              </a:cxn>
              <a:cxn ang="0">
                <a:pos x="connsiteX1" y="connsiteY1"/>
              </a:cxn>
            </a:cxnLst>
            <a:rect l="l" t="t" r="r" b="b"/>
            <a:pathLst>
              <a:path w="5191125" h="4762">
                <a:moveTo>
                  <a:pt x="0" y="0"/>
                </a:moveTo>
                <a:lnTo>
                  <a:pt x="5191125" y="0"/>
                </a:lnTo>
              </a:path>
            </a:pathLst>
          </a:custGeom>
          <a:ln w="4763" cap="flat">
            <a:solidFill>
              <a:srgbClr val="B4BBC5"/>
            </a:solidFill>
            <a:prstDash val="solid"/>
            <a:miter/>
          </a:ln>
        </p:spPr>
        <p:txBody>
          <a:bodyPr rtlCol="0" anchor="ctr"/>
          <a:lstStyle/>
          <a:p>
            <a:endParaRPr lang="ru-RU"/>
          </a:p>
        </p:txBody>
      </p:sp>
      <p:sp>
        <p:nvSpPr>
          <p:cNvPr id="32" name="Полилиния: фигура 31">
            <a:extLst>
              <a:ext uri="{FF2B5EF4-FFF2-40B4-BE49-F238E27FC236}">
                <a16:creationId xmlns:a16="http://schemas.microsoft.com/office/drawing/2014/main" id="{09F9A38C-9745-448C-997D-D75B9D656344}"/>
              </a:ext>
            </a:extLst>
          </p:cNvPr>
          <p:cNvSpPr/>
          <p:nvPr/>
        </p:nvSpPr>
        <p:spPr>
          <a:xfrm>
            <a:off x="476250" y="3652652"/>
            <a:ext cx="523875" cy="523875"/>
          </a:xfrm>
          <a:custGeom>
            <a:avLst/>
            <a:gdLst>
              <a:gd name="connsiteX0" fmla="*/ 523875 w 523875"/>
              <a:gd name="connsiteY0" fmla="*/ 261938 h 523875"/>
              <a:gd name="connsiteX1" fmla="*/ 261938 w 523875"/>
              <a:gd name="connsiteY1" fmla="*/ 523875 h 523875"/>
              <a:gd name="connsiteX2" fmla="*/ 0 w 523875"/>
              <a:gd name="connsiteY2" fmla="*/ 261938 h 523875"/>
              <a:gd name="connsiteX3" fmla="*/ 261938 w 523875"/>
              <a:gd name="connsiteY3" fmla="*/ 0 h 523875"/>
              <a:gd name="connsiteX4" fmla="*/ 523875 w 523875"/>
              <a:gd name="connsiteY4" fmla="*/ 261938 h 523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5" h="523875">
                <a:moveTo>
                  <a:pt x="523875" y="261938"/>
                </a:moveTo>
                <a:cubicBezTo>
                  <a:pt x="523875" y="406602"/>
                  <a:pt x="406602" y="523875"/>
                  <a:pt x="261938" y="523875"/>
                </a:cubicBezTo>
                <a:cubicBezTo>
                  <a:pt x="117273" y="523875"/>
                  <a:pt x="0" y="406602"/>
                  <a:pt x="0" y="261938"/>
                </a:cubicBezTo>
                <a:cubicBezTo>
                  <a:pt x="0" y="117273"/>
                  <a:pt x="117273" y="0"/>
                  <a:pt x="261938" y="0"/>
                </a:cubicBezTo>
                <a:cubicBezTo>
                  <a:pt x="406602" y="0"/>
                  <a:pt x="523875" y="117273"/>
                  <a:pt x="523875" y="261938"/>
                </a:cubicBezTo>
                <a:close/>
              </a:path>
            </a:pathLst>
          </a:custGeom>
          <a:solidFill>
            <a:srgbClr val="EBF0F0"/>
          </a:solidFill>
          <a:ln w="4763" cap="flat">
            <a:noFill/>
            <a:prstDash val="solid"/>
            <a:miter/>
          </a:ln>
        </p:spPr>
        <p:txBody>
          <a:bodyPr rtlCol="0" anchor="ctr"/>
          <a:lstStyle/>
          <a:p>
            <a:endParaRPr lang="ru-RU"/>
          </a:p>
        </p:txBody>
      </p:sp>
      <p:sp>
        <p:nvSpPr>
          <p:cNvPr id="36" name="Полилиния: фигура 35">
            <a:extLst>
              <a:ext uri="{FF2B5EF4-FFF2-40B4-BE49-F238E27FC236}">
                <a16:creationId xmlns:a16="http://schemas.microsoft.com/office/drawing/2014/main" id="{C16063E6-F1FF-4C1A-B81D-401BD41594A2}"/>
              </a:ext>
            </a:extLst>
          </p:cNvPr>
          <p:cNvSpPr/>
          <p:nvPr/>
        </p:nvSpPr>
        <p:spPr>
          <a:xfrm>
            <a:off x="476250" y="4345596"/>
            <a:ext cx="5191125" cy="4762"/>
          </a:xfrm>
          <a:custGeom>
            <a:avLst/>
            <a:gdLst>
              <a:gd name="connsiteX0" fmla="*/ 0 w 5191125"/>
              <a:gd name="connsiteY0" fmla="*/ 0 h 4762"/>
              <a:gd name="connsiteX1" fmla="*/ 5191125 w 5191125"/>
              <a:gd name="connsiteY1" fmla="*/ 0 h 4762"/>
            </a:gdLst>
            <a:ahLst/>
            <a:cxnLst>
              <a:cxn ang="0">
                <a:pos x="connsiteX0" y="connsiteY0"/>
              </a:cxn>
              <a:cxn ang="0">
                <a:pos x="connsiteX1" y="connsiteY1"/>
              </a:cxn>
            </a:cxnLst>
            <a:rect l="l" t="t" r="r" b="b"/>
            <a:pathLst>
              <a:path w="5191125" h="4762">
                <a:moveTo>
                  <a:pt x="0" y="0"/>
                </a:moveTo>
                <a:lnTo>
                  <a:pt x="5191125" y="0"/>
                </a:lnTo>
              </a:path>
            </a:pathLst>
          </a:custGeom>
          <a:ln w="4763" cap="flat">
            <a:solidFill>
              <a:srgbClr val="B4BBC5"/>
            </a:solidFill>
            <a:prstDash val="solid"/>
            <a:miter/>
          </a:ln>
        </p:spPr>
        <p:txBody>
          <a:bodyPr rtlCol="0" anchor="ctr"/>
          <a:lstStyle/>
          <a:p>
            <a:endParaRPr lang="ru-RU"/>
          </a:p>
        </p:txBody>
      </p:sp>
      <p:sp>
        <p:nvSpPr>
          <p:cNvPr id="37" name="Полилиния: фигура 36">
            <a:extLst>
              <a:ext uri="{FF2B5EF4-FFF2-40B4-BE49-F238E27FC236}">
                <a16:creationId xmlns:a16="http://schemas.microsoft.com/office/drawing/2014/main" id="{3B54FD63-7A59-467D-9438-CDEB44A80730}"/>
              </a:ext>
            </a:extLst>
          </p:cNvPr>
          <p:cNvSpPr/>
          <p:nvPr/>
        </p:nvSpPr>
        <p:spPr>
          <a:xfrm>
            <a:off x="476250" y="4519427"/>
            <a:ext cx="523875" cy="523875"/>
          </a:xfrm>
          <a:custGeom>
            <a:avLst/>
            <a:gdLst>
              <a:gd name="connsiteX0" fmla="*/ 523875 w 523875"/>
              <a:gd name="connsiteY0" fmla="*/ 261938 h 523875"/>
              <a:gd name="connsiteX1" fmla="*/ 261938 w 523875"/>
              <a:gd name="connsiteY1" fmla="*/ 523875 h 523875"/>
              <a:gd name="connsiteX2" fmla="*/ 0 w 523875"/>
              <a:gd name="connsiteY2" fmla="*/ 261938 h 523875"/>
              <a:gd name="connsiteX3" fmla="*/ 261938 w 523875"/>
              <a:gd name="connsiteY3" fmla="*/ 0 h 523875"/>
              <a:gd name="connsiteX4" fmla="*/ 523875 w 523875"/>
              <a:gd name="connsiteY4" fmla="*/ 261938 h 523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5" h="523875">
                <a:moveTo>
                  <a:pt x="523875" y="261938"/>
                </a:moveTo>
                <a:cubicBezTo>
                  <a:pt x="523875" y="406602"/>
                  <a:pt x="406602" y="523875"/>
                  <a:pt x="261938" y="523875"/>
                </a:cubicBezTo>
                <a:cubicBezTo>
                  <a:pt x="117273" y="523875"/>
                  <a:pt x="0" y="406602"/>
                  <a:pt x="0" y="261938"/>
                </a:cubicBezTo>
                <a:cubicBezTo>
                  <a:pt x="0" y="117273"/>
                  <a:pt x="117273" y="0"/>
                  <a:pt x="261938" y="0"/>
                </a:cubicBezTo>
                <a:cubicBezTo>
                  <a:pt x="406602" y="0"/>
                  <a:pt x="523875" y="117273"/>
                  <a:pt x="523875" y="261938"/>
                </a:cubicBezTo>
                <a:close/>
              </a:path>
            </a:pathLst>
          </a:custGeom>
          <a:solidFill>
            <a:srgbClr val="EBF0F0"/>
          </a:solidFill>
          <a:ln w="4763" cap="flat">
            <a:noFill/>
            <a:prstDash val="solid"/>
            <a:miter/>
          </a:ln>
        </p:spPr>
        <p:txBody>
          <a:bodyPr rtlCol="0" anchor="ctr"/>
          <a:lstStyle/>
          <a:p>
            <a:endParaRPr lang="ru-RU"/>
          </a:p>
        </p:txBody>
      </p:sp>
      <p:sp>
        <p:nvSpPr>
          <p:cNvPr id="41" name="Полилиния: фигура 40">
            <a:extLst>
              <a:ext uri="{FF2B5EF4-FFF2-40B4-BE49-F238E27FC236}">
                <a16:creationId xmlns:a16="http://schemas.microsoft.com/office/drawing/2014/main" id="{8D005888-ACFD-4898-BECD-605E810069FC}"/>
              </a:ext>
            </a:extLst>
          </p:cNvPr>
          <p:cNvSpPr/>
          <p:nvPr/>
        </p:nvSpPr>
        <p:spPr>
          <a:xfrm>
            <a:off x="476250" y="5212371"/>
            <a:ext cx="5191125" cy="4762"/>
          </a:xfrm>
          <a:custGeom>
            <a:avLst/>
            <a:gdLst>
              <a:gd name="connsiteX0" fmla="*/ 0 w 5191125"/>
              <a:gd name="connsiteY0" fmla="*/ 0 h 4762"/>
              <a:gd name="connsiteX1" fmla="*/ 5191125 w 5191125"/>
              <a:gd name="connsiteY1" fmla="*/ 0 h 4762"/>
            </a:gdLst>
            <a:ahLst/>
            <a:cxnLst>
              <a:cxn ang="0">
                <a:pos x="connsiteX0" y="connsiteY0"/>
              </a:cxn>
              <a:cxn ang="0">
                <a:pos x="connsiteX1" y="connsiteY1"/>
              </a:cxn>
            </a:cxnLst>
            <a:rect l="l" t="t" r="r" b="b"/>
            <a:pathLst>
              <a:path w="5191125" h="4762">
                <a:moveTo>
                  <a:pt x="0" y="0"/>
                </a:moveTo>
                <a:lnTo>
                  <a:pt x="5191125" y="0"/>
                </a:lnTo>
              </a:path>
            </a:pathLst>
          </a:custGeom>
          <a:ln w="4763" cap="flat">
            <a:solidFill>
              <a:srgbClr val="B4BBC5"/>
            </a:solidFill>
            <a:prstDash val="solid"/>
            <a:miter/>
          </a:ln>
        </p:spPr>
        <p:txBody>
          <a:bodyPr rtlCol="0" anchor="ctr"/>
          <a:lstStyle/>
          <a:p>
            <a:endParaRPr lang="ru-RU"/>
          </a:p>
        </p:txBody>
      </p:sp>
      <p:sp>
        <p:nvSpPr>
          <p:cNvPr id="42" name="Полилиния: фигура 41">
            <a:extLst>
              <a:ext uri="{FF2B5EF4-FFF2-40B4-BE49-F238E27FC236}">
                <a16:creationId xmlns:a16="http://schemas.microsoft.com/office/drawing/2014/main" id="{F8B31694-3A86-4A71-9E32-FD4AF14B96E3}"/>
              </a:ext>
            </a:extLst>
          </p:cNvPr>
          <p:cNvSpPr/>
          <p:nvPr/>
        </p:nvSpPr>
        <p:spPr>
          <a:xfrm>
            <a:off x="476250" y="5386202"/>
            <a:ext cx="523875" cy="523875"/>
          </a:xfrm>
          <a:custGeom>
            <a:avLst/>
            <a:gdLst>
              <a:gd name="connsiteX0" fmla="*/ 523875 w 523875"/>
              <a:gd name="connsiteY0" fmla="*/ 261938 h 523875"/>
              <a:gd name="connsiteX1" fmla="*/ 261938 w 523875"/>
              <a:gd name="connsiteY1" fmla="*/ 523875 h 523875"/>
              <a:gd name="connsiteX2" fmla="*/ 0 w 523875"/>
              <a:gd name="connsiteY2" fmla="*/ 261938 h 523875"/>
              <a:gd name="connsiteX3" fmla="*/ 261938 w 523875"/>
              <a:gd name="connsiteY3" fmla="*/ 0 h 523875"/>
              <a:gd name="connsiteX4" fmla="*/ 523875 w 523875"/>
              <a:gd name="connsiteY4" fmla="*/ 261938 h 523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5" h="523875">
                <a:moveTo>
                  <a:pt x="523875" y="261938"/>
                </a:moveTo>
                <a:cubicBezTo>
                  <a:pt x="523875" y="406602"/>
                  <a:pt x="406602" y="523875"/>
                  <a:pt x="261938" y="523875"/>
                </a:cubicBezTo>
                <a:cubicBezTo>
                  <a:pt x="117273" y="523875"/>
                  <a:pt x="0" y="406602"/>
                  <a:pt x="0" y="261938"/>
                </a:cubicBezTo>
                <a:cubicBezTo>
                  <a:pt x="0" y="117273"/>
                  <a:pt x="117273" y="0"/>
                  <a:pt x="261938" y="0"/>
                </a:cubicBezTo>
                <a:cubicBezTo>
                  <a:pt x="406602" y="0"/>
                  <a:pt x="523875" y="117273"/>
                  <a:pt x="523875" y="261938"/>
                </a:cubicBezTo>
                <a:close/>
              </a:path>
            </a:pathLst>
          </a:custGeom>
          <a:solidFill>
            <a:srgbClr val="EBF0F0"/>
          </a:solidFill>
          <a:ln w="4763" cap="flat">
            <a:noFill/>
            <a:prstDash val="solid"/>
            <a:miter/>
          </a:ln>
        </p:spPr>
        <p:txBody>
          <a:bodyPr rtlCol="0" anchor="ctr"/>
          <a:lstStyle/>
          <a:p>
            <a:endParaRPr lang="ru-RU"/>
          </a:p>
        </p:txBody>
      </p:sp>
      <p:sp>
        <p:nvSpPr>
          <p:cNvPr id="45" name="Полилиния: фигура 44">
            <a:extLst>
              <a:ext uri="{FF2B5EF4-FFF2-40B4-BE49-F238E27FC236}">
                <a16:creationId xmlns:a16="http://schemas.microsoft.com/office/drawing/2014/main" id="{57350923-991B-4913-8A7B-7614DDA8F69F}"/>
              </a:ext>
            </a:extLst>
          </p:cNvPr>
          <p:cNvSpPr/>
          <p:nvPr/>
        </p:nvSpPr>
        <p:spPr>
          <a:xfrm>
            <a:off x="476250" y="6079146"/>
            <a:ext cx="5191125" cy="4762"/>
          </a:xfrm>
          <a:custGeom>
            <a:avLst/>
            <a:gdLst>
              <a:gd name="connsiteX0" fmla="*/ 0 w 5191125"/>
              <a:gd name="connsiteY0" fmla="*/ 0 h 4762"/>
              <a:gd name="connsiteX1" fmla="*/ 5191125 w 5191125"/>
              <a:gd name="connsiteY1" fmla="*/ 0 h 4762"/>
            </a:gdLst>
            <a:ahLst/>
            <a:cxnLst>
              <a:cxn ang="0">
                <a:pos x="connsiteX0" y="connsiteY0"/>
              </a:cxn>
              <a:cxn ang="0">
                <a:pos x="connsiteX1" y="connsiteY1"/>
              </a:cxn>
            </a:cxnLst>
            <a:rect l="l" t="t" r="r" b="b"/>
            <a:pathLst>
              <a:path w="5191125" h="4762">
                <a:moveTo>
                  <a:pt x="0" y="0"/>
                </a:moveTo>
                <a:lnTo>
                  <a:pt x="5191125" y="0"/>
                </a:lnTo>
              </a:path>
            </a:pathLst>
          </a:custGeom>
          <a:ln w="4763" cap="flat">
            <a:solidFill>
              <a:srgbClr val="B4BBC5"/>
            </a:solidFill>
            <a:prstDash val="solid"/>
            <a:miter/>
          </a:ln>
        </p:spPr>
        <p:txBody>
          <a:bodyPr rtlCol="0" anchor="ctr"/>
          <a:lstStyle/>
          <a:p>
            <a:endParaRPr lang="ru-RU"/>
          </a:p>
        </p:txBody>
      </p:sp>
      <p:sp>
        <p:nvSpPr>
          <p:cNvPr id="47" name="Полилиния: фигура 46">
            <a:extLst>
              <a:ext uri="{FF2B5EF4-FFF2-40B4-BE49-F238E27FC236}">
                <a16:creationId xmlns:a16="http://schemas.microsoft.com/office/drawing/2014/main" id="{2BB2218A-896F-430A-BA2F-AD54BDE6A819}"/>
              </a:ext>
            </a:extLst>
          </p:cNvPr>
          <p:cNvSpPr/>
          <p:nvPr/>
        </p:nvSpPr>
        <p:spPr>
          <a:xfrm>
            <a:off x="6143625" y="1745270"/>
            <a:ext cx="5191125" cy="4762"/>
          </a:xfrm>
          <a:custGeom>
            <a:avLst/>
            <a:gdLst>
              <a:gd name="connsiteX0" fmla="*/ 0 w 5191125"/>
              <a:gd name="connsiteY0" fmla="*/ 0 h 4762"/>
              <a:gd name="connsiteX1" fmla="*/ 5191125 w 5191125"/>
              <a:gd name="connsiteY1" fmla="*/ 0 h 4762"/>
            </a:gdLst>
            <a:ahLst/>
            <a:cxnLst>
              <a:cxn ang="0">
                <a:pos x="connsiteX0" y="connsiteY0"/>
              </a:cxn>
              <a:cxn ang="0">
                <a:pos x="connsiteX1" y="connsiteY1"/>
              </a:cxn>
            </a:cxnLst>
            <a:rect l="l" t="t" r="r" b="b"/>
            <a:pathLst>
              <a:path w="5191125" h="4762">
                <a:moveTo>
                  <a:pt x="0" y="0"/>
                </a:moveTo>
                <a:lnTo>
                  <a:pt x="5191125" y="0"/>
                </a:lnTo>
              </a:path>
            </a:pathLst>
          </a:custGeom>
          <a:ln w="4763" cap="flat">
            <a:solidFill>
              <a:srgbClr val="B4BBC5"/>
            </a:solidFill>
            <a:prstDash val="solid"/>
            <a:miter/>
          </a:ln>
        </p:spPr>
        <p:txBody>
          <a:bodyPr rtlCol="0" anchor="ctr"/>
          <a:lstStyle/>
          <a:p>
            <a:endParaRPr lang="ru-RU"/>
          </a:p>
        </p:txBody>
      </p:sp>
      <p:sp>
        <p:nvSpPr>
          <p:cNvPr id="48" name="Полилиния: фигура 47">
            <a:extLst>
              <a:ext uri="{FF2B5EF4-FFF2-40B4-BE49-F238E27FC236}">
                <a16:creationId xmlns:a16="http://schemas.microsoft.com/office/drawing/2014/main" id="{C37BEF7D-A42C-4D9B-8E1C-5C73ADDE47A2}"/>
              </a:ext>
            </a:extLst>
          </p:cNvPr>
          <p:cNvSpPr/>
          <p:nvPr/>
        </p:nvSpPr>
        <p:spPr>
          <a:xfrm>
            <a:off x="6143625" y="1919101"/>
            <a:ext cx="523875" cy="523874"/>
          </a:xfrm>
          <a:custGeom>
            <a:avLst/>
            <a:gdLst>
              <a:gd name="connsiteX0" fmla="*/ 523875 w 523875"/>
              <a:gd name="connsiteY0" fmla="*/ 261938 h 523874"/>
              <a:gd name="connsiteX1" fmla="*/ 261938 w 523875"/>
              <a:gd name="connsiteY1" fmla="*/ 523875 h 523874"/>
              <a:gd name="connsiteX2" fmla="*/ 0 w 523875"/>
              <a:gd name="connsiteY2" fmla="*/ 261938 h 523874"/>
              <a:gd name="connsiteX3" fmla="*/ 261938 w 523875"/>
              <a:gd name="connsiteY3" fmla="*/ 0 h 523874"/>
              <a:gd name="connsiteX4" fmla="*/ 523875 w 523875"/>
              <a:gd name="connsiteY4" fmla="*/ 261938 h 523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5" h="523874">
                <a:moveTo>
                  <a:pt x="523875" y="261938"/>
                </a:moveTo>
                <a:cubicBezTo>
                  <a:pt x="523875" y="406602"/>
                  <a:pt x="406602" y="523875"/>
                  <a:pt x="261938" y="523875"/>
                </a:cubicBezTo>
                <a:cubicBezTo>
                  <a:pt x="117273" y="523875"/>
                  <a:pt x="0" y="406602"/>
                  <a:pt x="0" y="261938"/>
                </a:cubicBezTo>
                <a:cubicBezTo>
                  <a:pt x="0" y="117273"/>
                  <a:pt x="117273" y="0"/>
                  <a:pt x="261938" y="0"/>
                </a:cubicBezTo>
                <a:cubicBezTo>
                  <a:pt x="406602" y="0"/>
                  <a:pt x="523875" y="117273"/>
                  <a:pt x="523875" y="261938"/>
                </a:cubicBezTo>
                <a:close/>
              </a:path>
            </a:pathLst>
          </a:custGeom>
          <a:solidFill>
            <a:srgbClr val="EBF0F0"/>
          </a:solidFill>
          <a:ln w="4763" cap="flat">
            <a:noFill/>
            <a:prstDash val="solid"/>
            <a:miter/>
          </a:ln>
        </p:spPr>
        <p:txBody>
          <a:bodyPr rtlCol="0" anchor="ctr"/>
          <a:lstStyle/>
          <a:p>
            <a:endParaRPr lang="ru-RU"/>
          </a:p>
        </p:txBody>
      </p:sp>
      <p:sp>
        <p:nvSpPr>
          <p:cNvPr id="51" name="Полилиния: фигура 50">
            <a:extLst>
              <a:ext uri="{FF2B5EF4-FFF2-40B4-BE49-F238E27FC236}">
                <a16:creationId xmlns:a16="http://schemas.microsoft.com/office/drawing/2014/main" id="{9E98B82C-0212-43F3-AB3C-8C34C8A48459}"/>
              </a:ext>
            </a:extLst>
          </p:cNvPr>
          <p:cNvSpPr/>
          <p:nvPr/>
        </p:nvSpPr>
        <p:spPr>
          <a:xfrm>
            <a:off x="6143625" y="2612046"/>
            <a:ext cx="5191125" cy="4762"/>
          </a:xfrm>
          <a:custGeom>
            <a:avLst/>
            <a:gdLst>
              <a:gd name="connsiteX0" fmla="*/ 0 w 5191125"/>
              <a:gd name="connsiteY0" fmla="*/ 0 h 4762"/>
              <a:gd name="connsiteX1" fmla="*/ 5191125 w 5191125"/>
              <a:gd name="connsiteY1" fmla="*/ 0 h 4762"/>
            </a:gdLst>
            <a:ahLst/>
            <a:cxnLst>
              <a:cxn ang="0">
                <a:pos x="connsiteX0" y="connsiteY0"/>
              </a:cxn>
              <a:cxn ang="0">
                <a:pos x="connsiteX1" y="connsiteY1"/>
              </a:cxn>
            </a:cxnLst>
            <a:rect l="l" t="t" r="r" b="b"/>
            <a:pathLst>
              <a:path w="5191125" h="4762">
                <a:moveTo>
                  <a:pt x="0" y="0"/>
                </a:moveTo>
                <a:lnTo>
                  <a:pt x="5191125" y="0"/>
                </a:lnTo>
              </a:path>
            </a:pathLst>
          </a:custGeom>
          <a:ln w="4763" cap="flat">
            <a:solidFill>
              <a:srgbClr val="B4BBC5"/>
            </a:solidFill>
            <a:prstDash val="solid"/>
            <a:miter/>
          </a:ln>
        </p:spPr>
        <p:txBody>
          <a:bodyPr rtlCol="0" anchor="ctr"/>
          <a:lstStyle/>
          <a:p>
            <a:endParaRPr lang="ru-RU"/>
          </a:p>
        </p:txBody>
      </p:sp>
      <p:sp>
        <p:nvSpPr>
          <p:cNvPr id="52" name="Полилиния: фигура 51">
            <a:extLst>
              <a:ext uri="{FF2B5EF4-FFF2-40B4-BE49-F238E27FC236}">
                <a16:creationId xmlns:a16="http://schemas.microsoft.com/office/drawing/2014/main" id="{7B27E95E-1580-421C-860F-41D809237E7D}"/>
              </a:ext>
            </a:extLst>
          </p:cNvPr>
          <p:cNvSpPr/>
          <p:nvPr/>
        </p:nvSpPr>
        <p:spPr>
          <a:xfrm>
            <a:off x="6143625" y="2785877"/>
            <a:ext cx="523875" cy="523875"/>
          </a:xfrm>
          <a:custGeom>
            <a:avLst/>
            <a:gdLst>
              <a:gd name="connsiteX0" fmla="*/ 523875 w 523875"/>
              <a:gd name="connsiteY0" fmla="*/ 261938 h 523875"/>
              <a:gd name="connsiteX1" fmla="*/ 261938 w 523875"/>
              <a:gd name="connsiteY1" fmla="*/ 523875 h 523875"/>
              <a:gd name="connsiteX2" fmla="*/ 0 w 523875"/>
              <a:gd name="connsiteY2" fmla="*/ 261938 h 523875"/>
              <a:gd name="connsiteX3" fmla="*/ 261938 w 523875"/>
              <a:gd name="connsiteY3" fmla="*/ 0 h 523875"/>
              <a:gd name="connsiteX4" fmla="*/ 523875 w 523875"/>
              <a:gd name="connsiteY4" fmla="*/ 261938 h 523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5" h="523875">
                <a:moveTo>
                  <a:pt x="523875" y="261938"/>
                </a:moveTo>
                <a:cubicBezTo>
                  <a:pt x="523875" y="406602"/>
                  <a:pt x="406602" y="523875"/>
                  <a:pt x="261938" y="523875"/>
                </a:cubicBezTo>
                <a:cubicBezTo>
                  <a:pt x="117273" y="523875"/>
                  <a:pt x="0" y="406602"/>
                  <a:pt x="0" y="261938"/>
                </a:cubicBezTo>
                <a:cubicBezTo>
                  <a:pt x="0" y="117273"/>
                  <a:pt x="117273" y="0"/>
                  <a:pt x="261938" y="0"/>
                </a:cubicBezTo>
                <a:cubicBezTo>
                  <a:pt x="406602" y="0"/>
                  <a:pt x="523875" y="117273"/>
                  <a:pt x="523875" y="261938"/>
                </a:cubicBezTo>
                <a:close/>
              </a:path>
            </a:pathLst>
          </a:custGeom>
          <a:solidFill>
            <a:srgbClr val="EBF0F0"/>
          </a:solidFill>
          <a:ln w="4763" cap="flat">
            <a:noFill/>
            <a:prstDash val="solid"/>
            <a:miter/>
          </a:ln>
        </p:spPr>
        <p:txBody>
          <a:bodyPr rtlCol="0" anchor="ctr"/>
          <a:lstStyle/>
          <a:p>
            <a:endParaRPr lang="ru-RU"/>
          </a:p>
        </p:txBody>
      </p:sp>
      <p:sp>
        <p:nvSpPr>
          <p:cNvPr id="57" name="Полилиния: фигура 56">
            <a:extLst>
              <a:ext uri="{FF2B5EF4-FFF2-40B4-BE49-F238E27FC236}">
                <a16:creationId xmlns:a16="http://schemas.microsoft.com/office/drawing/2014/main" id="{DE1AB697-2132-41B6-AD83-B13DDBFF8133}"/>
              </a:ext>
            </a:extLst>
          </p:cNvPr>
          <p:cNvSpPr/>
          <p:nvPr/>
        </p:nvSpPr>
        <p:spPr>
          <a:xfrm>
            <a:off x="6143625" y="3478821"/>
            <a:ext cx="5191125" cy="4762"/>
          </a:xfrm>
          <a:custGeom>
            <a:avLst/>
            <a:gdLst>
              <a:gd name="connsiteX0" fmla="*/ 0 w 5191125"/>
              <a:gd name="connsiteY0" fmla="*/ 0 h 4762"/>
              <a:gd name="connsiteX1" fmla="*/ 5191125 w 5191125"/>
              <a:gd name="connsiteY1" fmla="*/ 0 h 4762"/>
            </a:gdLst>
            <a:ahLst/>
            <a:cxnLst>
              <a:cxn ang="0">
                <a:pos x="connsiteX0" y="connsiteY0"/>
              </a:cxn>
              <a:cxn ang="0">
                <a:pos x="connsiteX1" y="connsiteY1"/>
              </a:cxn>
            </a:cxnLst>
            <a:rect l="l" t="t" r="r" b="b"/>
            <a:pathLst>
              <a:path w="5191125" h="4762">
                <a:moveTo>
                  <a:pt x="0" y="0"/>
                </a:moveTo>
                <a:lnTo>
                  <a:pt x="5191125" y="0"/>
                </a:lnTo>
              </a:path>
            </a:pathLst>
          </a:custGeom>
          <a:ln w="4763" cap="flat">
            <a:solidFill>
              <a:srgbClr val="B4BBC5"/>
            </a:solidFill>
            <a:prstDash val="solid"/>
            <a:miter/>
          </a:ln>
        </p:spPr>
        <p:txBody>
          <a:bodyPr rtlCol="0" anchor="ctr"/>
          <a:lstStyle/>
          <a:p>
            <a:endParaRPr lang="ru-RU"/>
          </a:p>
        </p:txBody>
      </p:sp>
      <p:sp>
        <p:nvSpPr>
          <p:cNvPr id="58" name="Полилиния: фигура 57">
            <a:extLst>
              <a:ext uri="{FF2B5EF4-FFF2-40B4-BE49-F238E27FC236}">
                <a16:creationId xmlns:a16="http://schemas.microsoft.com/office/drawing/2014/main" id="{8C709202-5B75-4E19-94AE-5AF646E9A55E}"/>
              </a:ext>
            </a:extLst>
          </p:cNvPr>
          <p:cNvSpPr/>
          <p:nvPr/>
        </p:nvSpPr>
        <p:spPr>
          <a:xfrm>
            <a:off x="6143625" y="3652652"/>
            <a:ext cx="523875" cy="523875"/>
          </a:xfrm>
          <a:custGeom>
            <a:avLst/>
            <a:gdLst>
              <a:gd name="connsiteX0" fmla="*/ 523875 w 523875"/>
              <a:gd name="connsiteY0" fmla="*/ 261938 h 523875"/>
              <a:gd name="connsiteX1" fmla="*/ 261938 w 523875"/>
              <a:gd name="connsiteY1" fmla="*/ 523875 h 523875"/>
              <a:gd name="connsiteX2" fmla="*/ 0 w 523875"/>
              <a:gd name="connsiteY2" fmla="*/ 261938 h 523875"/>
              <a:gd name="connsiteX3" fmla="*/ 261938 w 523875"/>
              <a:gd name="connsiteY3" fmla="*/ 0 h 523875"/>
              <a:gd name="connsiteX4" fmla="*/ 523875 w 523875"/>
              <a:gd name="connsiteY4" fmla="*/ 261938 h 523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5" h="523875">
                <a:moveTo>
                  <a:pt x="523875" y="261938"/>
                </a:moveTo>
                <a:cubicBezTo>
                  <a:pt x="523875" y="406602"/>
                  <a:pt x="406602" y="523875"/>
                  <a:pt x="261938" y="523875"/>
                </a:cubicBezTo>
                <a:cubicBezTo>
                  <a:pt x="117273" y="523875"/>
                  <a:pt x="0" y="406602"/>
                  <a:pt x="0" y="261938"/>
                </a:cubicBezTo>
                <a:cubicBezTo>
                  <a:pt x="0" y="117273"/>
                  <a:pt x="117273" y="0"/>
                  <a:pt x="261938" y="0"/>
                </a:cubicBezTo>
                <a:cubicBezTo>
                  <a:pt x="406602" y="0"/>
                  <a:pt x="523875" y="117273"/>
                  <a:pt x="523875" y="261938"/>
                </a:cubicBezTo>
                <a:close/>
              </a:path>
            </a:pathLst>
          </a:custGeom>
          <a:solidFill>
            <a:srgbClr val="EBF0F0"/>
          </a:solidFill>
          <a:ln w="4763" cap="flat">
            <a:noFill/>
            <a:prstDash val="solid"/>
            <a:miter/>
          </a:ln>
        </p:spPr>
        <p:txBody>
          <a:bodyPr rtlCol="0" anchor="ctr"/>
          <a:lstStyle/>
          <a:p>
            <a:endParaRPr lang="ru-RU"/>
          </a:p>
        </p:txBody>
      </p:sp>
      <p:sp>
        <p:nvSpPr>
          <p:cNvPr id="62" name="Полилиния: фигура 61">
            <a:extLst>
              <a:ext uri="{FF2B5EF4-FFF2-40B4-BE49-F238E27FC236}">
                <a16:creationId xmlns:a16="http://schemas.microsoft.com/office/drawing/2014/main" id="{6E076F01-6B98-4533-B054-403430C4E7E4}"/>
              </a:ext>
            </a:extLst>
          </p:cNvPr>
          <p:cNvSpPr/>
          <p:nvPr/>
        </p:nvSpPr>
        <p:spPr>
          <a:xfrm>
            <a:off x="6143625" y="4345596"/>
            <a:ext cx="5191125" cy="4762"/>
          </a:xfrm>
          <a:custGeom>
            <a:avLst/>
            <a:gdLst>
              <a:gd name="connsiteX0" fmla="*/ 0 w 5191125"/>
              <a:gd name="connsiteY0" fmla="*/ 0 h 4762"/>
              <a:gd name="connsiteX1" fmla="*/ 5191125 w 5191125"/>
              <a:gd name="connsiteY1" fmla="*/ 0 h 4762"/>
            </a:gdLst>
            <a:ahLst/>
            <a:cxnLst>
              <a:cxn ang="0">
                <a:pos x="connsiteX0" y="connsiteY0"/>
              </a:cxn>
              <a:cxn ang="0">
                <a:pos x="connsiteX1" y="connsiteY1"/>
              </a:cxn>
            </a:cxnLst>
            <a:rect l="l" t="t" r="r" b="b"/>
            <a:pathLst>
              <a:path w="5191125" h="4762">
                <a:moveTo>
                  <a:pt x="0" y="0"/>
                </a:moveTo>
                <a:lnTo>
                  <a:pt x="5191125" y="0"/>
                </a:lnTo>
              </a:path>
            </a:pathLst>
          </a:custGeom>
          <a:ln w="4763" cap="flat">
            <a:solidFill>
              <a:srgbClr val="B4BBC5"/>
            </a:solidFill>
            <a:prstDash val="solid"/>
            <a:miter/>
          </a:ln>
        </p:spPr>
        <p:txBody>
          <a:bodyPr rtlCol="0" anchor="ctr"/>
          <a:lstStyle/>
          <a:p>
            <a:endParaRPr lang="ru-RU"/>
          </a:p>
        </p:txBody>
      </p:sp>
      <p:sp>
        <p:nvSpPr>
          <p:cNvPr id="63" name="Полилиния: фигура 62">
            <a:extLst>
              <a:ext uri="{FF2B5EF4-FFF2-40B4-BE49-F238E27FC236}">
                <a16:creationId xmlns:a16="http://schemas.microsoft.com/office/drawing/2014/main" id="{26B1CCEF-DA65-44D2-BE19-380DAB7F413E}"/>
              </a:ext>
            </a:extLst>
          </p:cNvPr>
          <p:cNvSpPr/>
          <p:nvPr/>
        </p:nvSpPr>
        <p:spPr>
          <a:xfrm>
            <a:off x="6143625" y="4519427"/>
            <a:ext cx="523875" cy="523875"/>
          </a:xfrm>
          <a:custGeom>
            <a:avLst/>
            <a:gdLst>
              <a:gd name="connsiteX0" fmla="*/ 523875 w 523875"/>
              <a:gd name="connsiteY0" fmla="*/ 261938 h 523875"/>
              <a:gd name="connsiteX1" fmla="*/ 261938 w 523875"/>
              <a:gd name="connsiteY1" fmla="*/ 523875 h 523875"/>
              <a:gd name="connsiteX2" fmla="*/ 0 w 523875"/>
              <a:gd name="connsiteY2" fmla="*/ 261938 h 523875"/>
              <a:gd name="connsiteX3" fmla="*/ 261938 w 523875"/>
              <a:gd name="connsiteY3" fmla="*/ 0 h 523875"/>
              <a:gd name="connsiteX4" fmla="*/ 523875 w 523875"/>
              <a:gd name="connsiteY4" fmla="*/ 261938 h 523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5" h="523875">
                <a:moveTo>
                  <a:pt x="523875" y="261938"/>
                </a:moveTo>
                <a:cubicBezTo>
                  <a:pt x="523875" y="406602"/>
                  <a:pt x="406602" y="523875"/>
                  <a:pt x="261938" y="523875"/>
                </a:cubicBezTo>
                <a:cubicBezTo>
                  <a:pt x="117273" y="523875"/>
                  <a:pt x="0" y="406602"/>
                  <a:pt x="0" y="261938"/>
                </a:cubicBezTo>
                <a:cubicBezTo>
                  <a:pt x="0" y="117273"/>
                  <a:pt x="117273" y="0"/>
                  <a:pt x="261938" y="0"/>
                </a:cubicBezTo>
                <a:cubicBezTo>
                  <a:pt x="406602" y="0"/>
                  <a:pt x="523875" y="117273"/>
                  <a:pt x="523875" y="261938"/>
                </a:cubicBezTo>
                <a:close/>
              </a:path>
            </a:pathLst>
          </a:custGeom>
          <a:solidFill>
            <a:srgbClr val="EBF0F0"/>
          </a:solidFill>
          <a:ln w="4763" cap="flat">
            <a:noFill/>
            <a:prstDash val="solid"/>
            <a:miter/>
          </a:ln>
        </p:spPr>
        <p:txBody>
          <a:bodyPr rtlCol="0" anchor="ctr"/>
          <a:lstStyle/>
          <a:p>
            <a:endParaRPr lang="ru-RU"/>
          </a:p>
        </p:txBody>
      </p:sp>
      <p:sp>
        <p:nvSpPr>
          <p:cNvPr id="66" name="Полилиния: фигура 65">
            <a:extLst>
              <a:ext uri="{FF2B5EF4-FFF2-40B4-BE49-F238E27FC236}">
                <a16:creationId xmlns:a16="http://schemas.microsoft.com/office/drawing/2014/main" id="{9A6FBB8D-5561-48C4-9760-707E88626B2C}"/>
              </a:ext>
            </a:extLst>
          </p:cNvPr>
          <p:cNvSpPr/>
          <p:nvPr/>
        </p:nvSpPr>
        <p:spPr>
          <a:xfrm>
            <a:off x="6143625" y="5212371"/>
            <a:ext cx="5191125" cy="4762"/>
          </a:xfrm>
          <a:custGeom>
            <a:avLst/>
            <a:gdLst>
              <a:gd name="connsiteX0" fmla="*/ 0 w 5191125"/>
              <a:gd name="connsiteY0" fmla="*/ 0 h 4762"/>
              <a:gd name="connsiteX1" fmla="*/ 5191125 w 5191125"/>
              <a:gd name="connsiteY1" fmla="*/ 0 h 4762"/>
            </a:gdLst>
            <a:ahLst/>
            <a:cxnLst>
              <a:cxn ang="0">
                <a:pos x="connsiteX0" y="connsiteY0"/>
              </a:cxn>
              <a:cxn ang="0">
                <a:pos x="connsiteX1" y="connsiteY1"/>
              </a:cxn>
            </a:cxnLst>
            <a:rect l="l" t="t" r="r" b="b"/>
            <a:pathLst>
              <a:path w="5191125" h="4762">
                <a:moveTo>
                  <a:pt x="0" y="0"/>
                </a:moveTo>
                <a:lnTo>
                  <a:pt x="5191125" y="0"/>
                </a:lnTo>
              </a:path>
            </a:pathLst>
          </a:custGeom>
          <a:ln w="4763" cap="flat">
            <a:solidFill>
              <a:srgbClr val="B4BBC5"/>
            </a:solidFill>
            <a:prstDash val="solid"/>
            <a:miter/>
          </a:ln>
        </p:spPr>
        <p:txBody>
          <a:bodyPr rtlCol="0" anchor="ctr"/>
          <a:lstStyle/>
          <a:p>
            <a:endParaRPr lang="ru-RU"/>
          </a:p>
        </p:txBody>
      </p:sp>
      <p:sp>
        <p:nvSpPr>
          <p:cNvPr id="67" name="Полилиния: фигура 66">
            <a:extLst>
              <a:ext uri="{FF2B5EF4-FFF2-40B4-BE49-F238E27FC236}">
                <a16:creationId xmlns:a16="http://schemas.microsoft.com/office/drawing/2014/main" id="{99591B7B-BBD0-420B-9750-6A2ABE0967C9}"/>
              </a:ext>
            </a:extLst>
          </p:cNvPr>
          <p:cNvSpPr/>
          <p:nvPr/>
        </p:nvSpPr>
        <p:spPr>
          <a:xfrm>
            <a:off x="6143625" y="5386202"/>
            <a:ext cx="523875" cy="523875"/>
          </a:xfrm>
          <a:custGeom>
            <a:avLst/>
            <a:gdLst>
              <a:gd name="connsiteX0" fmla="*/ 523875 w 523875"/>
              <a:gd name="connsiteY0" fmla="*/ 261938 h 523875"/>
              <a:gd name="connsiteX1" fmla="*/ 261938 w 523875"/>
              <a:gd name="connsiteY1" fmla="*/ 523875 h 523875"/>
              <a:gd name="connsiteX2" fmla="*/ 0 w 523875"/>
              <a:gd name="connsiteY2" fmla="*/ 261938 h 523875"/>
              <a:gd name="connsiteX3" fmla="*/ 261938 w 523875"/>
              <a:gd name="connsiteY3" fmla="*/ 0 h 523875"/>
              <a:gd name="connsiteX4" fmla="*/ 523875 w 523875"/>
              <a:gd name="connsiteY4" fmla="*/ 261938 h 523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5" h="523875">
                <a:moveTo>
                  <a:pt x="523875" y="261938"/>
                </a:moveTo>
                <a:cubicBezTo>
                  <a:pt x="523875" y="406602"/>
                  <a:pt x="406602" y="523875"/>
                  <a:pt x="261938" y="523875"/>
                </a:cubicBezTo>
                <a:cubicBezTo>
                  <a:pt x="117273" y="523875"/>
                  <a:pt x="0" y="406602"/>
                  <a:pt x="0" y="261938"/>
                </a:cubicBezTo>
                <a:cubicBezTo>
                  <a:pt x="0" y="117273"/>
                  <a:pt x="117273" y="0"/>
                  <a:pt x="261938" y="0"/>
                </a:cubicBezTo>
                <a:cubicBezTo>
                  <a:pt x="406602" y="0"/>
                  <a:pt x="523875" y="117273"/>
                  <a:pt x="523875" y="261938"/>
                </a:cubicBezTo>
                <a:close/>
              </a:path>
            </a:pathLst>
          </a:custGeom>
          <a:solidFill>
            <a:srgbClr val="EBF0F0"/>
          </a:solidFill>
          <a:ln w="4763" cap="flat">
            <a:noFill/>
            <a:prstDash val="solid"/>
            <a:miter/>
          </a:ln>
        </p:spPr>
        <p:txBody>
          <a:bodyPr rtlCol="0" anchor="ctr"/>
          <a:lstStyle/>
          <a:p>
            <a:endParaRPr lang="ru-RU"/>
          </a:p>
        </p:txBody>
      </p:sp>
      <p:sp>
        <p:nvSpPr>
          <p:cNvPr id="73" name="Полилиния: фигура 72">
            <a:extLst>
              <a:ext uri="{FF2B5EF4-FFF2-40B4-BE49-F238E27FC236}">
                <a16:creationId xmlns:a16="http://schemas.microsoft.com/office/drawing/2014/main" id="{A8941F2A-E5B2-47FA-AB0F-B9D55D9CDF45}"/>
              </a:ext>
            </a:extLst>
          </p:cNvPr>
          <p:cNvSpPr/>
          <p:nvPr/>
        </p:nvSpPr>
        <p:spPr>
          <a:xfrm>
            <a:off x="6143625" y="6079146"/>
            <a:ext cx="5191125" cy="4762"/>
          </a:xfrm>
          <a:custGeom>
            <a:avLst/>
            <a:gdLst>
              <a:gd name="connsiteX0" fmla="*/ 0 w 5191125"/>
              <a:gd name="connsiteY0" fmla="*/ 0 h 4762"/>
              <a:gd name="connsiteX1" fmla="*/ 5191125 w 5191125"/>
              <a:gd name="connsiteY1" fmla="*/ 0 h 4762"/>
            </a:gdLst>
            <a:ahLst/>
            <a:cxnLst>
              <a:cxn ang="0">
                <a:pos x="connsiteX0" y="connsiteY0"/>
              </a:cxn>
              <a:cxn ang="0">
                <a:pos x="connsiteX1" y="connsiteY1"/>
              </a:cxn>
            </a:cxnLst>
            <a:rect l="l" t="t" r="r" b="b"/>
            <a:pathLst>
              <a:path w="5191125" h="4762">
                <a:moveTo>
                  <a:pt x="0" y="0"/>
                </a:moveTo>
                <a:lnTo>
                  <a:pt x="5191125" y="0"/>
                </a:lnTo>
              </a:path>
            </a:pathLst>
          </a:custGeom>
          <a:ln w="4763" cap="flat">
            <a:solidFill>
              <a:srgbClr val="B4BBC5"/>
            </a:solidFill>
            <a:prstDash val="solid"/>
            <a:miter/>
          </a:ln>
        </p:spPr>
        <p:txBody>
          <a:bodyPr rtlCol="0" anchor="ctr"/>
          <a:lstStyle/>
          <a:p>
            <a:endParaRPr lang="ru-RU"/>
          </a:p>
        </p:txBody>
      </p:sp>
      <p:sp>
        <p:nvSpPr>
          <p:cNvPr id="76" name="Текст 75">
            <a:extLst>
              <a:ext uri="{FF2B5EF4-FFF2-40B4-BE49-F238E27FC236}">
                <a16:creationId xmlns:a16="http://schemas.microsoft.com/office/drawing/2014/main" id="{E8FDFEC8-3FF0-4C29-BA25-78EF55AD25F8}"/>
              </a:ext>
            </a:extLst>
          </p:cNvPr>
          <p:cNvSpPr>
            <a:spLocks noGrp="1"/>
          </p:cNvSpPr>
          <p:nvPr>
            <p:ph type="body" sz="quarter" idx="42" hasCustomPrompt="1"/>
          </p:nvPr>
        </p:nvSpPr>
        <p:spPr>
          <a:xfrm>
            <a:off x="1081575" y="2813257"/>
            <a:ext cx="4019978" cy="471493"/>
          </a:xfrm>
          <a:prstGeom prst="rect">
            <a:avLst/>
          </a:prstGeom>
        </p:spPr>
        <p:txBody>
          <a:bodyPr anchor="ctr"/>
          <a:lstStyle>
            <a:lvl1pPr marL="0" indent="0">
              <a:lnSpc>
                <a:spcPts val="1500"/>
              </a:lnSpc>
              <a:spcBef>
                <a:spcPts val="0"/>
              </a:spcBef>
              <a:buNone/>
              <a:defRPr sz="1000"/>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4.8% LFL sales growth in Q3 2021</a:t>
            </a:r>
          </a:p>
        </p:txBody>
      </p:sp>
      <p:sp>
        <p:nvSpPr>
          <p:cNvPr id="77" name="Текст 75">
            <a:extLst>
              <a:ext uri="{FF2B5EF4-FFF2-40B4-BE49-F238E27FC236}">
                <a16:creationId xmlns:a16="http://schemas.microsoft.com/office/drawing/2014/main" id="{08CF7E9A-2DEC-4F73-AA28-BCC1561FD8C7}"/>
              </a:ext>
            </a:extLst>
          </p:cNvPr>
          <p:cNvSpPr>
            <a:spLocks noGrp="1"/>
          </p:cNvSpPr>
          <p:nvPr>
            <p:ph type="body" sz="quarter" idx="43" hasCustomPrompt="1"/>
          </p:nvPr>
        </p:nvSpPr>
        <p:spPr>
          <a:xfrm>
            <a:off x="1081575" y="1951862"/>
            <a:ext cx="4019978" cy="471493"/>
          </a:xfrm>
          <a:prstGeom prst="rect">
            <a:avLst/>
          </a:prstGeom>
        </p:spPr>
        <p:txBody>
          <a:bodyPr anchor="ctr"/>
          <a:lstStyle>
            <a:lvl1pPr marL="0" indent="0">
              <a:lnSpc>
                <a:spcPts val="1500"/>
              </a:lnSpc>
              <a:spcBef>
                <a:spcPts val="0"/>
              </a:spcBef>
              <a:buNone/>
              <a:defRPr sz="1000"/>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11.7% revenue growth in Q3 2021 (11.4% net retail sales growth in Q3 2021)</a:t>
            </a:r>
          </a:p>
        </p:txBody>
      </p:sp>
      <p:sp>
        <p:nvSpPr>
          <p:cNvPr id="78" name="Текст 75">
            <a:extLst>
              <a:ext uri="{FF2B5EF4-FFF2-40B4-BE49-F238E27FC236}">
                <a16:creationId xmlns:a16="http://schemas.microsoft.com/office/drawing/2014/main" id="{D3CCC45D-1F30-482F-BADB-EFAF6BF64E56}"/>
              </a:ext>
            </a:extLst>
          </p:cNvPr>
          <p:cNvSpPr>
            <a:spLocks noGrp="1"/>
          </p:cNvSpPr>
          <p:nvPr>
            <p:ph type="body" sz="quarter" idx="44" hasCustomPrompt="1"/>
          </p:nvPr>
        </p:nvSpPr>
        <p:spPr>
          <a:xfrm>
            <a:off x="1081575" y="3681033"/>
            <a:ext cx="4019978" cy="471493"/>
          </a:xfrm>
          <a:prstGeom prst="rect">
            <a:avLst/>
          </a:prstGeom>
        </p:spPr>
        <p:txBody>
          <a:bodyPr anchor="ctr"/>
          <a:lstStyle>
            <a:lvl1pPr marL="0" indent="0">
              <a:lnSpc>
                <a:spcPts val="1500"/>
              </a:lnSpc>
              <a:spcBef>
                <a:spcPts val="0"/>
              </a:spcBef>
              <a:buNone/>
              <a:defRPr sz="1000"/>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it-IT" dirty="0"/>
              <a:t>12.9% adj. EBITDA margin in Q3 2021</a:t>
            </a:r>
          </a:p>
        </p:txBody>
      </p:sp>
      <p:sp>
        <p:nvSpPr>
          <p:cNvPr id="79" name="Текст 75">
            <a:extLst>
              <a:ext uri="{FF2B5EF4-FFF2-40B4-BE49-F238E27FC236}">
                <a16:creationId xmlns:a16="http://schemas.microsoft.com/office/drawing/2014/main" id="{44CA7696-7C74-4FFB-A1F3-882109C105FB}"/>
              </a:ext>
            </a:extLst>
          </p:cNvPr>
          <p:cNvSpPr>
            <a:spLocks noGrp="1"/>
          </p:cNvSpPr>
          <p:nvPr>
            <p:ph type="body" sz="quarter" idx="45" hasCustomPrompt="1"/>
          </p:nvPr>
        </p:nvSpPr>
        <p:spPr>
          <a:xfrm>
            <a:off x="1081575" y="4561524"/>
            <a:ext cx="4019978" cy="471493"/>
          </a:xfrm>
          <a:prstGeom prst="rect">
            <a:avLst/>
          </a:prstGeom>
        </p:spPr>
        <p:txBody>
          <a:bodyPr anchor="ctr"/>
          <a:lstStyle>
            <a:lvl1pPr marL="0" indent="0">
              <a:lnSpc>
                <a:spcPts val="1500"/>
              </a:lnSpc>
              <a:spcBef>
                <a:spcPts val="0"/>
              </a:spcBef>
              <a:buNone/>
              <a:defRPr sz="1000"/>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1.5× Net debt / EBITDA as of 30 September 2021</a:t>
            </a:r>
          </a:p>
        </p:txBody>
      </p:sp>
      <p:sp>
        <p:nvSpPr>
          <p:cNvPr id="80" name="Текст 75">
            <a:extLst>
              <a:ext uri="{FF2B5EF4-FFF2-40B4-BE49-F238E27FC236}">
                <a16:creationId xmlns:a16="http://schemas.microsoft.com/office/drawing/2014/main" id="{C153A131-C30A-4158-8547-8607582470BC}"/>
              </a:ext>
            </a:extLst>
          </p:cNvPr>
          <p:cNvSpPr>
            <a:spLocks noGrp="1"/>
          </p:cNvSpPr>
          <p:nvPr>
            <p:ph type="body" sz="quarter" idx="46" hasCustomPrompt="1"/>
          </p:nvPr>
        </p:nvSpPr>
        <p:spPr>
          <a:xfrm>
            <a:off x="1081575" y="5410012"/>
            <a:ext cx="4019978" cy="471493"/>
          </a:xfrm>
          <a:prstGeom prst="rect">
            <a:avLst/>
          </a:prstGeom>
        </p:spPr>
        <p:txBody>
          <a:bodyPr anchor="ctr"/>
          <a:lstStyle>
            <a:lvl1pPr marL="0" indent="0">
              <a:lnSpc>
                <a:spcPts val="1500"/>
              </a:lnSpc>
              <a:spcBef>
                <a:spcPts val="0"/>
              </a:spcBef>
              <a:buNone/>
              <a:defRPr sz="1000"/>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59.6 thousand daily online orders in Q3 2021, up 3.2 times YoY</a:t>
            </a:r>
          </a:p>
        </p:txBody>
      </p:sp>
      <p:sp>
        <p:nvSpPr>
          <p:cNvPr id="81" name="Текст 75">
            <a:extLst>
              <a:ext uri="{FF2B5EF4-FFF2-40B4-BE49-F238E27FC236}">
                <a16:creationId xmlns:a16="http://schemas.microsoft.com/office/drawing/2014/main" id="{AF44ABC7-8140-4C7B-8EB2-EE362E41771C}"/>
              </a:ext>
            </a:extLst>
          </p:cNvPr>
          <p:cNvSpPr>
            <a:spLocks noGrp="1"/>
          </p:cNvSpPr>
          <p:nvPr>
            <p:ph type="body" sz="quarter" idx="47" hasCustomPrompt="1"/>
          </p:nvPr>
        </p:nvSpPr>
        <p:spPr>
          <a:xfrm>
            <a:off x="6751923" y="2813257"/>
            <a:ext cx="4019978" cy="471493"/>
          </a:xfrm>
          <a:prstGeom prst="rect">
            <a:avLst/>
          </a:prstGeom>
        </p:spPr>
        <p:txBody>
          <a:bodyPr anchor="ctr"/>
          <a:lstStyle>
            <a:lvl1pPr marL="0" indent="0">
              <a:lnSpc>
                <a:spcPts val="1500"/>
              </a:lnSpc>
              <a:spcBef>
                <a:spcPts val="0"/>
              </a:spcBef>
              <a:buNone/>
              <a:defRPr sz="1000"/>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23% of X5 stores operate in new concept as of Q3 2021</a:t>
            </a:r>
          </a:p>
          <a:p>
            <a:pPr lvl="0"/>
            <a:r>
              <a:rPr lang="en-US" dirty="0"/>
              <a:t>(new CVP launched in 2019)</a:t>
            </a:r>
          </a:p>
        </p:txBody>
      </p:sp>
      <p:sp>
        <p:nvSpPr>
          <p:cNvPr id="82" name="Текст 75">
            <a:extLst>
              <a:ext uri="{FF2B5EF4-FFF2-40B4-BE49-F238E27FC236}">
                <a16:creationId xmlns:a16="http://schemas.microsoft.com/office/drawing/2014/main" id="{9A62E90D-051B-41E7-8F48-36012F983F52}"/>
              </a:ext>
            </a:extLst>
          </p:cNvPr>
          <p:cNvSpPr>
            <a:spLocks noGrp="1"/>
          </p:cNvSpPr>
          <p:nvPr>
            <p:ph type="body" sz="quarter" idx="48" hasCustomPrompt="1"/>
          </p:nvPr>
        </p:nvSpPr>
        <p:spPr>
          <a:xfrm>
            <a:off x="6751923" y="1951862"/>
            <a:ext cx="4019978" cy="471493"/>
          </a:xfrm>
          <a:prstGeom prst="rect">
            <a:avLst/>
          </a:prstGeom>
        </p:spPr>
        <p:txBody>
          <a:bodyPr anchor="ctr"/>
          <a:lstStyle>
            <a:lvl1pPr marL="0" indent="0">
              <a:lnSpc>
                <a:spcPts val="1500"/>
              </a:lnSpc>
              <a:spcBef>
                <a:spcPts val="0"/>
              </a:spcBef>
              <a:buNone/>
              <a:defRPr sz="1000"/>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7.5% YoY selling space growth in Q3 2021</a:t>
            </a:r>
          </a:p>
          <a:p>
            <a:pPr lvl="0"/>
            <a:r>
              <a:rPr lang="en-US" dirty="0"/>
              <a:t>(+353 new stores added, net)</a:t>
            </a:r>
          </a:p>
        </p:txBody>
      </p:sp>
      <p:sp>
        <p:nvSpPr>
          <p:cNvPr id="83" name="Текст 75">
            <a:extLst>
              <a:ext uri="{FF2B5EF4-FFF2-40B4-BE49-F238E27FC236}">
                <a16:creationId xmlns:a16="http://schemas.microsoft.com/office/drawing/2014/main" id="{19224224-78CF-4CF8-BF1E-C42A39F16F60}"/>
              </a:ext>
            </a:extLst>
          </p:cNvPr>
          <p:cNvSpPr>
            <a:spLocks noGrp="1"/>
          </p:cNvSpPr>
          <p:nvPr>
            <p:ph type="body" sz="quarter" idx="49" hasCustomPrompt="1"/>
          </p:nvPr>
        </p:nvSpPr>
        <p:spPr>
          <a:xfrm>
            <a:off x="6751923" y="3681033"/>
            <a:ext cx="4019978" cy="471493"/>
          </a:xfrm>
          <a:prstGeom prst="rect">
            <a:avLst/>
          </a:prstGeom>
        </p:spPr>
        <p:txBody>
          <a:bodyPr anchor="ctr"/>
          <a:lstStyle>
            <a:lvl1pPr marL="0" indent="0">
              <a:lnSpc>
                <a:spcPts val="1500"/>
              </a:lnSpc>
              <a:spcBef>
                <a:spcPts val="0"/>
              </a:spcBef>
              <a:buNone/>
              <a:defRPr sz="1000"/>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 YoY loyal customers; 61.6 </a:t>
            </a:r>
            <a:r>
              <a:rPr lang="en-US" dirty="0" err="1"/>
              <a:t>mln</a:t>
            </a:r>
            <a:r>
              <a:rPr lang="en-US" dirty="0"/>
              <a:t> active loyalty card users as of 30 September 2021, across formats</a:t>
            </a:r>
          </a:p>
        </p:txBody>
      </p:sp>
      <p:sp>
        <p:nvSpPr>
          <p:cNvPr id="84" name="Текст 75">
            <a:extLst>
              <a:ext uri="{FF2B5EF4-FFF2-40B4-BE49-F238E27FC236}">
                <a16:creationId xmlns:a16="http://schemas.microsoft.com/office/drawing/2014/main" id="{4BBF2675-00DE-4FE9-BE76-DBD8D4C6B7BB}"/>
              </a:ext>
            </a:extLst>
          </p:cNvPr>
          <p:cNvSpPr>
            <a:spLocks noGrp="1"/>
          </p:cNvSpPr>
          <p:nvPr>
            <p:ph type="body" sz="quarter" idx="50" hasCustomPrompt="1"/>
          </p:nvPr>
        </p:nvSpPr>
        <p:spPr>
          <a:xfrm>
            <a:off x="6751923" y="4561524"/>
            <a:ext cx="4019978" cy="471493"/>
          </a:xfrm>
          <a:prstGeom prst="rect">
            <a:avLst/>
          </a:prstGeom>
        </p:spPr>
        <p:txBody>
          <a:bodyPr anchor="ctr"/>
          <a:lstStyle>
            <a:lvl1pPr marL="0" indent="0">
              <a:lnSpc>
                <a:spcPts val="1500"/>
              </a:lnSpc>
              <a:spcBef>
                <a:spcPts val="0"/>
              </a:spcBef>
              <a:buNone/>
              <a:defRPr sz="1000"/>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96% of net store additions in Q3 2021 was organic growth 97% of net store additions in lease</a:t>
            </a:r>
          </a:p>
        </p:txBody>
      </p:sp>
      <p:sp>
        <p:nvSpPr>
          <p:cNvPr id="85" name="Текст 75">
            <a:extLst>
              <a:ext uri="{FF2B5EF4-FFF2-40B4-BE49-F238E27FC236}">
                <a16:creationId xmlns:a16="http://schemas.microsoft.com/office/drawing/2014/main" id="{E20806D4-1F76-4341-B3FB-AEDA344E4E3C}"/>
              </a:ext>
            </a:extLst>
          </p:cNvPr>
          <p:cNvSpPr>
            <a:spLocks noGrp="1"/>
          </p:cNvSpPr>
          <p:nvPr>
            <p:ph type="body" sz="quarter" idx="51" hasCustomPrompt="1"/>
          </p:nvPr>
        </p:nvSpPr>
        <p:spPr>
          <a:xfrm>
            <a:off x="6751923" y="5410012"/>
            <a:ext cx="4019978" cy="471493"/>
          </a:xfrm>
          <a:prstGeom prst="rect">
            <a:avLst/>
          </a:prstGeom>
        </p:spPr>
        <p:txBody>
          <a:bodyPr anchor="ctr"/>
          <a:lstStyle>
            <a:lvl1pPr marL="0" indent="0">
              <a:lnSpc>
                <a:spcPts val="1500"/>
              </a:lnSpc>
              <a:spcBef>
                <a:spcPts val="0"/>
              </a:spcBef>
              <a:buNone/>
              <a:defRPr sz="1000"/>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+156.9% digital sales in Q3 2021, contributed 1.3 p.p. to sales growth rate</a:t>
            </a:r>
          </a:p>
        </p:txBody>
      </p:sp>
      <p:sp>
        <p:nvSpPr>
          <p:cNvPr id="87" name="Текст 75">
            <a:extLst>
              <a:ext uri="{FF2B5EF4-FFF2-40B4-BE49-F238E27FC236}">
                <a16:creationId xmlns:a16="http://schemas.microsoft.com/office/drawing/2014/main" id="{0A14034A-16FA-471E-8F92-87B8320A9162}"/>
              </a:ext>
            </a:extLst>
          </p:cNvPr>
          <p:cNvSpPr>
            <a:spLocks noGrp="1"/>
          </p:cNvSpPr>
          <p:nvPr>
            <p:ph type="body" sz="quarter" idx="53" hasCustomPrompt="1"/>
          </p:nvPr>
        </p:nvSpPr>
        <p:spPr>
          <a:xfrm>
            <a:off x="7418982" y="6392387"/>
            <a:ext cx="4019978" cy="302575"/>
          </a:xfrm>
          <a:prstGeom prst="rect">
            <a:avLst/>
          </a:prstGeom>
        </p:spPr>
        <p:txBody>
          <a:bodyPr/>
          <a:lstStyle>
            <a:lvl1pPr marL="0" indent="0" algn="r">
              <a:lnSpc>
                <a:spcPts val="1500"/>
              </a:lnSpc>
              <a:spcBef>
                <a:spcPts val="0"/>
              </a:spcBef>
              <a:buNone/>
              <a:defRPr sz="800"/>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Source: X5 data</a:t>
            </a:r>
          </a:p>
        </p:txBody>
      </p:sp>
      <p:grpSp>
        <p:nvGrpSpPr>
          <p:cNvPr id="98" name="Группа 97">
            <a:extLst>
              <a:ext uri="{FF2B5EF4-FFF2-40B4-BE49-F238E27FC236}">
                <a16:creationId xmlns:a16="http://schemas.microsoft.com/office/drawing/2014/main" id="{EA0464C5-F5D5-4855-9A8A-FD3F135FA910}"/>
              </a:ext>
            </a:extLst>
          </p:cNvPr>
          <p:cNvGrpSpPr/>
          <p:nvPr userDrawn="1"/>
        </p:nvGrpSpPr>
        <p:grpSpPr>
          <a:xfrm>
            <a:off x="428625" y="238125"/>
            <a:ext cx="802728" cy="244915"/>
            <a:chOff x="428625" y="238125"/>
            <a:chExt cx="802728" cy="244915"/>
          </a:xfrm>
        </p:grpSpPr>
        <p:sp>
          <p:nvSpPr>
            <p:cNvPr id="99" name="Полилиния: фигура 98">
              <a:extLst>
                <a:ext uri="{FF2B5EF4-FFF2-40B4-BE49-F238E27FC236}">
                  <a16:creationId xmlns:a16="http://schemas.microsoft.com/office/drawing/2014/main" id="{CF33A9A7-5B73-414D-B5CB-E4279D0CA4EA}"/>
                </a:ext>
              </a:extLst>
            </p:cNvPr>
            <p:cNvSpPr/>
            <p:nvPr/>
          </p:nvSpPr>
          <p:spPr>
            <a:xfrm>
              <a:off x="548259" y="331338"/>
              <a:ext cx="98412" cy="109280"/>
            </a:xfrm>
            <a:custGeom>
              <a:avLst/>
              <a:gdLst>
                <a:gd name="connsiteX0" fmla="*/ 72042 w 98412"/>
                <a:gd name="connsiteY0" fmla="*/ 109281 h 109280"/>
                <a:gd name="connsiteX1" fmla="*/ 49530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50173 w 98412"/>
                <a:gd name="connsiteY7" fmla="*/ 35355 h 109280"/>
                <a:gd name="connsiteX8" fmla="*/ 71395 w 98412"/>
                <a:gd name="connsiteY8" fmla="*/ 0 h 109280"/>
                <a:gd name="connsiteX9" fmla="*/ 97769 w 98412"/>
                <a:gd name="connsiteY9" fmla="*/ 0 h 109280"/>
                <a:gd name="connsiteX10" fmla="*/ 63679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9530" y="71354"/>
                  </a:lnTo>
                  <a:lnTo>
                    <a:pt x="27018" y="109281"/>
                  </a:lnTo>
                  <a:lnTo>
                    <a:pt x="643" y="109281"/>
                  </a:lnTo>
                  <a:lnTo>
                    <a:pt x="34733" y="52712"/>
                  </a:lnTo>
                  <a:lnTo>
                    <a:pt x="0" y="0"/>
                  </a:lnTo>
                  <a:lnTo>
                    <a:pt x="27661" y="0"/>
                  </a:lnTo>
                  <a:lnTo>
                    <a:pt x="50173" y="35355"/>
                  </a:lnTo>
                  <a:lnTo>
                    <a:pt x="71395" y="0"/>
                  </a:lnTo>
                  <a:lnTo>
                    <a:pt x="97769" y="0"/>
                  </a:lnTo>
                  <a:lnTo>
                    <a:pt x="63679" y="53998"/>
                  </a:lnTo>
                  <a:lnTo>
                    <a:pt x="98412" y="109281"/>
                  </a:lnTo>
                  <a:lnTo>
                    <a:pt x="72042" y="109281"/>
                  </a:lnTo>
                  <a:close/>
                </a:path>
              </a:pathLst>
            </a:custGeom>
            <a:solidFill>
              <a:srgbClr val="000000"/>
            </a:solidFill>
            <a:ln w="4763" cap="flat">
              <a:noFill/>
              <a:prstDash val="solid"/>
              <a:miter/>
            </a:ln>
          </p:spPr>
          <p:txBody>
            <a:bodyPr rtlCol="0" anchor="ctr"/>
            <a:lstStyle/>
            <a:p>
              <a:endParaRPr lang="ru-RU"/>
            </a:p>
          </p:txBody>
        </p:sp>
        <p:sp>
          <p:nvSpPr>
            <p:cNvPr id="100" name="Полилиния: фигура 99">
              <a:extLst>
                <a:ext uri="{FF2B5EF4-FFF2-40B4-BE49-F238E27FC236}">
                  <a16:creationId xmlns:a16="http://schemas.microsoft.com/office/drawing/2014/main" id="{C28C3211-C7D6-46FB-A10A-6BE64594279C}"/>
                </a:ext>
              </a:extLst>
            </p:cNvPr>
            <p:cNvSpPr/>
            <p:nvPr/>
          </p:nvSpPr>
          <p:spPr>
            <a:xfrm>
              <a:off x="651176" y="331979"/>
              <a:ext cx="81691" cy="110566"/>
            </a:xfrm>
            <a:custGeom>
              <a:avLst/>
              <a:gdLst>
                <a:gd name="connsiteX0" fmla="*/ 81691 w 81691"/>
                <a:gd name="connsiteY0" fmla="*/ 71354 h 110566"/>
                <a:gd name="connsiteX1" fmla="*/ 39881 w 81691"/>
                <a:gd name="connsiteY1" fmla="*/ 110567 h 110566"/>
                <a:gd name="connsiteX2" fmla="*/ 0 w 81691"/>
                <a:gd name="connsiteY2" fmla="*/ 73925 h 110566"/>
                <a:gd name="connsiteX3" fmla="*/ 22512 w 81691"/>
                <a:gd name="connsiteY3" fmla="*/ 73925 h 110566"/>
                <a:gd name="connsiteX4" fmla="*/ 42453 w 81691"/>
                <a:gd name="connsiteY4" fmla="*/ 89354 h 110566"/>
                <a:gd name="connsiteX5" fmla="*/ 59179 w 81691"/>
                <a:gd name="connsiteY5" fmla="*/ 71354 h 110566"/>
                <a:gd name="connsiteX6" fmla="*/ 39881 w 81691"/>
                <a:gd name="connsiteY6" fmla="*/ 53998 h 110566"/>
                <a:gd name="connsiteX7" fmla="*/ 21869 w 81691"/>
                <a:gd name="connsiteY7" fmla="*/ 62997 h 110566"/>
                <a:gd name="connsiteX8" fmla="*/ 0 w 81691"/>
                <a:gd name="connsiteY8" fmla="*/ 62997 h 110566"/>
                <a:gd name="connsiteX9" fmla="*/ 7720 w 81691"/>
                <a:gd name="connsiteY9" fmla="*/ 0 h 110566"/>
                <a:gd name="connsiteX10" fmla="*/ 78472 w 81691"/>
                <a:gd name="connsiteY10" fmla="*/ 0 h 110566"/>
                <a:gd name="connsiteX11" fmla="*/ 75900 w 81691"/>
                <a:gd name="connsiteY11" fmla="*/ 21214 h 110566"/>
                <a:gd name="connsiteX12" fmla="*/ 25089 w 81691"/>
                <a:gd name="connsiteY12" fmla="*/ 21214 h 110566"/>
                <a:gd name="connsiteX13" fmla="*/ 23160 w 81691"/>
                <a:gd name="connsiteY13" fmla="*/ 42427 h 110566"/>
                <a:gd name="connsiteX14" fmla="*/ 44382 w 81691"/>
                <a:gd name="connsiteY14" fmla="*/ 35999 h 110566"/>
                <a:gd name="connsiteX15" fmla="*/ 81691 w 81691"/>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91" h="110566">
                  <a:moveTo>
                    <a:pt x="81691" y="71354"/>
                  </a:moveTo>
                  <a:cubicBezTo>
                    <a:pt x="81691" y="95139"/>
                    <a:pt x="63679" y="110567"/>
                    <a:pt x="39881" y="110567"/>
                  </a:cubicBezTo>
                  <a:cubicBezTo>
                    <a:pt x="19298" y="110567"/>
                    <a:pt x="1291" y="98996"/>
                    <a:pt x="0" y="73925"/>
                  </a:cubicBezTo>
                  <a:lnTo>
                    <a:pt x="22512" y="73925"/>
                  </a:lnTo>
                  <a:cubicBezTo>
                    <a:pt x="23803" y="84853"/>
                    <a:pt x="32804" y="89354"/>
                    <a:pt x="42453" y="89354"/>
                  </a:cubicBezTo>
                  <a:cubicBezTo>
                    <a:pt x="54031" y="89354"/>
                    <a:pt x="59179" y="81639"/>
                    <a:pt x="59179" y="71354"/>
                  </a:cubicBezTo>
                  <a:cubicBezTo>
                    <a:pt x="59179" y="60426"/>
                    <a:pt x="51459" y="53998"/>
                    <a:pt x="39881" y="53998"/>
                  </a:cubicBezTo>
                  <a:cubicBezTo>
                    <a:pt x="30875" y="53998"/>
                    <a:pt x="24446" y="58498"/>
                    <a:pt x="21869" y="62997"/>
                  </a:cubicBezTo>
                  <a:lnTo>
                    <a:pt x="0" y="62997"/>
                  </a:lnTo>
                  <a:lnTo>
                    <a:pt x="7720" y="0"/>
                  </a:lnTo>
                  <a:lnTo>
                    <a:pt x="78472" y="0"/>
                  </a:lnTo>
                  <a:lnTo>
                    <a:pt x="75900" y="21214"/>
                  </a:lnTo>
                  <a:lnTo>
                    <a:pt x="25089" y="21214"/>
                  </a:lnTo>
                  <a:lnTo>
                    <a:pt x="23160" y="42427"/>
                  </a:lnTo>
                  <a:cubicBezTo>
                    <a:pt x="23160" y="42427"/>
                    <a:pt x="28304" y="35999"/>
                    <a:pt x="44382" y="35999"/>
                  </a:cubicBezTo>
                  <a:cubicBezTo>
                    <a:pt x="64965" y="35356"/>
                    <a:pt x="81691" y="48212"/>
                    <a:pt x="81691" y="71354"/>
                  </a:cubicBezTo>
                  <a:close/>
                </a:path>
              </a:pathLst>
            </a:custGeom>
            <a:solidFill>
              <a:srgbClr val="000000"/>
            </a:solidFill>
            <a:ln w="4763" cap="flat">
              <a:noFill/>
              <a:prstDash val="solid"/>
              <a:miter/>
            </a:ln>
          </p:spPr>
          <p:txBody>
            <a:bodyPr rtlCol="0" anchor="ctr"/>
            <a:lstStyle/>
            <a:p>
              <a:endParaRPr lang="ru-RU"/>
            </a:p>
          </p:txBody>
        </p:sp>
        <p:sp>
          <p:nvSpPr>
            <p:cNvPr id="101" name="Полилиния: фигура 100">
              <a:extLst>
                <a:ext uri="{FF2B5EF4-FFF2-40B4-BE49-F238E27FC236}">
                  <a16:creationId xmlns:a16="http://schemas.microsoft.com/office/drawing/2014/main" id="{89E88187-B2A2-41B0-826E-04DEE31E6297}"/>
                </a:ext>
              </a:extLst>
            </p:cNvPr>
            <p:cNvSpPr/>
            <p:nvPr/>
          </p:nvSpPr>
          <p:spPr>
            <a:xfrm>
              <a:off x="428625" y="238125"/>
              <a:ext cx="225123" cy="201848"/>
            </a:xfrm>
            <a:custGeom>
              <a:avLst/>
              <a:gdLst>
                <a:gd name="connsiteX0" fmla="*/ 225123 w 225123"/>
                <a:gd name="connsiteY0" fmla="*/ 79711 h 201848"/>
                <a:gd name="connsiteX1" fmla="*/ 95841 w 225123"/>
                <a:gd name="connsiteY1" fmla="*/ 0 h 201848"/>
                <a:gd name="connsiteX2" fmla="*/ 0 w 225123"/>
                <a:gd name="connsiteY2" fmla="*/ 0 h 201848"/>
                <a:gd name="connsiteX3" fmla="*/ 12864 w 225123"/>
                <a:gd name="connsiteY3" fmla="*/ 87425 h 201848"/>
                <a:gd name="connsiteX4" fmla="*/ 106775 w 225123"/>
                <a:gd name="connsiteY4" fmla="*/ 201849 h 201848"/>
                <a:gd name="connsiteX5" fmla="*/ 108704 w 225123"/>
                <a:gd name="connsiteY5" fmla="*/ 199920 h 201848"/>
                <a:gd name="connsiteX6" fmla="*/ 107418 w 225123"/>
                <a:gd name="connsiteY6" fmla="*/ 198634 h 201848"/>
                <a:gd name="connsiteX7" fmla="*/ 59174 w 225123"/>
                <a:gd name="connsiteY7" fmla="*/ 82925 h 201848"/>
                <a:gd name="connsiteX8" fmla="*/ 53388 w 225123"/>
                <a:gd name="connsiteY8" fmla="*/ 43070 h 201848"/>
                <a:gd name="connsiteX9" fmla="*/ 108061 w 225123"/>
                <a:gd name="connsiteY9" fmla="*/ 43070 h 201848"/>
                <a:gd name="connsiteX10" fmla="*/ 221909 w 225123"/>
                <a:gd name="connsiteY10" fmla="*/ 80996 h 201848"/>
                <a:gd name="connsiteX11" fmla="*/ 223195 w 225123"/>
                <a:gd name="connsiteY11" fmla="*/ 81639 h 201848"/>
                <a:gd name="connsiteX12" fmla="*/ 225123 w 225123"/>
                <a:gd name="connsiteY12" fmla="*/ 79711 h 201848"/>
                <a:gd name="connsiteX13" fmla="*/ 225123 w 225123"/>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3" h="201848">
                  <a:moveTo>
                    <a:pt x="225123" y="79711"/>
                  </a:moveTo>
                  <a:cubicBezTo>
                    <a:pt x="212903" y="32784"/>
                    <a:pt x="174955" y="0"/>
                    <a:pt x="95841" y="0"/>
                  </a:cubicBezTo>
                  <a:lnTo>
                    <a:pt x="0" y="0"/>
                  </a:lnTo>
                  <a:lnTo>
                    <a:pt x="12864" y="87425"/>
                  </a:lnTo>
                  <a:cubicBezTo>
                    <a:pt x="22512" y="167136"/>
                    <a:pt x="52745" y="192206"/>
                    <a:pt x="106775" y="201849"/>
                  </a:cubicBezTo>
                  <a:cubicBezTo>
                    <a:pt x="106775" y="201849"/>
                    <a:pt x="108704" y="201849"/>
                    <a:pt x="108704" y="199920"/>
                  </a:cubicBezTo>
                  <a:cubicBezTo>
                    <a:pt x="108704" y="199277"/>
                    <a:pt x="108061" y="198634"/>
                    <a:pt x="107418" y="198634"/>
                  </a:cubicBezTo>
                  <a:cubicBezTo>
                    <a:pt x="71395" y="183206"/>
                    <a:pt x="66894" y="133709"/>
                    <a:pt x="59174" y="82925"/>
                  </a:cubicBezTo>
                  <a:lnTo>
                    <a:pt x="53388" y="43070"/>
                  </a:lnTo>
                  <a:lnTo>
                    <a:pt x="108061" y="43070"/>
                  </a:lnTo>
                  <a:cubicBezTo>
                    <a:pt x="158229" y="43070"/>
                    <a:pt x="197468" y="42427"/>
                    <a:pt x="221909" y="80996"/>
                  </a:cubicBezTo>
                  <a:cubicBezTo>
                    <a:pt x="222552" y="81639"/>
                    <a:pt x="222552" y="81639"/>
                    <a:pt x="223195" y="81639"/>
                  </a:cubicBezTo>
                  <a:cubicBezTo>
                    <a:pt x="224480" y="82282"/>
                    <a:pt x="225123" y="80996"/>
                    <a:pt x="225123" y="79711"/>
                  </a:cubicBezTo>
                  <a:cubicBezTo>
                    <a:pt x="225123" y="80354"/>
                    <a:pt x="225123" y="79711"/>
                    <a:pt x="225123" y="79711"/>
                  </a:cubicBezTo>
                  <a:close/>
                </a:path>
              </a:pathLst>
            </a:custGeom>
            <a:solidFill>
              <a:srgbClr val="5FAF2D"/>
            </a:solidFill>
            <a:ln w="4763" cap="flat">
              <a:noFill/>
              <a:prstDash val="solid"/>
              <a:miter/>
            </a:ln>
          </p:spPr>
          <p:txBody>
            <a:bodyPr rtlCol="0" anchor="ctr"/>
            <a:lstStyle/>
            <a:p>
              <a:endParaRPr lang="ru-RU"/>
            </a:p>
          </p:txBody>
        </p:sp>
        <p:sp>
          <p:nvSpPr>
            <p:cNvPr id="102" name="Полилиния: фигура 101">
              <a:extLst>
                <a:ext uri="{FF2B5EF4-FFF2-40B4-BE49-F238E27FC236}">
                  <a16:creationId xmlns:a16="http://schemas.microsoft.com/office/drawing/2014/main" id="{DB3A0DCF-3FFA-497F-9C5D-D9AE3202F4E4}"/>
                </a:ext>
              </a:extLst>
            </p:cNvPr>
            <p:cNvSpPr/>
            <p:nvPr/>
          </p:nvSpPr>
          <p:spPr>
            <a:xfrm>
              <a:off x="750231" y="326836"/>
              <a:ext cx="112708" cy="116994"/>
            </a:xfrm>
            <a:custGeom>
              <a:avLst/>
              <a:gdLst>
                <a:gd name="connsiteX0" fmla="*/ 112562 w 112708"/>
                <a:gd name="connsiteY0" fmla="*/ 56569 h 116994"/>
                <a:gd name="connsiteX1" fmla="*/ 57245 w 112708"/>
                <a:gd name="connsiteY1" fmla="*/ 116995 h 116994"/>
                <a:gd name="connsiteX2" fmla="*/ 0 w 112708"/>
                <a:gd name="connsiteY2" fmla="*/ 58497 h 116994"/>
                <a:gd name="connsiteX3" fmla="*/ 57888 w 112708"/>
                <a:gd name="connsiteY3" fmla="*/ 0 h 116994"/>
                <a:gd name="connsiteX4" fmla="*/ 111276 w 112708"/>
                <a:gd name="connsiteY4" fmla="*/ 37284 h 116994"/>
                <a:gd name="connsiteX5" fmla="*/ 97126 w 112708"/>
                <a:gd name="connsiteY5" fmla="*/ 37284 h 116994"/>
                <a:gd name="connsiteX6" fmla="*/ 57888 w 112708"/>
                <a:gd name="connsiteY6" fmla="*/ 12856 h 116994"/>
                <a:gd name="connsiteX7" fmla="*/ 13506 w 112708"/>
                <a:gd name="connsiteY7" fmla="*/ 58497 h 116994"/>
                <a:gd name="connsiteX8" fmla="*/ 57888 w 112708"/>
                <a:gd name="connsiteY8" fmla="*/ 104138 h 116994"/>
                <a:gd name="connsiteX9" fmla="*/ 99055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53" y="116995"/>
                    <a:pt x="57245" y="116995"/>
                  </a:cubicBezTo>
                  <a:cubicBezTo>
                    <a:pt x="25089" y="116995"/>
                    <a:pt x="0" y="92567"/>
                    <a:pt x="0" y="58497"/>
                  </a:cubicBezTo>
                  <a:cubicBezTo>
                    <a:pt x="0" y="25070"/>
                    <a:pt x="25089" y="0"/>
                    <a:pt x="57888" y="0"/>
                  </a:cubicBezTo>
                  <a:cubicBezTo>
                    <a:pt x="83620" y="0"/>
                    <a:pt x="103561" y="14785"/>
                    <a:pt x="111276" y="37284"/>
                  </a:cubicBezTo>
                  <a:lnTo>
                    <a:pt x="97126" y="37284"/>
                  </a:lnTo>
                  <a:cubicBezTo>
                    <a:pt x="90049" y="22499"/>
                    <a:pt x="75900" y="12856"/>
                    <a:pt x="57888" y="12856"/>
                  </a:cubicBezTo>
                  <a:cubicBezTo>
                    <a:pt x="32161" y="12856"/>
                    <a:pt x="13506" y="32141"/>
                    <a:pt x="13506" y="58497"/>
                  </a:cubicBezTo>
                  <a:cubicBezTo>
                    <a:pt x="13506" y="84211"/>
                    <a:pt x="31518" y="104138"/>
                    <a:pt x="57888" y="104138"/>
                  </a:cubicBezTo>
                  <a:cubicBezTo>
                    <a:pt x="80400" y="104138"/>
                    <a:pt x="97126" y="89996"/>
                    <a:pt x="99055" y="67497"/>
                  </a:cubicBezTo>
                  <a:lnTo>
                    <a:pt x="55316" y="67497"/>
                  </a:lnTo>
                  <a:lnTo>
                    <a:pt x="55316" y="55926"/>
                  </a:lnTo>
                  <a:lnTo>
                    <a:pt x="112562" y="56569"/>
                  </a:lnTo>
                  <a:close/>
                </a:path>
              </a:pathLst>
            </a:custGeom>
            <a:solidFill>
              <a:srgbClr val="000000"/>
            </a:solidFill>
            <a:ln w="4763" cap="flat">
              <a:noFill/>
              <a:prstDash val="solid"/>
              <a:miter/>
            </a:ln>
          </p:spPr>
          <p:txBody>
            <a:bodyPr rtlCol="0" anchor="ctr"/>
            <a:lstStyle/>
            <a:p>
              <a:endParaRPr lang="ru-RU"/>
            </a:p>
          </p:txBody>
        </p:sp>
        <p:sp>
          <p:nvSpPr>
            <p:cNvPr id="103" name="Полилиния: фигура 102">
              <a:extLst>
                <a:ext uri="{FF2B5EF4-FFF2-40B4-BE49-F238E27FC236}">
                  <a16:creationId xmlns:a16="http://schemas.microsoft.com/office/drawing/2014/main" id="{391976EF-0930-4B4F-A615-B850EB168D2F}"/>
                </a:ext>
              </a:extLst>
            </p:cNvPr>
            <p:cNvSpPr/>
            <p:nvPr/>
          </p:nvSpPr>
          <p:spPr>
            <a:xfrm>
              <a:off x="880800" y="351903"/>
              <a:ext cx="50815" cy="89353"/>
            </a:xfrm>
            <a:custGeom>
              <a:avLst/>
              <a:gdLst>
                <a:gd name="connsiteX0" fmla="*/ 50816 w 50815"/>
                <a:gd name="connsiteY0" fmla="*/ 0 h 89353"/>
                <a:gd name="connsiteX1" fmla="*/ 50816 w 50815"/>
                <a:gd name="connsiteY1" fmla="*/ 13499 h 89353"/>
                <a:gd name="connsiteX2" fmla="*/ 45025 w 50815"/>
                <a:gd name="connsiteY2" fmla="*/ 12857 h 89353"/>
                <a:gd name="connsiteX3" fmla="*/ 13511 w 50815"/>
                <a:gd name="connsiteY3" fmla="*/ 47569 h 89353"/>
                <a:gd name="connsiteX4" fmla="*/ 13511 w 50815"/>
                <a:gd name="connsiteY4" fmla="*/ 89354 h 89353"/>
                <a:gd name="connsiteX5" fmla="*/ 0 w 50815"/>
                <a:gd name="connsiteY5" fmla="*/ 89354 h 89353"/>
                <a:gd name="connsiteX6" fmla="*/ 0 w 50815"/>
                <a:gd name="connsiteY6" fmla="*/ 1929 h 89353"/>
                <a:gd name="connsiteX7" fmla="*/ 13511 w 50815"/>
                <a:gd name="connsiteY7" fmla="*/ 1929 h 89353"/>
                <a:gd name="connsiteX8" fmla="*/ 13511 w 50815"/>
                <a:gd name="connsiteY8" fmla="*/ 21857 h 89353"/>
                <a:gd name="connsiteX9" fmla="*/ 45025 w 50815"/>
                <a:gd name="connsiteY9" fmla="*/ 0 h 89353"/>
                <a:gd name="connsiteX10" fmla="*/ 50816 w 50815"/>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5" h="89353">
                  <a:moveTo>
                    <a:pt x="50816" y="0"/>
                  </a:moveTo>
                  <a:lnTo>
                    <a:pt x="50816" y="13499"/>
                  </a:lnTo>
                  <a:cubicBezTo>
                    <a:pt x="49530" y="13499"/>
                    <a:pt x="47601" y="12857"/>
                    <a:pt x="45025" y="12857"/>
                  </a:cubicBezTo>
                  <a:cubicBezTo>
                    <a:pt x="26375" y="12857"/>
                    <a:pt x="13511" y="25070"/>
                    <a:pt x="13511" y="47569"/>
                  </a:cubicBezTo>
                  <a:lnTo>
                    <a:pt x="13511" y="89354"/>
                  </a:lnTo>
                  <a:lnTo>
                    <a:pt x="0" y="89354"/>
                  </a:lnTo>
                  <a:lnTo>
                    <a:pt x="0" y="1929"/>
                  </a:lnTo>
                  <a:lnTo>
                    <a:pt x="13511" y="1929"/>
                  </a:lnTo>
                  <a:lnTo>
                    <a:pt x="13511" y="21857"/>
                  </a:lnTo>
                  <a:cubicBezTo>
                    <a:pt x="18655" y="8357"/>
                    <a:pt x="29589" y="0"/>
                    <a:pt x="45025" y="0"/>
                  </a:cubicBezTo>
                  <a:cubicBezTo>
                    <a:pt x="47601" y="0"/>
                    <a:pt x="49530" y="0"/>
                    <a:pt x="50816" y="0"/>
                  </a:cubicBezTo>
                  <a:close/>
                </a:path>
              </a:pathLst>
            </a:custGeom>
            <a:solidFill>
              <a:srgbClr val="000000"/>
            </a:solidFill>
            <a:ln w="4763" cap="flat">
              <a:noFill/>
              <a:prstDash val="solid"/>
              <a:miter/>
            </a:ln>
          </p:spPr>
          <p:txBody>
            <a:bodyPr rtlCol="0" anchor="ctr"/>
            <a:lstStyle/>
            <a:p>
              <a:endParaRPr lang="ru-RU"/>
            </a:p>
          </p:txBody>
        </p:sp>
        <p:sp>
          <p:nvSpPr>
            <p:cNvPr id="104" name="Полилиния: фигура 103">
              <a:extLst>
                <a:ext uri="{FF2B5EF4-FFF2-40B4-BE49-F238E27FC236}">
                  <a16:creationId xmlns:a16="http://schemas.microsoft.com/office/drawing/2014/main" id="{983D9A44-4368-48F3-9471-135C22A52BD5}"/>
                </a:ext>
              </a:extLst>
            </p:cNvPr>
            <p:cNvSpPr/>
            <p:nvPr/>
          </p:nvSpPr>
          <p:spPr>
            <a:xfrm>
              <a:off x="938693"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1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36" y="92568"/>
                    <a:pt x="0" y="72640"/>
                    <a:pt x="0" y="46284"/>
                  </a:cubicBezTo>
                  <a:cubicBezTo>
                    <a:pt x="0" y="19928"/>
                    <a:pt x="20579" y="0"/>
                    <a:pt x="45668" y="0"/>
                  </a:cubicBezTo>
                  <a:cubicBezTo>
                    <a:pt x="70752" y="0"/>
                    <a:pt x="91335" y="19285"/>
                    <a:pt x="91335" y="46284"/>
                  </a:cubicBezTo>
                  <a:close/>
                  <a:moveTo>
                    <a:pt x="12864" y="46284"/>
                  </a:moveTo>
                  <a:cubicBezTo>
                    <a:pt x="12864" y="65569"/>
                    <a:pt x="27013" y="79711"/>
                    <a:pt x="45025" y="79711"/>
                  </a:cubicBezTo>
                  <a:cubicBezTo>
                    <a:pt x="63032" y="79711"/>
                    <a:pt x="77181" y="65569"/>
                    <a:pt x="77181" y="46284"/>
                  </a:cubicBezTo>
                  <a:cubicBezTo>
                    <a:pt x="77181" y="26999"/>
                    <a:pt x="63032" y="12857"/>
                    <a:pt x="45025" y="12857"/>
                  </a:cubicBezTo>
                  <a:cubicBezTo>
                    <a:pt x="27656" y="12857"/>
                    <a:pt x="12864" y="26356"/>
                    <a:pt x="12864" y="46284"/>
                  </a:cubicBezTo>
                  <a:close/>
                </a:path>
              </a:pathLst>
            </a:custGeom>
            <a:solidFill>
              <a:srgbClr val="000000"/>
            </a:solidFill>
            <a:ln w="4763" cap="flat">
              <a:noFill/>
              <a:prstDash val="solid"/>
              <a:miter/>
            </a:ln>
          </p:spPr>
          <p:txBody>
            <a:bodyPr rtlCol="0" anchor="ctr"/>
            <a:lstStyle/>
            <a:p>
              <a:endParaRPr lang="ru-RU"/>
            </a:p>
          </p:txBody>
        </p:sp>
        <p:sp>
          <p:nvSpPr>
            <p:cNvPr id="105" name="Полилиния: фигура 104">
              <a:extLst>
                <a:ext uri="{FF2B5EF4-FFF2-40B4-BE49-F238E27FC236}">
                  <a16:creationId xmlns:a16="http://schemas.microsoft.com/office/drawing/2014/main" id="{B50D06BA-8604-4EFE-9D7F-1CD645A9A803}"/>
                </a:ext>
              </a:extLst>
            </p:cNvPr>
            <p:cNvSpPr/>
            <p:nvPr/>
          </p:nvSpPr>
          <p:spPr>
            <a:xfrm>
              <a:off x="1046106" y="353838"/>
              <a:ext cx="76542" cy="90638"/>
            </a:xfrm>
            <a:custGeom>
              <a:avLst/>
              <a:gdLst>
                <a:gd name="connsiteX0" fmla="*/ 76543 w 76542"/>
                <a:gd name="connsiteY0" fmla="*/ 0 h 90638"/>
                <a:gd name="connsiteX1" fmla="*/ 76543 w 76542"/>
                <a:gd name="connsiteY1" fmla="*/ 88710 h 90638"/>
                <a:gd name="connsiteX2" fmla="*/ 63036 w 76542"/>
                <a:gd name="connsiteY2" fmla="*/ 88710 h 90638"/>
                <a:gd name="connsiteX3" fmla="*/ 63036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6 w 76542"/>
                <a:gd name="connsiteY10" fmla="*/ 45641 h 90638"/>
                <a:gd name="connsiteX11" fmla="*/ 63036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6" y="88710"/>
                  </a:lnTo>
                  <a:lnTo>
                    <a:pt x="63036" y="71354"/>
                  </a:lnTo>
                  <a:cubicBezTo>
                    <a:pt x="57245" y="82925"/>
                    <a:pt x="46954"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5" y="77782"/>
                    <a:pt x="63036" y="64926"/>
                    <a:pt x="63036" y="45641"/>
                  </a:cubicBezTo>
                  <a:lnTo>
                    <a:pt x="63036" y="0"/>
                  </a:lnTo>
                  <a:lnTo>
                    <a:pt x="76543" y="0"/>
                  </a:lnTo>
                  <a:close/>
                </a:path>
              </a:pathLst>
            </a:custGeom>
            <a:solidFill>
              <a:srgbClr val="000000"/>
            </a:solidFill>
            <a:ln w="4763" cap="flat">
              <a:noFill/>
              <a:prstDash val="solid"/>
              <a:miter/>
            </a:ln>
          </p:spPr>
          <p:txBody>
            <a:bodyPr rtlCol="0" anchor="ctr"/>
            <a:lstStyle/>
            <a:p>
              <a:endParaRPr lang="ru-RU"/>
            </a:p>
          </p:txBody>
        </p:sp>
        <p:sp>
          <p:nvSpPr>
            <p:cNvPr id="106" name="Полилиния: фигура 105">
              <a:extLst>
                <a:ext uri="{FF2B5EF4-FFF2-40B4-BE49-F238E27FC236}">
                  <a16:creationId xmlns:a16="http://schemas.microsoft.com/office/drawing/2014/main" id="{53F8F2EA-8CB1-4B45-B262-8D94DA7054CC}"/>
                </a:ext>
              </a:extLst>
            </p:cNvPr>
            <p:cNvSpPr/>
            <p:nvPr/>
          </p:nvSpPr>
          <p:spPr>
            <a:xfrm>
              <a:off x="1142590" y="351903"/>
              <a:ext cx="88763" cy="131137"/>
            </a:xfrm>
            <a:custGeom>
              <a:avLst/>
              <a:gdLst>
                <a:gd name="connsiteX0" fmla="*/ 88763 w 88763"/>
                <a:gd name="connsiteY0" fmla="*/ 46284 h 131137"/>
                <a:gd name="connsiteX1" fmla="*/ 46953 w 88763"/>
                <a:gd name="connsiteY1" fmla="*/ 92568 h 131137"/>
                <a:gd name="connsiteX2" fmla="*/ 12864 w 88763"/>
                <a:gd name="connsiteY2" fmla="*/ 72640 h 131137"/>
                <a:gd name="connsiteX3" fmla="*/ 12864 w 88763"/>
                <a:gd name="connsiteY3" fmla="*/ 131137 h 131137"/>
                <a:gd name="connsiteX4" fmla="*/ 0 w 88763"/>
                <a:gd name="connsiteY4" fmla="*/ 131137 h 131137"/>
                <a:gd name="connsiteX5" fmla="*/ 0 w 88763"/>
                <a:gd name="connsiteY5" fmla="*/ 1929 h 131137"/>
                <a:gd name="connsiteX6" fmla="*/ 13506 w 88763"/>
                <a:gd name="connsiteY6" fmla="*/ 1929 h 131137"/>
                <a:gd name="connsiteX7" fmla="*/ 13506 w 88763"/>
                <a:gd name="connsiteY7" fmla="*/ 19928 h 131137"/>
                <a:gd name="connsiteX8" fmla="*/ 47596 w 88763"/>
                <a:gd name="connsiteY8" fmla="*/ 0 h 131137"/>
                <a:gd name="connsiteX9" fmla="*/ 88763 w 88763"/>
                <a:gd name="connsiteY9" fmla="*/ 46284 h 131137"/>
                <a:gd name="connsiteX10" fmla="*/ 75257 w 88763"/>
                <a:gd name="connsiteY10" fmla="*/ 46284 h 131137"/>
                <a:gd name="connsiteX11" fmla="*/ 44382 w 88763"/>
                <a:gd name="connsiteY11" fmla="*/ 12857 h 131137"/>
                <a:gd name="connsiteX12" fmla="*/ 12221 w 88763"/>
                <a:gd name="connsiteY12" fmla="*/ 46284 h 131137"/>
                <a:gd name="connsiteX13" fmla="*/ 44382 w 88763"/>
                <a:gd name="connsiteY13" fmla="*/ 79711 h 131137"/>
                <a:gd name="connsiteX14" fmla="*/ 75257 w 88763"/>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63" h="131137">
                  <a:moveTo>
                    <a:pt x="88763" y="46284"/>
                  </a:moveTo>
                  <a:cubicBezTo>
                    <a:pt x="88763" y="73282"/>
                    <a:pt x="71395" y="92568"/>
                    <a:pt x="46953" y="92568"/>
                  </a:cubicBezTo>
                  <a:cubicBezTo>
                    <a:pt x="31518" y="92568"/>
                    <a:pt x="19941" y="84853"/>
                    <a:pt x="12864" y="72640"/>
                  </a:cubicBezTo>
                  <a:lnTo>
                    <a:pt x="12864" y="131137"/>
                  </a:lnTo>
                  <a:lnTo>
                    <a:pt x="0" y="131137"/>
                  </a:lnTo>
                  <a:lnTo>
                    <a:pt x="0" y="1929"/>
                  </a:lnTo>
                  <a:lnTo>
                    <a:pt x="13506" y="1929"/>
                  </a:lnTo>
                  <a:lnTo>
                    <a:pt x="13506" y="19928"/>
                  </a:lnTo>
                  <a:cubicBezTo>
                    <a:pt x="20583" y="7714"/>
                    <a:pt x="32161" y="0"/>
                    <a:pt x="47596" y="0"/>
                  </a:cubicBezTo>
                  <a:cubicBezTo>
                    <a:pt x="71395" y="0"/>
                    <a:pt x="88763" y="19285"/>
                    <a:pt x="88763" y="46284"/>
                  </a:cubicBezTo>
                  <a:close/>
                  <a:moveTo>
                    <a:pt x="75257" y="46284"/>
                  </a:moveTo>
                  <a:cubicBezTo>
                    <a:pt x="75257" y="26999"/>
                    <a:pt x="62394" y="12857"/>
                    <a:pt x="44382" y="12857"/>
                  </a:cubicBezTo>
                  <a:cubicBezTo>
                    <a:pt x="26370" y="12857"/>
                    <a:pt x="12221" y="26999"/>
                    <a:pt x="12221" y="46284"/>
                  </a:cubicBezTo>
                  <a:cubicBezTo>
                    <a:pt x="12221" y="65569"/>
                    <a:pt x="25727" y="79711"/>
                    <a:pt x="44382" y="79711"/>
                  </a:cubicBezTo>
                  <a:cubicBezTo>
                    <a:pt x="63036" y="79711"/>
                    <a:pt x="75257" y="65569"/>
                    <a:pt x="75257" y="46284"/>
                  </a:cubicBezTo>
                  <a:close/>
                </a:path>
              </a:pathLst>
            </a:custGeom>
            <a:solidFill>
              <a:srgbClr val="000000"/>
            </a:solidFill>
            <a:ln w="4763" cap="flat">
              <a:noFill/>
              <a:prstDash val="solid"/>
              <a:miter/>
            </a:ln>
          </p:spPr>
          <p:txBody>
            <a:bodyPr rtlCol="0" anchor="ctr"/>
            <a:lstStyle/>
            <a:p>
              <a:endParaRPr lang="ru-RU"/>
            </a:p>
          </p:txBody>
        </p:sp>
      </p:grpSp>
      <p:sp>
        <p:nvSpPr>
          <p:cNvPr id="107" name="Овал 106">
            <a:extLst>
              <a:ext uri="{FF2B5EF4-FFF2-40B4-BE49-F238E27FC236}">
                <a16:creationId xmlns:a16="http://schemas.microsoft.com/office/drawing/2014/main" id="{9BDC9513-6E1F-485D-B1DA-73010ABD2F8E}"/>
              </a:ext>
            </a:extLst>
          </p:cNvPr>
          <p:cNvSpPr/>
          <p:nvPr userDrawn="1"/>
        </p:nvSpPr>
        <p:spPr>
          <a:xfrm>
            <a:off x="11668125" y="238125"/>
            <a:ext cx="285750" cy="285750"/>
          </a:xfrm>
          <a:prstGeom prst="ellipse">
            <a:avLst/>
          </a:prstGeom>
          <a:solidFill>
            <a:srgbClr val="5FAF2D"/>
          </a:solidFill>
          <a:ln w="4763" cap="flat">
            <a:noFill/>
            <a:prstDash val="solid"/>
            <a:miter/>
          </a:ln>
        </p:spPr>
        <p:txBody>
          <a:bodyPr rtlCol="0" anchor="ctr"/>
          <a:lstStyle/>
          <a:p>
            <a:endParaRPr lang="ru-RU"/>
          </a:p>
        </p:txBody>
      </p:sp>
      <p:sp>
        <p:nvSpPr>
          <p:cNvPr id="108" name="Номер слайда 6">
            <a:extLst>
              <a:ext uri="{FF2B5EF4-FFF2-40B4-BE49-F238E27FC236}">
                <a16:creationId xmlns:a16="http://schemas.microsoft.com/office/drawing/2014/main" id="{5EEF6378-4DE4-4A9C-A568-73F00CAA9683}"/>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
        <p:nvSpPr>
          <p:cNvPr id="97" name="Рисунок 96">
            <a:extLst>
              <a:ext uri="{FF2B5EF4-FFF2-40B4-BE49-F238E27FC236}">
                <a16:creationId xmlns:a16="http://schemas.microsoft.com/office/drawing/2014/main" id="{852AF0B5-2EE7-43A8-8799-2CEE5DD04BD5}"/>
              </a:ext>
            </a:extLst>
          </p:cNvPr>
          <p:cNvSpPr>
            <a:spLocks noGrp="1"/>
          </p:cNvSpPr>
          <p:nvPr>
            <p:ph type="pic" sz="quarter" idx="59" hasCustomPrompt="1"/>
          </p:nvPr>
        </p:nvSpPr>
        <p:spPr>
          <a:xfrm>
            <a:off x="569828" y="2012679"/>
            <a:ext cx="336718" cy="336718"/>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bg1"/>
          </a:solidFill>
        </p:spPr>
        <p:txBody>
          <a:bodyPr wrap="square">
            <a:noAutofit/>
          </a:bodyPr>
          <a:lstStyle>
            <a:lvl1pPr marL="0" indent="0" algn="ctr">
              <a:buNone/>
              <a:defRPr sz="800"/>
            </a:lvl1pPr>
          </a:lstStyle>
          <a:p>
            <a:r>
              <a:rPr lang="en-US"/>
              <a:t>ico</a:t>
            </a:r>
            <a:endParaRPr lang="ru-RU" dirty="0"/>
          </a:p>
        </p:txBody>
      </p:sp>
      <p:sp>
        <p:nvSpPr>
          <p:cNvPr id="109" name="Рисунок 108">
            <a:extLst>
              <a:ext uri="{FF2B5EF4-FFF2-40B4-BE49-F238E27FC236}">
                <a16:creationId xmlns:a16="http://schemas.microsoft.com/office/drawing/2014/main" id="{850AD95D-FA62-4369-96CD-899D11839150}"/>
              </a:ext>
            </a:extLst>
          </p:cNvPr>
          <p:cNvSpPr>
            <a:spLocks noGrp="1"/>
          </p:cNvSpPr>
          <p:nvPr>
            <p:ph type="pic" sz="quarter" idx="60" hasCustomPrompt="1"/>
          </p:nvPr>
        </p:nvSpPr>
        <p:spPr>
          <a:xfrm>
            <a:off x="569828" y="2872755"/>
            <a:ext cx="336718" cy="336718"/>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bg1"/>
          </a:solidFill>
        </p:spPr>
        <p:txBody>
          <a:bodyPr wrap="square">
            <a:noAutofit/>
          </a:bodyPr>
          <a:lstStyle>
            <a:lvl1pPr marL="0" indent="0" algn="ctr">
              <a:buNone/>
              <a:defRPr sz="800"/>
            </a:lvl1pPr>
          </a:lstStyle>
          <a:p>
            <a:r>
              <a:rPr lang="en-US"/>
              <a:t>ico</a:t>
            </a:r>
            <a:endParaRPr lang="ru-RU" dirty="0"/>
          </a:p>
        </p:txBody>
      </p:sp>
      <p:sp>
        <p:nvSpPr>
          <p:cNvPr id="110" name="Рисунок 109">
            <a:extLst>
              <a:ext uri="{FF2B5EF4-FFF2-40B4-BE49-F238E27FC236}">
                <a16:creationId xmlns:a16="http://schemas.microsoft.com/office/drawing/2014/main" id="{043FD24F-3369-4878-8648-B22C5CDC6CF1}"/>
              </a:ext>
            </a:extLst>
          </p:cNvPr>
          <p:cNvSpPr>
            <a:spLocks noGrp="1"/>
          </p:cNvSpPr>
          <p:nvPr>
            <p:ph type="pic" sz="quarter" idx="61" hasCustomPrompt="1"/>
          </p:nvPr>
        </p:nvSpPr>
        <p:spPr>
          <a:xfrm>
            <a:off x="569828" y="3728712"/>
            <a:ext cx="336718" cy="336718"/>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bg1"/>
          </a:solidFill>
        </p:spPr>
        <p:txBody>
          <a:bodyPr wrap="square">
            <a:noAutofit/>
          </a:bodyPr>
          <a:lstStyle>
            <a:lvl1pPr marL="0" indent="0" algn="ctr">
              <a:buNone/>
              <a:defRPr sz="800"/>
            </a:lvl1pPr>
          </a:lstStyle>
          <a:p>
            <a:r>
              <a:rPr lang="en-US"/>
              <a:t>ico</a:t>
            </a:r>
            <a:endParaRPr lang="ru-RU" dirty="0"/>
          </a:p>
        </p:txBody>
      </p:sp>
      <p:sp>
        <p:nvSpPr>
          <p:cNvPr id="111" name="Рисунок 110">
            <a:extLst>
              <a:ext uri="{FF2B5EF4-FFF2-40B4-BE49-F238E27FC236}">
                <a16:creationId xmlns:a16="http://schemas.microsoft.com/office/drawing/2014/main" id="{35565E57-1120-46F7-A794-D729615FF275}"/>
              </a:ext>
            </a:extLst>
          </p:cNvPr>
          <p:cNvSpPr>
            <a:spLocks noGrp="1"/>
          </p:cNvSpPr>
          <p:nvPr>
            <p:ph type="pic" sz="quarter" idx="62" hasCustomPrompt="1"/>
          </p:nvPr>
        </p:nvSpPr>
        <p:spPr>
          <a:xfrm>
            <a:off x="569828" y="4601267"/>
            <a:ext cx="336718" cy="336718"/>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bg1"/>
          </a:solidFill>
        </p:spPr>
        <p:txBody>
          <a:bodyPr wrap="square">
            <a:noAutofit/>
          </a:bodyPr>
          <a:lstStyle>
            <a:lvl1pPr marL="0" indent="0" algn="ctr">
              <a:buNone/>
              <a:defRPr sz="800"/>
            </a:lvl1pPr>
          </a:lstStyle>
          <a:p>
            <a:r>
              <a:rPr lang="en-US"/>
              <a:t>ico</a:t>
            </a:r>
            <a:endParaRPr lang="ru-RU" dirty="0"/>
          </a:p>
        </p:txBody>
      </p:sp>
      <p:sp>
        <p:nvSpPr>
          <p:cNvPr id="112" name="Рисунок 111">
            <a:extLst>
              <a:ext uri="{FF2B5EF4-FFF2-40B4-BE49-F238E27FC236}">
                <a16:creationId xmlns:a16="http://schemas.microsoft.com/office/drawing/2014/main" id="{9E7671BF-4B93-4F95-9EFF-EA22700A7042}"/>
              </a:ext>
            </a:extLst>
          </p:cNvPr>
          <p:cNvSpPr>
            <a:spLocks noGrp="1"/>
          </p:cNvSpPr>
          <p:nvPr>
            <p:ph type="pic" sz="quarter" idx="63" hasCustomPrompt="1"/>
          </p:nvPr>
        </p:nvSpPr>
        <p:spPr>
          <a:xfrm>
            <a:off x="569828" y="5475175"/>
            <a:ext cx="336718" cy="336718"/>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bg1"/>
          </a:solidFill>
        </p:spPr>
        <p:txBody>
          <a:bodyPr wrap="square">
            <a:noAutofit/>
          </a:bodyPr>
          <a:lstStyle>
            <a:lvl1pPr marL="0" indent="0" algn="ctr">
              <a:buNone/>
              <a:defRPr sz="800"/>
            </a:lvl1pPr>
          </a:lstStyle>
          <a:p>
            <a:r>
              <a:rPr lang="en-US"/>
              <a:t>ico</a:t>
            </a:r>
            <a:endParaRPr lang="ru-RU" dirty="0"/>
          </a:p>
        </p:txBody>
      </p:sp>
      <p:sp>
        <p:nvSpPr>
          <p:cNvPr id="113" name="Рисунок 112">
            <a:extLst>
              <a:ext uri="{FF2B5EF4-FFF2-40B4-BE49-F238E27FC236}">
                <a16:creationId xmlns:a16="http://schemas.microsoft.com/office/drawing/2014/main" id="{9D702FAA-E75F-47B9-A889-3EBF5FE6AF78}"/>
              </a:ext>
            </a:extLst>
          </p:cNvPr>
          <p:cNvSpPr>
            <a:spLocks noGrp="1"/>
          </p:cNvSpPr>
          <p:nvPr>
            <p:ph type="pic" sz="quarter" idx="64" hasCustomPrompt="1"/>
          </p:nvPr>
        </p:nvSpPr>
        <p:spPr>
          <a:xfrm>
            <a:off x="6242735" y="2012679"/>
            <a:ext cx="336718" cy="336718"/>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bg1"/>
          </a:solidFill>
        </p:spPr>
        <p:txBody>
          <a:bodyPr wrap="square">
            <a:noAutofit/>
          </a:bodyPr>
          <a:lstStyle>
            <a:lvl1pPr marL="0" indent="0" algn="ctr">
              <a:buNone/>
              <a:defRPr sz="800"/>
            </a:lvl1pPr>
          </a:lstStyle>
          <a:p>
            <a:r>
              <a:rPr lang="en-US"/>
              <a:t>ico</a:t>
            </a:r>
            <a:endParaRPr lang="ru-RU" dirty="0"/>
          </a:p>
        </p:txBody>
      </p:sp>
      <p:sp>
        <p:nvSpPr>
          <p:cNvPr id="114" name="Рисунок 113">
            <a:extLst>
              <a:ext uri="{FF2B5EF4-FFF2-40B4-BE49-F238E27FC236}">
                <a16:creationId xmlns:a16="http://schemas.microsoft.com/office/drawing/2014/main" id="{3D6BEBBB-069C-483F-879F-7891D62C477E}"/>
              </a:ext>
            </a:extLst>
          </p:cNvPr>
          <p:cNvSpPr>
            <a:spLocks noGrp="1"/>
          </p:cNvSpPr>
          <p:nvPr>
            <p:ph type="pic" sz="quarter" idx="65" hasCustomPrompt="1"/>
          </p:nvPr>
        </p:nvSpPr>
        <p:spPr>
          <a:xfrm>
            <a:off x="6242735" y="2872755"/>
            <a:ext cx="336718" cy="336718"/>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bg1"/>
          </a:solidFill>
        </p:spPr>
        <p:txBody>
          <a:bodyPr wrap="square">
            <a:noAutofit/>
          </a:bodyPr>
          <a:lstStyle>
            <a:lvl1pPr marL="0" indent="0" algn="ctr">
              <a:buNone/>
              <a:defRPr sz="800"/>
            </a:lvl1pPr>
          </a:lstStyle>
          <a:p>
            <a:r>
              <a:rPr lang="en-US"/>
              <a:t>ico</a:t>
            </a:r>
            <a:endParaRPr lang="ru-RU" dirty="0"/>
          </a:p>
        </p:txBody>
      </p:sp>
      <p:sp>
        <p:nvSpPr>
          <p:cNvPr id="115" name="Рисунок 114">
            <a:extLst>
              <a:ext uri="{FF2B5EF4-FFF2-40B4-BE49-F238E27FC236}">
                <a16:creationId xmlns:a16="http://schemas.microsoft.com/office/drawing/2014/main" id="{F14D2C6B-0F77-4728-9132-85EFBB90926E}"/>
              </a:ext>
            </a:extLst>
          </p:cNvPr>
          <p:cNvSpPr>
            <a:spLocks noGrp="1"/>
          </p:cNvSpPr>
          <p:nvPr>
            <p:ph type="pic" sz="quarter" idx="66" hasCustomPrompt="1"/>
          </p:nvPr>
        </p:nvSpPr>
        <p:spPr>
          <a:xfrm>
            <a:off x="6242735" y="3728712"/>
            <a:ext cx="336718" cy="336718"/>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bg1"/>
          </a:solidFill>
        </p:spPr>
        <p:txBody>
          <a:bodyPr wrap="square">
            <a:noAutofit/>
          </a:bodyPr>
          <a:lstStyle>
            <a:lvl1pPr marL="0" indent="0" algn="ctr">
              <a:buNone/>
              <a:defRPr sz="800"/>
            </a:lvl1pPr>
          </a:lstStyle>
          <a:p>
            <a:r>
              <a:rPr lang="en-US"/>
              <a:t>ico</a:t>
            </a:r>
            <a:endParaRPr lang="ru-RU" dirty="0"/>
          </a:p>
        </p:txBody>
      </p:sp>
      <p:sp>
        <p:nvSpPr>
          <p:cNvPr id="116" name="Рисунок 115">
            <a:extLst>
              <a:ext uri="{FF2B5EF4-FFF2-40B4-BE49-F238E27FC236}">
                <a16:creationId xmlns:a16="http://schemas.microsoft.com/office/drawing/2014/main" id="{FE2B89D5-CDF6-4FA7-9E75-6F43B8B4725E}"/>
              </a:ext>
            </a:extLst>
          </p:cNvPr>
          <p:cNvSpPr>
            <a:spLocks noGrp="1"/>
          </p:cNvSpPr>
          <p:nvPr>
            <p:ph type="pic" sz="quarter" idx="67" hasCustomPrompt="1"/>
          </p:nvPr>
        </p:nvSpPr>
        <p:spPr>
          <a:xfrm>
            <a:off x="6242735" y="4601267"/>
            <a:ext cx="336718" cy="336718"/>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bg1"/>
          </a:solidFill>
        </p:spPr>
        <p:txBody>
          <a:bodyPr wrap="square">
            <a:noAutofit/>
          </a:bodyPr>
          <a:lstStyle>
            <a:lvl1pPr marL="0" indent="0" algn="ctr">
              <a:buNone/>
              <a:defRPr sz="800"/>
            </a:lvl1pPr>
          </a:lstStyle>
          <a:p>
            <a:r>
              <a:rPr lang="en-US"/>
              <a:t>ico</a:t>
            </a:r>
            <a:endParaRPr lang="ru-RU" dirty="0"/>
          </a:p>
        </p:txBody>
      </p:sp>
      <p:sp>
        <p:nvSpPr>
          <p:cNvPr id="117" name="Рисунок 116">
            <a:extLst>
              <a:ext uri="{FF2B5EF4-FFF2-40B4-BE49-F238E27FC236}">
                <a16:creationId xmlns:a16="http://schemas.microsoft.com/office/drawing/2014/main" id="{8A8186BF-A7A9-4FF1-86CE-30D26C3D6268}"/>
              </a:ext>
            </a:extLst>
          </p:cNvPr>
          <p:cNvSpPr>
            <a:spLocks noGrp="1"/>
          </p:cNvSpPr>
          <p:nvPr>
            <p:ph type="pic" sz="quarter" idx="68" hasCustomPrompt="1"/>
          </p:nvPr>
        </p:nvSpPr>
        <p:spPr>
          <a:xfrm>
            <a:off x="6242735" y="5475175"/>
            <a:ext cx="336718" cy="336718"/>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bg1"/>
          </a:solidFill>
        </p:spPr>
        <p:txBody>
          <a:bodyPr wrap="square">
            <a:noAutofit/>
          </a:bodyPr>
          <a:lstStyle>
            <a:lvl1pPr marL="0" indent="0" algn="ctr">
              <a:buNone/>
              <a:defRPr sz="800"/>
            </a:lvl1pPr>
          </a:lstStyle>
          <a:p>
            <a:r>
              <a:rPr lang="en-US"/>
              <a:t>ico</a:t>
            </a:r>
            <a:endParaRPr lang="ru-RU" dirty="0"/>
          </a:p>
        </p:txBody>
      </p:sp>
    </p:spTree>
    <p:extLst>
      <p:ext uri="{BB962C8B-B14F-4D97-AF65-F5344CB8AC3E}">
        <p14:creationId xmlns:p14="http://schemas.microsoft.com/office/powerpoint/2010/main" val="21887747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Слайд с буллитами 2">
    <p:spTree>
      <p:nvGrpSpPr>
        <p:cNvPr id="1" name=""/>
        <p:cNvGrpSpPr/>
        <p:nvPr/>
      </p:nvGrpSpPr>
      <p:grpSpPr>
        <a:xfrm>
          <a:off x="0" y="0"/>
          <a:ext cx="0" cy="0"/>
          <a:chOff x="0" y="0"/>
          <a:chExt cx="0" cy="0"/>
        </a:xfrm>
      </p:grpSpPr>
      <p:sp>
        <p:nvSpPr>
          <p:cNvPr id="5" name="Object 1" descr="preencoded.png">
            <a:extLst>
              <a:ext uri="{FF2B5EF4-FFF2-40B4-BE49-F238E27FC236}">
                <a16:creationId xmlns:a16="http://schemas.microsoft.com/office/drawing/2014/main" id="{C4C6C88A-1B59-4F97-A8EE-2AD393CAEBDC}"/>
              </a:ext>
            </a:extLst>
          </p:cNvPr>
          <p:cNvSpPr/>
          <p:nvPr userDrawn="1"/>
        </p:nvSpPr>
        <p:spPr>
          <a:xfrm>
            <a:off x="0" y="-4"/>
            <a:ext cx="7286625" cy="6858000"/>
          </a:xfrm>
          <a:custGeom>
            <a:avLst/>
            <a:gdLst>
              <a:gd name="connsiteX0" fmla="*/ 0 w 7286625"/>
              <a:gd name="connsiteY0" fmla="*/ 0 h 6858000"/>
              <a:gd name="connsiteX1" fmla="*/ 7286625 w 7286625"/>
              <a:gd name="connsiteY1" fmla="*/ 0 h 6858000"/>
              <a:gd name="connsiteX2" fmla="*/ 7286625 w 7286625"/>
              <a:gd name="connsiteY2" fmla="*/ 6858000 h 6858000"/>
              <a:gd name="connsiteX3" fmla="*/ 0 w 72866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86625" h="6858000">
                <a:moveTo>
                  <a:pt x="0" y="0"/>
                </a:moveTo>
                <a:lnTo>
                  <a:pt x="7286625" y="0"/>
                </a:lnTo>
                <a:lnTo>
                  <a:pt x="7286625" y="6858000"/>
                </a:lnTo>
                <a:lnTo>
                  <a:pt x="0" y="6858000"/>
                </a:lnTo>
                <a:close/>
              </a:path>
            </a:pathLst>
          </a:custGeom>
          <a:solidFill>
            <a:srgbClr val="EBF0F0"/>
          </a:solidFill>
          <a:ln w="4763" cap="flat">
            <a:noFill/>
            <a:prstDash val="solid"/>
            <a:miter/>
          </a:ln>
        </p:spPr>
        <p:txBody>
          <a:bodyPr rtlCol="0" anchor="ctr"/>
          <a:lstStyle/>
          <a:p>
            <a:endParaRPr lang="ru-RU"/>
          </a:p>
        </p:txBody>
      </p:sp>
      <p:sp>
        <p:nvSpPr>
          <p:cNvPr id="78" name="Object 4" descr="preencoded.png">
            <a:extLst>
              <a:ext uri="{FF2B5EF4-FFF2-40B4-BE49-F238E27FC236}">
                <a16:creationId xmlns:a16="http://schemas.microsoft.com/office/drawing/2014/main" id="{693B20FD-2BBE-4F50-A9F0-6C4AA9E189B6}"/>
              </a:ext>
            </a:extLst>
          </p:cNvPr>
          <p:cNvSpPr/>
          <p:nvPr/>
        </p:nvSpPr>
        <p:spPr>
          <a:xfrm>
            <a:off x="428625" y="2464817"/>
            <a:ext cx="6286500" cy="4762"/>
          </a:xfrm>
          <a:custGeom>
            <a:avLst/>
            <a:gdLst>
              <a:gd name="connsiteX0" fmla="*/ 0 w 6286500"/>
              <a:gd name="connsiteY0" fmla="*/ 0 h 4762"/>
              <a:gd name="connsiteX1" fmla="*/ 6286500 w 6286500"/>
              <a:gd name="connsiteY1" fmla="*/ 0 h 4762"/>
              <a:gd name="connsiteX2" fmla="*/ 6286500 w 6286500"/>
              <a:gd name="connsiteY2" fmla="*/ 4763 h 4762"/>
              <a:gd name="connsiteX3" fmla="*/ 0 w 6286500"/>
              <a:gd name="connsiteY3" fmla="*/ 4763 h 4762"/>
            </a:gdLst>
            <a:ahLst/>
            <a:cxnLst>
              <a:cxn ang="0">
                <a:pos x="connsiteX0" y="connsiteY0"/>
              </a:cxn>
              <a:cxn ang="0">
                <a:pos x="connsiteX1" y="connsiteY1"/>
              </a:cxn>
              <a:cxn ang="0">
                <a:pos x="connsiteX2" y="connsiteY2"/>
              </a:cxn>
              <a:cxn ang="0">
                <a:pos x="connsiteX3" y="connsiteY3"/>
              </a:cxn>
            </a:cxnLst>
            <a:rect l="l" t="t" r="r" b="b"/>
            <a:pathLst>
              <a:path w="6286500" h="4762">
                <a:moveTo>
                  <a:pt x="0" y="0"/>
                </a:moveTo>
                <a:lnTo>
                  <a:pt x="6286500" y="0"/>
                </a:lnTo>
                <a:lnTo>
                  <a:pt x="6286500" y="4763"/>
                </a:lnTo>
                <a:lnTo>
                  <a:pt x="0" y="4763"/>
                </a:lnTo>
                <a:close/>
              </a:path>
            </a:pathLst>
          </a:custGeom>
          <a:solidFill>
            <a:srgbClr val="50565E"/>
          </a:solidFill>
          <a:ln w="4763" cap="flat">
            <a:noFill/>
            <a:prstDash val="solid"/>
            <a:miter/>
          </a:ln>
        </p:spPr>
        <p:txBody>
          <a:bodyPr rtlCol="0" anchor="ctr"/>
          <a:lstStyle/>
          <a:p>
            <a:endParaRPr lang="ru-RU"/>
          </a:p>
        </p:txBody>
      </p:sp>
      <p:sp>
        <p:nvSpPr>
          <p:cNvPr id="9" name="Полилиния: фигура 8">
            <a:extLst>
              <a:ext uri="{FF2B5EF4-FFF2-40B4-BE49-F238E27FC236}">
                <a16:creationId xmlns:a16="http://schemas.microsoft.com/office/drawing/2014/main" id="{756AD773-9635-4975-BFB0-8F9CD692F986}"/>
              </a:ext>
            </a:extLst>
          </p:cNvPr>
          <p:cNvSpPr/>
          <p:nvPr userDrawn="1"/>
        </p:nvSpPr>
        <p:spPr>
          <a:xfrm>
            <a:off x="428625" y="4148138"/>
            <a:ext cx="571500" cy="571500"/>
          </a:xfrm>
          <a:custGeom>
            <a:avLst/>
            <a:gdLst>
              <a:gd name="connsiteX0" fmla="*/ 571500 w 571500"/>
              <a:gd name="connsiteY0" fmla="*/ 285750 h 571500"/>
              <a:gd name="connsiteX1" fmla="*/ 285750 w 571500"/>
              <a:gd name="connsiteY1" fmla="*/ 571500 h 571500"/>
              <a:gd name="connsiteX2" fmla="*/ 0 w 571500"/>
              <a:gd name="connsiteY2" fmla="*/ 285750 h 571500"/>
              <a:gd name="connsiteX3" fmla="*/ 285750 w 571500"/>
              <a:gd name="connsiteY3" fmla="*/ 0 h 571500"/>
              <a:gd name="connsiteX4" fmla="*/ 571500 w 571500"/>
              <a:gd name="connsiteY4" fmla="*/ 28575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0" h="571500">
                <a:moveTo>
                  <a:pt x="571500" y="285750"/>
                </a:moveTo>
                <a:cubicBezTo>
                  <a:pt x="571500" y="443565"/>
                  <a:pt x="443565" y="571500"/>
                  <a:pt x="285750" y="571500"/>
                </a:cubicBezTo>
                <a:cubicBezTo>
                  <a:pt x="127935" y="571500"/>
                  <a:pt x="0" y="443565"/>
                  <a:pt x="0" y="285750"/>
                </a:cubicBezTo>
                <a:cubicBezTo>
                  <a:pt x="0" y="127935"/>
                  <a:pt x="127935" y="0"/>
                  <a:pt x="285750" y="0"/>
                </a:cubicBezTo>
                <a:cubicBezTo>
                  <a:pt x="443565" y="0"/>
                  <a:pt x="571500" y="127935"/>
                  <a:pt x="571500" y="285750"/>
                </a:cubicBezTo>
                <a:close/>
              </a:path>
            </a:pathLst>
          </a:custGeom>
          <a:solidFill>
            <a:srgbClr val="FFFFFF"/>
          </a:solidFill>
          <a:ln w="4763" cap="flat">
            <a:noFill/>
            <a:prstDash val="solid"/>
            <a:miter/>
          </a:ln>
        </p:spPr>
        <p:txBody>
          <a:bodyPr rtlCol="0" anchor="ctr"/>
          <a:lstStyle/>
          <a:p>
            <a:endParaRPr lang="ru-RU"/>
          </a:p>
        </p:txBody>
      </p:sp>
      <p:grpSp>
        <p:nvGrpSpPr>
          <p:cNvPr id="72" name="Группа 71">
            <a:extLst>
              <a:ext uri="{FF2B5EF4-FFF2-40B4-BE49-F238E27FC236}">
                <a16:creationId xmlns:a16="http://schemas.microsoft.com/office/drawing/2014/main" id="{4D6AA97E-EC71-4FC5-834B-BA3BC7982DA0}"/>
              </a:ext>
            </a:extLst>
          </p:cNvPr>
          <p:cNvGrpSpPr/>
          <p:nvPr userDrawn="1"/>
        </p:nvGrpSpPr>
        <p:grpSpPr>
          <a:xfrm>
            <a:off x="1278731" y="4295589"/>
            <a:ext cx="280987" cy="276595"/>
            <a:chOff x="1278731" y="4295589"/>
            <a:chExt cx="280987" cy="276595"/>
          </a:xfrm>
        </p:grpSpPr>
        <p:sp>
          <p:nvSpPr>
            <p:cNvPr id="12" name="Полилиния: фигура 11">
              <a:extLst>
                <a:ext uri="{FF2B5EF4-FFF2-40B4-BE49-F238E27FC236}">
                  <a16:creationId xmlns:a16="http://schemas.microsoft.com/office/drawing/2014/main" id="{1E2181FC-CE41-4550-AD6D-1B9BF1F3CE29}"/>
                </a:ext>
              </a:extLst>
            </p:cNvPr>
            <p:cNvSpPr/>
            <p:nvPr userDrawn="1"/>
          </p:nvSpPr>
          <p:spPr>
            <a:xfrm>
              <a:off x="1278731" y="4295589"/>
              <a:ext cx="280987" cy="276595"/>
            </a:xfrm>
            <a:custGeom>
              <a:avLst/>
              <a:gdLst>
                <a:gd name="connsiteX0" fmla="*/ 280988 w 280987"/>
                <a:gd name="connsiteY0" fmla="*/ 138298 h 276595"/>
                <a:gd name="connsiteX1" fmla="*/ 140494 w 280987"/>
                <a:gd name="connsiteY1" fmla="*/ 276595 h 276595"/>
                <a:gd name="connsiteX2" fmla="*/ 0 w 280987"/>
                <a:gd name="connsiteY2" fmla="*/ 138298 h 276595"/>
                <a:gd name="connsiteX3" fmla="*/ 140494 w 280987"/>
                <a:gd name="connsiteY3" fmla="*/ 0 h 276595"/>
                <a:gd name="connsiteX4" fmla="*/ 280988 w 280987"/>
                <a:gd name="connsiteY4" fmla="*/ 138298 h 276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987" h="276595">
                  <a:moveTo>
                    <a:pt x="280988" y="138298"/>
                  </a:moveTo>
                  <a:cubicBezTo>
                    <a:pt x="280988" y="214643"/>
                    <a:pt x="218123" y="276595"/>
                    <a:pt x="140494" y="276595"/>
                  </a:cubicBezTo>
                  <a:cubicBezTo>
                    <a:pt x="62865" y="276595"/>
                    <a:pt x="0" y="214643"/>
                    <a:pt x="0" y="138298"/>
                  </a:cubicBezTo>
                  <a:cubicBezTo>
                    <a:pt x="0" y="61953"/>
                    <a:pt x="62865" y="0"/>
                    <a:pt x="140494" y="0"/>
                  </a:cubicBezTo>
                  <a:cubicBezTo>
                    <a:pt x="218123" y="0"/>
                    <a:pt x="280988" y="61953"/>
                    <a:pt x="280988" y="138298"/>
                  </a:cubicBezTo>
                  <a:close/>
                </a:path>
              </a:pathLst>
            </a:custGeom>
            <a:noFill/>
            <a:ln w="4763" cap="flat">
              <a:solidFill>
                <a:srgbClr val="B4BBC5"/>
              </a:solidFill>
              <a:prstDash val="solid"/>
              <a:miter/>
            </a:ln>
          </p:spPr>
          <p:txBody>
            <a:bodyPr rtlCol="0" anchor="ctr"/>
            <a:lstStyle/>
            <a:p>
              <a:endParaRPr lang="ru-RU"/>
            </a:p>
          </p:txBody>
        </p:sp>
        <p:sp>
          <p:nvSpPr>
            <p:cNvPr id="13" name="Полилиния: фигура 12">
              <a:extLst>
                <a:ext uri="{FF2B5EF4-FFF2-40B4-BE49-F238E27FC236}">
                  <a16:creationId xmlns:a16="http://schemas.microsoft.com/office/drawing/2014/main" id="{44EBAD13-9598-4B3A-8BE3-80E71C1912A5}"/>
                </a:ext>
              </a:extLst>
            </p:cNvPr>
            <p:cNvSpPr/>
            <p:nvPr userDrawn="1"/>
          </p:nvSpPr>
          <p:spPr>
            <a:xfrm>
              <a:off x="1405756" y="4389779"/>
              <a:ext cx="44796" cy="88218"/>
            </a:xfrm>
            <a:custGeom>
              <a:avLst/>
              <a:gdLst>
                <a:gd name="connsiteX0" fmla="*/ 0 w 44796"/>
                <a:gd name="connsiteY0" fmla="*/ 0 h 88218"/>
                <a:gd name="connsiteX1" fmla="*/ 44796 w 44796"/>
                <a:gd name="connsiteY1" fmla="*/ 44109 h 88218"/>
                <a:gd name="connsiteX2" fmla="*/ 0 w 44796"/>
                <a:gd name="connsiteY2" fmla="*/ 88218 h 88218"/>
              </a:gdLst>
              <a:ahLst/>
              <a:cxnLst>
                <a:cxn ang="0">
                  <a:pos x="connsiteX0" y="connsiteY0"/>
                </a:cxn>
                <a:cxn ang="0">
                  <a:pos x="connsiteX1" y="connsiteY1"/>
                </a:cxn>
                <a:cxn ang="0">
                  <a:pos x="connsiteX2" y="connsiteY2"/>
                </a:cxn>
              </a:cxnLst>
              <a:rect l="l" t="t" r="r" b="b"/>
              <a:pathLst>
                <a:path w="44796" h="88218">
                  <a:moveTo>
                    <a:pt x="0" y="0"/>
                  </a:moveTo>
                  <a:lnTo>
                    <a:pt x="44796" y="44109"/>
                  </a:lnTo>
                  <a:lnTo>
                    <a:pt x="0" y="88218"/>
                  </a:lnTo>
                </a:path>
              </a:pathLst>
            </a:custGeom>
            <a:noFill/>
            <a:ln w="19050" cap="rnd">
              <a:solidFill>
                <a:srgbClr val="5FAF2D"/>
              </a:solidFill>
              <a:prstDash val="solid"/>
              <a:round/>
            </a:ln>
          </p:spPr>
          <p:txBody>
            <a:bodyPr rtlCol="0" anchor="ctr"/>
            <a:lstStyle/>
            <a:p>
              <a:endParaRPr lang="ru-RU"/>
            </a:p>
          </p:txBody>
        </p:sp>
      </p:grpSp>
      <p:sp>
        <p:nvSpPr>
          <p:cNvPr id="14" name="Полилиния: фигура 13">
            <a:extLst>
              <a:ext uri="{FF2B5EF4-FFF2-40B4-BE49-F238E27FC236}">
                <a16:creationId xmlns:a16="http://schemas.microsoft.com/office/drawing/2014/main" id="{E0A88D5F-578C-46ED-B371-66D4FF97E213}"/>
              </a:ext>
            </a:extLst>
          </p:cNvPr>
          <p:cNvSpPr/>
          <p:nvPr userDrawn="1"/>
        </p:nvSpPr>
        <p:spPr>
          <a:xfrm>
            <a:off x="1838325" y="4148138"/>
            <a:ext cx="571500" cy="571500"/>
          </a:xfrm>
          <a:custGeom>
            <a:avLst/>
            <a:gdLst>
              <a:gd name="connsiteX0" fmla="*/ 571500 w 571500"/>
              <a:gd name="connsiteY0" fmla="*/ 285750 h 571500"/>
              <a:gd name="connsiteX1" fmla="*/ 285750 w 571500"/>
              <a:gd name="connsiteY1" fmla="*/ 571500 h 571500"/>
              <a:gd name="connsiteX2" fmla="*/ 0 w 571500"/>
              <a:gd name="connsiteY2" fmla="*/ 285750 h 571500"/>
              <a:gd name="connsiteX3" fmla="*/ 285750 w 571500"/>
              <a:gd name="connsiteY3" fmla="*/ 0 h 571500"/>
              <a:gd name="connsiteX4" fmla="*/ 571500 w 571500"/>
              <a:gd name="connsiteY4" fmla="*/ 28575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0" h="571500">
                <a:moveTo>
                  <a:pt x="571500" y="285750"/>
                </a:moveTo>
                <a:cubicBezTo>
                  <a:pt x="571500" y="443565"/>
                  <a:pt x="443565" y="571500"/>
                  <a:pt x="285750" y="571500"/>
                </a:cubicBezTo>
                <a:cubicBezTo>
                  <a:pt x="127935" y="571500"/>
                  <a:pt x="0" y="443565"/>
                  <a:pt x="0" y="285750"/>
                </a:cubicBezTo>
                <a:cubicBezTo>
                  <a:pt x="0" y="127935"/>
                  <a:pt x="127935" y="0"/>
                  <a:pt x="285750" y="0"/>
                </a:cubicBezTo>
                <a:cubicBezTo>
                  <a:pt x="443565" y="0"/>
                  <a:pt x="571500" y="127935"/>
                  <a:pt x="571500" y="285750"/>
                </a:cubicBezTo>
                <a:close/>
              </a:path>
            </a:pathLst>
          </a:custGeom>
          <a:solidFill>
            <a:srgbClr val="FFFFFF"/>
          </a:solidFill>
          <a:ln w="4763" cap="flat">
            <a:noFill/>
            <a:prstDash val="solid"/>
            <a:miter/>
          </a:ln>
        </p:spPr>
        <p:txBody>
          <a:bodyPr rtlCol="0" anchor="ctr"/>
          <a:lstStyle/>
          <a:p>
            <a:endParaRPr lang="ru-RU"/>
          </a:p>
        </p:txBody>
      </p:sp>
      <p:grpSp>
        <p:nvGrpSpPr>
          <p:cNvPr id="74" name="Группа 73">
            <a:extLst>
              <a:ext uri="{FF2B5EF4-FFF2-40B4-BE49-F238E27FC236}">
                <a16:creationId xmlns:a16="http://schemas.microsoft.com/office/drawing/2014/main" id="{70F4AF5A-6ED0-46F1-9E28-FE3DB736CBE2}"/>
              </a:ext>
            </a:extLst>
          </p:cNvPr>
          <p:cNvGrpSpPr/>
          <p:nvPr userDrawn="1"/>
        </p:nvGrpSpPr>
        <p:grpSpPr>
          <a:xfrm>
            <a:off x="2688431" y="4295589"/>
            <a:ext cx="280987" cy="276595"/>
            <a:chOff x="2688431" y="4295589"/>
            <a:chExt cx="280987" cy="276595"/>
          </a:xfrm>
        </p:grpSpPr>
        <p:sp>
          <p:nvSpPr>
            <p:cNvPr id="17" name="Полилиния: фигура 16">
              <a:extLst>
                <a:ext uri="{FF2B5EF4-FFF2-40B4-BE49-F238E27FC236}">
                  <a16:creationId xmlns:a16="http://schemas.microsoft.com/office/drawing/2014/main" id="{8FF3B54A-D920-44D5-A80C-DB58600CCD48}"/>
                </a:ext>
              </a:extLst>
            </p:cNvPr>
            <p:cNvSpPr/>
            <p:nvPr userDrawn="1"/>
          </p:nvSpPr>
          <p:spPr>
            <a:xfrm>
              <a:off x="2688431" y="4295589"/>
              <a:ext cx="280987" cy="276595"/>
            </a:xfrm>
            <a:custGeom>
              <a:avLst/>
              <a:gdLst>
                <a:gd name="connsiteX0" fmla="*/ 280988 w 280987"/>
                <a:gd name="connsiteY0" fmla="*/ 138298 h 276595"/>
                <a:gd name="connsiteX1" fmla="*/ 140494 w 280987"/>
                <a:gd name="connsiteY1" fmla="*/ 276595 h 276595"/>
                <a:gd name="connsiteX2" fmla="*/ 0 w 280987"/>
                <a:gd name="connsiteY2" fmla="*/ 138298 h 276595"/>
                <a:gd name="connsiteX3" fmla="*/ 140494 w 280987"/>
                <a:gd name="connsiteY3" fmla="*/ 0 h 276595"/>
                <a:gd name="connsiteX4" fmla="*/ 280988 w 280987"/>
                <a:gd name="connsiteY4" fmla="*/ 138298 h 276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987" h="276595">
                  <a:moveTo>
                    <a:pt x="280988" y="138298"/>
                  </a:moveTo>
                  <a:cubicBezTo>
                    <a:pt x="280988" y="214643"/>
                    <a:pt x="218122" y="276595"/>
                    <a:pt x="140494" y="276595"/>
                  </a:cubicBezTo>
                  <a:cubicBezTo>
                    <a:pt x="62865" y="276595"/>
                    <a:pt x="0" y="214643"/>
                    <a:pt x="0" y="138298"/>
                  </a:cubicBezTo>
                  <a:cubicBezTo>
                    <a:pt x="0" y="61953"/>
                    <a:pt x="62865" y="0"/>
                    <a:pt x="140494" y="0"/>
                  </a:cubicBezTo>
                  <a:cubicBezTo>
                    <a:pt x="218122" y="0"/>
                    <a:pt x="280988" y="61953"/>
                    <a:pt x="280988" y="138298"/>
                  </a:cubicBezTo>
                  <a:close/>
                </a:path>
              </a:pathLst>
            </a:custGeom>
            <a:noFill/>
            <a:ln w="4763" cap="flat">
              <a:solidFill>
                <a:srgbClr val="B4BBC5"/>
              </a:solidFill>
              <a:prstDash val="solid"/>
              <a:miter/>
            </a:ln>
          </p:spPr>
          <p:txBody>
            <a:bodyPr rtlCol="0" anchor="ctr"/>
            <a:lstStyle/>
            <a:p>
              <a:endParaRPr lang="ru-RU"/>
            </a:p>
          </p:txBody>
        </p:sp>
        <p:sp>
          <p:nvSpPr>
            <p:cNvPr id="18" name="Полилиния: фигура 17">
              <a:extLst>
                <a:ext uri="{FF2B5EF4-FFF2-40B4-BE49-F238E27FC236}">
                  <a16:creationId xmlns:a16="http://schemas.microsoft.com/office/drawing/2014/main" id="{DEA752B5-2887-429A-AAE1-F52D91367888}"/>
                </a:ext>
              </a:extLst>
            </p:cNvPr>
            <p:cNvSpPr/>
            <p:nvPr userDrawn="1"/>
          </p:nvSpPr>
          <p:spPr>
            <a:xfrm>
              <a:off x="2815456" y="4389779"/>
              <a:ext cx="44796" cy="88218"/>
            </a:xfrm>
            <a:custGeom>
              <a:avLst/>
              <a:gdLst>
                <a:gd name="connsiteX0" fmla="*/ 0 w 44796"/>
                <a:gd name="connsiteY0" fmla="*/ 0 h 88218"/>
                <a:gd name="connsiteX1" fmla="*/ 44796 w 44796"/>
                <a:gd name="connsiteY1" fmla="*/ 44109 h 88218"/>
                <a:gd name="connsiteX2" fmla="*/ 0 w 44796"/>
                <a:gd name="connsiteY2" fmla="*/ 88218 h 88218"/>
              </a:gdLst>
              <a:ahLst/>
              <a:cxnLst>
                <a:cxn ang="0">
                  <a:pos x="connsiteX0" y="connsiteY0"/>
                </a:cxn>
                <a:cxn ang="0">
                  <a:pos x="connsiteX1" y="connsiteY1"/>
                </a:cxn>
                <a:cxn ang="0">
                  <a:pos x="connsiteX2" y="connsiteY2"/>
                </a:cxn>
              </a:cxnLst>
              <a:rect l="l" t="t" r="r" b="b"/>
              <a:pathLst>
                <a:path w="44796" h="88218">
                  <a:moveTo>
                    <a:pt x="0" y="0"/>
                  </a:moveTo>
                  <a:lnTo>
                    <a:pt x="44796" y="44109"/>
                  </a:lnTo>
                  <a:lnTo>
                    <a:pt x="0" y="88218"/>
                  </a:lnTo>
                </a:path>
              </a:pathLst>
            </a:custGeom>
            <a:noFill/>
            <a:ln w="19050" cap="rnd">
              <a:solidFill>
                <a:srgbClr val="5FAF2D"/>
              </a:solidFill>
              <a:prstDash val="solid"/>
              <a:round/>
            </a:ln>
          </p:spPr>
          <p:txBody>
            <a:bodyPr rtlCol="0" anchor="ctr"/>
            <a:lstStyle/>
            <a:p>
              <a:endParaRPr lang="ru-RU"/>
            </a:p>
          </p:txBody>
        </p:sp>
      </p:grpSp>
      <p:sp>
        <p:nvSpPr>
          <p:cNvPr id="19" name="Полилиния: фигура 18">
            <a:extLst>
              <a:ext uri="{FF2B5EF4-FFF2-40B4-BE49-F238E27FC236}">
                <a16:creationId xmlns:a16="http://schemas.microsoft.com/office/drawing/2014/main" id="{0CE31E2C-EA02-409B-BC67-6D3E82353FC8}"/>
              </a:ext>
            </a:extLst>
          </p:cNvPr>
          <p:cNvSpPr/>
          <p:nvPr userDrawn="1"/>
        </p:nvSpPr>
        <p:spPr>
          <a:xfrm>
            <a:off x="3248025" y="4148138"/>
            <a:ext cx="571500" cy="571500"/>
          </a:xfrm>
          <a:custGeom>
            <a:avLst/>
            <a:gdLst>
              <a:gd name="connsiteX0" fmla="*/ 571500 w 571500"/>
              <a:gd name="connsiteY0" fmla="*/ 285750 h 571500"/>
              <a:gd name="connsiteX1" fmla="*/ 285750 w 571500"/>
              <a:gd name="connsiteY1" fmla="*/ 571500 h 571500"/>
              <a:gd name="connsiteX2" fmla="*/ 0 w 571500"/>
              <a:gd name="connsiteY2" fmla="*/ 285750 h 571500"/>
              <a:gd name="connsiteX3" fmla="*/ 285750 w 571500"/>
              <a:gd name="connsiteY3" fmla="*/ 0 h 571500"/>
              <a:gd name="connsiteX4" fmla="*/ 571500 w 571500"/>
              <a:gd name="connsiteY4" fmla="*/ 28575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0" h="571500">
                <a:moveTo>
                  <a:pt x="571500" y="285750"/>
                </a:moveTo>
                <a:cubicBezTo>
                  <a:pt x="571500" y="443565"/>
                  <a:pt x="443565" y="571500"/>
                  <a:pt x="285750" y="571500"/>
                </a:cubicBezTo>
                <a:cubicBezTo>
                  <a:pt x="127935" y="571500"/>
                  <a:pt x="0" y="443565"/>
                  <a:pt x="0" y="285750"/>
                </a:cubicBezTo>
                <a:cubicBezTo>
                  <a:pt x="0" y="127935"/>
                  <a:pt x="127935" y="0"/>
                  <a:pt x="285750" y="0"/>
                </a:cubicBezTo>
                <a:cubicBezTo>
                  <a:pt x="443565" y="0"/>
                  <a:pt x="571500" y="127935"/>
                  <a:pt x="571500" y="285750"/>
                </a:cubicBezTo>
                <a:close/>
              </a:path>
            </a:pathLst>
          </a:custGeom>
          <a:solidFill>
            <a:srgbClr val="FFFFFF"/>
          </a:solidFill>
          <a:ln w="4763" cap="flat">
            <a:noFill/>
            <a:prstDash val="solid"/>
            <a:miter/>
          </a:ln>
        </p:spPr>
        <p:txBody>
          <a:bodyPr rtlCol="0" anchor="ctr"/>
          <a:lstStyle/>
          <a:p>
            <a:endParaRPr lang="ru-RU"/>
          </a:p>
        </p:txBody>
      </p:sp>
      <p:grpSp>
        <p:nvGrpSpPr>
          <p:cNvPr id="76" name="Группа 75">
            <a:extLst>
              <a:ext uri="{FF2B5EF4-FFF2-40B4-BE49-F238E27FC236}">
                <a16:creationId xmlns:a16="http://schemas.microsoft.com/office/drawing/2014/main" id="{03C8701B-13DA-4986-AC96-2E2AF1BEB39F}"/>
              </a:ext>
            </a:extLst>
          </p:cNvPr>
          <p:cNvGrpSpPr/>
          <p:nvPr userDrawn="1"/>
        </p:nvGrpSpPr>
        <p:grpSpPr>
          <a:xfrm>
            <a:off x="4098131" y="4295589"/>
            <a:ext cx="280987" cy="276595"/>
            <a:chOff x="4098131" y="4295589"/>
            <a:chExt cx="280987" cy="276595"/>
          </a:xfrm>
        </p:grpSpPr>
        <p:sp>
          <p:nvSpPr>
            <p:cNvPr id="22" name="Полилиния: фигура 21">
              <a:extLst>
                <a:ext uri="{FF2B5EF4-FFF2-40B4-BE49-F238E27FC236}">
                  <a16:creationId xmlns:a16="http://schemas.microsoft.com/office/drawing/2014/main" id="{4DA3C3E8-7C5C-4F2A-ACEE-5F85A590BE59}"/>
                </a:ext>
              </a:extLst>
            </p:cNvPr>
            <p:cNvSpPr/>
            <p:nvPr userDrawn="1"/>
          </p:nvSpPr>
          <p:spPr>
            <a:xfrm>
              <a:off x="4098131" y="4295589"/>
              <a:ext cx="280987" cy="276595"/>
            </a:xfrm>
            <a:custGeom>
              <a:avLst/>
              <a:gdLst>
                <a:gd name="connsiteX0" fmla="*/ 280988 w 280987"/>
                <a:gd name="connsiteY0" fmla="*/ 138298 h 276595"/>
                <a:gd name="connsiteX1" fmla="*/ 140494 w 280987"/>
                <a:gd name="connsiteY1" fmla="*/ 276595 h 276595"/>
                <a:gd name="connsiteX2" fmla="*/ 0 w 280987"/>
                <a:gd name="connsiteY2" fmla="*/ 138298 h 276595"/>
                <a:gd name="connsiteX3" fmla="*/ 140494 w 280987"/>
                <a:gd name="connsiteY3" fmla="*/ 0 h 276595"/>
                <a:gd name="connsiteX4" fmla="*/ 280988 w 280987"/>
                <a:gd name="connsiteY4" fmla="*/ 138298 h 276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987" h="276595">
                  <a:moveTo>
                    <a:pt x="280988" y="138298"/>
                  </a:moveTo>
                  <a:cubicBezTo>
                    <a:pt x="280988" y="214643"/>
                    <a:pt x="218122" y="276595"/>
                    <a:pt x="140494" y="276595"/>
                  </a:cubicBezTo>
                  <a:cubicBezTo>
                    <a:pt x="62865" y="276595"/>
                    <a:pt x="0" y="214643"/>
                    <a:pt x="0" y="138298"/>
                  </a:cubicBezTo>
                  <a:cubicBezTo>
                    <a:pt x="0" y="61953"/>
                    <a:pt x="62865" y="0"/>
                    <a:pt x="140494" y="0"/>
                  </a:cubicBezTo>
                  <a:cubicBezTo>
                    <a:pt x="218122" y="0"/>
                    <a:pt x="280988" y="61953"/>
                    <a:pt x="280988" y="138298"/>
                  </a:cubicBezTo>
                  <a:close/>
                </a:path>
              </a:pathLst>
            </a:custGeom>
            <a:noFill/>
            <a:ln w="4763" cap="flat">
              <a:solidFill>
                <a:srgbClr val="B4BBC5"/>
              </a:solidFill>
              <a:prstDash val="solid"/>
              <a:miter/>
            </a:ln>
          </p:spPr>
          <p:txBody>
            <a:bodyPr rtlCol="0" anchor="ctr"/>
            <a:lstStyle/>
            <a:p>
              <a:endParaRPr lang="ru-RU"/>
            </a:p>
          </p:txBody>
        </p:sp>
        <p:sp>
          <p:nvSpPr>
            <p:cNvPr id="23" name="Полилиния: фигура 22">
              <a:extLst>
                <a:ext uri="{FF2B5EF4-FFF2-40B4-BE49-F238E27FC236}">
                  <a16:creationId xmlns:a16="http://schemas.microsoft.com/office/drawing/2014/main" id="{DD5B3069-A5FE-4049-A9B2-00DAF1196BAB}"/>
                </a:ext>
              </a:extLst>
            </p:cNvPr>
            <p:cNvSpPr/>
            <p:nvPr userDrawn="1"/>
          </p:nvSpPr>
          <p:spPr>
            <a:xfrm>
              <a:off x="4225156" y="4389779"/>
              <a:ext cx="44796" cy="88218"/>
            </a:xfrm>
            <a:custGeom>
              <a:avLst/>
              <a:gdLst>
                <a:gd name="connsiteX0" fmla="*/ 0 w 44796"/>
                <a:gd name="connsiteY0" fmla="*/ 0 h 88218"/>
                <a:gd name="connsiteX1" fmla="*/ 44796 w 44796"/>
                <a:gd name="connsiteY1" fmla="*/ 44109 h 88218"/>
                <a:gd name="connsiteX2" fmla="*/ 0 w 44796"/>
                <a:gd name="connsiteY2" fmla="*/ 88218 h 88218"/>
              </a:gdLst>
              <a:ahLst/>
              <a:cxnLst>
                <a:cxn ang="0">
                  <a:pos x="connsiteX0" y="connsiteY0"/>
                </a:cxn>
                <a:cxn ang="0">
                  <a:pos x="connsiteX1" y="connsiteY1"/>
                </a:cxn>
                <a:cxn ang="0">
                  <a:pos x="connsiteX2" y="connsiteY2"/>
                </a:cxn>
              </a:cxnLst>
              <a:rect l="l" t="t" r="r" b="b"/>
              <a:pathLst>
                <a:path w="44796" h="88218">
                  <a:moveTo>
                    <a:pt x="0" y="0"/>
                  </a:moveTo>
                  <a:lnTo>
                    <a:pt x="44796" y="44109"/>
                  </a:lnTo>
                  <a:lnTo>
                    <a:pt x="0" y="88218"/>
                  </a:lnTo>
                </a:path>
              </a:pathLst>
            </a:custGeom>
            <a:noFill/>
            <a:ln w="19050" cap="rnd">
              <a:solidFill>
                <a:srgbClr val="5FAF2D"/>
              </a:solidFill>
              <a:prstDash val="solid"/>
              <a:round/>
            </a:ln>
          </p:spPr>
          <p:txBody>
            <a:bodyPr rtlCol="0" anchor="ctr"/>
            <a:lstStyle/>
            <a:p>
              <a:endParaRPr lang="ru-RU"/>
            </a:p>
          </p:txBody>
        </p:sp>
      </p:grpSp>
      <p:sp>
        <p:nvSpPr>
          <p:cNvPr id="24" name="Полилиния: фигура 23">
            <a:extLst>
              <a:ext uri="{FF2B5EF4-FFF2-40B4-BE49-F238E27FC236}">
                <a16:creationId xmlns:a16="http://schemas.microsoft.com/office/drawing/2014/main" id="{6737E7B9-5AF5-42CA-8C92-4537AFE940FD}"/>
              </a:ext>
            </a:extLst>
          </p:cNvPr>
          <p:cNvSpPr/>
          <p:nvPr userDrawn="1"/>
        </p:nvSpPr>
        <p:spPr>
          <a:xfrm>
            <a:off x="4657725" y="4148138"/>
            <a:ext cx="571500" cy="571500"/>
          </a:xfrm>
          <a:custGeom>
            <a:avLst/>
            <a:gdLst>
              <a:gd name="connsiteX0" fmla="*/ 571500 w 571500"/>
              <a:gd name="connsiteY0" fmla="*/ 285750 h 571500"/>
              <a:gd name="connsiteX1" fmla="*/ 285750 w 571500"/>
              <a:gd name="connsiteY1" fmla="*/ 571500 h 571500"/>
              <a:gd name="connsiteX2" fmla="*/ 0 w 571500"/>
              <a:gd name="connsiteY2" fmla="*/ 285750 h 571500"/>
              <a:gd name="connsiteX3" fmla="*/ 285750 w 571500"/>
              <a:gd name="connsiteY3" fmla="*/ 0 h 571500"/>
              <a:gd name="connsiteX4" fmla="*/ 571500 w 571500"/>
              <a:gd name="connsiteY4" fmla="*/ 28575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0" h="571500">
                <a:moveTo>
                  <a:pt x="571500" y="285750"/>
                </a:moveTo>
                <a:cubicBezTo>
                  <a:pt x="571500" y="443565"/>
                  <a:pt x="443565" y="571500"/>
                  <a:pt x="285750" y="571500"/>
                </a:cubicBezTo>
                <a:cubicBezTo>
                  <a:pt x="127935" y="571500"/>
                  <a:pt x="0" y="443565"/>
                  <a:pt x="0" y="285750"/>
                </a:cubicBezTo>
                <a:cubicBezTo>
                  <a:pt x="0" y="127935"/>
                  <a:pt x="127935" y="0"/>
                  <a:pt x="285750" y="0"/>
                </a:cubicBezTo>
                <a:cubicBezTo>
                  <a:pt x="443565" y="0"/>
                  <a:pt x="571500" y="127935"/>
                  <a:pt x="571500" y="285750"/>
                </a:cubicBezTo>
                <a:close/>
              </a:path>
            </a:pathLst>
          </a:custGeom>
          <a:solidFill>
            <a:srgbClr val="FFFFFF"/>
          </a:solidFill>
          <a:ln w="4763" cap="flat">
            <a:noFill/>
            <a:prstDash val="solid"/>
            <a:miter/>
          </a:ln>
        </p:spPr>
        <p:txBody>
          <a:bodyPr rtlCol="0" anchor="ctr"/>
          <a:lstStyle/>
          <a:p>
            <a:endParaRPr lang="ru-RU"/>
          </a:p>
        </p:txBody>
      </p:sp>
      <p:grpSp>
        <p:nvGrpSpPr>
          <p:cNvPr id="77" name="Группа 76">
            <a:extLst>
              <a:ext uri="{FF2B5EF4-FFF2-40B4-BE49-F238E27FC236}">
                <a16:creationId xmlns:a16="http://schemas.microsoft.com/office/drawing/2014/main" id="{7FD4F298-E26B-44B1-BC9F-1FB9DDCB1BCD}"/>
              </a:ext>
            </a:extLst>
          </p:cNvPr>
          <p:cNvGrpSpPr/>
          <p:nvPr userDrawn="1"/>
        </p:nvGrpSpPr>
        <p:grpSpPr>
          <a:xfrm>
            <a:off x="5507831" y="4295589"/>
            <a:ext cx="280987" cy="276595"/>
            <a:chOff x="5507831" y="4295589"/>
            <a:chExt cx="280987" cy="276595"/>
          </a:xfrm>
        </p:grpSpPr>
        <p:sp>
          <p:nvSpPr>
            <p:cNvPr id="26" name="Полилиния: фигура 25">
              <a:extLst>
                <a:ext uri="{FF2B5EF4-FFF2-40B4-BE49-F238E27FC236}">
                  <a16:creationId xmlns:a16="http://schemas.microsoft.com/office/drawing/2014/main" id="{3130ABB9-A73B-423B-B515-8059DAA28676}"/>
                </a:ext>
              </a:extLst>
            </p:cNvPr>
            <p:cNvSpPr/>
            <p:nvPr userDrawn="1"/>
          </p:nvSpPr>
          <p:spPr>
            <a:xfrm>
              <a:off x="5507831" y="4295589"/>
              <a:ext cx="280987" cy="276595"/>
            </a:xfrm>
            <a:custGeom>
              <a:avLst/>
              <a:gdLst>
                <a:gd name="connsiteX0" fmla="*/ 280988 w 280987"/>
                <a:gd name="connsiteY0" fmla="*/ 138298 h 276595"/>
                <a:gd name="connsiteX1" fmla="*/ 140494 w 280987"/>
                <a:gd name="connsiteY1" fmla="*/ 276595 h 276595"/>
                <a:gd name="connsiteX2" fmla="*/ 0 w 280987"/>
                <a:gd name="connsiteY2" fmla="*/ 138298 h 276595"/>
                <a:gd name="connsiteX3" fmla="*/ 140494 w 280987"/>
                <a:gd name="connsiteY3" fmla="*/ 0 h 276595"/>
                <a:gd name="connsiteX4" fmla="*/ 280988 w 280987"/>
                <a:gd name="connsiteY4" fmla="*/ 138298 h 276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987" h="276595">
                  <a:moveTo>
                    <a:pt x="280988" y="138298"/>
                  </a:moveTo>
                  <a:cubicBezTo>
                    <a:pt x="280988" y="214643"/>
                    <a:pt x="218123" y="276595"/>
                    <a:pt x="140494" y="276595"/>
                  </a:cubicBezTo>
                  <a:cubicBezTo>
                    <a:pt x="62865" y="276595"/>
                    <a:pt x="0" y="214643"/>
                    <a:pt x="0" y="138298"/>
                  </a:cubicBezTo>
                  <a:cubicBezTo>
                    <a:pt x="0" y="61953"/>
                    <a:pt x="62865" y="0"/>
                    <a:pt x="140494" y="0"/>
                  </a:cubicBezTo>
                  <a:cubicBezTo>
                    <a:pt x="218123" y="0"/>
                    <a:pt x="280988" y="61953"/>
                    <a:pt x="280988" y="138298"/>
                  </a:cubicBezTo>
                  <a:close/>
                </a:path>
              </a:pathLst>
            </a:custGeom>
            <a:noFill/>
            <a:ln w="4763" cap="flat">
              <a:solidFill>
                <a:srgbClr val="B4BBC5"/>
              </a:solidFill>
              <a:prstDash val="solid"/>
              <a:miter/>
            </a:ln>
          </p:spPr>
          <p:txBody>
            <a:bodyPr rtlCol="0" anchor="ctr"/>
            <a:lstStyle/>
            <a:p>
              <a:endParaRPr lang="ru-RU"/>
            </a:p>
          </p:txBody>
        </p:sp>
        <p:sp>
          <p:nvSpPr>
            <p:cNvPr id="27" name="Полилиния: фигура 26">
              <a:extLst>
                <a:ext uri="{FF2B5EF4-FFF2-40B4-BE49-F238E27FC236}">
                  <a16:creationId xmlns:a16="http://schemas.microsoft.com/office/drawing/2014/main" id="{941683AF-3F5C-49FF-8129-36FDCF8DBD28}"/>
                </a:ext>
              </a:extLst>
            </p:cNvPr>
            <p:cNvSpPr/>
            <p:nvPr userDrawn="1"/>
          </p:nvSpPr>
          <p:spPr>
            <a:xfrm>
              <a:off x="5634847" y="4389779"/>
              <a:ext cx="44814" cy="88218"/>
            </a:xfrm>
            <a:custGeom>
              <a:avLst/>
              <a:gdLst>
                <a:gd name="connsiteX0" fmla="*/ 0 w 44814"/>
                <a:gd name="connsiteY0" fmla="*/ 0 h 88218"/>
                <a:gd name="connsiteX1" fmla="*/ 44815 w 44814"/>
                <a:gd name="connsiteY1" fmla="*/ 44109 h 88218"/>
                <a:gd name="connsiteX2" fmla="*/ 0 w 44814"/>
                <a:gd name="connsiteY2" fmla="*/ 88218 h 88218"/>
              </a:gdLst>
              <a:ahLst/>
              <a:cxnLst>
                <a:cxn ang="0">
                  <a:pos x="connsiteX0" y="connsiteY0"/>
                </a:cxn>
                <a:cxn ang="0">
                  <a:pos x="connsiteX1" y="connsiteY1"/>
                </a:cxn>
                <a:cxn ang="0">
                  <a:pos x="connsiteX2" y="connsiteY2"/>
                </a:cxn>
              </a:cxnLst>
              <a:rect l="l" t="t" r="r" b="b"/>
              <a:pathLst>
                <a:path w="44814" h="88218">
                  <a:moveTo>
                    <a:pt x="0" y="0"/>
                  </a:moveTo>
                  <a:lnTo>
                    <a:pt x="44815" y="44109"/>
                  </a:lnTo>
                  <a:lnTo>
                    <a:pt x="0" y="88218"/>
                  </a:lnTo>
                </a:path>
              </a:pathLst>
            </a:custGeom>
            <a:noFill/>
            <a:ln w="19050" cap="rnd">
              <a:solidFill>
                <a:srgbClr val="5FAF2D"/>
              </a:solidFill>
              <a:prstDash val="solid"/>
              <a:round/>
            </a:ln>
          </p:spPr>
          <p:txBody>
            <a:bodyPr rtlCol="0" anchor="ctr"/>
            <a:lstStyle/>
            <a:p>
              <a:endParaRPr lang="ru-RU"/>
            </a:p>
          </p:txBody>
        </p:sp>
      </p:grpSp>
      <p:sp>
        <p:nvSpPr>
          <p:cNvPr id="28" name="Полилиния: фигура 27">
            <a:extLst>
              <a:ext uri="{FF2B5EF4-FFF2-40B4-BE49-F238E27FC236}">
                <a16:creationId xmlns:a16="http://schemas.microsoft.com/office/drawing/2014/main" id="{B376E1B9-E59A-4BDF-ABEA-074CB4CEF83A}"/>
              </a:ext>
            </a:extLst>
          </p:cNvPr>
          <p:cNvSpPr/>
          <p:nvPr userDrawn="1"/>
        </p:nvSpPr>
        <p:spPr>
          <a:xfrm>
            <a:off x="6067425" y="4148138"/>
            <a:ext cx="571500" cy="571500"/>
          </a:xfrm>
          <a:custGeom>
            <a:avLst/>
            <a:gdLst>
              <a:gd name="connsiteX0" fmla="*/ 571500 w 571500"/>
              <a:gd name="connsiteY0" fmla="*/ 285750 h 571500"/>
              <a:gd name="connsiteX1" fmla="*/ 285750 w 571500"/>
              <a:gd name="connsiteY1" fmla="*/ 571500 h 571500"/>
              <a:gd name="connsiteX2" fmla="*/ 0 w 571500"/>
              <a:gd name="connsiteY2" fmla="*/ 285750 h 571500"/>
              <a:gd name="connsiteX3" fmla="*/ 285750 w 571500"/>
              <a:gd name="connsiteY3" fmla="*/ 0 h 571500"/>
              <a:gd name="connsiteX4" fmla="*/ 571500 w 571500"/>
              <a:gd name="connsiteY4" fmla="*/ 28575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0" h="571500">
                <a:moveTo>
                  <a:pt x="571500" y="285750"/>
                </a:moveTo>
                <a:cubicBezTo>
                  <a:pt x="571500" y="443565"/>
                  <a:pt x="443565" y="571500"/>
                  <a:pt x="285750" y="571500"/>
                </a:cubicBezTo>
                <a:cubicBezTo>
                  <a:pt x="127935" y="571500"/>
                  <a:pt x="0" y="443565"/>
                  <a:pt x="0" y="285750"/>
                </a:cubicBezTo>
                <a:cubicBezTo>
                  <a:pt x="0" y="127935"/>
                  <a:pt x="127935" y="0"/>
                  <a:pt x="285750" y="0"/>
                </a:cubicBezTo>
                <a:cubicBezTo>
                  <a:pt x="443565" y="0"/>
                  <a:pt x="571500" y="127935"/>
                  <a:pt x="571500" y="285750"/>
                </a:cubicBezTo>
                <a:close/>
              </a:path>
            </a:pathLst>
          </a:custGeom>
          <a:solidFill>
            <a:srgbClr val="FFFFFF"/>
          </a:solidFill>
          <a:ln w="4763" cap="flat">
            <a:noFill/>
            <a:prstDash val="solid"/>
            <a:miter/>
          </a:ln>
        </p:spPr>
        <p:txBody>
          <a:bodyPr rtlCol="0" anchor="ctr"/>
          <a:lstStyle/>
          <a:p>
            <a:endParaRPr lang="ru-RU"/>
          </a:p>
        </p:txBody>
      </p:sp>
      <p:pic>
        <p:nvPicPr>
          <p:cNvPr id="30" name="Object 6" descr="preencoded.png">
            <a:extLst>
              <a:ext uri="{FF2B5EF4-FFF2-40B4-BE49-F238E27FC236}">
                <a16:creationId xmlns:a16="http://schemas.microsoft.com/office/drawing/2014/main" id="{22E6B47D-A7F0-474F-A394-C7171FC1DD15}"/>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690926" y="4783932"/>
            <a:ext cx="5729288" cy="685800"/>
          </a:xfrm>
          <a:prstGeom prst="rect">
            <a:avLst/>
          </a:prstGeom>
        </p:spPr>
      </p:pic>
      <p:pic>
        <p:nvPicPr>
          <p:cNvPr id="31" name="Object 7" descr="preencoded.png">
            <a:extLst>
              <a:ext uri="{FF2B5EF4-FFF2-40B4-BE49-F238E27FC236}">
                <a16:creationId xmlns:a16="http://schemas.microsoft.com/office/drawing/2014/main" id="{17BDF8AF-3A56-4EB9-BDDA-6B0CA98894AA}"/>
              </a:ext>
            </a:extLst>
          </p:cNvPr>
          <p:cNvPicPr>
            <a:picLocks noChangeAspect="1"/>
          </p:cNvPicPr>
          <p:nvPr userDrawn="1"/>
        </p:nvPicPr>
        <p:blipFill>
          <a:blip r:embed="rId4">
            <a:extLst>
              <a:ext uri="{96DAC541-7B7A-43D3-8B79-37D633B846F1}">
                <asvg:svgBlip xmlns="" xmlns:asvg="http://schemas.microsoft.com/office/drawing/2016/SVG/main" r:embed="rId5"/>
              </a:ext>
            </a:extLst>
          </a:blip>
          <a:srcRect/>
          <a:stretch/>
        </p:blipFill>
        <p:spPr>
          <a:xfrm>
            <a:off x="2741293" y="5167313"/>
            <a:ext cx="1585913" cy="542925"/>
          </a:xfrm>
          <a:prstGeom prst="rect">
            <a:avLst/>
          </a:prstGeom>
        </p:spPr>
      </p:pic>
      <p:pic>
        <p:nvPicPr>
          <p:cNvPr id="32" name="Object 8" descr="preencoded.png">
            <a:extLst>
              <a:ext uri="{FF2B5EF4-FFF2-40B4-BE49-F238E27FC236}">
                <a16:creationId xmlns:a16="http://schemas.microsoft.com/office/drawing/2014/main" id="{47A333A0-8032-4039-A8CC-14E331A9B87E}"/>
              </a:ext>
            </a:extLst>
          </p:cNvPr>
          <p:cNvPicPr>
            <a:picLocks noChangeAspect="1"/>
          </p:cNvPicPr>
          <p:nvPr userDrawn="1"/>
        </p:nvPicPr>
        <p:blipFill>
          <a:blip r:embed="rId6">
            <a:extLst>
              <a:ext uri="{96DAC541-7B7A-43D3-8B79-37D633B846F1}">
                <asvg:svgBlip xmlns="" xmlns:asvg="http://schemas.microsoft.com/office/drawing/2016/SVG/main" r:embed="rId7"/>
              </a:ext>
            </a:extLst>
          </a:blip>
          <a:srcRect/>
          <a:stretch/>
        </p:blipFill>
        <p:spPr>
          <a:xfrm>
            <a:off x="720561" y="3898190"/>
            <a:ext cx="19050" cy="180975"/>
          </a:xfrm>
          <a:prstGeom prst="rect">
            <a:avLst/>
          </a:prstGeom>
        </p:spPr>
      </p:pic>
      <p:pic>
        <p:nvPicPr>
          <p:cNvPr id="33" name="Object 9" descr="preencoded.png">
            <a:extLst>
              <a:ext uri="{FF2B5EF4-FFF2-40B4-BE49-F238E27FC236}">
                <a16:creationId xmlns:a16="http://schemas.microsoft.com/office/drawing/2014/main" id="{D918AE8E-9353-4EB5-AB2E-37C343CFCE8E}"/>
              </a:ext>
            </a:extLst>
          </p:cNvPr>
          <p:cNvPicPr>
            <a:picLocks noChangeAspect="1"/>
          </p:cNvPicPr>
          <p:nvPr userDrawn="1"/>
        </p:nvPicPr>
        <p:blipFill>
          <a:blip r:embed="rId8">
            <a:extLst>
              <a:ext uri="{96DAC541-7B7A-43D3-8B79-37D633B846F1}">
                <asvg:svgBlip xmlns="" xmlns:asvg="http://schemas.microsoft.com/office/drawing/2016/SVG/main" r:embed="rId9"/>
              </a:ext>
            </a:extLst>
          </a:blip>
          <a:srcRect/>
          <a:stretch/>
        </p:blipFill>
        <p:spPr>
          <a:xfrm>
            <a:off x="2128838" y="3898190"/>
            <a:ext cx="14288" cy="180975"/>
          </a:xfrm>
          <a:prstGeom prst="rect">
            <a:avLst/>
          </a:prstGeom>
        </p:spPr>
      </p:pic>
      <p:pic>
        <p:nvPicPr>
          <p:cNvPr id="34" name="Object 10" descr="preencoded.png">
            <a:extLst>
              <a:ext uri="{FF2B5EF4-FFF2-40B4-BE49-F238E27FC236}">
                <a16:creationId xmlns:a16="http://schemas.microsoft.com/office/drawing/2014/main" id="{BACD578E-00FE-485B-8AD4-CE3F01A9CE1A}"/>
              </a:ext>
            </a:extLst>
          </p:cNvPr>
          <p:cNvPicPr>
            <a:picLocks noChangeAspect="1"/>
          </p:cNvPicPr>
          <p:nvPr userDrawn="1"/>
        </p:nvPicPr>
        <p:blipFill>
          <a:blip r:embed="rId8">
            <a:extLst>
              <a:ext uri="{96DAC541-7B7A-43D3-8B79-37D633B846F1}">
                <asvg:svgBlip xmlns="" xmlns:asvg="http://schemas.microsoft.com/office/drawing/2016/SVG/main" r:embed="rId9"/>
              </a:ext>
            </a:extLst>
          </a:blip>
          <a:srcRect/>
          <a:stretch/>
        </p:blipFill>
        <p:spPr>
          <a:xfrm>
            <a:off x="3519488" y="3898190"/>
            <a:ext cx="14288" cy="180975"/>
          </a:xfrm>
          <a:prstGeom prst="rect">
            <a:avLst/>
          </a:prstGeom>
        </p:spPr>
      </p:pic>
      <p:pic>
        <p:nvPicPr>
          <p:cNvPr id="35" name="Object 11" descr="preencoded.png">
            <a:extLst>
              <a:ext uri="{FF2B5EF4-FFF2-40B4-BE49-F238E27FC236}">
                <a16:creationId xmlns:a16="http://schemas.microsoft.com/office/drawing/2014/main" id="{DC93D1C3-3DFF-412D-A42F-5AD400A13285}"/>
              </a:ext>
            </a:extLst>
          </p:cNvPr>
          <p:cNvPicPr>
            <a:picLocks noChangeAspect="1"/>
          </p:cNvPicPr>
          <p:nvPr userDrawn="1"/>
        </p:nvPicPr>
        <p:blipFill>
          <a:blip r:embed="rId8">
            <a:extLst>
              <a:ext uri="{96DAC541-7B7A-43D3-8B79-37D633B846F1}">
                <asvg:svgBlip xmlns="" xmlns:asvg="http://schemas.microsoft.com/office/drawing/2016/SVG/main" r:embed="rId9"/>
              </a:ext>
            </a:extLst>
          </a:blip>
          <a:srcRect/>
          <a:stretch/>
        </p:blipFill>
        <p:spPr>
          <a:xfrm>
            <a:off x="4929188" y="3898190"/>
            <a:ext cx="14288" cy="180975"/>
          </a:xfrm>
          <a:prstGeom prst="rect">
            <a:avLst/>
          </a:prstGeom>
        </p:spPr>
      </p:pic>
      <p:pic>
        <p:nvPicPr>
          <p:cNvPr id="36" name="Object 12" descr="preencoded.png">
            <a:extLst>
              <a:ext uri="{FF2B5EF4-FFF2-40B4-BE49-F238E27FC236}">
                <a16:creationId xmlns:a16="http://schemas.microsoft.com/office/drawing/2014/main" id="{D91FD6CF-83E4-443F-B4C2-C0C8F3F834C1}"/>
              </a:ext>
            </a:extLst>
          </p:cNvPr>
          <p:cNvPicPr>
            <a:picLocks noChangeAspect="1"/>
          </p:cNvPicPr>
          <p:nvPr userDrawn="1"/>
        </p:nvPicPr>
        <p:blipFill>
          <a:blip r:embed="rId10">
            <a:extLst>
              <a:ext uri="{96DAC541-7B7A-43D3-8B79-37D633B846F1}">
                <asvg:svgBlip xmlns="" xmlns:asvg="http://schemas.microsoft.com/office/drawing/2016/SVG/main" r:embed="rId11"/>
              </a:ext>
            </a:extLst>
          </a:blip>
          <a:srcRect/>
          <a:stretch/>
        </p:blipFill>
        <p:spPr>
          <a:xfrm>
            <a:off x="6351380" y="3898190"/>
            <a:ext cx="19050" cy="180975"/>
          </a:xfrm>
          <a:prstGeom prst="rect">
            <a:avLst/>
          </a:prstGeom>
        </p:spPr>
      </p:pic>
      <p:sp>
        <p:nvSpPr>
          <p:cNvPr id="80" name="Текст 10">
            <a:extLst>
              <a:ext uri="{FF2B5EF4-FFF2-40B4-BE49-F238E27FC236}">
                <a16:creationId xmlns:a16="http://schemas.microsoft.com/office/drawing/2014/main" id="{A78A4AFD-B82A-409C-97AD-B3B6B2C86F79}"/>
              </a:ext>
            </a:extLst>
          </p:cNvPr>
          <p:cNvSpPr>
            <a:spLocks noGrp="1"/>
          </p:cNvSpPr>
          <p:nvPr>
            <p:ph type="body" sz="quarter" idx="40" hasCustomPrompt="1"/>
          </p:nvPr>
        </p:nvSpPr>
        <p:spPr>
          <a:xfrm>
            <a:off x="336626" y="683259"/>
            <a:ext cx="6286500" cy="1003301"/>
          </a:xfrm>
          <a:prstGeom prst="rect">
            <a:avLst/>
          </a:prstGeom>
        </p:spPr>
        <p:txBody>
          <a:bodyPr/>
          <a:lstStyle>
            <a:lvl1pPr marL="0" indent="0">
              <a:lnSpc>
                <a:spcPts val="3200"/>
              </a:lnSpc>
              <a:spcBef>
                <a:spcPts val="0"/>
              </a:spcBef>
              <a:buNone/>
              <a:defRPr sz="3600" spc="-100" baseline="0">
                <a:ln w="12700">
                  <a:noFill/>
                </a:ln>
                <a:solidFill>
                  <a:schemeClr val="tx1"/>
                </a:solidFill>
                <a:latin typeface="+mj-lt"/>
              </a:defRPr>
            </a:lvl1pPr>
          </a:lstStyle>
          <a:p>
            <a:pPr lvl="0"/>
            <a:r>
              <a:rPr lang="en-US" dirty="0" err="1"/>
              <a:t>Perekrestok</a:t>
            </a:r>
            <a:r>
              <a:rPr lang="en-US" dirty="0"/>
              <a:t> </a:t>
            </a:r>
            <a:r>
              <a:rPr lang="en-US" dirty="0" err="1"/>
              <a:t>vprok</a:t>
            </a:r>
            <a:r>
              <a:rPr lang="en-US" dirty="0"/>
              <a:t>: run-rate 14,000 daily orders</a:t>
            </a:r>
          </a:p>
        </p:txBody>
      </p:sp>
      <p:sp>
        <p:nvSpPr>
          <p:cNvPr id="81" name="Текст 21">
            <a:extLst>
              <a:ext uri="{FF2B5EF4-FFF2-40B4-BE49-F238E27FC236}">
                <a16:creationId xmlns:a16="http://schemas.microsoft.com/office/drawing/2014/main" id="{7958D6A6-B38C-4256-BD40-02192A56545E}"/>
              </a:ext>
            </a:extLst>
          </p:cNvPr>
          <p:cNvSpPr>
            <a:spLocks noGrp="1"/>
          </p:cNvSpPr>
          <p:nvPr>
            <p:ph type="body" sz="quarter" idx="23" hasCustomPrompt="1"/>
          </p:nvPr>
        </p:nvSpPr>
        <p:spPr>
          <a:xfrm>
            <a:off x="342027" y="2536365"/>
            <a:ext cx="5331538" cy="288257"/>
          </a:xfrm>
          <a:prstGeom prst="rect">
            <a:avLst/>
          </a:prstGeom>
        </p:spPr>
        <p:txBody>
          <a:bodyPr/>
          <a:lstStyle>
            <a:lvl1pPr marL="0" indent="0">
              <a:lnSpc>
                <a:spcPts val="1400"/>
              </a:lnSpc>
              <a:spcBef>
                <a:spcPts val="0"/>
              </a:spcBef>
              <a:buNone/>
              <a:defRPr sz="1100" spc="-20" baseline="0">
                <a:solidFill>
                  <a:schemeClr val="tx1"/>
                </a:solidFill>
                <a:latin typeface="+mj-lt"/>
              </a:defRPr>
            </a:lvl1pPr>
            <a:lvl2pPr>
              <a:defRPr sz="1400"/>
            </a:lvl2pPr>
            <a:lvl3pPr>
              <a:defRPr sz="1400"/>
            </a:lvl3pPr>
            <a:lvl4pPr>
              <a:defRPr sz="1400"/>
            </a:lvl4pPr>
            <a:lvl5pPr>
              <a:defRPr sz="1400"/>
            </a:lvl5pPr>
          </a:lstStyle>
          <a:p>
            <a:pPr lvl="0"/>
            <a:r>
              <a:rPr lang="en-US" dirty="0">
                <a:effectLst/>
              </a:rPr>
              <a:t>Business model overview</a:t>
            </a:r>
            <a:endParaRPr lang="ru-RU" dirty="0">
              <a:effectLst/>
            </a:endParaRPr>
          </a:p>
        </p:txBody>
      </p:sp>
      <p:sp>
        <p:nvSpPr>
          <p:cNvPr id="82" name="Текст 21">
            <a:extLst>
              <a:ext uri="{FF2B5EF4-FFF2-40B4-BE49-F238E27FC236}">
                <a16:creationId xmlns:a16="http://schemas.microsoft.com/office/drawing/2014/main" id="{F99DF0DC-E3AE-4CA0-9A10-4357EDC24B58}"/>
              </a:ext>
            </a:extLst>
          </p:cNvPr>
          <p:cNvSpPr>
            <a:spLocks noGrp="1"/>
          </p:cNvSpPr>
          <p:nvPr>
            <p:ph type="body" sz="quarter" idx="41" hasCustomPrompt="1"/>
          </p:nvPr>
        </p:nvSpPr>
        <p:spPr>
          <a:xfrm>
            <a:off x="342027" y="1729395"/>
            <a:ext cx="2346404" cy="351317"/>
          </a:xfrm>
          <a:prstGeom prst="rect">
            <a:avLst/>
          </a:prstGeom>
        </p:spPr>
        <p:txBody>
          <a:bodyPr/>
          <a:lstStyle>
            <a:lvl1pPr marL="0" indent="0">
              <a:lnSpc>
                <a:spcPct val="100000"/>
              </a:lnSpc>
              <a:spcBef>
                <a:spcPts val="0"/>
              </a:spcBef>
              <a:buNone/>
              <a:defRPr sz="1800" spc="-20" baseline="0">
                <a:solidFill>
                  <a:schemeClr val="accent5"/>
                </a:solidFill>
                <a:latin typeface="+mn-lt"/>
              </a:defRPr>
            </a:lvl1pPr>
            <a:lvl2pPr>
              <a:defRPr sz="1400"/>
            </a:lvl2pPr>
            <a:lvl3pPr>
              <a:defRPr sz="1400"/>
            </a:lvl3pPr>
            <a:lvl4pPr>
              <a:defRPr sz="1400"/>
            </a:lvl4pPr>
            <a:lvl5pPr>
              <a:defRPr sz="1400"/>
            </a:lvl5pPr>
          </a:lstStyle>
          <a:p>
            <a:pPr lvl="0"/>
            <a:r>
              <a:rPr lang="en-US" dirty="0">
                <a:effectLst/>
              </a:rPr>
              <a:t>October 2021</a:t>
            </a:r>
            <a:endParaRPr lang="ru-RU" dirty="0">
              <a:effectLst/>
            </a:endParaRPr>
          </a:p>
        </p:txBody>
      </p:sp>
      <p:sp>
        <p:nvSpPr>
          <p:cNvPr id="83" name="Текст 75">
            <a:extLst>
              <a:ext uri="{FF2B5EF4-FFF2-40B4-BE49-F238E27FC236}">
                <a16:creationId xmlns:a16="http://schemas.microsoft.com/office/drawing/2014/main" id="{BD762DA2-8A56-415D-9407-8043AEC79C57}"/>
              </a:ext>
            </a:extLst>
          </p:cNvPr>
          <p:cNvSpPr>
            <a:spLocks noGrp="1"/>
          </p:cNvSpPr>
          <p:nvPr>
            <p:ph type="body" sz="quarter" idx="43" hasCustomPrompt="1"/>
          </p:nvPr>
        </p:nvSpPr>
        <p:spPr>
          <a:xfrm>
            <a:off x="342341" y="3169649"/>
            <a:ext cx="1300722" cy="728537"/>
          </a:xfrm>
          <a:prstGeom prst="rect">
            <a:avLst/>
          </a:prstGeom>
        </p:spPr>
        <p:txBody>
          <a:bodyPr anchor="t"/>
          <a:lstStyle>
            <a:lvl1pPr marL="0" indent="0">
              <a:lnSpc>
                <a:spcPts val="1200"/>
              </a:lnSpc>
              <a:spcBef>
                <a:spcPts val="0"/>
              </a:spcBef>
              <a:buNone/>
              <a:defRPr sz="900"/>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Order made by customer via X5 proprietary app website</a:t>
            </a:r>
          </a:p>
        </p:txBody>
      </p:sp>
      <p:sp>
        <p:nvSpPr>
          <p:cNvPr id="84" name="Текст 75">
            <a:extLst>
              <a:ext uri="{FF2B5EF4-FFF2-40B4-BE49-F238E27FC236}">
                <a16:creationId xmlns:a16="http://schemas.microsoft.com/office/drawing/2014/main" id="{B43BE00D-AD24-4A4C-BA77-931E27460F6C}"/>
              </a:ext>
            </a:extLst>
          </p:cNvPr>
          <p:cNvSpPr>
            <a:spLocks noGrp="1"/>
          </p:cNvSpPr>
          <p:nvPr>
            <p:ph type="body" sz="quarter" idx="44" hasCustomPrompt="1"/>
          </p:nvPr>
        </p:nvSpPr>
        <p:spPr>
          <a:xfrm>
            <a:off x="1759464" y="3326686"/>
            <a:ext cx="1300722" cy="571500"/>
          </a:xfrm>
          <a:prstGeom prst="rect">
            <a:avLst/>
          </a:prstGeom>
        </p:spPr>
        <p:txBody>
          <a:bodyPr anchor="t"/>
          <a:lstStyle>
            <a:lvl1pPr marL="0" indent="0">
              <a:lnSpc>
                <a:spcPts val="1200"/>
              </a:lnSpc>
              <a:spcBef>
                <a:spcPts val="0"/>
              </a:spcBef>
              <a:buNone/>
              <a:defRPr sz="900"/>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Order received at the nearest X5 dark store</a:t>
            </a:r>
          </a:p>
        </p:txBody>
      </p:sp>
      <p:sp>
        <p:nvSpPr>
          <p:cNvPr id="85" name="Текст 75">
            <a:extLst>
              <a:ext uri="{FF2B5EF4-FFF2-40B4-BE49-F238E27FC236}">
                <a16:creationId xmlns:a16="http://schemas.microsoft.com/office/drawing/2014/main" id="{CEAADA1B-F6E7-4913-953D-9584756D25CD}"/>
              </a:ext>
            </a:extLst>
          </p:cNvPr>
          <p:cNvSpPr>
            <a:spLocks noGrp="1"/>
          </p:cNvSpPr>
          <p:nvPr>
            <p:ph type="body" sz="quarter" idx="45" hasCustomPrompt="1"/>
          </p:nvPr>
        </p:nvSpPr>
        <p:spPr>
          <a:xfrm>
            <a:off x="3167368" y="3474720"/>
            <a:ext cx="1300722" cy="423466"/>
          </a:xfrm>
          <a:prstGeom prst="rect">
            <a:avLst/>
          </a:prstGeom>
        </p:spPr>
        <p:txBody>
          <a:bodyPr anchor="t"/>
          <a:lstStyle>
            <a:lvl1pPr marL="0" indent="0">
              <a:lnSpc>
                <a:spcPts val="1200"/>
              </a:lnSpc>
              <a:spcBef>
                <a:spcPts val="0"/>
              </a:spcBef>
              <a:buNone/>
              <a:defRPr sz="900"/>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Order assembled at X5 dark store</a:t>
            </a:r>
          </a:p>
        </p:txBody>
      </p:sp>
      <p:sp>
        <p:nvSpPr>
          <p:cNvPr id="86" name="Текст 75">
            <a:extLst>
              <a:ext uri="{FF2B5EF4-FFF2-40B4-BE49-F238E27FC236}">
                <a16:creationId xmlns:a16="http://schemas.microsoft.com/office/drawing/2014/main" id="{7500C74A-95C3-4E8B-AE4C-3AFC23C7FBBE}"/>
              </a:ext>
            </a:extLst>
          </p:cNvPr>
          <p:cNvSpPr>
            <a:spLocks noGrp="1"/>
          </p:cNvSpPr>
          <p:nvPr>
            <p:ph type="body" sz="quarter" idx="46" hasCustomPrompt="1"/>
          </p:nvPr>
        </p:nvSpPr>
        <p:spPr>
          <a:xfrm>
            <a:off x="4575272" y="3326686"/>
            <a:ext cx="1300722" cy="571500"/>
          </a:xfrm>
          <a:prstGeom prst="rect">
            <a:avLst/>
          </a:prstGeom>
        </p:spPr>
        <p:txBody>
          <a:bodyPr anchor="t"/>
          <a:lstStyle>
            <a:lvl1pPr marL="0" indent="0">
              <a:lnSpc>
                <a:spcPts val="1200"/>
              </a:lnSpc>
              <a:spcBef>
                <a:spcPts val="0"/>
              </a:spcBef>
              <a:buNone/>
              <a:defRPr sz="900"/>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Order picked up by X5 courier for delivery</a:t>
            </a:r>
          </a:p>
        </p:txBody>
      </p:sp>
      <p:sp>
        <p:nvSpPr>
          <p:cNvPr id="87" name="Текст 75">
            <a:extLst>
              <a:ext uri="{FF2B5EF4-FFF2-40B4-BE49-F238E27FC236}">
                <a16:creationId xmlns:a16="http://schemas.microsoft.com/office/drawing/2014/main" id="{B428E8DA-2018-4A98-915E-7687654933A5}"/>
              </a:ext>
            </a:extLst>
          </p:cNvPr>
          <p:cNvSpPr>
            <a:spLocks noGrp="1"/>
          </p:cNvSpPr>
          <p:nvPr>
            <p:ph type="body" sz="quarter" idx="47" hasCustomPrompt="1"/>
          </p:nvPr>
        </p:nvSpPr>
        <p:spPr>
          <a:xfrm>
            <a:off x="5988564" y="3474720"/>
            <a:ext cx="1300722" cy="423466"/>
          </a:xfrm>
          <a:prstGeom prst="rect">
            <a:avLst/>
          </a:prstGeom>
        </p:spPr>
        <p:txBody>
          <a:bodyPr anchor="t"/>
          <a:lstStyle>
            <a:lvl1pPr marL="0" indent="0">
              <a:lnSpc>
                <a:spcPts val="1200"/>
              </a:lnSpc>
              <a:spcBef>
                <a:spcPts val="0"/>
              </a:spcBef>
              <a:buNone/>
              <a:defRPr sz="900"/>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Order </a:t>
            </a:r>
          </a:p>
          <a:p>
            <a:pPr lvl="0"/>
            <a:r>
              <a:rPr lang="en-US" dirty="0"/>
              <a:t>delivered</a:t>
            </a:r>
          </a:p>
        </p:txBody>
      </p:sp>
      <p:sp>
        <p:nvSpPr>
          <p:cNvPr id="89" name="Текст 75">
            <a:extLst>
              <a:ext uri="{FF2B5EF4-FFF2-40B4-BE49-F238E27FC236}">
                <a16:creationId xmlns:a16="http://schemas.microsoft.com/office/drawing/2014/main" id="{D608108B-3CC4-47A2-B7A3-90445D9B13FE}"/>
              </a:ext>
            </a:extLst>
          </p:cNvPr>
          <p:cNvSpPr>
            <a:spLocks noGrp="1"/>
          </p:cNvSpPr>
          <p:nvPr>
            <p:ph type="body" sz="quarter" idx="48" hasCustomPrompt="1"/>
          </p:nvPr>
        </p:nvSpPr>
        <p:spPr>
          <a:xfrm>
            <a:off x="7773300" y="1439371"/>
            <a:ext cx="1584060" cy="240839"/>
          </a:xfrm>
          <a:prstGeom prst="rect">
            <a:avLst/>
          </a:prstGeom>
        </p:spPr>
        <p:txBody>
          <a:bodyPr anchor="t"/>
          <a:lstStyle>
            <a:lvl1pPr marL="0" indent="0">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err="1"/>
              <a:t>Darkstores</a:t>
            </a:r>
            <a:endParaRPr lang="en-US" dirty="0"/>
          </a:p>
        </p:txBody>
      </p:sp>
      <p:sp>
        <p:nvSpPr>
          <p:cNvPr id="90" name="Текст 21">
            <a:extLst>
              <a:ext uri="{FF2B5EF4-FFF2-40B4-BE49-F238E27FC236}">
                <a16:creationId xmlns:a16="http://schemas.microsoft.com/office/drawing/2014/main" id="{0FB66D6A-CB32-4FCF-9820-DE1BF440B1F8}"/>
              </a:ext>
            </a:extLst>
          </p:cNvPr>
          <p:cNvSpPr>
            <a:spLocks noGrp="1"/>
          </p:cNvSpPr>
          <p:nvPr>
            <p:ph type="body" sz="quarter" idx="49" hasCustomPrompt="1"/>
          </p:nvPr>
        </p:nvSpPr>
        <p:spPr>
          <a:xfrm>
            <a:off x="7773300" y="937910"/>
            <a:ext cx="3959648" cy="288257"/>
          </a:xfrm>
          <a:prstGeom prst="rect">
            <a:avLst/>
          </a:prstGeom>
        </p:spPr>
        <p:txBody>
          <a:bodyPr/>
          <a:lstStyle>
            <a:lvl1pPr marL="0" indent="0">
              <a:lnSpc>
                <a:spcPts val="1400"/>
              </a:lnSpc>
              <a:spcBef>
                <a:spcPts val="0"/>
              </a:spcBef>
              <a:buNone/>
              <a:defRPr sz="1100" spc="-20" baseline="0">
                <a:solidFill>
                  <a:schemeClr val="tx1"/>
                </a:solidFill>
                <a:latin typeface="+mj-lt"/>
              </a:defRPr>
            </a:lvl1pPr>
            <a:lvl2pPr>
              <a:defRPr sz="1400"/>
            </a:lvl2pPr>
            <a:lvl3pPr>
              <a:defRPr sz="1400"/>
            </a:lvl3pPr>
            <a:lvl4pPr>
              <a:defRPr sz="1400"/>
            </a:lvl4pPr>
            <a:lvl5pPr>
              <a:defRPr sz="1400"/>
            </a:lvl5pPr>
          </a:lstStyle>
          <a:p>
            <a:pPr lvl="0"/>
            <a:r>
              <a:rPr lang="en-US" dirty="0">
                <a:effectLst/>
              </a:rPr>
              <a:t>Business model overview</a:t>
            </a:r>
            <a:endParaRPr lang="ru-RU" dirty="0">
              <a:effectLst/>
            </a:endParaRPr>
          </a:p>
        </p:txBody>
      </p:sp>
      <p:sp>
        <p:nvSpPr>
          <p:cNvPr id="91" name="Текст 75">
            <a:extLst>
              <a:ext uri="{FF2B5EF4-FFF2-40B4-BE49-F238E27FC236}">
                <a16:creationId xmlns:a16="http://schemas.microsoft.com/office/drawing/2014/main" id="{AF7FD3B3-27E0-45C2-81FF-2BFB985EB261}"/>
              </a:ext>
            </a:extLst>
          </p:cNvPr>
          <p:cNvSpPr>
            <a:spLocks noGrp="1"/>
          </p:cNvSpPr>
          <p:nvPr>
            <p:ph type="body" sz="quarter" idx="50" hasCustomPrompt="1"/>
          </p:nvPr>
        </p:nvSpPr>
        <p:spPr>
          <a:xfrm>
            <a:off x="7773300" y="2029921"/>
            <a:ext cx="1584060" cy="240839"/>
          </a:xfrm>
          <a:prstGeom prst="rect">
            <a:avLst/>
          </a:prstGeom>
        </p:spPr>
        <p:txBody>
          <a:bodyPr anchor="t"/>
          <a:lstStyle>
            <a:lvl1pPr marL="0" indent="0">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Employees</a:t>
            </a:r>
          </a:p>
        </p:txBody>
      </p:sp>
      <p:sp>
        <p:nvSpPr>
          <p:cNvPr id="92" name="Текст 75">
            <a:extLst>
              <a:ext uri="{FF2B5EF4-FFF2-40B4-BE49-F238E27FC236}">
                <a16:creationId xmlns:a16="http://schemas.microsoft.com/office/drawing/2014/main" id="{1AA32713-DDDA-46F9-A158-92D3989391F3}"/>
              </a:ext>
            </a:extLst>
          </p:cNvPr>
          <p:cNvSpPr>
            <a:spLocks noGrp="1"/>
          </p:cNvSpPr>
          <p:nvPr>
            <p:ph type="body" sz="quarter" idx="51" hasCustomPrompt="1"/>
          </p:nvPr>
        </p:nvSpPr>
        <p:spPr>
          <a:xfrm>
            <a:off x="7773300" y="2470532"/>
            <a:ext cx="1584060" cy="240839"/>
          </a:xfrm>
          <a:prstGeom prst="rect">
            <a:avLst/>
          </a:prstGeom>
        </p:spPr>
        <p:txBody>
          <a:bodyPr anchor="t"/>
          <a:lstStyle>
            <a:lvl1pPr marL="0" indent="0">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Trucks</a:t>
            </a:r>
          </a:p>
        </p:txBody>
      </p:sp>
      <p:sp>
        <p:nvSpPr>
          <p:cNvPr id="93" name="Текст 75">
            <a:extLst>
              <a:ext uri="{FF2B5EF4-FFF2-40B4-BE49-F238E27FC236}">
                <a16:creationId xmlns:a16="http://schemas.microsoft.com/office/drawing/2014/main" id="{03853BC2-45AF-4DEF-981D-2A3B0BE2A4B0}"/>
              </a:ext>
            </a:extLst>
          </p:cNvPr>
          <p:cNvSpPr>
            <a:spLocks noGrp="1"/>
          </p:cNvSpPr>
          <p:nvPr>
            <p:ph type="body" sz="quarter" idx="52" hasCustomPrompt="1"/>
          </p:nvPr>
        </p:nvSpPr>
        <p:spPr>
          <a:xfrm>
            <a:off x="7773300" y="2907080"/>
            <a:ext cx="1584060" cy="240839"/>
          </a:xfrm>
          <a:prstGeom prst="rect">
            <a:avLst/>
          </a:prstGeom>
        </p:spPr>
        <p:txBody>
          <a:bodyPr anchor="t"/>
          <a:lstStyle>
            <a:lvl1pPr marL="0" indent="0">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Orders per day</a:t>
            </a:r>
          </a:p>
        </p:txBody>
      </p:sp>
      <p:sp>
        <p:nvSpPr>
          <p:cNvPr id="94" name="Текст 75">
            <a:extLst>
              <a:ext uri="{FF2B5EF4-FFF2-40B4-BE49-F238E27FC236}">
                <a16:creationId xmlns:a16="http://schemas.microsoft.com/office/drawing/2014/main" id="{6003123B-2071-488E-A47D-A50D2A3E2FA0}"/>
              </a:ext>
            </a:extLst>
          </p:cNvPr>
          <p:cNvSpPr>
            <a:spLocks noGrp="1"/>
          </p:cNvSpPr>
          <p:nvPr>
            <p:ph type="body" sz="quarter" idx="53" hasCustomPrompt="1"/>
          </p:nvPr>
        </p:nvSpPr>
        <p:spPr>
          <a:xfrm>
            <a:off x="7773300" y="3343628"/>
            <a:ext cx="1584060" cy="240839"/>
          </a:xfrm>
          <a:prstGeom prst="rect">
            <a:avLst/>
          </a:prstGeom>
        </p:spPr>
        <p:txBody>
          <a:bodyPr anchor="t"/>
          <a:lstStyle>
            <a:lvl1pPr marL="0" indent="0">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Average ticket</a:t>
            </a:r>
          </a:p>
        </p:txBody>
      </p:sp>
      <p:sp>
        <p:nvSpPr>
          <p:cNvPr id="95" name="Текст 75">
            <a:extLst>
              <a:ext uri="{FF2B5EF4-FFF2-40B4-BE49-F238E27FC236}">
                <a16:creationId xmlns:a16="http://schemas.microsoft.com/office/drawing/2014/main" id="{46A53649-7A78-4042-B709-460BF019CFEB}"/>
              </a:ext>
            </a:extLst>
          </p:cNvPr>
          <p:cNvSpPr>
            <a:spLocks noGrp="1"/>
          </p:cNvSpPr>
          <p:nvPr>
            <p:ph type="body" sz="quarter" idx="54" hasCustomPrompt="1"/>
          </p:nvPr>
        </p:nvSpPr>
        <p:spPr>
          <a:xfrm>
            <a:off x="7773300" y="3782434"/>
            <a:ext cx="1584060" cy="240839"/>
          </a:xfrm>
          <a:prstGeom prst="rect">
            <a:avLst/>
          </a:prstGeom>
        </p:spPr>
        <p:txBody>
          <a:bodyPr anchor="t"/>
          <a:lstStyle>
            <a:lvl1pPr marL="0" indent="0">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SKUs per order</a:t>
            </a:r>
          </a:p>
        </p:txBody>
      </p:sp>
      <p:sp>
        <p:nvSpPr>
          <p:cNvPr id="96" name="Текст 75">
            <a:extLst>
              <a:ext uri="{FF2B5EF4-FFF2-40B4-BE49-F238E27FC236}">
                <a16:creationId xmlns:a16="http://schemas.microsoft.com/office/drawing/2014/main" id="{A4CF1567-6ED7-4CD6-8D4A-C7C4ACAEA407}"/>
              </a:ext>
            </a:extLst>
          </p:cNvPr>
          <p:cNvSpPr>
            <a:spLocks noGrp="1"/>
          </p:cNvSpPr>
          <p:nvPr>
            <p:ph type="body" sz="quarter" idx="55" hasCustomPrompt="1"/>
          </p:nvPr>
        </p:nvSpPr>
        <p:spPr>
          <a:xfrm>
            <a:off x="7773300" y="4221896"/>
            <a:ext cx="1584060" cy="240839"/>
          </a:xfrm>
          <a:prstGeom prst="rect">
            <a:avLst/>
          </a:prstGeom>
        </p:spPr>
        <p:txBody>
          <a:bodyPr anchor="t"/>
          <a:lstStyle>
            <a:lvl1pPr marL="0" indent="0">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Assortment</a:t>
            </a:r>
          </a:p>
        </p:txBody>
      </p:sp>
      <p:sp>
        <p:nvSpPr>
          <p:cNvPr id="97" name="Текст 75">
            <a:extLst>
              <a:ext uri="{FF2B5EF4-FFF2-40B4-BE49-F238E27FC236}">
                <a16:creationId xmlns:a16="http://schemas.microsoft.com/office/drawing/2014/main" id="{8FAF6E83-714A-4E82-AC57-54C58966481D}"/>
              </a:ext>
            </a:extLst>
          </p:cNvPr>
          <p:cNvSpPr>
            <a:spLocks noGrp="1"/>
          </p:cNvSpPr>
          <p:nvPr>
            <p:ph type="body" sz="quarter" idx="56" hasCustomPrompt="1"/>
          </p:nvPr>
        </p:nvSpPr>
        <p:spPr>
          <a:xfrm>
            <a:off x="7773300" y="4657308"/>
            <a:ext cx="1584060" cy="547152"/>
          </a:xfrm>
          <a:prstGeom prst="rect">
            <a:avLst/>
          </a:prstGeom>
        </p:spPr>
        <p:txBody>
          <a:bodyPr anchor="t"/>
          <a:lstStyle>
            <a:lvl1pPr marL="0" indent="0">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Delivery charge </a:t>
            </a:r>
          </a:p>
          <a:p>
            <a:pPr lvl="0"/>
            <a:r>
              <a:rPr lang="en-US" dirty="0"/>
              <a:t>(&gt;95% orders delivered free-of-charge)</a:t>
            </a:r>
          </a:p>
        </p:txBody>
      </p:sp>
      <p:sp>
        <p:nvSpPr>
          <p:cNvPr id="98" name="Текст 75">
            <a:extLst>
              <a:ext uri="{FF2B5EF4-FFF2-40B4-BE49-F238E27FC236}">
                <a16:creationId xmlns:a16="http://schemas.microsoft.com/office/drawing/2014/main" id="{057927B5-6DE4-4557-AAA5-13CBA8B5A2DA}"/>
              </a:ext>
            </a:extLst>
          </p:cNvPr>
          <p:cNvSpPr>
            <a:spLocks noGrp="1"/>
          </p:cNvSpPr>
          <p:nvPr>
            <p:ph type="body" sz="quarter" idx="57" hasCustomPrompt="1"/>
          </p:nvPr>
        </p:nvSpPr>
        <p:spPr>
          <a:xfrm>
            <a:off x="9477172" y="1439371"/>
            <a:ext cx="2215718" cy="41609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5 (3 in Moscow, 1 in St Petersburg, </a:t>
            </a:r>
          </a:p>
          <a:p>
            <a:pPr lvl="0"/>
            <a:r>
              <a:rPr lang="en-US" dirty="0"/>
              <a:t>1 in Nizhniy Novgorod)</a:t>
            </a:r>
          </a:p>
        </p:txBody>
      </p:sp>
      <p:sp>
        <p:nvSpPr>
          <p:cNvPr id="99" name="Текст 75">
            <a:extLst>
              <a:ext uri="{FF2B5EF4-FFF2-40B4-BE49-F238E27FC236}">
                <a16:creationId xmlns:a16="http://schemas.microsoft.com/office/drawing/2014/main" id="{84A6196F-A630-4DB6-8B96-02E57487AF9B}"/>
              </a:ext>
            </a:extLst>
          </p:cNvPr>
          <p:cNvSpPr>
            <a:spLocks noGrp="1"/>
          </p:cNvSpPr>
          <p:nvPr>
            <p:ph type="body" sz="quarter" idx="58" hasCustomPrompt="1"/>
          </p:nvPr>
        </p:nvSpPr>
        <p:spPr>
          <a:xfrm>
            <a:off x="9477172" y="2029921"/>
            <a:ext cx="2215718"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c. 3,000</a:t>
            </a:r>
          </a:p>
        </p:txBody>
      </p:sp>
      <p:sp>
        <p:nvSpPr>
          <p:cNvPr id="100" name="Текст 75">
            <a:extLst>
              <a:ext uri="{FF2B5EF4-FFF2-40B4-BE49-F238E27FC236}">
                <a16:creationId xmlns:a16="http://schemas.microsoft.com/office/drawing/2014/main" id="{E9BBE7FD-D312-435A-8518-DC7AED05C0D9}"/>
              </a:ext>
            </a:extLst>
          </p:cNvPr>
          <p:cNvSpPr>
            <a:spLocks noGrp="1"/>
          </p:cNvSpPr>
          <p:nvPr>
            <p:ph type="body" sz="quarter" idx="59" hasCustomPrompt="1"/>
          </p:nvPr>
        </p:nvSpPr>
        <p:spPr>
          <a:xfrm>
            <a:off x="9477172" y="2470532"/>
            <a:ext cx="2215718"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c. 600</a:t>
            </a:r>
          </a:p>
        </p:txBody>
      </p:sp>
      <p:sp>
        <p:nvSpPr>
          <p:cNvPr id="101" name="Текст 75">
            <a:extLst>
              <a:ext uri="{FF2B5EF4-FFF2-40B4-BE49-F238E27FC236}">
                <a16:creationId xmlns:a16="http://schemas.microsoft.com/office/drawing/2014/main" id="{7C0FF318-CEDE-46A3-822A-E13B919E6FD5}"/>
              </a:ext>
            </a:extLst>
          </p:cNvPr>
          <p:cNvSpPr>
            <a:spLocks noGrp="1"/>
          </p:cNvSpPr>
          <p:nvPr>
            <p:ph type="body" sz="quarter" idx="60" hasCustomPrompt="1"/>
          </p:nvPr>
        </p:nvSpPr>
        <p:spPr>
          <a:xfrm>
            <a:off x="9477172" y="2907080"/>
            <a:ext cx="2215718"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&gt;14,000</a:t>
            </a:r>
          </a:p>
        </p:txBody>
      </p:sp>
      <p:sp>
        <p:nvSpPr>
          <p:cNvPr id="102" name="Текст 75">
            <a:extLst>
              <a:ext uri="{FF2B5EF4-FFF2-40B4-BE49-F238E27FC236}">
                <a16:creationId xmlns:a16="http://schemas.microsoft.com/office/drawing/2014/main" id="{D9D26BBD-6BAA-456E-843B-F1B4EAE60E9A}"/>
              </a:ext>
            </a:extLst>
          </p:cNvPr>
          <p:cNvSpPr>
            <a:spLocks noGrp="1"/>
          </p:cNvSpPr>
          <p:nvPr>
            <p:ph type="body" sz="quarter" idx="61" hasCustomPrompt="1"/>
          </p:nvPr>
        </p:nvSpPr>
        <p:spPr>
          <a:xfrm>
            <a:off x="9477172" y="3343628"/>
            <a:ext cx="2215718"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c. RUB 3,700</a:t>
            </a:r>
          </a:p>
        </p:txBody>
      </p:sp>
      <p:sp>
        <p:nvSpPr>
          <p:cNvPr id="103" name="Текст 75">
            <a:extLst>
              <a:ext uri="{FF2B5EF4-FFF2-40B4-BE49-F238E27FC236}">
                <a16:creationId xmlns:a16="http://schemas.microsoft.com/office/drawing/2014/main" id="{A0A4C85A-A797-41D7-AC9C-A950DB4700D5}"/>
              </a:ext>
            </a:extLst>
          </p:cNvPr>
          <p:cNvSpPr>
            <a:spLocks noGrp="1"/>
          </p:cNvSpPr>
          <p:nvPr>
            <p:ph type="body" sz="quarter" idx="62" hasCustomPrompt="1"/>
          </p:nvPr>
        </p:nvSpPr>
        <p:spPr>
          <a:xfrm>
            <a:off x="9477172" y="3782434"/>
            <a:ext cx="2215718"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20-25</a:t>
            </a:r>
          </a:p>
        </p:txBody>
      </p:sp>
      <p:sp>
        <p:nvSpPr>
          <p:cNvPr id="104" name="Текст 75">
            <a:extLst>
              <a:ext uri="{FF2B5EF4-FFF2-40B4-BE49-F238E27FC236}">
                <a16:creationId xmlns:a16="http://schemas.microsoft.com/office/drawing/2014/main" id="{B0BD0CA6-64BC-4518-9D93-4F70594CCE28}"/>
              </a:ext>
            </a:extLst>
          </p:cNvPr>
          <p:cNvSpPr>
            <a:spLocks noGrp="1"/>
          </p:cNvSpPr>
          <p:nvPr>
            <p:ph type="body" sz="quarter" idx="63" hasCustomPrompt="1"/>
          </p:nvPr>
        </p:nvSpPr>
        <p:spPr>
          <a:xfrm>
            <a:off x="9477172" y="4221896"/>
            <a:ext cx="2215718"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72,000 SKUs</a:t>
            </a:r>
          </a:p>
        </p:txBody>
      </p:sp>
      <p:sp>
        <p:nvSpPr>
          <p:cNvPr id="105" name="Текст 75">
            <a:extLst>
              <a:ext uri="{FF2B5EF4-FFF2-40B4-BE49-F238E27FC236}">
                <a16:creationId xmlns:a16="http://schemas.microsoft.com/office/drawing/2014/main" id="{6B2B1884-688B-4F08-81C5-0C63974C9B61}"/>
              </a:ext>
            </a:extLst>
          </p:cNvPr>
          <p:cNvSpPr>
            <a:spLocks noGrp="1"/>
          </p:cNvSpPr>
          <p:nvPr>
            <p:ph type="body" sz="quarter" idx="64" hasCustomPrompt="1"/>
          </p:nvPr>
        </p:nvSpPr>
        <p:spPr>
          <a:xfrm>
            <a:off x="9477172" y="4657308"/>
            <a:ext cx="2215718"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Free delivery for orders above:</a:t>
            </a:r>
          </a:p>
        </p:txBody>
      </p:sp>
      <p:sp>
        <p:nvSpPr>
          <p:cNvPr id="106" name="Текст 75">
            <a:extLst>
              <a:ext uri="{FF2B5EF4-FFF2-40B4-BE49-F238E27FC236}">
                <a16:creationId xmlns:a16="http://schemas.microsoft.com/office/drawing/2014/main" id="{1BA490F3-CD8F-4221-890A-870B4F1E8E93}"/>
              </a:ext>
            </a:extLst>
          </p:cNvPr>
          <p:cNvSpPr>
            <a:spLocks noGrp="1"/>
          </p:cNvSpPr>
          <p:nvPr>
            <p:ph type="body" sz="quarter" idx="65" hasCustomPrompt="1"/>
          </p:nvPr>
        </p:nvSpPr>
        <p:spPr>
          <a:xfrm>
            <a:off x="9477172" y="4882780"/>
            <a:ext cx="2215718" cy="827458"/>
          </a:xfrm>
          <a:prstGeom prst="rect">
            <a:avLst/>
          </a:prstGeom>
        </p:spPr>
        <p:txBody>
          <a:bodyPr anchor="t"/>
          <a:lstStyle>
            <a:lvl1pPr marL="108000" indent="-108000">
              <a:lnSpc>
                <a:spcPts val="1200"/>
              </a:lnSpc>
              <a:spcBef>
                <a:spcPts val="0"/>
              </a:spcBef>
              <a:spcAft>
                <a:spcPts val="300"/>
              </a:spcAft>
              <a:buFont typeface="Open Sans" panose="020B0606030504020204" pitchFamily="34" charset="0"/>
              <a:buChar char="–"/>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RUB 2,000 in Moscow;</a:t>
            </a:r>
          </a:p>
          <a:p>
            <a:pPr lvl="0"/>
            <a:r>
              <a:rPr lang="sv-SE" dirty="0"/>
              <a:t>RUB 3,000 in Tula, Tver, Ryazan;</a:t>
            </a:r>
            <a:endParaRPr lang="en-US" dirty="0"/>
          </a:p>
          <a:p>
            <a:pPr lvl="0"/>
            <a:r>
              <a:rPr lang="en-US" dirty="0"/>
              <a:t>RUB 1,500 in St Petersburg;</a:t>
            </a:r>
          </a:p>
          <a:p>
            <a:pPr lvl="0"/>
            <a:r>
              <a:rPr lang="en-US" dirty="0"/>
              <a:t>RUB 1,000 in Nizhniy Novgorod</a:t>
            </a:r>
          </a:p>
        </p:txBody>
      </p:sp>
      <p:sp>
        <p:nvSpPr>
          <p:cNvPr id="107" name="Текст 75">
            <a:extLst>
              <a:ext uri="{FF2B5EF4-FFF2-40B4-BE49-F238E27FC236}">
                <a16:creationId xmlns:a16="http://schemas.microsoft.com/office/drawing/2014/main" id="{A911A155-56E5-4877-8820-075EC6355108}"/>
              </a:ext>
            </a:extLst>
          </p:cNvPr>
          <p:cNvSpPr>
            <a:spLocks noGrp="1"/>
          </p:cNvSpPr>
          <p:nvPr>
            <p:ph type="body" sz="quarter" idx="66" hasCustomPrompt="1"/>
          </p:nvPr>
        </p:nvSpPr>
        <p:spPr>
          <a:xfrm>
            <a:off x="2816627" y="5246197"/>
            <a:ext cx="1421997" cy="423466"/>
          </a:xfrm>
          <a:prstGeom prst="rect">
            <a:avLst/>
          </a:prstGeom>
        </p:spPr>
        <p:txBody>
          <a:bodyPr anchor="t"/>
          <a:lstStyle>
            <a:lvl1pPr marL="0" indent="0" algn="ctr">
              <a:lnSpc>
                <a:spcPts val="1200"/>
              </a:lnSpc>
              <a:spcBef>
                <a:spcPts val="0"/>
              </a:spcBef>
              <a:buNone/>
              <a:defRPr sz="900">
                <a:solidFill>
                  <a:schemeClr val="accent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Same-day or next-day  DELIVERY</a:t>
            </a:r>
          </a:p>
        </p:txBody>
      </p:sp>
      <p:grpSp>
        <p:nvGrpSpPr>
          <p:cNvPr id="108" name="Группа 107">
            <a:extLst>
              <a:ext uri="{FF2B5EF4-FFF2-40B4-BE49-F238E27FC236}">
                <a16:creationId xmlns:a16="http://schemas.microsoft.com/office/drawing/2014/main" id="{E097F7B6-8E0A-4BB5-B249-F86DA37D698F}"/>
              </a:ext>
            </a:extLst>
          </p:cNvPr>
          <p:cNvGrpSpPr/>
          <p:nvPr userDrawn="1"/>
        </p:nvGrpSpPr>
        <p:grpSpPr>
          <a:xfrm>
            <a:off x="428625" y="238125"/>
            <a:ext cx="802728" cy="244915"/>
            <a:chOff x="428625" y="238125"/>
            <a:chExt cx="802728" cy="244915"/>
          </a:xfrm>
        </p:grpSpPr>
        <p:sp>
          <p:nvSpPr>
            <p:cNvPr id="109" name="Полилиния: фигура 108">
              <a:extLst>
                <a:ext uri="{FF2B5EF4-FFF2-40B4-BE49-F238E27FC236}">
                  <a16:creationId xmlns:a16="http://schemas.microsoft.com/office/drawing/2014/main" id="{7F391534-A062-4E74-BA00-D5F95028916D}"/>
                </a:ext>
              </a:extLst>
            </p:cNvPr>
            <p:cNvSpPr/>
            <p:nvPr/>
          </p:nvSpPr>
          <p:spPr>
            <a:xfrm>
              <a:off x="548259" y="331338"/>
              <a:ext cx="98412" cy="109280"/>
            </a:xfrm>
            <a:custGeom>
              <a:avLst/>
              <a:gdLst>
                <a:gd name="connsiteX0" fmla="*/ 72042 w 98412"/>
                <a:gd name="connsiteY0" fmla="*/ 109281 h 109280"/>
                <a:gd name="connsiteX1" fmla="*/ 49530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50173 w 98412"/>
                <a:gd name="connsiteY7" fmla="*/ 35355 h 109280"/>
                <a:gd name="connsiteX8" fmla="*/ 71395 w 98412"/>
                <a:gd name="connsiteY8" fmla="*/ 0 h 109280"/>
                <a:gd name="connsiteX9" fmla="*/ 97769 w 98412"/>
                <a:gd name="connsiteY9" fmla="*/ 0 h 109280"/>
                <a:gd name="connsiteX10" fmla="*/ 63679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9530" y="71354"/>
                  </a:lnTo>
                  <a:lnTo>
                    <a:pt x="27018" y="109281"/>
                  </a:lnTo>
                  <a:lnTo>
                    <a:pt x="643" y="109281"/>
                  </a:lnTo>
                  <a:lnTo>
                    <a:pt x="34733" y="52712"/>
                  </a:lnTo>
                  <a:lnTo>
                    <a:pt x="0" y="0"/>
                  </a:lnTo>
                  <a:lnTo>
                    <a:pt x="27661" y="0"/>
                  </a:lnTo>
                  <a:lnTo>
                    <a:pt x="50173" y="35355"/>
                  </a:lnTo>
                  <a:lnTo>
                    <a:pt x="71395" y="0"/>
                  </a:lnTo>
                  <a:lnTo>
                    <a:pt x="97769" y="0"/>
                  </a:lnTo>
                  <a:lnTo>
                    <a:pt x="63679" y="53998"/>
                  </a:lnTo>
                  <a:lnTo>
                    <a:pt x="98412" y="109281"/>
                  </a:lnTo>
                  <a:lnTo>
                    <a:pt x="72042" y="109281"/>
                  </a:lnTo>
                  <a:close/>
                </a:path>
              </a:pathLst>
            </a:custGeom>
            <a:solidFill>
              <a:srgbClr val="000000"/>
            </a:solidFill>
            <a:ln w="4763" cap="flat">
              <a:noFill/>
              <a:prstDash val="solid"/>
              <a:miter/>
            </a:ln>
          </p:spPr>
          <p:txBody>
            <a:bodyPr rtlCol="0" anchor="ctr"/>
            <a:lstStyle/>
            <a:p>
              <a:endParaRPr lang="ru-RU"/>
            </a:p>
          </p:txBody>
        </p:sp>
        <p:sp>
          <p:nvSpPr>
            <p:cNvPr id="110" name="Полилиния: фигура 109">
              <a:extLst>
                <a:ext uri="{FF2B5EF4-FFF2-40B4-BE49-F238E27FC236}">
                  <a16:creationId xmlns:a16="http://schemas.microsoft.com/office/drawing/2014/main" id="{37B592D6-6CB6-45C1-B56C-6EA58C7C6D88}"/>
                </a:ext>
              </a:extLst>
            </p:cNvPr>
            <p:cNvSpPr/>
            <p:nvPr/>
          </p:nvSpPr>
          <p:spPr>
            <a:xfrm>
              <a:off x="651176" y="331979"/>
              <a:ext cx="81691" cy="110566"/>
            </a:xfrm>
            <a:custGeom>
              <a:avLst/>
              <a:gdLst>
                <a:gd name="connsiteX0" fmla="*/ 81691 w 81691"/>
                <a:gd name="connsiteY0" fmla="*/ 71354 h 110566"/>
                <a:gd name="connsiteX1" fmla="*/ 39881 w 81691"/>
                <a:gd name="connsiteY1" fmla="*/ 110567 h 110566"/>
                <a:gd name="connsiteX2" fmla="*/ 0 w 81691"/>
                <a:gd name="connsiteY2" fmla="*/ 73925 h 110566"/>
                <a:gd name="connsiteX3" fmla="*/ 22512 w 81691"/>
                <a:gd name="connsiteY3" fmla="*/ 73925 h 110566"/>
                <a:gd name="connsiteX4" fmla="*/ 42453 w 81691"/>
                <a:gd name="connsiteY4" fmla="*/ 89354 h 110566"/>
                <a:gd name="connsiteX5" fmla="*/ 59179 w 81691"/>
                <a:gd name="connsiteY5" fmla="*/ 71354 h 110566"/>
                <a:gd name="connsiteX6" fmla="*/ 39881 w 81691"/>
                <a:gd name="connsiteY6" fmla="*/ 53998 h 110566"/>
                <a:gd name="connsiteX7" fmla="*/ 21869 w 81691"/>
                <a:gd name="connsiteY7" fmla="*/ 62997 h 110566"/>
                <a:gd name="connsiteX8" fmla="*/ 0 w 81691"/>
                <a:gd name="connsiteY8" fmla="*/ 62997 h 110566"/>
                <a:gd name="connsiteX9" fmla="*/ 7720 w 81691"/>
                <a:gd name="connsiteY9" fmla="*/ 0 h 110566"/>
                <a:gd name="connsiteX10" fmla="*/ 78472 w 81691"/>
                <a:gd name="connsiteY10" fmla="*/ 0 h 110566"/>
                <a:gd name="connsiteX11" fmla="*/ 75900 w 81691"/>
                <a:gd name="connsiteY11" fmla="*/ 21214 h 110566"/>
                <a:gd name="connsiteX12" fmla="*/ 25089 w 81691"/>
                <a:gd name="connsiteY12" fmla="*/ 21214 h 110566"/>
                <a:gd name="connsiteX13" fmla="*/ 23160 w 81691"/>
                <a:gd name="connsiteY13" fmla="*/ 42427 h 110566"/>
                <a:gd name="connsiteX14" fmla="*/ 44382 w 81691"/>
                <a:gd name="connsiteY14" fmla="*/ 35999 h 110566"/>
                <a:gd name="connsiteX15" fmla="*/ 81691 w 81691"/>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91" h="110566">
                  <a:moveTo>
                    <a:pt x="81691" y="71354"/>
                  </a:moveTo>
                  <a:cubicBezTo>
                    <a:pt x="81691" y="95139"/>
                    <a:pt x="63679" y="110567"/>
                    <a:pt x="39881" y="110567"/>
                  </a:cubicBezTo>
                  <a:cubicBezTo>
                    <a:pt x="19298" y="110567"/>
                    <a:pt x="1291" y="98996"/>
                    <a:pt x="0" y="73925"/>
                  </a:cubicBezTo>
                  <a:lnTo>
                    <a:pt x="22512" y="73925"/>
                  </a:lnTo>
                  <a:cubicBezTo>
                    <a:pt x="23803" y="84853"/>
                    <a:pt x="32804" y="89354"/>
                    <a:pt x="42453" y="89354"/>
                  </a:cubicBezTo>
                  <a:cubicBezTo>
                    <a:pt x="54031" y="89354"/>
                    <a:pt x="59179" y="81639"/>
                    <a:pt x="59179" y="71354"/>
                  </a:cubicBezTo>
                  <a:cubicBezTo>
                    <a:pt x="59179" y="60426"/>
                    <a:pt x="51459" y="53998"/>
                    <a:pt x="39881" y="53998"/>
                  </a:cubicBezTo>
                  <a:cubicBezTo>
                    <a:pt x="30875" y="53998"/>
                    <a:pt x="24446" y="58498"/>
                    <a:pt x="21869" y="62997"/>
                  </a:cubicBezTo>
                  <a:lnTo>
                    <a:pt x="0" y="62997"/>
                  </a:lnTo>
                  <a:lnTo>
                    <a:pt x="7720" y="0"/>
                  </a:lnTo>
                  <a:lnTo>
                    <a:pt x="78472" y="0"/>
                  </a:lnTo>
                  <a:lnTo>
                    <a:pt x="75900" y="21214"/>
                  </a:lnTo>
                  <a:lnTo>
                    <a:pt x="25089" y="21214"/>
                  </a:lnTo>
                  <a:lnTo>
                    <a:pt x="23160" y="42427"/>
                  </a:lnTo>
                  <a:cubicBezTo>
                    <a:pt x="23160" y="42427"/>
                    <a:pt x="28304" y="35999"/>
                    <a:pt x="44382" y="35999"/>
                  </a:cubicBezTo>
                  <a:cubicBezTo>
                    <a:pt x="64965" y="35356"/>
                    <a:pt x="81691" y="48212"/>
                    <a:pt x="81691" y="71354"/>
                  </a:cubicBezTo>
                  <a:close/>
                </a:path>
              </a:pathLst>
            </a:custGeom>
            <a:solidFill>
              <a:srgbClr val="000000"/>
            </a:solidFill>
            <a:ln w="4763" cap="flat">
              <a:noFill/>
              <a:prstDash val="solid"/>
              <a:miter/>
            </a:ln>
          </p:spPr>
          <p:txBody>
            <a:bodyPr rtlCol="0" anchor="ctr"/>
            <a:lstStyle/>
            <a:p>
              <a:endParaRPr lang="ru-RU"/>
            </a:p>
          </p:txBody>
        </p:sp>
        <p:sp>
          <p:nvSpPr>
            <p:cNvPr id="111" name="Полилиния: фигура 110">
              <a:extLst>
                <a:ext uri="{FF2B5EF4-FFF2-40B4-BE49-F238E27FC236}">
                  <a16:creationId xmlns:a16="http://schemas.microsoft.com/office/drawing/2014/main" id="{6402307F-6B74-48D6-A0DE-AEA50E6C7196}"/>
                </a:ext>
              </a:extLst>
            </p:cNvPr>
            <p:cNvSpPr/>
            <p:nvPr/>
          </p:nvSpPr>
          <p:spPr>
            <a:xfrm>
              <a:off x="428625" y="238125"/>
              <a:ext cx="225123" cy="201848"/>
            </a:xfrm>
            <a:custGeom>
              <a:avLst/>
              <a:gdLst>
                <a:gd name="connsiteX0" fmla="*/ 225123 w 225123"/>
                <a:gd name="connsiteY0" fmla="*/ 79711 h 201848"/>
                <a:gd name="connsiteX1" fmla="*/ 95841 w 225123"/>
                <a:gd name="connsiteY1" fmla="*/ 0 h 201848"/>
                <a:gd name="connsiteX2" fmla="*/ 0 w 225123"/>
                <a:gd name="connsiteY2" fmla="*/ 0 h 201848"/>
                <a:gd name="connsiteX3" fmla="*/ 12864 w 225123"/>
                <a:gd name="connsiteY3" fmla="*/ 87425 h 201848"/>
                <a:gd name="connsiteX4" fmla="*/ 106775 w 225123"/>
                <a:gd name="connsiteY4" fmla="*/ 201849 h 201848"/>
                <a:gd name="connsiteX5" fmla="*/ 108704 w 225123"/>
                <a:gd name="connsiteY5" fmla="*/ 199920 h 201848"/>
                <a:gd name="connsiteX6" fmla="*/ 107418 w 225123"/>
                <a:gd name="connsiteY6" fmla="*/ 198634 h 201848"/>
                <a:gd name="connsiteX7" fmla="*/ 59174 w 225123"/>
                <a:gd name="connsiteY7" fmla="*/ 82925 h 201848"/>
                <a:gd name="connsiteX8" fmla="*/ 53388 w 225123"/>
                <a:gd name="connsiteY8" fmla="*/ 43070 h 201848"/>
                <a:gd name="connsiteX9" fmla="*/ 108061 w 225123"/>
                <a:gd name="connsiteY9" fmla="*/ 43070 h 201848"/>
                <a:gd name="connsiteX10" fmla="*/ 221909 w 225123"/>
                <a:gd name="connsiteY10" fmla="*/ 80996 h 201848"/>
                <a:gd name="connsiteX11" fmla="*/ 223195 w 225123"/>
                <a:gd name="connsiteY11" fmla="*/ 81639 h 201848"/>
                <a:gd name="connsiteX12" fmla="*/ 225123 w 225123"/>
                <a:gd name="connsiteY12" fmla="*/ 79711 h 201848"/>
                <a:gd name="connsiteX13" fmla="*/ 225123 w 225123"/>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3" h="201848">
                  <a:moveTo>
                    <a:pt x="225123" y="79711"/>
                  </a:moveTo>
                  <a:cubicBezTo>
                    <a:pt x="212903" y="32784"/>
                    <a:pt x="174955" y="0"/>
                    <a:pt x="95841" y="0"/>
                  </a:cubicBezTo>
                  <a:lnTo>
                    <a:pt x="0" y="0"/>
                  </a:lnTo>
                  <a:lnTo>
                    <a:pt x="12864" y="87425"/>
                  </a:lnTo>
                  <a:cubicBezTo>
                    <a:pt x="22512" y="167136"/>
                    <a:pt x="52745" y="192206"/>
                    <a:pt x="106775" y="201849"/>
                  </a:cubicBezTo>
                  <a:cubicBezTo>
                    <a:pt x="106775" y="201849"/>
                    <a:pt x="108704" y="201849"/>
                    <a:pt x="108704" y="199920"/>
                  </a:cubicBezTo>
                  <a:cubicBezTo>
                    <a:pt x="108704" y="199277"/>
                    <a:pt x="108061" y="198634"/>
                    <a:pt x="107418" y="198634"/>
                  </a:cubicBezTo>
                  <a:cubicBezTo>
                    <a:pt x="71395" y="183206"/>
                    <a:pt x="66894" y="133709"/>
                    <a:pt x="59174" y="82925"/>
                  </a:cubicBezTo>
                  <a:lnTo>
                    <a:pt x="53388" y="43070"/>
                  </a:lnTo>
                  <a:lnTo>
                    <a:pt x="108061" y="43070"/>
                  </a:lnTo>
                  <a:cubicBezTo>
                    <a:pt x="158229" y="43070"/>
                    <a:pt x="197468" y="42427"/>
                    <a:pt x="221909" y="80996"/>
                  </a:cubicBezTo>
                  <a:cubicBezTo>
                    <a:pt x="222552" y="81639"/>
                    <a:pt x="222552" y="81639"/>
                    <a:pt x="223195" y="81639"/>
                  </a:cubicBezTo>
                  <a:cubicBezTo>
                    <a:pt x="224480" y="82282"/>
                    <a:pt x="225123" y="80996"/>
                    <a:pt x="225123" y="79711"/>
                  </a:cubicBezTo>
                  <a:cubicBezTo>
                    <a:pt x="225123" y="80354"/>
                    <a:pt x="225123" y="79711"/>
                    <a:pt x="225123" y="79711"/>
                  </a:cubicBezTo>
                  <a:close/>
                </a:path>
              </a:pathLst>
            </a:custGeom>
            <a:solidFill>
              <a:srgbClr val="5FAF2D"/>
            </a:solidFill>
            <a:ln w="4763" cap="flat">
              <a:noFill/>
              <a:prstDash val="solid"/>
              <a:miter/>
            </a:ln>
          </p:spPr>
          <p:txBody>
            <a:bodyPr rtlCol="0" anchor="ctr"/>
            <a:lstStyle/>
            <a:p>
              <a:endParaRPr lang="ru-RU"/>
            </a:p>
          </p:txBody>
        </p:sp>
        <p:sp>
          <p:nvSpPr>
            <p:cNvPr id="112" name="Полилиния: фигура 111">
              <a:extLst>
                <a:ext uri="{FF2B5EF4-FFF2-40B4-BE49-F238E27FC236}">
                  <a16:creationId xmlns:a16="http://schemas.microsoft.com/office/drawing/2014/main" id="{798D50C7-213C-4D16-86DB-14FD00F0138B}"/>
                </a:ext>
              </a:extLst>
            </p:cNvPr>
            <p:cNvSpPr/>
            <p:nvPr/>
          </p:nvSpPr>
          <p:spPr>
            <a:xfrm>
              <a:off x="750231" y="326836"/>
              <a:ext cx="112708" cy="116994"/>
            </a:xfrm>
            <a:custGeom>
              <a:avLst/>
              <a:gdLst>
                <a:gd name="connsiteX0" fmla="*/ 112562 w 112708"/>
                <a:gd name="connsiteY0" fmla="*/ 56569 h 116994"/>
                <a:gd name="connsiteX1" fmla="*/ 57245 w 112708"/>
                <a:gd name="connsiteY1" fmla="*/ 116995 h 116994"/>
                <a:gd name="connsiteX2" fmla="*/ 0 w 112708"/>
                <a:gd name="connsiteY2" fmla="*/ 58497 h 116994"/>
                <a:gd name="connsiteX3" fmla="*/ 57888 w 112708"/>
                <a:gd name="connsiteY3" fmla="*/ 0 h 116994"/>
                <a:gd name="connsiteX4" fmla="*/ 111276 w 112708"/>
                <a:gd name="connsiteY4" fmla="*/ 37284 h 116994"/>
                <a:gd name="connsiteX5" fmla="*/ 97126 w 112708"/>
                <a:gd name="connsiteY5" fmla="*/ 37284 h 116994"/>
                <a:gd name="connsiteX6" fmla="*/ 57888 w 112708"/>
                <a:gd name="connsiteY6" fmla="*/ 12856 h 116994"/>
                <a:gd name="connsiteX7" fmla="*/ 13506 w 112708"/>
                <a:gd name="connsiteY7" fmla="*/ 58497 h 116994"/>
                <a:gd name="connsiteX8" fmla="*/ 57888 w 112708"/>
                <a:gd name="connsiteY8" fmla="*/ 104138 h 116994"/>
                <a:gd name="connsiteX9" fmla="*/ 99055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53" y="116995"/>
                    <a:pt x="57245" y="116995"/>
                  </a:cubicBezTo>
                  <a:cubicBezTo>
                    <a:pt x="25089" y="116995"/>
                    <a:pt x="0" y="92567"/>
                    <a:pt x="0" y="58497"/>
                  </a:cubicBezTo>
                  <a:cubicBezTo>
                    <a:pt x="0" y="25070"/>
                    <a:pt x="25089" y="0"/>
                    <a:pt x="57888" y="0"/>
                  </a:cubicBezTo>
                  <a:cubicBezTo>
                    <a:pt x="83620" y="0"/>
                    <a:pt x="103561" y="14785"/>
                    <a:pt x="111276" y="37284"/>
                  </a:cubicBezTo>
                  <a:lnTo>
                    <a:pt x="97126" y="37284"/>
                  </a:lnTo>
                  <a:cubicBezTo>
                    <a:pt x="90049" y="22499"/>
                    <a:pt x="75900" y="12856"/>
                    <a:pt x="57888" y="12856"/>
                  </a:cubicBezTo>
                  <a:cubicBezTo>
                    <a:pt x="32161" y="12856"/>
                    <a:pt x="13506" y="32141"/>
                    <a:pt x="13506" y="58497"/>
                  </a:cubicBezTo>
                  <a:cubicBezTo>
                    <a:pt x="13506" y="84211"/>
                    <a:pt x="31518" y="104138"/>
                    <a:pt x="57888" y="104138"/>
                  </a:cubicBezTo>
                  <a:cubicBezTo>
                    <a:pt x="80400" y="104138"/>
                    <a:pt x="97126" y="89996"/>
                    <a:pt x="99055" y="67497"/>
                  </a:cubicBezTo>
                  <a:lnTo>
                    <a:pt x="55316" y="67497"/>
                  </a:lnTo>
                  <a:lnTo>
                    <a:pt x="55316" y="55926"/>
                  </a:lnTo>
                  <a:lnTo>
                    <a:pt x="112562" y="56569"/>
                  </a:lnTo>
                  <a:close/>
                </a:path>
              </a:pathLst>
            </a:custGeom>
            <a:solidFill>
              <a:srgbClr val="000000"/>
            </a:solidFill>
            <a:ln w="4763" cap="flat">
              <a:noFill/>
              <a:prstDash val="solid"/>
              <a:miter/>
            </a:ln>
          </p:spPr>
          <p:txBody>
            <a:bodyPr rtlCol="0" anchor="ctr"/>
            <a:lstStyle/>
            <a:p>
              <a:endParaRPr lang="ru-RU"/>
            </a:p>
          </p:txBody>
        </p:sp>
        <p:sp>
          <p:nvSpPr>
            <p:cNvPr id="113" name="Полилиния: фигура 112">
              <a:extLst>
                <a:ext uri="{FF2B5EF4-FFF2-40B4-BE49-F238E27FC236}">
                  <a16:creationId xmlns:a16="http://schemas.microsoft.com/office/drawing/2014/main" id="{D7358463-A7D4-4DDF-9266-96FFDE202321}"/>
                </a:ext>
              </a:extLst>
            </p:cNvPr>
            <p:cNvSpPr/>
            <p:nvPr/>
          </p:nvSpPr>
          <p:spPr>
            <a:xfrm>
              <a:off x="880800" y="351903"/>
              <a:ext cx="50815" cy="89353"/>
            </a:xfrm>
            <a:custGeom>
              <a:avLst/>
              <a:gdLst>
                <a:gd name="connsiteX0" fmla="*/ 50816 w 50815"/>
                <a:gd name="connsiteY0" fmla="*/ 0 h 89353"/>
                <a:gd name="connsiteX1" fmla="*/ 50816 w 50815"/>
                <a:gd name="connsiteY1" fmla="*/ 13499 h 89353"/>
                <a:gd name="connsiteX2" fmla="*/ 45025 w 50815"/>
                <a:gd name="connsiteY2" fmla="*/ 12857 h 89353"/>
                <a:gd name="connsiteX3" fmla="*/ 13511 w 50815"/>
                <a:gd name="connsiteY3" fmla="*/ 47569 h 89353"/>
                <a:gd name="connsiteX4" fmla="*/ 13511 w 50815"/>
                <a:gd name="connsiteY4" fmla="*/ 89354 h 89353"/>
                <a:gd name="connsiteX5" fmla="*/ 0 w 50815"/>
                <a:gd name="connsiteY5" fmla="*/ 89354 h 89353"/>
                <a:gd name="connsiteX6" fmla="*/ 0 w 50815"/>
                <a:gd name="connsiteY6" fmla="*/ 1929 h 89353"/>
                <a:gd name="connsiteX7" fmla="*/ 13511 w 50815"/>
                <a:gd name="connsiteY7" fmla="*/ 1929 h 89353"/>
                <a:gd name="connsiteX8" fmla="*/ 13511 w 50815"/>
                <a:gd name="connsiteY8" fmla="*/ 21857 h 89353"/>
                <a:gd name="connsiteX9" fmla="*/ 45025 w 50815"/>
                <a:gd name="connsiteY9" fmla="*/ 0 h 89353"/>
                <a:gd name="connsiteX10" fmla="*/ 50816 w 50815"/>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5" h="89353">
                  <a:moveTo>
                    <a:pt x="50816" y="0"/>
                  </a:moveTo>
                  <a:lnTo>
                    <a:pt x="50816" y="13499"/>
                  </a:lnTo>
                  <a:cubicBezTo>
                    <a:pt x="49530" y="13499"/>
                    <a:pt x="47601" y="12857"/>
                    <a:pt x="45025" y="12857"/>
                  </a:cubicBezTo>
                  <a:cubicBezTo>
                    <a:pt x="26375" y="12857"/>
                    <a:pt x="13511" y="25070"/>
                    <a:pt x="13511" y="47569"/>
                  </a:cubicBezTo>
                  <a:lnTo>
                    <a:pt x="13511" y="89354"/>
                  </a:lnTo>
                  <a:lnTo>
                    <a:pt x="0" y="89354"/>
                  </a:lnTo>
                  <a:lnTo>
                    <a:pt x="0" y="1929"/>
                  </a:lnTo>
                  <a:lnTo>
                    <a:pt x="13511" y="1929"/>
                  </a:lnTo>
                  <a:lnTo>
                    <a:pt x="13511" y="21857"/>
                  </a:lnTo>
                  <a:cubicBezTo>
                    <a:pt x="18655" y="8357"/>
                    <a:pt x="29589" y="0"/>
                    <a:pt x="45025" y="0"/>
                  </a:cubicBezTo>
                  <a:cubicBezTo>
                    <a:pt x="47601" y="0"/>
                    <a:pt x="49530" y="0"/>
                    <a:pt x="50816" y="0"/>
                  </a:cubicBezTo>
                  <a:close/>
                </a:path>
              </a:pathLst>
            </a:custGeom>
            <a:solidFill>
              <a:srgbClr val="000000"/>
            </a:solidFill>
            <a:ln w="4763" cap="flat">
              <a:noFill/>
              <a:prstDash val="solid"/>
              <a:miter/>
            </a:ln>
          </p:spPr>
          <p:txBody>
            <a:bodyPr rtlCol="0" anchor="ctr"/>
            <a:lstStyle/>
            <a:p>
              <a:endParaRPr lang="ru-RU"/>
            </a:p>
          </p:txBody>
        </p:sp>
        <p:sp>
          <p:nvSpPr>
            <p:cNvPr id="114" name="Полилиния: фигура 113">
              <a:extLst>
                <a:ext uri="{FF2B5EF4-FFF2-40B4-BE49-F238E27FC236}">
                  <a16:creationId xmlns:a16="http://schemas.microsoft.com/office/drawing/2014/main" id="{91920AF1-19D7-4C3D-A569-F85F11473BB5}"/>
                </a:ext>
              </a:extLst>
            </p:cNvPr>
            <p:cNvSpPr/>
            <p:nvPr/>
          </p:nvSpPr>
          <p:spPr>
            <a:xfrm>
              <a:off x="938693"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1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36" y="92568"/>
                    <a:pt x="0" y="72640"/>
                    <a:pt x="0" y="46284"/>
                  </a:cubicBezTo>
                  <a:cubicBezTo>
                    <a:pt x="0" y="19928"/>
                    <a:pt x="20579" y="0"/>
                    <a:pt x="45668" y="0"/>
                  </a:cubicBezTo>
                  <a:cubicBezTo>
                    <a:pt x="70752" y="0"/>
                    <a:pt x="91335" y="19285"/>
                    <a:pt x="91335" y="46284"/>
                  </a:cubicBezTo>
                  <a:close/>
                  <a:moveTo>
                    <a:pt x="12864" y="46284"/>
                  </a:moveTo>
                  <a:cubicBezTo>
                    <a:pt x="12864" y="65569"/>
                    <a:pt x="27013" y="79711"/>
                    <a:pt x="45025" y="79711"/>
                  </a:cubicBezTo>
                  <a:cubicBezTo>
                    <a:pt x="63032" y="79711"/>
                    <a:pt x="77181" y="65569"/>
                    <a:pt x="77181" y="46284"/>
                  </a:cubicBezTo>
                  <a:cubicBezTo>
                    <a:pt x="77181" y="26999"/>
                    <a:pt x="63032" y="12857"/>
                    <a:pt x="45025" y="12857"/>
                  </a:cubicBezTo>
                  <a:cubicBezTo>
                    <a:pt x="27656" y="12857"/>
                    <a:pt x="12864" y="26356"/>
                    <a:pt x="12864" y="46284"/>
                  </a:cubicBezTo>
                  <a:close/>
                </a:path>
              </a:pathLst>
            </a:custGeom>
            <a:solidFill>
              <a:srgbClr val="000000"/>
            </a:solidFill>
            <a:ln w="4763" cap="flat">
              <a:noFill/>
              <a:prstDash val="solid"/>
              <a:miter/>
            </a:ln>
          </p:spPr>
          <p:txBody>
            <a:bodyPr rtlCol="0" anchor="ctr"/>
            <a:lstStyle/>
            <a:p>
              <a:endParaRPr lang="ru-RU"/>
            </a:p>
          </p:txBody>
        </p:sp>
        <p:sp>
          <p:nvSpPr>
            <p:cNvPr id="115" name="Полилиния: фигура 114">
              <a:extLst>
                <a:ext uri="{FF2B5EF4-FFF2-40B4-BE49-F238E27FC236}">
                  <a16:creationId xmlns:a16="http://schemas.microsoft.com/office/drawing/2014/main" id="{D92C38CB-4B0D-49DE-8A5D-02D53ED96F11}"/>
                </a:ext>
              </a:extLst>
            </p:cNvPr>
            <p:cNvSpPr/>
            <p:nvPr/>
          </p:nvSpPr>
          <p:spPr>
            <a:xfrm>
              <a:off x="1046106" y="353838"/>
              <a:ext cx="76542" cy="90638"/>
            </a:xfrm>
            <a:custGeom>
              <a:avLst/>
              <a:gdLst>
                <a:gd name="connsiteX0" fmla="*/ 76543 w 76542"/>
                <a:gd name="connsiteY0" fmla="*/ 0 h 90638"/>
                <a:gd name="connsiteX1" fmla="*/ 76543 w 76542"/>
                <a:gd name="connsiteY1" fmla="*/ 88710 h 90638"/>
                <a:gd name="connsiteX2" fmla="*/ 63036 w 76542"/>
                <a:gd name="connsiteY2" fmla="*/ 88710 h 90638"/>
                <a:gd name="connsiteX3" fmla="*/ 63036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6 w 76542"/>
                <a:gd name="connsiteY10" fmla="*/ 45641 h 90638"/>
                <a:gd name="connsiteX11" fmla="*/ 63036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6" y="88710"/>
                  </a:lnTo>
                  <a:lnTo>
                    <a:pt x="63036" y="71354"/>
                  </a:lnTo>
                  <a:cubicBezTo>
                    <a:pt x="57245" y="82925"/>
                    <a:pt x="46954"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5" y="77782"/>
                    <a:pt x="63036" y="64926"/>
                    <a:pt x="63036" y="45641"/>
                  </a:cubicBezTo>
                  <a:lnTo>
                    <a:pt x="63036" y="0"/>
                  </a:lnTo>
                  <a:lnTo>
                    <a:pt x="76543" y="0"/>
                  </a:lnTo>
                  <a:close/>
                </a:path>
              </a:pathLst>
            </a:custGeom>
            <a:solidFill>
              <a:srgbClr val="000000"/>
            </a:solidFill>
            <a:ln w="4763" cap="flat">
              <a:noFill/>
              <a:prstDash val="solid"/>
              <a:miter/>
            </a:ln>
          </p:spPr>
          <p:txBody>
            <a:bodyPr rtlCol="0" anchor="ctr"/>
            <a:lstStyle/>
            <a:p>
              <a:endParaRPr lang="ru-RU"/>
            </a:p>
          </p:txBody>
        </p:sp>
        <p:sp>
          <p:nvSpPr>
            <p:cNvPr id="116" name="Полилиния: фигура 115">
              <a:extLst>
                <a:ext uri="{FF2B5EF4-FFF2-40B4-BE49-F238E27FC236}">
                  <a16:creationId xmlns:a16="http://schemas.microsoft.com/office/drawing/2014/main" id="{A09EF402-A6FE-4D68-92D3-4CA89CDE47E1}"/>
                </a:ext>
              </a:extLst>
            </p:cNvPr>
            <p:cNvSpPr/>
            <p:nvPr/>
          </p:nvSpPr>
          <p:spPr>
            <a:xfrm>
              <a:off x="1142590" y="351903"/>
              <a:ext cx="88763" cy="131137"/>
            </a:xfrm>
            <a:custGeom>
              <a:avLst/>
              <a:gdLst>
                <a:gd name="connsiteX0" fmla="*/ 88763 w 88763"/>
                <a:gd name="connsiteY0" fmla="*/ 46284 h 131137"/>
                <a:gd name="connsiteX1" fmla="*/ 46953 w 88763"/>
                <a:gd name="connsiteY1" fmla="*/ 92568 h 131137"/>
                <a:gd name="connsiteX2" fmla="*/ 12864 w 88763"/>
                <a:gd name="connsiteY2" fmla="*/ 72640 h 131137"/>
                <a:gd name="connsiteX3" fmla="*/ 12864 w 88763"/>
                <a:gd name="connsiteY3" fmla="*/ 131137 h 131137"/>
                <a:gd name="connsiteX4" fmla="*/ 0 w 88763"/>
                <a:gd name="connsiteY4" fmla="*/ 131137 h 131137"/>
                <a:gd name="connsiteX5" fmla="*/ 0 w 88763"/>
                <a:gd name="connsiteY5" fmla="*/ 1929 h 131137"/>
                <a:gd name="connsiteX6" fmla="*/ 13506 w 88763"/>
                <a:gd name="connsiteY6" fmla="*/ 1929 h 131137"/>
                <a:gd name="connsiteX7" fmla="*/ 13506 w 88763"/>
                <a:gd name="connsiteY7" fmla="*/ 19928 h 131137"/>
                <a:gd name="connsiteX8" fmla="*/ 47596 w 88763"/>
                <a:gd name="connsiteY8" fmla="*/ 0 h 131137"/>
                <a:gd name="connsiteX9" fmla="*/ 88763 w 88763"/>
                <a:gd name="connsiteY9" fmla="*/ 46284 h 131137"/>
                <a:gd name="connsiteX10" fmla="*/ 75257 w 88763"/>
                <a:gd name="connsiteY10" fmla="*/ 46284 h 131137"/>
                <a:gd name="connsiteX11" fmla="*/ 44382 w 88763"/>
                <a:gd name="connsiteY11" fmla="*/ 12857 h 131137"/>
                <a:gd name="connsiteX12" fmla="*/ 12221 w 88763"/>
                <a:gd name="connsiteY12" fmla="*/ 46284 h 131137"/>
                <a:gd name="connsiteX13" fmla="*/ 44382 w 88763"/>
                <a:gd name="connsiteY13" fmla="*/ 79711 h 131137"/>
                <a:gd name="connsiteX14" fmla="*/ 75257 w 88763"/>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63" h="131137">
                  <a:moveTo>
                    <a:pt x="88763" y="46284"/>
                  </a:moveTo>
                  <a:cubicBezTo>
                    <a:pt x="88763" y="73282"/>
                    <a:pt x="71395" y="92568"/>
                    <a:pt x="46953" y="92568"/>
                  </a:cubicBezTo>
                  <a:cubicBezTo>
                    <a:pt x="31518" y="92568"/>
                    <a:pt x="19941" y="84853"/>
                    <a:pt x="12864" y="72640"/>
                  </a:cubicBezTo>
                  <a:lnTo>
                    <a:pt x="12864" y="131137"/>
                  </a:lnTo>
                  <a:lnTo>
                    <a:pt x="0" y="131137"/>
                  </a:lnTo>
                  <a:lnTo>
                    <a:pt x="0" y="1929"/>
                  </a:lnTo>
                  <a:lnTo>
                    <a:pt x="13506" y="1929"/>
                  </a:lnTo>
                  <a:lnTo>
                    <a:pt x="13506" y="19928"/>
                  </a:lnTo>
                  <a:cubicBezTo>
                    <a:pt x="20583" y="7714"/>
                    <a:pt x="32161" y="0"/>
                    <a:pt x="47596" y="0"/>
                  </a:cubicBezTo>
                  <a:cubicBezTo>
                    <a:pt x="71395" y="0"/>
                    <a:pt x="88763" y="19285"/>
                    <a:pt x="88763" y="46284"/>
                  </a:cubicBezTo>
                  <a:close/>
                  <a:moveTo>
                    <a:pt x="75257" y="46284"/>
                  </a:moveTo>
                  <a:cubicBezTo>
                    <a:pt x="75257" y="26999"/>
                    <a:pt x="62394" y="12857"/>
                    <a:pt x="44382" y="12857"/>
                  </a:cubicBezTo>
                  <a:cubicBezTo>
                    <a:pt x="26370" y="12857"/>
                    <a:pt x="12221" y="26999"/>
                    <a:pt x="12221" y="46284"/>
                  </a:cubicBezTo>
                  <a:cubicBezTo>
                    <a:pt x="12221" y="65569"/>
                    <a:pt x="25727" y="79711"/>
                    <a:pt x="44382" y="79711"/>
                  </a:cubicBezTo>
                  <a:cubicBezTo>
                    <a:pt x="63036" y="79711"/>
                    <a:pt x="75257" y="65569"/>
                    <a:pt x="75257" y="46284"/>
                  </a:cubicBezTo>
                  <a:close/>
                </a:path>
              </a:pathLst>
            </a:custGeom>
            <a:solidFill>
              <a:srgbClr val="000000"/>
            </a:solidFill>
            <a:ln w="4763" cap="flat">
              <a:noFill/>
              <a:prstDash val="solid"/>
              <a:miter/>
            </a:ln>
          </p:spPr>
          <p:txBody>
            <a:bodyPr rtlCol="0" anchor="ctr"/>
            <a:lstStyle/>
            <a:p>
              <a:endParaRPr lang="ru-RU"/>
            </a:p>
          </p:txBody>
        </p:sp>
      </p:grpSp>
      <p:sp>
        <p:nvSpPr>
          <p:cNvPr id="117" name="Овал 116">
            <a:extLst>
              <a:ext uri="{FF2B5EF4-FFF2-40B4-BE49-F238E27FC236}">
                <a16:creationId xmlns:a16="http://schemas.microsoft.com/office/drawing/2014/main" id="{FDA03469-D384-4C83-8837-ABE2E47306D6}"/>
              </a:ext>
            </a:extLst>
          </p:cNvPr>
          <p:cNvSpPr/>
          <p:nvPr userDrawn="1"/>
        </p:nvSpPr>
        <p:spPr>
          <a:xfrm>
            <a:off x="11668125" y="238125"/>
            <a:ext cx="285750" cy="285750"/>
          </a:xfrm>
          <a:prstGeom prst="ellipse">
            <a:avLst/>
          </a:prstGeom>
          <a:solidFill>
            <a:srgbClr val="5FAF2D"/>
          </a:solidFill>
          <a:ln w="4763" cap="flat">
            <a:noFill/>
            <a:prstDash val="solid"/>
            <a:miter/>
          </a:ln>
        </p:spPr>
        <p:txBody>
          <a:bodyPr rtlCol="0" anchor="ctr"/>
          <a:lstStyle/>
          <a:p>
            <a:endParaRPr lang="ru-RU"/>
          </a:p>
        </p:txBody>
      </p:sp>
      <p:sp>
        <p:nvSpPr>
          <p:cNvPr id="118" name="Номер слайда 6">
            <a:extLst>
              <a:ext uri="{FF2B5EF4-FFF2-40B4-BE49-F238E27FC236}">
                <a16:creationId xmlns:a16="http://schemas.microsoft.com/office/drawing/2014/main" id="{7219D913-2A33-4B2C-980F-CD9B7EFA809C}"/>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
        <p:nvSpPr>
          <p:cNvPr id="119" name="Полилиния: фигура 118">
            <a:extLst>
              <a:ext uri="{FF2B5EF4-FFF2-40B4-BE49-F238E27FC236}">
                <a16:creationId xmlns:a16="http://schemas.microsoft.com/office/drawing/2014/main" id="{33D42299-1CF1-4ADE-995A-3A64FA537244}"/>
              </a:ext>
            </a:extLst>
          </p:cNvPr>
          <p:cNvSpPr/>
          <p:nvPr userDrawn="1"/>
        </p:nvSpPr>
        <p:spPr>
          <a:xfrm>
            <a:off x="7858125" y="1340644"/>
            <a:ext cx="3905250" cy="4762"/>
          </a:xfrm>
          <a:custGeom>
            <a:avLst/>
            <a:gdLst>
              <a:gd name="connsiteX0" fmla="*/ 3905250 w 3905250"/>
              <a:gd name="connsiteY0" fmla="*/ 0 h 4762"/>
              <a:gd name="connsiteX1" fmla="*/ 0 w 3905250"/>
              <a:gd name="connsiteY1" fmla="*/ 0 h 4762"/>
            </a:gdLst>
            <a:ahLst/>
            <a:cxnLst>
              <a:cxn ang="0">
                <a:pos x="connsiteX0" y="connsiteY0"/>
              </a:cxn>
              <a:cxn ang="0">
                <a:pos x="connsiteX1" y="connsiteY1"/>
              </a:cxn>
            </a:cxnLst>
            <a:rect l="l" t="t" r="r" b="b"/>
            <a:pathLst>
              <a:path w="3905250" h="4762">
                <a:moveTo>
                  <a:pt x="3905250" y="0"/>
                </a:moveTo>
                <a:lnTo>
                  <a:pt x="0" y="0"/>
                </a:lnTo>
              </a:path>
            </a:pathLst>
          </a:custGeom>
          <a:ln w="4763" cap="flat">
            <a:solidFill>
              <a:srgbClr val="B4BBC5"/>
            </a:solidFill>
            <a:prstDash val="solid"/>
            <a:miter/>
          </a:ln>
        </p:spPr>
        <p:txBody>
          <a:bodyPr rtlCol="0" anchor="ctr"/>
          <a:lstStyle/>
          <a:p>
            <a:endParaRPr lang="ru-RU"/>
          </a:p>
        </p:txBody>
      </p:sp>
      <p:sp>
        <p:nvSpPr>
          <p:cNvPr id="120" name="Полилиния: фигура 119">
            <a:extLst>
              <a:ext uri="{FF2B5EF4-FFF2-40B4-BE49-F238E27FC236}">
                <a16:creationId xmlns:a16="http://schemas.microsoft.com/office/drawing/2014/main" id="{038B46EA-82E7-4B75-B1E9-13F544C58761}"/>
              </a:ext>
            </a:extLst>
          </p:cNvPr>
          <p:cNvSpPr/>
          <p:nvPr userDrawn="1"/>
        </p:nvSpPr>
        <p:spPr>
          <a:xfrm>
            <a:off x="7858125" y="1931194"/>
            <a:ext cx="3905250" cy="4762"/>
          </a:xfrm>
          <a:custGeom>
            <a:avLst/>
            <a:gdLst>
              <a:gd name="connsiteX0" fmla="*/ 3905250 w 3905250"/>
              <a:gd name="connsiteY0" fmla="*/ 0 h 4762"/>
              <a:gd name="connsiteX1" fmla="*/ 0 w 3905250"/>
              <a:gd name="connsiteY1" fmla="*/ 0 h 4762"/>
            </a:gdLst>
            <a:ahLst/>
            <a:cxnLst>
              <a:cxn ang="0">
                <a:pos x="connsiteX0" y="connsiteY0"/>
              </a:cxn>
              <a:cxn ang="0">
                <a:pos x="connsiteX1" y="connsiteY1"/>
              </a:cxn>
            </a:cxnLst>
            <a:rect l="l" t="t" r="r" b="b"/>
            <a:pathLst>
              <a:path w="3905250" h="4762">
                <a:moveTo>
                  <a:pt x="3905250" y="0"/>
                </a:moveTo>
                <a:lnTo>
                  <a:pt x="0" y="0"/>
                </a:lnTo>
              </a:path>
            </a:pathLst>
          </a:custGeom>
          <a:ln w="4763" cap="flat">
            <a:solidFill>
              <a:srgbClr val="B4BBC5"/>
            </a:solidFill>
            <a:prstDash val="solid"/>
            <a:miter/>
          </a:ln>
        </p:spPr>
        <p:txBody>
          <a:bodyPr rtlCol="0" anchor="ctr"/>
          <a:lstStyle/>
          <a:p>
            <a:endParaRPr lang="ru-RU"/>
          </a:p>
        </p:txBody>
      </p:sp>
      <p:sp>
        <p:nvSpPr>
          <p:cNvPr id="121" name="Полилиния: фигура 120">
            <a:extLst>
              <a:ext uri="{FF2B5EF4-FFF2-40B4-BE49-F238E27FC236}">
                <a16:creationId xmlns:a16="http://schemas.microsoft.com/office/drawing/2014/main" id="{6326D28B-ABDF-4863-99E8-9A31659BFADF}"/>
              </a:ext>
            </a:extLst>
          </p:cNvPr>
          <p:cNvSpPr/>
          <p:nvPr userDrawn="1"/>
        </p:nvSpPr>
        <p:spPr>
          <a:xfrm>
            <a:off x="7858125" y="2369344"/>
            <a:ext cx="3905250" cy="4762"/>
          </a:xfrm>
          <a:custGeom>
            <a:avLst/>
            <a:gdLst>
              <a:gd name="connsiteX0" fmla="*/ 3905250 w 3905250"/>
              <a:gd name="connsiteY0" fmla="*/ 0 h 4762"/>
              <a:gd name="connsiteX1" fmla="*/ 0 w 3905250"/>
              <a:gd name="connsiteY1" fmla="*/ 0 h 4762"/>
            </a:gdLst>
            <a:ahLst/>
            <a:cxnLst>
              <a:cxn ang="0">
                <a:pos x="connsiteX0" y="connsiteY0"/>
              </a:cxn>
              <a:cxn ang="0">
                <a:pos x="connsiteX1" y="connsiteY1"/>
              </a:cxn>
            </a:cxnLst>
            <a:rect l="l" t="t" r="r" b="b"/>
            <a:pathLst>
              <a:path w="3905250" h="4762">
                <a:moveTo>
                  <a:pt x="3905250" y="0"/>
                </a:moveTo>
                <a:lnTo>
                  <a:pt x="0" y="0"/>
                </a:lnTo>
              </a:path>
            </a:pathLst>
          </a:custGeom>
          <a:ln w="4763" cap="flat">
            <a:solidFill>
              <a:srgbClr val="B4BBC5"/>
            </a:solidFill>
            <a:prstDash val="solid"/>
            <a:miter/>
          </a:ln>
        </p:spPr>
        <p:txBody>
          <a:bodyPr rtlCol="0" anchor="ctr"/>
          <a:lstStyle/>
          <a:p>
            <a:endParaRPr lang="ru-RU"/>
          </a:p>
        </p:txBody>
      </p:sp>
      <p:sp>
        <p:nvSpPr>
          <p:cNvPr id="122" name="Полилиния: фигура 121">
            <a:extLst>
              <a:ext uri="{FF2B5EF4-FFF2-40B4-BE49-F238E27FC236}">
                <a16:creationId xmlns:a16="http://schemas.microsoft.com/office/drawing/2014/main" id="{631FCCA9-48EA-40FF-A21F-FAC5E2BB70E7}"/>
              </a:ext>
            </a:extLst>
          </p:cNvPr>
          <p:cNvSpPr/>
          <p:nvPr userDrawn="1"/>
        </p:nvSpPr>
        <p:spPr>
          <a:xfrm>
            <a:off x="7858125" y="2807494"/>
            <a:ext cx="3905250" cy="4762"/>
          </a:xfrm>
          <a:custGeom>
            <a:avLst/>
            <a:gdLst>
              <a:gd name="connsiteX0" fmla="*/ 3905250 w 3905250"/>
              <a:gd name="connsiteY0" fmla="*/ 0 h 4762"/>
              <a:gd name="connsiteX1" fmla="*/ 0 w 3905250"/>
              <a:gd name="connsiteY1" fmla="*/ 0 h 4762"/>
            </a:gdLst>
            <a:ahLst/>
            <a:cxnLst>
              <a:cxn ang="0">
                <a:pos x="connsiteX0" y="connsiteY0"/>
              </a:cxn>
              <a:cxn ang="0">
                <a:pos x="connsiteX1" y="connsiteY1"/>
              </a:cxn>
            </a:cxnLst>
            <a:rect l="l" t="t" r="r" b="b"/>
            <a:pathLst>
              <a:path w="3905250" h="4762">
                <a:moveTo>
                  <a:pt x="3905250" y="0"/>
                </a:moveTo>
                <a:lnTo>
                  <a:pt x="0" y="0"/>
                </a:lnTo>
              </a:path>
            </a:pathLst>
          </a:custGeom>
          <a:ln w="4763" cap="flat">
            <a:solidFill>
              <a:srgbClr val="B4BBC5"/>
            </a:solidFill>
            <a:prstDash val="solid"/>
            <a:miter/>
          </a:ln>
        </p:spPr>
        <p:txBody>
          <a:bodyPr rtlCol="0" anchor="ctr"/>
          <a:lstStyle/>
          <a:p>
            <a:endParaRPr lang="ru-RU"/>
          </a:p>
        </p:txBody>
      </p:sp>
      <p:sp>
        <p:nvSpPr>
          <p:cNvPr id="123" name="Полилиния: фигура 122">
            <a:extLst>
              <a:ext uri="{FF2B5EF4-FFF2-40B4-BE49-F238E27FC236}">
                <a16:creationId xmlns:a16="http://schemas.microsoft.com/office/drawing/2014/main" id="{5F998C25-5DC0-4D50-B89C-74A918A9583D}"/>
              </a:ext>
            </a:extLst>
          </p:cNvPr>
          <p:cNvSpPr/>
          <p:nvPr userDrawn="1"/>
        </p:nvSpPr>
        <p:spPr>
          <a:xfrm>
            <a:off x="7858125" y="3245644"/>
            <a:ext cx="3905250" cy="4762"/>
          </a:xfrm>
          <a:custGeom>
            <a:avLst/>
            <a:gdLst>
              <a:gd name="connsiteX0" fmla="*/ 3905250 w 3905250"/>
              <a:gd name="connsiteY0" fmla="*/ 0 h 4762"/>
              <a:gd name="connsiteX1" fmla="*/ 0 w 3905250"/>
              <a:gd name="connsiteY1" fmla="*/ 0 h 4762"/>
            </a:gdLst>
            <a:ahLst/>
            <a:cxnLst>
              <a:cxn ang="0">
                <a:pos x="connsiteX0" y="connsiteY0"/>
              </a:cxn>
              <a:cxn ang="0">
                <a:pos x="connsiteX1" y="connsiteY1"/>
              </a:cxn>
            </a:cxnLst>
            <a:rect l="l" t="t" r="r" b="b"/>
            <a:pathLst>
              <a:path w="3905250" h="4762">
                <a:moveTo>
                  <a:pt x="3905250" y="0"/>
                </a:moveTo>
                <a:lnTo>
                  <a:pt x="0" y="0"/>
                </a:lnTo>
              </a:path>
            </a:pathLst>
          </a:custGeom>
          <a:ln w="4763" cap="flat">
            <a:solidFill>
              <a:srgbClr val="B4BBC5"/>
            </a:solidFill>
            <a:prstDash val="solid"/>
            <a:miter/>
          </a:ln>
        </p:spPr>
        <p:txBody>
          <a:bodyPr rtlCol="0" anchor="ctr"/>
          <a:lstStyle/>
          <a:p>
            <a:endParaRPr lang="ru-RU"/>
          </a:p>
        </p:txBody>
      </p:sp>
      <p:sp>
        <p:nvSpPr>
          <p:cNvPr id="124" name="Полилиния: фигура 123">
            <a:extLst>
              <a:ext uri="{FF2B5EF4-FFF2-40B4-BE49-F238E27FC236}">
                <a16:creationId xmlns:a16="http://schemas.microsoft.com/office/drawing/2014/main" id="{1C9A4FAB-4905-4BD2-ABE5-96411EFC3B29}"/>
              </a:ext>
            </a:extLst>
          </p:cNvPr>
          <p:cNvSpPr/>
          <p:nvPr userDrawn="1"/>
        </p:nvSpPr>
        <p:spPr>
          <a:xfrm>
            <a:off x="7858125" y="3683794"/>
            <a:ext cx="3905250" cy="4762"/>
          </a:xfrm>
          <a:custGeom>
            <a:avLst/>
            <a:gdLst>
              <a:gd name="connsiteX0" fmla="*/ 3905250 w 3905250"/>
              <a:gd name="connsiteY0" fmla="*/ 0 h 4762"/>
              <a:gd name="connsiteX1" fmla="*/ 0 w 3905250"/>
              <a:gd name="connsiteY1" fmla="*/ 0 h 4762"/>
            </a:gdLst>
            <a:ahLst/>
            <a:cxnLst>
              <a:cxn ang="0">
                <a:pos x="connsiteX0" y="connsiteY0"/>
              </a:cxn>
              <a:cxn ang="0">
                <a:pos x="connsiteX1" y="connsiteY1"/>
              </a:cxn>
            </a:cxnLst>
            <a:rect l="l" t="t" r="r" b="b"/>
            <a:pathLst>
              <a:path w="3905250" h="4762">
                <a:moveTo>
                  <a:pt x="3905250" y="0"/>
                </a:moveTo>
                <a:lnTo>
                  <a:pt x="0" y="0"/>
                </a:lnTo>
              </a:path>
            </a:pathLst>
          </a:custGeom>
          <a:ln w="4763" cap="flat">
            <a:solidFill>
              <a:srgbClr val="B4BBC5"/>
            </a:solidFill>
            <a:prstDash val="solid"/>
            <a:miter/>
          </a:ln>
        </p:spPr>
        <p:txBody>
          <a:bodyPr rtlCol="0" anchor="ctr"/>
          <a:lstStyle/>
          <a:p>
            <a:endParaRPr lang="ru-RU"/>
          </a:p>
        </p:txBody>
      </p:sp>
      <p:sp>
        <p:nvSpPr>
          <p:cNvPr id="125" name="Полилиния: фигура 124">
            <a:extLst>
              <a:ext uri="{FF2B5EF4-FFF2-40B4-BE49-F238E27FC236}">
                <a16:creationId xmlns:a16="http://schemas.microsoft.com/office/drawing/2014/main" id="{6CBC8580-0A4D-49E9-B015-A958F3A76BDE}"/>
              </a:ext>
            </a:extLst>
          </p:cNvPr>
          <p:cNvSpPr/>
          <p:nvPr userDrawn="1"/>
        </p:nvSpPr>
        <p:spPr>
          <a:xfrm>
            <a:off x="7858125" y="4121944"/>
            <a:ext cx="3905250" cy="4762"/>
          </a:xfrm>
          <a:custGeom>
            <a:avLst/>
            <a:gdLst>
              <a:gd name="connsiteX0" fmla="*/ 3905250 w 3905250"/>
              <a:gd name="connsiteY0" fmla="*/ 0 h 4762"/>
              <a:gd name="connsiteX1" fmla="*/ 0 w 3905250"/>
              <a:gd name="connsiteY1" fmla="*/ 0 h 4762"/>
            </a:gdLst>
            <a:ahLst/>
            <a:cxnLst>
              <a:cxn ang="0">
                <a:pos x="connsiteX0" y="connsiteY0"/>
              </a:cxn>
              <a:cxn ang="0">
                <a:pos x="connsiteX1" y="connsiteY1"/>
              </a:cxn>
            </a:cxnLst>
            <a:rect l="l" t="t" r="r" b="b"/>
            <a:pathLst>
              <a:path w="3905250" h="4762">
                <a:moveTo>
                  <a:pt x="3905250" y="0"/>
                </a:moveTo>
                <a:lnTo>
                  <a:pt x="0" y="0"/>
                </a:lnTo>
              </a:path>
            </a:pathLst>
          </a:custGeom>
          <a:ln w="4763" cap="flat">
            <a:solidFill>
              <a:srgbClr val="B4BBC5"/>
            </a:solidFill>
            <a:prstDash val="solid"/>
            <a:miter/>
          </a:ln>
        </p:spPr>
        <p:txBody>
          <a:bodyPr rtlCol="0" anchor="ctr"/>
          <a:lstStyle/>
          <a:p>
            <a:endParaRPr lang="ru-RU"/>
          </a:p>
        </p:txBody>
      </p:sp>
      <p:sp>
        <p:nvSpPr>
          <p:cNvPr id="126" name="Полилиния: фигура 125">
            <a:extLst>
              <a:ext uri="{FF2B5EF4-FFF2-40B4-BE49-F238E27FC236}">
                <a16:creationId xmlns:a16="http://schemas.microsoft.com/office/drawing/2014/main" id="{C349CE77-079D-4E72-8232-9128014E8878}"/>
              </a:ext>
            </a:extLst>
          </p:cNvPr>
          <p:cNvSpPr/>
          <p:nvPr userDrawn="1"/>
        </p:nvSpPr>
        <p:spPr>
          <a:xfrm>
            <a:off x="7858125" y="4560094"/>
            <a:ext cx="3905250" cy="4762"/>
          </a:xfrm>
          <a:custGeom>
            <a:avLst/>
            <a:gdLst>
              <a:gd name="connsiteX0" fmla="*/ 3905250 w 3905250"/>
              <a:gd name="connsiteY0" fmla="*/ 0 h 4762"/>
              <a:gd name="connsiteX1" fmla="*/ 0 w 3905250"/>
              <a:gd name="connsiteY1" fmla="*/ 0 h 4762"/>
            </a:gdLst>
            <a:ahLst/>
            <a:cxnLst>
              <a:cxn ang="0">
                <a:pos x="connsiteX0" y="connsiteY0"/>
              </a:cxn>
              <a:cxn ang="0">
                <a:pos x="connsiteX1" y="connsiteY1"/>
              </a:cxn>
            </a:cxnLst>
            <a:rect l="l" t="t" r="r" b="b"/>
            <a:pathLst>
              <a:path w="3905250" h="4762">
                <a:moveTo>
                  <a:pt x="3905250" y="0"/>
                </a:moveTo>
                <a:lnTo>
                  <a:pt x="0" y="0"/>
                </a:lnTo>
              </a:path>
            </a:pathLst>
          </a:custGeom>
          <a:ln w="4763" cap="flat">
            <a:solidFill>
              <a:srgbClr val="B4BBC5"/>
            </a:solidFill>
            <a:prstDash val="solid"/>
            <a:miter/>
          </a:ln>
        </p:spPr>
        <p:txBody>
          <a:bodyPr rtlCol="0" anchor="ctr"/>
          <a:lstStyle/>
          <a:p>
            <a:endParaRPr lang="ru-RU"/>
          </a:p>
        </p:txBody>
      </p:sp>
      <p:sp>
        <p:nvSpPr>
          <p:cNvPr id="127" name="Полилиния: фигура 126">
            <a:extLst>
              <a:ext uri="{FF2B5EF4-FFF2-40B4-BE49-F238E27FC236}">
                <a16:creationId xmlns:a16="http://schemas.microsoft.com/office/drawing/2014/main" id="{2D8EAE91-0F1C-4D8F-8643-71B5DE9A6C8F}"/>
              </a:ext>
            </a:extLst>
          </p:cNvPr>
          <p:cNvSpPr/>
          <p:nvPr userDrawn="1"/>
        </p:nvSpPr>
        <p:spPr>
          <a:xfrm>
            <a:off x="7858125" y="5798344"/>
            <a:ext cx="3905250" cy="4762"/>
          </a:xfrm>
          <a:custGeom>
            <a:avLst/>
            <a:gdLst>
              <a:gd name="connsiteX0" fmla="*/ 3905250 w 3905250"/>
              <a:gd name="connsiteY0" fmla="*/ 0 h 4762"/>
              <a:gd name="connsiteX1" fmla="*/ 0 w 3905250"/>
              <a:gd name="connsiteY1" fmla="*/ 0 h 4762"/>
            </a:gdLst>
            <a:ahLst/>
            <a:cxnLst>
              <a:cxn ang="0">
                <a:pos x="connsiteX0" y="connsiteY0"/>
              </a:cxn>
              <a:cxn ang="0">
                <a:pos x="connsiteX1" y="connsiteY1"/>
              </a:cxn>
            </a:cxnLst>
            <a:rect l="l" t="t" r="r" b="b"/>
            <a:pathLst>
              <a:path w="3905250" h="4762">
                <a:moveTo>
                  <a:pt x="3905250" y="0"/>
                </a:moveTo>
                <a:lnTo>
                  <a:pt x="0" y="0"/>
                </a:lnTo>
              </a:path>
            </a:pathLst>
          </a:custGeom>
          <a:ln w="4763" cap="flat">
            <a:solidFill>
              <a:srgbClr val="B4BBC5"/>
            </a:solidFill>
            <a:prstDash val="solid"/>
            <a:miter/>
          </a:ln>
        </p:spPr>
        <p:txBody>
          <a:bodyPr rtlCol="0" anchor="ctr"/>
          <a:lstStyle/>
          <a:p>
            <a:endParaRPr lang="ru-RU"/>
          </a:p>
        </p:txBody>
      </p:sp>
      <p:sp>
        <p:nvSpPr>
          <p:cNvPr id="128" name="Object 3" descr="preencoded.png">
            <a:extLst>
              <a:ext uri="{FF2B5EF4-FFF2-40B4-BE49-F238E27FC236}">
                <a16:creationId xmlns:a16="http://schemas.microsoft.com/office/drawing/2014/main" id="{31BF71B1-6EAC-420A-ACFF-2BFBECBA9662}"/>
              </a:ext>
            </a:extLst>
          </p:cNvPr>
          <p:cNvSpPr/>
          <p:nvPr userDrawn="1"/>
        </p:nvSpPr>
        <p:spPr>
          <a:xfrm>
            <a:off x="7858125" y="857250"/>
            <a:ext cx="3905250" cy="4762"/>
          </a:xfrm>
          <a:custGeom>
            <a:avLst/>
            <a:gdLst>
              <a:gd name="connsiteX0" fmla="*/ 0 w 3905250"/>
              <a:gd name="connsiteY0" fmla="*/ 0 h 4762"/>
              <a:gd name="connsiteX1" fmla="*/ 3905250 w 3905250"/>
              <a:gd name="connsiteY1" fmla="*/ 0 h 4762"/>
              <a:gd name="connsiteX2" fmla="*/ 3905250 w 3905250"/>
              <a:gd name="connsiteY2" fmla="*/ 4763 h 4762"/>
              <a:gd name="connsiteX3" fmla="*/ 0 w 3905250"/>
              <a:gd name="connsiteY3" fmla="*/ 4763 h 4762"/>
            </a:gdLst>
            <a:ahLst/>
            <a:cxnLst>
              <a:cxn ang="0">
                <a:pos x="connsiteX0" y="connsiteY0"/>
              </a:cxn>
              <a:cxn ang="0">
                <a:pos x="connsiteX1" y="connsiteY1"/>
              </a:cxn>
              <a:cxn ang="0">
                <a:pos x="connsiteX2" y="connsiteY2"/>
              </a:cxn>
              <a:cxn ang="0">
                <a:pos x="connsiteX3" y="connsiteY3"/>
              </a:cxn>
            </a:cxnLst>
            <a:rect l="l" t="t" r="r" b="b"/>
            <a:pathLst>
              <a:path w="3905250" h="4762">
                <a:moveTo>
                  <a:pt x="0" y="0"/>
                </a:moveTo>
                <a:lnTo>
                  <a:pt x="3905250" y="0"/>
                </a:lnTo>
                <a:lnTo>
                  <a:pt x="3905250" y="4763"/>
                </a:lnTo>
                <a:lnTo>
                  <a:pt x="0" y="4763"/>
                </a:lnTo>
                <a:close/>
              </a:path>
            </a:pathLst>
          </a:custGeom>
          <a:solidFill>
            <a:srgbClr val="50565E"/>
          </a:solidFill>
          <a:ln w="4763" cap="flat">
            <a:noFill/>
            <a:prstDash val="solid"/>
            <a:miter/>
          </a:ln>
        </p:spPr>
        <p:txBody>
          <a:bodyPr rtlCol="0" anchor="ctr"/>
          <a:lstStyle/>
          <a:p>
            <a:endParaRPr lang="ru-RU"/>
          </a:p>
        </p:txBody>
      </p:sp>
      <p:sp>
        <p:nvSpPr>
          <p:cNvPr id="88" name="Рисунок 87">
            <a:extLst>
              <a:ext uri="{FF2B5EF4-FFF2-40B4-BE49-F238E27FC236}">
                <a16:creationId xmlns:a16="http://schemas.microsoft.com/office/drawing/2014/main" id="{F5D1F81E-C890-412D-A9AE-EB81F274A412}"/>
              </a:ext>
            </a:extLst>
          </p:cNvPr>
          <p:cNvSpPr>
            <a:spLocks noGrp="1"/>
          </p:cNvSpPr>
          <p:nvPr>
            <p:ph type="pic" sz="quarter" idx="67" hasCustomPrompt="1"/>
          </p:nvPr>
        </p:nvSpPr>
        <p:spPr>
          <a:xfrm>
            <a:off x="528221" y="4243213"/>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bg1"/>
          </a:solidFill>
        </p:spPr>
        <p:txBody>
          <a:bodyPr wrap="square">
            <a:noAutofit/>
          </a:bodyPr>
          <a:lstStyle>
            <a:lvl1pPr marL="0" indent="0" algn="ctr">
              <a:buNone/>
              <a:defRPr sz="800"/>
            </a:lvl1pPr>
          </a:lstStyle>
          <a:p>
            <a:r>
              <a:rPr lang="en-US"/>
              <a:t>ico</a:t>
            </a:r>
            <a:endParaRPr lang="ru-RU" dirty="0"/>
          </a:p>
        </p:txBody>
      </p:sp>
      <p:sp>
        <p:nvSpPr>
          <p:cNvPr id="129" name="Рисунок 128">
            <a:extLst>
              <a:ext uri="{FF2B5EF4-FFF2-40B4-BE49-F238E27FC236}">
                <a16:creationId xmlns:a16="http://schemas.microsoft.com/office/drawing/2014/main" id="{859275BE-1B6D-4467-89BD-68F65DA6645A}"/>
              </a:ext>
            </a:extLst>
          </p:cNvPr>
          <p:cNvSpPr>
            <a:spLocks noGrp="1"/>
          </p:cNvSpPr>
          <p:nvPr>
            <p:ph type="pic" sz="quarter" idx="68" hasCustomPrompt="1"/>
          </p:nvPr>
        </p:nvSpPr>
        <p:spPr>
          <a:xfrm>
            <a:off x="1928645" y="4243213"/>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bg1"/>
          </a:solidFill>
        </p:spPr>
        <p:txBody>
          <a:bodyPr wrap="square">
            <a:noAutofit/>
          </a:bodyPr>
          <a:lstStyle>
            <a:lvl1pPr marL="0" indent="0" algn="ctr">
              <a:buNone/>
              <a:defRPr sz="800"/>
            </a:lvl1pPr>
          </a:lstStyle>
          <a:p>
            <a:r>
              <a:rPr lang="en-US"/>
              <a:t>ico</a:t>
            </a:r>
            <a:endParaRPr lang="ru-RU" dirty="0"/>
          </a:p>
        </p:txBody>
      </p:sp>
      <p:sp>
        <p:nvSpPr>
          <p:cNvPr id="130" name="Рисунок 129">
            <a:extLst>
              <a:ext uri="{FF2B5EF4-FFF2-40B4-BE49-F238E27FC236}">
                <a16:creationId xmlns:a16="http://schemas.microsoft.com/office/drawing/2014/main" id="{42A99562-5EA1-43FA-9DDA-A7FD50B9E297}"/>
              </a:ext>
            </a:extLst>
          </p:cNvPr>
          <p:cNvSpPr>
            <a:spLocks noGrp="1"/>
          </p:cNvSpPr>
          <p:nvPr>
            <p:ph type="pic" sz="quarter" idx="69" hasCustomPrompt="1"/>
          </p:nvPr>
        </p:nvSpPr>
        <p:spPr>
          <a:xfrm>
            <a:off x="3338345" y="4243213"/>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bg1"/>
          </a:solidFill>
        </p:spPr>
        <p:txBody>
          <a:bodyPr wrap="square">
            <a:noAutofit/>
          </a:bodyPr>
          <a:lstStyle>
            <a:lvl1pPr marL="0" indent="0" algn="ctr">
              <a:buNone/>
              <a:defRPr sz="800"/>
            </a:lvl1pPr>
          </a:lstStyle>
          <a:p>
            <a:r>
              <a:rPr lang="en-US"/>
              <a:t>ico</a:t>
            </a:r>
            <a:endParaRPr lang="ru-RU" dirty="0"/>
          </a:p>
        </p:txBody>
      </p:sp>
      <p:sp>
        <p:nvSpPr>
          <p:cNvPr id="131" name="Рисунок 130">
            <a:extLst>
              <a:ext uri="{FF2B5EF4-FFF2-40B4-BE49-F238E27FC236}">
                <a16:creationId xmlns:a16="http://schemas.microsoft.com/office/drawing/2014/main" id="{3542D3E7-FB60-4D32-8057-F406460ADF51}"/>
              </a:ext>
            </a:extLst>
          </p:cNvPr>
          <p:cNvSpPr>
            <a:spLocks noGrp="1"/>
          </p:cNvSpPr>
          <p:nvPr>
            <p:ph type="pic" sz="quarter" idx="70" hasCustomPrompt="1"/>
          </p:nvPr>
        </p:nvSpPr>
        <p:spPr>
          <a:xfrm>
            <a:off x="4740901" y="4243213"/>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bg1"/>
          </a:solidFill>
        </p:spPr>
        <p:txBody>
          <a:bodyPr wrap="square">
            <a:noAutofit/>
          </a:bodyPr>
          <a:lstStyle>
            <a:lvl1pPr marL="0" indent="0" algn="ctr">
              <a:buNone/>
              <a:defRPr sz="800"/>
            </a:lvl1pPr>
          </a:lstStyle>
          <a:p>
            <a:r>
              <a:rPr lang="en-US"/>
              <a:t>ico</a:t>
            </a:r>
            <a:endParaRPr lang="ru-RU" dirty="0"/>
          </a:p>
        </p:txBody>
      </p:sp>
      <p:sp>
        <p:nvSpPr>
          <p:cNvPr id="132" name="Рисунок 131">
            <a:extLst>
              <a:ext uri="{FF2B5EF4-FFF2-40B4-BE49-F238E27FC236}">
                <a16:creationId xmlns:a16="http://schemas.microsoft.com/office/drawing/2014/main" id="{61098895-1BD6-457A-8267-2AB5D3090DC3}"/>
              </a:ext>
            </a:extLst>
          </p:cNvPr>
          <p:cNvSpPr>
            <a:spLocks noGrp="1"/>
          </p:cNvSpPr>
          <p:nvPr>
            <p:ph type="pic" sz="quarter" idx="71" hasCustomPrompt="1"/>
          </p:nvPr>
        </p:nvSpPr>
        <p:spPr>
          <a:xfrm>
            <a:off x="6164642" y="4243213"/>
            <a:ext cx="390860" cy="390860"/>
          </a:xfrm>
          <a:custGeom>
            <a:avLst/>
            <a:gdLst>
              <a:gd name="connsiteX0" fmla="*/ 0 w 390860"/>
              <a:gd name="connsiteY0" fmla="*/ 0 h 390860"/>
              <a:gd name="connsiteX1" fmla="*/ 390860 w 390860"/>
              <a:gd name="connsiteY1" fmla="*/ 0 h 390860"/>
              <a:gd name="connsiteX2" fmla="*/ 390860 w 390860"/>
              <a:gd name="connsiteY2" fmla="*/ 390860 h 390860"/>
              <a:gd name="connsiteX3" fmla="*/ 0 w 390860"/>
              <a:gd name="connsiteY3" fmla="*/ 390860 h 390860"/>
            </a:gdLst>
            <a:ahLst/>
            <a:cxnLst>
              <a:cxn ang="0">
                <a:pos x="connsiteX0" y="connsiteY0"/>
              </a:cxn>
              <a:cxn ang="0">
                <a:pos x="connsiteX1" y="connsiteY1"/>
              </a:cxn>
              <a:cxn ang="0">
                <a:pos x="connsiteX2" y="connsiteY2"/>
              </a:cxn>
              <a:cxn ang="0">
                <a:pos x="connsiteX3" y="connsiteY3"/>
              </a:cxn>
            </a:cxnLst>
            <a:rect l="l" t="t" r="r" b="b"/>
            <a:pathLst>
              <a:path w="390860" h="390860">
                <a:moveTo>
                  <a:pt x="0" y="0"/>
                </a:moveTo>
                <a:lnTo>
                  <a:pt x="390860" y="0"/>
                </a:lnTo>
                <a:lnTo>
                  <a:pt x="390860" y="390860"/>
                </a:lnTo>
                <a:lnTo>
                  <a:pt x="0" y="390860"/>
                </a:lnTo>
                <a:close/>
              </a:path>
            </a:pathLst>
          </a:custGeom>
          <a:solidFill>
            <a:schemeClr val="bg1"/>
          </a:solidFill>
        </p:spPr>
        <p:txBody>
          <a:bodyPr wrap="square">
            <a:noAutofit/>
          </a:bodyPr>
          <a:lstStyle>
            <a:lvl1pPr marL="0" indent="0" algn="ctr">
              <a:buNone/>
              <a:defRPr sz="800"/>
            </a:lvl1pPr>
          </a:lstStyle>
          <a:p>
            <a:r>
              <a:rPr lang="en-US"/>
              <a:t>ico</a:t>
            </a:r>
            <a:endParaRPr lang="ru-RU" dirty="0"/>
          </a:p>
        </p:txBody>
      </p:sp>
    </p:spTree>
    <p:extLst>
      <p:ext uri="{BB962C8B-B14F-4D97-AF65-F5344CB8AC3E}">
        <p14:creationId xmlns:p14="http://schemas.microsoft.com/office/powerpoint/2010/main" val="454283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Empt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161791"/>
      </p:ext>
    </p:extLst>
  </p:cSld>
  <p:clrMapOvr>
    <a:masterClrMapping/>
  </p:clrMapOvr>
  <p:extLst>
    <p:ext uri="{DCECCB84-F9BA-43D5-87BE-67443E8EF086}">
      <p15:sldGuideLst xmlns:p15="http://schemas.microsoft.com/office/powerpoint/2012/main">
        <p15:guide id="1" orient="horz" pos="709">
          <p15:clr>
            <a:srgbClr val="FBAE40"/>
          </p15:clr>
        </p15:guide>
        <p15:guide id="2" pos="574">
          <p15:clr>
            <a:srgbClr val="FBAE40"/>
          </p15:clr>
        </p15:guide>
        <p15:guide id="3" pos="257">
          <p15:clr>
            <a:srgbClr val="F26B43"/>
          </p15:clr>
        </p15:guide>
        <p15:guide id="4" pos="3092">
          <p15:clr>
            <a:srgbClr val="FBAE40"/>
          </p15:clr>
        </p15:guide>
        <p15:guide id="5" pos="642">
          <p15:clr>
            <a:srgbClr val="FBAE40"/>
          </p15:clr>
        </p15:guide>
        <p15:guide id="6" pos="937">
          <p15:clr>
            <a:srgbClr val="FBAE40"/>
          </p15:clr>
        </p15:guide>
        <p15:guide id="7" pos="1005">
          <p15:clr>
            <a:srgbClr val="FBAE40"/>
          </p15:clr>
        </p15:guide>
        <p15:guide id="8" pos="1277">
          <p15:clr>
            <a:srgbClr val="FBAE40"/>
          </p15:clr>
        </p15:guide>
        <p15:guide id="9" pos="1345">
          <p15:clr>
            <a:srgbClr val="FBAE40"/>
          </p15:clr>
        </p15:guide>
        <p15:guide id="10" pos="1640">
          <p15:clr>
            <a:srgbClr val="FBAE40"/>
          </p15:clr>
        </p15:guide>
        <p15:guide id="11" pos="1708">
          <p15:clr>
            <a:srgbClr val="FBAE40"/>
          </p15:clr>
        </p15:guide>
        <p15:guide id="12" pos="2003">
          <p15:clr>
            <a:srgbClr val="FBAE40"/>
          </p15:clr>
        </p15:guide>
        <p15:guide id="13" pos="2071">
          <p15:clr>
            <a:srgbClr val="FBAE40"/>
          </p15:clr>
        </p15:guide>
        <p15:guide id="14" pos="2366">
          <p15:clr>
            <a:srgbClr val="FBAE40"/>
          </p15:clr>
        </p15:guide>
        <p15:guide id="15" pos="2434">
          <p15:clr>
            <a:srgbClr val="FBAE40"/>
          </p15:clr>
        </p15:guide>
        <p15:guide id="16" pos="2729">
          <p15:clr>
            <a:srgbClr val="FBAE40"/>
          </p15:clr>
        </p15:guide>
        <p15:guide id="17" pos="2797">
          <p15:clr>
            <a:srgbClr val="FBAE40"/>
          </p15:clr>
        </p15:guide>
        <p15:guide id="18" pos="3160">
          <p15:clr>
            <a:srgbClr val="FBAE40"/>
          </p15:clr>
        </p15:guide>
        <p15:guide id="19" pos="3454">
          <p15:clr>
            <a:srgbClr val="FBAE40"/>
          </p15:clr>
        </p15:guide>
        <p15:guide id="20" pos="3522">
          <p15:clr>
            <a:srgbClr val="FBAE40"/>
          </p15:clr>
        </p15:guide>
        <p15:guide id="21" pos="3817">
          <p15:clr>
            <a:srgbClr val="FBAE40"/>
          </p15:clr>
        </p15:guide>
        <p15:guide id="22" pos="4158">
          <p15:clr>
            <a:srgbClr val="FBAE40"/>
          </p15:clr>
        </p15:guide>
        <p15:guide id="23" pos="3885">
          <p15:clr>
            <a:srgbClr val="FBAE40"/>
          </p15:clr>
        </p15:guide>
        <p15:guide id="24" pos="4226">
          <p15:clr>
            <a:srgbClr val="FBAE40"/>
          </p15:clr>
        </p15:guide>
        <p15:guide id="25" pos="4520">
          <p15:clr>
            <a:srgbClr val="FBAE40"/>
          </p15:clr>
        </p15:guide>
        <p15:guide id="26" pos="4588">
          <p15:clr>
            <a:srgbClr val="FBAE40"/>
          </p15:clr>
        </p15:guide>
        <p15:guide id="27" pos="4883">
          <p15:clr>
            <a:srgbClr val="FBAE40"/>
          </p15:clr>
        </p15:guide>
        <p15:guide id="28" pos="4951">
          <p15:clr>
            <a:srgbClr val="FBAE40"/>
          </p15:clr>
        </p15:guide>
        <p15:guide id="29" pos="5246">
          <p15:clr>
            <a:srgbClr val="FBAE40"/>
          </p15:clr>
        </p15:guide>
        <p15:guide id="30" pos="5314">
          <p15:clr>
            <a:srgbClr val="FBAE40"/>
          </p15:clr>
        </p15:guide>
        <p15:guide id="31" pos="5609">
          <p15:clr>
            <a:srgbClr val="FBAE40"/>
          </p15:clr>
        </p15:guide>
        <p15:guide id="32" pos="5677">
          <p15:clr>
            <a:srgbClr val="FBAE40"/>
          </p15:clr>
        </p15:guide>
        <p15:guide id="33" pos="5972">
          <p15:clr>
            <a:srgbClr val="FBAE40"/>
          </p15:clr>
        </p15:guide>
        <p15:guide id="34" pos="6040">
          <p15:clr>
            <a:srgbClr val="FBAE40"/>
          </p15:clr>
        </p15:guide>
        <p15:guide id="35" pos="7401">
          <p15:clr>
            <a:srgbClr val="FBAE40"/>
          </p15:clr>
        </p15:guide>
        <p15:guide id="36" pos="6335">
          <p15:clr>
            <a:srgbClr val="FBAE40"/>
          </p15:clr>
        </p15:guide>
        <p15:guide id="37" pos="6403">
          <p15:clr>
            <a:srgbClr val="FBAE40"/>
          </p15:clr>
        </p15:guide>
        <p15:guide id="38" pos="6675">
          <p15:clr>
            <a:srgbClr val="FBAE40"/>
          </p15:clr>
        </p15:guide>
        <p15:guide id="39" pos="6743">
          <p15:clr>
            <a:srgbClr val="FBAE40"/>
          </p15:clr>
        </p15:guide>
        <p15:guide id="40" pos="7038">
          <p15:clr>
            <a:srgbClr val="FBAE40"/>
          </p15:clr>
        </p15:guide>
        <p15:guide id="41" pos="7106">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Слайд с буллитами 3">
    <p:spTree>
      <p:nvGrpSpPr>
        <p:cNvPr id="1" name=""/>
        <p:cNvGrpSpPr/>
        <p:nvPr/>
      </p:nvGrpSpPr>
      <p:grpSpPr>
        <a:xfrm>
          <a:off x="0" y="0"/>
          <a:ext cx="0" cy="0"/>
          <a:chOff x="0" y="0"/>
          <a:chExt cx="0" cy="0"/>
        </a:xfrm>
      </p:grpSpPr>
      <p:sp>
        <p:nvSpPr>
          <p:cNvPr id="5" name="Object 1" descr="preencoded.png">
            <a:extLst>
              <a:ext uri="{FF2B5EF4-FFF2-40B4-BE49-F238E27FC236}">
                <a16:creationId xmlns:a16="http://schemas.microsoft.com/office/drawing/2014/main" id="{C4C6C88A-1B59-4F97-A8EE-2AD393CAEBDC}"/>
              </a:ext>
            </a:extLst>
          </p:cNvPr>
          <p:cNvSpPr/>
          <p:nvPr userDrawn="1"/>
        </p:nvSpPr>
        <p:spPr>
          <a:xfrm>
            <a:off x="0" y="-4"/>
            <a:ext cx="7286625" cy="6858000"/>
          </a:xfrm>
          <a:custGeom>
            <a:avLst/>
            <a:gdLst>
              <a:gd name="connsiteX0" fmla="*/ 0 w 7286625"/>
              <a:gd name="connsiteY0" fmla="*/ 0 h 6858000"/>
              <a:gd name="connsiteX1" fmla="*/ 7286625 w 7286625"/>
              <a:gd name="connsiteY1" fmla="*/ 0 h 6858000"/>
              <a:gd name="connsiteX2" fmla="*/ 7286625 w 7286625"/>
              <a:gd name="connsiteY2" fmla="*/ 6858000 h 6858000"/>
              <a:gd name="connsiteX3" fmla="*/ 0 w 72866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86625" h="6858000">
                <a:moveTo>
                  <a:pt x="0" y="0"/>
                </a:moveTo>
                <a:lnTo>
                  <a:pt x="7286625" y="0"/>
                </a:lnTo>
                <a:lnTo>
                  <a:pt x="7286625" y="6858000"/>
                </a:lnTo>
                <a:lnTo>
                  <a:pt x="0" y="6858000"/>
                </a:lnTo>
                <a:close/>
              </a:path>
            </a:pathLst>
          </a:custGeom>
          <a:solidFill>
            <a:srgbClr val="EBF0F0"/>
          </a:solidFill>
          <a:ln w="4763" cap="flat">
            <a:noFill/>
            <a:prstDash val="solid"/>
            <a:miter/>
          </a:ln>
        </p:spPr>
        <p:txBody>
          <a:bodyPr rtlCol="0" anchor="ctr"/>
          <a:lstStyle/>
          <a:p>
            <a:endParaRPr lang="ru-RU"/>
          </a:p>
        </p:txBody>
      </p:sp>
      <p:sp>
        <p:nvSpPr>
          <p:cNvPr id="78" name="Object 4" descr="preencoded.png">
            <a:extLst>
              <a:ext uri="{FF2B5EF4-FFF2-40B4-BE49-F238E27FC236}">
                <a16:creationId xmlns:a16="http://schemas.microsoft.com/office/drawing/2014/main" id="{693B20FD-2BBE-4F50-A9F0-6C4AA9E189B6}"/>
              </a:ext>
            </a:extLst>
          </p:cNvPr>
          <p:cNvSpPr/>
          <p:nvPr/>
        </p:nvSpPr>
        <p:spPr>
          <a:xfrm>
            <a:off x="428625" y="2464817"/>
            <a:ext cx="6286500" cy="4762"/>
          </a:xfrm>
          <a:custGeom>
            <a:avLst/>
            <a:gdLst>
              <a:gd name="connsiteX0" fmla="*/ 0 w 6286500"/>
              <a:gd name="connsiteY0" fmla="*/ 0 h 4762"/>
              <a:gd name="connsiteX1" fmla="*/ 6286500 w 6286500"/>
              <a:gd name="connsiteY1" fmla="*/ 0 h 4762"/>
              <a:gd name="connsiteX2" fmla="*/ 6286500 w 6286500"/>
              <a:gd name="connsiteY2" fmla="*/ 4763 h 4762"/>
              <a:gd name="connsiteX3" fmla="*/ 0 w 6286500"/>
              <a:gd name="connsiteY3" fmla="*/ 4763 h 4762"/>
            </a:gdLst>
            <a:ahLst/>
            <a:cxnLst>
              <a:cxn ang="0">
                <a:pos x="connsiteX0" y="connsiteY0"/>
              </a:cxn>
              <a:cxn ang="0">
                <a:pos x="connsiteX1" y="connsiteY1"/>
              </a:cxn>
              <a:cxn ang="0">
                <a:pos x="connsiteX2" y="connsiteY2"/>
              </a:cxn>
              <a:cxn ang="0">
                <a:pos x="connsiteX3" y="connsiteY3"/>
              </a:cxn>
            </a:cxnLst>
            <a:rect l="l" t="t" r="r" b="b"/>
            <a:pathLst>
              <a:path w="6286500" h="4762">
                <a:moveTo>
                  <a:pt x="0" y="0"/>
                </a:moveTo>
                <a:lnTo>
                  <a:pt x="6286500" y="0"/>
                </a:lnTo>
                <a:lnTo>
                  <a:pt x="6286500" y="4763"/>
                </a:lnTo>
                <a:lnTo>
                  <a:pt x="0" y="4763"/>
                </a:lnTo>
                <a:close/>
              </a:path>
            </a:pathLst>
          </a:custGeom>
          <a:solidFill>
            <a:srgbClr val="50565E"/>
          </a:solidFill>
          <a:ln w="4763" cap="flat">
            <a:noFill/>
            <a:prstDash val="solid"/>
            <a:miter/>
          </a:ln>
        </p:spPr>
        <p:txBody>
          <a:bodyPr rtlCol="0" anchor="ctr"/>
          <a:lstStyle/>
          <a:p>
            <a:endParaRPr lang="ru-RU"/>
          </a:p>
        </p:txBody>
      </p:sp>
      <p:sp>
        <p:nvSpPr>
          <p:cNvPr id="9" name="Полилиния: фигура 8">
            <a:extLst>
              <a:ext uri="{FF2B5EF4-FFF2-40B4-BE49-F238E27FC236}">
                <a16:creationId xmlns:a16="http://schemas.microsoft.com/office/drawing/2014/main" id="{756AD773-9635-4975-BFB0-8F9CD692F986}"/>
              </a:ext>
            </a:extLst>
          </p:cNvPr>
          <p:cNvSpPr/>
          <p:nvPr userDrawn="1"/>
        </p:nvSpPr>
        <p:spPr>
          <a:xfrm>
            <a:off x="428625" y="4148138"/>
            <a:ext cx="571500" cy="571500"/>
          </a:xfrm>
          <a:custGeom>
            <a:avLst/>
            <a:gdLst>
              <a:gd name="connsiteX0" fmla="*/ 571500 w 571500"/>
              <a:gd name="connsiteY0" fmla="*/ 285750 h 571500"/>
              <a:gd name="connsiteX1" fmla="*/ 285750 w 571500"/>
              <a:gd name="connsiteY1" fmla="*/ 571500 h 571500"/>
              <a:gd name="connsiteX2" fmla="*/ 0 w 571500"/>
              <a:gd name="connsiteY2" fmla="*/ 285750 h 571500"/>
              <a:gd name="connsiteX3" fmla="*/ 285750 w 571500"/>
              <a:gd name="connsiteY3" fmla="*/ 0 h 571500"/>
              <a:gd name="connsiteX4" fmla="*/ 571500 w 571500"/>
              <a:gd name="connsiteY4" fmla="*/ 28575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0" h="571500">
                <a:moveTo>
                  <a:pt x="571500" y="285750"/>
                </a:moveTo>
                <a:cubicBezTo>
                  <a:pt x="571500" y="443565"/>
                  <a:pt x="443565" y="571500"/>
                  <a:pt x="285750" y="571500"/>
                </a:cubicBezTo>
                <a:cubicBezTo>
                  <a:pt x="127935" y="571500"/>
                  <a:pt x="0" y="443565"/>
                  <a:pt x="0" y="285750"/>
                </a:cubicBezTo>
                <a:cubicBezTo>
                  <a:pt x="0" y="127935"/>
                  <a:pt x="127935" y="0"/>
                  <a:pt x="285750" y="0"/>
                </a:cubicBezTo>
                <a:cubicBezTo>
                  <a:pt x="443565" y="0"/>
                  <a:pt x="571500" y="127935"/>
                  <a:pt x="571500" y="285750"/>
                </a:cubicBezTo>
                <a:close/>
              </a:path>
            </a:pathLst>
          </a:custGeom>
          <a:solidFill>
            <a:srgbClr val="FFFFFF"/>
          </a:solidFill>
          <a:ln w="4763" cap="flat">
            <a:noFill/>
            <a:prstDash val="solid"/>
            <a:miter/>
          </a:ln>
        </p:spPr>
        <p:txBody>
          <a:bodyPr rtlCol="0" anchor="ctr"/>
          <a:lstStyle/>
          <a:p>
            <a:endParaRPr lang="ru-RU"/>
          </a:p>
        </p:txBody>
      </p:sp>
      <p:grpSp>
        <p:nvGrpSpPr>
          <p:cNvPr id="72" name="Группа 71">
            <a:extLst>
              <a:ext uri="{FF2B5EF4-FFF2-40B4-BE49-F238E27FC236}">
                <a16:creationId xmlns:a16="http://schemas.microsoft.com/office/drawing/2014/main" id="{4D6AA97E-EC71-4FC5-834B-BA3BC7982DA0}"/>
              </a:ext>
            </a:extLst>
          </p:cNvPr>
          <p:cNvGrpSpPr/>
          <p:nvPr userDrawn="1"/>
        </p:nvGrpSpPr>
        <p:grpSpPr>
          <a:xfrm>
            <a:off x="1278731" y="4295589"/>
            <a:ext cx="280987" cy="276595"/>
            <a:chOff x="1278731" y="4295589"/>
            <a:chExt cx="280987" cy="276595"/>
          </a:xfrm>
        </p:grpSpPr>
        <p:sp>
          <p:nvSpPr>
            <p:cNvPr id="12" name="Полилиния: фигура 11">
              <a:extLst>
                <a:ext uri="{FF2B5EF4-FFF2-40B4-BE49-F238E27FC236}">
                  <a16:creationId xmlns:a16="http://schemas.microsoft.com/office/drawing/2014/main" id="{1E2181FC-CE41-4550-AD6D-1B9BF1F3CE29}"/>
                </a:ext>
              </a:extLst>
            </p:cNvPr>
            <p:cNvSpPr/>
            <p:nvPr userDrawn="1"/>
          </p:nvSpPr>
          <p:spPr>
            <a:xfrm>
              <a:off x="1278731" y="4295589"/>
              <a:ext cx="280987" cy="276595"/>
            </a:xfrm>
            <a:custGeom>
              <a:avLst/>
              <a:gdLst>
                <a:gd name="connsiteX0" fmla="*/ 280988 w 280987"/>
                <a:gd name="connsiteY0" fmla="*/ 138298 h 276595"/>
                <a:gd name="connsiteX1" fmla="*/ 140494 w 280987"/>
                <a:gd name="connsiteY1" fmla="*/ 276595 h 276595"/>
                <a:gd name="connsiteX2" fmla="*/ 0 w 280987"/>
                <a:gd name="connsiteY2" fmla="*/ 138298 h 276595"/>
                <a:gd name="connsiteX3" fmla="*/ 140494 w 280987"/>
                <a:gd name="connsiteY3" fmla="*/ 0 h 276595"/>
                <a:gd name="connsiteX4" fmla="*/ 280988 w 280987"/>
                <a:gd name="connsiteY4" fmla="*/ 138298 h 276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987" h="276595">
                  <a:moveTo>
                    <a:pt x="280988" y="138298"/>
                  </a:moveTo>
                  <a:cubicBezTo>
                    <a:pt x="280988" y="214643"/>
                    <a:pt x="218123" y="276595"/>
                    <a:pt x="140494" y="276595"/>
                  </a:cubicBezTo>
                  <a:cubicBezTo>
                    <a:pt x="62865" y="276595"/>
                    <a:pt x="0" y="214643"/>
                    <a:pt x="0" y="138298"/>
                  </a:cubicBezTo>
                  <a:cubicBezTo>
                    <a:pt x="0" y="61953"/>
                    <a:pt x="62865" y="0"/>
                    <a:pt x="140494" y="0"/>
                  </a:cubicBezTo>
                  <a:cubicBezTo>
                    <a:pt x="218123" y="0"/>
                    <a:pt x="280988" y="61953"/>
                    <a:pt x="280988" y="138298"/>
                  </a:cubicBezTo>
                  <a:close/>
                </a:path>
              </a:pathLst>
            </a:custGeom>
            <a:noFill/>
            <a:ln w="4763" cap="flat">
              <a:solidFill>
                <a:srgbClr val="B4BBC5"/>
              </a:solidFill>
              <a:prstDash val="solid"/>
              <a:miter/>
            </a:ln>
          </p:spPr>
          <p:txBody>
            <a:bodyPr rtlCol="0" anchor="ctr"/>
            <a:lstStyle/>
            <a:p>
              <a:endParaRPr lang="ru-RU"/>
            </a:p>
          </p:txBody>
        </p:sp>
        <p:sp>
          <p:nvSpPr>
            <p:cNvPr id="13" name="Полилиния: фигура 12">
              <a:extLst>
                <a:ext uri="{FF2B5EF4-FFF2-40B4-BE49-F238E27FC236}">
                  <a16:creationId xmlns:a16="http://schemas.microsoft.com/office/drawing/2014/main" id="{44EBAD13-9598-4B3A-8BE3-80E71C1912A5}"/>
                </a:ext>
              </a:extLst>
            </p:cNvPr>
            <p:cNvSpPr/>
            <p:nvPr userDrawn="1"/>
          </p:nvSpPr>
          <p:spPr>
            <a:xfrm>
              <a:off x="1405756" y="4389779"/>
              <a:ext cx="44796" cy="88218"/>
            </a:xfrm>
            <a:custGeom>
              <a:avLst/>
              <a:gdLst>
                <a:gd name="connsiteX0" fmla="*/ 0 w 44796"/>
                <a:gd name="connsiteY0" fmla="*/ 0 h 88218"/>
                <a:gd name="connsiteX1" fmla="*/ 44796 w 44796"/>
                <a:gd name="connsiteY1" fmla="*/ 44109 h 88218"/>
                <a:gd name="connsiteX2" fmla="*/ 0 w 44796"/>
                <a:gd name="connsiteY2" fmla="*/ 88218 h 88218"/>
              </a:gdLst>
              <a:ahLst/>
              <a:cxnLst>
                <a:cxn ang="0">
                  <a:pos x="connsiteX0" y="connsiteY0"/>
                </a:cxn>
                <a:cxn ang="0">
                  <a:pos x="connsiteX1" y="connsiteY1"/>
                </a:cxn>
                <a:cxn ang="0">
                  <a:pos x="connsiteX2" y="connsiteY2"/>
                </a:cxn>
              </a:cxnLst>
              <a:rect l="l" t="t" r="r" b="b"/>
              <a:pathLst>
                <a:path w="44796" h="88218">
                  <a:moveTo>
                    <a:pt x="0" y="0"/>
                  </a:moveTo>
                  <a:lnTo>
                    <a:pt x="44796" y="44109"/>
                  </a:lnTo>
                  <a:lnTo>
                    <a:pt x="0" y="88218"/>
                  </a:lnTo>
                </a:path>
              </a:pathLst>
            </a:custGeom>
            <a:noFill/>
            <a:ln w="19050" cap="rnd">
              <a:solidFill>
                <a:srgbClr val="5FAF2D"/>
              </a:solidFill>
              <a:prstDash val="solid"/>
              <a:round/>
            </a:ln>
          </p:spPr>
          <p:txBody>
            <a:bodyPr rtlCol="0" anchor="ctr"/>
            <a:lstStyle/>
            <a:p>
              <a:endParaRPr lang="ru-RU"/>
            </a:p>
          </p:txBody>
        </p:sp>
      </p:grpSp>
      <p:sp>
        <p:nvSpPr>
          <p:cNvPr id="14" name="Полилиния: фигура 13">
            <a:extLst>
              <a:ext uri="{FF2B5EF4-FFF2-40B4-BE49-F238E27FC236}">
                <a16:creationId xmlns:a16="http://schemas.microsoft.com/office/drawing/2014/main" id="{E0A88D5F-578C-46ED-B371-66D4FF97E213}"/>
              </a:ext>
            </a:extLst>
          </p:cNvPr>
          <p:cNvSpPr/>
          <p:nvPr userDrawn="1"/>
        </p:nvSpPr>
        <p:spPr>
          <a:xfrm>
            <a:off x="1838325" y="4148138"/>
            <a:ext cx="571500" cy="571500"/>
          </a:xfrm>
          <a:custGeom>
            <a:avLst/>
            <a:gdLst>
              <a:gd name="connsiteX0" fmla="*/ 571500 w 571500"/>
              <a:gd name="connsiteY0" fmla="*/ 285750 h 571500"/>
              <a:gd name="connsiteX1" fmla="*/ 285750 w 571500"/>
              <a:gd name="connsiteY1" fmla="*/ 571500 h 571500"/>
              <a:gd name="connsiteX2" fmla="*/ 0 w 571500"/>
              <a:gd name="connsiteY2" fmla="*/ 285750 h 571500"/>
              <a:gd name="connsiteX3" fmla="*/ 285750 w 571500"/>
              <a:gd name="connsiteY3" fmla="*/ 0 h 571500"/>
              <a:gd name="connsiteX4" fmla="*/ 571500 w 571500"/>
              <a:gd name="connsiteY4" fmla="*/ 28575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0" h="571500">
                <a:moveTo>
                  <a:pt x="571500" y="285750"/>
                </a:moveTo>
                <a:cubicBezTo>
                  <a:pt x="571500" y="443565"/>
                  <a:pt x="443565" y="571500"/>
                  <a:pt x="285750" y="571500"/>
                </a:cubicBezTo>
                <a:cubicBezTo>
                  <a:pt x="127935" y="571500"/>
                  <a:pt x="0" y="443565"/>
                  <a:pt x="0" y="285750"/>
                </a:cubicBezTo>
                <a:cubicBezTo>
                  <a:pt x="0" y="127935"/>
                  <a:pt x="127935" y="0"/>
                  <a:pt x="285750" y="0"/>
                </a:cubicBezTo>
                <a:cubicBezTo>
                  <a:pt x="443565" y="0"/>
                  <a:pt x="571500" y="127935"/>
                  <a:pt x="571500" y="285750"/>
                </a:cubicBezTo>
                <a:close/>
              </a:path>
            </a:pathLst>
          </a:custGeom>
          <a:solidFill>
            <a:srgbClr val="FFFFFF"/>
          </a:solidFill>
          <a:ln w="4763" cap="flat">
            <a:noFill/>
            <a:prstDash val="solid"/>
            <a:miter/>
          </a:ln>
        </p:spPr>
        <p:txBody>
          <a:bodyPr rtlCol="0" anchor="ctr"/>
          <a:lstStyle/>
          <a:p>
            <a:endParaRPr lang="ru-RU"/>
          </a:p>
        </p:txBody>
      </p:sp>
      <p:grpSp>
        <p:nvGrpSpPr>
          <p:cNvPr id="74" name="Группа 73">
            <a:extLst>
              <a:ext uri="{FF2B5EF4-FFF2-40B4-BE49-F238E27FC236}">
                <a16:creationId xmlns:a16="http://schemas.microsoft.com/office/drawing/2014/main" id="{70F4AF5A-6ED0-46F1-9E28-FE3DB736CBE2}"/>
              </a:ext>
            </a:extLst>
          </p:cNvPr>
          <p:cNvGrpSpPr/>
          <p:nvPr userDrawn="1"/>
        </p:nvGrpSpPr>
        <p:grpSpPr>
          <a:xfrm>
            <a:off x="2688431" y="4295589"/>
            <a:ext cx="280987" cy="276595"/>
            <a:chOff x="2688431" y="4295589"/>
            <a:chExt cx="280987" cy="276595"/>
          </a:xfrm>
        </p:grpSpPr>
        <p:sp>
          <p:nvSpPr>
            <p:cNvPr id="17" name="Полилиния: фигура 16">
              <a:extLst>
                <a:ext uri="{FF2B5EF4-FFF2-40B4-BE49-F238E27FC236}">
                  <a16:creationId xmlns:a16="http://schemas.microsoft.com/office/drawing/2014/main" id="{8FF3B54A-D920-44D5-A80C-DB58600CCD48}"/>
                </a:ext>
              </a:extLst>
            </p:cNvPr>
            <p:cNvSpPr/>
            <p:nvPr userDrawn="1"/>
          </p:nvSpPr>
          <p:spPr>
            <a:xfrm>
              <a:off x="2688431" y="4295589"/>
              <a:ext cx="280987" cy="276595"/>
            </a:xfrm>
            <a:custGeom>
              <a:avLst/>
              <a:gdLst>
                <a:gd name="connsiteX0" fmla="*/ 280988 w 280987"/>
                <a:gd name="connsiteY0" fmla="*/ 138298 h 276595"/>
                <a:gd name="connsiteX1" fmla="*/ 140494 w 280987"/>
                <a:gd name="connsiteY1" fmla="*/ 276595 h 276595"/>
                <a:gd name="connsiteX2" fmla="*/ 0 w 280987"/>
                <a:gd name="connsiteY2" fmla="*/ 138298 h 276595"/>
                <a:gd name="connsiteX3" fmla="*/ 140494 w 280987"/>
                <a:gd name="connsiteY3" fmla="*/ 0 h 276595"/>
                <a:gd name="connsiteX4" fmla="*/ 280988 w 280987"/>
                <a:gd name="connsiteY4" fmla="*/ 138298 h 276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987" h="276595">
                  <a:moveTo>
                    <a:pt x="280988" y="138298"/>
                  </a:moveTo>
                  <a:cubicBezTo>
                    <a:pt x="280988" y="214643"/>
                    <a:pt x="218122" y="276595"/>
                    <a:pt x="140494" y="276595"/>
                  </a:cubicBezTo>
                  <a:cubicBezTo>
                    <a:pt x="62865" y="276595"/>
                    <a:pt x="0" y="214643"/>
                    <a:pt x="0" y="138298"/>
                  </a:cubicBezTo>
                  <a:cubicBezTo>
                    <a:pt x="0" y="61953"/>
                    <a:pt x="62865" y="0"/>
                    <a:pt x="140494" y="0"/>
                  </a:cubicBezTo>
                  <a:cubicBezTo>
                    <a:pt x="218122" y="0"/>
                    <a:pt x="280988" y="61953"/>
                    <a:pt x="280988" y="138298"/>
                  </a:cubicBezTo>
                  <a:close/>
                </a:path>
              </a:pathLst>
            </a:custGeom>
            <a:noFill/>
            <a:ln w="4763" cap="flat">
              <a:solidFill>
                <a:srgbClr val="B4BBC5"/>
              </a:solidFill>
              <a:prstDash val="solid"/>
              <a:miter/>
            </a:ln>
          </p:spPr>
          <p:txBody>
            <a:bodyPr rtlCol="0" anchor="ctr"/>
            <a:lstStyle/>
            <a:p>
              <a:endParaRPr lang="ru-RU"/>
            </a:p>
          </p:txBody>
        </p:sp>
        <p:sp>
          <p:nvSpPr>
            <p:cNvPr id="18" name="Полилиния: фигура 17">
              <a:extLst>
                <a:ext uri="{FF2B5EF4-FFF2-40B4-BE49-F238E27FC236}">
                  <a16:creationId xmlns:a16="http://schemas.microsoft.com/office/drawing/2014/main" id="{DEA752B5-2887-429A-AAE1-F52D91367888}"/>
                </a:ext>
              </a:extLst>
            </p:cNvPr>
            <p:cNvSpPr/>
            <p:nvPr userDrawn="1"/>
          </p:nvSpPr>
          <p:spPr>
            <a:xfrm>
              <a:off x="2815456" y="4389779"/>
              <a:ext cx="44796" cy="88218"/>
            </a:xfrm>
            <a:custGeom>
              <a:avLst/>
              <a:gdLst>
                <a:gd name="connsiteX0" fmla="*/ 0 w 44796"/>
                <a:gd name="connsiteY0" fmla="*/ 0 h 88218"/>
                <a:gd name="connsiteX1" fmla="*/ 44796 w 44796"/>
                <a:gd name="connsiteY1" fmla="*/ 44109 h 88218"/>
                <a:gd name="connsiteX2" fmla="*/ 0 w 44796"/>
                <a:gd name="connsiteY2" fmla="*/ 88218 h 88218"/>
              </a:gdLst>
              <a:ahLst/>
              <a:cxnLst>
                <a:cxn ang="0">
                  <a:pos x="connsiteX0" y="connsiteY0"/>
                </a:cxn>
                <a:cxn ang="0">
                  <a:pos x="connsiteX1" y="connsiteY1"/>
                </a:cxn>
                <a:cxn ang="0">
                  <a:pos x="connsiteX2" y="connsiteY2"/>
                </a:cxn>
              </a:cxnLst>
              <a:rect l="l" t="t" r="r" b="b"/>
              <a:pathLst>
                <a:path w="44796" h="88218">
                  <a:moveTo>
                    <a:pt x="0" y="0"/>
                  </a:moveTo>
                  <a:lnTo>
                    <a:pt x="44796" y="44109"/>
                  </a:lnTo>
                  <a:lnTo>
                    <a:pt x="0" y="88218"/>
                  </a:lnTo>
                </a:path>
              </a:pathLst>
            </a:custGeom>
            <a:noFill/>
            <a:ln w="19050" cap="rnd">
              <a:solidFill>
                <a:srgbClr val="5FAF2D"/>
              </a:solidFill>
              <a:prstDash val="solid"/>
              <a:round/>
            </a:ln>
          </p:spPr>
          <p:txBody>
            <a:bodyPr rtlCol="0" anchor="ctr"/>
            <a:lstStyle/>
            <a:p>
              <a:endParaRPr lang="ru-RU"/>
            </a:p>
          </p:txBody>
        </p:sp>
      </p:grpSp>
      <p:sp>
        <p:nvSpPr>
          <p:cNvPr id="19" name="Полилиния: фигура 18">
            <a:extLst>
              <a:ext uri="{FF2B5EF4-FFF2-40B4-BE49-F238E27FC236}">
                <a16:creationId xmlns:a16="http://schemas.microsoft.com/office/drawing/2014/main" id="{0CE31E2C-EA02-409B-BC67-6D3E82353FC8}"/>
              </a:ext>
            </a:extLst>
          </p:cNvPr>
          <p:cNvSpPr/>
          <p:nvPr userDrawn="1"/>
        </p:nvSpPr>
        <p:spPr>
          <a:xfrm>
            <a:off x="3248025" y="4148138"/>
            <a:ext cx="571500" cy="571500"/>
          </a:xfrm>
          <a:custGeom>
            <a:avLst/>
            <a:gdLst>
              <a:gd name="connsiteX0" fmla="*/ 571500 w 571500"/>
              <a:gd name="connsiteY0" fmla="*/ 285750 h 571500"/>
              <a:gd name="connsiteX1" fmla="*/ 285750 w 571500"/>
              <a:gd name="connsiteY1" fmla="*/ 571500 h 571500"/>
              <a:gd name="connsiteX2" fmla="*/ 0 w 571500"/>
              <a:gd name="connsiteY2" fmla="*/ 285750 h 571500"/>
              <a:gd name="connsiteX3" fmla="*/ 285750 w 571500"/>
              <a:gd name="connsiteY3" fmla="*/ 0 h 571500"/>
              <a:gd name="connsiteX4" fmla="*/ 571500 w 571500"/>
              <a:gd name="connsiteY4" fmla="*/ 28575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0" h="571500">
                <a:moveTo>
                  <a:pt x="571500" y="285750"/>
                </a:moveTo>
                <a:cubicBezTo>
                  <a:pt x="571500" y="443565"/>
                  <a:pt x="443565" y="571500"/>
                  <a:pt x="285750" y="571500"/>
                </a:cubicBezTo>
                <a:cubicBezTo>
                  <a:pt x="127935" y="571500"/>
                  <a:pt x="0" y="443565"/>
                  <a:pt x="0" y="285750"/>
                </a:cubicBezTo>
                <a:cubicBezTo>
                  <a:pt x="0" y="127935"/>
                  <a:pt x="127935" y="0"/>
                  <a:pt x="285750" y="0"/>
                </a:cubicBezTo>
                <a:cubicBezTo>
                  <a:pt x="443565" y="0"/>
                  <a:pt x="571500" y="127935"/>
                  <a:pt x="571500" y="285750"/>
                </a:cubicBezTo>
                <a:close/>
              </a:path>
            </a:pathLst>
          </a:custGeom>
          <a:solidFill>
            <a:srgbClr val="FFFFFF"/>
          </a:solidFill>
          <a:ln w="4763" cap="flat">
            <a:noFill/>
            <a:prstDash val="solid"/>
            <a:miter/>
          </a:ln>
        </p:spPr>
        <p:txBody>
          <a:bodyPr rtlCol="0" anchor="ctr"/>
          <a:lstStyle/>
          <a:p>
            <a:endParaRPr lang="ru-RU"/>
          </a:p>
        </p:txBody>
      </p:sp>
      <p:grpSp>
        <p:nvGrpSpPr>
          <p:cNvPr id="76" name="Группа 75">
            <a:extLst>
              <a:ext uri="{FF2B5EF4-FFF2-40B4-BE49-F238E27FC236}">
                <a16:creationId xmlns:a16="http://schemas.microsoft.com/office/drawing/2014/main" id="{03C8701B-13DA-4986-AC96-2E2AF1BEB39F}"/>
              </a:ext>
            </a:extLst>
          </p:cNvPr>
          <p:cNvGrpSpPr/>
          <p:nvPr userDrawn="1"/>
        </p:nvGrpSpPr>
        <p:grpSpPr>
          <a:xfrm>
            <a:off x="4098131" y="4295589"/>
            <a:ext cx="280987" cy="276595"/>
            <a:chOff x="4098131" y="4295589"/>
            <a:chExt cx="280987" cy="276595"/>
          </a:xfrm>
        </p:grpSpPr>
        <p:sp>
          <p:nvSpPr>
            <p:cNvPr id="22" name="Полилиния: фигура 21">
              <a:extLst>
                <a:ext uri="{FF2B5EF4-FFF2-40B4-BE49-F238E27FC236}">
                  <a16:creationId xmlns:a16="http://schemas.microsoft.com/office/drawing/2014/main" id="{4DA3C3E8-7C5C-4F2A-ACEE-5F85A590BE59}"/>
                </a:ext>
              </a:extLst>
            </p:cNvPr>
            <p:cNvSpPr/>
            <p:nvPr userDrawn="1"/>
          </p:nvSpPr>
          <p:spPr>
            <a:xfrm>
              <a:off x="4098131" y="4295589"/>
              <a:ext cx="280987" cy="276595"/>
            </a:xfrm>
            <a:custGeom>
              <a:avLst/>
              <a:gdLst>
                <a:gd name="connsiteX0" fmla="*/ 280988 w 280987"/>
                <a:gd name="connsiteY0" fmla="*/ 138298 h 276595"/>
                <a:gd name="connsiteX1" fmla="*/ 140494 w 280987"/>
                <a:gd name="connsiteY1" fmla="*/ 276595 h 276595"/>
                <a:gd name="connsiteX2" fmla="*/ 0 w 280987"/>
                <a:gd name="connsiteY2" fmla="*/ 138298 h 276595"/>
                <a:gd name="connsiteX3" fmla="*/ 140494 w 280987"/>
                <a:gd name="connsiteY3" fmla="*/ 0 h 276595"/>
                <a:gd name="connsiteX4" fmla="*/ 280988 w 280987"/>
                <a:gd name="connsiteY4" fmla="*/ 138298 h 276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987" h="276595">
                  <a:moveTo>
                    <a:pt x="280988" y="138298"/>
                  </a:moveTo>
                  <a:cubicBezTo>
                    <a:pt x="280988" y="214643"/>
                    <a:pt x="218122" y="276595"/>
                    <a:pt x="140494" y="276595"/>
                  </a:cubicBezTo>
                  <a:cubicBezTo>
                    <a:pt x="62865" y="276595"/>
                    <a:pt x="0" y="214643"/>
                    <a:pt x="0" y="138298"/>
                  </a:cubicBezTo>
                  <a:cubicBezTo>
                    <a:pt x="0" y="61953"/>
                    <a:pt x="62865" y="0"/>
                    <a:pt x="140494" y="0"/>
                  </a:cubicBezTo>
                  <a:cubicBezTo>
                    <a:pt x="218122" y="0"/>
                    <a:pt x="280988" y="61953"/>
                    <a:pt x="280988" y="138298"/>
                  </a:cubicBezTo>
                  <a:close/>
                </a:path>
              </a:pathLst>
            </a:custGeom>
            <a:noFill/>
            <a:ln w="4763" cap="flat">
              <a:solidFill>
                <a:srgbClr val="B4BBC5"/>
              </a:solidFill>
              <a:prstDash val="solid"/>
              <a:miter/>
            </a:ln>
          </p:spPr>
          <p:txBody>
            <a:bodyPr rtlCol="0" anchor="ctr"/>
            <a:lstStyle/>
            <a:p>
              <a:endParaRPr lang="ru-RU"/>
            </a:p>
          </p:txBody>
        </p:sp>
        <p:sp>
          <p:nvSpPr>
            <p:cNvPr id="23" name="Полилиния: фигура 22">
              <a:extLst>
                <a:ext uri="{FF2B5EF4-FFF2-40B4-BE49-F238E27FC236}">
                  <a16:creationId xmlns:a16="http://schemas.microsoft.com/office/drawing/2014/main" id="{DD5B3069-A5FE-4049-A9B2-00DAF1196BAB}"/>
                </a:ext>
              </a:extLst>
            </p:cNvPr>
            <p:cNvSpPr/>
            <p:nvPr userDrawn="1"/>
          </p:nvSpPr>
          <p:spPr>
            <a:xfrm>
              <a:off x="4225156" y="4389779"/>
              <a:ext cx="44796" cy="88218"/>
            </a:xfrm>
            <a:custGeom>
              <a:avLst/>
              <a:gdLst>
                <a:gd name="connsiteX0" fmla="*/ 0 w 44796"/>
                <a:gd name="connsiteY0" fmla="*/ 0 h 88218"/>
                <a:gd name="connsiteX1" fmla="*/ 44796 w 44796"/>
                <a:gd name="connsiteY1" fmla="*/ 44109 h 88218"/>
                <a:gd name="connsiteX2" fmla="*/ 0 w 44796"/>
                <a:gd name="connsiteY2" fmla="*/ 88218 h 88218"/>
              </a:gdLst>
              <a:ahLst/>
              <a:cxnLst>
                <a:cxn ang="0">
                  <a:pos x="connsiteX0" y="connsiteY0"/>
                </a:cxn>
                <a:cxn ang="0">
                  <a:pos x="connsiteX1" y="connsiteY1"/>
                </a:cxn>
                <a:cxn ang="0">
                  <a:pos x="connsiteX2" y="connsiteY2"/>
                </a:cxn>
              </a:cxnLst>
              <a:rect l="l" t="t" r="r" b="b"/>
              <a:pathLst>
                <a:path w="44796" h="88218">
                  <a:moveTo>
                    <a:pt x="0" y="0"/>
                  </a:moveTo>
                  <a:lnTo>
                    <a:pt x="44796" y="44109"/>
                  </a:lnTo>
                  <a:lnTo>
                    <a:pt x="0" y="88218"/>
                  </a:lnTo>
                </a:path>
              </a:pathLst>
            </a:custGeom>
            <a:noFill/>
            <a:ln w="19050" cap="rnd">
              <a:solidFill>
                <a:srgbClr val="5FAF2D"/>
              </a:solidFill>
              <a:prstDash val="solid"/>
              <a:round/>
            </a:ln>
          </p:spPr>
          <p:txBody>
            <a:bodyPr rtlCol="0" anchor="ctr"/>
            <a:lstStyle/>
            <a:p>
              <a:endParaRPr lang="ru-RU"/>
            </a:p>
          </p:txBody>
        </p:sp>
      </p:grpSp>
      <p:sp>
        <p:nvSpPr>
          <p:cNvPr id="24" name="Полилиния: фигура 23">
            <a:extLst>
              <a:ext uri="{FF2B5EF4-FFF2-40B4-BE49-F238E27FC236}">
                <a16:creationId xmlns:a16="http://schemas.microsoft.com/office/drawing/2014/main" id="{6737E7B9-5AF5-42CA-8C92-4537AFE940FD}"/>
              </a:ext>
            </a:extLst>
          </p:cNvPr>
          <p:cNvSpPr/>
          <p:nvPr userDrawn="1"/>
        </p:nvSpPr>
        <p:spPr>
          <a:xfrm>
            <a:off x="4657725" y="4148138"/>
            <a:ext cx="571500" cy="571500"/>
          </a:xfrm>
          <a:custGeom>
            <a:avLst/>
            <a:gdLst>
              <a:gd name="connsiteX0" fmla="*/ 571500 w 571500"/>
              <a:gd name="connsiteY0" fmla="*/ 285750 h 571500"/>
              <a:gd name="connsiteX1" fmla="*/ 285750 w 571500"/>
              <a:gd name="connsiteY1" fmla="*/ 571500 h 571500"/>
              <a:gd name="connsiteX2" fmla="*/ 0 w 571500"/>
              <a:gd name="connsiteY2" fmla="*/ 285750 h 571500"/>
              <a:gd name="connsiteX3" fmla="*/ 285750 w 571500"/>
              <a:gd name="connsiteY3" fmla="*/ 0 h 571500"/>
              <a:gd name="connsiteX4" fmla="*/ 571500 w 571500"/>
              <a:gd name="connsiteY4" fmla="*/ 28575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0" h="571500">
                <a:moveTo>
                  <a:pt x="571500" y="285750"/>
                </a:moveTo>
                <a:cubicBezTo>
                  <a:pt x="571500" y="443565"/>
                  <a:pt x="443565" y="571500"/>
                  <a:pt x="285750" y="571500"/>
                </a:cubicBezTo>
                <a:cubicBezTo>
                  <a:pt x="127935" y="571500"/>
                  <a:pt x="0" y="443565"/>
                  <a:pt x="0" y="285750"/>
                </a:cubicBezTo>
                <a:cubicBezTo>
                  <a:pt x="0" y="127935"/>
                  <a:pt x="127935" y="0"/>
                  <a:pt x="285750" y="0"/>
                </a:cubicBezTo>
                <a:cubicBezTo>
                  <a:pt x="443565" y="0"/>
                  <a:pt x="571500" y="127935"/>
                  <a:pt x="571500" y="285750"/>
                </a:cubicBezTo>
                <a:close/>
              </a:path>
            </a:pathLst>
          </a:custGeom>
          <a:solidFill>
            <a:srgbClr val="FFFFFF"/>
          </a:solidFill>
          <a:ln w="4763" cap="flat">
            <a:noFill/>
            <a:prstDash val="solid"/>
            <a:miter/>
          </a:ln>
        </p:spPr>
        <p:txBody>
          <a:bodyPr rtlCol="0" anchor="ctr"/>
          <a:lstStyle/>
          <a:p>
            <a:endParaRPr lang="ru-RU"/>
          </a:p>
        </p:txBody>
      </p:sp>
      <p:grpSp>
        <p:nvGrpSpPr>
          <p:cNvPr id="77" name="Группа 76">
            <a:extLst>
              <a:ext uri="{FF2B5EF4-FFF2-40B4-BE49-F238E27FC236}">
                <a16:creationId xmlns:a16="http://schemas.microsoft.com/office/drawing/2014/main" id="{7FD4F298-E26B-44B1-BC9F-1FB9DDCB1BCD}"/>
              </a:ext>
            </a:extLst>
          </p:cNvPr>
          <p:cNvGrpSpPr/>
          <p:nvPr userDrawn="1"/>
        </p:nvGrpSpPr>
        <p:grpSpPr>
          <a:xfrm>
            <a:off x="5507831" y="4295589"/>
            <a:ext cx="280987" cy="276595"/>
            <a:chOff x="5507831" y="4295589"/>
            <a:chExt cx="280987" cy="276595"/>
          </a:xfrm>
        </p:grpSpPr>
        <p:sp>
          <p:nvSpPr>
            <p:cNvPr id="26" name="Полилиния: фигура 25">
              <a:extLst>
                <a:ext uri="{FF2B5EF4-FFF2-40B4-BE49-F238E27FC236}">
                  <a16:creationId xmlns:a16="http://schemas.microsoft.com/office/drawing/2014/main" id="{3130ABB9-A73B-423B-B515-8059DAA28676}"/>
                </a:ext>
              </a:extLst>
            </p:cNvPr>
            <p:cNvSpPr/>
            <p:nvPr userDrawn="1"/>
          </p:nvSpPr>
          <p:spPr>
            <a:xfrm>
              <a:off x="5507831" y="4295589"/>
              <a:ext cx="280987" cy="276595"/>
            </a:xfrm>
            <a:custGeom>
              <a:avLst/>
              <a:gdLst>
                <a:gd name="connsiteX0" fmla="*/ 280988 w 280987"/>
                <a:gd name="connsiteY0" fmla="*/ 138298 h 276595"/>
                <a:gd name="connsiteX1" fmla="*/ 140494 w 280987"/>
                <a:gd name="connsiteY1" fmla="*/ 276595 h 276595"/>
                <a:gd name="connsiteX2" fmla="*/ 0 w 280987"/>
                <a:gd name="connsiteY2" fmla="*/ 138298 h 276595"/>
                <a:gd name="connsiteX3" fmla="*/ 140494 w 280987"/>
                <a:gd name="connsiteY3" fmla="*/ 0 h 276595"/>
                <a:gd name="connsiteX4" fmla="*/ 280988 w 280987"/>
                <a:gd name="connsiteY4" fmla="*/ 138298 h 276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987" h="276595">
                  <a:moveTo>
                    <a:pt x="280988" y="138298"/>
                  </a:moveTo>
                  <a:cubicBezTo>
                    <a:pt x="280988" y="214643"/>
                    <a:pt x="218123" y="276595"/>
                    <a:pt x="140494" y="276595"/>
                  </a:cubicBezTo>
                  <a:cubicBezTo>
                    <a:pt x="62865" y="276595"/>
                    <a:pt x="0" y="214643"/>
                    <a:pt x="0" y="138298"/>
                  </a:cubicBezTo>
                  <a:cubicBezTo>
                    <a:pt x="0" y="61953"/>
                    <a:pt x="62865" y="0"/>
                    <a:pt x="140494" y="0"/>
                  </a:cubicBezTo>
                  <a:cubicBezTo>
                    <a:pt x="218123" y="0"/>
                    <a:pt x="280988" y="61953"/>
                    <a:pt x="280988" y="138298"/>
                  </a:cubicBezTo>
                  <a:close/>
                </a:path>
              </a:pathLst>
            </a:custGeom>
            <a:noFill/>
            <a:ln w="4763" cap="flat">
              <a:solidFill>
                <a:srgbClr val="B4BBC5"/>
              </a:solidFill>
              <a:prstDash val="solid"/>
              <a:miter/>
            </a:ln>
          </p:spPr>
          <p:txBody>
            <a:bodyPr rtlCol="0" anchor="ctr"/>
            <a:lstStyle/>
            <a:p>
              <a:endParaRPr lang="ru-RU"/>
            </a:p>
          </p:txBody>
        </p:sp>
        <p:sp>
          <p:nvSpPr>
            <p:cNvPr id="27" name="Полилиния: фигура 26">
              <a:extLst>
                <a:ext uri="{FF2B5EF4-FFF2-40B4-BE49-F238E27FC236}">
                  <a16:creationId xmlns:a16="http://schemas.microsoft.com/office/drawing/2014/main" id="{941683AF-3F5C-49FF-8129-36FDCF8DBD28}"/>
                </a:ext>
              </a:extLst>
            </p:cNvPr>
            <p:cNvSpPr/>
            <p:nvPr userDrawn="1"/>
          </p:nvSpPr>
          <p:spPr>
            <a:xfrm>
              <a:off x="5634847" y="4389779"/>
              <a:ext cx="44814" cy="88218"/>
            </a:xfrm>
            <a:custGeom>
              <a:avLst/>
              <a:gdLst>
                <a:gd name="connsiteX0" fmla="*/ 0 w 44814"/>
                <a:gd name="connsiteY0" fmla="*/ 0 h 88218"/>
                <a:gd name="connsiteX1" fmla="*/ 44815 w 44814"/>
                <a:gd name="connsiteY1" fmla="*/ 44109 h 88218"/>
                <a:gd name="connsiteX2" fmla="*/ 0 w 44814"/>
                <a:gd name="connsiteY2" fmla="*/ 88218 h 88218"/>
              </a:gdLst>
              <a:ahLst/>
              <a:cxnLst>
                <a:cxn ang="0">
                  <a:pos x="connsiteX0" y="connsiteY0"/>
                </a:cxn>
                <a:cxn ang="0">
                  <a:pos x="connsiteX1" y="connsiteY1"/>
                </a:cxn>
                <a:cxn ang="0">
                  <a:pos x="connsiteX2" y="connsiteY2"/>
                </a:cxn>
              </a:cxnLst>
              <a:rect l="l" t="t" r="r" b="b"/>
              <a:pathLst>
                <a:path w="44814" h="88218">
                  <a:moveTo>
                    <a:pt x="0" y="0"/>
                  </a:moveTo>
                  <a:lnTo>
                    <a:pt x="44815" y="44109"/>
                  </a:lnTo>
                  <a:lnTo>
                    <a:pt x="0" y="88218"/>
                  </a:lnTo>
                </a:path>
              </a:pathLst>
            </a:custGeom>
            <a:noFill/>
            <a:ln w="19050" cap="rnd">
              <a:solidFill>
                <a:srgbClr val="5FAF2D"/>
              </a:solidFill>
              <a:prstDash val="solid"/>
              <a:round/>
            </a:ln>
          </p:spPr>
          <p:txBody>
            <a:bodyPr rtlCol="0" anchor="ctr"/>
            <a:lstStyle/>
            <a:p>
              <a:endParaRPr lang="ru-RU"/>
            </a:p>
          </p:txBody>
        </p:sp>
      </p:grpSp>
      <p:sp>
        <p:nvSpPr>
          <p:cNvPr id="28" name="Полилиния: фигура 27">
            <a:extLst>
              <a:ext uri="{FF2B5EF4-FFF2-40B4-BE49-F238E27FC236}">
                <a16:creationId xmlns:a16="http://schemas.microsoft.com/office/drawing/2014/main" id="{B376E1B9-E59A-4BDF-ABEA-074CB4CEF83A}"/>
              </a:ext>
            </a:extLst>
          </p:cNvPr>
          <p:cNvSpPr/>
          <p:nvPr userDrawn="1"/>
        </p:nvSpPr>
        <p:spPr>
          <a:xfrm>
            <a:off x="6067425" y="4148138"/>
            <a:ext cx="571500" cy="571500"/>
          </a:xfrm>
          <a:custGeom>
            <a:avLst/>
            <a:gdLst>
              <a:gd name="connsiteX0" fmla="*/ 571500 w 571500"/>
              <a:gd name="connsiteY0" fmla="*/ 285750 h 571500"/>
              <a:gd name="connsiteX1" fmla="*/ 285750 w 571500"/>
              <a:gd name="connsiteY1" fmla="*/ 571500 h 571500"/>
              <a:gd name="connsiteX2" fmla="*/ 0 w 571500"/>
              <a:gd name="connsiteY2" fmla="*/ 285750 h 571500"/>
              <a:gd name="connsiteX3" fmla="*/ 285750 w 571500"/>
              <a:gd name="connsiteY3" fmla="*/ 0 h 571500"/>
              <a:gd name="connsiteX4" fmla="*/ 571500 w 571500"/>
              <a:gd name="connsiteY4" fmla="*/ 28575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0" h="571500">
                <a:moveTo>
                  <a:pt x="571500" y="285750"/>
                </a:moveTo>
                <a:cubicBezTo>
                  <a:pt x="571500" y="443565"/>
                  <a:pt x="443565" y="571500"/>
                  <a:pt x="285750" y="571500"/>
                </a:cubicBezTo>
                <a:cubicBezTo>
                  <a:pt x="127935" y="571500"/>
                  <a:pt x="0" y="443565"/>
                  <a:pt x="0" y="285750"/>
                </a:cubicBezTo>
                <a:cubicBezTo>
                  <a:pt x="0" y="127935"/>
                  <a:pt x="127935" y="0"/>
                  <a:pt x="285750" y="0"/>
                </a:cubicBezTo>
                <a:cubicBezTo>
                  <a:pt x="443565" y="0"/>
                  <a:pt x="571500" y="127935"/>
                  <a:pt x="571500" y="285750"/>
                </a:cubicBezTo>
                <a:close/>
              </a:path>
            </a:pathLst>
          </a:custGeom>
          <a:solidFill>
            <a:srgbClr val="FFFFFF"/>
          </a:solidFill>
          <a:ln w="4763" cap="flat">
            <a:noFill/>
            <a:prstDash val="solid"/>
            <a:miter/>
          </a:ln>
        </p:spPr>
        <p:txBody>
          <a:bodyPr rtlCol="0" anchor="ctr"/>
          <a:lstStyle/>
          <a:p>
            <a:endParaRPr lang="ru-RU"/>
          </a:p>
        </p:txBody>
      </p:sp>
      <p:pic>
        <p:nvPicPr>
          <p:cNvPr id="30" name="Object 6" descr="preencoded.png">
            <a:extLst>
              <a:ext uri="{FF2B5EF4-FFF2-40B4-BE49-F238E27FC236}">
                <a16:creationId xmlns:a16="http://schemas.microsoft.com/office/drawing/2014/main" id="{22E6B47D-A7F0-474F-A394-C7171FC1DD15}"/>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690926" y="4783932"/>
            <a:ext cx="5729288" cy="685800"/>
          </a:xfrm>
          <a:prstGeom prst="rect">
            <a:avLst/>
          </a:prstGeom>
        </p:spPr>
      </p:pic>
      <p:pic>
        <p:nvPicPr>
          <p:cNvPr id="31" name="Object 7" descr="preencoded.png">
            <a:extLst>
              <a:ext uri="{FF2B5EF4-FFF2-40B4-BE49-F238E27FC236}">
                <a16:creationId xmlns:a16="http://schemas.microsoft.com/office/drawing/2014/main" id="{17BDF8AF-3A56-4EB9-BDDA-6B0CA98894AA}"/>
              </a:ext>
            </a:extLst>
          </p:cNvPr>
          <p:cNvPicPr>
            <a:picLocks noChangeAspect="1"/>
          </p:cNvPicPr>
          <p:nvPr userDrawn="1"/>
        </p:nvPicPr>
        <p:blipFill>
          <a:blip r:embed="rId4">
            <a:extLst>
              <a:ext uri="{96DAC541-7B7A-43D3-8B79-37D633B846F1}">
                <asvg:svgBlip xmlns="" xmlns:asvg="http://schemas.microsoft.com/office/drawing/2016/SVG/main" r:embed="rId5"/>
              </a:ext>
            </a:extLst>
          </a:blip>
          <a:srcRect/>
          <a:stretch/>
        </p:blipFill>
        <p:spPr>
          <a:xfrm>
            <a:off x="2741293" y="5167313"/>
            <a:ext cx="1585913" cy="542925"/>
          </a:xfrm>
          <a:prstGeom prst="rect">
            <a:avLst/>
          </a:prstGeom>
        </p:spPr>
      </p:pic>
      <p:pic>
        <p:nvPicPr>
          <p:cNvPr id="32" name="Object 8" descr="preencoded.png">
            <a:extLst>
              <a:ext uri="{FF2B5EF4-FFF2-40B4-BE49-F238E27FC236}">
                <a16:creationId xmlns:a16="http://schemas.microsoft.com/office/drawing/2014/main" id="{47A333A0-8032-4039-A8CC-14E331A9B87E}"/>
              </a:ext>
            </a:extLst>
          </p:cNvPr>
          <p:cNvPicPr>
            <a:picLocks noChangeAspect="1"/>
          </p:cNvPicPr>
          <p:nvPr userDrawn="1"/>
        </p:nvPicPr>
        <p:blipFill>
          <a:blip r:embed="rId6">
            <a:extLst>
              <a:ext uri="{96DAC541-7B7A-43D3-8B79-37D633B846F1}">
                <asvg:svgBlip xmlns="" xmlns:asvg="http://schemas.microsoft.com/office/drawing/2016/SVG/main" r:embed="rId7"/>
              </a:ext>
            </a:extLst>
          </a:blip>
          <a:srcRect/>
          <a:stretch/>
        </p:blipFill>
        <p:spPr>
          <a:xfrm>
            <a:off x="720561" y="3898190"/>
            <a:ext cx="19050" cy="180975"/>
          </a:xfrm>
          <a:prstGeom prst="rect">
            <a:avLst/>
          </a:prstGeom>
        </p:spPr>
      </p:pic>
      <p:pic>
        <p:nvPicPr>
          <p:cNvPr id="33" name="Object 9" descr="preencoded.png">
            <a:extLst>
              <a:ext uri="{FF2B5EF4-FFF2-40B4-BE49-F238E27FC236}">
                <a16:creationId xmlns:a16="http://schemas.microsoft.com/office/drawing/2014/main" id="{D918AE8E-9353-4EB5-AB2E-37C343CFCE8E}"/>
              </a:ext>
            </a:extLst>
          </p:cNvPr>
          <p:cNvPicPr>
            <a:picLocks noChangeAspect="1"/>
          </p:cNvPicPr>
          <p:nvPr userDrawn="1"/>
        </p:nvPicPr>
        <p:blipFill>
          <a:blip r:embed="rId8">
            <a:extLst>
              <a:ext uri="{96DAC541-7B7A-43D3-8B79-37D633B846F1}">
                <asvg:svgBlip xmlns="" xmlns:asvg="http://schemas.microsoft.com/office/drawing/2016/SVG/main" r:embed="rId9"/>
              </a:ext>
            </a:extLst>
          </a:blip>
          <a:srcRect/>
          <a:stretch/>
        </p:blipFill>
        <p:spPr>
          <a:xfrm>
            <a:off x="2128838" y="3898190"/>
            <a:ext cx="14288" cy="180975"/>
          </a:xfrm>
          <a:prstGeom prst="rect">
            <a:avLst/>
          </a:prstGeom>
        </p:spPr>
      </p:pic>
      <p:pic>
        <p:nvPicPr>
          <p:cNvPr id="34" name="Object 10" descr="preencoded.png">
            <a:extLst>
              <a:ext uri="{FF2B5EF4-FFF2-40B4-BE49-F238E27FC236}">
                <a16:creationId xmlns:a16="http://schemas.microsoft.com/office/drawing/2014/main" id="{BACD578E-00FE-485B-8AD4-CE3F01A9CE1A}"/>
              </a:ext>
            </a:extLst>
          </p:cNvPr>
          <p:cNvPicPr>
            <a:picLocks noChangeAspect="1"/>
          </p:cNvPicPr>
          <p:nvPr userDrawn="1"/>
        </p:nvPicPr>
        <p:blipFill>
          <a:blip r:embed="rId8">
            <a:extLst>
              <a:ext uri="{96DAC541-7B7A-43D3-8B79-37D633B846F1}">
                <asvg:svgBlip xmlns="" xmlns:asvg="http://schemas.microsoft.com/office/drawing/2016/SVG/main" r:embed="rId9"/>
              </a:ext>
            </a:extLst>
          </a:blip>
          <a:srcRect/>
          <a:stretch/>
        </p:blipFill>
        <p:spPr>
          <a:xfrm>
            <a:off x="3519488" y="3898190"/>
            <a:ext cx="14288" cy="180975"/>
          </a:xfrm>
          <a:prstGeom prst="rect">
            <a:avLst/>
          </a:prstGeom>
        </p:spPr>
      </p:pic>
      <p:pic>
        <p:nvPicPr>
          <p:cNvPr id="35" name="Object 11" descr="preencoded.png">
            <a:extLst>
              <a:ext uri="{FF2B5EF4-FFF2-40B4-BE49-F238E27FC236}">
                <a16:creationId xmlns:a16="http://schemas.microsoft.com/office/drawing/2014/main" id="{DC93D1C3-3DFF-412D-A42F-5AD400A13285}"/>
              </a:ext>
            </a:extLst>
          </p:cNvPr>
          <p:cNvPicPr>
            <a:picLocks noChangeAspect="1"/>
          </p:cNvPicPr>
          <p:nvPr userDrawn="1"/>
        </p:nvPicPr>
        <p:blipFill>
          <a:blip r:embed="rId8">
            <a:extLst>
              <a:ext uri="{96DAC541-7B7A-43D3-8B79-37D633B846F1}">
                <asvg:svgBlip xmlns="" xmlns:asvg="http://schemas.microsoft.com/office/drawing/2016/SVG/main" r:embed="rId9"/>
              </a:ext>
            </a:extLst>
          </a:blip>
          <a:srcRect/>
          <a:stretch/>
        </p:blipFill>
        <p:spPr>
          <a:xfrm>
            <a:off x="4929188" y="3898190"/>
            <a:ext cx="14288" cy="180975"/>
          </a:xfrm>
          <a:prstGeom prst="rect">
            <a:avLst/>
          </a:prstGeom>
        </p:spPr>
      </p:pic>
      <p:pic>
        <p:nvPicPr>
          <p:cNvPr id="36" name="Object 12" descr="preencoded.png">
            <a:extLst>
              <a:ext uri="{FF2B5EF4-FFF2-40B4-BE49-F238E27FC236}">
                <a16:creationId xmlns:a16="http://schemas.microsoft.com/office/drawing/2014/main" id="{D91FD6CF-83E4-443F-B4C2-C0C8F3F834C1}"/>
              </a:ext>
            </a:extLst>
          </p:cNvPr>
          <p:cNvPicPr>
            <a:picLocks noChangeAspect="1"/>
          </p:cNvPicPr>
          <p:nvPr userDrawn="1"/>
        </p:nvPicPr>
        <p:blipFill>
          <a:blip r:embed="rId10">
            <a:extLst>
              <a:ext uri="{96DAC541-7B7A-43D3-8B79-37D633B846F1}">
                <asvg:svgBlip xmlns="" xmlns:asvg="http://schemas.microsoft.com/office/drawing/2016/SVG/main" r:embed="rId11"/>
              </a:ext>
            </a:extLst>
          </a:blip>
          <a:srcRect/>
          <a:stretch/>
        </p:blipFill>
        <p:spPr>
          <a:xfrm>
            <a:off x="6351380" y="3898190"/>
            <a:ext cx="19050" cy="180975"/>
          </a:xfrm>
          <a:prstGeom prst="rect">
            <a:avLst/>
          </a:prstGeom>
        </p:spPr>
      </p:pic>
      <p:sp>
        <p:nvSpPr>
          <p:cNvPr id="70" name="Object46">
            <a:extLst>
              <a:ext uri="{FF2B5EF4-FFF2-40B4-BE49-F238E27FC236}">
                <a16:creationId xmlns:a16="http://schemas.microsoft.com/office/drawing/2014/main" id="{BDBE10DF-FEC5-49EB-A4C4-610313FF3672}"/>
              </a:ext>
            </a:extLst>
          </p:cNvPr>
          <p:cNvSpPr/>
          <p:nvPr userDrawn="1"/>
        </p:nvSpPr>
        <p:spPr>
          <a:xfrm>
            <a:off x="2933700" y="5291138"/>
            <a:ext cx="1195388" cy="304800"/>
          </a:xfrm>
          <a:prstGeom prst="rect">
            <a:avLst/>
          </a:prstGeom>
          <a:noFill/>
          <a:ln/>
        </p:spPr>
        <p:txBody>
          <a:bodyPr wrap="square" lIns="0" tIns="0" rIns="0" bIns="0" rtlCol="0" anchor="t"/>
          <a:lstStyle/>
          <a:p>
            <a:pPr algn="ctr">
              <a:lnSpc>
                <a:spcPts val="1200"/>
              </a:lnSpc>
              <a:spcAft>
                <a:spcPts val="600"/>
              </a:spcAft>
            </a:pPr>
            <a:r>
              <a:rPr lang="en-US" sz="900" kern="0" spc="-38" dirty="0">
                <a:solidFill>
                  <a:srgbClr val="5FAF2D"/>
                </a:solidFill>
                <a:latin typeface="Open Sans SemiBold" pitchFamily="34" charset="0"/>
                <a:ea typeface="Open Sans SemiBold" pitchFamily="34" charset="-122"/>
                <a:cs typeface="Open Sans SemiBold" pitchFamily="34" charset="-120"/>
              </a:rPr>
              <a:t>Same-day </a:t>
            </a:r>
            <a:r>
              <a:rPr lang="en-US" sz="900" kern="0" spc="-38" dirty="0">
                <a:solidFill>
                  <a:srgbClr val="9299A3"/>
                </a:solidFill>
                <a:latin typeface="Open Sans SemiBold" pitchFamily="34" charset="0"/>
                <a:ea typeface="Open Sans SemiBold" pitchFamily="34" charset="-122"/>
                <a:cs typeface="Open Sans SemiBold" pitchFamily="34" charset="-120"/>
              </a:rPr>
              <a:t>or </a:t>
            </a:r>
            <a:r>
              <a:rPr lang="en-US" sz="900" kern="0" spc="-38" dirty="0">
                <a:solidFill>
                  <a:srgbClr val="5FAF2D"/>
                </a:solidFill>
                <a:latin typeface="Open Sans SemiBold" pitchFamily="34" charset="0"/>
                <a:ea typeface="Open Sans SemiBold" pitchFamily="34" charset="-122"/>
                <a:cs typeface="Open Sans SemiBold" pitchFamily="34" charset="-120"/>
              </a:rPr>
              <a:t>next-day</a:t>
            </a:r>
            <a:r>
              <a:rPr sz="900" dirty="0"/>
              <a:t/>
            </a:r>
            <a:br>
              <a:rPr sz="900" dirty="0"/>
            </a:br>
            <a:r>
              <a:rPr lang="en-US" sz="900" kern="0" spc="27" dirty="0">
                <a:solidFill>
                  <a:srgbClr val="222429"/>
                </a:solidFill>
                <a:latin typeface="Open Sans SemiBold" pitchFamily="34" charset="0"/>
                <a:ea typeface="Open Sans SemiBold" pitchFamily="34" charset="-122"/>
                <a:cs typeface="Open Sans SemiBold" pitchFamily="34" charset="-120"/>
              </a:rPr>
              <a:t> DELIVERY</a:t>
            </a:r>
            <a:endParaRPr lang="en-US" sz="900" dirty="0"/>
          </a:p>
        </p:txBody>
      </p:sp>
      <p:sp>
        <p:nvSpPr>
          <p:cNvPr id="80" name="Текст 10">
            <a:extLst>
              <a:ext uri="{FF2B5EF4-FFF2-40B4-BE49-F238E27FC236}">
                <a16:creationId xmlns:a16="http://schemas.microsoft.com/office/drawing/2014/main" id="{A78A4AFD-B82A-409C-97AD-B3B6B2C86F79}"/>
              </a:ext>
            </a:extLst>
          </p:cNvPr>
          <p:cNvSpPr>
            <a:spLocks noGrp="1"/>
          </p:cNvSpPr>
          <p:nvPr>
            <p:ph type="body" sz="quarter" idx="40" hasCustomPrompt="1"/>
          </p:nvPr>
        </p:nvSpPr>
        <p:spPr>
          <a:xfrm>
            <a:off x="336626" y="683259"/>
            <a:ext cx="6286500" cy="1003301"/>
          </a:xfrm>
          <a:prstGeom prst="rect">
            <a:avLst/>
          </a:prstGeom>
        </p:spPr>
        <p:txBody>
          <a:bodyPr/>
          <a:lstStyle>
            <a:lvl1pPr marL="0" indent="0">
              <a:lnSpc>
                <a:spcPts val="3200"/>
              </a:lnSpc>
              <a:spcBef>
                <a:spcPts val="0"/>
              </a:spcBef>
              <a:buNone/>
              <a:defRPr sz="3600" spc="-100" baseline="0">
                <a:ln w="12700">
                  <a:noFill/>
                </a:ln>
                <a:solidFill>
                  <a:schemeClr val="tx1"/>
                </a:solidFill>
                <a:latin typeface="+mj-lt"/>
              </a:defRPr>
            </a:lvl1pPr>
          </a:lstStyle>
          <a:p>
            <a:pPr lvl="0"/>
            <a:r>
              <a:rPr lang="en-US" dirty="0" err="1"/>
              <a:t>Perekrestok</a:t>
            </a:r>
            <a:r>
              <a:rPr lang="en-US" dirty="0"/>
              <a:t> </a:t>
            </a:r>
            <a:r>
              <a:rPr lang="en-US" dirty="0" err="1"/>
              <a:t>vprok</a:t>
            </a:r>
            <a:r>
              <a:rPr lang="en-US" dirty="0"/>
              <a:t>: run-rate 14,000 daily orders</a:t>
            </a:r>
          </a:p>
        </p:txBody>
      </p:sp>
      <p:sp>
        <p:nvSpPr>
          <p:cNvPr id="81" name="Текст 21">
            <a:extLst>
              <a:ext uri="{FF2B5EF4-FFF2-40B4-BE49-F238E27FC236}">
                <a16:creationId xmlns:a16="http://schemas.microsoft.com/office/drawing/2014/main" id="{7958D6A6-B38C-4256-BD40-02192A56545E}"/>
              </a:ext>
            </a:extLst>
          </p:cNvPr>
          <p:cNvSpPr>
            <a:spLocks noGrp="1"/>
          </p:cNvSpPr>
          <p:nvPr>
            <p:ph type="body" sz="quarter" idx="23" hasCustomPrompt="1"/>
          </p:nvPr>
        </p:nvSpPr>
        <p:spPr>
          <a:xfrm>
            <a:off x="342027" y="2536365"/>
            <a:ext cx="5331538" cy="288257"/>
          </a:xfrm>
          <a:prstGeom prst="rect">
            <a:avLst/>
          </a:prstGeom>
        </p:spPr>
        <p:txBody>
          <a:bodyPr/>
          <a:lstStyle>
            <a:lvl1pPr marL="0" indent="0">
              <a:lnSpc>
                <a:spcPts val="1400"/>
              </a:lnSpc>
              <a:spcBef>
                <a:spcPts val="0"/>
              </a:spcBef>
              <a:buNone/>
              <a:defRPr sz="1100" spc="-20" baseline="0">
                <a:solidFill>
                  <a:schemeClr val="tx1"/>
                </a:solidFill>
                <a:latin typeface="+mj-lt"/>
              </a:defRPr>
            </a:lvl1pPr>
            <a:lvl2pPr>
              <a:defRPr sz="1400"/>
            </a:lvl2pPr>
            <a:lvl3pPr>
              <a:defRPr sz="1400"/>
            </a:lvl3pPr>
            <a:lvl4pPr>
              <a:defRPr sz="1400"/>
            </a:lvl4pPr>
            <a:lvl5pPr>
              <a:defRPr sz="1400"/>
            </a:lvl5pPr>
          </a:lstStyle>
          <a:p>
            <a:pPr lvl="0"/>
            <a:r>
              <a:rPr lang="en-US" dirty="0">
                <a:effectLst/>
              </a:rPr>
              <a:t>Business model overview</a:t>
            </a:r>
            <a:endParaRPr lang="ru-RU" dirty="0">
              <a:effectLst/>
            </a:endParaRPr>
          </a:p>
        </p:txBody>
      </p:sp>
      <p:sp>
        <p:nvSpPr>
          <p:cNvPr id="82" name="Текст 21">
            <a:extLst>
              <a:ext uri="{FF2B5EF4-FFF2-40B4-BE49-F238E27FC236}">
                <a16:creationId xmlns:a16="http://schemas.microsoft.com/office/drawing/2014/main" id="{F99DF0DC-E3AE-4CA0-9A10-4357EDC24B58}"/>
              </a:ext>
            </a:extLst>
          </p:cNvPr>
          <p:cNvSpPr>
            <a:spLocks noGrp="1"/>
          </p:cNvSpPr>
          <p:nvPr>
            <p:ph type="body" sz="quarter" idx="41" hasCustomPrompt="1"/>
          </p:nvPr>
        </p:nvSpPr>
        <p:spPr>
          <a:xfrm>
            <a:off x="342027" y="1729395"/>
            <a:ext cx="2346404" cy="351317"/>
          </a:xfrm>
          <a:prstGeom prst="rect">
            <a:avLst/>
          </a:prstGeom>
        </p:spPr>
        <p:txBody>
          <a:bodyPr/>
          <a:lstStyle>
            <a:lvl1pPr marL="0" indent="0">
              <a:lnSpc>
                <a:spcPct val="100000"/>
              </a:lnSpc>
              <a:spcBef>
                <a:spcPts val="0"/>
              </a:spcBef>
              <a:buNone/>
              <a:defRPr sz="1800" spc="-20" baseline="0">
                <a:solidFill>
                  <a:schemeClr val="accent5"/>
                </a:solidFill>
                <a:latin typeface="+mn-lt"/>
              </a:defRPr>
            </a:lvl1pPr>
            <a:lvl2pPr>
              <a:defRPr sz="1400"/>
            </a:lvl2pPr>
            <a:lvl3pPr>
              <a:defRPr sz="1400"/>
            </a:lvl3pPr>
            <a:lvl4pPr>
              <a:defRPr sz="1400"/>
            </a:lvl4pPr>
            <a:lvl5pPr>
              <a:defRPr sz="1400"/>
            </a:lvl5pPr>
          </a:lstStyle>
          <a:p>
            <a:pPr lvl="0"/>
            <a:r>
              <a:rPr lang="en-US" dirty="0">
                <a:effectLst/>
              </a:rPr>
              <a:t>October 2021</a:t>
            </a:r>
            <a:endParaRPr lang="ru-RU" dirty="0">
              <a:effectLst/>
            </a:endParaRPr>
          </a:p>
        </p:txBody>
      </p:sp>
      <p:sp>
        <p:nvSpPr>
          <p:cNvPr id="83" name="Текст 75">
            <a:extLst>
              <a:ext uri="{FF2B5EF4-FFF2-40B4-BE49-F238E27FC236}">
                <a16:creationId xmlns:a16="http://schemas.microsoft.com/office/drawing/2014/main" id="{BD762DA2-8A56-415D-9407-8043AEC79C57}"/>
              </a:ext>
            </a:extLst>
          </p:cNvPr>
          <p:cNvSpPr>
            <a:spLocks noGrp="1"/>
          </p:cNvSpPr>
          <p:nvPr>
            <p:ph type="body" sz="quarter" idx="43" hasCustomPrompt="1"/>
          </p:nvPr>
        </p:nvSpPr>
        <p:spPr>
          <a:xfrm>
            <a:off x="342341" y="3169649"/>
            <a:ext cx="1300722" cy="728537"/>
          </a:xfrm>
          <a:prstGeom prst="rect">
            <a:avLst/>
          </a:prstGeom>
        </p:spPr>
        <p:txBody>
          <a:bodyPr anchor="t"/>
          <a:lstStyle>
            <a:lvl1pPr marL="0" indent="0">
              <a:lnSpc>
                <a:spcPts val="1200"/>
              </a:lnSpc>
              <a:spcBef>
                <a:spcPts val="0"/>
              </a:spcBef>
              <a:buNone/>
              <a:defRPr sz="900"/>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Order made by customer via X5 proprietary app website</a:t>
            </a:r>
          </a:p>
        </p:txBody>
      </p:sp>
      <p:sp>
        <p:nvSpPr>
          <p:cNvPr id="84" name="Текст 75">
            <a:extLst>
              <a:ext uri="{FF2B5EF4-FFF2-40B4-BE49-F238E27FC236}">
                <a16:creationId xmlns:a16="http://schemas.microsoft.com/office/drawing/2014/main" id="{B43BE00D-AD24-4A4C-BA77-931E27460F6C}"/>
              </a:ext>
            </a:extLst>
          </p:cNvPr>
          <p:cNvSpPr>
            <a:spLocks noGrp="1"/>
          </p:cNvSpPr>
          <p:nvPr>
            <p:ph type="body" sz="quarter" idx="44" hasCustomPrompt="1"/>
          </p:nvPr>
        </p:nvSpPr>
        <p:spPr>
          <a:xfrm>
            <a:off x="1759464" y="3326686"/>
            <a:ext cx="1300722" cy="571500"/>
          </a:xfrm>
          <a:prstGeom prst="rect">
            <a:avLst/>
          </a:prstGeom>
        </p:spPr>
        <p:txBody>
          <a:bodyPr anchor="t"/>
          <a:lstStyle>
            <a:lvl1pPr marL="0" indent="0">
              <a:lnSpc>
                <a:spcPts val="1200"/>
              </a:lnSpc>
              <a:spcBef>
                <a:spcPts val="0"/>
              </a:spcBef>
              <a:buNone/>
              <a:defRPr sz="900"/>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Order received at the nearest X5 dark store</a:t>
            </a:r>
          </a:p>
        </p:txBody>
      </p:sp>
      <p:sp>
        <p:nvSpPr>
          <p:cNvPr id="85" name="Текст 75">
            <a:extLst>
              <a:ext uri="{FF2B5EF4-FFF2-40B4-BE49-F238E27FC236}">
                <a16:creationId xmlns:a16="http://schemas.microsoft.com/office/drawing/2014/main" id="{CEAADA1B-F6E7-4913-953D-9584756D25CD}"/>
              </a:ext>
            </a:extLst>
          </p:cNvPr>
          <p:cNvSpPr>
            <a:spLocks noGrp="1"/>
          </p:cNvSpPr>
          <p:nvPr>
            <p:ph type="body" sz="quarter" idx="45" hasCustomPrompt="1"/>
          </p:nvPr>
        </p:nvSpPr>
        <p:spPr>
          <a:xfrm>
            <a:off x="3167368" y="3474720"/>
            <a:ext cx="1300722" cy="423466"/>
          </a:xfrm>
          <a:prstGeom prst="rect">
            <a:avLst/>
          </a:prstGeom>
        </p:spPr>
        <p:txBody>
          <a:bodyPr anchor="t"/>
          <a:lstStyle>
            <a:lvl1pPr marL="0" indent="0">
              <a:lnSpc>
                <a:spcPts val="1200"/>
              </a:lnSpc>
              <a:spcBef>
                <a:spcPts val="0"/>
              </a:spcBef>
              <a:buNone/>
              <a:defRPr sz="900"/>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Order assembled at X5 dark store</a:t>
            </a:r>
          </a:p>
        </p:txBody>
      </p:sp>
      <p:sp>
        <p:nvSpPr>
          <p:cNvPr id="86" name="Текст 75">
            <a:extLst>
              <a:ext uri="{FF2B5EF4-FFF2-40B4-BE49-F238E27FC236}">
                <a16:creationId xmlns:a16="http://schemas.microsoft.com/office/drawing/2014/main" id="{7500C74A-95C3-4E8B-AE4C-3AFC23C7FBBE}"/>
              </a:ext>
            </a:extLst>
          </p:cNvPr>
          <p:cNvSpPr>
            <a:spLocks noGrp="1"/>
          </p:cNvSpPr>
          <p:nvPr>
            <p:ph type="body" sz="quarter" idx="46" hasCustomPrompt="1"/>
          </p:nvPr>
        </p:nvSpPr>
        <p:spPr>
          <a:xfrm>
            <a:off x="4575272" y="3326686"/>
            <a:ext cx="1300722" cy="571500"/>
          </a:xfrm>
          <a:prstGeom prst="rect">
            <a:avLst/>
          </a:prstGeom>
        </p:spPr>
        <p:txBody>
          <a:bodyPr anchor="t"/>
          <a:lstStyle>
            <a:lvl1pPr marL="0" indent="0">
              <a:lnSpc>
                <a:spcPts val="1200"/>
              </a:lnSpc>
              <a:spcBef>
                <a:spcPts val="0"/>
              </a:spcBef>
              <a:buNone/>
              <a:defRPr sz="900"/>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Order picked up by X5 courier for delivery</a:t>
            </a:r>
          </a:p>
        </p:txBody>
      </p:sp>
      <p:sp>
        <p:nvSpPr>
          <p:cNvPr id="87" name="Текст 75">
            <a:extLst>
              <a:ext uri="{FF2B5EF4-FFF2-40B4-BE49-F238E27FC236}">
                <a16:creationId xmlns:a16="http://schemas.microsoft.com/office/drawing/2014/main" id="{B428E8DA-2018-4A98-915E-7687654933A5}"/>
              </a:ext>
            </a:extLst>
          </p:cNvPr>
          <p:cNvSpPr>
            <a:spLocks noGrp="1"/>
          </p:cNvSpPr>
          <p:nvPr>
            <p:ph type="body" sz="quarter" idx="47" hasCustomPrompt="1"/>
          </p:nvPr>
        </p:nvSpPr>
        <p:spPr>
          <a:xfrm>
            <a:off x="5988564" y="3474720"/>
            <a:ext cx="1300722" cy="423466"/>
          </a:xfrm>
          <a:prstGeom prst="rect">
            <a:avLst/>
          </a:prstGeom>
        </p:spPr>
        <p:txBody>
          <a:bodyPr anchor="t"/>
          <a:lstStyle>
            <a:lvl1pPr marL="0" indent="0">
              <a:lnSpc>
                <a:spcPts val="1200"/>
              </a:lnSpc>
              <a:spcBef>
                <a:spcPts val="0"/>
              </a:spcBef>
              <a:buNone/>
              <a:defRPr sz="900"/>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Order </a:t>
            </a:r>
          </a:p>
          <a:p>
            <a:pPr lvl="0"/>
            <a:r>
              <a:rPr lang="en-US" dirty="0"/>
              <a:t>delivered</a:t>
            </a:r>
          </a:p>
        </p:txBody>
      </p:sp>
      <p:sp>
        <p:nvSpPr>
          <p:cNvPr id="89" name="Текст 75">
            <a:extLst>
              <a:ext uri="{FF2B5EF4-FFF2-40B4-BE49-F238E27FC236}">
                <a16:creationId xmlns:a16="http://schemas.microsoft.com/office/drawing/2014/main" id="{D608108B-3CC4-47A2-B7A3-90445D9B13FE}"/>
              </a:ext>
            </a:extLst>
          </p:cNvPr>
          <p:cNvSpPr>
            <a:spLocks noGrp="1"/>
          </p:cNvSpPr>
          <p:nvPr>
            <p:ph type="body" sz="quarter" idx="48" hasCustomPrompt="1"/>
          </p:nvPr>
        </p:nvSpPr>
        <p:spPr>
          <a:xfrm>
            <a:off x="7773300" y="1439371"/>
            <a:ext cx="1584060" cy="240839"/>
          </a:xfrm>
          <a:prstGeom prst="rect">
            <a:avLst/>
          </a:prstGeom>
        </p:spPr>
        <p:txBody>
          <a:bodyPr anchor="t"/>
          <a:lstStyle>
            <a:lvl1pPr marL="0" indent="0">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err="1"/>
              <a:t>Darkstores</a:t>
            </a:r>
            <a:endParaRPr lang="en-US" dirty="0"/>
          </a:p>
        </p:txBody>
      </p:sp>
      <p:sp>
        <p:nvSpPr>
          <p:cNvPr id="90" name="Текст 21">
            <a:extLst>
              <a:ext uri="{FF2B5EF4-FFF2-40B4-BE49-F238E27FC236}">
                <a16:creationId xmlns:a16="http://schemas.microsoft.com/office/drawing/2014/main" id="{0FB66D6A-CB32-4FCF-9820-DE1BF440B1F8}"/>
              </a:ext>
            </a:extLst>
          </p:cNvPr>
          <p:cNvSpPr>
            <a:spLocks noGrp="1"/>
          </p:cNvSpPr>
          <p:nvPr>
            <p:ph type="body" sz="quarter" idx="49" hasCustomPrompt="1"/>
          </p:nvPr>
        </p:nvSpPr>
        <p:spPr>
          <a:xfrm>
            <a:off x="7773300" y="937910"/>
            <a:ext cx="3959648" cy="288257"/>
          </a:xfrm>
          <a:prstGeom prst="rect">
            <a:avLst/>
          </a:prstGeom>
        </p:spPr>
        <p:txBody>
          <a:bodyPr/>
          <a:lstStyle>
            <a:lvl1pPr marL="0" indent="0">
              <a:lnSpc>
                <a:spcPts val="1400"/>
              </a:lnSpc>
              <a:spcBef>
                <a:spcPts val="0"/>
              </a:spcBef>
              <a:buNone/>
              <a:defRPr sz="1100" spc="-20" baseline="0">
                <a:solidFill>
                  <a:schemeClr val="tx1"/>
                </a:solidFill>
                <a:latin typeface="+mj-lt"/>
              </a:defRPr>
            </a:lvl1pPr>
            <a:lvl2pPr>
              <a:defRPr sz="1400"/>
            </a:lvl2pPr>
            <a:lvl3pPr>
              <a:defRPr sz="1400"/>
            </a:lvl3pPr>
            <a:lvl4pPr>
              <a:defRPr sz="1400"/>
            </a:lvl4pPr>
            <a:lvl5pPr>
              <a:defRPr sz="1400"/>
            </a:lvl5pPr>
          </a:lstStyle>
          <a:p>
            <a:pPr lvl="0"/>
            <a:r>
              <a:rPr lang="en-US" dirty="0">
                <a:effectLst/>
              </a:rPr>
              <a:t>Business model overview</a:t>
            </a:r>
            <a:endParaRPr lang="ru-RU" dirty="0">
              <a:effectLst/>
            </a:endParaRPr>
          </a:p>
        </p:txBody>
      </p:sp>
      <p:sp>
        <p:nvSpPr>
          <p:cNvPr id="91" name="Текст 75">
            <a:extLst>
              <a:ext uri="{FF2B5EF4-FFF2-40B4-BE49-F238E27FC236}">
                <a16:creationId xmlns:a16="http://schemas.microsoft.com/office/drawing/2014/main" id="{AF7FD3B3-27E0-45C2-81FF-2BFB985EB261}"/>
              </a:ext>
            </a:extLst>
          </p:cNvPr>
          <p:cNvSpPr>
            <a:spLocks noGrp="1"/>
          </p:cNvSpPr>
          <p:nvPr>
            <p:ph type="body" sz="quarter" idx="50" hasCustomPrompt="1"/>
          </p:nvPr>
        </p:nvSpPr>
        <p:spPr>
          <a:xfrm>
            <a:off x="7773300" y="2029921"/>
            <a:ext cx="1584060" cy="240839"/>
          </a:xfrm>
          <a:prstGeom prst="rect">
            <a:avLst/>
          </a:prstGeom>
        </p:spPr>
        <p:txBody>
          <a:bodyPr anchor="t"/>
          <a:lstStyle>
            <a:lvl1pPr marL="0" indent="0">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Employees</a:t>
            </a:r>
          </a:p>
        </p:txBody>
      </p:sp>
      <p:sp>
        <p:nvSpPr>
          <p:cNvPr id="92" name="Текст 75">
            <a:extLst>
              <a:ext uri="{FF2B5EF4-FFF2-40B4-BE49-F238E27FC236}">
                <a16:creationId xmlns:a16="http://schemas.microsoft.com/office/drawing/2014/main" id="{1AA32713-DDDA-46F9-A158-92D3989391F3}"/>
              </a:ext>
            </a:extLst>
          </p:cNvPr>
          <p:cNvSpPr>
            <a:spLocks noGrp="1"/>
          </p:cNvSpPr>
          <p:nvPr>
            <p:ph type="body" sz="quarter" idx="51" hasCustomPrompt="1"/>
          </p:nvPr>
        </p:nvSpPr>
        <p:spPr>
          <a:xfrm>
            <a:off x="7773300" y="2470532"/>
            <a:ext cx="1584060" cy="240839"/>
          </a:xfrm>
          <a:prstGeom prst="rect">
            <a:avLst/>
          </a:prstGeom>
        </p:spPr>
        <p:txBody>
          <a:bodyPr anchor="t"/>
          <a:lstStyle>
            <a:lvl1pPr marL="0" indent="0">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Trucks</a:t>
            </a:r>
          </a:p>
        </p:txBody>
      </p:sp>
      <p:sp>
        <p:nvSpPr>
          <p:cNvPr id="93" name="Текст 75">
            <a:extLst>
              <a:ext uri="{FF2B5EF4-FFF2-40B4-BE49-F238E27FC236}">
                <a16:creationId xmlns:a16="http://schemas.microsoft.com/office/drawing/2014/main" id="{03853BC2-45AF-4DEF-981D-2A3B0BE2A4B0}"/>
              </a:ext>
            </a:extLst>
          </p:cNvPr>
          <p:cNvSpPr>
            <a:spLocks noGrp="1"/>
          </p:cNvSpPr>
          <p:nvPr>
            <p:ph type="body" sz="quarter" idx="52" hasCustomPrompt="1"/>
          </p:nvPr>
        </p:nvSpPr>
        <p:spPr>
          <a:xfrm>
            <a:off x="7773300" y="2907080"/>
            <a:ext cx="1584060" cy="240839"/>
          </a:xfrm>
          <a:prstGeom prst="rect">
            <a:avLst/>
          </a:prstGeom>
        </p:spPr>
        <p:txBody>
          <a:bodyPr anchor="t"/>
          <a:lstStyle>
            <a:lvl1pPr marL="0" indent="0">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Orders per day</a:t>
            </a:r>
          </a:p>
        </p:txBody>
      </p:sp>
      <p:sp>
        <p:nvSpPr>
          <p:cNvPr id="94" name="Текст 75">
            <a:extLst>
              <a:ext uri="{FF2B5EF4-FFF2-40B4-BE49-F238E27FC236}">
                <a16:creationId xmlns:a16="http://schemas.microsoft.com/office/drawing/2014/main" id="{6003123B-2071-488E-A47D-A50D2A3E2FA0}"/>
              </a:ext>
            </a:extLst>
          </p:cNvPr>
          <p:cNvSpPr>
            <a:spLocks noGrp="1"/>
          </p:cNvSpPr>
          <p:nvPr>
            <p:ph type="body" sz="quarter" idx="53" hasCustomPrompt="1"/>
          </p:nvPr>
        </p:nvSpPr>
        <p:spPr>
          <a:xfrm>
            <a:off x="7773300" y="3343628"/>
            <a:ext cx="1584060" cy="240839"/>
          </a:xfrm>
          <a:prstGeom prst="rect">
            <a:avLst/>
          </a:prstGeom>
        </p:spPr>
        <p:txBody>
          <a:bodyPr anchor="t"/>
          <a:lstStyle>
            <a:lvl1pPr marL="0" indent="0">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Average ticket</a:t>
            </a:r>
          </a:p>
        </p:txBody>
      </p:sp>
      <p:sp>
        <p:nvSpPr>
          <p:cNvPr id="95" name="Текст 75">
            <a:extLst>
              <a:ext uri="{FF2B5EF4-FFF2-40B4-BE49-F238E27FC236}">
                <a16:creationId xmlns:a16="http://schemas.microsoft.com/office/drawing/2014/main" id="{46A53649-7A78-4042-B709-460BF019CFEB}"/>
              </a:ext>
            </a:extLst>
          </p:cNvPr>
          <p:cNvSpPr>
            <a:spLocks noGrp="1"/>
          </p:cNvSpPr>
          <p:nvPr>
            <p:ph type="body" sz="quarter" idx="54" hasCustomPrompt="1"/>
          </p:nvPr>
        </p:nvSpPr>
        <p:spPr>
          <a:xfrm>
            <a:off x="7773300" y="3782434"/>
            <a:ext cx="1584060" cy="240839"/>
          </a:xfrm>
          <a:prstGeom prst="rect">
            <a:avLst/>
          </a:prstGeom>
        </p:spPr>
        <p:txBody>
          <a:bodyPr anchor="t"/>
          <a:lstStyle>
            <a:lvl1pPr marL="0" indent="0">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SKUs per order</a:t>
            </a:r>
          </a:p>
        </p:txBody>
      </p:sp>
      <p:sp>
        <p:nvSpPr>
          <p:cNvPr id="96" name="Текст 75">
            <a:extLst>
              <a:ext uri="{FF2B5EF4-FFF2-40B4-BE49-F238E27FC236}">
                <a16:creationId xmlns:a16="http://schemas.microsoft.com/office/drawing/2014/main" id="{A4CF1567-6ED7-4CD6-8D4A-C7C4ACAEA407}"/>
              </a:ext>
            </a:extLst>
          </p:cNvPr>
          <p:cNvSpPr>
            <a:spLocks noGrp="1"/>
          </p:cNvSpPr>
          <p:nvPr>
            <p:ph type="body" sz="quarter" idx="55" hasCustomPrompt="1"/>
          </p:nvPr>
        </p:nvSpPr>
        <p:spPr>
          <a:xfrm>
            <a:off x="7773300" y="4221896"/>
            <a:ext cx="1584060" cy="240839"/>
          </a:xfrm>
          <a:prstGeom prst="rect">
            <a:avLst/>
          </a:prstGeom>
        </p:spPr>
        <p:txBody>
          <a:bodyPr anchor="t"/>
          <a:lstStyle>
            <a:lvl1pPr marL="0" indent="0">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Assortment</a:t>
            </a:r>
          </a:p>
        </p:txBody>
      </p:sp>
      <p:sp>
        <p:nvSpPr>
          <p:cNvPr id="97" name="Текст 75">
            <a:extLst>
              <a:ext uri="{FF2B5EF4-FFF2-40B4-BE49-F238E27FC236}">
                <a16:creationId xmlns:a16="http://schemas.microsoft.com/office/drawing/2014/main" id="{8FAF6E83-714A-4E82-AC57-54C58966481D}"/>
              </a:ext>
            </a:extLst>
          </p:cNvPr>
          <p:cNvSpPr>
            <a:spLocks noGrp="1"/>
          </p:cNvSpPr>
          <p:nvPr>
            <p:ph type="body" sz="quarter" idx="56" hasCustomPrompt="1"/>
          </p:nvPr>
        </p:nvSpPr>
        <p:spPr>
          <a:xfrm>
            <a:off x="7773300" y="4657308"/>
            <a:ext cx="1584060" cy="547152"/>
          </a:xfrm>
          <a:prstGeom prst="rect">
            <a:avLst/>
          </a:prstGeom>
        </p:spPr>
        <p:txBody>
          <a:bodyPr anchor="t"/>
          <a:lstStyle>
            <a:lvl1pPr marL="0" indent="0">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Delivery charge </a:t>
            </a:r>
          </a:p>
          <a:p>
            <a:pPr lvl="0"/>
            <a:r>
              <a:rPr lang="en-US" dirty="0"/>
              <a:t>(&gt;95% orders delivered free-of-charge)</a:t>
            </a:r>
          </a:p>
        </p:txBody>
      </p:sp>
      <p:sp>
        <p:nvSpPr>
          <p:cNvPr id="98" name="Текст 75">
            <a:extLst>
              <a:ext uri="{FF2B5EF4-FFF2-40B4-BE49-F238E27FC236}">
                <a16:creationId xmlns:a16="http://schemas.microsoft.com/office/drawing/2014/main" id="{057927B5-6DE4-4557-AAA5-13CBA8B5A2DA}"/>
              </a:ext>
            </a:extLst>
          </p:cNvPr>
          <p:cNvSpPr>
            <a:spLocks noGrp="1"/>
          </p:cNvSpPr>
          <p:nvPr>
            <p:ph type="body" sz="quarter" idx="57" hasCustomPrompt="1"/>
          </p:nvPr>
        </p:nvSpPr>
        <p:spPr>
          <a:xfrm>
            <a:off x="9477172" y="1439371"/>
            <a:ext cx="2215718" cy="41609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5 (3 in Moscow, 1 in St Petersburg, </a:t>
            </a:r>
          </a:p>
          <a:p>
            <a:pPr lvl="0"/>
            <a:r>
              <a:rPr lang="en-US" dirty="0"/>
              <a:t>1 in Nizhniy Novgorod)</a:t>
            </a:r>
          </a:p>
        </p:txBody>
      </p:sp>
      <p:sp>
        <p:nvSpPr>
          <p:cNvPr id="99" name="Текст 75">
            <a:extLst>
              <a:ext uri="{FF2B5EF4-FFF2-40B4-BE49-F238E27FC236}">
                <a16:creationId xmlns:a16="http://schemas.microsoft.com/office/drawing/2014/main" id="{84A6196F-A630-4DB6-8B96-02E57487AF9B}"/>
              </a:ext>
            </a:extLst>
          </p:cNvPr>
          <p:cNvSpPr>
            <a:spLocks noGrp="1"/>
          </p:cNvSpPr>
          <p:nvPr>
            <p:ph type="body" sz="quarter" idx="58" hasCustomPrompt="1"/>
          </p:nvPr>
        </p:nvSpPr>
        <p:spPr>
          <a:xfrm>
            <a:off x="9477172" y="2029921"/>
            <a:ext cx="2215718"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c. 3,000</a:t>
            </a:r>
          </a:p>
        </p:txBody>
      </p:sp>
      <p:sp>
        <p:nvSpPr>
          <p:cNvPr id="100" name="Текст 75">
            <a:extLst>
              <a:ext uri="{FF2B5EF4-FFF2-40B4-BE49-F238E27FC236}">
                <a16:creationId xmlns:a16="http://schemas.microsoft.com/office/drawing/2014/main" id="{E9BBE7FD-D312-435A-8518-DC7AED05C0D9}"/>
              </a:ext>
            </a:extLst>
          </p:cNvPr>
          <p:cNvSpPr>
            <a:spLocks noGrp="1"/>
          </p:cNvSpPr>
          <p:nvPr>
            <p:ph type="body" sz="quarter" idx="59" hasCustomPrompt="1"/>
          </p:nvPr>
        </p:nvSpPr>
        <p:spPr>
          <a:xfrm>
            <a:off x="9477172" y="2470532"/>
            <a:ext cx="2215718"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c. 600</a:t>
            </a:r>
          </a:p>
        </p:txBody>
      </p:sp>
      <p:sp>
        <p:nvSpPr>
          <p:cNvPr id="101" name="Текст 75">
            <a:extLst>
              <a:ext uri="{FF2B5EF4-FFF2-40B4-BE49-F238E27FC236}">
                <a16:creationId xmlns:a16="http://schemas.microsoft.com/office/drawing/2014/main" id="{7C0FF318-CEDE-46A3-822A-E13B919E6FD5}"/>
              </a:ext>
            </a:extLst>
          </p:cNvPr>
          <p:cNvSpPr>
            <a:spLocks noGrp="1"/>
          </p:cNvSpPr>
          <p:nvPr>
            <p:ph type="body" sz="quarter" idx="60" hasCustomPrompt="1"/>
          </p:nvPr>
        </p:nvSpPr>
        <p:spPr>
          <a:xfrm>
            <a:off x="9477172" y="2907080"/>
            <a:ext cx="2215718"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&gt;14,000</a:t>
            </a:r>
          </a:p>
        </p:txBody>
      </p:sp>
      <p:sp>
        <p:nvSpPr>
          <p:cNvPr id="102" name="Текст 75">
            <a:extLst>
              <a:ext uri="{FF2B5EF4-FFF2-40B4-BE49-F238E27FC236}">
                <a16:creationId xmlns:a16="http://schemas.microsoft.com/office/drawing/2014/main" id="{D9D26BBD-6BAA-456E-843B-F1B4EAE60E9A}"/>
              </a:ext>
            </a:extLst>
          </p:cNvPr>
          <p:cNvSpPr>
            <a:spLocks noGrp="1"/>
          </p:cNvSpPr>
          <p:nvPr>
            <p:ph type="body" sz="quarter" idx="61" hasCustomPrompt="1"/>
          </p:nvPr>
        </p:nvSpPr>
        <p:spPr>
          <a:xfrm>
            <a:off x="9477172" y="3343628"/>
            <a:ext cx="2215718"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c. RUB 3,700</a:t>
            </a:r>
          </a:p>
        </p:txBody>
      </p:sp>
      <p:sp>
        <p:nvSpPr>
          <p:cNvPr id="103" name="Текст 75">
            <a:extLst>
              <a:ext uri="{FF2B5EF4-FFF2-40B4-BE49-F238E27FC236}">
                <a16:creationId xmlns:a16="http://schemas.microsoft.com/office/drawing/2014/main" id="{A0A4C85A-A797-41D7-AC9C-A950DB4700D5}"/>
              </a:ext>
            </a:extLst>
          </p:cNvPr>
          <p:cNvSpPr>
            <a:spLocks noGrp="1"/>
          </p:cNvSpPr>
          <p:nvPr>
            <p:ph type="body" sz="quarter" idx="62" hasCustomPrompt="1"/>
          </p:nvPr>
        </p:nvSpPr>
        <p:spPr>
          <a:xfrm>
            <a:off x="9477172" y="3782434"/>
            <a:ext cx="2215718"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20-25</a:t>
            </a:r>
          </a:p>
        </p:txBody>
      </p:sp>
      <p:sp>
        <p:nvSpPr>
          <p:cNvPr id="104" name="Текст 75">
            <a:extLst>
              <a:ext uri="{FF2B5EF4-FFF2-40B4-BE49-F238E27FC236}">
                <a16:creationId xmlns:a16="http://schemas.microsoft.com/office/drawing/2014/main" id="{B0BD0CA6-64BC-4518-9D93-4F70594CCE28}"/>
              </a:ext>
            </a:extLst>
          </p:cNvPr>
          <p:cNvSpPr>
            <a:spLocks noGrp="1"/>
          </p:cNvSpPr>
          <p:nvPr>
            <p:ph type="body" sz="quarter" idx="63" hasCustomPrompt="1"/>
          </p:nvPr>
        </p:nvSpPr>
        <p:spPr>
          <a:xfrm>
            <a:off x="9477172" y="4221896"/>
            <a:ext cx="2215718"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72,000 SKUs</a:t>
            </a:r>
          </a:p>
        </p:txBody>
      </p:sp>
      <p:sp>
        <p:nvSpPr>
          <p:cNvPr id="105" name="Текст 75">
            <a:extLst>
              <a:ext uri="{FF2B5EF4-FFF2-40B4-BE49-F238E27FC236}">
                <a16:creationId xmlns:a16="http://schemas.microsoft.com/office/drawing/2014/main" id="{6B2B1884-688B-4F08-81C5-0C63974C9B61}"/>
              </a:ext>
            </a:extLst>
          </p:cNvPr>
          <p:cNvSpPr>
            <a:spLocks noGrp="1"/>
          </p:cNvSpPr>
          <p:nvPr>
            <p:ph type="body" sz="quarter" idx="64" hasCustomPrompt="1"/>
          </p:nvPr>
        </p:nvSpPr>
        <p:spPr>
          <a:xfrm>
            <a:off x="9477172" y="4657308"/>
            <a:ext cx="2215718"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Free delivery for orders above:</a:t>
            </a:r>
          </a:p>
        </p:txBody>
      </p:sp>
      <p:sp>
        <p:nvSpPr>
          <p:cNvPr id="106" name="Текст 75">
            <a:extLst>
              <a:ext uri="{FF2B5EF4-FFF2-40B4-BE49-F238E27FC236}">
                <a16:creationId xmlns:a16="http://schemas.microsoft.com/office/drawing/2014/main" id="{1BA490F3-CD8F-4221-890A-870B4F1E8E93}"/>
              </a:ext>
            </a:extLst>
          </p:cNvPr>
          <p:cNvSpPr>
            <a:spLocks noGrp="1"/>
          </p:cNvSpPr>
          <p:nvPr>
            <p:ph type="body" sz="quarter" idx="65" hasCustomPrompt="1"/>
          </p:nvPr>
        </p:nvSpPr>
        <p:spPr>
          <a:xfrm>
            <a:off x="9477172" y="4882780"/>
            <a:ext cx="2215718" cy="827458"/>
          </a:xfrm>
          <a:prstGeom prst="rect">
            <a:avLst/>
          </a:prstGeom>
        </p:spPr>
        <p:txBody>
          <a:bodyPr anchor="t"/>
          <a:lstStyle>
            <a:lvl1pPr marL="108000" indent="-108000">
              <a:lnSpc>
                <a:spcPts val="1200"/>
              </a:lnSpc>
              <a:spcBef>
                <a:spcPts val="0"/>
              </a:spcBef>
              <a:spcAft>
                <a:spcPts val="300"/>
              </a:spcAft>
              <a:buFont typeface="Open Sans" panose="020B0606030504020204" pitchFamily="34" charset="0"/>
              <a:buChar char="–"/>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RUB 2,000 in Moscow;</a:t>
            </a:r>
          </a:p>
          <a:p>
            <a:pPr lvl="0"/>
            <a:r>
              <a:rPr lang="sv-SE" dirty="0"/>
              <a:t>RUB 3,000 in Tula, Tver, Ryazan;</a:t>
            </a:r>
            <a:endParaRPr lang="en-US" dirty="0"/>
          </a:p>
          <a:p>
            <a:pPr lvl="0"/>
            <a:r>
              <a:rPr lang="en-US" dirty="0"/>
              <a:t>RUB 1,500 in St Petersburg;</a:t>
            </a:r>
          </a:p>
          <a:p>
            <a:pPr lvl="0"/>
            <a:r>
              <a:rPr lang="en-US" dirty="0"/>
              <a:t>RUB 1,000 in Nizhniy Novgorod</a:t>
            </a:r>
          </a:p>
        </p:txBody>
      </p:sp>
      <p:sp>
        <p:nvSpPr>
          <p:cNvPr id="107" name="Текст 75">
            <a:extLst>
              <a:ext uri="{FF2B5EF4-FFF2-40B4-BE49-F238E27FC236}">
                <a16:creationId xmlns:a16="http://schemas.microsoft.com/office/drawing/2014/main" id="{A911A155-56E5-4877-8820-075EC6355108}"/>
              </a:ext>
            </a:extLst>
          </p:cNvPr>
          <p:cNvSpPr>
            <a:spLocks noGrp="1"/>
          </p:cNvSpPr>
          <p:nvPr>
            <p:ph type="body" sz="quarter" idx="66" hasCustomPrompt="1"/>
          </p:nvPr>
        </p:nvSpPr>
        <p:spPr>
          <a:xfrm>
            <a:off x="2828924" y="5246197"/>
            <a:ext cx="1421997" cy="423466"/>
          </a:xfrm>
          <a:prstGeom prst="rect">
            <a:avLst/>
          </a:prstGeom>
        </p:spPr>
        <p:txBody>
          <a:bodyPr anchor="t"/>
          <a:lstStyle>
            <a:lvl1pPr marL="0" indent="0" algn="ctr">
              <a:lnSpc>
                <a:spcPts val="1200"/>
              </a:lnSpc>
              <a:spcBef>
                <a:spcPts val="0"/>
              </a:spcBef>
              <a:buNone/>
              <a:defRPr sz="900">
                <a:solidFill>
                  <a:schemeClr val="accent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Same-day or next-day  DELIVERY</a:t>
            </a:r>
          </a:p>
        </p:txBody>
      </p:sp>
      <p:grpSp>
        <p:nvGrpSpPr>
          <p:cNvPr id="108" name="Группа 107">
            <a:extLst>
              <a:ext uri="{FF2B5EF4-FFF2-40B4-BE49-F238E27FC236}">
                <a16:creationId xmlns:a16="http://schemas.microsoft.com/office/drawing/2014/main" id="{E097F7B6-8E0A-4BB5-B249-F86DA37D698F}"/>
              </a:ext>
            </a:extLst>
          </p:cNvPr>
          <p:cNvGrpSpPr/>
          <p:nvPr userDrawn="1"/>
        </p:nvGrpSpPr>
        <p:grpSpPr>
          <a:xfrm>
            <a:off x="428625" y="238125"/>
            <a:ext cx="802728" cy="244915"/>
            <a:chOff x="428625" y="238125"/>
            <a:chExt cx="802728" cy="244915"/>
          </a:xfrm>
        </p:grpSpPr>
        <p:sp>
          <p:nvSpPr>
            <p:cNvPr id="109" name="Полилиния: фигура 108">
              <a:extLst>
                <a:ext uri="{FF2B5EF4-FFF2-40B4-BE49-F238E27FC236}">
                  <a16:creationId xmlns:a16="http://schemas.microsoft.com/office/drawing/2014/main" id="{7F391534-A062-4E74-BA00-D5F95028916D}"/>
                </a:ext>
              </a:extLst>
            </p:cNvPr>
            <p:cNvSpPr/>
            <p:nvPr/>
          </p:nvSpPr>
          <p:spPr>
            <a:xfrm>
              <a:off x="548259" y="331338"/>
              <a:ext cx="98412" cy="109280"/>
            </a:xfrm>
            <a:custGeom>
              <a:avLst/>
              <a:gdLst>
                <a:gd name="connsiteX0" fmla="*/ 72042 w 98412"/>
                <a:gd name="connsiteY0" fmla="*/ 109281 h 109280"/>
                <a:gd name="connsiteX1" fmla="*/ 49530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50173 w 98412"/>
                <a:gd name="connsiteY7" fmla="*/ 35355 h 109280"/>
                <a:gd name="connsiteX8" fmla="*/ 71395 w 98412"/>
                <a:gd name="connsiteY8" fmla="*/ 0 h 109280"/>
                <a:gd name="connsiteX9" fmla="*/ 97769 w 98412"/>
                <a:gd name="connsiteY9" fmla="*/ 0 h 109280"/>
                <a:gd name="connsiteX10" fmla="*/ 63679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9530" y="71354"/>
                  </a:lnTo>
                  <a:lnTo>
                    <a:pt x="27018" y="109281"/>
                  </a:lnTo>
                  <a:lnTo>
                    <a:pt x="643" y="109281"/>
                  </a:lnTo>
                  <a:lnTo>
                    <a:pt x="34733" y="52712"/>
                  </a:lnTo>
                  <a:lnTo>
                    <a:pt x="0" y="0"/>
                  </a:lnTo>
                  <a:lnTo>
                    <a:pt x="27661" y="0"/>
                  </a:lnTo>
                  <a:lnTo>
                    <a:pt x="50173" y="35355"/>
                  </a:lnTo>
                  <a:lnTo>
                    <a:pt x="71395" y="0"/>
                  </a:lnTo>
                  <a:lnTo>
                    <a:pt x="97769" y="0"/>
                  </a:lnTo>
                  <a:lnTo>
                    <a:pt x="63679" y="53998"/>
                  </a:lnTo>
                  <a:lnTo>
                    <a:pt x="98412" y="109281"/>
                  </a:lnTo>
                  <a:lnTo>
                    <a:pt x="72042" y="109281"/>
                  </a:lnTo>
                  <a:close/>
                </a:path>
              </a:pathLst>
            </a:custGeom>
            <a:solidFill>
              <a:srgbClr val="000000"/>
            </a:solidFill>
            <a:ln w="4763" cap="flat">
              <a:noFill/>
              <a:prstDash val="solid"/>
              <a:miter/>
            </a:ln>
          </p:spPr>
          <p:txBody>
            <a:bodyPr rtlCol="0" anchor="ctr"/>
            <a:lstStyle/>
            <a:p>
              <a:endParaRPr lang="ru-RU"/>
            </a:p>
          </p:txBody>
        </p:sp>
        <p:sp>
          <p:nvSpPr>
            <p:cNvPr id="110" name="Полилиния: фигура 109">
              <a:extLst>
                <a:ext uri="{FF2B5EF4-FFF2-40B4-BE49-F238E27FC236}">
                  <a16:creationId xmlns:a16="http://schemas.microsoft.com/office/drawing/2014/main" id="{37B592D6-6CB6-45C1-B56C-6EA58C7C6D88}"/>
                </a:ext>
              </a:extLst>
            </p:cNvPr>
            <p:cNvSpPr/>
            <p:nvPr/>
          </p:nvSpPr>
          <p:spPr>
            <a:xfrm>
              <a:off x="651176" y="331979"/>
              <a:ext cx="81691" cy="110566"/>
            </a:xfrm>
            <a:custGeom>
              <a:avLst/>
              <a:gdLst>
                <a:gd name="connsiteX0" fmla="*/ 81691 w 81691"/>
                <a:gd name="connsiteY0" fmla="*/ 71354 h 110566"/>
                <a:gd name="connsiteX1" fmla="*/ 39881 w 81691"/>
                <a:gd name="connsiteY1" fmla="*/ 110567 h 110566"/>
                <a:gd name="connsiteX2" fmla="*/ 0 w 81691"/>
                <a:gd name="connsiteY2" fmla="*/ 73925 h 110566"/>
                <a:gd name="connsiteX3" fmla="*/ 22512 w 81691"/>
                <a:gd name="connsiteY3" fmla="*/ 73925 h 110566"/>
                <a:gd name="connsiteX4" fmla="*/ 42453 w 81691"/>
                <a:gd name="connsiteY4" fmla="*/ 89354 h 110566"/>
                <a:gd name="connsiteX5" fmla="*/ 59179 w 81691"/>
                <a:gd name="connsiteY5" fmla="*/ 71354 h 110566"/>
                <a:gd name="connsiteX6" fmla="*/ 39881 w 81691"/>
                <a:gd name="connsiteY6" fmla="*/ 53998 h 110566"/>
                <a:gd name="connsiteX7" fmla="*/ 21869 w 81691"/>
                <a:gd name="connsiteY7" fmla="*/ 62997 h 110566"/>
                <a:gd name="connsiteX8" fmla="*/ 0 w 81691"/>
                <a:gd name="connsiteY8" fmla="*/ 62997 h 110566"/>
                <a:gd name="connsiteX9" fmla="*/ 7720 w 81691"/>
                <a:gd name="connsiteY9" fmla="*/ 0 h 110566"/>
                <a:gd name="connsiteX10" fmla="*/ 78472 w 81691"/>
                <a:gd name="connsiteY10" fmla="*/ 0 h 110566"/>
                <a:gd name="connsiteX11" fmla="*/ 75900 w 81691"/>
                <a:gd name="connsiteY11" fmla="*/ 21214 h 110566"/>
                <a:gd name="connsiteX12" fmla="*/ 25089 w 81691"/>
                <a:gd name="connsiteY12" fmla="*/ 21214 h 110566"/>
                <a:gd name="connsiteX13" fmla="*/ 23160 w 81691"/>
                <a:gd name="connsiteY13" fmla="*/ 42427 h 110566"/>
                <a:gd name="connsiteX14" fmla="*/ 44382 w 81691"/>
                <a:gd name="connsiteY14" fmla="*/ 35999 h 110566"/>
                <a:gd name="connsiteX15" fmla="*/ 81691 w 81691"/>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91" h="110566">
                  <a:moveTo>
                    <a:pt x="81691" y="71354"/>
                  </a:moveTo>
                  <a:cubicBezTo>
                    <a:pt x="81691" y="95139"/>
                    <a:pt x="63679" y="110567"/>
                    <a:pt x="39881" y="110567"/>
                  </a:cubicBezTo>
                  <a:cubicBezTo>
                    <a:pt x="19298" y="110567"/>
                    <a:pt x="1291" y="98996"/>
                    <a:pt x="0" y="73925"/>
                  </a:cubicBezTo>
                  <a:lnTo>
                    <a:pt x="22512" y="73925"/>
                  </a:lnTo>
                  <a:cubicBezTo>
                    <a:pt x="23803" y="84853"/>
                    <a:pt x="32804" y="89354"/>
                    <a:pt x="42453" y="89354"/>
                  </a:cubicBezTo>
                  <a:cubicBezTo>
                    <a:pt x="54031" y="89354"/>
                    <a:pt x="59179" y="81639"/>
                    <a:pt x="59179" y="71354"/>
                  </a:cubicBezTo>
                  <a:cubicBezTo>
                    <a:pt x="59179" y="60426"/>
                    <a:pt x="51459" y="53998"/>
                    <a:pt x="39881" y="53998"/>
                  </a:cubicBezTo>
                  <a:cubicBezTo>
                    <a:pt x="30875" y="53998"/>
                    <a:pt x="24446" y="58498"/>
                    <a:pt x="21869" y="62997"/>
                  </a:cubicBezTo>
                  <a:lnTo>
                    <a:pt x="0" y="62997"/>
                  </a:lnTo>
                  <a:lnTo>
                    <a:pt x="7720" y="0"/>
                  </a:lnTo>
                  <a:lnTo>
                    <a:pt x="78472" y="0"/>
                  </a:lnTo>
                  <a:lnTo>
                    <a:pt x="75900" y="21214"/>
                  </a:lnTo>
                  <a:lnTo>
                    <a:pt x="25089" y="21214"/>
                  </a:lnTo>
                  <a:lnTo>
                    <a:pt x="23160" y="42427"/>
                  </a:lnTo>
                  <a:cubicBezTo>
                    <a:pt x="23160" y="42427"/>
                    <a:pt x="28304" y="35999"/>
                    <a:pt x="44382" y="35999"/>
                  </a:cubicBezTo>
                  <a:cubicBezTo>
                    <a:pt x="64965" y="35356"/>
                    <a:pt x="81691" y="48212"/>
                    <a:pt x="81691" y="71354"/>
                  </a:cubicBezTo>
                  <a:close/>
                </a:path>
              </a:pathLst>
            </a:custGeom>
            <a:solidFill>
              <a:srgbClr val="000000"/>
            </a:solidFill>
            <a:ln w="4763" cap="flat">
              <a:noFill/>
              <a:prstDash val="solid"/>
              <a:miter/>
            </a:ln>
          </p:spPr>
          <p:txBody>
            <a:bodyPr rtlCol="0" anchor="ctr"/>
            <a:lstStyle/>
            <a:p>
              <a:endParaRPr lang="ru-RU"/>
            </a:p>
          </p:txBody>
        </p:sp>
        <p:sp>
          <p:nvSpPr>
            <p:cNvPr id="111" name="Полилиния: фигура 110">
              <a:extLst>
                <a:ext uri="{FF2B5EF4-FFF2-40B4-BE49-F238E27FC236}">
                  <a16:creationId xmlns:a16="http://schemas.microsoft.com/office/drawing/2014/main" id="{6402307F-6B74-48D6-A0DE-AEA50E6C7196}"/>
                </a:ext>
              </a:extLst>
            </p:cNvPr>
            <p:cNvSpPr/>
            <p:nvPr/>
          </p:nvSpPr>
          <p:spPr>
            <a:xfrm>
              <a:off x="428625" y="238125"/>
              <a:ext cx="225123" cy="201848"/>
            </a:xfrm>
            <a:custGeom>
              <a:avLst/>
              <a:gdLst>
                <a:gd name="connsiteX0" fmla="*/ 225123 w 225123"/>
                <a:gd name="connsiteY0" fmla="*/ 79711 h 201848"/>
                <a:gd name="connsiteX1" fmla="*/ 95841 w 225123"/>
                <a:gd name="connsiteY1" fmla="*/ 0 h 201848"/>
                <a:gd name="connsiteX2" fmla="*/ 0 w 225123"/>
                <a:gd name="connsiteY2" fmla="*/ 0 h 201848"/>
                <a:gd name="connsiteX3" fmla="*/ 12864 w 225123"/>
                <a:gd name="connsiteY3" fmla="*/ 87425 h 201848"/>
                <a:gd name="connsiteX4" fmla="*/ 106775 w 225123"/>
                <a:gd name="connsiteY4" fmla="*/ 201849 h 201848"/>
                <a:gd name="connsiteX5" fmla="*/ 108704 w 225123"/>
                <a:gd name="connsiteY5" fmla="*/ 199920 h 201848"/>
                <a:gd name="connsiteX6" fmla="*/ 107418 w 225123"/>
                <a:gd name="connsiteY6" fmla="*/ 198634 h 201848"/>
                <a:gd name="connsiteX7" fmla="*/ 59174 w 225123"/>
                <a:gd name="connsiteY7" fmla="*/ 82925 h 201848"/>
                <a:gd name="connsiteX8" fmla="*/ 53388 w 225123"/>
                <a:gd name="connsiteY8" fmla="*/ 43070 h 201848"/>
                <a:gd name="connsiteX9" fmla="*/ 108061 w 225123"/>
                <a:gd name="connsiteY9" fmla="*/ 43070 h 201848"/>
                <a:gd name="connsiteX10" fmla="*/ 221909 w 225123"/>
                <a:gd name="connsiteY10" fmla="*/ 80996 h 201848"/>
                <a:gd name="connsiteX11" fmla="*/ 223195 w 225123"/>
                <a:gd name="connsiteY11" fmla="*/ 81639 h 201848"/>
                <a:gd name="connsiteX12" fmla="*/ 225123 w 225123"/>
                <a:gd name="connsiteY12" fmla="*/ 79711 h 201848"/>
                <a:gd name="connsiteX13" fmla="*/ 225123 w 225123"/>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3" h="201848">
                  <a:moveTo>
                    <a:pt x="225123" y="79711"/>
                  </a:moveTo>
                  <a:cubicBezTo>
                    <a:pt x="212903" y="32784"/>
                    <a:pt x="174955" y="0"/>
                    <a:pt x="95841" y="0"/>
                  </a:cubicBezTo>
                  <a:lnTo>
                    <a:pt x="0" y="0"/>
                  </a:lnTo>
                  <a:lnTo>
                    <a:pt x="12864" y="87425"/>
                  </a:lnTo>
                  <a:cubicBezTo>
                    <a:pt x="22512" y="167136"/>
                    <a:pt x="52745" y="192206"/>
                    <a:pt x="106775" y="201849"/>
                  </a:cubicBezTo>
                  <a:cubicBezTo>
                    <a:pt x="106775" y="201849"/>
                    <a:pt x="108704" y="201849"/>
                    <a:pt x="108704" y="199920"/>
                  </a:cubicBezTo>
                  <a:cubicBezTo>
                    <a:pt x="108704" y="199277"/>
                    <a:pt x="108061" y="198634"/>
                    <a:pt x="107418" y="198634"/>
                  </a:cubicBezTo>
                  <a:cubicBezTo>
                    <a:pt x="71395" y="183206"/>
                    <a:pt x="66894" y="133709"/>
                    <a:pt x="59174" y="82925"/>
                  </a:cubicBezTo>
                  <a:lnTo>
                    <a:pt x="53388" y="43070"/>
                  </a:lnTo>
                  <a:lnTo>
                    <a:pt x="108061" y="43070"/>
                  </a:lnTo>
                  <a:cubicBezTo>
                    <a:pt x="158229" y="43070"/>
                    <a:pt x="197468" y="42427"/>
                    <a:pt x="221909" y="80996"/>
                  </a:cubicBezTo>
                  <a:cubicBezTo>
                    <a:pt x="222552" y="81639"/>
                    <a:pt x="222552" y="81639"/>
                    <a:pt x="223195" y="81639"/>
                  </a:cubicBezTo>
                  <a:cubicBezTo>
                    <a:pt x="224480" y="82282"/>
                    <a:pt x="225123" y="80996"/>
                    <a:pt x="225123" y="79711"/>
                  </a:cubicBezTo>
                  <a:cubicBezTo>
                    <a:pt x="225123" y="80354"/>
                    <a:pt x="225123" y="79711"/>
                    <a:pt x="225123" y="79711"/>
                  </a:cubicBezTo>
                  <a:close/>
                </a:path>
              </a:pathLst>
            </a:custGeom>
            <a:solidFill>
              <a:srgbClr val="5FAF2D"/>
            </a:solidFill>
            <a:ln w="4763" cap="flat">
              <a:noFill/>
              <a:prstDash val="solid"/>
              <a:miter/>
            </a:ln>
          </p:spPr>
          <p:txBody>
            <a:bodyPr rtlCol="0" anchor="ctr"/>
            <a:lstStyle/>
            <a:p>
              <a:endParaRPr lang="ru-RU"/>
            </a:p>
          </p:txBody>
        </p:sp>
        <p:sp>
          <p:nvSpPr>
            <p:cNvPr id="112" name="Полилиния: фигура 111">
              <a:extLst>
                <a:ext uri="{FF2B5EF4-FFF2-40B4-BE49-F238E27FC236}">
                  <a16:creationId xmlns:a16="http://schemas.microsoft.com/office/drawing/2014/main" id="{798D50C7-213C-4D16-86DB-14FD00F0138B}"/>
                </a:ext>
              </a:extLst>
            </p:cNvPr>
            <p:cNvSpPr/>
            <p:nvPr/>
          </p:nvSpPr>
          <p:spPr>
            <a:xfrm>
              <a:off x="750231" y="326836"/>
              <a:ext cx="112708" cy="116994"/>
            </a:xfrm>
            <a:custGeom>
              <a:avLst/>
              <a:gdLst>
                <a:gd name="connsiteX0" fmla="*/ 112562 w 112708"/>
                <a:gd name="connsiteY0" fmla="*/ 56569 h 116994"/>
                <a:gd name="connsiteX1" fmla="*/ 57245 w 112708"/>
                <a:gd name="connsiteY1" fmla="*/ 116995 h 116994"/>
                <a:gd name="connsiteX2" fmla="*/ 0 w 112708"/>
                <a:gd name="connsiteY2" fmla="*/ 58497 h 116994"/>
                <a:gd name="connsiteX3" fmla="*/ 57888 w 112708"/>
                <a:gd name="connsiteY3" fmla="*/ 0 h 116994"/>
                <a:gd name="connsiteX4" fmla="*/ 111276 w 112708"/>
                <a:gd name="connsiteY4" fmla="*/ 37284 h 116994"/>
                <a:gd name="connsiteX5" fmla="*/ 97126 w 112708"/>
                <a:gd name="connsiteY5" fmla="*/ 37284 h 116994"/>
                <a:gd name="connsiteX6" fmla="*/ 57888 w 112708"/>
                <a:gd name="connsiteY6" fmla="*/ 12856 h 116994"/>
                <a:gd name="connsiteX7" fmla="*/ 13506 w 112708"/>
                <a:gd name="connsiteY7" fmla="*/ 58497 h 116994"/>
                <a:gd name="connsiteX8" fmla="*/ 57888 w 112708"/>
                <a:gd name="connsiteY8" fmla="*/ 104138 h 116994"/>
                <a:gd name="connsiteX9" fmla="*/ 99055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53" y="116995"/>
                    <a:pt x="57245" y="116995"/>
                  </a:cubicBezTo>
                  <a:cubicBezTo>
                    <a:pt x="25089" y="116995"/>
                    <a:pt x="0" y="92567"/>
                    <a:pt x="0" y="58497"/>
                  </a:cubicBezTo>
                  <a:cubicBezTo>
                    <a:pt x="0" y="25070"/>
                    <a:pt x="25089" y="0"/>
                    <a:pt x="57888" y="0"/>
                  </a:cubicBezTo>
                  <a:cubicBezTo>
                    <a:pt x="83620" y="0"/>
                    <a:pt x="103561" y="14785"/>
                    <a:pt x="111276" y="37284"/>
                  </a:cubicBezTo>
                  <a:lnTo>
                    <a:pt x="97126" y="37284"/>
                  </a:lnTo>
                  <a:cubicBezTo>
                    <a:pt x="90049" y="22499"/>
                    <a:pt x="75900" y="12856"/>
                    <a:pt x="57888" y="12856"/>
                  </a:cubicBezTo>
                  <a:cubicBezTo>
                    <a:pt x="32161" y="12856"/>
                    <a:pt x="13506" y="32141"/>
                    <a:pt x="13506" y="58497"/>
                  </a:cubicBezTo>
                  <a:cubicBezTo>
                    <a:pt x="13506" y="84211"/>
                    <a:pt x="31518" y="104138"/>
                    <a:pt x="57888" y="104138"/>
                  </a:cubicBezTo>
                  <a:cubicBezTo>
                    <a:pt x="80400" y="104138"/>
                    <a:pt x="97126" y="89996"/>
                    <a:pt x="99055" y="67497"/>
                  </a:cubicBezTo>
                  <a:lnTo>
                    <a:pt x="55316" y="67497"/>
                  </a:lnTo>
                  <a:lnTo>
                    <a:pt x="55316" y="55926"/>
                  </a:lnTo>
                  <a:lnTo>
                    <a:pt x="112562" y="56569"/>
                  </a:lnTo>
                  <a:close/>
                </a:path>
              </a:pathLst>
            </a:custGeom>
            <a:solidFill>
              <a:srgbClr val="000000"/>
            </a:solidFill>
            <a:ln w="4763" cap="flat">
              <a:noFill/>
              <a:prstDash val="solid"/>
              <a:miter/>
            </a:ln>
          </p:spPr>
          <p:txBody>
            <a:bodyPr rtlCol="0" anchor="ctr"/>
            <a:lstStyle/>
            <a:p>
              <a:endParaRPr lang="ru-RU"/>
            </a:p>
          </p:txBody>
        </p:sp>
        <p:sp>
          <p:nvSpPr>
            <p:cNvPr id="113" name="Полилиния: фигура 112">
              <a:extLst>
                <a:ext uri="{FF2B5EF4-FFF2-40B4-BE49-F238E27FC236}">
                  <a16:creationId xmlns:a16="http://schemas.microsoft.com/office/drawing/2014/main" id="{D7358463-A7D4-4DDF-9266-96FFDE202321}"/>
                </a:ext>
              </a:extLst>
            </p:cNvPr>
            <p:cNvSpPr/>
            <p:nvPr/>
          </p:nvSpPr>
          <p:spPr>
            <a:xfrm>
              <a:off x="880800" y="351903"/>
              <a:ext cx="50815" cy="89353"/>
            </a:xfrm>
            <a:custGeom>
              <a:avLst/>
              <a:gdLst>
                <a:gd name="connsiteX0" fmla="*/ 50816 w 50815"/>
                <a:gd name="connsiteY0" fmla="*/ 0 h 89353"/>
                <a:gd name="connsiteX1" fmla="*/ 50816 w 50815"/>
                <a:gd name="connsiteY1" fmla="*/ 13499 h 89353"/>
                <a:gd name="connsiteX2" fmla="*/ 45025 w 50815"/>
                <a:gd name="connsiteY2" fmla="*/ 12857 h 89353"/>
                <a:gd name="connsiteX3" fmla="*/ 13511 w 50815"/>
                <a:gd name="connsiteY3" fmla="*/ 47569 h 89353"/>
                <a:gd name="connsiteX4" fmla="*/ 13511 w 50815"/>
                <a:gd name="connsiteY4" fmla="*/ 89354 h 89353"/>
                <a:gd name="connsiteX5" fmla="*/ 0 w 50815"/>
                <a:gd name="connsiteY5" fmla="*/ 89354 h 89353"/>
                <a:gd name="connsiteX6" fmla="*/ 0 w 50815"/>
                <a:gd name="connsiteY6" fmla="*/ 1929 h 89353"/>
                <a:gd name="connsiteX7" fmla="*/ 13511 w 50815"/>
                <a:gd name="connsiteY7" fmla="*/ 1929 h 89353"/>
                <a:gd name="connsiteX8" fmla="*/ 13511 w 50815"/>
                <a:gd name="connsiteY8" fmla="*/ 21857 h 89353"/>
                <a:gd name="connsiteX9" fmla="*/ 45025 w 50815"/>
                <a:gd name="connsiteY9" fmla="*/ 0 h 89353"/>
                <a:gd name="connsiteX10" fmla="*/ 50816 w 50815"/>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5" h="89353">
                  <a:moveTo>
                    <a:pt x="50816" y="0"/>
                  </a:moveTo>
                  <a:lnTo>
                    <a:pt x="50816" y="13499"/>
                  </a:lnTo>
                  <a:cubicBezTo>
                    <a:pt x="49530" y="13499"/>
                    <a:pt x="47601" y="12857"/>
                    <a:pt x="45025" y="12857"/>
                  </a:cubicBezTo>
                  <a:cubicBezTo>
                    <a:pt x="26375" y="12857"/>
                    <a:pt x="13511" y="25070"/>
                    <a:pt x="13511" y="47569"/>
                  </a:cubicBezTo>
                  <a:lnTo>
                    <a:pt x="13511" y="89354"/>
                  </a:lnTo>
                  <a:lnTo>
                    <a:pt x="0" y="89354"/>
                  </a:lnTo>
                  <a:lnTo>
                    <a:pt x="0" y="1929"/>
                  </a:lnTo>
                  <a:lnTo>
                    <a:pt x="13511" y="1929"/>
                  </a:lnTo>
                  <a:lnTo>
                    <a:pt x="13511" y="21857"/>
                  </a:lnTo>
                  <a:cubicBezTo>
                    <a:pt x="18655" y="8357"/>
                    <a:pt x="29589" y="0"/>
                    <a:pt x="45025" y="0"/>
                  </a:cubicBezTo>
                  <a:cubicBezTo>
                    <a:pt x="47601" y="0"/>
                    <a:pt x="49530" y="0"/>
                    <a:pt x="50816" y="0"/>
                  </a:cubicBezTo>
                  <a:close/>
                </a:path>
              </a:pathLst>
            </a:custGeom>
            <a:solidFill>
              <a:srgbClr val="000000"/>
            </a:solidFill>
            <a:ln w="4763" cap="flat">
              <a:noFill/>
              <a:prstDash val="solid"/>
              <a:miter/>
            </a:ln>
          </p:spPr>
          <p:txBody>
            <a:bodyPr rtlCol="0" anchor="ctr"/>
            <a:lstStyle/>
            <a:p>
              <a:endParaRPr lang="ru-RU"/>
            </a:p>
          </p:txBody>
        </p:sp>
        <p:sp>
          <p:nvSpPr>
            <p:cNvPr id="114" name="Полилиния: фигура 113">
              <a:extLst>
                <a:ext uri="{FF2B5EF4-FFF2-40B4-BE49-F238E27FC236}">
                  <a16:creationId xmlns:a16="http://schemas.microsoft.com/office/drawing/2014/main" id="{91920AF1-19D7-4C3D-A569-F85F11473BB5}"/>
                </a:ext>
              </a:extLst>
            </p:cNvPr>
            <p:cNvSpPr/>
            <p:nvPr/>
          </p:nvSpPr>
          <p:spPr>
            <a:xfrm>
              <a:off x="938693"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1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36" y="92568"/>
                    <a:pt x="0" y="72640"/>
                    <a:pt x="0" y="46284"/>
                  </a:cubicBezTo>
                  <a:cubicBezTo>
                    <a:pt x="0" y="19928"/>
                    <a:pt x="20579" y="0"/>
                    <a:pt x="45668" y="0"/>
                  </a:cubicBezTo>
                  <a:cubicBezTo>
                    <a:pt x="70752" y="0"/>
                    <a:pt x="91335" y="19285"/>
                    <a:pt x="91335" y="46284"/>
                  </a:cubicBezTo>
                  <a:close/>
                  <a:moveTo>
                    <a:pt x="12864" y="46284"/>
                  </a:moveTo>
                  <a:cubicBezTo>
                    <a:pt x="12864" y="65569"/>
                    <a:pt x="27013" y="79711"/>
                    <a:pt x="45025" y="79711"/>
                  </a:cubicBezTo>
                  <a:cubicBezTo>
                    <a:pt x="63032" y="79711"/>
                    <a:pt x="77181" y="65569"/>
                    <a:pt x="77181" y="46284"/>
                  </a:cubicBezTo>
                  <a:cubicBezTo>
                    <a:pt x="77181" y="26999"/>
                    <a:pt x="63032" y="12857"/>
                    <a:pt x="45025" y="12857"/>
                  </a:cubicBezTo>
                  <a:cubicBezTo>
                    <a:pt x="27656" y="12857"/>
                    <a:pt x="12864" y="26356"/>
                    <a:pt x="12864" y="46284"/>
                  </a:cubicBezTo>
                  <a:close/>
                </a:path>
              </a:pathLst>
            </a:custGeom>
            <a:solidFill>
              <a:srgbClr val="000000"/>
            </a:solidFill>
            <a:ln w="4763" cap="flat">
              <a:noFill/>
              <a:prstDash val="solid"/>
              <a:miter/>
            </a:ln>
          </p:spPr>
          <p:txBody>
            <a:bodyPr rtlCol="0" anchor="ctr"/>
            <a:lstStyle/>
            <a:p>
              <a:endParaRPr lang="ru-RU"/>
            </a:p>
          </p:txBody>
        </p:sp>
        <p:sp>
          <p:nvSpPr>
            <p:cNvPr id="115" name="Полилиния: фигура 114">
              <a:extLst>
                <a:ext uri="{FF2B5EF4-FFF2-40B4-BE49-F238E27FC236}">
                  <a16:creationId xmlns:a16="http://schemas.microsoft.com/office/drawing/2014/main" id="{D92C38CB-4B0D-49DE-8A5D-02D53ED96F11}"/>
                </a:ext>
              </a:extLst>
            </p:cNvPr>
            <p:cNvSpPr/>
            <p:nvPr/>
          </p:nvSpPr>
          <p:spPr>
            <a:xfrm>
              <a:off x="1046106" y="353838"/>
              <a:ext cx="76542" cy="90638"/>
            </a:xfrm>
            <a:custGeom>
              <a:avLst/>
              <a:gdLst>
                <a:gd name="connsiteX0" fmla="*/ 76543 w 76542"/>
                <a:gd name="connsiteY0" fmla="*/ 0 h 90638"/>
                <a:gd name="connsiteX1" fmla="*/ 76543 w 76542"/>
                <a:gd name="connsiteY1" fmla="*/ 88710 h 90638"/>
                <a:gd name="connsiteX2" fmla="*/ 63036 w 76542"/>
                <a:gd name="connsiteY2" fmla="*/ 88710 h 90638"/>
                <a:gd name="connsiteX3" fmla="*/ 63036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6 w 76542"/>
                <a:gd name="connsiteY10" fmla="*/ 45641 h 90638"/>
                <a:gd name="connsiteX11" fmla="*/ 63036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6" y="88710"/>
                  </a:lnTo>
                  <a:lnTo>
                    <a:pt x="63036" y="71354"/>
                  </a:lnTo>
                  <a:cubicBezTo>
                    <a:pt x="57245" y="82925"/>
                    <a:pt x="46954"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5" y="77782"/>
                    <a:pt x="63036" y="64926"/>
                    <a:pt x="63036" y="45641"/>
                  </a:cubicBezTo>
                  <a:lnTo>
                    <a:pt x="63036" y="0"/>
                  </a:lnTo>
                  <a:lnTo>
                    <a:pt x="76543" y="0"/>
                  </a:lnTo>
                  <a:close/>
                </a:path>
              </a:pathLst>
            </a:custGeom>
            <a:solidFill>
              <a:srgbClr val="000000"/>
            </a:solidFill>
            <a:ln w="4763" cap="flat">
              <a:noFill/>
              <a:prstDash val="solid"/>
              <a:miter/>
            </a:ln>
          </p:spPr>
          <p:txBody>
            <a:bodyPr rtlCol="0" anchor="ctr"/>
            <a:lstStyle/>
            <a:p>
              <a:endParaRPr lang="ru-RU"/>
            </a:p>
          </p:txBody>
        </p:sp>
        <p:sp>
          <p:nvSpPr>
            <p:cNvPr id="116" name="Полилиния: фигура 115">
              <a:extLst>
                <a:ext uri="{FF2B5EF4-FFF2-40B4-BE49-F238E27FC236}">
                  <a16:creationId xmlns:a16="http://schemas.microsoft.com/office/drawing/2014/main" id="{A09EF402-A6FE-4D68-92D3-4CA89CDE47E1}"/>
                </a:ext>
              </a:extLst>
            </p:cNvPr>
            <p:cNvSpPr/>
            <p:nvPr/>
          </p:nvSpPr>
          <p:spPr>
            <a:xfrm>
              <a:off x="1142590" y="351903"/>
              <a:ext cx="88763" cy="131137"/>
            </a:xfrm>
            <a:custGeom>
              <a:avLst/>
              <a:gdLst>
                <a:gd name="connsiteX0" fmla="*/ 88763 w 88763"/>
                <a:gd name="connsiteY0" fmla="*/ 46284 h 131137"/>
                <a:gd name="connsiteX1" fmla="*/ 46953 w 88763"/>
                <a:gd name="connsiteY1" fmla="*/ 92568 h 131137"/>
                <a:gd name="connsiteX2" fmla="*/ 12864 w 88763"/>
                <a:gd name="connsiteY2" fmla="*/ 72640 h 131137"/>
                <a:gd name="connsiteX3" fmla="*/ 12864 w 88763"/>
                <a:gd name="connsiteY3" fmla="*/ 131137 h 131137"/>
                <a:gd name="connsiteX4" fmla="*/ 0 w 88763"/>
                <a:gd name="connsiteY4" fmla="*/ 131137 h 131137"/>
                <a:gd name="connsiteX5" fmla="*/ 0 w 88763"/>
                <a:gd name="connsiteY5" fmla="*/ 1929 h 131137"/>
                <a:gd name="connsiteX6" fmla="*/ 13506 w 88763"/>
                <a:gd name="connsiteY6" fmla="*/ 1929 h 131137"/>
                <a:gd name="connsiteX7" fmla="*/ 13506 w 88763"/>
                <a:gd name="connsiteY7" fmla="*/ 19928 h 131137"/>
                <a:gd name="connsiteX8" fmla="*/ 47596 w 88763"/>
                <a:gd name="connsiteY8" fmla="*/ 0 h 131137"/>
                <a:gd name="connsiteX9" fmla="*/ 88763 w 88763"/>
                <a:gd name="connsiteY9" fmla="*/ 46284 h 131137"/>
                <a:gd name="connsiteX10" fmla="*/ 75257 w 88763"/>
                <a:gd name="connsiteY10" fmla="*/ 46284 h 131137"/>
                <a:gd name="connsiteX11" fmla="*/ 44382 w 88763"/>
                <a:gd name="connsiteY11" fmla="*/ 12857 h 131137"/>
                <a:gd name="connsiteX12" fmla="*/ 12221 w 88763"/>
                <a:gd name="connsiteY12" fmla="*/ 46284 h 131137"/>
                <a:gd name="connsiteX13" fmla="*/ 44382 w 88763"/>
                <a:gd name="connsiteY13" fmla="*/ 79711 h 131137"/>
                <a:gd name="connsiteX14" fmla="*/ 75257 w 88763"/>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63" h="131137">
                  <a:moveTo>
                    <a:pt x="88763" y="46284"/>
                  </a:moveTo>
                  <a:cubicBezTo>
                    <a:pt x="88763" y="73282"/>
                    <a:pt x="71395" y="92568"/>
                    <a:pt x="46953" y="92568"/>
                  </a:cubicBezTo>
                  <a:cubicBezTo>
                    <a:pt x="31518" y="92568"/>
                    <a:pt x="19941" y="84853"/>
                    <a:pt x="12864" y="72640"/>
                  </a:cubicBezTo>
                  <a:lnTo>
                    <a:pt x="12864" y="131137"/>
                  </a:lnTo>
                  <a:lnTo>
                    <a:pt x="0" y="131137"/>
                  </a:lnTo>
                  <a:lnTo>
                    <a:pt x="0" y="1929"/>
                  </a:lnTo>
                  <a:lnTo>
                    <a:pt x="13506" y="1929"/>
                  </a:lnTo>
                  <a:lnTo>
                    <a:pt x="13506" y="19928"/>
                  </a:lnTo>
                  <a:cubicBezTo>
                    <a:pt x="20583" y="7714"/>
                    <a:pt x="32161" y="0"/>
                    <a:pt x="47596" y="0"/>
                  </a:cubicBezTo>
                  <a:cubicBezTo>
                    <a:pt x="71395" y="0"/>
                    <a:pt x="88763" y="19285"/>
                    <a:pt x="88763" y="46284"/>
                  </a:cubicBezTo>
                  <a:close/>
                  <a:moveTo>
                    <a:pt x="75257" y="46284"/>
                  </a:moveTo>
                  <a:cubicBezTo>
                    <a:pt x="75257" y="26999"/>
                    <a:pt x="62394" y="12857"/>
                    <a:pt x="44382" y="12857"/>
                  </a:cubicBezTo>
                  <a:cubicBezTo>
                    <a:pt x="26370" y="12857"/>
                    <a:pt x="12221" y="26999"/>
                    <a:pt x="12221" y="46284"/>
                  </a:cubicBezTo>
                  <a:cubicBezTo>
                    <a:pt x="12221" y="65569"/>
                    <a:pt x="25727" y="79711"/>
                    <a:pt x="44382" y="79711"/>
                  </a:cubicBezTo>
                  <a:cubicBezTo>
                    <a:pt x="63036" y="79711"/>
                    <a:pt x="75257" y="65569"/>
                    <a:pt x="75257" y="46284"/>
                  </a:cubicBezTo>
                  <a:close/>
                </a:path>
              </a:pathLst>
            </a:custGeom>
            <a:solidFill>
              <a:srgbClr val="000000"/>
            </a:solidFill>
            <a:ln w="4763" cap="flat">
              <a:noFill/>
              <a:prstDash val="solid"/>
              <a:miter/>
            </a:ln>
          </p:spPr>
          <p:txBody>
            <a:bodyPr rtlCol="0" anchor="ctr"/>
            <a:lstStyle/>
            <a:p>
              <a:endParaRPr lang="ru-RU"/>
            </a:p>
          </p:txBody>
        </p:sp>
      </p:grpSp>
      <p:sp>
        <p:nvSpPr>
          <p:cNvPr id="117" name="Овал 116">
            <a:extLst>
              <a:ext uri="{FF2B5EF4-FFF2-40B4-BE49-F238E27FC236}">
                <a16:creationId xmlns:a16="http://schemas.microsoft.com/office/drawing/2014/main" id="{FDA03469-D384-4C83-8837-ABE2E47306D6}"/>
              </a:ext>
            </a:extLst>
          </p:cNvPr>
          <p:cNvSpPr/>
          <p:nvPr userDrawn="1"/>
        </p:nvSpPr>
        <p:spPr>
          <a:xfrm>
            <a:off x="11668125" y="238125"/>
            <a:ext cx="285750" cy="285750"/>
          </a:xfrm>
          <a:prstGeom prst="ellipse">
            <a:avLst/>
          </a:prstGeom>
          <a:solidFill>
            <a:srgbClr val="5FAF2D"/>
          </a:solidFill>
          <a:ln w="4763" cap="flat">
            <a:noFill/>
            <a:prstDash val="solid"/>
            <a:miter/>
          </a:ln>
        </p:spPr>
        <p:txBody>
          <a:bodyPr rtlCol="0" anchor="ctr"/>
          <a:lstStyle/>
          <a:p>
            <a:endParaRPr lang="ru-RU"/>
          </a:p>
        </p:txBody>
      </p:sp>
      <p:sp>
        <p:nvSpPr>
          <p:cNvPr id="118" name="Номер слайда 6">
            <a:extLst>
              <a:ext uri="{FF2B5EF4-FFF2-40B4-BE49-F238E27FC236}">
                <a16:creationId xmlns:a16="http://schemas.microsoft.com/office/drawing/2014/main" id="{7219D913-2A33-4B2C-980F-CD9B7EFA809C}"/>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
        <p:nvSpPr>
          <p:cNvPr id="119" name="Полилиния: фигура 118">
            <a:extLst>
              <a:ext uri="{FF2B5EF4-FFF2-40B4-BE49-F238E27FC236}">
                <a16:creationId xmlns:a16="http://schemas.microsoft.com/office/drawing/2014/main" id="{33D42299-1CF1-4ADE-995A-3A64FA537244}"/>
              </a:ext>
            </a:extLst>
          </p:cNvPr>
          <p:cNvSpPr/>
          <p:nvPr userDrawn="1"/>
        </p:nvSpPr>
        <p:spPr>
          <a:xfrm>
            <a:off x="7858125" y="1340644"/>
            <a:ext cx="3905250" cy="4762"/>
          </a:xfrm>
          <a:custGeom>
            <a:avLst/>
            <a:gdLst>
              <a:gd name="connsiteX0" fmla="*/ 3905250 w 3905250"/>
              <a:gd name="connsiteY0" fmla="*/ 0 h 4762"/>
              <a:gd name="connsiteX1" fmla="*/ 0 w 3905250"/>
              <a:gd name="connsiteY1" fmla="*/ 0 h 4762"/>
            </a:gdLst>
            <a:ahLst/>
            <a:cxnLst>
              <a:cxn ang="0">
                <a:pos x="connsiteX0" y="connsiteY0"/>
              </a:cxn>
              <a:cxn ang="0">
                <a:pos x="connsiteX1" y="connsiteY1"/>
              </a:cxn>
            </a:cxnLst>
            <a:rect l="l" t="t" r="r" b="b"/>
            <a:pathLst>
              <a:path w="3905250" h="4762">
                <a:moveTo>
                  <a:pt x="3905250" y="0"/>
                </a:moveTo>
                <a:lnTo>
                  <a:pt x="0" y="0"/>
                </a:lnTo>
              </a:path>
            </a:pathLst>
          </a:custGeom>
          <a:ln w="4763" cap="flat">
            <a:solidFill>
              <a:srgbClr val="B4BBC5"/>
            </a:solidFill>
            <a:prstDash val="solid"/>
            <a:miter/>
          </a:ln>
        </p:spPr>
        <p:txBody>
          <a:bodyPr rtlCol="0" anchor="ctr"/>
          <a:lstStyle/>
          <a:p>
            <a:endParaRPr lang="ru-RU"/>
          </a:p>
        </p:txBody>
      </p:sp>
      <p:sp>
        <p:nvSpPr>
          <p:cNvPr id="120" name="Полилиния: фигура 119">
            <a:extLst>
              <a:ext uri="{FF2B5EF4-FFF2-40B4-BE49-F238E27FC236}">
                <a16:creationId xmlns:a16="http://schemas.microsoft.com/office/drawing/2014/main" id="{038B46EA-82E7-4B75-B1E9-13F544C58761}"/>
              </a:ext>
            </a:extLst>
          </p:cNvPr>
          <p:cNvSpPr/>
          <p:nvPr userDrawn="1"/>
        </p:nvSpPr>
        <p:spPr>
          <a:xfrm>
            <a:off x="7858125" y="1931194"/>
            <a:ext cx="3905250" cy="4762"/>
          </a:xfrm>
          <a:custGeom>
            <a:avLst/>
            <a:gdLst>
              <a:gd name="connsiteX0" fmla="*/ 3905250 w 3905250"/>
              <a:gd name="connsiteY0" fmla="*/ 0 h 4762"/>
              <a:gd name="connsiteX1" fmla="*/ 0 w 3905250"/>
              <a:gd name="connsiteY1" fmla="*/ 0 h 4762"/>
            </a:gdLst>
            <a:ahLst/>
            <a:cxnLst>
              <a:cxn ang="0">
                <a:pos x="connsiteX0" y="connsiteY0"/>
              </a:cxn>
              <a:cxn ang="0">
                <a:pos x="connsiteX1" y="connsiteY1"/>
              </a:cxn>
            </a:cxnLst>
            <a:rect l="l" t="t" r="r" b="b"/>
            <a:pathLst>
              <a:path w="3905250" h="4762">
                <a:moveTo>
                  <a:pt x="3905250" y="0"/>
                </a:moveTo>
                <a:lnTo>
                  <a:pt x="0" y="0"/>
                </a:lnTo>
              </a:path>
            </a:pathLst>
          </a:custGeom>
          <a:ln w="4763" cap="flat">
            <a:solidFill>
              <a:srgbClr val="B4BBC5"/>
            </a:solidFill>
            <a:prstDash val="solid"/>
            <a:miter/>
          </a:ln>
        </p:spPr>
        <p:txBody>
          <a:bodyPr rtlCol="0" anchor="ctr"/>
          <a:lstStyle/>
          <a:p>
            <a:endParaRPr lang="ru-RU"/>
          </a:p>
        </p:txBody>
      </p:sp>
      <p:sp>
        <p:nvSpPr>
          <p:cNvPr id="121" name="Полилиния: фигура 120">
            <a:extLst>
              <a:ext uri="{FF2B5EF4-FFF2-40B4-BE49-F238E27FC236}">
                <a16:creationId xmlns:a16="http://schemas.microsoft.com/office/drawing/2014/main" id="{6326D28B-ABDF-4863-99E8-9A31659BFADF}"/>
              </a:ext>
            </a:extLst>
          </p:cNvPr>
          <p:cNvSpPr/>
          <p:nvPr userDrawn="1"/>
        </p:nvSpPr>
        <p:spPr>
          <a:xfrm>
            <a:off x="7858125" y="2369344"/>
            <a:ext cx="3905250" cy="4762"/>
          </a:xfrm>
          <a:custGeom>
            <a:avLst/>
            <a:gdLst>
              <a:gd name="connsiteX0" fmla="*/ 3905250 w 3905250"/>
              <a:gd name="connsiteY0" fmla="*/ 0 h 4762"/>
              <a:gd name="connsiteX1" fmla="*/ 0 w 3905250"/>
              <a:gd name="connsiteY1" fmla="*/ 0 h 4762"/>
            </a:gdLst>
            <a:ahLst/>
            <a:cxnLst>
              <a:cxn ang="0">
                <a:pos x="connsiteX0" y="connsiteY0"/>
              </a:cxn>
              <a:cxn ang="0">
                <a:pos x="connsiteX1" y="connsiteY1"/>
              </a:cxn>
            </a:cxnLst>
            <a:rect l="l" t="t" r="r" b="b"/>
            <a:pathLst>
              <a:path w="3905250" h="4762">
                <a:moveTo>
                  <a:pt x="3905250" y="0"/>
                </a:moveTo>
                <a:lnTo>
                  <a:pt x="0" y="0"/>
                </a:lnTo>
              </a:path>
            </a:pathLst>
          </a:custGeom>
          <a:ln w="4763" cap="flat">
            <a:solidFill>
              <a:srgbClr val="B4BBC5"/>
            </a:solidFill>
            <a:prstDash val="solid"/>
            <a:miter/>
          </a:ln>
        </p:spPr>
        <p:txBody>
          <a:bodyPr rtlCol="0" anchor="ctr"/>
          <a:lstStyle/>
          <a:p>
            <a:endParaRPr lang="ru-RU"/>
          </a:p>
        </p:txBody>
      </p:sp>
      <p:sp>
        <p:nvSpPr>
          <p:cNvPr id="122" name="Полилиния: фигура 121">
            <a:extLst>
              <a:ext uri="{FF2B5EF4-FFF2-40B4-BE49-F238E27FC236}">
                <a16:creationId xmlns:a16="http://schemas.microsoft.com/office/drawing/2014/main" id="{631FCCA9-48EA-40FF-A21F-FAC5E2BB70E7}"/>
              </a:ext>
            </a:extLst>
          </p:cNvPr>
          <p:cNvSpPr/>
          <p:nvPr userDrawn="1"/>
        </p:nvSpPr>
        <p:spPr>
          <a:xfrm>
            <a:off x="7858125" y="2807494"/>
            <a:ext cx="3905250" cy="4762"/>
          </a:xfrm>
          <a:custGeom>
            <a:avLst/>
            <a:gdLst>
              <a:gd name="connsiteX0" fmla="*/ 3905250 w 3905250"/>
              <a:gd name="connsiteY0" fmla="*/ 0 h 4762"/>
              <a:gd name="connsiteX1" fmla="*/ 0 w 3905250"/>
              <a:gd name="connsiteY1" fmla="*/ 0 h 4762"/>
            </a:gdLst>
            <a:ahLst/>
            <a:cxnLst>
              <a:cxn ang="0">
                <a:pos x="connsiteX0" y="connsiteY0"/>
              </a:cxn>
              <a:cxn ang="0">
                <a:pos x="connsiteX1" y="connsiteY1"/>
              </a:cxn>
            </a:cxnLst>
            <a:rect l="l" t="t" r="r" b="b"/>
            <a:pathLst>
              <a:path w="3905250" h="4762">
                <a:moveTo>
                  <a:pt x="3905250" y="0"/>
                </a:moveTo>
                <a:lnTo>
                  <a:pt x="0" y="0"/>
                </a:lnTo>
              </a:path>
            </a:pathLst>
          </a:custGeom>
          <a:ln w="4763" cap="flat">
            <a:solidFill>
              <a:srgbClr val="B4BBC5"/>
            </a:solidFill>
            <a:prstDash val="solid"/>
            <a:miter/>
          </a:ln>
        </p:spPr>
        <p:txBody>
          <a:bodyPr rtlCol="0" anchor="ctr"/>
          <a:lstStyle/>
          <a:p>
            <a:endParaRPr lang="ru-RU"/>
          </a:p>
        </p:txBody>
      </p:sp>
      <p:sp>
        <p:nvSpPr>
          <p:cNvPr id="123" name="Полилиния: фигура 122">
            <a:extLst>
              <a:ext uri="{FF2B5EF4-FFF2-40B4-BE49-F238E27FC236}">
                <a16:creationId xmlns:a16="http://schemas.microsoft.com/office/drawing/2014/main" id="{5F998C25-5DC0-4D50-B89C-74A918A9583D}"/>
              </a:ext>
            </a:extLst>
          </p:cNvPr>
          <p:cNvSpPr/>
          <p:nvPr userDrawn="1"/>
        </p:nvSpPr>
        <p:spPr>
          <a:xfrm>
            <a:off x="7858125" y="3245644"/>
            <a:ext cx="3905250" cy="4762"/>
          </a:xfrm>
          <a:custGeom>
            <a:avLst/>
            <a:gdLst>
              <a:gd name="connsiteX0" fmla="*/ 3905250 w 3905250"/>
              <a:gd name="connsiteY0" fmla="*/ 0 h 4762"/>
              <a:gd name="connsiteX1" fmla="*/ 0 w 3905250"/>
              <a:gd name="connsiteY1" fmla="*/ 0 h 4762"/>
            </a:gdLst>
            <a:ahLst/>
            <a:cxnLst>
              <a:cxn ang="0">
                <a:pos x="connsiteX0" y="connsiteY0"/>
              </a:cxn>
              <a:cxn ang="0">
                <a:pos x="connsiteX1" y="connsiteY1"/>
              </a:cxn>
            </a:cxnLst>
            <a:rect l="l" t="t" r="r" b="b"/>
            <a:pathLst>
              <a:path w="3905250" h="4762">
                <a:moveTo>
                  <a:pt x="3905250" y="0"/>
                </a:moveTo>
                <a:lnTo>
                  <a:pt x="0" y="0"/>
                </a:lnTo>
              </a:path>
            </a:pathLst>
          </a:custGeom>
          <a:ln w="4763" cap="flat">
            <a:solidFill>
              <a:srgbClr val="B4BBC5"/>
            </a:solidFill>
            <a:prstDash val="solid"/>
            <a:miter/>
          </a:ln>
        </p:spPr>
        <p:txBody>
          <a:bodyPr rtlCol="0" anchor="ctr"/>
          <a:lstStyle/>
          <a:p>
            <a:endParaRPr lang="ru-RU"/>
          </a:p>
        </p:txBody>
      </p:sp>
      <p:sp>
        <p:nvSpPr>
          <p:cNvPr id="124" name="Полилиния: фигура 123">
            <a:extLst>
              <a:ext uri="{FF2B5EF4-FFF2-40B4-BE49-F238E27FC236}">
                <a16:creationId xmlns:a16="http://schemas.microsoft.com/office/drawing/2014/main" id="{1C9A4FAB-4905-4BD2-ABE5-96411EFC3B29}"/>
              </a:ext>
            </a:extLst>
          </p:cNvPr>
          <p:cNvSpPr/>
          <p:nvPr userDrawn="1"/>
        </p:nvSpPr>
        <p:spPr>
          <a:xfrm>
            <a:off x="7858125" y="3683794"/>
            <a:ext cx="3905250" cy="4762"/>
          </a:xfrm>
          <a:custGeom>
            <a:avLst/>
            <a:gdLst>
              <a:gd name="connsiteX0" fmla="*/ 3905250 w 3905250"/>
              <a:gd name="connsiteY0" fmla="*/ 0 h 4762"/>
              <a:gd name="connsiteX1" fmla="*/ 0 w 3905250"/>
              <a:gd name="connsiteY1" fmla="*/ 0 h 4762"/>
            </a:gdLst>
            <a:ahLst/>
            <a:cxnLst>
              <a:cxn ang="0">
                <a:pos x="connsiteX0" y="connsiteY0"/>
              </a:cxn>
              <a:cxn ang="0">
                <a:pos x="connsiteX1" y="connsiteY1"/>
              </a:cxn>
            </a:cxnLst>
            <a:rect l="l" t="t" r="r" b="b"/>
            <a:pathLst>
              <a:path w="3905250" h="4762">
                <a:moveTo>
                  <a:pt x="3905250" y="0"/>
                </a:moveTo>
                <a:lnTo>
                  <a:pt x="0" y="0"/>
                </a:lnTo>
              </a:path>
            </a:pathLst>
          </a:custGeom>
          <a:ln w="4763" cap="flat">
            <a:solidFill>
              <a:srgbClr val="B4BBC5"/>
            </a:solidFill>
            <a:prstDash val="solid"/>
            <a:miter/>
          </a:ln>
        </p:spPr>
        <p:txBody>
          <a:bodyPr rtlCol="0" anchor="ctr"/>
          <a:lstStyle/>
          <a:p>
            <a:endParaRPr lang="ru-RU"/>
          </a:p>
        </p:txBody>
      </p:sp>
      <p:sp>
        <p:nvSpPr>
          <p:cNvPr id="125" name="Полилиния: фигура 124">
            <a:extLst>
              <a:ext uri="{FF2B5EF4-FFF2-40B4-BE49-F238E27FC236}">
                <a16:creationId xmlns:a16="http://schemas.microsoft.com/office/drawing/2014/main" id="{6CBC8580-0A4D-49E9-B015-A958F3A76BDE}"/>
              </a:ext>
            </a:extLst>
          </p:cNvPr>
          <p:cNvSpPr/>
          <p:nvPr userDrawn="1"/>
        </p:nvSpPr>
        <p:spPr>
          <a:xfrm>
            <a:off x="7858125" y="4121944"/>
            <a:ext cx="3905250" cy="4762"/>
          </a:xfrm>
          <a:custGeom>
            <a:avLst/>
            <a:gdLst>
              <a:gd name="connsiteX0" fmla="*/ 3905250 w 3905250"/>
              <a:gd name="connsiteY0" fmla="*/ 0 h 4762"/>
              <a:gd name="connsiteX1" fmla="*/ 0 w 3905250"/>
              <a:gd name="connsiteY1" fmla="*/ 0 h 4762"/>
            </a:gdLst>
            <a:ahLst/>
            <a:cxnLst>
              <a:cxn ang="0">
                <a:pos x="connsiteX0" y="connsiteY0"/>
              </a:cxn>
              <a:cxn ang="0">
                <a:pos x="connsiteX1" y="connsiteY1"/>
              </a:cxn>
            </a:cxnLst>
            <a:rect l="l" t="t" r="r" b="b"/>
            <a:pathLst>
              <a:path w="3905250" h="4762">
                <a:moveTo>
                  <a:pt x="3905250" y="0"/>
                </a:moveTo>
                <a:lnTo>
                  <a:pt x="0" y="0"/>
                </a:lnTo>
              </a:path>
            </a:pathLst>
          </a:custGeom>
          <a:ln w="4763" cap="flat">
            <a:solidFill>
              <a:srgbClr val="B4BBC5"/>
            </a:solidFill>
            <a:prstDash val="solid"/>
            <a:miter/>
          </a:ln>
        </p:spPr>
        <p:txBody>
          <a:bodyPr rtlCol="0" anchor="ctr"/>
          <a:lstStyle/>
          <a:p>
            <a:endParaRPr lang="ru-RU"/>
          </a:p>
        </p:txBody>
      </p:sp>
      <p:sp>
        <p:nvSpPr>
          <p:cNvPr id="126" name="Полилиния: фигура 125">
            <a:extLst>
              <a:ext uri="{FF2B5EF4-FFF2-40B4-BE49-F238E27FC236}">
                <a16:creationId xmlns:a16="http://schemas.microsoft.com/office/drawing/2014/main" id="{C349CE77-079D-4E72-8232-9128014E8878}"/>
              </a:ext>
            </a:extLst>
          </p:cNvPr>
          <p:cNvSpPr/>
          <p:nvPr userDrawn="1"/>
        </p:nvSpPr>
        <p:spPr>
          <a:xfrm>
            <a:off x="7858125" y="4560094"/>
            <a:ext cx="3905250" cy="4762"/>
          </a:xfrm>
          <a:custGeom>
            <a:avLst/>
            <a:gdLst>
              <a:gd name="connsiteX0" fmla="*/ 3905250 w 3905250"/>
              <a:gd name="connsiteY0" fmla="*/ 0 h 4762"/>
              <a:gd name="connsiteX1" fmla="*/ 0 w 3905250"/>
              <a:gd name="connsiteY1" fmla="*/ 0 h 4762"/>
            </a:gdLst>
            <a:ahLst/>
            <a:cxnLst>
              <a:cxn ang="0">
                <a:pos x="connsiteX0" y="connsiteY0"/>
              </a:cxn>
              <a:cxn ang="0">
                <a:pos x="connsiteX1" y="connsiteY1"/>
              </a:cxn>
            </a:cxnLst>
            <a:rect l="l" t="t" r="r" b="b"/>
            <a:pathLst>
              <a:path w="3905250" h="4762">
                <a:moveTo>
                  <a:pt x="3905250" y="0"/>
                </a:moveTo>
                <a:lnTo>
                  <a:pt x="0" y="0"/>
                </a:lnTo>
              </a:path>
            </a:pathLst>
          </a:custGeom>
          <a:ln w="4763" cap="flat">
            <a:solidFill>
              <a:srgbClr val="B4BBC5"/>
            </a:solidFill>
            <a:prstDash val="solid"/>
            <a:miter/>
          </a:ln>
        </p:spPr>
        <p:txBody>
          <a:bodyPr rtlCol="0" anchor="ctr"/>
          <a:lstStyle/>
          <a:p>
            <a:endParaRPr lang="ru-RU"/>
          </a:p>
        </p:txBody>
      </p:sp>
      <p:sp>
        <p:nvSpPr>
          <p:cNvPr id="127" name="Полилиния: фигура 126">
            <a:extLst>
              <a:ext uri="{FF2B5EF4-FFF2-40B4-BE49-F238E27FC236}">
                <a16:creationId xmlns:a16="http://schemas.microsoft.com/office/drawing/2014/main" id="{2D8EAE91-0F1C-4D8F-8643-71B5DE9A6C8F}"/>
              </a:ext>
            </a:extLst>
          </p:cNvPr>
          <p:cNvSpPr/>
          <p:nvPr userDrawn="1"/>
        </p:nvSpPr>
        <p:spPr>
          <a:xfrm>
            <a:off x="7858125" y="5798344"/>
            <a:ext cx="3905250" cy="4762"/>
          </a:xfrm>
          <a:custGeom>
            <a:avLst/>
            <a:gdLst>
              <a:gd name="connsiteX0" fmla="*/ 3905250 w 3905250"/>
              <a:gd name="connsiteY0" fmla="*/ 0 h 4762"/>
              <a:gd name="connsiteX1" fmla="*/ 0 w 3905250"/>
              <a:gd name="connsiteY1" fmla="*/ 0 h 4762"/>
            </a:gdLst>
            <a:ahLst/>
            <a:cxnLst>
              <a:cxn ang="0">
                <a:pos x="connsiteX0" y="connsiteY0"/>
              </a:cxn>
              <a:cxn ang="0">
                <a:pos x="connsiteX1" y="connsiteY1"/>
              </a:cxn>
            </a:cxnLst>
            <a:rect l="l" t="t" r="r" b="b"/>
            <a:pathLst>
              <a:path w="3905250" h="4762">
                <a:moveTo>
                  <a:pt x="3905250" y="0"/>
                </a:moveTo>
                <a:lnTo>
                  <a:pt x="0" y="0"/>
                </a:lnTo>
              </a:path>
            </a:pathLst>
          </a:custGeom>
          <a:ln w="4763" cap="flat">
            <a:solidFill>
              <a:srgbClr val="B4BBC5"/>
            </a:solidFill>
            <a:prstDash val="solid"/>
            <a:miter/>
          </a:ln>
        </p:spPr>
        <p:txBody>
          <a:bodyPr rtlCol="0" anchor="ctr"/>
          <a:lstStyle/>
          <a:p>
            <a:endParaRPr lang="ru-RU"/>
          </a:p>
        </p:txBody>
      </p:sp>
      <p:sp>
        <p:nvSpPr>
          <p:cNvPr id="128" name="Object 3" descr="preencoded.png">
            <a:extLst>
              <a:ext uri="{FF2B5EF4-FFF2-40B4-BE49-F238E27FC236}">
                <a16:creationId xmlns:a16="http://schemas.microsoft.com/office/drawing/2014/main" id="{31BF71B1-6EAC-420A-ACFF-2BFBECBA9662}"/>
              </a:ext>
            </a:extLst>
          </p:cNvPr>
          <p:cNvSpPr/>
          <p:nvPr userDrawn="1"/>
        </p:nvSpPr>
        <p:spPr>
          <a:xfrm>
            <a:off x="7858125" y="857250"/>
            <a:ext cx="3905250" cy="4762"/>
          </a:xfrm>
          <a:custGeom>
            <a:avLst/>
            <a:gdLst>
              <a:gd name="connsiteX0" fmla="*/ 0 w 3905250"/>
              <a:gd name="connsiteY0" fmla="*/ 0 h 4762"/>
              <a:gd name="connsiteX1" fmla="*/ 3905250 w 3905250"/>
              <a:gd name="connsiteY1" fmla="*/ 0 h 4762"/>
              <a:gd name="connsiteX2" fmla="*/ 3905250 w 3905250"/>
              <a:gd name="connsiteY2" fmla="*/ 4763 h 4762"/>
              <a:gd name="connsiteX3" fmla="*/ 0 w 3905250"/>
              <a:gd name="connsiteY3" fmla="*/ 4763 h 4762"/>
            </a:gdLst>
            <a:ahLst/>
            <a:cxnLst>
              <a:cxn ang="0">
                <a:pos x="connsiteX0" y="connsiteY0"/>
              </a:cxn>
              <a:cxn ang="0">
                <a:pos x="connsiteX1" y="connsiteY1"/>
              </a:cxn>
              <a:cxn ang="0">
                <a:pos x="connsiteX2" y="connsiteY2"/>
              </a:cxn>
              <a:cxn ang="0">
                <a:pos x="connsiteX3" y="connsiteY3"/>
              </a:cxn>
            </a:cxnLst>
            <a:rect l="l" t="t" r="r" b="b"/>
            <a:pathLst>
              <a:path w="3905250" h="4762">
                <a:moveTo>
                  <a:pt x="0" y="0"/>
                </a:moveTo>
                <a:lnTo>
                  <a:pt x="3905250" y="0"/>
                </a:lnTo>
                <a:lnTo>
                  <a:pt x="3905250" y="4763"/>
                </a:lnTo>
                <a:lnTo>
                  <a:pt x="0" y="4763"/>
                </a:lnTo>
                <a:close/>
              </a:path>
            </a:pathLst>
          </a:custGeom>
          <a:solidFill>
            <a:srgbClr val="50565E"/>
          </a:solidFill>
          <a:ln w="4763" cap="flat">
            <a:noFill/>
            <a:prstDash val="solid"/>
            <a:miter/>
          </a:ln>
        </p:spPr>
        <p:txBody>
          <a:bodyPr rtlCol="0" anchor="ctr"/>
          <a:lstStyle/>
          <a:p>
            <a:endParaRPr lang="ru-RU"/>
          </a:p>
        </p:txBody>
      </p:sp>
    </p:spTree>
    <p:extLst>
      <p:ext uri="{BB962C8B-B14F-4D97-AF65-F5344CB8AC3E}">
        <p14:creationId xmlns:p14="http://schemas.microsoft.com/office/powerpoint/2010/main" val="30068991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Слайд с графикми 5">
    <p:spTree>
      <p:nvGrpSpPr>
        <p:cNvPr id="1" name=""/>
        <p:cNvGrpSpPr/>
        <p:nvPr/>
      </p:nvGrpSpPr>
      <p:grpSpPr>
        <a:xfrm>
          <a:off x="0" y="0"/>
          <a:ext cx="0" cy="0"/>
          <a:chOff x="0" y="0"/>
          <a:chExt cx="0" cy="0"/>
        </a:xfrm>
      </p:grpSpPr>
      <p:sp>
        <p:nvSpPr>
          <p:cNvPr id="5" name="Текст 10">
            <a:extLst>
              <a:ext uri="{FF2B5EF4-FFF2-40B4-BE49-F238E27FC236}">
                <a16:creationId xmlns:a16="http://schemas.microsoft.com/office/drawing/2014/main" id="{A609E5DF-1680-46C2-8CCD-21C08EDB820B}"/>
              </a:ext>
            </a:extLst>
          </p:cNvPr>
          <p:cNvSpPr>
            <a:spLocks noGrp="1"/>
          </p:cNvSpPr>
          <p:nvPr>
            <p:ph type="body" sz="quarter" idx="40" hasCustomPrompt="1"/>
          </p:nvPr>
        </p:nvSpPr>
        <p:spPr>
          <a:xfrm>
            <a:off x="336626" y="683260"/>
            <a:ext cx="9615241" cy="577370"/>
          </a:xfrm>
          <a:prstGeom prst="rect">
            <a:avLst/>
          </a:prstGeom>
        </p:spPr>
        <p:txBody>
          <a:bodyPr/>
          <a:lstStyle>
            <a:lvl1pPr marL="0" indent="0">
              <a:lnSpc>
                <a:spcPts val="3200"/>
              </a:lnSpc>
              <a:spcBef>
                <a:spcPts val="0"/>
              </a:spcBef>
              <a:buNone/>
              <a:defRPr sz="3600" spc="-100" baseline="0">
                <a:ln w="12700">
                  <a:noFill/>
                </a:ln>
                <a:solidFill>
                  <a:schemeClr val="tx1"/>
                </a:solidFill>
                <a:latin typeface="+mj-lt"/>
              </a:defRPr>
            </a:lvl1pPr>
          </a:lstStyle>
          <a:p>
            <a:pPr lvl="0"/>
            <a:r>
              <a:rPr lang="en-US" dirty="0"/>
              <a:t>X5 quarterly financial highlights (quarterly)</a:t>
            </a:r>
          </a:p>
        </p:txBody>
      </p:sp>
      <p:sp>
        <p:nvSpPr>
          <p:cNvPr id="10" name="Object131">
            <a:extLst>
              <a:ext uri="{FF2B5EF4-FFF2-40B4-BE49-F238E27FC236}">
                <a16:creationId xmlns:a16="http://schemas.microsoft.com/office/drawing/2014/main" id="{DFC1535C-1033-4722-A4AB-51EF5BDF7FEB}"/>
              </a:ext>
            </a:extLst>
          </p:cNvPr>
          <p:cNvSpPr/>
          <p:nvPr userDrawn="1"/>
        </p:nvSpPr>
        <p:spPr>
          <a:xfrm>
            <a:off x="9705975" y="6149299"/>
            <a:ext cx="1066800" cy="119063"/>
          </a:xfrm>
          <a:prstGeom prst="rect">
            <a:avLst/>
          </a:prstGeom>
          <a:noFill/>
          <a:ln/>
        </p:spPr>
        <p:txBody>
          <a:bodyPr wrap="square" lIns="0" tIns="0" rIns="0" bIns="0" rtlCol="0" anchor="t"/>
          <a:lstStyle/>
          <a:p>
            <a:pPr algn="ctr">
              <a:lnSpc>
                <a:spcPts val="938"/>
              </a:lnSpc>
              <a:spcAft>
                <a:spcPts val="375"/>
              </a:spcAft>
            </a:pPr>
            <a:r>
              <a:rPr lang="en-US" sz="675" kern="0" spc="-38" dirty="0">
                <a:solidFill>
                  <a:srgbClr val="9299A3"/>
                </a:solidFill>
                <a:latin typeface="Open Sans SemiBold" pitchFamily="34" charset="0"/>
                <a:ea typeface="Open Sans SemiBold" pitchFamily="34" charset="-122"/>
                <a:cs typeface="Open Sans SemiBold" pitchFamily="34" charset="-120"/>
              </a:rPr>
              <a:t>2019</a:t>
            </a:r>
            <a:endParaRPr lang="en-US" sz="675" dirty="0"/>
          </a:p>
        </p:txBody>
      </p:sp>
      <p:sp>
        <p:nvSpPr>
          <p:cNvPr id="25" name="Текст 75">
            <a:extLst>
              <a:ext uri="{FF2B5EF4-FFF2-40B4-BE49-F238E27FC236}">
                <a16:creationId xmlns:a16="http://schemas.microsoft.com/office/drawing/2014/main" id="{314406C5-ADA6-4B9B-81CE-838DA068170E}"/>
              </a:ext>
            </a:extLst>
          </p:cNvPr>
          <p:cNvSpPr>
            <a:spLocks noGrp="1"/>
          </p:cNvSpPr>
          <p:nvPr>
            <p:ph type="body" sz="quarter" idx="67" hasCustomPrompt="1"/>
          </p:nvPr>
        </p:nvSpPr>
        <p:spPr>
          <a:xfrm>
            <a:off x="8439793" y="4659774"/>
            <a:ext cx="1309997" cy="240839"/>
          </a:xfrm>
          <a:prstGeom prst="rect">
            <a:avLst/>
          </a:prstGeom>
        </p:spPr>
        <p:txBody>
          <a:bodyPr anchor="t"/>
          <a:lstStyle>
            <a:lvl1pPr marL="0" indent="0">
              <a:lnSpc>
                <a:spcPts val="1200"/>
              </a:lnSpc>
              <a:spcBef>
                <a:spcPts val="0"/>
              </a:spcBef>
              <a:buNone/>
              <a:defRPr sz="75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c. 3,000</a:t>
            </a:r>
          </a:p>
        </p:txBody>
      </p:sp>
      <p:sp>
        <p:nvSpPr>
          <p:cNvPr id="26" name="Текст 75">
            <a:extLst>
              <a:ext uri="{FF2B5EF4-FFF2-40B4-BE49-F238E27FC236}">
                <a16:creationId xmlns:a16="http://schemas.microsoft.com/office/drawing/2014/main" id="{7789D91D-0D07-4976-BEE6-6E267B779FA1}"/>
              </a:ext>
            </a:extLst>
          </p:cNvPr>
          <p:cNvSpPr>
            <a:spLocks noGrp="1"/>
          </p:cNvSpPr>
          <p:nvPr>
            <p:ph type="body" sz="quarter" idx="68" hasCustomPrompt="1"/>
          </p:nvPr>
        </p:nvSpPr>
        <p:spPr>
          <a:xfrm>
            <a:off x="8439793" y="4826462"/>
            <a:ext cx="1309997" cy="240839"/>
          </a:xfrm>
          <a:prstGeom prst="rect">
            <a:avLst/>
          </a:prstGeom>
        </p:spPr>
        <p:txBody>
          <a:bodyPr anchor="t"/>
          <a:lstStyle>
            <a:lvl1pPr marL="0" indent="0">
              <a:lnSpc>
                <a:spcPts val="1200"/>
              </a:lnSpc>
              <a:spcBef>
                <a:spcPts val="0"/>
              </a:spcBef>
              <a:buNone/>
              <a:defRPr sz="75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c. 3,000</a:t>
            </a:r>
          </a:p>
        </p:txBody>
      </p:sp>
      <p:sp>
        <p:nvSpPr>
          <p:cNvPr id="27" name="Текст 75">
            <a:extLst>
              <a:ext uri="{FF2B5EF4-FFF2-40B4-BE49-F238E27FC236}">
                <a16:creationId xmlns:a16="http://schemas.microsoft.com/office/drawing/2014/main" id="{B0B6AD34-08F2-4102-9E4F-D9A957BE9047}"/>
              </a:ext>
            </a:extLst>
          </p:cNvPr>
          <p:cNvSpPr>
            <a:spLocks noGrp="1"/>
          </p:cNvSpPr>
          <p:nvPr>
            <p:ph type="body" sz="quarter" idx="69" hasCustomPrompt="1"/>
          </p:nvPr>
        </p:nvSpPr>
        <p:spPr>
          <a:xfrm>
            <a:off x="462915" y="3385192"/>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Q1</a:t>
            </a:r>
          </a:p>
        </p:txBody>
      </p:sp>
      <p:sp>
        <p:nvSpPr>
          <p:cNvPr id="28" name="Текст 75">
            <a:extLst>
              <a:ext uri="{FF2B5EF4-FFF2-40B4-BE49-F238E27FC236}">
                <a16:creationId xmlns:a16="http://schemas.microsoft.com/office/drawing/2014/main" id="{C45DA2E0-32A1-4204-B8A9-643E92329792}"/>
              </a:ext>
            </a:extLst>
          </p:cNvPr>
          <p:cNvSpPr>
            <a:spLocks noGrp="1"/>
          </p:cNvSpPr>
          <p:nvPr>
            <p:ph type="body" sz="quarter" idx="70" hasCustomPrompt="1"/>
          </p:nvPr>
        </p:nvSpPr>
        <p:spPr>
          <a:xfrm>
            <a:off x="758191" y="3385192"/>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Q2</a:t>
            </a:r>
          </a:p>
        </p:txBody>
      </p:sp>
      <p:sp>
        <p:nvSpPr>
          <p:cNvPr id="29" name="Текст 75">
            <a:extLst>
              <a:ext uri="{FF2B5EF4-FFF2-40B4-BE49-F238E27FC236}">
                <a16:creationId xmlns:a16="http://schemas.microsoft.com/office/drawing/2014/main" id="{BA604417-6D02-4EB2-8807-95A73CF46D65}"/>
              </a:ext>
            </a:extLst>
          </p:cNvPr>
          <p:cNvSpPr>
            <a:spLocks noGrp="1"/>
          </p:cNvSpPr>
          <p:nvPr>
            <p:ph type="body" sz="quarter" idx="71" hasCustomPrompt="1"/>
          </p:nvPr>
        </p:nvSpPr>
        <p:spPr>
          <a:xfrm>
            <a:off x="1053467" y="3385192"/>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Q3</a:t>
            </a:r>
          </a:p>
        </p:txBody>
      </p:sp>
      <p:sp>
        <p:nvSpPr>
          <p:cNvPr id="32" name="Текст 75">
            <a:extLst>
              <a:ext uri="{FF2B5EF4-FFF2-40B4-BE49-F238E27FC236}">
                <a16:creationId xmlns:a16="http://schemas.microsoft.com/office/drawing/2014/main" id="{4A9BFA27-54CE-4231-A26E-46F1AE9EED09}"/>
              </a:ext>
            </a:extLst>
          </p:cNvPr>
          <p:cNvSpPr>
            <a:spLocks noGrp="1"/>
          </p:cNvSpPr>
          <p:nvPr>
            <p:ph type="body" sz="quarter" idx="72" hasCustomPrompt="1"/>
          </p:nvPr>
        </p:nvSpPr>
        <p:spPr>
          <a:xfrm>
            <a:off x="1348746" y="3385192"/>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Q4</a:t>
            </a:r>
          </a:p>
        </p:txBody>
      </p:sp>
      <p:sp>
        <p:nvSpPr>
          <p:cNvPr id="34" name="Текст 75">
            <a:extLst>
              <a:ext uri="{FF2B5EF4-FFF2-40B4-BE49-F238E27FC236}">
                <a16:creationId xmlns:a16="http://schemas.microsoft.com/office/drawing/2014/main" id="{EF7B7A6B-C016-48F1-8E89-F5BAB8317A22}"/>
              </a:ext>
            </a:extLst>
          </p:cNvPr>
          <p:cNvSpPr>
            <a:spLocks noGrp="1"/>
          </p:cNvSpPr>
          <p:nvPr>
            <p:ph type="body" sz="quarter" idx="73" hasCustomPrompt="1"/>
          </p:nvPr>
        </p:nvSpPr>
        <p:spPr>
          <a:xfrm>
            <a:off x="1644019" y="3385192"/>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Q1</a:t>
            </a:r>
          </a:p>
        </p:txBody>
      </p:sp>
      <p:sp>
        <p:nvSpPr>
          <p:cNvPr id="35" name="Текст 75">
            <a:extLst>
              <a:ext uri="{FF2B5EF4-FFF2-40B4-BE49-F238E27FC236}">
                <a16:creationId xmlns:a16="http://schemas.microsoft.com/office/drawing/2014/main" id="{782E28C4-9492-47B6-B852-B35E4B83008F}"/>
              </a:ext>
            </a:extLst>
          </p:cNvPr>
          <p:cNvSpPr>
            <a:spLocks noGrp="1"/>
          </p:cNvSpPr>
          <p:nvPr>
            <p:ph type="body" sz="quarter" idx="74" hasCustomPrompt="1"/>
          </p:nvPr>
        </p:nvSpPr>
        <p:spPr>
          <a:xfrm>
            <a:off x="1939295" y="3385192"/>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Q2</a:t>
            </a:r>
          </a:p>
        </p:txBody>
      </p:sp>
      <p:sp>
        <p:nvSpPr>
          <p:cNvPr id="36" name="Текст 75">
            <a:extLst>
              <a:ext uri="{FF2B5EF4-FFF2-40B4-BE49-F238E27FC236}">
                <a16:creationId xmlns:a16="http://schemas.microsoft.com/office/drawing/2014/main" id="{CA03C465-0F5A-4179-B30C-66670A6ADFB7}"/>
              </a:ext>
            </a:extLst>
          </p:cNvPr>
          <p:cNvSpPr>
            <a:spLocks noGrp="1"/>
          </p:cNvSpPr>
          <p:nvPr>
            <p:ph type="body" sz="quarter" idx="75" hasCustomPrompt="1"/>
          </p:nvPr>
        </p:nvSpPr>
        <p:spPr>
          <a:xfrm>
            <a:off x="2234571" y="3385192"/>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Q3</a:t>
            </a:r>
          </a:p>
        </p:txBody>
      </p:sp>
      <p:sp>
        <p:nvSpPr>
          <p:cNvPr id="37" name="Текст 75">
            <a:extLst>
              <a:ext uri="{FF2B5EF4-FFF2-40B4-BE49-F238E27FC236}">
                <a16:creationId xmlns:a16="http://schemas.microsoft.com/office/drawing/2014/main" id="{2E8B6D93-AA66-4E17-8F23-A27AD9218531}"/>
              </a:ext>
            </a:extLst>
          </p:cNvPr>
          <p:cNvSpPr>
            <a:spLocks noGrp="1"/>
          </p:cNvSpPr>
          <p:nvPr>
            <p:ph type="body" sz="quarter" idx="76" hasCustomPrompt="1"/>
          </p:nvPr>
        </p:nvSpPr>
        <p:spPr>
          <a:xfrm>
            <a:off x="2529850" y="3385192"/>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Q4</a:t>
            </a:r>
          </a:p>
        </p:txBody>
      </p:sp>
      <p:sp>
        <p:nvSpPr>
          <p:cNvPr id="38" name="Текст 75">
            <a:extLst>
              <a:ext uri="{FF2B5EF4-FFF2-40B4-BE49-F238E27FC236}">
                <a16:creationId xmlns:a16="http://schemas.microsoft.com/office/drawing/2014/main" id="{FDD17AA3-63BD-48B4-BB27-C578E6A43607}"/>
              </a:ext>
            </a:extLst>
          </p:cNvPr>
          <p:cNvSpPr>
            <a:spLocks noGrp="1"/>
          </p:cNvSpPr>
          <p:nvPr>
            <p:ph type="body" sz="quarter" idx="77" hasCustomPrompt="1"/>
          </p:nvPr>
        </p:nvSpPr>
        <p:spPr>
          <a:xfrm>
            <a:off x="2825123" y="3385192"/>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Q1</a:t>
            </a:r>
          </a:p>
        </p:txBody>
      </p:sp>
      <p:sp>
        <p:nvSpPr>
          <p:cNvPr id="39" name="Текст 75">
            <a:extLst>
              <a:ext uri="{FF2B5EF4-FFF2-40B4-BE49-F238E27FC236}">
                <a16:creationId xmlns:a16="http://schemas.microsoft.com/office/drawing/2014/main" id="{E37D16B8-9318-4B5D-970A-2E13D49F0406}"/>
              </a:ext>
            </a:extLst>
          </p:cNvPr>
          <p:cNvSpPr>
            <a:spLocks noGrp="1"/>
          </p:cNvSpPr>
          <p:nvPr>
            <p:ph type="body" sz="quarter" idx="78" hasCustomPrompt="1"/>
          </p:nvPr>
        </p:nvSpPr>
        <p:spPr>
          <a:xfrm>
            <a:off x="3120399" y="3385192"/>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Q2</a:t>
            </a:r>
          </a:p>
        </p:txBody>
      </p:sp>
      <p:sp>
        <p:nvSpPr>
          <p:cNvPr id="40" name="Текст 75">
            <a:extLst>
              <a:ext uri="{FF2B5EF4-FFF2-40B4-BE49-F238E27FC236}">
                <a16:creationId xmlns:a16="http://schemas.microsoft.com/office/drawing/2014/main" id="{55AD088A-9F13-494A-B17A-EF8C6FA9695A}"/>
              </a:ext>
            </a:extLst>
          </p:cNvPr>
          <p:cNvSpPr>
            <a:spLocks noGrp="1"/>
          </p:cNvSpPr>
          <p:nvPr>
            <p:ph type="body" sz="quarter" idx="79" hasCustomPrompt="1"/>
          </p:nvPr>
        </p:nvSpPr>
        <p:spPr>
          <a:xfrm>
            <a:off x="3415675" y="3385192"/>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Q3</a:t>
            </a:r>
          </a:p>
        </p:txBody>
      </p:sp>
      <p:sp>
        <p:nvSpPr>
          <p:cNvPr id="42" name="Текст 75">
            <a:extLst>
              <a:ext uri="{FF2B5EF4-FFF2-40B4-BE49-F238E27FC236}">
                <a16:creationId xmlns:a16="http://schemas.microsoft.com/office/drawing/2014/main" id="{3706EDAE-5250-4124-BCA4-C3051F23F877}"/>
              </a:ext>
            </a:extLst>
          </p:cNvPr>
          <p:cNvSpPr>
            <a:spLocks noGrp="1"/>
          </p:cNvSpPr>
          <p:nvPr>
            <p:ph type="body" sz="quarter" idx="80" hasCustomPrompt="1"/>
          </p:nvPr>
        </p:nvSpPr>
        <p:spPr>
          <a:xfrm>
            <a:off x="800102" y="3683914"/>
            <a:ext cx="521969" cy="240839"/>
          </a:xfrm>
          <a:prstGeom prst="rect">
            <a:avLst/>
          </a:prstGeom>
        </p:spPr>
        <p:txBody>
          <a:bodyPr anchor="t"/>
          <a:lstStyle>
            <a:lvl1pPr marL="0" indent="0" algn="ctr">
              <a:lnSpc>
                <a:spcPts val="1200"/>
              </a:lnSpc>
              <a:spcBef>
                <a:spcPts val="0"/>
              </a:spcBef>
              <a:buNone/>
              <a:defRPr sz="700">
                <a:solidFill>
                  <a:schemeClr val="accent5"/>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2019</a:t>
            </a:r>
          </a:p>
        </p:txBody>
      </p:sp>
      <p:sp>
        <p:nvSpPr>
          <p:cNvPr id="43" name="Текст 75">
            <a:extLst>
              <a:ext uri="{FF2B5EF4-FFF2-40B4-BE49-F238E27FC236}">
                <a16:creationId xmlns:a16="http://schemas.microsoft.com/office/drawing/2014/main" id="{6A9810AA-7A1D-43FB-9497-D008D2AC1506}"/>
              </a:ext>
            </a:extLst>
          </p:cNvPr>
          <p:cNvSpPr>
            <a:spLocks noGrp="1"/>
          </p:cNvSpPr>
          <p:nvPr>
            <p:ph type="body" sz="quarter" idx="81" hasCustomPrompt="1"/>
          </p:nvPr>
        </p:nvSpPr>
        <p:spPr>
          <a:xfrm>
            <a:off x="1981206" y="3683914"/>
            <a:ext cx="521969" cy="240839"/>
          </a:xfrm>
          <a:prstGeom prst="rect">
            <a:avLst/>
          </a:prstGeom>
        </p:spPr>
        <p:txBody>
          <a:bodyPr anchor="t"/>
          <a:lstStyle>
            <a:lvl1pPr marL="0" indent="0" algn="ctr">
              <a:lnSpc>
                <a:spcPts val="1200"/>
              </a:lnSpc>
              <a:spcBef>
                <a:spcPts val="0"/>
              </a:spcBef>
              <a:buNone/>
              <a:defRPr sz="700">
                <a:solidFill>
                  <a:schemeClr val="accent5"/>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2019</a:t>
            </a:r>
          </a:p>
        </p:txBody>
      </p:sp>
      <p:sp>
        <p:nvSpPr>
          <p:cNvPr id="46" name="Текст 75">
            <a:extLst>
              <a:ext uri="{FF2B5EF4-FFF2-40B4-BE49-F238E27FC236}">
                <a16:creationId xmlns:a16="http://schemas.microsoft.com/office/drawing/2014/main" id="{71718A15-05D0-410C-922F-40D098EF867A}"/>
              </a:ext>
            </a:extLst>
          </p:cNvPr>
          <p:cNvSpPr>
            <a:spLocks noGrp="1"/>
          </p:cNvSpPr>
          <p:nvPr>
            <p:ph type="body" sz="quarter" idx="82" hasCustomPrompt="1"/>
          </p:nvPr>
        </p:nvSpPr>
        <p:spPr>
          <a:xfrm>
            <a:off x="3017212" y="3683914"/>
            <a:ext cx="521969" cy="240839"/>
          </a:xfrm>
          <a:prstGeom prst="rect">
            <a:avLst/>
          </a:prstGeom>
        </p:spPr>
        <p:txBody>
          <a:bodyPr anchor="t"/>
          <a:lstStyle>
            <a:lvl1pPr marL="0" indent="0" algn="ctr">
              <a:lnSpc>
                <a:spcPts val="1200"/>
              </a:lnSpc>
              <a:spcBef>
                <a:spcPts val="0"/>
              </a:spcBef>
              <a:buNone/>
              <a:defRPr sz="700">
                <a:solidFill>
                  <a:schemeClr val="accent5"/>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2019</a:t>
            </a:r>
          </a:p>
        </p:txBody>
      </p:sp>
      <p:sp>
        <p:nvSpPr>
          <p:cNvPr id="50" name="Текст 75">
            <a:extLst>
              <a:ext uri="{FF2B5EF4-FFF2-40B4-BE49-F238E27FC236}">
                <a16:creationId xmlns:a16="http://schemas.microsoft.com/office/drawing/2014/main" id="{94B378EE-D54B-4BA5-8EBE-3F32423C6DC8}"/>
              </a:ext>
            </a:extLst>
          </p:cNvPr>
          <p:cNvSpPr>
            <a:spLocks noGrp="1"/>
          </p:cNvSpPr>
          <p:nvPr>
            <p:ph type="body" sz="quarter" idx="86" hasCustomPrompt="1"/>
          </p:nvPr>
        </p:nvSpPr>
        <p:spPr>
          <a:xfrm>
            <a:off x="1287780" y="2430403"/>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58" name="Текст 75">
            <a:extLst>
              <a:ext uri="{FF2B5EF4-FFF2-40B4-BE49-F238E27FC236}">
                <a16:creationId xmlns:a16="http://schemas.microsoft.com/office/drawing/2014/main" id="{F7F013B7-CCA2-4385-ACCB-F1C592D0C3B5}"/>
              </a:ext>
            </a:extLst>
          </p:cNvPr>
          <p:cNvSpPr>
            <a:spLocks noGrp="1"/>
          </p:cNvSpPr>
          <p:nvPr>
            <p:ph type="body" sz="quarter" idx="87" hasCustomPrompt="1"/>
          </p:nvPr>
        </p:nvSpPr>
        <p:spPr>
          <a:xfrm>
            <a:off x="989649" y="2297828"/>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61" name="Текст 75">
            <a:extLst>
              <a:ext uri="{FF2B5EF4-FFF2-40B4-BE49-F238E27FC236}">
                <a16:creationId xmlns:a16="http://schemas.microsoft.com/office/drawing/2014/main" id="{3F86A77E-33BB-4F55-B334-C29A5E713F51}"/>
              </a:ext>
            </a:extLst>
          </p:cNvPr>
          <p:cNvSpPr>
            <a:spLocks noGrp="1"/>
          </p:cNvSpPr>
          <p:nvPr>
            <p:ph type="body" sz="quarter" idx="88" hasCustomPrompt="1"/>
          </p:nvPr>
        </p:nvSpPr>
        <p:spPr>
          <a:xfrm>
            <a:off x="702948" y="2165253"/>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62" name="Текст 75">
            <a:extLst>
              <a:ext uri="{FF2B5EF4-FFF2-40B4-BE49-F238E27FC236}">
                <a16:creationId xmlns:a16="http://schemas.microsoft.com/office/drawing/2014/main" id="{63A6E793-F259-4EA2-9999-8434145F1273}"/>
              </a:ext>
            </a:extLst>
          </p:cNvPr>
          <p:cNvSpPr>
            <a:spLocks noGrp="1"/>
          </p:cNvSpPr>
          <p:nvPr>
            <p:ph type="body" sz="quarter" idx="89" hasCustomPrompt="1"/>
          </p:nvPr>
        </p:nvSpPr>
        <p:spPr>
          <a:xfrm>
            <a:off x="399097" y="2118064"/>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65" name="Текст 75">
            <a:extLst>
              <a:ext uri="{FF2B5EF4-FFF2-40B4-BE49-F238E27FC236}">
                <a16:creationId xmlns:a16="http://schemas.microsoft.com/office/drawing/2014/main" id="{14193077-1CA4-4633-A2A4-1B53B4E21324}"/>
              </a:ext>
            </a:extLst>
          </p:cNvPr>
          <p:cNvSpPr>
            <a:spLocks noGrp="1"/>
          </p:cNvSpPr>
          <p:nvPr>
            <p:ph type="body" sz="quarter" idx="90" hasCustomPrompt="1"/>
          </p:nvPr>
        </p:nvSpPr>
        <p:spPr>
          <a:xfrm>
            <a:off x="1580201" y="2050103"/>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66" name="Текст 75">
            <a:extLst>
              <a:ext uri="{FF2B5EF4-FFF2-40B4-BE49-F238E27FC236}">
                <a16:creationId xmlns:a16="http://schemas.microsoft.com/office/drawing/2014/main" id="{E838820F-A1B5-46B1-A9EC-C1F4D482EEFC}"/>
              </a:ext>
            </a:extLst>
          </p:cNvPr>
          <p:cNvSpPr>
            <a:spLocks noGrp="1"/>
          </p:cNvSpPr>
          <p:nvPr>
            <p:ph type="body" sz="quarter" idx="91" hasCustomPrompt="1"/>
          </p:nvPr>
        </p:nvSpPr>
        <p:spPr>
          <a:xfrm>
            <a:off x="1875477" y="2133303"/>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67" name="Текст 75">
            <a:extLst>
              <a:ext uri="{FF2B5EF4-FFF2-40B4-BE49-F238E27FC236}">
                <a16:creationId xmlns:a16="http://schemas.microsoft.com/office/drawing/2014/main" id="{FD57E148-166A-40EF-8A8D-85C8FE2CC854}"/>
              </a:ext>
            </a:extLst>
          </p:cNvPr>
          <p:cNvSpPr>
            <a:spLocks noGrp="1"/>
          </p:cNvSpPr>
          <p:nvPr>
            <p:ph type="body" sz="quarter" idx="92" hasCustomPrompt="1"/>
          </p:nvPr>
        </p:nvSpPr>
        <p:spPr>
          <a:xfrm>
            <a:off x="2167594" y="1980828"/>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68" name="Текст 75">
            <a:extLst>
              <a:ext uri="{FF2B5EF4-FFF2-40B4-BE49-F238E27FC236}">
                <a16:creationId xmlns:a16="http://schemas.microsoft.com/office/drawing/2014/main" id="{28207A5E-B1BC-4DAC-A065-89C45E054140}"/>
              </a:ext>
            </a:extLst>
          </p:cNvPr>
          <p:cNvSpPr>
            <a:spLocks noGrp="1"/>
          </p:cNvSpPr>
          <p:nvPr>
            <p:ph type="body" sz="quarter" idx="93" hasCustomPrompt="1"/>
          </p:nvPr>
        </p:nvSpPr>
        <p:spPr>
          <a:xfrm>
            <a:off x="2463179" y="2162976"/>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69" name="Текст 75">
            <a:extLst>
              <a:ext uri="{FF2B5EF4-FFF2-40B4-BE49-F238E27FC236}">
                <a16:creationId xmlns:a16="http://schemas.microsoft.com/office/drawing/2014/main" id="{5A4F2A38-82D2-4107-8310-1F2DA6725007}"/>
              </a:ext>
            </a:extLst>
          </p:cNvPr>
          <p:cNvSpPr>
            <a:spLocks noGrp="1"/>
          </p:cNvSpPr>
          <p:nvPr>
            <p:ph type="body" sz="quarter" idx="94" hasCustomPrompt="1"/>
          </p:nvPr>
        </p:nvSpPr>
        <p:spPr>
          <a:xfrm>
            <a:off x="2759400" y="2535532"/>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70" name="Текст 75">
            <a:extLst>
              <a:ext uri="{FF2B5EF4-FFF2-40B4-BE49-F238E27FC236}">
                <a16:creationId xmlns:a16="http://schemas.microsoft.com/office/drawing/2014/main" id="{C2093219-5492-4CFC-BB8C-23E189446BE3}"/>
              </a:ext>
            </a:extLst>
          </p:cNvPr>
          <p:cNvSpPr>
            <a:spLocks noGrp="1"/>
          </p:cNvSpPr>
          <p:nvPr>
            <p:ph type="body" sz="quarter" idx="95" hasCustomPrompt="1"/>
          </p:nvPr>
        </p:nvSpPr>
        <p:spPr>
          <a:xfrm>
            <a:off x="3056581" y="2499803"/>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71" name="Текст 75">
            <a:extLst>
              <a:ext uri="{FF2B5EF4-FFF2-40B4-BE49-F238E27FC236}">
                <a16:creationId xmlns:a16="http://schemas.microsoft.com/office/drawing/2014/main" id="{DB418F58-73E7-4E89-9A8D-3B6AD1A18C60}"/>
              </a:ext>
            </a:extLst>
          </p:cNvPr>
          <p:cNvSpPr>
            <a:spLocks noGrp="1"/>
          </p:cNvSpPr>
          <p:nvPr>
            <p:ph type="body" sz="quarter" idx="96" hasCustomPrompt="1"/>
          </p:nvPr>
        </p:nvSpPr>
        <p:spPr>
          <a:xfrm>
            <a:off x="3353762" y="2392136"/>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72" name="Текст 75">
            <a:extLst>
              <a:ext uri="{FF2B5EF4-FFF2-40B4-BE49-F238E27FC236}">
                <a16:creationId xmlns:a16="http://schemas.microsoft.com/office/drawing/2014/main" id="{6AE4B14F-4844-4AFD-BDA9-2B2EE932348E}"/>
              </a:ext>
            </a:extLst>
          </p:cNvPr>
          <p:cNvSpPr>
            <a:spLocks noGrp="1"/>
          </p:cNvSpPr>
          <p:nvPr>
            <p:ph type="body" sz="quarter" idx="97" hasCustomPrompt="1"/>
          </p:nvPr>
        </p:nvSpPr>
        <p:spPr>
          <a:xfrm>
            <a:off x="4465704" y="3385192"/>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Q1</a:t>
            </a:r>
          </a:p>
        </p:txBody>
      </p:sp>
      <p:sp>
        <p:nvSpPr>
          <p:cNvPr id="73" name="Текст 75">
            <a:extLst>
              <a:ext uri="{FF2B5EF4-FFF2-40B4-BE49-F238E27FC236}">
                <a16:creationId xmlns:a16="http://schemas.microsoft.com/office/drawing/2014/main" id="{0E852DC2-9712-482D-8C6B-D289C54D167F}"/>
              </a:ext>
            </a:extLst>
          </p:cNvPr>
          <p:cNvSpPr>
            <a:spLocks noGrp="1"/>
          </p:cNvSpPr>
          <p:nvPr>
            <p:ph type="body" sz="quarter" idx="98" hasCustomPrompt="1"/>
          </p:nvPr>
        </p:nvSpPr>
        <p:spPr>
          <a:xfrm>
            <a:off x="4760980" y="3385192"/>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Q2</a:t>
            </a:r>
          </a:p>
        </p:txBody>
      </p:sp>
      <p:sp>
        <p:nvSpPr>
          <p:cNvPr id="74" name="Текст 75">
            <a:extLst>
              <a:ext uri="{FF2B5EF4-FFF2-40B4-BE49-F238E27FC236}">
                <a16:creationId xmlns:a16="http://schemas.microsoft.com/office/drawing/2014/main" id="{2158B531-7B47-4B7C-BDB1-3F8E24CDF072}"/>
              </a:ext>
            </a:extLst>
          </p:cNvPr>
          <p:cNvSpPr>
            <a:spLocks noGrp="1"/>
          </p:cNvSpPr>
          <p:nvPr>
            <p:ph type="body" sz="quarter" idx="99" hasCustomPrompt="1"/>
          </p:nvPr>
        </p:nvSpPr>
        <p:spPr>
          <a:xfrm>
            <a:off x="5056256" y="3385192"/>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Q3</a:t>
            </a:r>
          </a:p>
        </p:txBody>
      </p:sp>
      <p:sp>
        <p:nvSpPr>
          <p:cNvPr id="75" name="Текст 75">
            <a:extLst>
              <a:ext uri="{FF2B5EF4-FFF2-40B4-BE49-F238E27FC236}">
                <a16:creationId xmlns:a16="http://schemas.microsoft.com/office/drawing/2014/main" id="{997EFC4C-15A5-42EE-8356-702762CB8AF5}"/>
              </a:ext>
            </a:extLst>
          </p:cNvPr>
          <p:cNvSpPr>
            <a:spLocks noGrp="1"/>
          </p:cNvSpPr>
          <p:nvPr>
            <p:ph type="body" sz="quarter" idx="100" hasCustomPrompt="1"/>
          </p:nvPr>
        </p:nvSpPr>
        <p:spPr>
          <a:xfrm>
            <a:off x="5351535" y="3385192"/>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Q4</a:t>
            </a:r>
          </a:p>
        </p:txBody>
      </p:sp>
      <p:sp>
        <p:nvSpPr>
          <p:cNvPr id="76" name="Текст 75">
            <a:extLst>
              <a:ext uri="{FF2B5EF4-FFF2-40B4-BE49-F238E27FC236}">
                <a16:creationId xmlns:a16="http://schemas.microsoft.com/office/drawing/2014/main" id="{6DB3AA6A-FFC3-4D02-A198-016C6214C6F3}"/>
              </a:ext>
            </a:extLst>
          </p:cNvPr>
          <p:cNvSpPr>
            <a:spLocks noGrp="1"/>
          </p:cNvSpPr>
          <p:nvPr>
            <p:ph type="body" sz="quarter" idx="101" hasCustomPrompt="1"/>
          </p:nvPr>
        </p:nvSpPr>
        <p:spPr>
          <a:xfrm>
            <a:off x="5646808" y="3385192"/>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Q1</a:t>
            </a:r>
          </a:p>
        </p:txBody>
      </p:sp>
      <p:sp>
        <p:nvSpPr>
          <p:cNvPr id="77" name="Текст 75">
            <a:extLst>
              <a:ext uri="{FF2B5EF4-FFF2-40B4-BE49-F238E27FC236}">
                <a16:creationId xmlns:a16="http://schemas.microsoft.com/office/drawing/2014/main" id="{61522F0D-D6C5-451A-A0E9-1EEE9CAE553C}"/>
              </a:ext>
            </a:extLst>
          </p:cNvPr>
          <p:cNvSpPr>
            <a:spLocks noGrp="1"/>
          </p:cNvSpPr>
          <p:nvPr>
            <p:ph type="body" sz="quarter" idx="102" hasCustomPrompt="1"/>
          </p:nvPr>
        </p:nvSpPr>
        <p:spPr>
          <a:xfrm>
            <a:off x="5942084" y="3385192"/>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Q2</a:t>
            </a:r>
          </a:p>
        </p:txBody>
      </p:sp>
      <p:sp>
        <p:nvSpPr>
          <p:cNvPr id="78" name="Текст 75">
            <a:extLst>
              <a:ext uri="{FF2B5EF4-FFF2-40B4-BE49-F238E27FC236}">
                <a16:creationId xmlns:a16="http://schemas.microsoft.com/office/drawing/2014/main" id="{697F8CB3-D4A3-41B3-B5E1-4984CDD4206C}"/>
              </a:ext>
            </a:extLst>
          </p:cNvPr>
          <p:cNvSpPr>
            <a:spLocks noGrp="1"/>
          </p:cNvSpPr>
          <p:nvPr>
            <p:ph type="body" sz="quarter" idx="103" hasCustomPrompt="1"/>
          </p:nvPr>
        </p:nvSpPr>
        <p:spPr>
          <a:xfrm>
            <a:off x="6237360" y="3385192"/>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Q3</a:t>
            </a:r>
          </a:p>
        </p:txBody>
      </p:sp>
      <p:sp>
        <p:nvSpPr>
          <p:cNvPr id="79" name="Текст 75">
            <a:extLst>
              <a:ext uri="{FF2B5EF4-FFF2-40B4-BE49-F238E27FC236}">
                <a16:creationId xmlns:a16="http://schemas.microsoft.com/office/drawing/2014/main" id="{38011387-7984-4103-A505-D41BAA52A4F7}"/>
              </a:ext>
            </a:extLst>
          </p:cNvPr>
          <p:cNvSpPr>
            <a:spLocks noGrp="1"/>
          </p:cNvSpPr>
          <p:nvPr>
            <p:ph type="body" sz="quarter" idx="104" hasCustomPrompt="1"/>
          </p:nvPr>
        </p:nvSpPr>
        <p:spPr>
          <a:xfrm>
            <a:off x="6532639" y="3385192"/>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Q4</a:t>
            </a:r>
          </a:p>
        </p:txBody>
      </p:sp>
      <p:sp>
        <p:nvSpPr>
          <p:cNvPr id="80" name="Текст 75">
            <a:extLst>
              <a:ext uri="{FF2B5EF4-FFF2-40B4-BE49-F238E27FC236}">
                <a16:creationId xmlns:a16="http://schemas.microsoft.com/office/drawing/2014/main" id="{81D2B1A3-96F2-462D-82CC-2A5F5C9C3335}"/>
              </a:ext>
            </a:extLst>
          </p:cNvPr>
          <p:cNvSpPr>
            <a:spLocks noGrp="1"/>
          </p:cNvSpPr>
          <p:nvPr>
            <p:ph type="body" sz="quarter" idx="105" hasCustomPrompt="1"/>
          </p:nvPr>
        </p:nvSpPr>
        <p:spPr>
          <a:xfrm>
            <a:off x="6827912" y="3385192"/>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Q1</a:t>
            </a:r>
          </a:p>
        </p:txBody>
      </p:sp>
      <p:sp>
        <p:nvSpPr>
          <p:cNvPr id="81" name="Текст 75">
            <a:extLst>
              <a:ext uri="{FF2B5EF4-FFF2-40B4-BE49-F238E27FC236}">
                <a16:creationId xmlns:a16="http://schemas.microsoft.com/office/drawing/2014/main" id="{467247D6-E590-4008-BBB3-9A1E089D23F6}"/>
              </a:ext>
            </a:extLst>
          </p:cNvPr>
          <p:cNvSpPr>
            <a:spLocks noGrp="1"/>
          </p:cNvSpPr>
          <p:nvPr>
            <p:ph type="body" sz="quarter" idx="106" hasCustomPrompt="1"/>
          </p:nvPr>
        </p:nvSpPr>
        <p:spPr>
          <a:xfrm>
            <a:off x="7123188" y="3385192"/>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Q2</a:t>
            </a:r>
          </a:p>
        </p:txBody>
      </p:sp>
      <p:sp>
        <p:nvSpPr>
          <p:cNvPr id="82" name="Текст 75">
            <a:extLst>
              <a:ext uri="{FF2B5EF4-FFF2-40B4-BE49-F238E27FC236}">
                <a16:creationId xmlns:a16="http://schemas.microsoft.com/office/drawing/2014/main" id="{F549929A-69C3-4EC0-9724-8221B456233A}"/>
              </a:ext>
            </a:extLst>
          </p:cNvPr>
          <p:cNvSpPr>
            <a:spLocks noGrp="1"/>
          </p:cNvSpPr>
          <p:nvPr>
            <p:ph type="body" sz="quarter" idx="107" hasCustomPrompt="1"/>
          </p:nvPr>
        </p:nvSpPr>
        <p:spPr>
          <a:xfrm>
            <a:off x="7418464" y="3385192"/>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Q3</a:t>
            </a:r>
          </a:p>
        </p:txBody>
      </p:sp>
      <p:sp>
        <p:nvSpPr>
          <p:cNvPr id="83" name="Текст 75">
            <a:extLst>
              <a:ext uri="{FF2B5EF4-FFF2-40B4-BE49-F238E27FC236}">
                <a16:creationId xmlns:a16="http://schemas.microsoft.com/office/drawing/2014/main" id="{C2DC8885-B4BC-4096-AAC7-04DBC902AA68}"/>
              </a:ext>
            </a:extLst>
          </p:cNvPr>
          <p:cNvSpPr>
            <a:spLocks noGrp="1"/>
          </p:cNvSpPr>
          <p:nvPr>
            <p:ph type="body" sz="quarter" idx="108" hasCustomPrompt="1"/>
          </p:nvPr>
        </p:nvSpPr>
        <p:spPr>
          <a:xfrm>
            <a:off x="4802891" y="3683914"/>
            <a:ext cx="521969" cy="240839"/>
          </a:xfrm>
          <a:prstGeom prst="rect">
            <a:avLst/>
          </a:prstGeom>
        </p:spPr>
        <p:txBody>
          <a:bodyPr anchor="t"/>
          <a:lstStyle>
            <a:lvl1pPr marL="0" indent="0" algn="ctr">
              <a:lnSpc>
                <a:spcPts val="1200"/>
              </a:lnSpc>
              <a:spcBef>
                <a:spcPts val="0"/>
              </a:spcBef>
              <a:buNone/>
              <a:defRPr sz="700">
                <a:solidFill>
                  <a:schemeClr val="accent5"/>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2019</a:t>
            </a:r>
          </a:p>
        </p:txBody>
      </p:sp>
      <p:sp>
        <p:nvSpPr>
          <p:cNvPr id="84" name="Текст 75">
            <a:extLst>
              <a:ext uri="{FF2B5EF4-FFF2-40B4-BE49-F238E27FC236}">
                <a16:creationId xmlns:a16="http://schemas.microsoft.com/office/drawing/2014/main" id="{5FE1C383-B045-4D5D-8671-E0E164E3170C}"/>
              </a:ext>
            </a:extLst>
          </p:cNvPr>
          <p:cNvSpPr>
            <a:spLocks noGrp="1"/>
          </p:cNvSpPr>
          <p:nvPr>
            <p:ph type="body" sz="quarter" idx="109" hasCustomPrompt="1"/>
          </p:nvPr>
        </p:nvSpPr>
        <p:spPr>
          <a:xfrm>
            <a:off x="5983995" y="3683914"/>
            <a:ext cx="521969" cy="240839"/>
          </a:xfrm>
          <a:prstGeom prst="rect">
            <a:avLst/>
          </a:prstGeom>
        </p:spPr>
        <p:txBody>
          <a:bodyPr anchor="t"/>
          <a:lstStyle>
            <a:lvl1pPr marL="0" indent="0" algn="ctr">
              <a:lnSpc>
                <a:spcPts val="1200"/>
              </a:lnSpc>
              <a:spcBef>
                <a:spcPts val="0"/>
              </a:spcBef>
              <a:buNone/>
              <a:defRPr sz="700">
                <a:solidFill>
                  <a:schemeClr val="accent5"/>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2019</a:t>
            </a:r>
          </a:p>
        </p:txBody>
      </p:sp>
      <p:sp>
        <p:nvSpPr>
          <p:cNvPr id="85" name="Текст 75">
            <a:extLst>
              <a:ext uri="{FF2B5EF4-FFF2-40B4-BE49-F238E27FC236}">
                <a16:creationId xmlns:a16="http://schemas.microsoft.com/office/drawing/2014/main" id="{791AA720-6A4E-426E-9840-231E9C1D6BAB}"/>
              </a:ext>
            </a:extLst>
          </p:cNvPr>
          <p:cNvSpPr>
            <a:spLocks noGrp="1"/>
          </p:cNvSpPr>
          <p:nvPr>
            <p:ph type="body" sz="quarter" idx="110" hasCustomPrompt="1"/>
          </p:nvPr>
        </p:nvSpPr>
        <p:spPr>
          <a:xfrm>
            <a:off x="7020001" y="3683914"/>
            <a:ext cx="521969" cy="240839"/>
          </a:xfrm>
          <a:prstGeom prst="rect">
            <a:avLst/>
          </a:prstGeom>
        </p:spPr>
        <p:txBody>
          <a:bodyPr anchor="t"/>
          <a:lstStyle>
            <a:lvl1pPr marL="0" indent="0" algn="ctr">
              <a:lnSpc>
                <a:spcPts val="1200"/>
              </a:lnSpc>
              <a:spcBef>
                <a:spcPts val="0"/>
              </a:spcBef>
              <a:buNone/>
              <a:defRPr sz="700">
                <a:solidFill>
                  <a:schemeClr val="accent5"/>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2019</a:t>
            </a:r>
          </a:p>
        </p:txBody>
      </p:sp>
      <p:sp>
        <p:nvSpPr>
          <p:cNvPr id="86" name="Текст 75">
            <a:extLst>
              <a:ext uri="{FF2B5EF4-FFF2-40B4-BE49-F238E27FC236}">
                <a16:creationId xmlns:a16="http://schemas.microsoft.com/office/drawing/2014/main" id="{A10636CC-6EDD-44EF-BFB5-2400DED200BA}"/>
              </a:ext>
            </a:extLst>
          </p:cNvPr>
          <p:cNvSpPr>
            <a:spLocks noGrp="1"/>
          </p:cNvSpPr>
          <p:nvPr>
            <p:ph type="body" sz="quarter" idx="111" hasCustomPrompt="1"/>
          </p:nvPr>
        </p:nvSpPr>
        <p:spPr>
          <a:xfrm>
            <a:off x="5290569" y="2335371"/>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87" name="Текст 75">
            <a:extLst>
              <a:ext uri="{FF2B5EF4-FFF2-40B4-BE49-F238E27FC236}">
                <a16:creationId xmlns:a16="http://schemas.microsoft.com/office/drawing/2014/main" id="{630DFDFD-F2F7-409F-9833-8CFA7A007E09}"/>
              </a:ext>
            </a:extLst>
          </p:cNvPr>
          <p:cNvSpPr>
            <a:spLocks noGrp="1"/>
          </p:cNvSpPr>
          <p:nvPr>
            <p:ph type="body" sz="quarter" idx="112" hasCustomPrompt="1"/>
          </p:nvPr>
        </p:nvSpPr>
        <p:spPr>
          <a:xfrm>
            <a:off x="4992438" y="2212003"/>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88" name="Текст 75">
            <a:extLst>
              <a:ext uri="{FF2B5EF4-FFF2-40B4-BE49-F238E27FC236}">
                <a16:creationId xmlns:a16="http://schemas.microsoft.com/office/drawing/2014/main" id="{EF8BBDC8-F8CB-48AF-B4FA-5797D8D3DDDD}"/>
              </a:ext>
            </a:extLst>
          </p:cNvPr>
          <p:cNvSpPr>
            <a:spLocks noGrp="1"/>
          </p:cNvSpPr>
          <p:nvPr>
            <p:ph type="body" sz="quarter" idx="113" hasCustomPrompt="1"/>
          </p:nvPr>
        </p:nvSpPr>
        <p:spPr>
          <a:xfrm>
            <a:off x="4705737" y="2159538"/>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89" name="Текст 75">
            <a:extLst>
              <a:ext uri="{FF2B5EF4-FFF2-40B4-BE49-F238E27FC236}">
                <a16:creationId xmlns:a16="http://schemas.microsoft.com/office/drawing/2014/main" id="{D2B135A1-0C0B-4CD0-997E-B1D23847DD7E}"/>
              </a:ext>
            </a:extLst>
          </p:cNvPr>
          <p:cNvSpPr>
            <a:spLocks noGrp="1"/>
          </p:cNvSpPr>
          <p:nvPr>
            <p:ph type="body" sz="quarter" idx="114" hasCustomPrompt="1"/>
          </p:nvPr>
        </p:nvSpPr>
        <p:spPr>
          <a:xfrm>
            <a:off x="4401886" y="2062161"/>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90" name="Текст 75">
            <a:extLst>
              <a:ext uri="{FF2B5EF4-FFF2-40B4-BE49-F238E27FC236}">
                <a16:creationId xmlns:a16="http://schemas.microsoft.com/office/drawing/2014/main" id="{EDF51351-BCA4-42EA-91E7-CB4F62BFEA55}"/>
              </a:ext>
            </a:extLst>
          </p:cNvPr>
          <p:cNvSpPr>
            <a:spLocks noGrp="1"/>
          </p:cNvSpPr>
          <p:nvPr>
            <p:ph type="body" sz="quarter" idx="115" hasCustomPrompt="1"/>
          </p:nvPr>
        </p:nvSpPr>
        <p:spPr>
          <a:xfrm>
            <a:off x="5582990" y="2338305"/>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91" name="Текст 75">
            <a:extLst>
              <a:ext uri="{FF2B5EF4-FFF2-40B4-BE49-F238E27FC236}">
                <a16:creationId xmlns:a16="http://schemas.microsoft.com/office/drawing/2014/main" id="{2B3753AD-0900-4C20-8CE7-DF8FD5792E53}"/>
              </a:ext>
            </a:extLst>
          </p:cNvPr>
          <p:cNvSpPr>
            <a:spLocks noGrp="1"/>
          </p:cNvSpPr>
          <p:nvPr>
            <p:ph type="body" sz="quarter" idx="116" hasCustomPrompt="1"/>
          </p:nvPr>
        </p:nvSpPr>
        <p:spPr>
          <a:xfrm>
            <a:off x="5878266" y="2386570"/>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92" name="Текст 75">
            <a:extLst>
              <a:ext uri="{FF2B5EF4-FFF2-40B4-BE49-F238E27FC236}">
                <a16:creationId xmlns:a16="http://schemas.microsoft.com/office/drawing/2014/main" id="{3D01B39F-8EEB-44F6-8D82-A448014BB76A}"/>
              </a:ext>
            </a:extLst>
          </p:cNvPr>
          <p:cNvSpPr>
            <a:spLocks noGrp="1"/>
          </p:cNvSpPr>
          <p:nvPr>
            <p:ph type="body" sz="quarter" idx="117" hasCustomPrompt="1"/>
          </p:nvPr>
        </p:nvSpPr>
        <p:spPr>
          <a:xfrm>
            <a:off x="6170383" y="2465060"/>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93" name="Текст 75">
            <a:extLst>
              <a:ext uri="{FF2B5EF4-FFF2-40B4-BE49-F238E27FC236}">
                <a16:creationId xmlns:a16="http://schemas.microsoft.com/office/drawing/2014/main" id="{3C10FD56-6329-44F6-AB31-DC522F244334}"/>
              </a:ext>
            </a:extLst>
          </p:cNvPr>
          <p:cNvSpPr>
            <a:spLocks noGrp="1"/>
          </p:cNvSpPr>
          <p:nvPr>
            <p:ph type="body" sz="quarter" idx="118" hasCustomPrompt="1"/>
          </p:nvPr>
        </p:nvSpPr>
        <p:spPr>
          <a:xfrm>
            <a:off x="6465968" y="2555321"/>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94" name="Текст 75">
            <a:extLst>
              <a:ext uri="{FF2B5EF4-FFF2-40B4-BE49-F238E27FC236}">
                <a16:creationId xmlns:a16="http://schemas.microsoft.com/office/drawing/2014/main" id="{90B5A1B0-7E6D-4896-8B6C-08863285AD3F}"/>
              </a:ext>
            </a:extLst>
          </p:cNvPr>
          <p:cNvSpPr>
            <a:spLocks noGrp="1"/>
          </p:cNvSpPr>
          <p:nvPr>
            <p:ph type="body" sz="quarter" idx="119" hasCustomPrompt="1"/>
          </p:nvPr>
        </p:nvSpPr>
        <p:spPr>
          <a:xfrm>
            <a:off x="6762189" y="2618631"/>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95" name="Текст 75">
            <a:extLst>
              <a:ext uri="{FF2B5EF4-FFF2-40B4-BE49-F238E27FC236}">
                <a16:creationId xmlns:a16="http://schemas.microsoft.com/office/drawing/2014/main" id="{B2920368-E4E8-419B-A101-DD27B738FA86}"/>
              </a:ext>
            </a:extLst>
          </p:cNvPr>
          <p:cNvSpPr>
            <a:spLocks noGrp="1"/>
          </p:cNvSpPr>
          <p:nvPr>
            <p:ph type="body" sz="quarter" idx="120" hasCustomPrompt="1"/>
          </p:nvPr>
        </p:nvSpPr>
        <p:spPr>
          <a:xfrm>
            <a:off x="7059370" y="2665279"/>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96" name="Текст 75">
            <a:extLst>
              <a:ext uri="{FF2B5EF4-FFF2-40B4-BE49-F238E27FC236}">
                <a16:creationId xmlns:a16="http://schemas.microsoft.com/office/drawing/2014/main" id="{6CC0E2C6-FFF9-4B94-9C75-AB94F78C4E6D}"/>
              </a:ext>
            </a:extLst>
          </p:cNvPr>
          <p:cNvSpPr>
            <a:spLocks noGrp="1"/>
          </p:cNvSpPr>
          <p:nvPr>
            <p:ph type="body" sz="quarter" idx="121" hasCustomPrompt="1"/>
          </p:nvPr>
        </p:nvSpPr>
        <p:spPr>
          <a:xfrm>
            <a:off x="7356551" y="2680515"/>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97" name="Текст 75">
            <a:extLst>
              <a:ext uri="{FF2B5EF4-FFF2-40B4-BE49-F238E27FC236}">
                <a16:creationId xmlns:a16="http://schemas.microsoft.com/office/drawing/2014/main" id="{63675229-9A35-424F-BEBE-539F64BB048C}"/>
              </a:ext>
            </a:extLst>
          </p:cNvPr>
          <p:cNvSpPr>
            <a:spLocks noGrp="1"/>
          </p:cNvSpPr>
          <p:nvPr>
            <p:ph type="body" sz="quarter" idx="122" hasCustomPrompt="1"/>
          </p:nvPr>
        </p:nvSpPr>
        <p:spPr>
          <a:xfrm>
            <a:off x="8466836" y="3385192"/>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Q1</a:t>
            </a:r>
          </a:p>
        </p:txBody>
      </p:sp>
      <p:sp>
        <p:nvSpPr>
          <p:cNvPr id="98" name="Текст 75">
            <a:extLst>
              <a:ext uri="{FF2B5EF4-FFF2-40B4-BE49-F238E27FC236}">
                <a16:creationId xmlns:a16="http://schemas.microsoft.com/office/drawing/2014/main" id="{0106B2E9-02C5-4B6D-85D2-F687A8117C2D}"/>
              </a:ext>
            </a:extLst>
          </p:cNvPr>
          <p:cNvSpPr>
            <a:spLocks noGrp="1"/>
          </p:cNvSpPr>
          <p:nvPr>
            <p:ph type="body" sz="quarter" idx="123" hasCustomPrompt="1"/>
          </p:nvPr>
        </p:nvSpPr>
        <p:spPr>
          <a:xfrm>
            <a:off x="8762112" y="3385192"/>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Q2</a:t>
            </a:r>
          </a:p>
        </p:txBody>
      </p:sp>
      <p:sp>
        <p:nvSpPr>
          <p:cNvPr id="99" name="Текст 75">
            <a:extLst>
              <a:ext uri="{FF2B5EF4-FFF2-40B4-BE49-F238E27FC236}">
                <a16:creationId xmlns:a16="http://schemas.microsoft.com/office/drawing/2014/main" id="{E136794A-F87D-40CC-B001-11F86DE53EA1}"/>
              </a:ext>
            </a:extLst>
          </p:cNvPr>
          <p:cNvSpPr>
            <a:spLocks noGrp="1"/>
          </p:cNvSpPr>
          <p:nvPr>
            <p:ph type="body" sz="quarter" idx="124" hasCustomPrompt="1"/>
          </p:nvPr>
        </p:nvSpPr>
        <p:spPr>
          <a:xfrm>
            <a:off x="9057388" y="3385192"/>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Q3</a:t>
            </a:r>
          </a:p>
        </p:txBody>
      </p:sp>
      <p:sp>
        <p:nvSpPr>
          <p:cNvPr id="100" name="Текст 75">
            <a:extLst>
              <a:ext uri="{FF2B5EF4-FFF2-40B4-BE49-F238E27FC236}">
                <a16:creationId xmlns:a16="http://schemas.microsoft.com/office/drawing/2014/main" id="{F4655E9A-4247-4BD0-9076-9CC7232B0812}"/>
              </a:ext>
            </a:extLst>
          </p:cNvPr>
          <p:cNvSpPr>
            <a:spLocks noGrp="1"/>
          </p:cNvSpPr>
          <p:nvPr>
            <p:ph type="body" sz="quarter" idx="125" hasCustomPrompt="1"/>
          </p:nvPr>
        </p:nvSpPr>
        <p:spPr>
          <a:xfrm>
            <a:off x="9352667" y="3385192"/>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Q4</a:t>
            </a:r>
          </a:p>
        </p:txBody>
      </p:sp>
      <p:sp>
        <p:nvSpPr>
          <p:cNvPr id="101" name="Текст 75">
            <a:extLst>
              <a:ext uri="{FF2B5EF4-FFF2-40B4-BE49-F238E27FC236}">
                <a16:creationId xmlns:a16="http://schemas.microsoft.com/office/drawing/2014/main" id="{DAD5453F-A5A6-4B69-88BD-B1400B3FC691}"/>
              </a:ext>
            </a:extLst>
          </p:cNvPr>
          <p:cNvSpPr>
            <a:spLocks noGrp="1"/>
          </p:cNvSpPr>
          <p:nvPr>
            <p:ph type="body" sz="quarter" idx="126" hasCustomPrompt="1"/>
          </p:nvPr>
        </p:nvSpPr>
        <p:spPr>
          <a:xfrm>
            <a:off x="9647940" y="3385192"/>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Q1</a:t>
            </a:r>
          </a:p>
        </p:txBody>
      </p:sp>
      <p:sp>
        <p:nvSpPr>
          <p:cNvPr id="102" name="Текст 75">
            <a:extLst>
              <a:ext uri="{FF2B5EF4-FFF2-40B4-BE49-F238E27FC236}">
                <a16:creationId xmlns:a16="http://schemas.microsoft.com/office/drawing/2014/main" id="{41BA3E05-2D93-4385-B00E-AFF8A80FC272}"/>
              </a:ext>
            </a:extLst>
          </p:cNvPr>
          <p:cNvSpPr>
            <a:spLocks noGrp="1"/>
          </p:cNvSpPr>
          <p:nvPr>
            <p:ph type="body" sz="quarter" idx="127" hasCustomPrompt="1"/>
          </p:nvPr>
        </p:nvSpPr>
        <p:spPr>
          <a:xfrm>
            <a:off x="9943216" y="3385192"/>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Q2</a:t>
            </a:r>
          </a:p>
        </p:txBody>
      </p:sp>
      <p:sp>
        <p:nvSpPr>
          <p:cNvPr id="103" name="Текст 75">
            <a:extLst>
              <a:ext uri="{FF2B5EF4-FFF2-40B4-BE49-F238E27FC236}">
                <a16:creationId xmlns:a16="http://schemas.microsoft.com/office/drawing/2014/main" id="{ED9CAD30-6AD5-469D-8D0D-FF272BA6BB61}"/>
              </a:ext>
            </a:extLst>
          </p:cNvPr>
          <p:cNvSpPr>
            <a:spLocks noGrp="1"/>
          </p:cNvSpPr>
          <p:nvPr>
            <p:ph type="body" sz="quarter" idx="128" hasCustomPrompt="1"/>
          </p:nvPr>
        </p:nvSpPr>
        <p:spPr>
          <a:xfrm>
            <a:off x="10238492" y="3385192"/>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Q3</a:t>
            </a:r>
          </a:p>
        </p:txBody>
      </p:sp>
      <p:sp>
        <p:nvSpPr>
          <p:cNvPr id="104" name="Текст 75">
            <a:extLst>
              <a:ext uri="{FF2B5EF4-FFF2-40B4-BE49-F238E27FC236}">
                <a16:creationId xmlns:a16="http://schemas.microsoft.com/office/drawing/2014/main" id="{4D951D9E-FEB3-435C-BDF5-CD70530F76C4}"/>
              </a:ext>
            </a:extLst>
          </p:cNvPr>
          <p:cNvSpPr>
            <a:spLocks noGrp="1"/>
          </p:cNvSpPr>
          <p:nvPr>
            <p:ph type="body" sz="quarter" idx="129" hasCustomPrompt="1"/>
          </p:nvPr>
        </p:nvSpPr>
        <p:spPr>
          <a:xfrm>
            <a:off x="10533771" y="3385192"/>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Q4</a:t>
            </a:r>
          </a:p>
        </p:txBody>
      </p:sp>
      <p:sp>
        <p:nvSpPr>
          <p:cNvPr id="105" name="Текст 75">
            <a:extLst>
              <a:ext uri="{FF2B5EF4-FFF2-40B4-BE49-F238E27FC236}">
                <a16:creationId xmlns:a16="http://schemas.microsoft.com/office/drawing/2014/main" id="{37C4D043-7DE2-43CA-8757-80DE722CE9D5}"/>
              </a:ext>
            </a:extLst>
          </p:cNvPr>
          <p:cNvSpPr>
            <a:spLocks noGrp="1"/>
          </p:cNvSpPr>
          <p:nvPr>
            <p:ph type="body" sz="quarter" idx="130" hasCustomPrompt="1"/>
          </p:nvPr>
        </p:nvSpPr>
        <p:spPr>
          <a:xfrm>
            <a:off x="10829044" y="3385192"/>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Q1</a:t>
            </a:r>
          </a:p>
        </p:txBody>
      </p:sp>
      <p:sp>
        <p:nvSpPr>
          <p:cNvPr id="106" name="Текст 75">
            <a:extLst>
              <a:ext uri="{FF2B5EF4-FFF2-40B4-BE49-F238E27FC236}">
                <a16:creationId xmlns:a16="http://schemas.microsoft.com/office/drawing/2014/main" id="{9F1EE73D-202F-47AA-9389-B14F0B577DEA}"/>
              </a:ext>
            </a:extLst>
          </p:cNvPr>
          <p:cNvSpPr>
            <a:spLocks noGrp="1"/>
          </p:cNvSpPr>
          <p:nvPr>
            <p:ph type="body" sz="quarter" idx="131" hasCustomPrompt="1"/>
          </p:nvPr>
        </p:nvSpPr>
        <p:spPr>
          <a:xfrm>
            <a:off x="11124320" y="3385192"/>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Q2</a:t>
            </a:r>
          </a:p>
        </p:txBody>
      </p:sp>
      <p:sp>
        <p:nvSpPr>
          <p:cNvPr id="107" name="Текст 75">
            <a:extLst>
              <a:ext uri="{FF2B5EF4-FFF2-40B4-BE49-F238E27FC236}">
                <a16:creationId xmlns:a16="http://schemas.microsoft.com/office/drawing/2014/main" id="{420633C7-1254-4118-B94E-4D9AFD7E5984}"/>
              </a:ext>
            </a:extLst>
          </p:cNvPr>
          <p:cNvSpPr>
            <a:spLocks noGrp="1"/>
          </p:cNvSpPr>
          <p:nvPr>
            <p:ph type="body" sz="quarter" idx="132" hasCustomPrompt="1"/>
          </p:nvPr>
        </p:nvSpPr>
        <p:spPr>
          <a:xfrm>
            <a:off x="11419596" y="3385192"/>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Q3</a:t>
            </a:r>
          </a:p>
        </p:txBody>
      </p:sp>
      <p:sp>
        <p:nvSpPr>
          <p:cNvPr id="108" name="Текст 75">
            <a:extLst>
              <a:ext uri="{FF2B5EF4-FFF2-40B4-BE49-F238E27FC236}">
                <a16:creationId xmlns:a16="http://schemas.microsoft.com/office/drawing/2014/main" id="{562D6F0C-4D01-40FF-A8DD-AAD62D381A47}"/>
              </a:ext>
            </a:extLst>
          </p:cNvPr>
          <p:cNvSpPr>
            <a:spLocks noGrp="1"/>
          </p:cNvSpPr>
          <p:nvPr>
            <p:ph type="body" sz="quarter" idx="133" hasCustomPrompt="1"/>
          </p:nvPr>
        </p:nvSpPr>
        <p:spPr>
          <a:xfrm>
            <a:off x="8804023" y="3683914"/>
            <a:ext cx="521969" cy="240839"/>
          </a:xfrm>
          <a:prstGeom prst="rect">
            <a:avLst/>
          </a:prstGeom>
        </p:spPr>
        <p:txBody>
          <a:bodyPr anchor="t"/>
          <a:lstStyle>
            <a:lvl1pPr marL="0" indent="0" algn="ctr">
              <a:lnSpc>
                <a:spcPts val="1200"/>
              </a:lnSpc>
              <a:spcBef>
                <a:spcPts val="0"/>
              </a:spcBef>
              <a:buNone/>
              <a:defRPr sz="700">
                <a:solidFill>
                  <a:schemeClr val="accent5"/>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2019</a:t>
            </a:r>
          </a:p>
        </p:txBody>
      </p:sp>
      <p:sp>
        <p:nvSpPr>
          <p:cNvPr id="109" name="Текст 75">
            <a:extLst>
              <a:ext uri="{FF2B5EF4-FFF2-40B4-BE49-F238E27FC236}">
                <a16:creationId xmlns:a16="http://schemas.microsoft.com/office/drawing/2014/main" id="{54C60F5B-A880-4E7C-9E75-7ABEA9DBE2D4}"/>
              </a:ext>
            </a:extLst>
          </p:cNvPr>
          <p:cNvSpPr>
            <a:spLocks noGrp="1"/>
          </p:cNvSpPr>
          <p:nvPr>
            <p:ph type="body" sz="quarter" idx="134" hasCustomPrompt="1"/>
          </p:nvPr>
        </p:nvSpPr>
        <p:spPr>
          <a:xfrm>
            <a:off x="9985127" y="3683914"/>
            <a:ext cx="521969" cy="240839"/>
          </a:xfrm>
          <a:prstGeom prst="rect">
            <a:avLst/>
          </a:prstGeom>
        </p:spPr>
        <p:txBody>
          <a:bodyPr anchor="t"/>
          <a:lstStyle>
            <a:lvl1pPr marL="0" indent="0" algn="ctr">
              <a:lnSpc>
                <a:spcPts val="1200"/>
              </a:lnSpc>
              <a:spcBef>
                <a:spcPts val="0"/>
              </a:spcBef>
              <a:buNone/>
              <a:defRPr sz="700">
                <a:solidFill>
                  <a:schemeClr val="accent5"/>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2019</a:t>
            </a:r>
          </a:p>
        </p:txBody>
      </p:sp>
      <p:sp>
        <p:nvSpPr>
          <p:cNvPr id="110" name="Текст 75">
            <a:extLst>
              <a:ext uri="{FF2B5EF4-FFF2-40B4-BE49-F238E27FC236}">
                <a16:creationId xmlns:a16="http://schemas.microsoft.com/office/drawing/2014/main" id="{4B9920BB-B9DE-4D88-BB3E-9292094DEBE0}"/>
              </a:ext>
            </a:extLst>
          </p:cNvPr>
          <p:cNvSpPr>
            <a:spLocks noGrp="1"/>
          </p:cNvSpPr>
          <p:nvPr>
            <p:ph type="body" sz="quarter" idx="135" hasCustomPrompt="1"/>
          </p:nvPr>
        </p:nvSpPr>
        <p:spPr>
          <a:xfrm>
            <a:off x="11021133" y="3683914"/>
            <a:ext cx="521969" cy="240839"/>
          </a:xfrm>
          <a:prstGeom prst="rect">
            <a:avLst/>
          </a:prstGeom>
        </p:spPr>
        <p:txBody>
          <a:bodyPr anchor="t"/>
          <a:lstStyle>
            <a:lvl1pPr marL="0" indent="0" algn="ctr">
              <a:lnSpc>
                <a:spcPts val="1200"/>
              </a:lnSpc>
              <a:spcBef>
                <a:spcPts val="0"/>
              </a:spcBef>
              <a:buNone/>
              <a:defRPr sz="700">
                <a:solidFill>
                  <a:schemeClr val="accent5"/>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2019</a:t>
            </a:r>
          </a:p>
        </p:txBody>
      </p:sp>
      <p:sp>
        <p:nvSpPr>
          <p:cNvPr id="111" name="Текст 75">
            <a:extLst>
              <a:ext uri="{FF2B5EF4-FFF2-40B4-BE49-F238E27FC236}">
                <a16:creationId xmlns:a16="http://schemas.microsoft.com/office/drawing/2014/main" id="{9C0EFBA8-6B99-482D-A5E1-B0DDB245FB74}"/>
              </a:ext>
            </a:extLst>
          </p:cNvPr>
          <p:cNvSpPr>
            <a:spLocks noGrp="1"/>
          </p:cNvSpPr>
          <p:nvPr>
            <p:ph type="body" sz="quarter" idx="136" hasCustomPrompt="1"/>
          </p:nvPr>
        </p:nvSpPr>
        <p:spPr>
          <a:xfrm>
            <a:off x="9291701" y="2366902"/>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12" name="Текст 75">
            <a:extLst>
              <a:ext uri="{FF2B5EF4-FFF2-40B4-BE49-F238E27FC236}">
                <a16:creationId xmlns:a16="http://schemas.microsoft.com/office/drawing/2014/main" id="{94E9149C-502F-4C4D-A3A4-F9E4AC2BC5C0}"/>
              </a:ext>
            </a:extLst>
          </p:cNvPr>
          <p:cNvSpPr>
            <a:spLocks noGrp="1"/>
          </p:cNvSpPr>
          <p:nvPr>
            <p:ph type="body" sz="quarter" idx="137" hasCustomPrompt="1"/>
          </p:nvPr>
        </p:nvSpPr>
        <p:spPr>
          <a:xfrm>
            <a:off x="8993570" y="2356764"/>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13" name="Текст 75">
            <a:extLst>
              <a:ext uri="{FF2B5EF4-FFF2-40B4-BE49-F238E27FC236}">
                <a16:creationId xmlns:a16="http://schemas.microsoft.com/office/drawing/2014/main" id="{E76D1E13-AF96-4DF5-BA29-9DB0EFD8A990}"/>
              </a:ext>
            </a:extLst>
          </p:cNvPr>
          <p:cNvSpPr>
            <a:spLocks noGrp="1"/>
          </p:cNvSpPr>
          <p:nvPr>
            <p:ph type="body" sz="quarter" idx="138" hasCustomPrompt="1"/>
          </p:nvPr>
        </p:nvSpPr>
        <p:spPr>
          <a:xfrm>
            <a:off x="8706869" y="2338304"/>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14" name="Текст 75">
            <a:extLst>
              <a:ext uri="{FF2B5EF4-FFF2-40B4-BE49-F238E27FC236}">
                <a16:creationId xmlns:a16="http://schemas.microsoft.com/office/drawing/2014/main" id="{9D2A4069-B70C-4C50-B1B7-7E7DE7033048}"/>
              </a:ext>
            </a:extLst>
          </p:cNvPr>
          <p:cNvSpPr>
            <a:spLocks noGrp="1"/>
          </p:cNvSpPr>
          <p:nvPr>
            <p:ph type="body" sz="quarter" idx="139" hasCustomPrompt="1"/>
          </p:nvPr>
        </p:nvSpPr>
        <p:spPr>
          <a:xfrm>
            <a:off x="8403018" y="2338304"/>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15" name="Текст 75">
            <a:extLst>
              <a:ext uri="{FF2B5EF4-FFF2-40B4-BE49-F238E27FC236}">
                <a16:creationId xmlns:a16="http://schemas.microsoft.com/office/drawing/2014/main" id="{72B3B4D5-03B4-46F9-9EBA-274F5D35AC9A}"/>
              </a:ext>
            </a:extLst>
          </p:cNvPr>
          <p:cNvSpPr>
            <a:spLocks noGrp="1"/>
          </p:cNvSpPr>
          <p:nvPr>
            <p:ph type="body" sz="quarter" idx="140" hasCustomPrompt="1"/>
          </p:nvPr>
        </p:nvSpPr>
        <p:spPr>
          <a:xfrm>
            <a:off x="9584122" y="2335893"/>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16" name="Текст 75">
            <a:extLst>
              <a:ext uri="{FF2B5EF4-FFF2-40B4-BE49-F238E27FC236}">
                <a16:creationId xmlns:a16="http://schemas.microsoft.com/office/drawing/2014/main" id="{68C2509D-26AE-4FC1-8F96-00720DBCCFF5}"/>
              </a:ext>
            </a:extLst>
          </p:cNvPr>
          <p:cNvSpPr>
            <a:spLocks noGrp="1"/>
          </p:cNvSpPr>
          <p:nvPr>
            <p:ph type="body" sz="quarter" idx="141" hasCustomPrompt="1"/>
          </p:nvPr>
        </p:nvSpPr>
        <p:spPr>
          <a:xfrm>
            <a:off x="9879398" y="2315291"/>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17" name="Текст 75">
            <a:extLst>
              <a:ext uri="{FF2B5EF4-FFF2-40B4-BE49-F238E27FC236}">
                <a16:creationId xmlns:a16="http://schemas.microsoft.com/office/drawing/2014/main" id="{C93240F9-0957-4DDB-BE30-BAFD84D3E6C4}"/>
              </a:ext>
            </a:extLst>
          </p:cNvPr>
          <p:cNvSpPr>
            <a:spLocks noGrp="1"/>
          </p:cNvSpPr>
          <p:nvPr>
            <p:ph type="body" sz="quarter" idx="142" hasCustomPrompt="1"/>
          </p:nvPr>
        </p:nvSpPr>
        <p:spPr>
          <a:xfrm>
            <a:off x="10171515" y="2291245"/>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18" name="Текст 75">
            <a:extLst>
              <a:ext uri="{FF2B5EF4-FFF2-40B4-BE49-F238E27FC236}">
                <a16:creationId xmlns:a16="http://schemas.microsoft.com/office/drawing/2014/main" id="{C85E864C-0245-4543-B076-3B4E84444080}"/>
              </a:ext>
            </a:extLst>
          </p:cNvPr>
          <p:cNvSpPr>
            <a:spLocks noGrp="1"/>
          </p:cNvSpPr>
          <p:nvPr>
            <p:ph type="body" sz="quarter" idx="143" hasCustomPrompt="1"/>
          </p:nvPr>
        </p:nvSpPr>
        <p:spPr>
          <a:xfrm>
            <a:off x="10467100" y="2275646"/>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19" name="Текст 75">
            <a:extLst>
              <a:ext uri="{FF2B5EF4-FFF2-40B4-BE49-F238E27FC236}">
                <a16:creationId xmlns:a16="http://schemas.microsoft.com/office/drawing/2014/main" id="{E314BECF-1DC4-44EC-90E3-E5BA025FA846}"/>
              </a:ext>
            </a:extLst>
          </p:cNvPr>
          <p:cNvSpPr>
            <a:spLocks noGrp="1"/>
          </p:cNvSpPr>
          <p:nvPr>
            <p:ph type="body" sz="quarter" idx="144" hasCustomPrompt="1"/>
          </p:nvPr>
        </p:nvSpPr>
        <p:spPr>
          <a:xfrm>
            <a:off x="10763321" y="2267315"/>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20" name="Текст 75">
            <a:extLst>
              <a:ext uri="{FF2B5EF4-FFF2-40B4-BE49-F238E27FC236}">
                <a16:creationId xmlns:a16="http://schemas.microsoft.com/office/drawing/2014/main" id="{531CCE17-D625-4A10-ACD9-84083FB44220}"/>
              </a:ext>
            </a:extLst>
          </p:cNvPr>
          <p:cNvSpPr>
            <a:spLocks noGrp="1"/>
          </p:cNvSpPr>
          <p:nvPr>
            <p:ph type="body" sz="quarter" idx="145" hasCustomPrompt="1"/>
          </p:nvPr>
        </p:nvSpPr>
        <p:spPr>
          <a:xfrm>
            <a:off x="11060502" y="2258151"/>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21" name="Текст 75">
            <a:extLst>
              <a:ext uri="{FF2B5EF4-FFF2-40B4-BE49-F238E27FC236}">
                <a16:creationId xmlns:a16="http://schemas.microsoft.com/office/drawing/2014/main" id="{BB0503FE-70DF-4B6E-A9FA-A12EF6DA3028}"/>
              </a:ext>
            </a:extLst>
          </p:cNvPr>
          <p:cNvSpPr>
            <a:spLocks noGrp="1"/>
          </p:cNvSpPr>
          <p:nvPr>
            <p:ph type="body" sz="quarter" idx="146" hasCustomPrompt="1"/>
          </p:nvPr>
        </p:nvSpPr>
        <p:spPr>
          <a:xfrm>
            <a:off x="11357683" y="2240518"/>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22" name="Текст 75">
            <a:extLst>
              <a:ext uri="{FF2B5EF4-FFF2-40B4-BE49-F238E27FC236}">
                <a16:creationId xmlns:a16="http://schemas.microsoft.com/office/drawing/2014/main" id="{7D103059-6657-4DBC-B391-C9F1274BAB98}"/>
              </a:ext>
            </a:extLst>
          </p:cNvPr>
          <p:cNvSpPr>
            <a:spLocks noGrp="1"/>
          </p:cNvSpPr>
          <p:nvPr>
            <p:ph type="body" sz="quarter" idx="147" hasCustomPrompt="1"/>
          </p:nvPr>
        </p:nvSpPr>
        <p:spPr>
          <a:xfrm>
            <a:off x="462915" y="5637551"/>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Q1</a:t>
            </a:r>
          </a:p>
        </p:txBody>
      </p:sp>
      <p:sp>
        <p:nvSpPr>
          <p:cNvPr id="123" name="Текст 75">
            <a:extLst>
              <a:ext uri="{FF2B5EF4-FFF2-40B4-BE49-F238E27FC236}">
                <a16:creationId xmlns:a16="http://schemas.microsoft.com/office/drawing/2014/main" id="{BC445004-BBF0-4091-B29F-9EDEADFC21F3}"/>
              </a:ext>
            </a:extLst>
          </p:cNvPr>
          <p:cNvSpPr>
            <a:spLocks noGrp="1"/>
          </p:cNvSpPr>
          <p:nvPr>
            <p:ph type="body" sz="quarter" idx="148" hasCustomPrompt="1"/>
          </p:nvPr>
        </p:nvSpPr>
        <p:spPr>
          <a:xfrm>
            <a:off x="758191" y="5637551"/>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Q2</a:t>
            </a:r>
          </a:p>
        </p:txBody>
      </p:sp>
      <p:sp>
        <p:nvSpPr>
          <p:cNvPr id="124" name="Текст 75">
            <a:extLst>
              <a:ext uri="{FF2B5EF4-FFF2-40B4-BE49-F238E27FC236}">
                <a16:creationId xmlns:a16="http://schemas.microsoft.com/office/drawing/2014/main" id="{586FE360-896B-493F-9322-985AE18F06EF}"/>
              </a:ext>
            </a:extLst>
          </p:cNvPr>
          <p:cNvSpPr>
            <a:spLocks noGrp="1"/>
          </p:cNvSpPr>
          <p:nvPr>
            <p:ph type="body" sz="quarter" idx="149" hasCustomPrompt="1"/>
          </p:nvPr>
        </p:nvSpPr>
        <p:spPr>
          <a:xfrm>
            <a:off x="1053467" y="5637551"/>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Q3</a:t>
            </a:r>
          </a:p>
        </p:txBody>
      </p:sp>
      <p:sp>
        <p:nvSpPr>
          <p:cNvPr id="125" name="Текст 75">
            <a:extLst>
              <a:ext uri="{FF2B5EF4-FFF2-40B4-BE49-F238E27FC236}">
                <a16:creationId xmlns:a16="http://schemas.microsoft.com/office/drawing/2014/main" id="{6F93B1D9-025F-4EBA-94B0-FD5F2884A9FB}"/>
              </a:ext>
            </a:extLst>
          </p:cNvPr>
          <p:cNvSpPr>
            <a:spLocks noGrp="1"/>
          </p:cNvSpPr>
          <p:nvPr>
            <p:ph type="body" sz="quarter" idx="150" hasCustomPrompt="1"/>
          </p:nvPr>
        </p:nvSpPr>
        <p:spPr>
          <a:xfrm>
            <a:off x="1348746" y="5637551"/>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Q4</a:t>
            </a:r>
          </a:p>
        </p:txBody>
      </p:sp>
      <p:sp>
        <p:nvSpPr>
          <p:cNvPr id="126" name="Текст 75">
            <a:extLst>
              <a:ext uri="{FF2B5EF4-FFF2-40B4-BE49-F238E27FC236}">
                <a16:creationId xmlns:a16="http://schemas.microsoft.com/office/drawing/2014/main" id="{3F6D2F0E-A1DC-4DEC-95D9-EA668E3FEC43}"/>
              </a:ext>
            </a:extLst>
          </p:cNvPr>
          <p:cNvSpPr>
            <a:spLocks noGrp="1"/>
          </p:cNvSpPr>
          <p:nvPr>
            <p:ph type="body" sz="quarter" idx="151" hasCustomPrompt="1"/>
          </p:nvPr>
        </p:nvSpPr>
        <p:spPr>
          <a:xfrm>
            <a:off x="1644019" y="5637551"/>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Q1</a:t>
            </a:r>
          </a:p>
        </p:txBody>
      </p:sp>
      <p:sp>
        <p:nvSpPr>
          <p:cNvPr id="127" name="Текст 75">
            <a:extLst>
              <a:ext uri="{FF2B5EF4-FFF2-40B4-BE49-F238E27FC236}">
                <a16:creationId xmlns:a16="http://schemas.microsoft.com/office/drawing/2014/main" id="{AD2E4E7B-60D5-46E7-8B0D-16CC51030A0D}"/>
              </a:ext>
            </a:extLst>
          </p:cNvPr>
          <p:cNvSpPr>
            <a:spLocks noGrp="1"/>
          </p:cNvSpPr>
          <p:nvPr>
            <p:ph type="body" sz="quarter" idx="152" hasCustomPrompt="1"/>
          </p:nvPr>
        </p:nvSpPr>
        <p:spPr>
          <a:xfrm>
            <a:off x="1939295" y="5637551"/>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Q2</a:t>
            </a:r>
          </a:p>
        </p:txBody>
      </p:sp>
      <p:sp>
        <p:nvSpPr>
          <p:cNvPr id="128" name="Текст 75">
            <a:extLst>
              <a:ext uri="{FF2B5EF4-FFF2-40B4-BE49-F238E27FC236}">
                <a16:creationId xmlns:a16="http://schemas.microsoft.com/office/drawing/2014/main" id="{A1459A7A-BD9F-405F-B222-ACABF149C2C3}"/>
              </a:ext>
            </a:extLst>
          </p:cNvPr>
          <p:cNvSpPr>
            <a:spLocks noGrp="1"/>
          </p:cNvSpPr>
          <p:nvPr>
            <p:ph type="body" sz="quarter" idx="153" hasCustomPrompt="1"/>
          </p:nvPr>
        </p:nvSpPr>
        <p:spPr>
          <a:xfrm>
            <a:off x="2234571" y="5637551"/>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Q3</a:t>
            </a:r>
          </a:p>
        </p:txBody>
      </p:sp>
      <p:sp>
        <p:nvSpPr>
          <p:cNvPr id="129" name="Текст 75">
            <a:extLst>
              <a:ext uri="{FF2B5EF4-FFF2-40B4-BE49-F238E27FC236}">
                <a16:creationId xmlns:a16="http://schemas.microsoft.com/office/drawing/2014/main" id="{8F42A00F-B4CF-4C11-81E6-6A0AE24BBC3E}"/>
              </a:ext>
            </a:extLst>
          </p:cNvPr>
          <p:cNvSpPr>
            <a:spLocks noGrp="1"/>
          </p:cNvSpPr>
          <p:nvPr>
            <p:ph type="body" sz="quarter" idx="154" hasCustomPrompt="1"/>
          </p:nvPr>
        </p:nvSpPr>
        <p:spPr>
          <a:xfrm>
            <a:off x="2529850" y="5637551"/>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Q4</a:t>
            </a:r>
          </a:p>
        </p:txBody>
      </p:sp>
      <p:sp>
        <p:nvSpPr>
          <p:cNvPr id="130" name="Текст 75">
            <a:extLst>
              <a:ext uri="{FF2B5EF4-FFF2-40B4-BE49-F238E27FC236}">
                <a16:creationId xmlns:a16="http://schemas.microsoft.com/office/drawing/2014/main" id="{16F05854-FF2C-47A4-8745-349E1FB3EC14}"/>
              </a:ext>
            </a:extLst>
          </p:cNvPr>
          <p:cNvSpPr>
            <a:spLocks noGrp="1"/>
          </p:cNvSpPr>
          <p:nvPr>
            <p:ph type="body" sz="quarter" idx="155" hasCustomPrompt="1"/>
          </p:nvPr>
        </p:nvSpPr>
        <p:spPr>
          <a:xfrm>
            <a:off x="2825123" y="5637551"/>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Q1</a:t>
            </a:r>
          </a:p>
        </p:txBody>
      </p:sp>
      <p:sp>
        <p:nvSpPr>
          <p:cNvPr id="131" name="Текст 75">
            <a:extLst>
              <a:ext uri="{FF2B5EF4-FFF2-40B4-BE49-F238E27FC236}">
                <a16:creationId xmlns:a16="http://schemas.microsoft.com/office/drawing/2014/main" id="{3C573A38-F139-4DE9-B4D0-C3DAA7BDD8F5}"/>
              </a:ext>
            </a:extLst>
          </p:cNvPr>
          <p:cNvSpPr>
            <a:spLocks noGrp="1"/>
          </p:cNvSpPr>
          <p:nvPr>
            <p:ph type="body" sz="quarter" idx="156" hasCustomPrompt="1"/>
          </p:nvPr>
        </p:nvSpPr>
        <p:spPr>
          <a:xfrm>
            <a:off x="3120399" y="5637551"/>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Q2</a:t>
            </a:r>
          </a:p>
        </p:txBody>
      </p:sp>
      <p:sp>
        <p:nvSpPr>
          <p:cNvPr id="132" name="Текст 75">
            <a:extLst>
              <a:ext uri="{FF2B5EF4-FFF2-40B4-BE49-F238E27FC236}">
                <a16:creationId xmlns:a16="http://schemas.microsoft.com/office/drawing/2014/main" id="{77552D84-DED1-4A57-815D-A06631A25F61}"/>
              </a:ext>
            </a:extLst>
          </p:cNvPr>
          <p:cNvSpPr>
            <a:spLocks noGrp="1"/>
          </p:cNvSpPr>
          <p:nvPr>
            <p:ph type="body" sz="quarter" idx="157" hasCustomPrompt="1"/>
          </p:nvPr>
        </p:nvSpPr>
        <p:spPr>
          <a:xfrm>
            <a:off x="3415675" y="5637551"/>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Q3</a:t>
            </a:r>
          </a:p>
        </p:txBody>
      </p:sp>
      <p:sp>
        <p:nvSpPr>
          <p:cNvPr id="133" name="Текст 75">
            <a:extLst>
              <a:ext uri="{FF2B5EF4-FFF2-40B4-BE49-F238E27FC236}">
                <a16:creationId xmlns:a16="http://schemas.microsoft.com/office/drawing/2014/main" id="{509AB746-49B9-43D3-B8F2-3D23BF7E52AB}"/>
              </a:ext>
            </a:extLst>
          </p:cNvPr>
          <p:cNvSpPr>
            <a:spLocks noGrp="1"/>
          </p:cNvSpPr>
          <p:nvPr>
            <p:ph type="body" sz="quarter" idx="158" hasCustomPrompt="1"/>
          </p:nvPr>
        </p:nvSpPr>
        <p:spPr>
          <a:xfrm>
            <a:off x="800102" y="6081053"/>
            <a:ext cx="521969" cy="240839"/>
          </a:xfrm>
          <a:prstGeom prst="rect">
            <a:avLst/>
          </a:prstGeom>
        </p:spPr>
        <p:txBody>
          <a:bodyPr anchor="t"/>
          <a:lstStyle>
            <a:lvl1pPr marL="0" indent="0" algn="ctr">
              <a:lnSpc>
                <a:spcPts val="1200"/>
              </a:lnSpc>
              <a:spcBef>
                <a:spcPts val="0"/>
              </a:spcBef>
              <a:buNone/>
              <a:defRPr sz="700">
                <a:solidFill>
                  <a:schemeClr val="accent5"/>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2019</a:t>
            </a:r>
          </a:p>
        </p:txBody>
      </p:sp>
      <p:sp>
        <p:nvSpPr>
          <p:cNvPr id="134" name="Текст 75">
            <a:extLst>
              <a:ext uri="{FF2B5EF4-FFF2-40B4-BE49-F238E27FC236}">
                <a16:creationId xmlns:a16="http://schemas.microsoft.com/office/drawing/2014/main" id="{8BC9BFA8-E2D2-43F3-831F-93EA8EEBAEBF}"/>
              </a:ext>
            </a:extLst>
          </p:cNvPr>
          <p:cNvSpPr>
            <a:spLocks noGrp="1"/>
          </p:cNvSpPr>
          <p:nvPr>
            <p:ph type="body" sz="quarter" idx="159" hasCustomPrompt="1"/>
          </p:nvPr>
        </p:nvSpPr>
        <p:spPr>
          <a:xfrm>
            <a:off x="1981206" y="6081053"/>
            <a:ext cx="521969" cy="240839"/>
          </a:xfrm>
          <a:prstGeom prst="rect">
            <a:avLst/>
          </a:prstGeom>
        </p:spPr>
        <p:txBody>
          <a:bodyPr anchor="t"/>
          <a:lstStyle>
            <a:lvl1pPr marL="0" indent="0" algn="ctr">
              <a:lnSpc>
                <a:spcPts val="1200"/>
              </a:lnSpc>
              <a:spcBef>
                <a:spcPts val="0"/>
              </a:spcBef>
              <a:buNone/>
              <a:defRPr sz="700">
                <a:solidFill>
                  <a:schemeClr val="accent5"/>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2019</a:t>
            </a:r>
          </a:p>
        </p:txBody>
      </p:sp>
      <p:sp>
        <p:nvSpPr>
          <p:cNvPr id="135" name="Текст 75">
            <a:extLst>
              <a:ext uri="{FF2B5EF4-FFF2-40B4-BE49-F238E27FC236}">
                <a16:creationId xmlns:a16="http://schemas.microsoft.com/office/drawing/2014/main" id="{73D819D2-D26E-4DD8-A66E-8CFDA1387D79}"/>
              </a:ext>
            </a:extLst>
          </p:cNvPr>
          <p:cNvSpPr>
            <a:spLocks noGrp="1"/>
          </p:cNvSpPr>
          <p:nvPr>
            <p:ph type="body" sz="quarter" idx="160" hasCustomPrompt="1"/>
          </p:nvPr>
        </p:nvSpPr>
        <p:spPr>
          <a:xfrm>
            <a:off x="3017212" y="6081053"/>
            <a:ext cx="521969" cy="240839"/>
          </a:xfrm>
          <a:prstGeom prst="rect">
            <a:avLst/>
          </a:prstGeom>
        </p:spPr>
        <p:txBody>
          <a:bodyPr anchor="t"/>
          <a:lstStyle>
            <a:lvl1pPr marL="0" indent="0" algn="ctr">
              <a:lnSpc>
                <a:spcPts val="1200"/>
              </a:lnSpc>
              <a:spcBef>
                <a:spcPts val="0"/>
              </a:spcBef>
              <a:buNone/>
              <a:defRPr sz="700">
                <a:solidFill>
                  <a:schemeClr val="accent5"/>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2019</a:t>
            </a:r>
          </a:p>
        </p:txBody>
      </p:sp>
      <p:sp>
        <p:nvSpPr>
          <p:cNvPr id="136" name="Текст 75">
            <a:extLst>
              <a:ext uri="{FF2B5EF4-FFF2-40B4-BE49-F238E27FC236}">
                <a16:creationId xmlns:a16="http://schemas.microsoft.com/office/drawing/2014/main" id="{4D0BFF27-1E8A-44B4-8EF3-37357463A7E2}"/>
              </a:ext>
            </a:extLst>
          </p:cNvPr>
          <p:cNvSpPr>
            <a:spLocks noGrp="1"/>
          </p:cNvSpPr>
          <p:nvPr>
            <p:ph type="body" sz="quarter" idx="161" hasCustomPrompt="1"/>
          </p:nvPr>
        </p:nvSpPr>
        <p:spPr>
          <a:xfrm>
            <a:off x="4465704" y="5782331"/>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Q1</a:t>
            </a:r>
          </a:p>
        </p:txBody>
      </p:sp>
      <p:sp>
        <p:nvSpPr>
          <p:cNvPr id="137" name="Текст 75">
            <a:extLst>
              <a:ext uri="{FF2B5EF4-FFF2-40B4-BE49-F238E27FC236}">
                <a16:creationId xmlns:a16="http://schemas.microsoft.com/office/drawing/2014/main" id="{363390C2-D899-4C44-A5B5-02200D9ACCD2}"/>
              </a:ext>
            </a:extLst>
          </p:cNvPr>
          <p:cNvSpPr>
            <a:spLocks noGrp="1"/>
          </p:cNvSpPr>
          <p:nvPr>
            <p:ph type="body" sz="quarter" idx="162" hasCustomPrompt="1"/>
          </p:nvPr>
        </p:nvSpPr>
        <p:spPr>
          <a:xfrm>
            <a:off x="4760980" y="5782331"/>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Q2</a:t>
            </a:r>
          </a:p>
        </p:txBody>
      </p:sp>
      <p:sp>
        <p:nvSpPr>
          <p:cNvPr id="138" name="Текст 75">
            <a:extLst>
              <a:ext uri="{FF2B5EF4-FFF2-40B4-BE49-F238E27FC236}">
                <a16:creationId xmlns:a16="http://schemas.microsoft.com/office/drawing/2014/main" id="{D5D21C72-8B68-490F-8DF4-D9D4EB5CA0B4}"/>
              </a:ext>
            </a:extLst>
          </p:cNvPr>
          <p:cNvSpPr>
            <a:spLocks noGrp="1"/>
          </p:cNvSpPr>
          <p:nvPr>
            <p:ph type="body" sz="quarter" idx="163" hasCustomPrompt="1"/>
          </p:nvPr>
        </p:nvSpPr>
        <p:spPr>
          <a:xfrm>
            <a:off x="5056256" y="5782331"/>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Q3</a:t>
            </a:r>
          </a:p>
        </p:txBody>
      </p:sp>
      <p:sp>
        <p:nvSpPr>
          <p:cNvPr id="139" name="Текст 75">
            <a:extLst>
              <a:ext uri="{FF2B5EF4-FFF2-40B4-BE49-F238E27FC236}">
                <a16:creationId xmlns:a16="http://schemas.microsoft.com/office/drawing/2014/main" id="{A61A9239-F547-48C1-95A1-CA2E46E3D7C0}"/>
              </a:ext>
            </a:extLst>
          </p:cNvPr>
          <p:cNvSpPr>
            <a:spLocks noGrp="1"/>
          </p:cNvSpPr>
          <p:nvPr>
            <p:ph type="body" sz="quarter" idx="164" hasCustomPrompt="1"/>
          </p:nvPr>
        </p:nvSpPr>
        <p:spPr>
          <a:xfrm>
            <a:off x="5351535" y="5782331"/>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Q4</a:t>
            </a:r>
          </a:p>
        </p:txBody>
      </p:sp>
      <p:sp>
        <p:nvSpPr>
          <p:cNvPr id="140" name="Текст 75">
            <a:extLst>
              <a:ext uri="{FF2B5EF4-FFF2-40B4-BE49-F238E27FC236}">
                <a16:creationId xmlns:a16="http://schemas.microsoft.com/office/drawing/2014/main" id="{F1290C14-4A13-4906-AF18-ECBE5757EE7E}"/>
              </a:ext>
            </a:extLst>
          </p:cNvPr>
          <p:cNvSpPr>
            <a:spLocks noGrp="1"/>
          </p:cNvSpPr>
          <p:nvPr>
            <p:ph type="body" sz="quarter" idx="165" hasCustomPrompt="1"/>
          </p:nvPr>
        </p:nvSpPr>
        <p:spPr>
          <a:xfrm>
            <a:off x="5646808" y="5782331"/>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Q1</a:t>
            </a:r>
          </a:p>
        </p:txBody>
      </p:sp>
      <p:sp>
        <p:nvSpPr>
          <p:cNvPr id="141" name="Текст 75">
            <a:extLst>
              <a:ext uri="{FF2B5EF4-FFF2-40B4-BE49-F238E27FC236}">
                <a16:creationId xmlns:a16="http://schemas.microsoft.com/office/drawing/2014/main" id="{CFF467DB-53F9-4A2C-8AEB-D9B5FD4CAF31}"/>
              </a:ext>
            </a:extLst>
          </p:cNvPr>
          <p:cNvSpPr>
            <a:spLocks noGrp="1"/>
          </p:cNvSpPr>
          <p:nvPr>
            <p:ph type="body" sz="quarter" idx="166" hasCustomPrompt="1"/>
          </p:nvPr>
        </p:nvSpPr>
        <p:spPr>
          <a:xfrm>
            <a:off x="5942084" y="5782331"/>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Q2</a:t>
            </a:r>
          </a:p>
        </p:txBody>
      </p:sp>
      <p:sp>
        <p:nvSpPr>
          <p:cNvPr id="142" name="Текст 75">
            <a:extLst>
              <a:ext uri="{FF2B5EF4-FFF2-40B4-BE49-F238E27FC236}">
                <a16:creationId xmlns:a16="http://schemas.microsoft.com/office/drawing/2014/main" id="{698F6854-0C86-45F8-A17A-5562B0DBDDB2}"/>
              </a:ext>
            </a:extLst>
          </p:cNvPr>
          <p:cNvSpPr>
            <a:spLocks noGrp="1"/>
          </p:cNvSpPr>
          <p:nvPr>
            <p:ph type="body" sz="quarter" idx="167" hasCustomPrompt="1"/>
          </p:nvPr>
        </p:nvSpPr>
        <p:spPr>
          <a:xfrm>
            <a:off x="6237360" y="5782331"/>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Q3</a:t>
            </a:r>
          </a:p>
        </p:txBody>
      </p:sp>
      <p:sp>
        <p:nvSpPr>
          <p:cNvPr id="143" name="Текст 75">
            <a:extLst>
              <a:ext uri="{FF2B5EF4-FFF2-40B4-BE49-F238E27FC236}">
                <a16:creationId xmlns:a16="http://schemas.microsoft.com/office/drawing/2014/main" id="{1A7BD98A-BA67-4C43-9862-C7599940D93B}"/>
              </a:ext>
            </a:extLst>
          </p:cNvPr>
          <p:cNvSpPr>
            <a:spLocks noGrp="1"/>
          </p:cNvSpPr>
          <p:nvPr>
            <p:ph type="body" sz="quarter" idx="168" hasCustomPrompt="1"/>
          </p:nvPr>
        </p:nvSpPr>
        <p:spPr>
          <a:xfrm>
            <a:off x="6532639" y="5782331"/>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Q4</a:t>
            </a:r>
          </a:p>
        </p:txBody>
      </p:sp>
      <p:sp>
        <p:nvSpPr>
          <p:cNvPr id="144" name="Текст 75">
            <a:extLst>
              <a:ext uri="{FF2B5EF4-FFF2-40B4-BE49-F238E27FC236}">
                <a16:creationId xmlns:a16="http://schemas.microsoft.com/office/drawing/2014/main" id="{A0E649B8-68B1-4297-9928-568C1B91E716}"/>
              </a:ext>
            </a:extLst>
          </p:cNvPr>
          <p:cNvSpPr>
            <a:spLocks noGrp="1"/>
          </p:cNvSpPr>
          <p:nvPr>
            <p:ph type="body" sz="quarter" idx="169" hasCustomPrompt="1"/>
          </p:nvPr>
        </p:nvSpPr>
        <p:spPr>
          <a:xfrm>
            <a:off x="6827912" y="5782331"/>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Q1</a:t>
            </a:r>
          </a:p>
        </p:txBody>
      </p:sp>
      <p:sp>
        <p:nvSpPr>
          <p:cNvPr id="145" name="Текст 75">
            <a:extLst>
              <a:ext uri="{FF2B5EF4-FFF2-40B4-BE49-F238E27FC236}">
                <a16:creationId xmlns:a16="http://schemas.microsoft.com/office/drawing/2014/main" id="{A559CD8F-6838-4C84-9AEA-3E8E67C9F49B}"/>
              </a:ext>
            </a:extLst>
          </p:cNvPr>
          <p:cNvSpPr>
            <a:spLocks noGrp="1"/>
          </p:cNvSpPr>
          <p:nvPr>
            <p:ph type="body" sz="quarter" idx="170" hasCustomPrompt="1"/>
          </p:nvPr>
        </p:nvSpPr>
        <p:spPr>
          <a:xfrm>
            <a:off x="7123188" y="5782331"/>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Q2</a:t>
            </a:r>
          </a:p>
        </p:txBody>
      </p:sp>
      <p:sp>
        <p:nvSpPr>
          <p:cNvPr id="146" name="Текст 75">
            <a:extLst>
              <a:ext uri="{FF2B5EF4-FFF2-40B4-BE49-F238E27FC236}">
                <a16:creationId xmlns:a16="http://schemas.microsoft.com/office/drawing/2014/main" id="{97B693F5-56BE-4359-A2A3-A14DC1646054}"/>
              </a:ext>
            </a:extLst>
          </p:cNvPr>
          <p:cNvSpPr>
            <a:spLocks noGrp="1"/>
          </p:cNvSpPr>
          <p:nvPr>
            <p:ph type="body" sz="quarter" idx="171" hasCustomPrompt="1"/>
          </p:nvPr>
        </p:nvSpPr>
        <p:spPr>
          <a:xfrm>
            <a:off x="7418464" y="5782331"/>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Q3</a:t>
            </a:r>
          </a:p>
        </p:txBody>
      </p:sp>
      <p:sp>
        <p:nvSpPr>
          <p:cNvPr id="147" name="Текст 75">
            <a:extLst>
              <a:ext uri="{FF2B5EF4-FFF2-40B4-BE49-F238E27FC236}">
                <a16:creationId xmlns:a16="http://schemas.microsoft.com/office/drawing/2014/main" id="{252E6BE2-03B8-4D6D-B634-64C9C704AF74}"/>
              </a:ext>
            </a:extLst>
          </p:cNvPr>
          <p:cNvSpPr>
            <a:spLocks noGrp="1"/>
          </p:cNvSpPr>
          <p:nvPr>
            <p:ph type="body" sz="quarter" idx="172" hasCustomPrompt="1"/>
          </p:nvPr>
        </p:nvSpPr>
        <p:spPr>
          <a:xfrm>
            <a:off x="4802891" y="6081053"/>
            <a:ext cx="521969" cy="240839"/>
          </a:xfrm>
          <a:prstGeom prst="rect">
            <a:avLst/>
          </a:prstGeom>
        </p:spPr>
        <p:txBody>
          <a:bodyPr anchor="t"/>
          <a:lstStyle>
            <a:lvl1pPr marL="0" indent="0" algn="ctr">
              <a:lnSpc>
                <a:spcPts val="1200"/>
              </a:lnSpc>
              <a:spcBef>
                <a:spcPts val="0"/>
              </a:spcBef>
              <a:buNone/>
              <a:defRPr sz="700">
                <a:solidFill>
                  <a:schemeClr val="accent5"/>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2019</a:t>
            </a:r>
          </a:p>
        </p:txBody>
      </p:sp>
      <p:sp>
        <p:nvSpPr>
          <p:cNvPr id="148" name="Текст 75">
            <a:extLst>
              <a:ext uri="{FF2B5EF4-FFF2-40B4-BE49-F238E27FC236}">
                <a16:creationId xmlns:a16="http://schemas.microsoft.com/office/drawing/2014/main" id="{98151DBD-ED5A-4A84-8882-4E7FE56A7547}"/>
              </a:ext>
            </a:extLst>
          </p:cNvPr>
          <p:cNvSpPr>
            <a:spLocks noGrp="1"/>
          </p:cNvSpPr>
          <p:nvPr>
            <p:ph type="body" sz="quarter" idx="173" hasCustomPrompt="1"/>
          </p:nvPr>
        </p:nvSpPr>
        <p:spPr>
          <a:xfrm>
            <a:off x="5983995" y="6081053"/>
            <a:ext cx="521969" cy="240839"/>
          </a:xfrm>
          <a:prstGeom prst="rect">
            <a:avLst/>
          </a:prstGeom>
        </p:spPr>
        <p:txBody>
          <a:bodyPr anchor="t"/>
          <a:lstStyle>
            <a:lvl1pPr marL="0" indent="0" algn="ctr">
              <a:lnSpc>
                <a:spcPts val="1200"/>
              </a:lnSpc>
              <a:spcBef>
                <a:spcPts val="0"/>
              </a:spcBef>
              <a:buNone/>
              <a:defRPr sz="700">
                <a:solidFill>
                  <a:schemeClr val="accent5"/>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2019</a:t>
            </a:r>
          </a:p>
        </p:txBody>
      </p:sp>
      <p:sp>
        <p:nvSpPr>
          <p:cNvPr id="149" name="Текст 75">
            <a:extLst>
              <a:ext uri="{FF2B5EF4-FFF2-40B4-BE49-F238E27FC236}">
                <a16:creationId xmlns:a16="http://schemas.microsoft.com/office/drawing/2014/main" id="{92CFDAB8-2CC9-4F74-847D-081BBBEFB5C6}"/>
              </a:ext>
            </a:extLst>
          </p:cNvPr>
          <p:cNvSpPr>
            <a:spLocks noGrp="1"/>
          </p:cNvSpPr>
          <p:nvPr>
            <p:ph type="body" sz="quarter" idx="174" hasCustomPrompt="1"/>
          </p:nvPr>
        </p:nvSpPr>
        <p:spPr>
          <a:xfrm>
            <a:off x="7020001" y="6081053"/>
            <a:ext cx="521969" cy="240839"/>
          </a:xfrm>
          <a:prstGeom prst="rect">
            <a:avLst/>
          </a:prstGeom>
        </p:spPr>
        <p:txBody>
          <a:bodyPr anchor="t"/>
          <a:lstStyle>
            <a:lvl1pPr marL="0" indent="0" algn="ctr">
              <a:lnSpc>
                <a:spcPts val="1200"/>
              </a:lnSpc>
              <a:spcBef>
                <a:spcPts val="0"/>
              </a:spcBef>
              <a:buNone/>
              <a:defRPr sz="700">
                <a:solidFill>
                  <a:schemeClr val="accent5"/>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2019</a:t>
            </a:r>
          </a:p>
        </p:txBody>
      </p:sp>
      <p:sp>
        <p:nvSpPr>
          <p:cNvPr id="150" name="Текст 75">
            <a:extLst>
              <a:ext uri="{FF2B5EF4-FFF2-40B4-BE49-F238E27FC236}">
                <a16:creationId xmlns:a16="http://schemas.microsoft.com/office/drawing/2014/main" id="{960DC298-EAEA-41ED-A1F9-B169216CB915}"/>
              </a:ext>
            </a:extLst>
          </p:cNvPr>
          <p:cNvSpPr>
            <a:spLocks noGrp="1"/>
          </p:cNvSpPr>
          <p:nvPr>
            <p:ph type="body" sz="quarter" idx="175" hasCustomPrompt="1"/>
          </p:nvPr>
        </p:nvSpPr>
        <p:spPr>
          <a:xfrm>
            <a:off x="8466836" y="5637551"/>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Q1</a:t>
            </a:r>
          </a:p>
        </p:txBody>
      </p:sp>
      <p:sp>
        <p:nvSpPr>
          <p:cNvPr id="151" name="Текст 75">
            <a:extLst>
              <a:ext uri="{FF2B5EF4-FFF2-40B4-BE49-F238E27FC236}">
                <a16:creationId xmlns:a16="http://schemas.microsoft.com/office/drawing/2014/main" id="{41A15548-C777-4EA8-827D-98DEB6B1BCD6}"/>
              </a:ext>
            </a:extLst>
          </p:cNvPr>
          <p:cNvSpPr>
            <a:spLocks noGrp="1"/>
          </p:cNvSpPr>
          <p:nvPr>
            <p:ph type="body" sz="quarter" idx="176" hasCustomPrompt="1"/>
          </p:nvPr>
        </p:nvSpPr>
        <p:spPr>
          <a:xfrm>
            <a:off x="8762112" y="5637551"/>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Q2</a:t>
            </a:r>
          </a:p>
        </p:txBody>
      </p:sp>
      <p:sp>
        <p:nvSpPr>
          <p:cNvPr id="152" name="Текст 75">
            <a:extLst>
              <a:ext uri="{FF2B5EF4-FFF2-40B4-BE49-F238E27FC236}">
                <a16:creationId xmlns:a16="http://schemas.microsoft.com/office/drawing/2014/main" id="{9A550A1D-6F9E-4B8E-A503-E2E2561F4B55}"/>
              </a:ext>
            </a:extLst>
          </p:cNvPr>
          <p:cNvSpPr>
            <a:spLocks noGrp="1"/>
          </p:cNvSpPr>
          <p:nvPr>
            <p:ph type="body" sz="quarter" idx="177" hasCustomPrompt="1"/>
          </p:nvPr>
        </p:nvSpPr>
        <p:spPr>
          <a:xfrm>
            <a:off x="9057388" y="5637551"/>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Q3</a:t>
            </a:r>
          </a:p>
        </p:txBody>
      </p:sp>
      <p:sp>
        <p:nvSpPr>
          <p:cNvPr id="153" name="Текст 75">
            <a:extLst>
              <a:ext uri="{FF2B5EF4-FFF2-40B4-BE49-F238E27FC236}">
                <a16:creationId xmlns:a16="http://schemas.microsoft.com/office/drawing/2014/main" id="{BB8EEDD6-3FE7-4A09-A741-219B90201E7C}"/>
              </a:ext>
            </a:extLst>
          </p:cNvPr>
          <p:cNvSpPr>
            <a:spLocks noGrp="1"/>
          </p:cNvSpPr>
          <p:nvPr>
            <p:ph type="body" sz="quarter" idx="178" hasCustomPrompt="1"/>
          </p:nvPr>
        </p:nvSpPr>
        <p:spPr>
          <a:xfrm>
            <a:off x="9352667" y="5637551"/>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Q4</a:t>
            </a:r>
          </a:p>
        </p:txBody>
      </p:sp>
      <p:sp>
        <p:nvSpPr>
          <p:cNvPr id="154" name="Текст 75">
            <a:extLst>
              <a:ext uri="{FF2B5EF4-FFF2-40B4-BE49-F238E27FC236}">
                <a16:creationId xmlns:a16="http://schemas.microsoft.com/office/drawing/2014/main" id="{903DA6F1-EB61-4533-A2ED-8747F4006347}"/>
              </a:ext>
            </a:extLst>
          </p:cNvPr>
          <p:cNvSpPr>
            <a:spLocks noGrp="1"/>
          </p:cNvSpPr>
          <p:nvPr>
            <p:ph type="body" sz="quarter" idx="179" hasCustomPrompt="1"/>
          </p:nvPr>
        </p:nvSpPr>
        <p:spPr>
          <a:xfrm>
            <a:off x="9647940" y="5637551"/>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Q1</a:t>
            </a:r>
          </a:p>
        </p:txBody>
      </p:sp>
      <p:sp>
        <p:nvSpPr>
          <p:cNvPr id="155" name="Текст 75">
            <a:extLst>
              <a:ext uri="{FF2B5EF4-FFF2-40B4-BE49-F238E27FC236}">
                <a16:creationId xmlns:a16="http://schemas.microsoft.com/office/drawing/2014/main" id="{A5216DBC-4156-457C-B262-CC214C6BBA35}"/>
              </a:ext>
            </a:extLst>
          </p:cNvPr>
          <p:cNvSpPr>
            <a:spLocks noGrp="1"/>
          </p:cNvSpPr>
          <p:nvPr>
            <p:ph type="body" sz="quarter" idx="180" hasCustomPrompt="1"/>
          </p:nvPr>
        </p:nvSpPr>
        <p:spPr>
          <a:xfrm>
            <a:off x="9943216" y="5637551"/>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Q2</a:t>
            </a:r>
          </a:p>
        </p:txBody>
      </p:sp>
      <p:sp>
        <p:nvSpPr>
          <p:cNvPr id="156" name="Текст 75">
            <a:extLst>
              <a:ext uri="{FF2B5EF4-FFF2-40B4-BE49-F238E27FC236}">
                <a16:creationId xmlns:a16="http://schemas.microsoft.com/office/drawing/2014/main" id="{E11F9593-4363-4964-AB33-216D0A318A16}"/>
              </a:ext>
            </a:extLst>
          </p:cNvPr>
          <p:cNvSpPr>
            <a:spLocks noGrp="1"/>
          </p:cNvSpPr>
          <p:nvPr>
            <p:ph type="body" sz="quarter" idx="181" hasCustomPrompt="1"/>
          </p:nvPr>
        </p:nvSpPr>
        <p:spPr>
          <a:xfrm>
            <a:off x="10238492" y="5637551"/>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Q3</a:t>
            </a:r>
          </a:p>
        </p:txBody>
      </p:sp>
      <p:sp>
        <p:nvSpPr>
          <p:cNvPr id="157" name="Текст 75">
            <a:extLst>
              <a:ext uri="{FF2B5EF4-FFF2-40B4-BE49-F238E27FC236}">
                <a16:creationId xmlns:a16="http://schemas.microsoft.com/office/drawing/2014/main" id="{54452125-7F3D-40AA-ADE3-847C9E887BE4}"/>
              </a:ext>
            </a:extLst>
          </p:cNvPr>
          <p:cNvSpPr>
            <a:spLocks noGrp="1"/>
          </p:cNvSpPr>
          <p:nvPr>
            <p:ph type="body" sz="quarter" idx="182" hasCustomPrompt="1"/>
          </p:nvPr>
        </p:nvSpPr>
        <p:spPr>
          <a:xfrm>
            <a:off x="10533771" y="5637551"/>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Q4</a:t>
            </a:r>
          </a:p>
        </p:txBody>
      </p:sp>
      <p:sp>
        <p:nvSpPr>
          <p:cNvPr id="158" name="Текст 75">
            <a:extLst>
              <a:ext uri="{FF2B5EF4-FFF2-40B4-BE49-F238E27FC236}">
                <a16:creationId xmlns:a16="http://schemas.microsoft.com/office/drawing/2014/main" id="{0162BABA-F84C-4047-92C0-EA07A51E1961}"/>
              </a:ext>
            </a:extLst>
          </p:cNvPr>
          <p:cNvSpPr>
            <a:spLocks noGrp="1"/>
          </p:cNvSpPr>
          <p:nvPr>
            <p:ph type="body" sz="quarter" idx="183" hasCustomPrompt="1"/>
          </p:nvPr>
        </p:nvSpPr>
        <p:spPr>
          <a:xfrm>
            <a:off x="10829044" y="5637551"/>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Q1</a:t>
            </a:r>
          </a:p>
        </p:txBody>
      </p:sp>
      <p:sp>
        <p:nvSpPr>
          <p:cNvPr id="160" name="Текст 75">
            <a:extLst>
              <a:ext uri="{FF2B5EF4-FFF2-40B4-BE49-F238E27FC236}">
                <a16:creationId xmlns:a16="http://schemas.microsoft.com/office/drawing/2014/main" id="{44E5AF5A-4A55-47F2-96EF-47B9368017EA}"/>
              </a:ext>
            </a:extLst>
          </p:cNvPr>
          <p:cNvSpPr>
            <a:spLocks noGrp="1"/>
          </p:cNvSpPr>
          <p:nvPr>
            <p:ph type="body" sz="quarter" idx="185" hasCustomPrompt="1"/>
          </p:nvPr>
        </p:nvSpPr>
        <p:spPr>
          <a:xfrm>
            <a:off x="11419596" y="5637551"/>
            <a:ext cx="310516"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Q3</a:t>
            </a:r>
          </a:p>
        </p:txBody>
      </p:sp>
      <p:sp>
        <p:nvSpPr>
          <p:cNvPr id="161" name="Текст 75">
            <a:extLst>
              <a:ext uri="{FF2B5EF4-FFF2-40B4-BE49-F238E27FC236}">
                <a16:creationId xmlns:a16="http://schemas.microsoft.com/office/drawing/2014/main" id="{E80A1B24-D690-48DF-8D05-D1C060727170}"/>
              </a:ext>
            </a:extLst>
          </p:cNvPr>
          <p:cNvSpPr>
            <a:spLocks noGrp="1"/>
          </p:cNvSpPr>
          <p:nvPr>
            <p:ph type="body" sz="quarter" idx="186" hasCustomPrompt="1"/>
          </p:nvPr>
        </p:nvSpPr>
        <p:spPr>
          <a:xfrm>
            <a:off x="8804023" y="6081053"/>
            <a:ext cx="521969" cy="240839"/>
          </a:xfrm>
          <a:prstGeom prst="rect">
            <a:avLst/>
          </a:prstGeom>
        </p:spPr>
        <p:txBody>
          <a:bodyPr anchor="t"/>
          <a:lstStyle>
            <a:lvl1pPr marL="0" indent="0" algn="ctr">
              <a:lnSpc>
                <a:spcPts val="1200"/>
              </a:lnSpc>
              <a:spcBef>
                <a:spcPts val="0"/>
              </a:spcBef>
              <a:buNone/>
              <a:defRPr sz="700">
                <a:solidFill>
                  <a:schemeClr val="accent5"/>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2019</a:t>
            </a:r>
          </a:p>
        </p:txBody>
      </p:sp>
      <p:sp>
        <p:nvSpPr>
          <p:cNvPr id="162" name="Текст 75">
            <a:extLst>
              <a:ext uri="{FF2B5EF4-FFF2-40B4-BE49-F238E27FC236}">
                <a16:creationId xmlns:a16="http://schemas.microsoft.com/office/drawing/2014/main" id="{5BAC80A7-B896-4467-AB33-4D1CEB821CC8}"/>
              </a:ext>
            </a:extLst>
          </p:cNvPr>
          <p:cNvSpPr>
            <a:spLocks noGrp="1"/>
          </p:cNvSpPr>
          <p:nvPr>
            <p:ph type="body" sz="quarter" idx="187" hasCustomPrompt="1"/>
          </p:nvPr>
        </p:nvSpPr>
        <p:spPr>
          <a:xfrm>
            <a:off x="9985127" y="6081053"/>
            <a:ext cx="521969" cy="240839"/>
          </a:xfrm>
          <a:prstGeom prst="rect">
            <a:avLst/>
          </a:prstGeom>
        </p:spPr>
        <p:txBody>
          <a:bodyPr anchor="t"/>
          <a:lstStyle>
            <a:lvl1pPr marL="0" indent="0" algn="ctr">
              <a:lnSpc>
                <a:spcPts val="1200"/>
              </a:lnSpc>
              <a:spcBef>
                <a:spcPts val="0"/>
              </a:spcBef>
              <a:buNone/>
              <a:defRPr sz="700">
                <a:solidFill>
                  <a:schemeClr val="accent5"/>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2019</a:t>
            </a:r>
          </a:p>
        </p:txBody>
      </p:sp>
      <p:sp>
        <p:nvSpPr>
          <p:cNvPr id="163" name="Текст 75">
            <a:extLst>
              <a:ext uri="{FF2B5EF4-FFF2-40B4-BE49-F238E27FC236}">
                <a16:creationId xmlns:a16="http://schemas.microsoft.com/office/drawing/2014/main" id="{B21711AE-2F57-4C1E-929E-9919592B870D}"/>
              </a:ext>
            </a:extLst>
          </p:cNvPr>
          <p:cNvSpPr>
            <a:spLocks noGrp="1"/>
          </p:cNvSpPr>
          <p:nvPr>
            <p:ph type="body" sz="quarter" idx="188" hasCustomPrompt="1"/>
          </p:nvPr>
        </p:nvSpPr>
        <p:spPr>
          <a:xfrm>
            <a:off x="11021133" y="6081053"/>
            <a:ext cx="521969" cy="240839"/>
          </a:xfrm>
          <a:prstGeom prst="rect">
            <a:avLst/>
          </a:prstGeom>
        </p:spPr>
        <p:txBody>
          <a:bodyPr anchor="t"/>
          <a:lstStyle>
            <a:lvl1pPr marL="0" indent="0" algn="ctr">
              <a:lnSpc>
                <a:spcPts val="1200"/>
              </a:lnSpc>
              <a:spcBef>
                <a:spcPts val="0"/>
              </a:spcBef>
              <a:buNone/>
              <a:defRPr sz="700">
                <a:solidFill>
                  <a:schemeClr val="accent5"/>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2019</a:t>
            </a:r>
          </a:p>
        </p:txBody>
      </p:sp>
      <p:sp>
        <p:nvSpPr>
          <p:cNvPr id="164" name="Текст 75">
            <a:extLst>
              <a:ext uri="{FF2B5EF4-FFF2-40B4-BE49-F238E27FC236}">
                <a16:creationId xmlns:a16="http://schemas.microsoft.com/office/drawing/2014/main" id="{52D8B887-F50D-443D-9651-70DD48EF227F}"/>
              </a:ext>
            </a:extLst>
          </p:cNvPr>
          <p:cNvSpPr>
            <a:spLocks noGrp="1"/>
          </p:cNvSpPr>
          <p:nvPr>
            <p:ph type="body" sz="quarter" idx="189" hasCustomPrompt="1"/>
          </p:nvPr>
        </p:nvSpPr>
        <p:spPr>
          <a:xfrm>
            <a:off x="1287780" y="5253856"/>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65" name="Текст 75">
            <a:extLst>
              <a:ext uri="{FF2B5EF4-FFF2-40B4-BE49-F238E27FC236}">
                <a16:creationId xmlns:a16="http://schemas.microsoft.com/office/drawing/2014/main" id="{0E436214-37CA-48BB-A70E-B95DBC4A78A5}"/>
              </a:ext>
            </a:extLst>
          </p:cNvPr>
          <p:cNvSpPr>
            <a:spLocks noGrp="1"/>
          </p:cNvSpPr>
          <p:nvPr>
            <p:ph type="body" sz="quarter" idx="190" hasCustomPrompt="1"/>
          </p:nvPr>
        </p:nvSpPr>
        <p:spPr>
          <a:xfrm>
            <a:off x="989649" y="5141883"/>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66" name="Текст 75">
            <a:extLst>
              <a:ext uri="{FF2B5EF4-FFF2-40B4-BE49-F238E27FC236}">
                <a16:creationId xmlns:a16="http://schemas.microsoft.com/office/drawing/2014/main" id="{C90E2842-5B98-4851-A368-363D56E11008}"/>
              </a:ext>
            </a:extLst>
          </p:cNvPr>
          <p:cNvSpPr>
            <a:spLocks noGrp="1"/>
          </p:cNvSpPr>
          <p:nvPr>
            <p:ph type="body" sz="quarter" idx="191" hasCustomPrompt="1"/>
          </p:nvPr>
        </p:nvSpPr>
        <p:spPr>
          <a:xfrm>
            <a:off x="702948" y="5033615"/>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67" name="Текст 75">
            <a:extLst>
              <a:ext uri="{FF2B5EF4-FFF2-40B4-BE49-F238E27FC236}">
                <a16:creationId xmlns:a16="http://schemas.microsoft.com/office/drawing/2014/main" id="{F1731258-6F56-4CE5-B735-FB97C79EED55}"/>
              </a:ext>
            </a:extLst>
          </p:cNvPr>
          <p:cNvSpPr>
            <a:spLocks noGrp="1"/>
          </p:cNvSpPr>
          <p:nvPr>
            <p:ph type="body" sz="quarter" idx="192" hasCustomPrompt="1"/>
          </p:nvPr>
        </p:nvSpPr>
        <p:spPr>
          <a:xfrm>
            <a:off x="399097" y="5033615"/>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68" name="Текст 75">
            <a:extLst>
              <a:ext uri="{FF2B5EF4-FFF2-40B4-BE49-F238E27FC236}">
                <a16:creationId xmlns:a16="http://schemas.microsoft.com/office/drawing/2014/main" id="{2374348D-F14E-4443-AEDD-D827A8D9327A}"/>
              </a:ext>
            </a:extLst>
          </p:cNvPr>
          <p:cNvSpPr>
            <a:spLocks noGrp="1"/>
          </p:cNvSpPr>
          <p:nvPr>
            <p:ph type="body" sz="quarter" idx="193" hasCustomPrompt="1"/>
          </p:nvPr>
        </p:nvSpPr>
        <p:spPr>
          <a:xfrm>
            <a:off x="1580201" y="4920116"/>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69" name="Текст 75">
            <a:extLst>
              <a:ext uri="{FF2B5EF4-FFF2-40B4-BE49-F238E27FC236}">
                <a16:creationId xmlns:a16="http://schemas.microsoft.com/office/drawing/2014/main" id="{22C0AD9E-EF43-4F42-B135-0F3713F72BF5}"/>
              </a:ext>
            </a:extLst>
          </p:cNvPr>
          <p:cNvSpPr>
            <a:spLocks noGrp="1"/>
          </p:cNvSpPr>
          <p:nvPr>
            <p:ph type="body" sz="quarter" idx="194" hasCustomPrompt="1"/>
          </p:nvPr>
        </p:nvSpPr>
        <p:spPr>
          <a:xfrm>
            <a:off x="1875477" y="4929297"/>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70" name="Текст 75">
            <a:extLst>
              <a:ext uri="{FF2B5EF4-FFF2-40B4-BE49-F238E27FC236}">
                <a16:creationId xmlns:a16="http://schemas.microsoft.com/office/drawing/2014/main" id="{48EEA27E-2688-4D7C-98E5-0175FF4CCAFC}"/>
              </a:ext>
            </a:extLst>
          </p:cNvPr>
          <p:cNvSpPr>
            <a:spLocks noGrp="1"/>
          </p:cNvSpPr>
          <p:nvPr>
            <p:ph type="body" sz="quarter" idx="195" hasCustomPrompt="1"/>
          </p:nvPr>
        </p:nvSpPr>
        <p:spPr>
          <a:xfrm>
            <a:off x="2167594" y="4732070"/>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71" name="Текст 75">
            <a:extLst>
              <a:ext uri="{FF2B5EF4-FFF2-40B4-BE49-F238E27FC236}">
                <a16:creationId xmlns:a16="http://schemas.microsoft.com/office/drawing/2014/main" id="{87057535-3011-40A3-A08A-2168F7E811EE}"/>
              </a:ext>
            </a:extLst>
          </p:cNvPr>
          <p:cNvSpPr>
            <a:spLocks noGrp="1"/>
          </p:cNvSpPr>
          <p:nvPr>
            <p:ph type="body" sz="quarter" idx="196" hasCustomPrompt="1"/>
          </p:nvPr>
        </p:nvSpPr>
        <p:spPr>
          <a:xfrm>
            <a:off x="2463179" y="4863337"/>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72" name="Текст 75">
            <a:extLst>
              <a:ext uri="{FF2B5EF4-FFF2-40B4-BE49-F238E27FC236}">
                <a16:creationId xmlns:a16="http://schemas.microsoft.com/office/drawing/2014/main" id="{952BF8A8-EB69-47C1-BCF9-DFC464970E68}"/>
              </a:ext>
            </a:extLst>
          </p:cNvPr>
          <p:cNvSpPr>
            <a:spLocks noGrp="1"/>
          </p:cNvSpPr>
          <p:nvPr>
            <p:ph type="body" sz="quarter" idx="197" hasCustomPrompt="1"/>
          </p:nvPr>
        </p:nvSpPr>
        <p:spPr>
          <a:xfrm>
            <a:off x="2759400" y="5131390"/>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73" name="Текст 75">
            <a:extLst>
              <a:ext uri="{FF2B5EF4-FFF2-40B4-BE49-F238E27FC236}">
                <a16:creationId xmlns:a16="http://schemas.microsoft.com/office/drawing/2014/main" id="{432E3D70-D899-4D8D-AEC3-462D781E94C6}"/>
              </a:ext>
            </a:extLst>
          </p:cNvPr>
          <p:cNvSpPr>
            <a:spLocks noGrp="1"/>
          </p:cNvSpPr>
          <p:nvPr>
            <p:ph type="body" sz="quarter" idx="198" hasCustomPrompt="1"/>
          </p:nvPr>
        </p:nvSpPr>
        <p:spPr>
          <a:xfrm>
            <a:off x="3056581" y="5110460"/>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74" name="Текст 75">
            <a:extLst>
              <a:ext uri="{FF2B5EF4-FFF2-40B4-BE49-F238E27FC236}">
                <a16:creationId xmlns:a16="http://schemas.microsoft.com/office/drawing/2014/main" id="{F7559BD2-64C4-4BDE-A3D2-3BB3909577CC}"/>
              </a:ext>
            </a:extLst>
          </p:cNvPr>
          <p:cNvSpPr>
            <a:spLocks noGrp="1"/>
          </p:cNvSpPr>
          <p:nvPr>
            <p:ph type="body" sz="quarter" idx="199" hasCustomPrompt="1"/>
          </p:nvPr>
        </p:nvSpPr>
        <p:spPr>
          <a:xfrm>
            <a:off x="3353762" y="5010933"/>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75" name="Текст 75">
            <a:extLst>
              <a:ext uri="{FF2B5EF4-FFF2-40B4-BE49-F238E27FC236}">
                <a16:creationId xmlns:a16="http://schemas.microsoft.com/office/drawing/2014/main" id="{CFF20B39-95F4-4239-8049-F42B128258A9}"/>
              </a:ext>
            </a:extLst>
          </p:cNvPr>
          <p:cNvSpPr>
            <a:spLocks noGrp="1"/>
          </p:cNvSpPr>
          <p:nvPr>
            <p:ph type="body" sz="quarter" idx="200" hasCustomPrompt="1"/>
          </p:nvPr>
        </p:nvSpPr>
        <p:spPr>
          <a:xfrm>
            <a:off x="5290569" y="4871850"/>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76" name="Текст 75">
            <a:extLst>
              <a:ext uri="{FF2B5EF4-FFF2-40B4-BE49-F238E27FC236}">
                <a16:creationId xmlns:a16="http://schemas.microsoft.com/office/drawing/2014/main" id="{FCE3BA45-8AAD-44F5-B879-CCF2FA4700B2}"/>
              </a:ext>
            </a:extLst>
          </p:cNvPr>
          <p:cNvSpPr>
            <a:spLocks noGrp="1"/>
          </p:cNvSpPr>
          <p:nvPr>
            <p:ph type="body" sz="quarter" idx="201" hasCustomPrompt="1"/>
          </p:nvPr>
        </p:nvSpPr>
        <p:spPr>
          <a:xfrm>
            <a:off x="4992438" y="4920115"/>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77" name="Текст 75">
            <a:extLst>
              <a:ext uri="{FF2B5EF4-FFF2-40B4-BE49-F238E27FC236}">
                <a16:creationId xmlns:a16="http://schemas.microsoft.com/office/drawing/2014/main" id="{97B4ABF2-AE63-4D69-A82A-B1E0CD16B3CE}"/>
              </a:ext>
            </a:extLst>
          </p:cNvPr>
          <p:cNvSpPr>
            <a:spLocks noGrp="1"/>
          </p:cNvSpPr>
          <p:nvPr>
            <p:ph type="body" sz="quarter" idx="202" hasCustomPrompt="1"/>
          </p:nvPr>
        </p:nvSpPr>
        <p:spPr>
          <a:xfrm>
            <a:off x="4705737" y="4830683"/>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78" name="Текст 75">
            <a:extLst>
              <a:ext uri="{FF2B5EF4-FFF2-40B4-BE49-F238E27FC236}">
                <a16:creationId xmlns:a16="http://schemas.microsoft.com/office/drawing/2014/main" id="{96A563FB-169D-4E5F-9D2F-5011B3C07105}"/>
              </a:ext>
            </a:extLst>
          </p:cNvPr>
          <p:cNvSpPr>
            <a:spLocks noGrp="1"/>
          </p:cNvSpPr>
          <p:nvPr>
            <p:ph type="body" sz="quarter" idx="203" hasCustomPrompt="1"/>
          </p:nvPr>
        </p:nvSpPr>
        <p:spPr>
          <a:xfrm>
            <a:off x="4401886" y="4856084"/>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79" name="Текст 75">
            <a:extLst>
              <a:ext uri="{FF2B5EF4-FFF2-40B4-BE49-F238E27FC236}">
                <a16:creationId xmlns:a16="http://schemas.microsoft.com/office/drawing/2014/main" id="{69F56227-F01A-4EA4-949A-B32B6948DE98}"/>
              </a:ext>
            </a:extLst>
          </p:cNvPr>
          <p:cNvSpPr>
            <a:spLocks noGrp="1"/>
          </p:cNvSpPr>
          <p:nvPr>
            <p:ph type="body" sz="quarter" idx="204" hasCustomPrompt="1"/>
          </p:nvPr>
        </p:nvSpPr>
        <p:spPr>
          <a:xfrm>
            <a:off x="5582990" y="4799363"/>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80" name="Текст 75">
            <a:extLst>
              <a:ext uri="{FF2B5EF4-FFF2-40B4-BE49-F238E27FC236}">
                <a16:creationId xmlns:a16="http://schemas.microsoft.com/office/drawing/2014/main" id="{4FB9DD80-3D98-4292-8D95-4D126B5DFBFF}"/>
              </a:ext>
            </a:extLst>
          </p:cNvPr>
          <p:cNvSpPr>
            <a:spLocks noGrp="1"/>
          </p:cNvSpPr>
          <p:nvPr>
            <p:ph type="body" sz="quarter" idx="205" hasCustomPrompt="1"/>
          </p:nvPr>
        </p:nvSpPr>
        <p:spPr>
          <a:xfrm>
            <a:off x="5878266" y="5649366"/>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81" name="Текст 75">
            <a:extLst>
              <a:ext uri="{FF2B5EF4-FFF2-40B4-BE49-F238E27FC236}">
                <a16:creationId xmlns:a16="http://schemas.microsoft.com/office/drawing/2014/main" id="{EAED3B31-81F8-4A61-8962-C087EB185FC2}"/>
              </a:ext>
            </a:extLst>
          </p:cNvPr>
          <p:cNvSpPr>
            <a:spLocks noGrp="1"/>
          </p:cNvSpPr>
          <p:nvPr>
            <p:ph type="body" sz="quarter" idx="206" hasCustomPrompt="1"/>
          </p:nvPr>
        </p:nvSpPr>
        <p:spPr>
          <a:xfrm>
            <a:off x="6170383" y="5208160"/>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82" name="Текст 75">
            <a:extLst>
              <a:ext uri="{FF2B5EF4-FFF2-40B4-BE49-F238E27FC236}">
                <a16:creationId xmlns:a16="http://schemas.microsoft.com/office/drawing/2014/main" id="{5ED49501-CECF-4082-8C44-05675404C1CE}"/>
              </a:ext>
            </a:extLst>
          </p:cNvPr>
          <p:cNvSpPr>
            <a:spLocks noGrp="1"/>
          </p:cNvSpPr>
          <p:nvPr>
            <p:ph type="body" sz="quarter" idx="207" hasCustomPrompt="1"/>
          </p:nvPr>
        </p:nvSpPr>
        <p:spPr>
          <a:xfrm>
            <a:off x="6465968" y="5349244"/>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83" name="Текст 75">
            <a:extLst>
              <a:ext uri="{FF2B5EF4-FFF2-40B4-BE49-F238E27FC236}">
                <a16:creationId xmlns:a16="http://schemas.microsoft.com/office/drawing/2014/main" id="{D65E907D-9115-4E5C-86BE-849F13C6C5B6}"/>
              </a:ext>
            </a:extLst>
          </p:cNvPr>
          <p:cNvSpPr>
            <a:spLocks noGrp="1"/>
          </p:cNvSpPr>
          <p:nvPr>
            <p:ph type="body" sz="quarter" idx="208" hasCustomPrompt="1"/>
          </p:nvPr>
        </p:nvSpPr>
        <p:spPr>
          <a:xfrm>
            <a:off x="6762189" y="5452139"/>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84" name="Текст 75">
            <a:extLst>
              <a:ext uri="{FF2B5EF4-FFF2-40B4-BE49-F238E27FC236}">
                <a16:creationId xmlns:a16="http://schemas.microsoft.com/office/drawing/2014/main" id="{32E0F954-DF24-48F3-9F42-360AC6357E17}"/>
              </a:ext>
            </a:extLst>
          </p:cNvPr>
          <p:cNvSpPr>
            <a:spLocks noGrp="1"/>
          </p:cNvSpPr>
          <p:nvPr>
            <p:ph type="body" sz="quarter" idx="209" hasCustomPrompt="1"/>
          </p:nvPr>
        </p:nvSpPr>
        <p:spPr>
          <a:xfrm>
            <a:off x="7059370" y="4514093"/>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85" name="Текст 75">
            <a:extLst>
              <a:ext uri="{FF2B5EF4-FFF2-40B4-BE49-F238E27FC236}">
                <a16:creationId xmlns:a16="http://schemas.microsoft.com/office/drawing/2014/main" id="{77103A87-2637-4FF9-B503-1CD93AF42802}"/>
              </a:ext>
            </a:extLst>
          </p:cNvPr>
          <p:cNvSpPr>
            <a:spLocks noGrp="1"/>
          </p:cNvSpPr>
          <p:nvPr>
            <p:ph type="body" sz="quarter" idx="210" hasCustomPrompt="1"/>
          </p:nvPr>
        </p:nvSpPr>
        <p:spPr>
          <a:xfrm>
            <a:off x="7356551" y="4920115"/>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86" name="Текст 75">
            <a:extLst>
              <a:ext uri="{FF2B5EF4-FFF2-40B4-BE49-F238E27FC236}">
                <a16:creationId xmlns:a16="http://schemas.microsoft.com/office/drawing/2014/main" id="{08A3383A-6903-4AF3-B0BC-E1D4A35C238D}"/>
              </a:ext>
            </a:extLst>
          </p:cNvPr>
          <p:cNvSpPr>
            <a:spLocks noGrp="1"/>
          </p:cNvSpPr>
          <p:nvPr>
            <p:ph type="body" sz="quarter" idx="211" hasCustomPrompt="1"/>
          </p:nvPr>
        </p:nvSpPr>
        <p:spPr>
          <a:xfrm>
            <a:off x="9291701" y="5377613"/>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87" name="Текст 75">
            <a:extLst>
              <a:ext uri="{FF2B5EF4-FFF2-40B4-BE49-F238E27FC236}">
                <a16:creationId xmlns:a16="http://schemas.microsoft.com/office/drawing/2014/main" id="{AC1CA559-8ED9-4749-A58C-151FFB9443AD}"/>
              </a:ext>
            </a:extLst>
          </p:cNvPr>
          <p:cNvSpPr>
            <a:spLocks noGrp="1"/>
          </p:cNvSpPr>
          <p:nvPr>
            <p:ph type="body" sz="quarter" idx="212" hasCustomPrompt="1"/>
          </p:nvPr>
        </p:nvSpPr>
        <p:spPr>
          <a:xfrm>
            <a:off x="8993570" y="5335774"/>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88" name="Текст 75">
            <a:extLst>
              <a:ext uri="{FF2B5EF4-FFF2-40B4-BE49-F238E27FC236}">
                <a16:creationId xmlns:a16="http://schemas.microsoft.com/office/drawing/2014/main" id="{C828CFF8-AA9F-4478-8AA8-DF7ACF653C7B}"/>
              </a:ext>
            </a:extLst>
          </p:cNvPr>
          <p:cNvSpPr>
            <a:spLocks noGrp="1"/>
          </p:cNvSpPr>
          <p:nvPr>
            <p:ph type="body" sz="quarter" idx="213" hasCustomPrompt="1"/>
          </p:nvPr>
        </p:nvSpPr>
        <p:spPr>
          <a:xfrm>
            <a:off x="8706869" y="5317314"/>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89" name="Текст 75">
            <a:extLst>
              <a:ext uri="{FF2B5EF4-FFF2-40B4-BE49-F238E27FC236}">
                <a16:creationId xmlns:a16="http://schemas.microsoft.com/office/drawing/2014/main" id="{572E3042-BBFB-4BB0-BA0D-EA28D75AB6B7}"/>
              </a:ext>
            </a:extLst>
          </p:cNvPr>
          <p:cNvSpPr>
            <a:spLocks noGrp="1"/>
          </p:cNvSpPr>
          <p:nvPr>
            <p:ph type="body" sz="quarter" idx="214" hasCustomPrompt="1"/>
          </p:nvPr>
        </p:nvSpPr>
        <p:spPr>
          <a:xfrm>
            <a:off x="8403018" y="5317314"/>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90" name="Текст 75">
            <a:extLst>
              <a:ext uri="{FF2B5EF4-FFF2-40B4-BE49-F238E27FC236}">
                <a16:creationId xmlns:a16="http://schemas.microsoft.com/office/drawing/2014/main" id="{415F4AEB-7842-40E2-84DF-9F3CD79835BB}"/>
              </a:ext>
            </a:extLst>
          </p:cNvPr>
          <p:cNvSpPr>
            <a:spLocks noGrp="1"/>
          </p:cNvSpPr>
          <p:nvPr>
            <p:ph type="body" sz="quarter" idx="215" hasCustomPrompt="1"/>
          </p:nvPr>
        </p:nvSpPr>
        <p:spPr>
          <a:xfrm>
            <a:off x="9584122" y="5367312"/>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91" name="Текст 75">
            <a:extLst>
              <a:ext uri="{FF2B5EF4-FFF2-40B4-BE49-F238E27FC236}">
                <a16:creationId xmlns:a16="http://schemas.microsoft.com/office/drawing/2014/main" id="{236B107B-232E-4F37-A1D4-D21660C8136B}"/>
              </a:ext>
            </a:extLst>
          </p:cNvPr>
          <p:cNvSpPr>
            <a:spLocks noGrp="1"/>
          </p:cNvSpPr>
          <p:nvPr>
            <p:ph type="body" sz="quarter" idx="216" hasCustomPrompt="1"/>
          </p:nvPr>
        </p:nvSpPr>
        <p:spPr>
          <a:xfrm>
            <a:off x="9879398" y="4711320"/>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92" name="Текст 75">
            <a:extLst>
              <a:ext uri="{FF2B5EF4-FFF2-40B4-BE49-F238E27FC236}">
                <a16:creationId xmlns:a16="http://schemas.microsoft.com/office/drawing/2014/main" id="{C9D04734-73AC-4915-87C6-F1C88E26A5F6}"/>
              </a:ext>
            </a:extLst>
          </p:cNvPr>
          <p:cNvSpPr>
            <a:spLocks noGrp="1"/>
          </p:cNvSpPr>
          <p:nvPr>
            <p:ph type="body" sz="quarter" idx="217" hasCustomPrompt="1"/>
          </p:nvPr>
        </p:nvSpPr>
        <p:spPr>
          <a:xfrm>
            <a:off x="10171515" y="5169415"/>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93" name="Текст 75">
            <a:extLst>
              <a:ext uri="{FF2B5EF4-FFF2-40B4-BE49-F238E27FC236}">
                <a16:creationId xmlns:a16="http://schemas.microsoft.com/office/drawing/2014/main" id="{EE9F886B-742C-4720-865D-9073BECD465F}"/>
              </a:ext>
            </a:extLst>
          </p:cNvPr>
          <p:cNvSpPr>
            <a:spLocks noGrp="1"/>
          </p:cNvSpPr>
          <p:nvPr>
            <p:ph type="body" sz="quarter" idx="218" hasCustomPrompt="1"/>
          </p:nvPr>
        </p:nvSpPr>
        <p:spPr>
          <a:xfrm>
            <a:off x="10467100" y="5022301"/>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94" name="Текст 75">
            <a:extLst>
              <a:ext uri="{FF2B5EF4-FFF2-40B4-BE49-F238E27FC236}">
                <a16:creationId xmlns:a16="http://schemas.microsoft.com/office/drawing/2014/main" id="{D86B72F1-0C8F-4337-A364-0ECAFC60479C}"/>
              </a:ext>
            </a:extLst>
          </p:cNvPr>
          <p:cNvSpPr>
            <a:spLocks noGrp="1"/>
          </p:cNvSpPr>
          <p:nvPr>
            <p:ph type="body" sz="quarter" idx="219" hasCustomPrompt="1"/>
          </p:nvPr>
        </p:nvSpPr>
        <p:spPr>
          <a:xfrm>
            <a:off x="10763321" y="5034535"/>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95" name="Текст 75">
            <a:extLst>
              <a:ext uri="{FF2B5EF4-FFF2-40B4-BE49-F238E27FC236}">
                <a16:creationId xmlns:a16="http://schemas.microsoft.com/office/drawing/2014/main" id="{A176D243-1DEB-4C6F-8DB4-546F89AAD3B0}"/>
              </a:ext>
            </a:extLst>
          </p:cNvPr>
          <p:cNvSpPr>
            <a:spLocks noGrp="1"/>
          </p:cNvSpPr>
          <p:nvPr>
            <p:ph type="body" sz="quarter" idx="220" hasCustomPrompt="1"/>
          </p:nvPr>
        </p:nvSpPr>
        <p:spPr>
          <a:xfrm>
            <a:off x="11060502" y="5903039"/>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96" name="Текст 75">
            <a:extLst>
              <a:ext uri="{FF2B5EF4-FFF2-40B4-BE49-F238E27FC236}">
                <a16:creationId xmlns:a16="http://schemas.microsoft.com/office/drawing/2014/main" id="{4C365B8B-3B2C-4189-9088-60D4F62777F5}"/>
              </a:ext>
            </a:extLst>
          </p:cNvPr>
          <p:cNvSpPr>
            <a:spLocks noGrp="1"/>
          </p:cNvSpPr>
          <p:nvPr>
            <p:ph type="body" sz="quarter" idx="221" hasCustomPrompt="1"/>
          </p:nvPr>
        </p:nvSpPr>
        <p:spPr>
          <a:xfrm>
            <a:off x="11357683" y="5237160"/>
            <a:ext cx="438151" cy="197227"/>
          </a:xfrm>
          <a:prstGeom prst="rect">
            <a:avLst/>
          </a:prstGeom>
        </p:spPr>
        <p:txBody>
          <a:bodyPr anchor="t"/>
          <a:lstStyle>
            <a:lvl1pPr marL="0" indent="0" algn="ctr">
              <a:lnSpc>
                <a:spcPct val="100000"/>
              </a:lnSpc>
              <a:spcBef>
                <a:spcPts val="0"/>
              </a:spcBef>
              <a:buNone/>
              <a:defRPr sz="700">
                <a:solidFill>
                  <a:schemeClr val="tx1"/>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97" name="Текст 75">
            <a:extLst>
              <a:ext uri="{FF2B5EF4-FFF2-40B4-BE49-F238E27FC236}">
                <a16:creationId xmlns:a16="http://schemas.microsoft.com/office/drawing/2014/main" id="{E1FACB12-1E8D-4580-8F2E-C7075ABA51C1}"/>
              </a:ext>
            </a:extLst>
          </p:cNvPr>
          <p:cNvSpPr>
            <a:spLocks noGrp="1"/>
          </p:cNvSpPr>
          <p:nvPr>
            <p:ph type="body" sz="quarter" idx="52" hasCustomPrompt="1"/>
          </p:nvPr>
        </p:nvSpPr>
        <p:spPr>
          <a:xfrm>
            <a:off x="336627" y="6445654"/>
            <a:ext cx="6196012" cy="302575"/>
          </a:xfrm>
          <a:prstGeom prst="rect">
            <a:avLst/>
          </a:prstGeom>
        </p:spPr>
        <p:txBody>
          <a:bodyPr/>
          <a:lstStyle>
            <a:lvl1pPr marL="0" indent="0">
              <a:lnSpc>
                <a:spcPts val="1500"/>
              </a:lnSpc>
              <a:spcBef>
                <a:spcPts val="0"/>
              </a:spcBef>
              <a:buNone/>
              <a:defRPr sz="800">
                <a:solidFill>
                  <a:schemeClr val="accent5"/>
                </a:solidFill>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 Customers who made at least one purchase during the last quarter</a:t>
            </a:r>
          </a:p>
        </p:txBody>
      </p:sp>
      <p:sp>
        <p:nvSpPr>
          <p:cNvPr id="199" name="Текст 75">
            <a:extLst>
              <a:ext uri="{FF2B5EF4-FFF2-40B4-BE49-F238E27FC236}">
                <a16:creationId xmlns:a16="http://schemas.microsoft.com/office/drawing/2014/main" id="{208D37E2-7C5B-452A-BB99-B448B47611C9}"/>
              </a:ext>
            </a:extLst>
          </p:cNvPr>
          <p:cNvSpPr>
            <a:spLocks noGrp="1"/>
          </p:cNvSpPr>
          <p:nvPr>
            <p:ph type="body" sz="quarter" idx="53" hasCustomPrompt="1"/>
          </p:nvPr>
        </p:nvSpPr>
        <p:spPr>
          <a:xfrm>
            <a:off x="7815335" y="6445654"/>
            <a:ext cx="4019978" cy="302575"/>
          </a:xfrm>
          <a:prstGeom prst="rect">
            <a:avLst/>
          </a:prstGeom>
        </p:spPr>
        <p:txBody>
          <a:bodyPr/>
          <a:lstStyle>
            <a:lvl1pPr marL="0" indent="0" algn="r">
              <a:lnSpc>
                <a:spcPts val="1500"/>
              </a:lnSpc>
              <a:spcBef>
                <a:spcPts val="0"/>
              </a:spcBef>
              <a:buNone/>
              <a:defRPr sz="800">
                <a:solidFill>
                  <a:schemeClr val="accent5"/>
                </a:solidFill>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Source: X5 data</a:t>
            </a:r>
          </a:p>
        </p:txBody>
      </p:sp>
      <p:sp>
        <p:nvSpPr>
          <p:cNvPr id="200" name="Текст 21">
            <a:extLst>
              <a:ext uri="{FF2B5EF4-FFF2-40B4-BE49-F238E27FC236}">
                <a16:creationId xmlns:a16="http://schemas.microsoft.com/office/drawing/2014/main" id="{7A806A8C-F92A-434E-894A-6AC75330EFD3}"/>
              </a:ext>
            </a:extLst>
          </p:cNvPr>
          <p:cNvSpPr>
            <a:spLocks noGrp="1"/>
          </p:cNvSpPr>
          <p:nvPr>
            <p:ph type="body" sz="quarter" idx="23" hasCustomPrompt="1"/>
          </p:nvPr>
        </p:nvSpPr>
        <p:spPr>
          <a:xfrm>
            <a:off x="342027" y="1540686"/>
            <a:ext cx="3413109" cy="251920"/>
          </a:xfrm>
          <a:prstGeom prst="rect">
            <a:avLst/>
          </a:prstGeom>
        </p:spPr>
        <p:txBody>
          <a:bodyPr/>
          <a:lstStyle>
            <a:lvl1pPr marL="0" indent="0">
              <a:lnSpc>
                <a:spcPts val="1400"/>
              </a:lnSpc>
              <a:spcBef>
                <a:spcPts val="0"/>
              </a:spcBef>
              <a:buNone/>
              <a:defRPr sz="1100" spc="-20" baseline="0">
                <a:solidFill>
                  <a:schemeClr val="tx1"/>
                </a:solidFill>
                <a:latin typeface="+mj-lt"/>
              </a:defRPr>
            </a:lvl1pPr>
            <a:lvl2pPr>
              <a:defRPr sz="1400"/>
            </a:lvl2pPr>
            <a:lvl3pPr>
              <a:defRPr sz="1400"/>
            </a:lvl3pPr>
            <a:lvl4pPr>
              <a:defRPr sz="1400"/>
            </a:lvl4pPr>
            <a:lvl5pPr>
              <a:defRPr sz="1400"/>
            </a:lvl5pPr>
          </a:lstStyle>
          <a:p>
            <a:pPr lvl="0"/>
            <a:r>
              <a:rPr lang="en-US" dirty="0">
                <a:effectLst/>
              </a:rPr>
              <a:t>Title</a:t>
            </a:r>
            <a:endParaRPr lang="ru-RU" dirty="0">
              <a:effectLst/>
            </a:endParaRPr>
          </a:p>
        </p:txBody>
      </p:sp>
      <p:sp>
        <p:nvSpPr>
          <p:cNvPr id="201" name="Текст 21">
            <a:extLst>
              <a:ext uri="{FF2B5EF4-FFF2-40B4-BE49-F238E27FC236}">
                <a16:creationId xmlns:a16="http://schemas.microsoft.com/office/drawing/2014/main" id="{9075A006-8A26-4E4F-926A-9489BF1AED35}"/>
              </a:ext>
            </a:extLst>
          </p:cNvPr>
          <p:cNvSpPr>
            <a:spLocks noGrp="1"/>
          </p:cNvSpPr>
          <p:nvPr>
            <p:ph type="body" sz="quarter" idx="41" hasCustomPrompt="1"/>
          </p:nvPr>
        </p:nvSpPr>
        <p:spPr>
          <a:xfrm>
            <a:off x="4334907" y="1540686"/>
            <a:ext cx="3413109" cy="251920"/>
          </a:xfrm>
          <a:prstGeom prst="rect">
            <a:avLst/>
          </a:prstGeom>
        </p:spPr>
        <p:txBody>
          <a:bodyPr/>
          <a:lstStyle>
            <a:lvl1pPr marL="0" indent="0">
              <a:lnSpc>
                <a:spcPts val="1400"/>
              </a:lnSpc>
              <a:spcBef>
                <a:spcPts val="0"/>
              </a:spcBef>
              <a:buNone/>
              <a:defRPr sz="1100" spc="-20" baseline="0">
                <a:solidFill>
                  <a:schemeClr val="tx1"/>
                </a:solidFill>
                <a:latin typeface="+mj-lt"/>
              </a:defRPr>
            </a:lvl1pPr>
            <a:lvl2pPr>
              <a:defRPr sz="1400"/>
            </a:lvl2pPr>
            <a:lvl3pPr>
              <a:defRPr sz="1400"/>
            </a:lvl3pPr>
            <a:lvl4pPr>
              <a:defRPr sz="1400"/>
            </a:lvl4pPr>
            <a:lvl5pPr>
              <a:defRPr sz="1400"/>
            </a:lvl5pPr>
          </a:lstStyle>
          <a:p>
            <a:pPr lvl="0"/>
            <a:r>
              <a:rPr lang="en-US" dirty="0">
                <a:effectLst/>
              </a:rPr>
              <a:t>Title</a:t>
            </a:r>
            <a:endParaRPr lang="ru-RU" dirty="0">
              <a:effectLst/>
            </a:endParaRPr>
          </a:p>
        </p:txBody>
      </p:sp>
      <p:sp>
        <p:nvSpPr>
          <p:cNvPr id="202" name="Текст 21">
            <a:extLst>
              <a:ext uri="{FF2B5EF4-FFF2-40B4-BE49-F238E27FC236}">
                <a16:creationId xmlns:a16="http://schemas.microsoft.com/office/drawing/2014/main" id="{783F575D-F5B9-41DE-AC13-4C0B988F4867}"/>
              </a:ext>
            </a:extLst>
          </p:cNvPr>
          <p:cNvSpPr>
            <a:spLocks noGrp="1"/>
          </p:cNvSpPr>
          <p:nvPr>
            <p:ph type="body" sz="quarter" idx="42" hasCustomPrompt="1"/>
          </p:nvPr>
        </p:nvSpPr>
        <p:spPr>
          <a:xfrm>
            <a:off x="8335407" y="1540686"/>
            <a:ext cx="3413109" cy="251920"/>
          </a:xfrm>
          <a:prstGeom prst="rect">
            <a:avLst/>
          </a:prstGeom>
        </p:spPr>
        <p:txBody>
          <a:bodyPr/>
          <a:lstStyle>
            <a:lvl1pPr marL="0" indent="0">
              <a:lnSpc>
                <a:spcPts val="1400"/>
              </a:lnSpc>
              <a:spcBef>
                <a:spcPts val="0"/>
              </a:spcBef>
              <a:buNone/>
              <a:defRPr sz="1100" spc="-20" baseline="0">
                <a:solidFill>
                  <a:schemeClr val="tx1"/>
                </a:solidFill>
                <a:latin typeface="+mj-lt"/>
              </a:defRPr>
            </a:lvl1pPr>
            <a:lvl2pPr>
              <a:defRPr sz="1400"/>
            </a:lvl2pPr>
            <a:lvl3pPr>
              <a:defRPr sz="1400"/>
            </a:lvl3pPr>
            <a:lvl4pPr>
              <a:defRPr sz="1400"/>
            </a:lvl4pPr>
            <a:lvl5pPr>
              <a:defRPr sz="1400"/>
            </a:lvl5pPr>
          </a:lstStyle>
          <a:p>
            <a:pPr lvl="0"/>
            <a:r>
              <a:rPr lang="en-US" dirty="0">
                <a:effectLst/>
              </a:rPr>
              <a:t>Title</a:t>
            </a:r>
            <a:endParaRPr lang="ru-RU" dirty="0">
              <a:effectLst/>
            </a:endParaRPr>
          </a:p>
        </p:txBody>
      </p:sp>
      <p:sp>
        <p:nvSpPr>
          <p:cNvPr id="203" name="Текст 75">
            <a:extLst>
              <a:ext uri="{FF2B5EF4-FFF2-40B4-BE49-F238E27FC236}">
                <a16:creationId xmlns:a16="http://schemas.microsoft.com/office/drawing/2014/main" id="{51C47671-DB08-4D78-A0B9-444A6DA651E5}"/>
              </a:ext>
            </a:extLst>
          </p:cNvPr>
          <p:cNvSpPr>
            <a:spLocks noGrp="1"/>
          </p:cNvSpPr>
          <p:nvPr>
            <p:ph type="body" sz="quarter" idx="58" hasCustomPrompt="1"/>
          </p:nvPr>
        </p:nvSpPr>
        <p:spPr>
          <a:xfrm>
            <a:off x="8335406" y="1752791"/>
            <a:ext cx="3413109"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Subtitle</a:t>
            </a:r>
          </a:p>
        </p:txBody>
      </p:sp>
      <p:sp>
        <p:nvSpPr>
          <p:cNvPr id="204" name="Текст 75">
            <a:extLst>
              <a:ext uri="{FF2B5EF4-FFF2-40B4-BE49-F238E27FC236}">
                <a16:creationId xmlns:a16="http://schemas.microsoft.com/office/drawing/2014/main" id="{50E6BBF2-C49E-47A9-B1B0-4DD2B1CEC67B}"/>
              </a:ext>
            </a:extLst>
          </p:cNvPr>
          <p:cNvSpPr>
            <a:spLocks noGrp="1"/>
          </p:cNvSpPr>
          <p:nvPr>
            <p:ph type="body" sz="quarter" idx="59" hasCustomPrompt="1"/>
          </p:nvPr>
        </p:nvSpPr>
        <p:spPr>
          <a:xfrm>
            <a:off x="4334907" y="1752791"/>
            <a:ext cx="3413109"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Subtitle</a:t>
            </a:r>
          </a:p>
        </p:txBody>
      </p:sp>
      <p:sp>
        <p:nvSpPr>
          <p:cNvPr id="205" name="Текст 75">
            <a:extLst>
              <a:ext uri="{FF2B5EF4-FFF2-40B4-BE49-F238E27FC236}">
                <a16:creationId xmlns:a16="http://schemas.microsoft.com/office/drawing/2014/main" id="{805AD32A-EA88-4936-B06F-C7B4EC2B2FA5}"/>
              </a:ext>
            </a:extLst>
          </p:cNvPr>
          <p:cNvSpPr>
            <a:spLocks noGrp="1"/>
          </p:cNvSpPr>
          <p:nvPr>
            <p:ph type="body" sz="quarter" idx="60" hasCustomPrompt="1"/>
          </p:nvPr>
        </p:nvSpPr>
        <p:spPr>
          <a:xfrm>
            <a:off x="342027" y="1752791"/>
            <a:ext cx="3413109"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Subtitle</a:t>
            </a:r>
          </a:p>
        </p:txBody>
      </p:sp>
      <p:sp>
        <p:nvSpPr>
          <p:cNvPr id="206" name="Текст 21">
            <a:extLst>
              <a:ext uri="{FF2B5EF4-FFF2-40B4-BE49-F238E27FC236}">
                <a16:creationId xmlns:a16="http://schemas.microsoft.com/office/drawing/2014/main" id="{7208BBC0-F591-42E3-AA49-C991E950313B}"/>
              </a:ext>
            </a:extLst>
          </p:cNvPr>
          <p:cNvSpPr>
            <a:spLocks noGrp="1"/>
          </p:cNvSpPr>
          <p:nvPr>
            <p:ph type="body" sz="quarter" idx="61" hasCustomPrompt="1"/>
          </p:nvPr>
        </p:nvSpPr>
        <p:spPr>
          <a:xfrm>
            <a:off x="342027" y="4133432"/>
            <a:ext cx="3413109" cy="251920"/>
          </a:xfrm>
          <a:prstGeom prst="rect">
            <a:avLst/>
          </a:prstGeom>
        </p:spPr>
        <p:txBody>
          <a:bodyPr/>
          <a:lstStyle>
            <a:lvl1pPr marL="0" indent="0">
              <a:lnSpc>
                <a:spcPts val="1400"/>
              </a:lnSpc>
              <a:spcBef>
                <a:spcPts val="0"/>
              </a:spcBef>
              <a:buNone/>
              <a:defRPr sz="1100" spc="-20" baseline="0">
                <a:solidFill>
                  <a:schemeClr val="tx1"/>
                </a:solidFill>
                <a:latin typeface="+mj-lt"/>
              </a:defRPr>
            </a:lvl1pPr>
            <a:lvl2pPr>
              <a:defRPr sz="1400"/>
            </a:lvl2pPr>
            <a:lvl3pPr>
              <a:defRPr sz="1400"/>
            </a:lvl3pPr>
            <a:lvl4pPr>
              <a:defRPr sz="1400"/>
            </a:lvl4pPr>
            <a:lvl5pPr>
              <a:defRPr sz="1400"/>
            </a:lvl5pPr>
          </a:lstStyle>
          <a:p>
            <a:pPr lvl="0"/>
            <a:r>
              <a:rPr lang="en-US" dirty="0">
                <a:effectLst/>
              </a:rPr>
              <a:t>Title</a:t>
            </a:r>
            <a:endParaRPr lang="ru-RU" dirty="0">
              <a:effectLst/>
            </a:endParaRPr>
          </a:p>
        </p:txBody>
      </p:sp>
      <p:sp>
        <p:nvSpPr>
          <p:cNvPr id="207" name="Текст 21">
            <a:extLst>
              <a:ext uri="{FF2B5EF4-FFF2-40B4-BE49-F238E27FC236}">
                <a16:creationId xmlns:a16="http://schemas.microsoft.com/office/drawing/2014/main" id="{3AD75CB7-5ACC-4FEA-B89A-CE4BBF2CF7DD}"/>
              </a:ext>
            </a:extLst>
          </p:cNvPr>
          <p:cNvSpPr>
            <a:spLocks noGrp="1"/>
          </p:cNvSpPr>
          <p:nvPr>
            <p:ph type="body" sz="quarter" idx="62" hasCustomPrompt="1"/>
          </p:nvPr>
        </p:nvSpPr>
        <p:spPr>
          <a:xfrm>
            <a:off x="4334907" y="4133432"/>
            <a:ext cx="3413109" cy="251920"/>
          </a:xfrm>
          <a:prstGeom prst="rect">
            <a:avLst/>
          </a:prstGeom>
        </p:spPr>
        <p:txBody>
          <a:bodyPr/>
          <a:lstStyle>
            <a:lvl1pPr marL="0" indent="0">
              <a:lnSpc>
                <a:spcPts val="1400"/>
              </a:lnSpc>
              <a:spcBef>
                <a:spcPts val="0"/>
              </a:spcBef>
              <a:buNone/>
              <a:defRPr sz="1100" spc="-20" baseline="0">
                <a:solidFill>
                  <a:schemeClr val="tx1"/>
                </a:solidFill>
                <a:latin typeface="+mj-lt"/>
              </a:defRPr>
            </a:lvl1pPr>
            <a:lvl2pPr>
              <a:defRPr sz="1400"/>
            </a:lvl2pPr>
            <a:lvl3pPr>
              <a:defRPr sz="1400"/>
            </a:lvl3pPr>
            <a:lvl4pPr>
              <a:defRPr sz="1400"/>
            </a:lvl4pPr>
            <a:lvl5pPr>
              <a:defRPr sz="1400"/>
            </a:lvl5pPr>
          </a:lstStyle>
          <a:p>
            <a:pPr lvl="0"/>
            <a:r>
              <a:rPr lang="en-US" dirty="0">
                <a:effectLst/>
              </a:rPr>
              <a:t>Title</a:t>
            </a:r>
            <a:endParaRPr lang="ru-RU" dirty="0">
              <a:effectLst/>
            </a:endParaRPr>
          </a:p>
        </p:txBody>
      </p:sp>
      <p:sp>
        <p:nvSpPr>
          <p:cNvPr id="208" name="Текст 21">
            <a:extLst>
              <a:ext uri="{FF2B5EF4-FFF2-40B4-BE49-F238E27FC236}">
                <a16:creationId xmlns:a16="http://schemas.microsoft.com/office/drawing/2014/main" id="{7BF0C50E-7D16-4F56-BD0F-BB2C405E2930}"/>
              </a:ext>
            </a:extLst>
          </p:cNvPr>
          <p:cNvSpPr>
            <a:spLocks noGrp="1"/>
          </p:cNvSpPr>
          <p:nvPr>
            <p:ph type="body" sz="quarter" idx="63" hasCustomPrompt="1"/>
          </p:nvPr>
        </p:nvSpPr>
        <p:spPr>
          <a:xfrm>
            <a:off x="8335407" y="4133432"/>
            <a:ext cx="3413109" cy="251920"/>
          </a:xfrm>
          <a:prstGeom prst="rect">
            <a:avLst/>
          </a:prstGeom>
        </p:spPr>
        <p:txBody>
          <a:bodyPr/>
          <a:lstStyle>
            <a:lvl1pPr marL="0" indent="0">
              <a:lnSpc>
                <a:spcPts val="1400"/>
              </a:lnSpc>
              <a:spcBef>
                <a:spcPts val="0"/>
              </a:spcBef>
              <a:buNone/>
              <a:defRPr sz="1100" spc="-20" baseline="0">
                <a:solidFill>
                  <a:schemeClr val="tx1"/>
                </a:solidFill>
                <a:latin typeface="+mj-lt"/>
              </a:defRPr>
            </a:lvl1pPr>
            <a:lvl2pPr>
              <a:defRPr sz="1400"/>
            </a:lvl2pPr>
            <a:lvl3pPr>
              <a:defRPr sz="1400"/>
            </a:lvl3pPr>
            <a:lvl4pPr>
              <a:defRPr sz="1400"/>
            </a:lvl4pPr>
            <a:lvl5pPr>
              <a:defRPr sz="1400"/>
            </a:lvl5pPr>
          </a:lstStyle>
          <a:p>
            <a:pPr lvl="0"/>
            <a:r>
              <a:rPr lang="en-US" dirty="0">
                <a:effectLst/>
              </a:rPr>
              <a:t>Title</a:t>
            </a:r>
            <a:endParaRPr lang="ru-RU" dirty="0">
              <a:effectLst/>
            </a:endParaRPr>
          </a:p>
        </p:txBody>
      </p:sp>
      <p:sp>
        <p:nvSpPr>
          <p:cNvPr id="209" name="Текст 75">
            <a:extLst>
              <a:ext uri="{FF2B5EF4-FFF2-40B4-BE49-F238E27FC236}">
                <a16:creationId xmlns:a16="http://schemas.microsoft.com/office/drawing/2014/main" id="{CF04B5BB-77F3-4007-841A-766C98C64756}"/>
              </a:ext>
            </a:extLst>
          </p:cNvPr>
          <p:cNvSpPr>
            <a:spLocks noGrp="1"/>
          </p:cNvSpPr>
          <p:nvPr>
            <p:ph type="body" sz="quarter" idx="64" hasCustomPrompt="1"/>
          </p:nvPr>
        </p:nvSpPr>
        <p:spPr>
          <a:xfrm>
            <a:off x="8335406" y="4345537"/>
            <a:ext cx="3413109"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Subtitle</a:t>
            </a:r>
          </a:p>
        </p:txBody>
      </p:sp>
      <p:sp>
        <p:nvSpPr>
          <p:cNvPr id="210" name="Текст 75">
            <a:extLst>
              <a:ext uri="{FF2B5EF4-FFF2-40B4-BE49-F238E27FC236}">
                <a16:creationId xmlns:a16="http://schemas.microsoft.com/office/drawing/2014/main" id="{8C404159-858D-4995-AD59-3FE648B62886}"/>
              </a:ext>
            </a:extLst>
          </p:cNvPr>
          <p:cNvSpPr>
            <a:spLocks noGrp="1"/>
          </p:cNvSpPr>
          <p:nvPr>
            <p:ph type="body" sz="quarter" idx="65" hasCustomPrompt="1"/>
          </p:nvPr>
        </p:nvSpPr>
        <p:spPr>
          <a:xfrm>
            <a:off x="4334907" y="4345537"/>
            <a:ext cx="3413109"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Subtitle</a:t>
            </a:r>
          </a:p>
        </p:txBody>
      </p:sp>
      <p:sp>
        <p:nvSpPr>
          <p:cNvPr id="211" name="Текст 75">
            <a:extLst>
              <a:ext uri="{FF2B5EF4-FFF2-40B4-BE49-F238E27FC236}">
                <a16:creationId xmlns:a16="http://schemas.microsoft.com/office/drawing/2014/main" id="{CDA7D1E0-8901-4C76-9613-BB8719B32631}"/>
              </a:ext>
            </a:extLst>
          </p:cNvPr>
          <p:cNvSpPr>
            <a:spLocks noGrp="1"/>
          </p:cNvSpPr>
          <p:nvPr>
            <p:ph type="body" sz="quarter" idx="66" hasCustomPrompt="1"/>
          </p:nvPr>
        </p:nvSpPr>
        <p:spPr>
          <a:xfrm>
            <a:off x="342027" y="4345537"/>
            <a:ext cx="3413109"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Subtitle</a:t>
            </a:r>
          </a:p>
        </p:txBody>
      </p:sp>
    </p:spTree>
    <p:extLst>
      <p:ext uri="{BB962C8B-B14F-4D97-AF65-F5344CB8AC3E}">
        <p14:creationId xmlns:p14="http://schemas.microsoft.com/office/powerpoint/2010/main" val="19959377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Слайд с графиками 6">
    <p:spTree>
      <p:nvGrpSpPr>
        <p:cNvPr id="1" name=""/>
        <p:cNvGrpSpPr/>
        <p:nvPr/>
      </p:nvGrpSpPr>
      <p:grpSpPr>
        <a:xfrm>
          <a:off x="0" y="0"/>
          <a:ext cx="0" cy="0"/>
          <a:chOff x="0" y="0"/>
          <a:chExt cx="0" cy="0"/>
        </a:xfrm>
      </p:grpSpPr>
      <p:sp>
        <p:nvSpPr>
          <p:cNvPr id="4" name="Текст 10">
            <a:extLst>
              <a:ext uri="{FF2B5EF4-FFF2-40B4-BE49-F238E27FC236}">
                <a16:creationId xmlns:a16="http://schemas.microsoft.com/office/drawing/2014/main" id="{D809F8CF-0D2B-4E19-B645-2E03B76748D8}"/>
              </a:ext>
            </a:extLst>
          </p:cNvPr>
          <p:cNvSpPr>
            <a:spLocks noGrp="1"/>
          </p:cNvSpPr>
          <p:nvPr>
            <p:ph type="body" sz="quarter" idx="40" hasCustomPrompt="1"/>
          </p:nvPr>
        </p:nvSpPr>
        <p:spPr>
          <a:xfrm>
            <a:off x="336626" y="683260"/>
            <a:ext cx="9615241" cy="577370"/>
          </a:xfrm>
          <a:prstGeom prst="rect">
            <a:avLst/>
          </a:prstGeom>
        </p:spPr>
        <p:txBody>
          <a:bodyPr/>
          <a:lstStyle>
            <a:lvl1pPr marL="0" indent="0">
              <a:lnSpc>
                <a:spcPts val="3200"/>
              </a:lnSpc>
              <a:spcBef>
                <a:spcPts val="0"/>
              </a:spcBef>
              <a:buNone/>
              <a:defRPr sz="3600" spc="-100" baseline="0">
                <a:ln w="12700">
                  <a:noFill/>
                </a:ln>
                <a:solidFill>
                  <a:schemeClr val="tx1"/>
                </a:solidFill>
                <a:latin typeface="+mj-lt"/>
              </a:defRPr>
            </a:lvl1pPr>
          </a:lstStyle>
          <a:p>
            <a:pPr lvl="0"/>
            <a:r>
              <a:rPr lang="en-US" dirty="0"/>
              <a:t>X5 quarterly financial highlights (quarterly)</a:t>
            </a:r>
          </a:p>
        </p:txBody>
      </p:sp>
      <p:sp>
        <p:nvSpPr>
          <p:cNvPr id="5" name="Текст 21">
            <a:extLst>
              <a:ext uri="{FF2B5EF4-FFF2-40B4-BE49-F238E27FC236}">
                <a16:creationId xmlns:a16="http://schemas.microsoft.com/office/drawing/2014/main" id="{1A044C54-E7AB-4500-9FFA-9DE757674646}"/>
              </a:ext>
            </a:extLst>
          </p:cNvPr>
          <p:cNvSpPr>
            <a:spLocks noGrp="1"/>
          </p:cNvSpPr>
          <p:nvPr>
            <p:ph type="body" sz="quarter" idx="23" hasCustomPrompt="1"/>
          </p:nvPr>
        </p:nvSpPr>
        <p:spPr>
          <a:xfrm>
            <a:off x="342027" y="1565070"/>
            <a:ext cx="3413109" cy="251920"/>
          </a:xfrm>
          <a:prstGeom prst="rect">
            <a:avLst/>
          </a:prstGeom>
        </p:spPr>
        <p:txBody>
          <a:bodyPr/>
          <a:lstStyle>
            <a:lvl1pPr marL="0" indent="0">
              <a:lnSpc>
                <a:spcPts val="1400"/>
              </a:lnSpc>
              <a:spcBef>
                <a:spcPts val="0"/>
              </a:spcBef>
              <a:buNone/>
              <a:defRPr sz="1100" spc="-20" baseline="0">
                <a:solidFill>
                  <a:schemeClr val="tx1"/>
                </a:solidFill>
                <a:latin typeface="+mj-lt"/>
              </a:defRPr>
            </a:lvl1pPr>
            <a:lvl2pPr>
              <a:defRPr sz="1400"/>
            </a:lvl2pPr>
            <a:lvl3pPr>
              <a:defRPr sz="1400"/>
            </a:lvl3pPr>
            <a:lvl4pPr>
              <a:defRPr sz="1400"/>
            </a:lvl4pPr>
            <a:lvl5pPr>
              <a:defRPr sz="1400"/>
            </a:lvl5pPr>
          </a:lstStyle>
          <a:p>
            <a:pPr lvl="0"/>
            <a:r>
              <a:rPr lang="en-US" dirty="0">
                <a:effectLst/>
              </a:rPr>
              <a:t>Title</a:t>
            </a:r>
            <a:endParaRPr lang="ru-RU" dirty="0">
              <a:effectLst/>
            </a:endParaRPr>
          </a:p>
        </p:txBody>
      </p:sp>
      <p:sp>
        <p:nvSpPr>
          <p:cNvPr id="6" name="Текст 21">
            <a:extLst>
              <a:ext uri="{FF2B5EF4-FFF2-40B4-BE49-F238E27FC236}">
                <a16:creationId xmlns:a16="http://schemas.microsoft.com/office/drawing/2014/main" id="{F967F79D-676B-41B9-AD05-1D9D3A837EAA}"/>
              </a:ext>
            </a:extLst>
          </p:cNvPr>
          <p:cNvSpPr>
            <a:spLocks noGrp="1"/>
          </p:cNvSpPr>
          <p:nvPr>
            <p:ph type="body" sz="quarter" idx="41" hasCustomPrompt="1"/>
          </p:nvPr>
        </p:nvSpPr>
        <p:spPr>
          <a:xfrm>
            <a:off x="4334907" y="1565070"/>
            <a:ext cx="3413109" cy="251920"/>
          </a:xfrm>
          <a:prstGeom prst="rect">
            <a:avLst/>
          </a:prstGeom>
        </p:spPr>
        <p:txBody>
          <a:bodyPr/>
          <a:lstStyle>
            <a:lvl1pPr marL="0" indent="0">
              <a:lnSpc>
                <a:spcPts val="1400"/>
              </a:lnSpc>
              <a:spcBef>
                <a:spcPts val="0"/>
              </a:spcBef>
              <a:buNone/>
              <a:defRPr sz="1100" spc="-20" baseline="0">
                <a:solidFill>
                  <a:schemeClr val="tx1"/>
                </a:solidFill>
                <a:latin typeface="+mj-lt"/>
              </a:defRPr>
            </a:lvl1pPr>
            <a:lvl2pPr>
              <a:defRPr sz="1400"/>
            </a:lvl2pPr>
            <a:lvl3pPr>
              <a:defRPr sz="1400"/>
            </a:lvl3pPr>
            <a:lvl4pPr>
              <a:defRPr sz="1400"/>
            </a:lvl4pPr>
            <a:lvl5pPr>
              <a:defRPr sz="1400"/>
            </a:lvl5pPr>
          </a:lstStyle>
          <a:p>
            <a:pPr lvl="0"/>
            <a:r>
              <a:rPr lang="en-US" dirty="0">
                <a:effectLst/>
              </a:rPr>
              <a:t>Title</a:t>
            </a:r>
            <a:endParaRPr lang="ru-RU" dirty="0">
              <a:effectLst/>
            </a:endParaRPr>
          </a:p>
        </p:txBody>
      </p:sp>
      <p:sp>
        <p:nvSpPr>
          <p:cNvPr id="7" name="Текст 21">
            <a:extLst>
              <a:ext uri="{FF2B5EF4-FFF2-40B4-BE49-F238E27FC236}">
                <a16:creationId xmlns:a16="http://schemas.microsoft.com/office/drawing/2014/main" id="{80CDAC73-FBFA-4977-A777-1AE081DACD05}"/>
              </a:ext>
            </a:extLst>
          </p:cNvPr>
          <p:cNvSpPr>
            <a:spLocks noGrp="1"/>
          </p:cNvSpPr>
          <p:nvPr>
            <p:ph type="body" sz="quarter" idx="42" hasCustomPrompt="1"/>
          </p:nvPr>
        </p:nvSpPr>
        <p:spPr>
          <a:xfrm>
            <a:off x="8335407" y="1565070"/>
            <a:ext cx="3413109" cy="251920"/>
          </a:xfrm>
          <a:prstGeom prst="rect">
            <a:avLst/>
          </a:prstGeom>
        </p:spPr>
        <p:txBody>
          <a:bodyPr/>
          <a:lstStyle>
            <a:lvl1pPr marL="0" indent="0">
              <a:lnSpc>
                <a:spcPts val="1400"/>
              </a:lnSpc>
              <a:spcBef>
                <a:spcPts val="0"/>
              </a:spcBef>
              <a:buNone/>
              <a:defRPr sz="1100" spc="-20" baseline="0">
                <a:solidFill>
                  <a:schemeClr val="tx1"/>
                </a:solidFill>
                <a:latin typeface="+mj-lt"/>
              </a:defRPr>
            </a:lvl1pPr>
            <a:lvl2pPr>
              <a:defRPr sz="1400"/>
            </a:lvl2pPr>
            <a:lvl3pPr>
              <a:defRPr sz="1400"/>
            </a:lvl3pPr>
            <a:lvl4pPr>
              <a:defRPr sz="1400"/>
            </a:lvl4pPr>
            <a:lvl5pPr>
              <a:defRPr sz="1400"/>
            </a:lvl5pPr>
          </a:lstStyle>
          <a:p>
            <a:pPr lvl="0"/>
            <a:r>
              <a:rPr lang="en-US" dirty="0">
                <a:effectLst/>
              </a:rPr>
              <a:t>Title</a:t>
            </a:r>
            <a:endParaRPr lang="ru-RU" dirty="0">
              <a:effectLst/>
            </a:endParaRPr>
          </a:p>
        </p:txBody>
      </p:sp>
      <p:sp>
        <p:nvSpPr>
          <p:cNvPr id="8" name="Текст 21">
            <a:extLst>
              <a:ext uri="{FF2B5EF4-FFF2-40B4-BE49-F238E27FC236}">
                <a16:creationId xmlns:a16="http://schemas.microsoft.com/office/drawing/2014/main" id="{390C8582-8955-4A1E-8456-BA3D83E9D033}"/>
              </a:ext>
            </a:extLst>
          </p:cNvPr>
          <p:cNvSpPr>
            <a:spLocks noGrp="1"/>
          </p:cNvSpPr>
          <p:nvPr>
            <p:ph type="body" sz="quarter" idx="43" hasCustomPrompt="1"/>
          </p:nvPr>
        </p:nvSpPr>
        <p:spPr>
          <a:xfrm>
            <a:off x="342027" y="4108665"/>
            <a:ext cx="3413109" cy="251920"/>
          </a:xfrm>
          <a:prstGeom prst="rect">
            <a:avLst/>
          </a:prstGeom>
        </p:spPr>
        <p:txBody>
          <a:bodyPr/>
          <a:lstStyle>
            <a:lvl1pPr marL="0" indent="0">
              <a:lnSpc>
                <a:spcPts val="1400"/>
              </a:lnSpc>
              <a:spcBef>
                <a:spcPts val="0"/>
              </a:spcBef>
              <a:buNone/>
              <a:defRPr sz="1100" spc="-20" baseline="0">
                <a:solidFill>
                  <a:schemeClr val="tx1"/>
                </a:solidFill>
                <a:latin typeface="+mj-lt"/>
              </a:defRPr>
            </a:lvl1pPr>
            <a:lvl2pPr>
              <a:defRPr sz="1400"/>
            </a:lvl2pPr>
            <a:lvl3pPr>
              <a:defRPr sz="1400"/>
            </a:lvl3pPr>
            <a:lvl4pPr>
              <a:defRPr sz="1400"/>
            </a:lvl4pPr>
            <a:lvl5pPr>
              <a:defRPr sz="1400"/>
            </a:lvl5pPr>
          </a:lstStyle>
          <a:p>
            <a:pPr lvl="0"/>
            <a:r>
              <a:rPr lang="en-US" dirty="0">
                <a:effectLst/>
              </a:rPr>
              <a:t>Title</a:t>
            </a:r>
            <a:endParaRPr lang="ru-RU" dirty="0">
              <a:effectLst/>
            </a:endParaRPr>
          </a:p>
        </p:txBody>
      </p:sp>
      <p:sp>
        <p:nvSpPr>
          <p:cNvPr id="9" name="Текст 21">
            <a:extLst>
              <a:ext uri="{FF2B5EF4-FFF2-40B4-BE49-F238E27FC236}">
                <a16:creationId xmlns:a16="http://schemas.microsoft.com/office/drawing/2014/main" id="{CB52A47B-4135-476B-9906-5A0BEC8699F0}"/>
              </a:ext>
            </a:extLst>
          </p:cNvPr>
          <p:cNvSpPr>
            <a:spLocks noGrp="1"/>
          </p:cNvSpPr>
          <p:nvPr>
            <p:ph type="body" sz="quarter" idx="44" hasCustomPrompt="1"/>
          </p:nvPr>
        </p:nvSpPr>
        <p:spPr>
          <a:xfrm>
            <a:off x="4334908" y="4108665"/>
            <a:ext cx="2891238" cy="251920"/>
          </a:xfrm>
          <a:prstGeom prst="rect">
            <a:avLst/>
          </a:prstGeom>
        </p:spPr>
        <p:txBody>
          <a:bodyPr/>
          <a:lstStyle>
            <a:lvl1pPr marL="0" indent="0">
              <a:lnSpc>
                <a:spcPts val="1400"/>
              </a:lnSpc>
              <a:spcBef>
                <a:spcPts val="0"/>
              </a:spcBef>
              <a:buNone/>
              <a:defRPr sz="1100" spc="-20" baseline="0">
                <a:solidFill>
                  <a:schemeClr val="tx1"/>
                </a:solidFill>
                <a:latin typeface="+mj-lt"/>
              </a:defRPr>
            </a:lvl1pPr>
            <a:lvl2pPr>
              <a:defRPr sz="1400"/>
            </a:lvl2pPr>
            <a:lvl3pPr>
              <a:defRPr sz="1400"/>
            </a:lvl3pPr>
            <a:lvl4pPr>
              <a:defRPr sz="1400"/>
            </a:lvl4pPr>
            <a:lvl5pPr>
              <a:defRPr sz="1400"/>
            </a:lvl5pPr>
          </a:lstStyle>
          <a:p>
            <a:pPr lvl="0"/>
            <a:r>
              <a:rPr lang="en-US" dirty="0">
                <a:effectLst/>
              </a:rPr>
              <a:t>Title</a:t>
            </a:r>
            <a:endParaRPr lang="ru-RU" dirty="0">
              <a:effectLst/>
            </a:endParaRPr>
          </a:p>
        </p:txBody>
      </p:sp>
      <p:sp>
        <p:nvSpPr>
          <p:cNvPr id="10" name="Текст 21">
            <a:extLst>
              <a:ext uri="{FF2B5EF4-FFF2-40B4-BE49-F238E27FC236}">
                <a16:creationId xmlns:a16="http://schemas.microsoft.com/office/drawing/2014/main" id="{3F186673-FD76-4C7D-8AA2-DBC3ADEBFD7D}"/>
              </a:ext>
            </a:extLst>
          </p:cNvPr>
          <p:cNvSpPr>
            <a:spLocks noGrp="1"/>
          </p:cNvSpPr>
          <p:nvPr>
            <p:ph type="body" sz="quarter" idx="45" hasCustomPrompt="1"/>
          </p:nvPr>
        </p:nvSpPr>
        <p:spPr>
          <a:xfrm>
            <a:off x="8335407" y="4108665"/>
            <a:ext cx="3413109" cy="251920"/>
          </a:xfrm>
          <a:prstGeom prst="rect">
            <a:avLst/>
          </a:prstGeom>
        </p:spPr>
        <p:txBody>
          <a:bodyPr/>
          <a:lstStyle>
            <a:lvl1pPr marL="0" indent="0">
              <a:lnSpc>
                <a:spcPts val="1400"/>
              </a:lnSpc>
              <a:spcBef>
                <a:spcPts val="0"/>
              </a:spcBef>
              <a:buNone/>
              <a:defRPr sz="1100" spc="-20" baseline="0">
                <a:solidFill>
                  <a:schemeClr val="tx1"/>
                </a:solidFill>
                <a:latin typeface="+mj-lt"/>
              </a:defRPr>
            </a:lvl1pPr>
            <a:lvl2pPr>
              <a:defRPr sz="1400"/>
            </a:lvl2pPr>
            <a:lvl3pPr>
              <a:defRPr sz="1400"/>
            </a:lvl3pPr>
            <a:lvl4pPr>
              <a:defRPr sz="1400"/>
            </a:lvl4pPr>
            <a:lvl5pPr>
              <a:defRPr sz="1400"/>
            </a:lvl5pPr>
          </a:lstStyle>
          <a:p>
            <a:pPr lvl="0"/>
            <a:r>
              <a:rPr lang="en-US" dirty="0">
                <a:effectLst/>
              </a:rPr>
              <a:t>Title</a:t>
            </a:r>
            <a:endParaRPr lang="ru-RU" dirty="0">
              <a:effectLst/>
            </a:endParaRPr>
          </a:p>
        </p:txBody>
      </p:sp>
      <p:sp>
        <p:nvSpPr>
          <p:cNvPr id="11" name="Текст 75">
            <a:extLst>
              <a:ext uri="{FF2B5EF4-FFF2-40B4-BE49-F238E27FC236}">
                <a16:creationId xmlns:a16="http://schemas.microsoft.com/office/drawing/2014/main" id="{C1F77852-7720-4869-8345-7AC60604039F}"/>
              </a:ext>
            </a:extLst>
          </p:cNvPr>
          <p:cNvSpPr>
            <a:spLocks noGrp="1"/>
          </p:cNvSpPr>
          <p:nvPr>
            <p:ph type="body" sz="quarter" idx="69" hasCustomPrompt="1"/>
          </p:nvPr>
        </p:nvSpPr>
        <p:spPr>
          <a:xfrm>
            <a:off x="717234" y="3398527"/>
            <a:ext cx="552450"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Q3 2020</a:t>
            </a:r>
          </a:p>
        </p:txBody>
      </p:sp>
      <p:sp>
        <p:nvSpPr>
          <p:cNvPr id="12" name="Текст 75">
            <a:extLst>
              <a:ext uri="{FF2B5EF4-FFF2-40B4-BE49-F238E27FC236}">
                <a16:creationId xmlns:a16="http://schemas.microsoft.com/office/drawing/2014/main" id="{501A6B07-FF8F-49D7-8ACD-1D4733EA2A0A}"/>
              </a:ext>
            </a:extLst>
          </p:cNvPr>
          <p:cNvSpPr>
            <a:spLocks noGrp="1"/>
          </p:cNvSpPr>
          <p:nvPr>
            <p:ph type="body" sz="quarter" idx="80" hasCustomPrompt="1"/>
          </p:nvPr>
        </p:nvSpPr>
        <p:spPr>
          <a:xfrm>
            <a:off x="798197" y="3629366"/>
            <a:ext cx="1003933" cy="240839"/>
          </a:xfrm>
          <a:prstGeom prst="rect">
            <a:avLst/>
          </a:prstGeom>
        </p:spPr>
        <p:txBody>
          <a:bodyPr anchor="t"/>
          <a:lstStyle>
            <a:lvl1pPr marL="0" indent="0" algn="l">
              <a:lnSpc>
                <a:spcPts val="1200"/>
              </a:lnSpc>
              <a:spcBef>
                <a:spcPts val="0"/>
              </a:spcBef>
              <a:buNone/>
              <a:defRPr sz="700">
                <a:solidFill>
                  <a:schemeClr val="accent5"/>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2019</a:t>
            </a:r>
          </a:p>
        </p:txBody>
      </p:sp>
      <p:sp>
        <p:nvSpPr>
          <p:cNvPr id="13" name="Текст 75">
            <a:extLst>
              <a:ext uri="{FF2B5EF4-FFF2-40B4-BE49-F238E27FC236}">
                <a16:creationId xmlns:a16="http://schemas.microsoft.com/office/drawing/2014/main" id="{66CE49E1-242B-4AFD-8D4F-88686FDD0B65}"/>
              </a:ext>
            </a:extLst>
          </p:cNvPr>
          <p:cNvSpPr>
            <a:spLocks noGrp="1"/>
          </p:cNvSpPr>
          <p:nvPr>
            <p:ph type="body" sz="quarter" idx="81" hasCustomPrompt="1"/>
          </p:nvPr>
        </p:nvSpPr>
        <p:spPr>
          <a:xfrm>
            <a:off x="1249680" y="3398527"/>
            <a:ext cx="552450"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Q4 2020</a:t>
            </a:r>
          </a:p>
        </p:txBody>
      </p:sp>
      <p:sp>
        <p:nvSpPr>
          <p:cNvPr id="16" name="Текст 75">
            <a:extLst>
              <a:ext uri="{FF2B5EF4-FFF2-40B4-BE49-F238E27FC236}">
                <a16:creationId xmlns:a16="http://schemas.microsoft.com/office/drawing/2014/main" id="{CA09ADEB-D818-4E0E-83AC-01BF5BFB3AD0}"/>
              </a:ext>
            </a:extLst>
          </p:cNvPr>
          <p:cNvSpPr>
            <a:spLocks noGrp="1"/>
          </p:cNvSpPr>
          <p:nvPr>
            <p:ph type="body" sz="quarter" idx="82" hasCustomPrompt="1"/>
          </p:nvPr>
        </p:nvSpPr>
        <p:spPr>
          <a:xfrm>
            <a:off x="1815465" y="3398527"/>
            <a:ext cx="552450"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Q1 2021</a:t>
            </a:r>
          </a:p>
        </p:txBody>
      </p:sp>
      <p:sp>
        <p:nvSpPr>
          <p:cNvPr id="17" name="Текст 75">
            <a:extLst>
              <a:ext uri="{FF2B5EF4-FFF2-40B4-BE49-F238E27FC236}">
                <a16:creationId xmlns:a16="http://schemas.microsoft.com/office/drawing/2014/main" id="{0CCC47F2-7CD6-40DA-A330-8183E92EAFAE}"/>
              </a:ext>
            </a:extLst>
          </p:cNvPr>
          <p:cNvSpPr>
            <a:spLocks noGrp="1"/>
          </p:cNvSpPr>
          <p:nvPr>
            <p:ph type="body" sz="quarter" idx="83" hasCustomPrompt="1"/>
          </p:nvPr>
        </p:nvSpPr>
        <p:spPr>
          <a:xfrm>
            <a:off x="2392680" y="3398527"/>
            <a:ext cx="552450"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Q2 2021</a:t>
            </a:r>
          </a:p>
        </p:txBody>
      </p:sp>
      <p:sp>
        <p:nvSpPr>
          <p:cNvPr id="18" name="Текст 75">
            <a:extLst>
              <a:ext uri="{FF2B5EF4-FFF2-40B4-BE49-F238E27FC236}">
                <a16:creationId xmlns:a16="http://schemas.microsoft.com/office/drawing/2014/main" id="{9EE31451-034B-4877-82A2-9B8CFC8D2B25}"/>
              </a:ext>
            </a:extLst>
          </p:cNvPr>
          <p:cNvSpPr>
            <a:spLocks noGrp="1"/>
          </p:cNvSpPr>
          <p:nvPr>
            <p:ph type="body" sz="quarter" idx="84" hasCustomPrompt="1"/>
          </p:nvPr>
        </p:nvSpPr>
        <p:spPr>
          <a:xfrm>
            <a:off x="2964180" y="3398527"/>
            <a:ext cx="552450"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Q3 2021</a:t>
            </a:r>
          </a:p>
        </p:txBody>
      </p:sp>
      <p:sp>
        <p:nvSpPr>
          <p:cNvPr id="21" name="Текст 75">
            <a:extLst>
              <a:ext uri="{FF2B5EF4-FFF2-40B4-BE49-F238E27FC236}">
                <a16:creationId xmlns:a16="http://schemas.microsoft.com/office/drawing/2014/main" id="{698EAB68-B887-47A5-BCD7-05E7CCA2CF6C}"/>
              </a:ext>
            </a:extLst>
          </p:cNvPr>
          <p:cNvSpPr>
            <a:spLocks noGrp="1"/>
          </p:cNvSpPr>
          <p:nvPr>
            <p:ph type="body" sz="quarter" idx="85" hasCustomPrompt="1"/>
          </p:nvPr>
        </p:nvSpPr>
        <p:spPr>
          <a:xfrm>
            <a:off x="1883093" y="3629366"/>
            <a:ext cx="1003933" cy="240839"/>
          </a:xfrm>
          <a:prstGeom prst="rect">
            <a:avLst/>
          </a:prstGeom>
        </p:spPr>
        <p:txBody>
          <a:bodyPr anchor="t"/>
          <a:lstStyle>
            <a:lvl1pPr marL="0" indent="0" algn="l">
              <a:lnSpc>
                <a:spcPts val="1200"/>
              </a:lnSpc>
              <a:spcBef>
                <a:spcPts val="0"/>
              </a:spcBef>
              <a:buNone/>
              <a:defRPr sz="700">
                <a:solidFill>
                  <a:schemeClr val="accent5"/>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2019</a:t>
            </a:r>
          </a:p>
        </p:txBody>
      </p:sp>
      <p:sp>
        <p:nvSpPr>
          <p:cNvPr id="22" name="Текст 75">
            <a:extLst>
              <a:ext uri="{FF2B5EF4-FFF2-40B4-BE49-F238E27FC236}">
                <a16:creationId xmlns:a16="http://schemas.microsoft.com/office/drawing/2014/main" id="{48ED4DF2-B003-49CA-820B-CC8902E3F326}"/>
              </a:ext>
            </a:extLst>
          </p:cNvPr>
          <p:cNvSpPr>
            <a:spLocks noGrp="1"/>
          </p:cNvSpPr>
          <p:nvPr>
            <p:ph type="body" sz="quarter" idx="86" hasCustomPrompt="1"/>
          </p:nvPr>
        </p:nvSpPr>
        <p:spPr>
          <a:xfrm>
            <a:off x="4395789" y="3398527"/>
            <a:ext cx="552450"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Q3 2020</a:t>
            </a:r>
          </a:p>
        </p:txBody>
      </p:sp>
      <p:sp>
        <p:nvSpPr>
          <p:cNvPr id="23" name="Текст 75">
            <a:extLst>
              <a:ext uri="{FF2B5EF4-FFF2-40B4-BE49-F238E27FC236}">
                <a16:creationId xmlns:a16="http://schemas.microsoft.com/office/drawing/2014/main" id="{16D278F0-98F4-4618-A49F-8D97FCFEAF86}"/>
              </a:ext>
            </a:extLst>
          </p:cNvPr>
          <p:cNvSpPr>
            <a:spLocks noGrp="1"/>
          </p:cNvSpPr>
          <p:nvPr>
            <p:ph type="body" sz="quarter" idx="87" hasCustomPrompt="1"/>
          </p:nvPr>
        </p:nvSpPr>
        <p:spPr>
          <a:xfrm>
            <a:off x="4476752" y="3629366"/>
            <a:ext cx="1003933" cy="240839"/>
          </a:xfrm>
          <a:prstGeom prst="rect">
            <a:avLst/>
          </a:prstGeom>
        </p:spPr>
        <p:txBody>
          <a:bodyPr anchor="t"/>
          <a:lstStyle>
            <a:lvl1pPr marL="0" indent="0" algn="l">
              <a:lnSpc>
                <a:spcPts val="1200"/>
              </a:lnSpc>
              <a:spcBef>
                <a:spcPts val="0"/>
              </a:spcBef>
              <a:buNone/>
              <a:defRPr sz="700">
                <a:solidFill>
                  <a:schemeClr val="accent5"/>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2019</a:t>
            </a:r>
          </a:p>
        </p:txBody>
      </p:sp>
      <p:sp>
        <p:nvSpPr>
          <p:cNvPr id="24" name="Текст 75">
            <a:extLst>
              <a:ext uri="{FF2B5EF4-FFF2-40B4-BE49-F238E27FC236}">
                <a16:creationId xmlns:a16="http://schemas.microsoft.com/office/drawing/2014/main" id="{7F1150AC-44AD-434D-BFF8-553D5A323EB9}"/>
              </a:ext>
            </a:extLst>
          </p:cNvPr>
          <p:cNvSpPr>
            <a:spLocks noGrp="1"/>
          </p:cNvSpPr>
          <p:nvPr>
            <p:ph type="body" sz="quarter" idx="88" hasCustomPrompt="1"/>
          </p:nvPr>
        </p:nvSpPr>
        <p:spPr>
          <a:xfrm>
            <a:off x="4961574" y="3398527"/>
            <a:ext cx="552450"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Q4 2020</a:t>
            </a:r>
          </a:p>
        </p:txBody>
      </p:sp>
      <p:sp>
        <p:nvSpPr>
          <p:cNvPr id="25" name="Текст 75">
            <a:extLst>
              <a:ext uri="{FF2B5EF4-FFF2-40B4-BE49-F238E27FC236}">
                <a16:creationId xmlns:a16="http://schemas.microsoft.com/office/drawing/2014/main" id="{235991CE-9B0C-44AB-930E-692C92720C0E}"/>
              </a:ext>
            </a:extLst>
          </p:cNvPr>
          <p:cNvSpPr>
            <a:spLocks noGrp="1"/>
          </p:cNvSpPr>
          <p:nvPr>
            <p:ph type="body" sz="quarter" idx="89" hasCustomPrompt="1"/>
          </p:nvPr>
        </p:nvSpPr>
        <p:spPr>
          <a:xfrm>
            <a:off x="5540217" y="3398527"/>
            <a:ext cx="552450"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Q1 2021</a:t>
            </a:r>
          </a:p>
        </p:txBody>
      </p:sp>
      <p:sp>
        <p:nvSpPr>
          <p:cNvPr id="26" name="Текст 75">
            <a:extLst>
              <a:ext uri="{FF2B5EF4-FFF2-40B4-BE49-F238E27FC236}">
                <a16:creationId xmlns:a16="http://schemas.microsoft.com/office/drawing/2014/main" id="{6FE11E95-094D-459F-BB77-7F83852F0585}"/>
              </a:ext>
            </a:extLst>
          </p:cNvPr>
          <p:cNvSpPr>
            <a:spLocks noGrp="1"/>
          </p:cNvSpPr>
          <p:nvPr>
            <p:ph type="body" sz="quarter" idx="90" hasCustomPrompt="1"/>
          </p:nvPr>
        </p:nvSpPr>
        <p:spPr>
          <a:xfrm>
            <a:off x="6099335" y="3398527"/>
            <a:ext cx="552450"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Q2 2021</a:t>
            </a:r>
          </a:p>
        </p:txBody>
      </p:sp>
      <p:sp>
        <p:nvSpPr>
          <p:cNvPr id="27" name="Текст 75">
            <a:extLst>
              <a:ext uri="{FF2B5EF4-FFF2-40B4-BE49-F238E27FC236}">
                <a16:creationId xmlns:a16="http://schemas.microsoft.com/office/drawing/2014/main" id="{2A680385-AB2E-4E9A-8E7F-38294F231812}"/>
              </a:ext>
            </a:extLst>
          </p:cNvPr>
          <p:cNvSpPr>
            <a:spLocks noGrp="1"/>
          </p:cNvSpPr>
          <p:nvPr>
            <p:ph type="body" sz="quarter" idx="91" hasCustomPrompt="1"/>
          </p:nvPr>
        </p:nvSpPr>
        <p:spPr>
          <a:xfrm>
            <a:off x="6679878" y="3398527"/>
            <a:ext cx="552450"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Q3 2021</a:t>
            </a:r>
          </a:p>
        </p:txBody>
      </p:sp>
      <p:sp>
        <p:nvSpPr>
          <p:cNvPr id="28" name="Текст 75">
            <a:extLst>
              <a:ext uri="{FF2B5EF4-FFF2-40B4-BE49-F238E27FC236}">
                <a16:creationId xmlns:a16="http://schemas.microsoft.com/office/drawing/2014/main" id="{0DDFCEA4-AA39-4C8B-8691-A1FBF774F122}"/>
              </a:ext>
            </a:extLst>
          </p:cNvPr>
          <p:cNvSpPr>
            <a:spLocks noGrp="1"/>
          </p:cNvSpPr>
          <p:nvPr>
            <p:ph type="body" sz="quarter" idx="92" hasCustomPrompt="1"/>
          </p:nvPr>
        </p:nvSpPr>
        <p:spPr>
          <a:xfrm>
            <a:off x="5740718" y="3629366"/>
            <a:ext cx="911068" cy="240839"/>
          </a:xfrm>
          <a:prstGeom prst="rect">
            <a:avLst/>
          </a:prstGeom>
        </p:spPr>
        <p:txBody>
          <a:bodyPr anchor="t"/>
          <a:lstStyle>
            <a:lvl1pPr marL="0" indent="0" algn="l">
              <a:lnSpc>
                <a:spcPts val="1200"/>
              </a:lnSpc>
              <a:spcBef>
                <a:spcPts val="0"/>
              </a:spcBef>
              <a:buNone/>
              <a:defRPr sz="700">
                <a:solidFill>
                  <a:schemeClr val="accent5"/>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2019</a:t>
            </a:r>
          </a:p>
        </p:txBody>
      </p:sp>
      <p:sp>
        <p:nvSpPr>
          <p:cNvPr id="29" name="Текст 75">
            <a:extLst>
              <a:ext uri="{FF2B5EF4-FFF2-40B4-BE49-F238E27FC236}">
                <a16:creationId xmlns:a16="http://schemas.microsoft.com/office/drawing/2014/main" id="{AF6D63ED-34C8-4FED-AD6C-F8EB673EB54A}"/>
              </a:ext>
            </a:extLst>
          </p:cNvPr>
          <p:cNvSpPr>
            <a:spLocks noGrp="1"/>
          </p:cNvSpPr>
          <p:nvPr>
            <p:ph type="body" sz="quarter" idx="93" hasCustomPrompt="1"/>
          </p:nvPr>
        </p:nvSpPr>
        <p:spPr>
          <a:xfrm>
            <a:off x="7248991" y="3398527"/>
            <a:ext cx="552450"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Q3 2021</a:t>
            </a:r>
          </a:p>
        </p:txBody>
      </p:sp>
      <p:sp>
        <p:nvSpPr>
          <p:cNvPr id="30" name="Текст 75">
            <a:extLst>
              <a:ext uri="{FF2B5EF4-FFF2-40B4-BE49-F238E27FC236}">
                <a16:creationId xmlns:a16="http://schemas.microsoft.com/office/drawing/2014/main" id="{BD4996F0-352F-4EBA-8BFC-D17F9A8E9428}"/>
              </a:ext>
            </a:extLst>
          </p:cNvPr>
          <p:cNvSpPr>
            <a:spLocks noGrp="1"/>
          </p:cNvSpPr>
          <p:nvPr>
            <p:ph type="body" sz="quarter" idx="94" hasCustomPrompt="1"/>
          </p:nvPr>
        </p:nvSpPr>
        <p:spPr>
          <a:xfrm>
            <a:off x="6679878" y="3629366"/>
            <a:ext cx="552450" cy="240839"/>
          </a:xfrm>
          <a:prstGeom prst="rect">
            <a:avLst/>
          </a:prstGeom>
        </p:spPr>
        <p:txBody>
          <a:bodyPr anchor="t"/>
          <a:lstStyle>
            <a:lvl1pPr marL="0" indent="0" algn="ctr">
              <a:lnSpc>
                <a:spcPts val="1200"/>
              </a:lnSpc>
              <a:spcBef>
                <a:spcPts val="0"/>
              </a:spcBef>
              <a:buNone/>
              <a:defRPr sz="700">
                <a:solidFill>
                  <a:schemeClr val="accent5"/>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2019</a:t>
            </a:r>
          </a:p>
        </p:txBody>
      </p:sp>
      <p:sp>
        <p:nvSpPr>
          <p:cNvPr id="31" name="Текст 75">
            <a:extLst>
              <a:ext uri="{FF2B5EF4-FFF2-40B4-BE49-F238E27FC236}">
                <a16:creationId xmlns:a16="http://schemas.microsoft.com/office/drawing/2014/main" id="{A71084F6-7FDF-4551-BA92-DDEF8AE13642}"/>
              </a:ext>
            </a:extLst>
          </p:cNvPr>
          <p:cNvSpPr>
            <a:spLocks noGrp="1"/>
          </p:cNvSpPr>
          <p:nvPr>
            <p:ph type="body" sz="quarter" idx="95" hasCustomPrompt="1"/>
          </p:nvPr>
        </p:nvSpPr>
        <p:spPr>
          <a:xfrm>
            <a:off x="7248992" y="3629366"/>
            <a:ext cx="552450" cy="240839"/>
          </a:xfrm>
          <a:prstGeom prst="rect">
            <a:avLst/>
          </a:prstGeom>
        </p:spPr>
        <p:txBody>
          <a:bodyPr anchor="t"/>
          <a:lstStyle>
            <a:lvl1pPr marL="0" indent="0" algn="ctr">
              <a:lnSpc>
                <a:spcPts val="1200"/>
              </a:lnSpc>
              <a:spcBef>
                <a:spcPts val="0"/>
              </a:spcBef>
              <a:buNone/>
              <a:defRPr sz="700">
                <a:solidFill>
                  <a:schemeClr val="accent5"/>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2019</a:t>
            </a:r>
          </a:p>
        </p:txBody>
      </p:sp>
      <p:sp>
        <p:nvSpPr>
          <p:cNvPr id="32" name="Текст 75">
            <a:extLst>
              <a:ext uri="{FF2B5EF4-FFF2-40B4-BE49-F238E27FC236}">
                <a16:creationId xmlns:a16="http://schemas.microsoft.com/office/drawing/2014/main" id="{94A3A76A-1D48-4E45-B96A-DAFC2455336E}"/>
              </a:ext>
            </a:extLst>
          </p:cNvPr>
          <p:cNvSpPr>
            <a:spLocks noGrp="1"/>
          </p:cNvSpPr>
          <p:nvPr>
            <p:ph type="body" sz="quarter" idx="96" hasCustomPrompt="1"/>
          </p:nvPr>
        </p:nvSpPr>
        <p:spPr>
          <a:xfrm>
            <a:off x="8404671" y="3398527"/>
            <a:ext cx="552450"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Q3 2020</a:t>
            </a:r>
          </a:p>
        </p:txBody>
      </p:sp>
      <p:sp>
        <p:nvSpPr>
          <p:cNvPr id="33" name="Текст 75">
            <a:extLst>
              <a:ext uri="{FF2B5EF4-FFF2-40B4-BE49-F238E27FC236}">
                <a16:creationId xmlns:a16="http://schemas.microsoft.com/office/drawing/2014/main" id="{BA1CDC35-6193-4BE6-ACC6-78C2491AF018}"/>
              </a:ext>
            </a:extLst>
          </p:cNvPr>
          <p:cNvSpPr>
            <a:spLocks noGrp="1"/>
          </p:cNvSpPr>
          <p:nvPr>
            <p:ph type="body" sz="quarter" idx="97" hasCustomPrompt="1"/>
          </p:nvPr>
        </p:nvSpPr>
        <p:spPr>
          <a:xfrm>
            <a:off x="8521065" y="3629366"/>
            <a:ext cx="1232596" cy="240839"/>
          </a:xfrm>
          <a:prstGeom prst="rect">
            <a:avLst/>
          </a:prstGeom>
        </p:spPr>
        <p:txBody>
          <a:bodyPr anchor="t"/>
          <a:lstStyle>
            <a:lvl1pPr marL="0" indent="0" algn="l">
              <a:lnSpc>
                <a:spcPts val="1200"/>
              </a:lnSpc>
              <a:spcBef>
                <a:spcPts val="0"/>
              </a:spcBef>
              <a:buNone/>
              <a:defRPr sz="700">
                <a:solidFill>
                  <a:schemeClr val="accent5"/>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2019</a:t>
            </a:r>
          </a:p>
        </p:txBody>
      </p:sp>
      <p:sp>
        <p:nvSpPr>
          <p:cNvPr id="34" name="Текст 75">
            <a:extLst>
              <a:ext uri="{FF2B5EF4-FFF2-40B4-BE49-F238E27FC236}">
                <a16:creationId xmlns:a16="http://schemas.microsoft.com/office/drawing/2014/main" id="{FC5891AD-34F5-4BF1-BF23-4A1648BCCB3D}"/>
              </a:ext>
            </a:extLst>
          </p:cNvPr>
          <p:cNvSpPr>
            <a:spLocks noGrp="1"/>
          </p:cNvSpPr>
          <p:nvPr>
            <p:ph type="body" sz="quarter" idx="98" hasCustomPrompt="1"/>
          </p:nvPr>
        </p:nvSpPr>
        <p:spPr>
          <a:xfrm>
            <a:off x="8970456" y="3398527"/>
            <a:ext cx="552450"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Q4 2020</a:t>
            </a:r>
          </a:p>
        </p:txBody>
      </p:sp>
      <p:sp>
        <p:nvSpPr>
          <p:cNvPr id="35" name="Текст 75">
            <a:extLst>
              <a:ext uri="{FF2B5EF4-FFF2-40B4-BE49-F238E27FC236}">
                <a16:creationId xmlns:a16="http://schemas.microsoft.com/office/drawing/2014/main" id="{BA8A2F01-41F3-4747-943A-AACB86D1346A}"/>
              </a:ext>
            </a:extLst>
          </p:cNvPr>
          <p:cNvSpPr>
            <a:spLocks noGrp="1"/>
          </p:cNvSpPr>
          <p:nvPr>
            <p:ph type="body" sz="quarter" idx="99" hasCustomPrompt="1"/>
          </p:nvPr>
        </p:nvSpPr>
        <p:spPr>
          <a:xfrm>
            <a:off x="9549099" y="3398527"/>
            <a:ext cx="552450"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Q1 2021</a:t>
            </a:r>
          </a:p>
        </p:txBody>
      </p:sp>
      <p:sp>
        <p:nvSpPr>
          <p:cNvPr id="36" name="Текст 75">
            <a:extLst>
              <a:ext uri="{FF2B5EF4-FFF2-40B4-BE49-F238E27FC236}">
                <a16:creationId xmlns:a16="http://schemas.microsoft.com/office/drawing/2014/main" id="{23460019-E1C2-428B-AEE5-317B1FCF9AD5}"/>
              </a:ext>
            </a:extLst>
          </p:cNvPr>
          <p:cNvSpPr>
            <a:spLocks noGrp="1"/>
          </p:cNvSpPr>
          <p:nvPr>
            <p:ph type="body" sz="quarter" idx="100" hasCustomPrompt="1"/>
          </p:nvPr>
        </p:nvSpPr>
        <p:spPr>
          <a:xfrm>
            <a:off x="10108217" y="3398527"/>
            <a:ext cx="552450"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Q2 2021</a:t>
            </a:r>
          </a:p>
        </p:txBody>
      </p:sp>
      <p:sp>
        <p:nvSpPr>
          <p:cNvPr id="37" name="Текст 75">
            <a:extLst>
              <a:ext uri="{FF2B5EF4-FFF2-40B4-BE49-F238E27FC236}">
                <a16:creationId xmlns:a16="http://schemas.microsoft.com/office/drawing/2014/main" id="{32A79D3D-E323-4DC8-8B06-E75C5904B9D2}"/>
              </a:ext>
            </a:extLst>
          </p:cNvPr>
          <p:cNvSpPr>
            <a:spLocks noGrp="1"/>
          </p:cNvSpPr>
          <p:nvPr>
            <p:ph type="body" sz="quarter" idx="101" hasCustomPrompt="1"/>
          </p:nvPr>
        </p:nvSpPr>
        <p:spPr>
          <a:xfrm>
            <a:off x="10688760" y="3398527"/>
            <a:ext cx="552450"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Q3 2021</a:t>
            </a:r>
          </a:p>
        </p:txBody>
      </p:sp>
      <p:sp>
        <p:nvSpPr>
          <p:cNvPr id="38" name="Текст 75">
            <a:extLst>
              <a:ext uri="{FF2B5EF4-FFF2-40B4-BE49-F238E27FC236}">
                <a16:creationId xmlns:a16="http://schemas.microsoft.com/office/drawing/2014/main" id="{4ECA613E-3CB6-4F40-B5C2-47BA0292D2F7}"/>
              </a:ext>
            </a:extLst>
          </p:cNvPr>
          <p:cNvSpPr>
            <a:spLocks noGrp="1"/>
          </p:cNvSpPr>
          <p:nvPr>
            <p:ph type="body" sz="quarter" idx="102" hasCustomPrompt="1"/>
          </p:nvPr>
        </p:nvSpPr>
        <p:spPr>
          <a:xfrm>
            <a:off x="9781754" y="3629366"/>
            <a:ext cx="878914" cy="240839"/>
          </a:xfrm>
          <a:prstGeom prst="rect">
            <a:avLst/>
          </a:prstGeom>
        </p:spPr>
        <p:txBody>
          <a:bodyPr anchor="t"/>
          <a:lstStyle>
            <a:lvl1pPr marL="0" indent="0" algn="l">
              <a:lnSpc>
                <a:spcPts val="1200"/>
              </a:lnSpc>
              <a:spcBef>
                <a:spcPts val="0"/>
              </a:spcBef>
              <a:buNone/>
              <a:defRPr sz="700">
                <a:solidFill>
                  <a:schemeClr val="accent5"/>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2019</a:t>
            </a:r>
          </a:p>
        </p:txBody>
      </p:sp>
      <p:sp>
        <p:nvSpPr>
          <p:cNvPr id="39" name="Текст 75">
            <a:extLst>
              <a:ext uri="{FF2B5EF4-FFF2-40B4-BE49-F238E27FC236}">
                <a16:creationId xmlns:a16="http://schemas.microsoft.com/office/drawing/2014/main" id="{9BF31FB8-5DF5-477A-BDB7-4BB74EEF57B8}"/>
              </a:ext>
            </a:extLst>
          </p:cNvPr>
          <p:cNvSpPr>
            <a:spLocks noGrp="1"/>
          </p:cNvSpPr>
          <p:nvPr>
            <p:ph type="body" sz="quarter" idx="103" hasCustomPrompt="1"/>
          </p:nvPr>
        </p:nvSpPr>
        <p:spPr>
          <a:xfrm>
            <a:off x="11257873" y="3398527"/>
            <a:ext cx="552450"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Q3 2021</a:t>
            </a:r>
          </a:p>
        </p:txBody>
      </p:sp>
      <p:sp>
        <p:nvSpPr>
          <p:cNvPr id="40" name="Текст 75">
            <a:extLst>
              <a:ext uri="{FF2B5EF4-FFF2-40B4-BE49-F238E27FC236}">
                <a16:creationId xmlns:a16="http://schemas.microsoft.com/office/drawing/2014/main" id="{0DB3621D-093C-4FE5-8220-3B07ADFEC089}"/>
              </a:ext>
            </a:extLst>
          </p:cNvPr>
          <p:cNvSpPr>
            <a:spLocks noGrp="1"/>
          </p:cNvSpPr>
          <p:nvPr>
            <p:ph type="body" sz="quarter" idx="104" hasCustomPrompt="1"/>
          </p:nvPr>
        </p:nvSpPr>
        <p:spPr>
          <a:xfrm>
            <a:off x="10688760" y="3629366"/>
            <a:ext cx="552450" cy="240839"/>
          </a:xfrm>
          <a:prstGeom prst="rect">
            <a:avLst/>
          </a:prstGeom>
        </p:spPr>
        <p:txBody>
          <a:bodyPr anchor="t"/>
          <a:lstStyle>
            <a:lvl1pPr marL="0" indent="0" algn="ctr">
              <a:lnSpc>
                <a:spcPts val="1200"/>
              </a:lnSpc>
              <a:spcBef>
                <a:spcPts val="0"/>
              </a:spcBef>
              <a:buNone/>
              <a:defRPr sz="700">
                <a:solidFill>
                  <a:schemeClr val="accent5"/>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2019</a:t>
            </a:r>
          </a:p>
        </p:txBody>
      </p:sp>
      <p:sp>
        <p:nvSpPr>
          <p:cNvPr id="41" name="Текст 75">
            <a:extLst>
              <a:ext uri="{FF2B5EF4-FFF2-40B4-BE49-F238E27FC236}">
                <a16:creationId xmlns:a16="http://schemas.microsoft.com/office/drawing/2014/main" id="{4C001D64-9FC7-4734-9014-92C834CE5C78}"/>
              </a:ext>
            </a:extLst>
          </p:cNvPr>
          <p:cNvSpPr>
            <a:spLocks noGrp="1"/>
          </p:cNvSpPr>
          <p:nvPr>
            <p:ph type="body" sz="quarter" idx="105" hasCustomPrompt="1"/>
          </p:nvPr>
        </p:nvSpPr>
        <p:spPr>
          <a:xfrm>
            <a:off x="11257874" y="3629366"/>
            <a:ext cx="552450" cy="240839"/>
          </a:xfrm>
          <a:prstGeom prst="rect">
            <a:avLst/>
          </a:prstGeom>
        </p:spPr>
        <p:txBody>
          <a:bodyPr anchor="t"/>
          <a:lstStyle>
            <a:lvl1pPr marL="0" indent="0" algn="ctr">
              <a:lnSpc>
                <a:spcPts val="1200"/>
              </a:lnSpc>
              <a:spcBef>
                <a:spcPts val="0"/>
              </a:spcBef>
              <a:buNone/>
              <a:defRPr sz="700">
                <a:solidFill>
                  <a:schemeClr val="accent5"/>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2019</a:t>
            </a:r>
          </a:p>
        </p:txBody>
      </p:sp>
      <p:sp>
        <p:nvSpPr>
          <p:cNvPr id="42" name="Текст 75">
            <a:extLst>
              <a:ext uri="{FF2B5EF4-FFF2-40B4-BE49-F238E27FC236}">
                <a16:creationId xmlns:a16="http://schemas.microsoft.com/office/drawing/2014/main" id="{D7BA7C36-E2C1-4C21-A234-D3E04AFC6892}"/>
              </a:ext>
            </a:extLst>
          </p:cNvPr>
          <p:cNvSpPr>
            <a:spLocks noGrp="1"/>
          </p:cNvSpPr>
          <p:nvPr>
            <p:ph type="body" sz="quarter" idx="106" hasCustomPrompt="1"/>
          </p:nvPr>
        </p:nvSpPr>
        <p:spPr>
          <a:xfrm>
            <a:off x="717234" y="5892941"/>
            <a:ext cx="552450"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Q3 2020</a:t>
            </a:r>
          </a:p>
        </p:txBody>
      </p:sp>
      <p:sp>
        <p:nvSpPr>
          <p:cNvPr id="44" name="Текст 75">
            <a:extLst>
              <a:ext uri="{FF2B5EF4-FFF2-40B4-BE49-F238E27FC236}">
                <a16:creationId xmlns:a16="http://schemas.microsoft.com/office/drawing/2014/main" id="{E77775B4-909C-4C32-B29A-CE33DF0D767F}"/>
              </a:ext>
            </a:extLst>
          </p:cNvPr>
          <p:cNvSpPr>
            <a:spLocks noGrp="1"/>
          </p:cNvSpPr>
          <p:nvPr>
            <p:ph type="body" sz="quarter" idx="108" hasCustomPrompt="1"/>
          </p:nvPr>
        </p:nvSpPr>
        <p:spPr>
          <a:xfrm>
            <a:off x="1249680" y="5892941"/>
            <a:ext cx="552450"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Q4 2020</a:t>
            </a:r>
          </a:p>
        </p:txBody>
      </p:sp>
      <p:sp>
        <p:nvSpPr>
          <p:cNvPr id="45" name="Текст 75">
            <a:extLst>
              <a:ext uri="{FF2B5EF4-FFF2-40B4-BE49-F238E27FC236}">
                <a16:creationId xmlns:a16="http://schemas.microsoft.com/office/drawing/2014/main" id="{2823D2EA-E330-4966-B54E-4E6B99C7ACC9}"/>
              </a:ext>
            </a:extLst>
          </p:cNvPr>
          <p:cNvSpPr>
            <a:spLocks noGrp="1"/>
          </p:cNvSpPr>
          <p:nvPr>
            <p:ph type="body" sz="quarter" idx="109" hasCustomPrompt="1"/>
          </p:nvPr>
        </p:nvSpPr>
        <p:spPr>
          <a:xfrm>
            <a:off x="1815465" y="5892941"/>
            <a:ext cx="552450"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Q1 2021</a:t>
            </a:r>
          </a:p>
        </p:txBody>
      </p:sp>
      <p:sp>
        <p:nvSpPr>
          <p:cNvPr id="46" name="Текст 75">
            <a:extLst>
              <a:ext uri="{FF2B5EF4-FFF2-40B4-BE49-F238E27FC236}">
                <a16:creationId xmlns:a16="http://schemas.microsoft.com/office/drawing/2014/main" id="{D38C8E0F-CA8F-49B7-B95D-24029747C805}"/>
              </a:ext>
            </a:extLst>
          </p:cNvPr>
          <p:cNvSpPr>
            <a:spLocks noGrp="1"/>
          </p:cNvSpPr>
          <p:nvPr>
            <p:ph type="body" sz="quarter" idx="110" hasCustomPrompt="1"/>
          </p:nvPr>
        </p:nvSpPr>
        <p:spPr>
          <a:xfrm>
            <a:off x="2392680" y="5892941"/>
            <a:ext cx="552450"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Q2 2021</a:t>
            </a:r>
          </a:p>
        </p:txBody>
      </p:sp>
      <p:sp>
        <p:nvSpPr>
          <p:cNvPr id="47" name="Текст 75">
            <a:extLst>
              <a:ext uri="{FF2B5EF4-FFF2-40B4-BE49-F238E27FC236}">
                <a16:creationId xmlns:a16="http://schemas.microsoft.com/office/drawing/2014/main" id="{5B79AE0F-9BAB-40F1-9419-545BF7114A8F}"/>
              </a:ext>
            </a:extLst>
          </p:cNvPr>
          <p:cNvSpPr>
            <a:spLocks noGrp="1"/>
          </p:cNvSpPr>
          <p:nvPr>
            <p:ph type="body" sz="quarter" idx="111" hasCustomPrompt="1"/>
          </p:nvPr>
        </p:nvSpPr>
        <p:spPr>
          <a:xfrm>
            <a:off x="2964180" y="5892941"/>
            <a:ext cx="552450"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Q3 2021</a:t>
            </a:r>
          </a:p>
        </p:txBody>
      </p:sp>
      <p:sp>
        <p:nvSpPr>
          <p:cNvPr id="49" name="Текст 75">
            <a:extLst>
              <a:ext uri="{FF2B5EF4-FFF2-40B4-BE49-F238E27FC236}">
                <a16:creationId xmlns:a16="http://schemas.microsoft.com/office/drawing/2014/main" id="{DCAD419A-9ABF-4DEC-B466-99EBEC0A4447}"/>
              </a:ext>
            </a:extLst>
          </p:cNvPr>
          <p:cNvSpPr>
            <a:spLocks noGrp="1"/>
          </p:cNvSpPr>
          <p:nvPr>
            <p:ph type="body" sz="quarter" idx="113" hasCustomPrompt="1"/>
          </p:nvPr>
        </p:nvSpPr>
        <p:spPr>
          <a:xfrm>
            <a:off x="4395789" y="5892941"/>
            <a:ext cx="552450"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Q3 2020</a:t>
            </a:r>
          </a:p>
        </p:txBody>
      </p:sp>
      <p:sp>
        <p:nvSpPr>
          <p:cNvPr id="50" name="Текст 75">
            <a:extLst>
              <a:ext uri="{FF2B5EF4-FFF2-40B4-BE49-F238E27FC236}">
                <a16:creationId xmlns:a16="http://schemas.microsoft.com/office/drawing/2014/main" id="{6B2368C2-BC61-4A14-AD1D-D65E664933FC}"/>
              </a:ext>
            </a:extLst>
          </p:cNvPr>
          <p:cNvSpPr>
            <a:spLocks noGrp="1"/>
          </p:cNvSpPr>
          <p:nvPr>
            <p:ph type="body" sz="quarter" idx="114" hasCustomPrompt="1"/>
          </p:nvPr>
        </p:nvSpPr>
        <p:spPr>
          <a:xfrm>
            <a:off x="4501517" y="6110445"/>
            <a:ext cx="1003933" cy="240839"/>
          </a:xfrm>
          <a:prstGeom prst="rect">
            <a:avLst/>
          </a:prstGeom>
        </p:spPr>
        <p:txBody>
          <a:bodyPr anchor="t"/>
          <a:lstStyle>
            <a:lvl1pPr marL="0" indent="0" algn="l">
              <a:lnSpc>
                <a:spcPts val="1200"/>
              </a:lnSpc>
              <a:spcBef>
                <a:spcPts val="0"/>
              </a:spcBef>
              <a:buNone/>
              <a:defRPr sz="700">
                <a:solidFill>
                  <a:schemeClr val="accent5"/>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2019</a:t>
            </a:r>
          </a:p>
        </p:txBody>
      </p:sp>
      <p:sp>
        <p:nvSpPr>
          <p:cNvPr id="51" name="Текст 75">
            <a:extLst>
              <a:ext uri="{FF2B5EF4-FFF2-40B4-BE49-F238E27FC236}">
                <a16:creationId xmlns:a16="http://schemas.microsoft.com/office/drawing/2014/main" id="{01BBB1B0-F4E2-46C7-BE2D-C88E3563D692}"/>
              </a:ext>
            </a:extLst>
          </p:cNvPr>
          <p:cNvSpPr>
            <a:spLocks noGrp="1"/>
          </p:cNvSpPr>
          <p:nvPr>
            <p:ph type="body" sz="quarter" idx="115" hasCustomPrompt="1"/>
          </p:nvPr>
        </p:nvSpPr>
        <p:spPr>
          <a:xfrm>
            <a:off x="4961574" y="5892941"/>
            <a:ext cx="552450"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Q4 2020</a:t>
            </a:r>
          </a:p>
        </p:txBody>
      </p:sp>
      <p:sp>
        <p:nvSpPr>
          <p:cNvPr id="52" name="Текст 75">
            <a:extLst>
              <a:ext uri="{FF2B5EF4-FFF2-40B4-BE49-F238E27FC236}">
                <a16:creationId xmlns:a16="http://schemas.microsoft.com/office/drawing/2014/main" id="{B5338D32-12FF-4E28-8EA9-1DD312DE8BE5}"/>
              </a:ext>
            </a:extLst>
          </p:cNvPr>
          <p:cNvSpPr>
            <a:spLocks noGrp="1"/>
          </p:cNvSpPr>
          <p:nvPr>
            <p:ph type="body" sz="quarter" idx="116" hasCustomPrompt="1"/>
          </p:nvPr>
        </p:nvSpPr>
        <p:spPr>
          <a:xfrm>
            <a:off x="5540217" y="5892941"/>
            <a:ext cx="552450"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Q1 2021</a:t>
            </a:r>
          </a:p>
        </p:txBody>
      </p:sp>
      <p:sp>
        <p:nvSpPr>
          <p:cNvPr id="53" name="Текст 75">
            <a:extLst>
              <a:ext uri="{FF2B5EF4-FFF2-40B4-BE49-F238E27FC236}">
                <a16:creationId xmlns:a16="http://schemas.microsoft.com/office/drawing/2014/main" id="{52AF5191-3976-4CC0-B543-BDBC3F34A530}"/>
              </a:ext>
            </a:extLst>
          </p:cNvPr>
          <p:cNvSpPr>
            <a:spLocks noGrp="1"/>
          </p:cNvSpPr>
          <p:nvPr>
            <p:ph type="body" sz="quarter" idx="117" hasCustomPrompt="1"/>
          </p:nvPr>
        </p:nvSpPr>
        <p:spPr>
          <a:xfrm>
            <a:off x="6099335" y="5892941"/>
            <a:ext cx="552450"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Q2 2021</a:t>
            </a:r>
          </a:p>
        </p:txBody>
      </p:sp>
      <p:sp>
        <p:nvSpPr>
          <p:cNvPr id="54" name="Текст 75">
            <a:extLst>
              <a:ext uri="{FF2B5EF4-FFF2-40B4-BE49-F238E27FC236}">
                <a16:creationId xmlns:a16="http://schemas.microsoft.com/office/drawing/2014/main" id="{BF782DAE-4AF9-4859-B662-F67D866FF2A6}"/>
              </a:ext>
            </a:extLst>
          </p:cNvPr>
          <p:cNvSpPr>
            <a:spLocks noGrp="1"/>
          </p:cNvSpPr>
          <p:nvPr>
            <p:ph type="body" sz="quarter" idx="118" hasCustomPrompt="1"/>
          </p:nvPr>
        </p:nvSpPr>
        <p:spPr>
          <a:xfrm>
            <a:off x="6679878" y="5892941"/>
            <a:ext cx="552450"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Q3 2021</a:t>
            </a:r>
          </a:p>
        </p:txBody>
      </p:sp>
      <p:sp>
        <p:nvSpPr>
          <p:cNvPr id="55" name="Текст 75">
            <a:extLst>
              <a:ext uri="{FF2B5EF4-FFF2-40B4-BE49-F238E27FC236}">
                <a16:creationId xmlns:a16="http://schemas.microsoft.com/office/drawing/2014/main" id="{B4089989-0EBD-495B-A71D-0B12CBCE5013}"/>
              </a:ext>
            </a:extLst>
          </p:cNvPr>
          <p:cNvSpPr>
            <a:spLocks noGrp="1"/>
          </p:cNvSpPr>
          <p:nvPr>
            <p:ph type="body" sz="quarter" idx="119" hasCustomPrompt="1"/>
          </p:nvPr>
        </p:nvSpPr>
        <p:spPr>
          <a:xfrm>
            <a:off x="5727383" y="6110445"/>
            <a:ext cx="911068" cy="240839"/>
          </a:xfrm>
          <a:prstGeom prst="rect">
            <a:avLst/>
          </a:prstGeom>
        </p:spPr>
        <p:txBody>
          <a:bodyPr anchor="t"/>
          <a:lstStyle>
            <a:lvl1pPr marL="0" indent="0" algn="l">
              <a:lnSpc>
                <a:spcPts val="1200"/>
              </a:lnSpc>
              <a:spcBef>
                <a:spcPts val="0"/>
              </a:spcBef>
              <a:buNone/>
              <a:defRPr sz="700">
                <a:solidFill>
                  <a:schemeClr val="accent5"/>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2019</a:t>
            </a:r>
          </a:p>
        </p:txBody>
      </p:sp>
      <p:sp>
        <p:nvSpPr>
          <p:cNvPr id="56" name="Текст 75">
            <a:extLst>
              <a:ext uri="{FF2B5EF4-FFF2-40B4-BE49-F238E27FC236}">
                <a16:creationId xmlns:a16="http://schemas.microsoft.com/office/drawing/2014/main" id="{D2459902-09D0-456E-B404-843C848D40E7}"/>
              </a:ext>
            </a:extLst>
          </p:cNvPr>
          <p:cNvSpPr>
            <a:spLocks noGrp="1"/>
          </p:cNvSpPr>
          <p:nvPr>
            <p:ph type="body" sz="quarter" idx="120" hasCustomPrompt="1"/>
          </p:nvPr>
        </p:nvSpPr>
        <p:spPr>
          <a:xfrm>
            <a:off x="7248991" y="5892941"/>
            <a:ext cx="552450"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Q3 2021</a:t>
            </a:r>
          </a:p>
        </p:txBody>
      </p:sp>
      <p:sp>
        <p:nvSpPr>
          <p:cNvPr id="57" name="Текст 75">
            <a:extLst>
              <a:ext uri="{FF2B5EF4-FFF2-40B4-BE49-F238E27FC236}">
                <a16:creationId xmlns:a16="http://schemas.microsoft.com/office/drawing/2014/main" id="{D4FB287A-83F0-4A24-9E54-88E06AB115FB}"/>
              </a:ext>
            </a:extLst>
          </p:cNvPr>
          <p:cNvSpPr>
            <a:spLocks noGrp="1"/>
          </p:cNvSpPr>
          <p:nvPr>
            <p:ph type="body" sz="quarter" idx="121" hasCustomPrompt="1"/>
          </p:nvPr>
        </p:nvSpPr>
        <p:spPr>
          <a:xfrm>
            <a:off x="6679878" y="6123780"/>
            <a:ext cx="552450" cy="240839"/>
          </a:xfrm>
          <a:prstGeom prst="rect">
            <a:avLst/>
          </a:prstGeom>
        </p:spPr>
        <p:txBody>
          <a:bodyPr anchor="t"/>
          <a:lstStyle>
            <a:lvl1pPr marL="0" indent="0" algn="ctr">
              <a:lnSpc>
                <a:spcPts val="1200"/>
              </a:lnSpc>
              <a:spcBef>
                <a:spcPts val="0"/>
              </a:spcBef>
              <a:buNone/>
              <a:defRPr sz="700">
                <a:solidFill>
                  <a:schemeClr val="accent5"/>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2019</a:t>
            </a:r>
          </a:p>
        </p:txBody>
      </p:sp>
      <p:sp>
        <p:nvSpPr>
          <p:cNvPr id="58" name="Текст 75">
            <a:extLst>
              <a:ext uri="{FF2B5EF4-FFF2-40B4-BE49-F238E27FC236}">
                <a16:creationId xmlns:a16="http://schemas.microsoft.com/office/drawing/2014/main" id="{B3C63CA1-B859-4535-9814-01F02B1BD0CD}"/>
              </a:ext>
            </a:extLst>
          </p:cNvPr>
          <p:cNvSpPr>
            <a:spLocks noGrp="1"/>
          </p:cNvSpPr>
          <p:nvPr>
            <p:ph type="body" sz="quarter" idx="122" hasCustomPrompt="1"/>
          </p:nvPr>
        </p:nvSpPr>
        <p:spPr>
          <a:xfrm>
            <a:off x="7248992" y="6123780"/>
            <a:ext cx="552450" cy="240839"/>
          </a:xfrm>
          <a:prstGeom prst="rect">
            <a:avLst/>
          </a:prstGeom>
        </p:spPr>
        <p:txBody>
          <a:bodyPr anchor="t"/>
          <a:lstStyle>
            <a:lvl1pPr marL="0" indent="0" algn="ctr">
              <a:lnSpc>
                <a:spcPts val="1200"/>
              </a:lnSpc>
              <a:spcBef>
                <a:spcPts val="0"/>
              </a:spcBef>
              <a:buNone/>
              <a:defRPr sz="700">
                <a:solidFill>
                  <a:schemeClr val="accent5"/>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2019</a:t>
            </a:r>
          </a:p>
        </p:txBody>
      </p:sp>
      <p:sp>
        <p:nvSpPr>
          <p:cNvPr id="59" name="Текст 75">
            <a:extLst>
              <a:ext uri="{FF2B5EF4-FFF2-40B4-BE49-F238E27FC236}">
                <a16:creationId xmlns:a16="http://schemas.microsoft.com/office/drawing/2014/main" id="{313747CB-E50D-43DA-87D8-A1171BD85A18}"/>
              </a:ext>
            </a:extLst>
          </p:cNvPr>
          <p:cNvSpPr>
            <a:spLocks noGrp="1"/>
          </p:cNvSpPr>
          <p:nvPr>
            <p:ph type="body" sz="quarter" idx="123" hasCustomPrompt="1"/>
          </p:nvPr>
        </p:nvSpPr>
        <p:spPr>
          <a:xfrm>
            <a:off x="8404671" y="5892941"/>
            <a:ext cx="552450"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Q3 2020</a:t>
            </a:r>
          </a:p>
        </p:txBody>
      </p:sp>
      <p:sp>
        <p:nvSpPr>
          <p:cNvPr id="60" name="Текст 75">
            <a:extLst>
              <a:ext uri="{FF2B5EF4-FFF2-40B4-BE49-F238E27FC236}">
                <a16:creationId xmlns:a16="http://schemas.microsoft.com/office/drawing/2014/main" id="{1E274554-6BE0-49A7-8B23-795907380A63}"/>
              </a:ext>
            </a:extLst>
          </p:cNvPr>
          <p:cNvSpPr>
            <a:spLocks noGrp="1"/>
          </p:cNvSpPr>
          <p:nvPr>
            <p:ph type="body" sz="quarter" idx="124" hasCustomPrompt="1"/>
          </p:nvPr>
        </p:nvSpPr>
        <p:spPr>
          <a:xfrm>
            <a:off x="8521065" y="6123780"/>
            <a:ext cx="668711" cy="240839"/>
          </a:xfrm>
          <a:prstGeom prst="rect">
            <a:avLst/>
          </a:prstGeom>
        </p:spPr>
        <p:txBody>
          <a:bodyPr anchor="t"/>
          <a:lstStyle>
            <a:lvl1pPr marL="0" indent="0" algn="l">
              <a:lnSpc>
                <a:spcPts val="1200"/>
              </a:lnSpc>
              <a:spcBef>
                <a:spcPts val="0"/>
              </a:spcBef>
              <a:buNone/>
              <a:defRPr sz="700">
                <a:solidFill>
                  <a:schemeClr val="accent5"/>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2019</a:t>
            </a:r>
          </a:p>
        </p:txBody>
      </p:sp>
      <p:sp>
        <p:nvSpPr>
          <p:cNvPr id="61" name="Текст 75">
            <a:extLst>
              <a:ext uri="{FF2B5EF4-FFF2-40B4-BE49-F238E27FC236}">
                <a16:creationId xmlns:a16="http://schemas.microsoft.com/office/drawing/2014/main" id="{0550B976-4C38-4F98-9EB4-D5DDBB900042}"/>
              </a:ext>
            </a:extLst>
          </p:cNvPr>
          <p:cNvSpPr>
            <a:spLocks noGrp="1"/>
          </p:cNvSpPr>
          <p:nvPr>
            <p:ph type="body" sz="quarter" idx="125" hasCustomPrompt="1"/>
          </p:nvPr>
        </p:nvSpPr>
        <p:spPr>
          <a:xfrm>
            <a:off x="8970456" y="5892941"/>
            <a:ext cx="552450"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Q4 2020</a:t>
            </a:r>
          </a:p>
        </p:txBody>
      </p:sp>
      <p:sp>
        <p:nvSpPr>
          <p:cNvPr id="62" name="Текст 75">
            <a:extLst>
              <a:ext uri="{FF2B5EF4-FFF2-40B4-BE49-F238E27FC236}">
                <a16:creationId xmlns:a16="http://schemas.microsoft.com/office/drawing/2014/main" id="{4CB509D9-ABCD-4C2F-9AE0-BDE3C7F2703B}"/>
              </a:ext>
            </a:extLst>
          </p:cNvPr>
          <p:cNvSpPr>
            <a:spLocks noGrp="1"/>
          </p:cNvSpPr>
          <p:nvPr>
            <p:ph type="body" sz="quarter" idx="126" hasCustomPrompt="1"/>
          </p:nvPr>
        </p:nvSpPr>
        <p:spPr>
          <a:xfrm>
            <a:off x="9549099" y="5892941"/>
            <a:ext cx="552450"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Q1 2021</a:t>
            </a:r>
          </a:p>
        </p:txBody>
      </p:sp>
      <p:sp>
        <p:nvSpPr>
          <p:cNvPr id="63" name="Текст 75">
            <a:extLst>
              <a:ext uri="{FF2B5EF4-FFF2-40B4-BE49-F238E27FC236}">
                <a16:creationId xmlns:a16="http://schemas.microsoft.com/office/drawing/2014/main" id="{17CC7AB1-F0F1-4B17-BD4D-E48BC1D2AD2E}"/>
              </a:ext>
            </a:extLst>
          </p:cNvPr>
          <p:cNvSpPr>
            <a:spLocks noGrp="1"/>
          </p:cNvSpPr>
          <p:nvPr>
            <p:ph type="body" sz="quarter" idx="127" hasCustomPrompt="1"/>
          </p:nvPr>
        </p:nvSpPr>
        <p:spPr>
          <a:xfrm>
            <a:off x="10108217" y="5892941"/>
            <a:ext cx="552450"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Q2 2021</a:t>
            </a:r>
          </a:p>
        </p:txBody>
      </p:sp>
      <p:sp>
        <p:nvSpPr>
          <p:cNvPr id="64" name="Текст 75">
            <a:extLst>
              <a:ext uri="{FF2B5EF4-FFF2-40B4-BE49-F238E27FC236}">
                <a16:creationId xmlns:a16="http://schemas.microsoft.com/office/drawing/2014/main" id="{D1A4222A-7386-4762-8070-9BEE973F2992}"/>
              </a:ext>
            </a:extLst>
          </p:cNvPr>
          <p:cNvSpPr>
            <a:spLocks noGrp="1"/>
          </p:cNvSpPr>
          <p:nvPr>
            <p:ph type="body" sz="quarter" idx="128" hasCustomPrompt="1"/>
          </p:nvPr>
        </p:nvSpPr>
        <p:spPr>
          <a:xfrm>
            <a:off x="10688760" y="5892941"/>
            <a:ext cx="552450"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Q3 2021</a:t>
            </a:r>
          </a:p>
        </p:txBody>
      </p:sp>
      <p:sp>
        <p:nvSpPr>
          <p:cNvPr id="65" name="Текст 75">
            <a:extLst>
              <a:ext uri="{FF2B5EF4-FFF2-40B4-BE49-F238E27FC236}">
                <a16:creationId xmlns:a16="http://schemas.microsoft.com/office/drawing/2014/main" id="{E8A9B90D-AD15-48F1-9E95-25594445C2E4}"/>
              </a:ext>
            </a:extLst>
          </p:cNvPr>
          <p:cNvSpPr>
            <a:spLocks noGrp="1"/>
          </p:cNvSpPr>
          <p:nvPr>
            <p:ph type="body" sz="quarter" idx="129" hasCustomPrompt="1"/>
          </p:nvPr>
        </p:nvSpPr>
        <p:spPr>
          <a:xfrm>
            <a:off x="9298302" y="6123780"/>
            <a:ext cx="732158" cy="240839"/>
          </a:xfrm>
          <a:prstGeom prst="rect">
            <a:avLst/>
          </a:prstGeom>
        </p:spPr>
        <p:txBody>
          <a:bodyPr anchor="t"/>
          <a:lstStyle>
            <a:lvl1pPr marL="0" indent="0" algn="l">
              <a:lnSpc>
                <a:spcPts val="1200"/>
              </a:lnSpc>
              <a:spcBef>
                <a:spcPts val="0"/>
              </a:spcBef>
              <a:buNone/>
              <a:defRPr sz="700">
                <a:solidFill>
                  <a:schemeClr val="accent5"/>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2019</a:t>
            </a:r>
          </a:p>
        </p:txBody>
      </p:sp>
      <p:sp>
        <p:nvSpPr>
          <p:cNvPr id="66" name="Текст 75">
            <a:extLst>
              <a:ext uri="{FF2B5EF4-FFF2-40B4-BE49-F238E27FC236}">
                <a16:creationId xmlns:a16="http://schemas.microsoft.com/office/drawing/2014/main" id="{1F77A879-A330-4DA9-8A65-40BAED83505A}"/>
              </a:ext>
            </a:extLst>
          </p:cNvPr>
          <p:cNvSpPr>
            <a:spLocks noGrp="1"/>
          </p:cNvSpPr>
          <p:nvPr>
            <p:ph type="body" sz="quarter" idx="130" hasCustomPrompt="1"/>
          </p:nvPr>
        </p:nvSpPr>
        <p:spPr>
          <a:xfrm>
            <a:off x="11257873" y="5892941"/>
            <a:ext cx="552450" cy="240839"/>
          </a:xfrm>
          <a:prstGeom prst="rect">
            <a:avLst/>
          </a:prstGeom>
        </p:spPr>
        <p:txBody>
          <a:bodyPr anchor="t"/>
          <a:lstStyle>
            <a:lvl1pPr marL="0" indent="0" algn="ctr">
              <a:lnSpc>
                <a:spcPts val="1200"/>
              </a:lnSpc>
              <a:spcBef>
                <a:spcPts val="0"/>
              </a:spcBef>
              <a:buNone/>
              <a:defRPr sz="7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Q3 2021</a:t>
            </a:r>
          </a:p>
        </p:txBody>
      </p:sp>
      <p:sp>
        <p:nvSpPr>
          <p:cNvPr id="67" name="Текст 75">
            <a:extLst>
              <a:ext uri="{FF2B5EF4-FFF2-40B4-BE49-F238E27FC236}">
                <a16:creationId xmlns:a16="http://schemas.microsoft.com/office/drawing/2014/main" id="{A74B7091-2226-42F6-B805-B81DB667191F}"/>
              </a:ext>
            </a:extLst>
          </p:cNvPr>
          <p:cNvSpPr>
            <a:spLocks noGrp="1"/>
          </p:cNvSpPr>
          <p:nvPr>
            <p:ph type="body" sz="quarter" idx="131" hasCustomPrompt="1"/>
          </p:nvPr>
        </p:nvSpPr>
        <p:spPr>
          <a:xfrm>
            <a:off x="10688760" y="6123780"/>
            <a:ext cx="552450" cy="240839"/>
          </a:xfrm>
          <a:prstGeom prst="rect">
            <a:avLst/>
          </a:prstGeom>
        </p:spPr>
        <p:txBody>
          <a:bodyPr anchor="t"/>
          <a:lstStyle>
            <a:lvl1pPr marL="0" indent="0" algn="ctr">
              <a:lnSpc>
                <a:spcPts val="1200"/>
              </a:lnSpc>
              <a:spcBef>
                <a:spcPts val="0"/>
              </a:spcBef>
              <a:buNone/>
              <a:defRPr sz="700">
                <a:solidFill>
                  <a:schemeClr val="accent5"/>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2019</a:t>
            </a:r>
          </a:p>
        </p:txBody>
      </p:sp>
      <p:sp>
        <p:nvSpPr>
          <p:cNvPr id="68" name="Текст 75">
            <a:extLst>
              <a:ext uri="{FF2B5EF4-FFF2-40B4-BE49-F238E27FC236}">
                <a16:creationId xmlns:a16="http://schemas.microsoft.com/office/drawing/2014/main" id="{39409C40-2488-4992-9680-8E82D4828C41}"/>
              </a:ext>
            </a:extLst>
          </p:cNvPr>
          <p:cNvSpPr>
            <a:spLocks noGrp="1"/>
          </p:cNvSpPr>
          <p:nvPr>
            <p:ph type="body" sz="quarter" idx="132" hasCustomPrompt="1"/>
          </p:nvPr>
        </p:nvSpPr>
        <p:spPr>
          <a:xfrm>
            <a:off x="11257874" y="6123780"/>
            <a:ext cx="552450" cy="240839"/>
          </a:xfrm>
          <a:prstGeom prst="rect">
            <a:avLst/>
          </a:prstGeom>
        </p:spPr>
        <p:txBody>
          <a:bodyPr anchor="t"/>
          <a:lstStyle>
            <a:lvl1pPr marL="0" indent="0" algn="ctr">
              <a:lnSpc>
                <a:spcPts val="1200"/>
              </a:lnSpc>
              <a:spcBef>
                <a:spcPts val="0"/>
              </a:spcBef>
              <a:buNone/>
              <a:defRPr sz="700">
                <a:solidFill>
                  <a:schemeClr val="accent5"/>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2019</a:t>
            </a:r>
          </a:p>
        </p:txBody>
      </p:sp>
      <p:sp>
        <p:nvSpPr>
          <p:cNvPr id="69" name="Текст 75">
            <a:extLst>
              <a:ext uri="{FF2B5EF4-FFF2-40B4-BE49-F238E27FC236}">
                <a16:creationId xmlns:a16="http://schemas.microsoft.com/office/drawing/2014/main" id="{3444863D-C75A-4ED9-9DB4-332A184EF59B}"/>
              </a:ext>
            </a:extLst>
          </p:cNvPr>
          <p:cNvSpPr>
            <a:spLocks noGrp="1"/>
          </p:cNvSpPr>
          <p:nvPr>
            <p:ph type="body" sz="quarter" idx="52" hasCustomPrompt="1"/>
          </p:nvPr>
        </p:nvSpPr>
        <p:spPr>
          <a:xfrm>
            <a:off x="336626" y="6445654"/>
            <a:ext cx="10125633" cy="302575"/>
          </a:xfrm>
          <a:prstGeom prst="rect">
            <a:avLst/>
          </a:prstGeom>
        </p:spPr>
        <p:txBody>
          <a:bodyPr/>
          <a:lstStyle>
            <a:lvl1pPr marL="0" indent="0">
              <a:lnSpc>
                <a:spcPts val="1500"/>
              </a:lnSpc>
              <a:spcBef>
                <a:spcPts val="0"/>
              </a:spcBef>
              <a:buNone/>
              <a:defRPr sz="800">
                <a:solidFill>
                  <a:schemeClr val="accent5"/>
                </a:solidFill>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 Customers who made at least one purchase during the last quarter</a:t>
            </a:r>
          </a:p>
        </p:txBody>
      </p:sp>
      <p:sp>
        <p:nvSpPr>
          <p:cNvPr id="70" name="Текст 75">
            <a:extLst>
              <a:ext uri="{FF2B5EF4-FFF2-40B4-BE49-F238E27FC236}">
                <a16:creationId xmlns:a16="http://schemas.microsoft.com/office/drawing/2014/main" id="{5E065F48-13A9-495F-8C4B-CAA57D05C958}"/>
              </a:ext>
            </a:extLst>
          </p:cNvPr>
          <p:cNvSpPr>
            <a:spLocks noGrp="1"/>
          </p:cNvSpPr>
          <p:nvPr>
            <p:ph type="body" sz="quarter" idx="53" hasCustomPrompt="1"/>
          </p:nvPr>
        </p:nvSpPr>
        <p:spPr>
          <a:xfrm>
            <a:off x="10462259" y="6445654"/>
            <a:ext cx="1373053" cy="302575"/>
          </a:xfrm>
          <a:prstGeom prst="rect">
            <a:avLst/>
          </a:prstGeom>
        </p:spPr>
        <p:txBody>
          <a:bodyPr/>
          <a:lstStyle>
            <a:lvl1pPr marL="0" indent="0" algn="r">
              <a:lnSpc>
                <a:spcPts val="1500"/>
              </a:lnSpc>
              <a:spcBef>
                <a:spcPts val="0"/>
              </a:spcBef>
              <a:buNone/>
              <a:defRPr sz="800">
                <a:solidFill>
                  <a:schemeClr val="accent5"/>
                </a:solidFill>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Source: X5 data</a:t>
            </a:r>
          </a:p>
        </p:txBody>
      </p:sp>
      <p:sp>
        <p:nvSpPr>
          <p:cNvPr id="71" name="Текст 75">
            <a:extLst>
              <a:ext uri="{FF2B5EF4-FFF2-40B4-BE49-F238E27FC236}">
                <a16:creationId xmlns:a16="http://schemas.microsoft.com/office/drawing/2014/main" id="{51AEFAF8-FAAD-44B3-8058-A3626B1B3C8A}"/>
              </a:ext>
            </a:extLst>
          </p:cNvPr>
          <p:cNvSpPr>
            <a:spLocks noGrp="1"/>
          </p:cNvSpPr>
          <p:nvPr>
            <p:ph type="body" sz="quarter" idx="133" hasCustomPrompt="1"/>
          </p:nvPr>
        </p:nvSpPr>
        <p:spPr>
          <a:xfrm>
            <a:off x="682628" y="2033738"/>
            <a:ext cx="523872" cy="197227"/>
          </a:xfrm>
          <a:prstGeom prst="rect">
            <a:avLst/>
          </a:prstGeom>
        </p:spPr>
        <p:txBody>
          <a:bodyPr anchor="t"/>
          <a:lstStyle>
            <a:lvl1pPr marL="0" indent="0" algn="ctr">
              <a:lnSpc>
                <a:spcPct val="100000"/>
              </a:lnSpc>
              <a:spcBef>
                <a:spcPts val="0"/>
              </a:spcBef>
              <a:buNone/>
              <a:defRPr sz="800">
                <a:solidFill>
                  <a:schemeClr val="accent3"/>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72" name="Текст 75">
            <a:extLst>
              <a:ext uri="{FF2B5EF4-FFF2-40B4-BE49-F238E27FC236}">
                <a16:creationId xmlns:a16="http://schemas.microsoft.com/office/drawing/2014/main" id="{5293571A-C971-4FCE-880F-36021FBBFE33}"/>
              </a:ext>
            </a:extLst>
          </p:cNvPr>
          <p:cNvSpPr>
            <a:spLocks noGrp="1"/>
          </p:cNvSpPr>
          <p:nvPr>
            <p:ph type="body" sz="quarter" idx="134" hasCustomPrompt="1"/>
          </p:nvPr>
        </p:nvSpPr>
        <p:spPr>
          <a:xfrm>
            <a:off x="1269684" y="2085738"/>
            <a:ext cx="523872" cy="197227"/>
          </a:xfrm>
          <a:prstGeom prst="rect">
            <a:avLst/>
          </a:prstGeom>
        </p:spPr>
        <p:txBody>
          <a:bodyPr anchor="t"/>
          <a:lstStyle>
            <a:lvl1pPr marL="0" indent="0" algn="ctr">
              <a:lnSpc>
                <a:spcPct val="100000"/>
              </a:lnSpc>
              <a:spcBef>
                <a:spcPts val="0"/>
              </a:spcBef>
              <a:buNone/>
              <a:defRPr sz="800">
                <a:solidFill>
                  <a:schemeClr val="accent3"/>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73" name="Текст 75">
            <a:extLst>
              <a:ext uri="{FF2B5EF4-FFF2-40B4-BE49-F238E27FC236}">
                <a16:creationId xmlns:a16="http://schemas.microsoft.com/office/drawing/2014/main" id="{90750E85-6F16-410F-BC0F-8974134BEC57}"/>
              </a:ext>
            </a:extLst>
          </p:cNvPr>
          <p:cNvSpPr>
            <a:spLocks noGrp="1"/>
          </p:cNvSpPr>
          <p:nvPr>
            <p:ph type="body" sz="quarter" idx="135" hasCustomPrompt="1"/>
          </p:nvPr>
        </p:nvSpPr>
        <p:spPr>
          <a:xfrm>
            <a:off x="1844043" y="2202409"/>
            <a:ext cx="523872" cy="197227"/>
          </a:xfrm>
          <a:prstGeom prst="rect">
            <a:avLst/>
          </a:prstGeom>
        </p:spPr>
        <p:txBody>
          <a:bodyPr anchor="t"/>
          <a:lstStyle>
            <a:lvl1pPr marL="0" indent="0" algn="ctr">
              <a:lnSpc>
                <a:spcPct val="100000"/>
              </a:lnSpc>
              <a:spcBef>
                <a:spcPts val="0"/>
              </a:spcBef>
              <a:buNone/>
              <a:defRPr sz="800">
                <a:solidFill>
                  <a:schemeClr val="accent3"/>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74" name="Текст 75">
            <a:extLst>
              <a:ext uri="{FF2B5EF4-FFF2-40B4-BE49-F238E27FC236}">
                <a16:creationId xmlns:a16="http://schemas.microsoft.com/office/drawing/2014/main" id="{46F4F4F1-73DF-4153-99B5-F27E4276F3E4}"/>
              </a:ext>
            </a:extLst>
          </p:cNvPr>
          <p:cNvSpPr>
            <a:spLocks noGrp="1"/>
          </p:cNvSpPr>
          <p:nvPr>
            <p:ph type="body" sz="quarter" idx="136" hasCustomPrompt="1"/>
          </p:nvPr>
        </p:nvSpPr>
        <p:spPr>
          <a:xfrm>
            <a:off x="2403162" y="2134891"/>
            <a:ext cx="523872" cy="197227"/>
          </a:xfrm>
          <a:prstGeom prst="rect">
            <a:avLst/>
          </a:prstGeom>
        </p:spPr>
        <p:txBody>
          <a:bodyPr anchor="t"/>
          <a:lstStyle>
            <a:lvl1pPr marL="0" indent="0" algn="ctr">
              <a:lnSpc>
                <a:spcPct val="100000"/>
              </a:lnSpc>
              <a:spcBef>
                <a:spcPts val="0"/>
              </a:spcBef>
              <a:buNone/>
              <a:defRPr sz="800">
                <a:solidFill>
                  <a:schemeClr val="accent3"/>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75" name="Текст 75">
            <a:extLst>
              <a:ext uri="{FF2B5EF4-FFF2-40B4-BE49-F238E27FC236}">
                <a16:creationId xmlns:a16="http://schemas.microsoft.com/office/drawing/2014/main" id="{5E792887-9C9A-453C-AEF5-10BDA00AD831}"/>
              </a:ext>
            </a:extLst>
          </p:cNvPr>
          <p:cNvSpPr>
            <a:spLocks noGrp="1"/>
          </p:cNvSpPr>
          <p:nvPr>
            <p:ph type="body" sz="quarter" idx="137" hasCustomPrompt="1"/>
          </p:nvPr>
        </p:nvSpPr>
        <p:spPr>
          <a:xfrm>
            <a:off x="2978469" y="2119048"/>
            <a:ext cx="523872" cy="197227"/>
          </a:xfrm>
          <a:prstGeom prst="rect">
            <a:avLst/>
          </a:prstGeom>
        </p:spPr>
        <p:txBody>
          <a:bodyPr anchor="t"/>
          <a:lstStyle>
            <a:lvl1pPr marL="0" indent="0" algn="ctr">
              <a:lnSpc>
                <a:spcPct val="100000"/>
              </a:lnSpc>
              <a:spcBef>
                <a:spcPts val="0"/>
              </a:spcBef>
              <a:buNone/>
              <a:defRPr sz="800">
                <a:solidFill>
                  <a:schemeClr val="accent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76" name="Текст 75">
            <a:extLst>
              <a:ext uri="{FF2B5EF4-FFF2-40B4-BE49-F238E27FC236}">
                <a16:creationId xmlns:a16="http://schemas.microsoft.com/office/drawing/2014/main" id="{D0119B88-CF0D-494B-BE34-84940A8ABF61}"/>
              </a:ext>
            </a:extLst>
          </p:cNvPr>
          <p:cNvSpPr>
            <a:spLocks noGrp="1"/>
          </p:cNvSpPr>
          <p:nvPr>
            <p:ph type="body" sz="quarter" idx="138" hasCustomPrompt="1"/>
          </p:nvPr>
        </p:nvSpPr>
        <p:spPr>
          <a:xfrm>
            <a:off x="682628" y="2490360"/>
            <a:ext cx="523872" cy="197227"/>
          </a:xfrm>
          <a:prstGeom prst="rect">
            <a:avLst/>
          </a:prstGeom>
        </p:spPr>
        <p:txBody>
          <a:bodyPr anchor="t"/>
          <a:lstStyle>
            <a:lvl1pPr marL="0" indent="0" algn="ctr">
              <a:lnSpc>
                <a:spcPct val="100000"/>
              </a:lnSpc>
              <a:spcBef>
                <a:spcPts val="0"/>
              </a:spcBef>
              <a:buNone/>
              <a:defRPr sz="8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a:t>
            </a:r>
          </a:p>
        </p:txBody>
      </p:sp>
      <p:sp>
        <p:nvSpPr>
          <p:cNvPr id="77" name="Текст 75">
            <a:extLst>
              <a:ext uri="{FF2B5EF4-FFF2-40B4-BE49-F238E27FC236}">
                <a16:creationId xmlns:a16="http://schemas.microsoft.com/office/drawing/2014/main" id="{E8E26593-A7C4-4268-B42D-778D7F788D5F}"/>
              </a:ext>
            </a:extLst>
          </p:cNvPr>
          <p:cNvSpPr>
            <a:spLocks noGrp="1"/>
          </p:cNvSpPr>
          <p:nvPr>
            <p:ph type="body" sz="quarter" idx="139" hasCustomPrompt="1"/>
          </p:nvPr>
        </p:nvSpPr>
        <p:spPr>
          <a:xfrm>
            <a:off x="1269684" y="2432851"/>
            <a:ext cx="523872" cy="197227"/>
          </a:xfrm>
          <a:prstGeom prst="rect">
            <a:avLst/>
          </a:prstGeom>
        </p:spPr>
        <p:txBody>
          <a:bodyPr anchor="t"/>
          <a:lstStyle>
            <a:lvl1pPr marL="0" indent="0" algn="ctr">
              <a:lnSpc>
                <a:spcPct val="100000"/>
              </a:lnSpc>
              <a:spcBef>
                <a:spcPts val="0"/>
              </a:spcBef>
              <a:buNone/>
              <a:defRPr sz="8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a:t>
            </a:r>
          </a:p>
        </p:txBody>
      </p:sp>
      <p:sp>
        <p:nvSpPr>
          <p:cNvPr id="78" name="Текст 75">
            <a:extLst>
              <a:ext uri="{FF2B5EF4-FFF2-40B4-BE49-F238E27FC236}">
                <a16:creationId xmlns:a16="http://schemas.microsoft.com/office/drawing/2014/main" id="{A4AB58EE-DDB8-41D5-96EB-D6EE1E74FDB8}"/>
              </a:ext>
            </a:extLst>
          </p:cNvPr>
          <p:cNvSpPr>
            <a:spLocks noGrp="1"/>
          </p:cNvSpPr>
          <p:nvPr>
            <p:ph type="body" sz="quarter" idx="140" hasCustomPrompt="1"/>
          </p:nvPr>
        </p:nvSpPr>
        <p:spPr>
          <a:xfrm>
            <a:off x="1844043" y="2456959"/>
            <a:ext cx="523872" cy="197227"/>
          </a:xfrm>
          <a:prstGeom prst="rect">
            <a:avLst/>
          </a:prstGeom>
        </p:spPr>
        <p:txBody>
          <a:bodyPr anchor="t"/>
          <a:lstStyle>
            <a:lvl1pPr marL="0" indent="0" algn="ctr">
              <a:lnSpc>
                <a:spcPct val="100000"/>
              </a:lnSpc>
              <a:spcBef>
                <a:spcPts val="0"/>
              </a:spcBef>
              <a:buNone/>
              <a:defRPr sz="8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a:t>
            </a:r>
          </a:p>
        </p:txBody>
      </p:sp>
      <p:sp>
        <p:nvSpPr>
          <p:cNvPr id="79" name="Текст 75">
            <a:extLst>
              <a:ext uri="{FF2B5EF4-FFF2-40B4-BE49-F238E27FC236}">
                <a16:creationId xmlns:a16="http://schemas.microsoft.com/office/drawing/2014/main" id="{5FB9D70B-5D0C-4082-A608-CC67E347442E}"/>
              </a:ext>
            </a:extLst>
          </p:cNvPr>
          <p:cNvSpPr>
            <a:spLocks noGrp="1"/>
          </p:cNvSpPr>
          <p:nvPr>
            <p:ph type="body" sz="quarter" idx="141" hasCustomPrompt="1"/>
          </p:nvPr>
        </p:nvSpPr>
        <p:spPr>
          <a:xfrm>
            <a:off x="2403162" y="2410531"/>
            <a:ext cx="523872" cy="197227"/>
          </a:xfrm>
          <a:prstGeom prst="rect">
            <a:avLst/>
          </a:prstGeom>
        </p:spPr>
        <p:txBody>
          <a:bodyPr anchor="t"/>
          <a:lstStyle>
            <a:lvl1pPr marL="0" indent="0" algn="ctr">
              <a:lnSpc>
                <a:spcPct val="100000"/>
              </a:lnSpc>
              <a:spcBef>
                <a:spcPts val="0"/>
              </a:spcBef>
              <a:buNone/>
              <a:defRPr sz="8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a:t>
            </a:r>
          </a:p>
        </p:txBody>
      </p:sp>
      <p:sp>
        <p:nvSpPr>
          <p:cNvPr id="80" name="Текст 75">
            <a:extLst>
              <a:ext uri="{FF2B5EF4-FFF2-40B4-BE49-F238E27FC236}">
                <a16:creationId xmlns:a16="http://schemas.microsoft.com/office/drawing/2014/main" id="{4AB241CE-968B-4820-8E5C-D06E1AEB9351}"/>
              </a:ext>
            </a:extLst>
          </p:cNvPr>
          <p:cNvSpPr>
            <a:spLocks noGrp="1"/>
          </p:cNvSpPr>
          <p:nvPr>
            <p:ph type="body" sz="quarter" idx="142" hasCustomPrompt="1"/>
          </p:nvPr>
        </p:nvSpPr>
        <p:spPr>
          <a:xfrm>
            <a:off x="2978469" y="2410965"/>
            <a:ext cx="523872" cy="197227"/>
          </a:xfrm>
          <a:prstGeom prst="rect">
            <a:avLst/>
          </a:prstGeom>
        </p:spPr>
        <p:txBody>
          <a:bodyPr anchor="t"/>
          <a:lstStyle>
            <a:lvl1pPr marL="0" indent="0" algn="ctr">
              <a:lnSpc>
                <a:spcPct val="100000"/>
              </a:lnSpc>
              <a:spcBef>
                <a:spcPts val="0"/>
              </a:spcBef>
              <a:buNone/>
              <a:defRPr sz="8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a:t>
            </a:r>
          </a:p>
        </p:txBody>
      </p:sp>
      <p:sp>
        <p:nvSpPr>
          <p:cNvPr id="81" name="Текст 75">
            <a:extLst>
              <a:ext uri="{FF2B5EF4-FFF2-40B4-BE49-F238E27FC236}">
                <a16:creationId xmlns:a16="http://schemas.microsoft.com/office/drawing/2014/main" id="{9F7BE7B5-BBB9-4D0D-B8C8-9427169C2200}"/>
              </a:ext>
            </a:extLst>
          </p:cNvPr>
          <p:cNvSpPr>
            <a:spLocks noGrp="1"/>
          </p:cNvSpPr>
          <p:nvPr>
            <p:ph type="body" sz="quarter" idx="143" hasCustomPrompt="1"/>
          </p:nvPr>
        </p:nvSpPr>
        <p:spPr>
          <a:xfrm>
            <a:off x="4410078" y="2029335"/>
            <a:ext cx="523872" cy="197227"/>
          </a:xfrm>
          <a:prstGeom prst="rect">
            <a:avLst/>
          </a:prstGeom>
        </p:spPr>
        <p:txBody>
          <a:bodyPr anchor="t"/>
          <a:lstStyle>
            <a:lvl1pPr marL="0" indent="0" algn="ctr">
              <a:lnSpc>
                <a:spcPct val="100000"/>
              </a:lnSpc>
              <a:spcBef>
                <a:spcPts val="0"/>
              </a:spcBef>
              <a:buNone/>
              <a:defRPr sz="800">
                <a:solidFill>
                  <a:schemeClr val="accent3"/>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82" name="Текст 75">
            <a:extLst>
              <a:ext uri="{FF2B5EF4-FFF2-40B4-BE49-F238E27FC236}">
                <a16:creationId xmlns:a16="http://schemas.microsoft.com/office/drawing/2014/main" id="{70999451-FF25-4481-98E3-153105749FC5}"/>
              </a:ext>
            </a:extLst>
          </p:cNvPr>
          <p:cNvSpPr>
            <a:spLocks noGrp="1"/>
          </p:cNvSpPr>
          <p:nvPr>
            <p:ph type="body" sz="quarter" idx="144" hasCustomPrompt="1"/>
          </p:nvPr>
        </p:nvSpPr>
        <p:spPr>
          <a:xfrm>
            <a:off x="4975863" y="2148243"/>
            <a:ext cx="523872" cy="197227"/>
          </a:xfrm>
          <a:prstGeom prst="rect">
            <a:avLst/>
          </a:prstGeom>
        </p:spPr>
        <p:txBody>
          <a:bodyPr anchor="t"/>
          <a:lstStyle>
            <a:lvl1pPr marL="0" indent="0" algn="ctr">
              <a:lnSpc>
                <a:spcPct val="100000"/>
              </a:lnSpc>
              <a:spcBef>
                <a:spcPts val="0"/>
              </a:spcBef>
              <a:buNone/>
              <a:defRPr sz="800">
                <a:solidFill>
                  <a:schemeClr val="accent3"/>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83" name="Текст 75">
            <a:extLst>
              <a:ext uri="{FF2B5EF4-FFF2-40B4-BE49-F238E27FC236}">
                <a16:creationId xmlns:a16="http://schemas.microsoft.com/office/drawing/2014/main" id="{6AB8D61E-585C-4F96-862E-1D3B20888D43}"/>
              </a:ext>
            </a:extLst>
          </p:cNvPr>
          <p:cNvSpPr>
            <a:spLocks noGrp="1"/>
          </p:cNvSpPr>
          <p:nvPr>
            <p:ph type="body" sz="quarter" idx="145" hasCustomPrompt="1"/>
          </p:nvPr>
        </p:nvSpPr>
        <p:spPr>
          <a:xfrm>
            <a:off x="5554506" y="2024953"/>
            <a:ext cx="523872" cy="197227"/>
          </a:xfrm>
          <a:prstGeom prst="rect">
            <a:avLst/>
          </a:prstGeom>
        </p:spPr>
        <p:txBody>
          <a:bodyPr anchor="t"/>
          <a:lstStyle>
            <a:lvl1pPr marL="0" indent="0" algn="ctr">
              <a:lnSpc>
                <a:spcPct val="100000"/>
              </a:lnSpc>
              <a:spcBef>
                <a:spcPts val="0"/>
              </a:spcBef>
              <a:buNone/>
              <a:defRPr sz="800">
                <a:solidFill>
                  <a:schemeClr val="accent3"/>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84" name="Текст 75">
            <a:extLst>
              <a:ext uri="{FF2B5EF4-FFF2-40B4-BE49-F238E27FC236}">
                <a16:creationId xmlns:a16="http://schemas.microsoft.com/office/drawing/2014/main" id="{66D33BE2-3272-4D90-8247-223AFA45F2BA}"/>
              </a:ext>
            </a:extLst>
          </p:cNvPr>
          <p:cNvSpPr>
            <a:spLocks noGrp="1"/>
          </p:cNvSpPr>
          <p:nvPr>
            <p:ph type="body" sz="quarter" idx="146" hasCustomPrompt="1"/>
          </p:nvPr>
        </p:nvSpPr>
        <p:spPr>
          <a:xfrm>
            <a:off x="6130612" y="2017780"/>
            <a:ext cx="523872" cy="197227"/>
          </a:xfrm>
          <a:prstGeom prst="rect">
            <a:avLst/>
          </a:prstGeom>
        </p:spPr>
        <p:txBody>
          <a:bodyPr anchor="t"/>
          <a:lstStyle>
            <a:lvl1pPr marL="0" indent="0" algn="ctr">
              <a:lnSpc>
                <a:spcPct val="100000"/>
              </a:lnSpc>
              <a:spcBef>
                <a:spcPts val="0"/>
              </a:spcBef>
              <a:buNone/>
              <a:defRPr sz="800">
                <a:solidFill>
                  <a:schemeClr val="accent3"/>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85" name="Текст 75">
            <a:extLst>
              <a:ext uri="{FF2B5EF4-FFF2-40B4-BE49-F238E27FC236}">
                <a16:creationId xmlns:a16="http://schemas.microsoft.com/office/drawing/2014/main" id="{A4FF50C2-FDC7-4773-B651-C45446B79215}"/>
              </a:ext>
            </a:extLst>
          </p:cNvPr>
          <p:cNvSpPr>
            <a:spLocks noGrp="1"/>
          </p:cNvSpPr>
          <p:nvPr>
            <p:ph type="body" sz="quarter" idx="147" hasCustomPrompt="1"/>
          </p:nvPr>
        </p:nvSpPr>
        <p:spPr>
          <a:xfrm>
            <a:off x="6679878" y="1974326"/>
            <a:ext cx="523872" cy="197227"/>
          </a:xfrm>
          <a:prstGeom prst="rect">
            <a:avLst/>
          </a:prstGeom>
        </p:spPr>
        <p:txBody>
          <a:bodyPr anchor="t"/>
          <a:lstStyle>
            <a:lvl1pPr marL="0" indent="0" algn="ctr">
              <a:lnSpc>
                <a:spcPct val="100000"/>
              </a:lnSpc>
              <a:spcBef>
                <a:spcPts val="0"/>
              </a:spcBef>
              <a:buNone/>
              <a:defRPr sz="800">
                <a:solidFill>
                  <a:schemeClr val="accent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86" name="Текст 75">
            <a:extLst>
              <a:ext uri="{FF2B5EF4-FFF2-40B4-BE49-F238E27FC236}">
                <a16:creationId xmlns:a16="http://schemas.microsoft.com/office/drawing/2014/main" id="{171D19FF-CBCD-4B2D-A8A0-BD54D0F69E02}"/>
              </a:ext>
            </a:extLst>
          </p:cNvPr>
          <p:cNvSpPr>
            <a:spLocks noGrp="1"/>
          </p:cNvSpPr>
          <p:nvPr>
            <p:ph type="body" sz="quarter" idx="148" hasCustomPrompt="1"/>
          </p:nvPr>
        </p:nvSpPr>
        <p:spPr>
          <a:xfrm>
            <a:off x="4424367" y="2418233"/>
            <a:ext cx="523872" cy="197227"/>
          </a:xfrm>
          <a:prstGeom prst="rect">
            <a:avLst/>
          </a:prstGeom>
        </p:spPr>
        <p:txBody>
          <a:bodyPr anchor="t"/>
          <a:lstStyle>
            <a:lvl1pPr marL="0" indent="0" algn="ctr">
              <a:lnSpc>
                <a:spcPct val="100000"/>
              </a:lnSpc>
              <a:spcBef>
                <a:spcPts val="0"/>
              </a:spcBef>
              <a:buNone/>
              <a:defRPr sz="8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a:t>
            </a:r>
          </a:p>
        </p:txBody>
      </p:sp>
      <p:sp>
        <p:nvSpPr>
          <p:cNvPr id="87" name="Текст 75">
            <a:extLst>
              <a:ext uri="{FF2B5EF4-FFF2-40B4-BE49-F238E27FC236}">
                <a16:creationId xmlns:a16="http://schemas.microsoft.com/office/drawing/2014/main" id="{64EFBD59-67E0-46D4-807A-91336B176069}"/>
              </a:ext>
            </a:extLst>
          </p:cNvPr>
          <p:cNvSpPr>
            <a:spLocks noGrp="1"/>
          </p:cNvSpPr>
          <p:nvPr>
            <p:ph type="body" sz="quarter" idx="149" hasCustomPrompt="1"/>
          </p:nvPr>
        </p:nvSpPr>
        <p:spPr>
          <a:xfrm>
            <a:off x="5013794" y="2404911"/>
            <a:ext cx="523872" cy="197227"/>
          </a:xfrm>
          <a:prstGeom prst="rect">
            <a:avLst/>
          </a:prstGeom>
        </p:spPr>
        <p:txBody>
          <a:bodyPr anchor="t"/>
          <a:lstStyle>
            <a:lvl1pPr marL="0" indent="0" algn="ctr">
              <a:lnSpc>
                <a:spcPct val="100000"/>
              </a:lnSpc>
              <a:spcBef>
                <a:spcPts val="0"/>
              </a:spcBef>
              <a:buNone/>
              <a:defRPr sz="8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a:t>
            </a:r>
          </a:p>
        </p:txBody>
      </p:sp>
      <p:sp>
        <p:nvSpPr>
          <p:cNvPr id="88" name="Текст 75">
            <a:extLst>
              <a:ext uri="{FF2B5EF4-FFF2-40B4-BE49-F238E27FC236}">
                <a16:creationId xmlns:a16="http://schemas.microsoft.com/office/drawing/2014/main" id="{5D07E0E1-3EB8-4EEC-8831-3E6B04BE4D39}"/>
              </a:ext>
            </a:extLst>
          </p:cNvPr>
          <p:cNvSpPr>
            <a:spLocks noGrp="1"/>
          </p:cNvSpPr>
          <p:nvPr>
            <p:ph type="body" sz="quarter" idx="150" hasCustomPrompt="1"/>
          </p:nvPr>
        </p:nvSpPr>
        <p:spPr>
          <a:xfrm>
            <a:off x="5568795" y="2390919"/>
            <a:ext cx="523872" cy="197227"/>
          </a:xfrm>
          <a:prstGeom prst="rect">
            <a:avLst/>
          </a:prstGeom>
        </p:spPr>
        <p:txBody>
          <a:bodyPr anchor="t"/>
          <a:lstStyle>
            <a:lvl1pPr marL="0" indent="0" algn="ctr">
              <a:lnSpc>
                <a:spcPct val="100000"/>
              </a:lnSpc>
              <a:spcBef>
                <a:spcPts val="0"/>
              </a:spcBef>
              <a:buNone/>
              <a:defRPr sz="8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a:t>
            </a:r>
          </a:p>
        </p:txBody>
      </p:sp>
      <p:sp>
        <p:nvSpPr>
          <p:cNvPr id="89" name="Текст 75">
            <a:extLst>
              <a:ext uri="{FF2B5EF4-FFF2-40B4-BE49-F238E27FC236}">
                <a16:creationId xmlns:a16="http://schemas.microsoft.com/office/drawing/2014/main" id="{615BCD04-0E48-42F6-831F-7AB8EDD977B5}"/>
              </a:ext>
            </a:extLst>
          </p:cNvPr>
          <p:cNvSpPr>
            <a:spLocks noGrp="1"/>
          </p:cNvSpPr>
          <p:nvPr>
            <p:ph type="body" sz="quarter" idx="151" hasCustomPrompt="1"/>
          </p:nvPr>
        </p:nvSpPr>
        <p:spPr>
          <a:xfrm>
            <a:off x="6147272" y="2334237"/>
            <a:ext cx="523872" cy="197227"/>
          </a:xfrm>
          <a:prstGeom prst="rect">
            <a:avLst/>
          </a:prstGeom>
        </p:spPr>
        <p:txBody>
          <a:bodyPr anchor="t"/>
          <a:lstStyle>
            <a:lvl1pPr marL="0" indent="0" algn="ctr">
              <a:lnSpc>
                <a:spcPct val="100000"/>
              </a:lnSpc>
              <a:spcBef>
                <a:spcPts val="0"/>
              </a:spcBef>
              <a:buNone/>
              <a:defRPr sz="8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a:t>
            </a:r>
          </a:p>
        </p:txBody>
      </p:sp>
      <p:sp>
        <p:nvSpPr>
          <p:cNvPr id="90" name="Текст 75">
            <a:extLst>
              <a:ext uri="{FF2B5EF4-FFF2-40B4-BE49-F238E27FC236}">
                <a16:creationId xmlns:a16="http://schemas.microsoft.com/office/drawing/2014/main" id="{03AAA989-AEBE-4D81-B7C6-A9F3D3606C26}"/>
              </a:ext>
            </a:extLst>
          </p:cNvPr>
          <p:cNvSpPr>
            <a:spLocks noGrp="1"/>
          </p:cNvSpPr>
          <p:nvPr>
            <p:ph type="body" sz="quarter" idx="152" hasCustomPrompt="1"/>
          </p:nvPr>
        </p:nvSpPr>
        <p:spPr>
          <a:xfrm>
            <a:off x="6702273" y="2314086"/>
            <a:ext cx="523872" cy="197227"/>
          </a:xfrm>
          <a:prstGeom prst="rect">
            <a:avLst/>
          </a:prstGeom>
        </p:spPr>
        <p:txBody>
          <a:bodyPr anchor="t"/>
          <a:lstStyle>
            <a:lvl1pPr marL="0" indent="0" algn="ctr">
              <a:lnSpc>
                <a:spcPct val="100000"/>
              </a:lnSpc>
              <a:spcBef>
                <a:spcPts val="0"/>
              </a:spcBef>
              <a:buNone/>
              <a:defRPr sz="8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a:t>
            </a:r>
          </a:p>
        </p:txBody>
      </p:sp>
      <p:sp>
        <p:nvSpPr>
          <p:cNvPr id="91" name="Текст 75">
            <a:extLst>
              <a:ext uri="{FF2B5EF4-FFF2-40B4-BE49-F238E27FC236}">
                <a16:creationId xmlns:a16="http://schemas.microsoft.com/office/drawing/2014/main" id="{BBF8101B-2E08-4F66-86A7-1B6B281F118B}"/>
              </a:ext>
            </a:extLst>
          </p:cNvPr>
          <p:cNvSpPr>
            <a:spLocks noGrp="1"/>
          </p:cNvSpPr>
          <p:nvPr>
            <p:ph type="body" sz="quarter" idx="153" hasCustomPrompt="1"/>
          </p:nvPr>
        </p:nvSpPr>
        <p:spPr>
          <a:xfrm>
            <a:off x="7252634" y="1816990"/>
            <a:ext cx="523872" cy="197227"/>
          </a:xfrm>
          <a:prstGeom prst="rect">
            <a:avLst/>
          </a:prstGeom>
        </p:spPr>
        <p:txBody>
          <a:bodyPr anchor="t"/>
          <a:lstStyle>
            <a:lvl1pPr marL="0" indent="0" algn="ctr">
              <a:lnSpc>
                <a:spcPct val="100000"/>
              </a:lnSpc>
              <a:spcBef>
                <a:spcPts val="0"/>
              </a:spcBef>
              <a:buNone/>
              <a:defRPr sz="800">
                <a:solidFill>
                  <a:schemeClr val="accent3"/>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92" name="Текст 75">
            <a:extLst>
              <a:ext uri="{FF2B5EF4-FFF2-40B4-BE49-F238E27FC236}">
                <a16:creationId xmlns:a16="http://schemas.microsoft.com/office/drawing/2014/main" id="{63870AD4-B8ED-46DD-B9A7-32CA74D42770}"/>
              </a:ext>
            </a:extLst>
          </p:cNvPr>
          <p:cNvSpPr>
            <a:spLocks noGrp="1"/>
          </p:cNvSpPr>
          <p:nvPr>
            <p:ph type="body" sz="quarter" idx="154" hasCustomPrompt="1"/>
          </p:nvPr>
        </p:nvSpPr>
        <p:spPr>
          <a:xfrm>
            <a:off x="7275029" y="2301386"/>
            <a:ext cx="523872" cy="197227"/>
          </a:xfrm>
          <a:prstGeom prst="rect">
            <a:avLst/>
          </a:prstGeom>
        </p:spPr>
        <p:txBody>
          <a:bodyPr anchor="t"/>
          <a:lstStyle>
            <a:lvl1pPr marL="0" indent="0" algn="ctr">
              <a:lnSpc>
                <a:spcPct val="100000"/>
              </a:lnSpc>
              <a:spcBef>
                <a:spcPts val="0"/>
              </a:spcBef>
              <a:buNone/>
              <a:defRPr sz="8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a:t>
            </a:r>
          </a:p>
        </p:txBody>
      </p:sp>
      <p:sp>
        <p:nvSpPr>
          <p:cNvPr id="93" name="Текст 75">
            <a:extLst>
              <a:ext uri="{FF2B5EF4-FFF2-40B4-BE49-F238E27FC236}">
                <a16:creationId xmlns:a16="http://schemas.microsoft.com/office/drawing/2014/main" id="{B18D19B8-2B06-4848-A499-559F170F2377}"/>
              </a:ext>
            </a:extLst>
          </p:cNvPr>
          <p:cNvSpPr>
            <a:spLocks noGrp="1"/>
          </p:cNvSpPr>
          <p:nvPr>
            <p:ph type="body" sz="quarter" idx="155" hasCustomPrompt="1"/>
          </p:nvPr>
        </p:nvSpPr>
        <p:spPr>
          <a:xfrm>
            <a:off x="8404671" y="1863628"/>
            <a:ext cx="523872" cy="197227"/>
          </a:xfrm>
          <a:prstGeom prst="rect">
            <a:avLst/>
          </a:prstGeom>
        </p:spPr>
        <p:txBody>
          <a:bodyPr anchor="t"/>
          <a:lstStyle>
            <a:lvl1pPr marL="0" indent="0" algn="ctr">
              <a:lnSpc>
                <a:spcPct val="100000"/>
              </a:lnSpc>
              <a:spcBef>
                <a:spcPts val="0"/>
              </a:spcBef>
              <a:buNone/>
              <a:defRPr sz="800">
                <a:solidFill>
                  <a:schemeClr val="accent3"/>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94" name="Текст 75">
            <a:extLst>
              <a:ext uri="{FF2B5EF4-FFF2-40B4-BE49-F238E27FC236}">
                <a16:creationId xmlns:a16="http://schemas.microsoft.com/office/drawing/2014/main" id="{AB903A5C-0ADA-4DAA-B8E3-1150B0EBA347}"/>
              </a:ext>
            </a:extLst>
          </p:cNvPr>
          <p:cNvSpPr>
            <a:spLocks noGrp="1"/>
          </p:cNvSpPr>
          <p:nvPr>
            <p:ph type="body" sz="quarter" idx="156" hasCustomPrompt="1"/>
          </p:nvPr>
        </p:nvSpPr>
        <p:spPr>
          <a:xfrm>
            <a:off x="8970456" y="1835346"/>
            <a:ext cx="523872" cy="197227"/>
          </a:xfrm>
          <a:prstGeom prst="rect">
            <a:avLst/>
          </a:prstGeom>
        </p:spPr>
        <p:txBody>
          <a:bodyPr anchor="t"/>
          <a:lstStyle>
            <a:lvl1pPr marL="0" indent="0" algn="ctr">
              <a:lnSpc>
                <a:spcPct val="100000"/>
              </a:lnSpc>
              <a:spcBef>
                <a:spcPts val="0"/>
              </a:spcBef>
              <a:buNone/>
              <a:defRPr sz="800">
                <a:solidFill>
                  <a:schemeClr val="accent3"/>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95" name="Текст 75">
            <a:extLst>
              <a:ext uri="{FF2B5EF4-FFF2-40B4-BE49-F238E27FC236}">
                <a16:creationId xmlns:a16="http://schemas.microsoft.com/office/drawing/2014/main" id="{2AA07247-D408-4516-9793-93C2A926B020}"/>
              </a:ext>
            </a:extLst>
          </p:cNvPr>
          <p:cNvSpPr>
            <a:spLocks noGrp="1"/>
          </p:cNvSpPr>
          <p:nvPr>
            <p:ph type="body" sz="quarter" idx="157" hasCustomPrompt="1"/>
          </p:nvPr>
        </p:nvSpPr>
        <p:spPr>
          <a:xfrm>
            <a:off x="9549099" y="1813184"/>
            <a:ext cx="523872" cy="197227"/>
          </a:xfrm>
          <a:prstGeom prst="rect">
            <a:avLst/>
          </a:prstGeom>
        </p:spPr>
        <p:txBody>
          <a:bodyPr anchor="t"/>
          <a:lstStyle>
            <a:lvl1pPr marL="0" indent="0" algn="ctr">
              <a:lnSpc>
                <a:spcPct val="100000"/>
              </a:lnSpc>
              <a:spcBef>
                <a:spcPts val="0"/>
              </a:spcBef>
              <a:buNone/>
              <a:defRPr sz="800">
                <a:solidFill>
                  <a:schemeClr val="accent3"/>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96" name="Текст 75">
            <a:extLst>
              <a:ext uri="{FF2B5EF4-FFF2-40B4-BE49-F238E27FC236}">
                <a16:creationId xmlns:a16="http://schemas.microsoft.com/office/drawing/2014/main" id="{A6FF7F9E-4AA8-4207-AD2C-D699B107FC89}"/>
              </a:ext>
            </a:extLst>
          </p:cNvPr>
          <p:cNvSpPr>
            <a:spLocks noGrp="1"/>
          </p:cNvSpPr>
          <p:nvPr>
            <p:ph type="body" sz="quarter" idx="158" hasCustomPrompt="1"/>
          </p:nvPr>
        </p:nvSpPr>
        <p:spPr>
          <a:xfrm>
            <a:off x="10125205" y="1864167"/>
            <a:ext cx="523872" cy="197227"/>
          </a:xfrm>
          <a:prstGeom prst="rect">
            <a:avLst/>
          </a:prstGeom>
        </p:spPr>
        <p:txBody>
          <a:bodyPr anchor="t"/>
          <a:lstStyle>
            <a:lvl1pPr marL="0" indent="0" algn="ctr">
              <a:lnSpc>
                <a:spcPct val="100000"/>
              </a:lnSpc>
              <a:spcBef>
                <a:spcPts val="0"/>
              </a:spcBef>
              <a:buNone/>
              <a:defRPr sz="800">
                <a:solidFill>
                  <a:schemeClr val="accent3"/>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97" name="Текст 75">
            <a:extLst>
              <a:ext uri="{FF2B5EF4-FFF2-40B4-BE49-F238E27FC236}">
                <a16:creationId xmlns:a16="http://schemas.microsoft.com/office/drawing/2014/main" id="{E83A582D-DAF3-4128-9403-2EEFE05F2E9E}"/>
              </a:ext>
            </a:extLst>
          </p:cNvPr>
          <p:cNvSpPr>
            <a:spLocks noGrp="1"/>
          </p:cNvSpPr>
          <p:nvPr>
            <p:ph type="body" sz="quarter" idx="159" hasCustomPrompt="1"/>
          </p:nvPr>
        </p:nvSpPr>
        <p:spPr>
          <a:xfrm>
            <a:off x="10674471" y="1829137"/>
            <a:ext cx="523872" cy="197227"/>
          </a:xfrm>
          <a:prstGeom prst="rect">
            <a:avLst/>
          </a:prstGeom>
        </p:spPr>
        <p:txBody>
          <a:bodyPr anchor="t"/>
          <a:lstStyle>
            <a:lvl1pPr marL="0" indent="0" algn="ctr">
              <a:lnSpc>
                <a:spcPct val="100000"/>
              </a:lnSpc>
              <a:spcBef>
                <a:spcPts val="0"/>
              </a:spcBef>
              <a:buNone/>
              <a:defRPr sz="800">
                <a:solidFill>
                  <a:schemeClr val="accent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98" name="Текст 75">
            <a:extLst>
              <a:ext uri="{FF2B5EF4-FFF2-40B4-BE49-F238E27FC236}">
                <a16:creationId xmlns:a16="http://schemas.microsoft.com/office/drawing/2014/main" id="{2608DD5A-445E-48C2-A645-D089FAB6DA9C}"/>
              </a:ext>
            </a:extLst>
          </p:cNvPr>
          <p:cNvSpPr>
            <a:spLocks noGrp="1"/>
          </p:cNvSpPr>
          <p:nvPr>
            <p:ph type="body" sz="quarter" idx="160" hasCustomPrompt="1"/>
          </p:nvPr>
        </p:nvSpPr>
        <p:spPr>
          <a:xfrm>
            <a:off x="8418960" y="2397913"/>
            <a:ext cx="523872" cy="197227"/>
          </a:xfrm>
          <a:prstGeom prst="rect">
            <a:avLst/>
          </a:prstGeom>
        </p:spPr>
        <p:txBody>
          <a:bodyPr anchor="t"/>
          <a:lstStyle>
            <a:lvl1pPr marL="0" indent="0" algn="ctr">
              <a:lnSpc>
                <a:spcPct val="100000"/>
              </a:lnSpc>
              <a:spcBef>
                <a:spcPts val="0"/>
              </a:spcBef>
              <a:buNone/>
              <a:defRPr sz="8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a:t>
            </a:r>
          </a:p>
        </p:txBody>
      </p:sp>
      <p:sp>
        <p:nvSpPr>
          <p:cNvPr id="99" name="Текст 75">
            <a:extLst>
              <a:ext uri="{FF2B5EF4-FFF2-40B4-BE49-F238E27FC236}">
                <a16:creationId xmlns:a16="http://schemas.microsoft.com/office/drawing/2014/main" id="{A70305B5-0EC6-4B87-ABC8-6250E9C6BAB7}"/>
              </a:ext>
            </a:extLst>
          </p:cNvPr>
          <p:cNvSpPr>
            <a:spLocks noGrp="1"/>
          </p:cNvSpPr>
          <p:nvPr>
            <p:ph type="body" sz="quarter" idx="161" hasCustomPrompt="1"/>
          </p:nvPr>
        </p:nvSpPr>
        <p:spPr>
          <a:xfrm>
            <a:off x="9008387" y="2203909"/>
            <a:ext cx="523872" cy="197227"/>
          </a:xfrm>
          <a:prstGeom prst="rect">
            <a:avLst/>
          </a:prstGeom>
        </p:spPr>
        <p:txBody>
          <a:bodyPr anchor="t"/>
          <a:lstStyle>
            <a:lvl1pPr marL="0" indent="0" algn="ctr">
              <a:lnSpc>
                <a:spcPct val="100000"/>
              </a:lnSpc>
              <a:spcBef>
                <a:spcPts val="0"/>
              </a:spcBef>
              <a:buNone/>
              <a:defRPr sz="8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a:t>
            </a:r>
          </a:p>
        </p:txBody>
      </p:sp>
      <p:sp>
        <p:nvSpPr>
          <p:cNvPr id="100" name="Текст 75">
            <a:extLst>
              <a:ext uri="{FF2B5EF4-FFF2-40B4-BE49-F238E27FC236}">
                <a16:creationId xmlns:a16="http://schemas.microsoft.com/office/drawing/2014/main" id="{61E98971-EDFC-46D8-83A4-549C2DEFB461}"/>
              </a:ext>
            </a:extLst>
          </p:cNvPr>
          <p:cNvSpPr>
            <a:spLocks noGrp="1"/>
          </p:cNvSpPr>
          <p:nvPr>
            <p:ph type="body" sz="quarter" idx="162" hasCustomPrompt="1"/>
          </p:nvPr>
        </p:nvSpPr>
        <p:spPr>
          <a:xfrm>
            <a:off x="9563388" y="2235472"/>
            <a:ext cx="523872" cy="197227"/>
          </a:xfrm>
          <a:prstGeom prst="rect">
            <a:avLst/>
          </a:prstGeom>
        </p:spPr>
        <p:txBody>
          <a:bodyPr anchor="t"/>
          <a:lstStyle>
            <a:lvl1pPr marL="0" indent="0" algn="ctr">
              <a:lnSpc>
                <a:spcPct val="100000"/>
              </a:lnSpc>
              <a:spcBef>
                <a:spcPts val="0"/>
              </a:spcBef>
              <a:buNone/>
              <a:defRPr sz="8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a:t>
            </a:r>
          </a:p>
        </p:txBody>
      </p:sp>
      <p:sp>
        <p:nvSpPr>
          <p:cNvPr id="101" name="Текст 75">
            <a:extLst>
              <a:ext uri="{FF2B5EF4-FFF2-40B4-BE49-F238E27FC236}">
                <a16:creationId xmlns:a16="http://schemas.microsoft.com/office/drawing/2014/main" id="{572921C6-E0D8-462E-931F-0BE4405E3BF9}"/>
              </a:ext>
            </a:extLst>
          </p:cNvPr>
          <p:cNvSpPr>
            <a:spLocks noGrp="1"/>
          </p:cNvSpPr>
          <p:nvPr>
            <p:ph type="body" sz="quarter" idx="163" hasCustomPrompt="1"/>
          </p:nvPr>
        </p:nvSpPr>
        <p:spPr>
          <a:xfrm>
            <a:off x="10141865" y="2220517"/>
            <a:ext cx="523872" cy="197227"/>
          </a:xfrm>
          <a:prstGeom prst="rect">
            <a:avLst/>
          </a:prstGeom>
        </p:spPr>
        <p:txBody>
          <a:bodyPr anchor="t"/>
          <a:lstStyle>
            <a:lvl1pPr marL="0" indent="0" algn="ctr">
              <a:lnSpc>
                <a:spcPct val="100000"/>
              </a:lnSpc>
              <a:spcBef>
                <a:spcPts val="0"/>
              </a:spcBef>
              <a:buNone/>
              <a:defRPr sz="8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a:t>
            </a:r>
          </a:p>
        </p:txBody>
      </p:sp>
      <p:sp>
        <p:nvSpPr>
          <p:cNvPr id="102" name="Текст 75">
            <a:extLst>
              <a:ext uri="{FF2B5EF4-FFF2-40B4-BE49-F238E27FC236}">
                <a16:creationId xmlns:a16="http://schemas.microsoft.com/office/drawing/2014/main" id="{8B133253-5523-4B4E-AA3E-83BC1A06F415}"/>
              </a:ext>
            </a:extLst>
          </p:cNvPr>
          <p:cNvSpPr>
            <a:spLocks noGrp="1"/>
          </p:cNvSpPr>
          <p:nvPr>
            <p:ph type="body" sz="quarter" idx="164" hasCustomPrompt="1"/>
          </p:nvPr>
        </p:nvSpPr>
        <p:spPr>
          <a:xfrm>
            <a:off x="10696866" y="2148243"/>
            <a:ext cx="523872" cy="197227"/>
          </a:xfrm>
          <a:prstGeom prst="rect">
            <a:avLst/>
          </a:prstGeom>
        </p:spPr>
        <p:txBody>
          <a:bodyPr anchor="t"/>
          <a:lstStyle>
            <a:lvl1pPr marL="0" indent="0" algn="ctr">
              <a:lnSpc>
                <a:spcPct val="100000"/>
              </a:lnSpc>
              <a:spcBef>
                <a:spcPts val="0"/>
              </a:spcBef>
              <a:buNone/>
              <a:defRPr sz="8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a:t>
            </a:r>
          </a:p>
        </p:txBody>
      </p:sp>
      <p:sp>
        <p:nvSpPr>
          <p:cNvPr id="103" name="Текст 75">
            <a:extLst>
              <a:ext uri="{FF2B5EF4-FFF2-40B4-BE49-F238E27FC236}">
                <a16:creationId xmlns:a16="http://schemas.microsoft.com/office/drawing/2014/main" id="{44BE0D7D-345B-48FF-840A-34FDD6D68164}"/>
              </a:ext>
            </a:extLst>
          </p:cNvPr>
          <p:cNvSpPr>
            <a:spLocks noGrp="1"/>
          </p:cNvSpPr>
          <p:nvPr>
            <p:ph type="body" sz="quarter" idx="165" hasCustomPrompt="1"/>
          </p:nvPr>
        </p:nvSpPr>
        <p:spPr>
          <a:xfrm>
            <a:off x="11247227" y="2202409"/>
            <a:ext cx="523872" cy="197227"/>
          </a:xfrm>
          <a:prstGeom prst="rect">
            <a:avLst/>
          </a:prstGeom>
        </p:spPr>
        <p:txBody>
          <a:bodyPr anchor="t"/>
          <a:lstStyle>
            <a:lvl1pPr marL="0" indent="0" algn="ctr">
              <a:lnSpc>
                <a:spcPct val="100000"/>
              </a:lnSpc>
              <a:spcBef>
                <a:spcPts val="0"/>
              </a:spcBef>
              <a:buNone/>
              <a:defRPr sz="800">
                <a:solidFill>
                  <a:schemeClr val="accent3"/>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04" name="Текст 75">
            <a:extLst>
              <a:ext uri="{FF2B5EF4-FFF2-40B4-BE49-F238E27FC236}">
                <a16:creationId xmlns:a16="http://schemas.microsoft.com/office/drawing/2014/main" id="{C6BEDA9F-C626-4504-9B11-77368F248BF4}"/>
              </a:ext>
            </a:extLst>
          </p:cNvPr>
          <p:cNvSpPr>
            <a:spLocks noGrp="1"/>
          </p:cNvSpPr>
          <p:nvPr>
            <p:ph type="body" sz="quarter" idx="166" hasCustomPrompt="1"/>
          </p:nvPr>
        </p:nvSpPr>
        <p:spPr>
          <a:xfrm>
            <a:off x="11269622" y="2563684"/>
            <a:ext cx="523872" cy="197227"/>
          </a:xfrm>
          <a:prstGeom prst="rect">
            <a:avLst/>
          </a:prstGeom>
        </p:spPr>
        <p:txBody>
          <a:bodyPr anchor="t"/>
          <a:lstStyle>
            <a:lvl1pPr marL="0" indent="0" algn="ctr">
              <a:lnSpc>
                <a:spcPct val="100000"/>
              </a:lnSpc>
              <a:spcBef>
                <a:spcPts val="0"/>
              </a:spcBef>
              <a:buNone/>
              <a:defRPr sz="8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a:t>
            </a:r>
          </a:p>
        </p:txBody>
      </p:sp>
      <p:sp>
        <p:nvSpPr>
          <p:cNvPr id="110" name="Текст 75">
            <a:extLst>
              <a:ext uri="{FF2B5EF4-FFF2-40B4-BE49-F238E27FC236}">
                <a16:creationId xmlns:a16="http://schemas.microsoft.com/office/drawing/2014/main" id="{5B965B95-965C-4515-8C51-D0402711BF2C}"/>
              </a:ext>
            </a:extLst>
          </p:cNvPr>
          <p:cNvSpPr>
            <a:spLocks noGrp="1"/>
          </p:cNvSpPr>
          <p:nvPr>
            <p:ph type="body" sz="quarter" idx="172" hasCustomPrompt="1"/>
          </p:nvPr>
        </p:nvSpPr>
        <p:spPr>
          <a:xfrm>
            <a:off x="682628" y="4991198"/>
            <a:ext cx="523872" cy="197227"/>
          </a:xfrm>
          <a:prstGeom prst="rect">
            <a:avLst/>
          </a:prstGeom>
        </p:spPr>
        <p:txBody>
          <a:bodyPr anchor="t"/>
          <a:lstStyle>
            <a:lvl1pPr marL="0" indent="0" algn="ctr">
              <a:lnSpc>
                <a:spcPct val="100000"/>
              </a:lnSpc>
              <a:spcBef>
                <a:spcPts val="0"/>
              </a:spcBef>
              <a:buNone/>
              <a:defRPr sz="8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a:t>
            </a:r>
          </a:p>
        </p:txBody>
      </p:sp>
      <p:sp>
        <p:nvSpPr>
          <p:cNvPr id="111" name="Текст 75">
            <a:extLst>
              <a:ext uri="{FF2B5EF4-FFF2-40B4-BE49-F238E27FC236}">
                <a16:creationId xmlns:a16="http://schemas.microsoft.com/office/drawing/2014/main" id="{6DC7E2AC-BE79-4939-A7A0-6E6214289382}"/>
              </a:ext>
            </a:extLst>
          </p:cNvPr>
          <p:cNvSpPr>
            <a:spLocks noGrp="1"/>
          </p:cNvSpPr>
          <p:nvPr>
            <p:ph type="body" sz="quarter" idx="173" hasCustomPrompt="1"/>
          </p:nvPr>
        </p:nvSpPr>
        <p:spPr>
          <a:xfrm>
            <a:off x="1269684" y="4844823"/>
            <a:ext cx="523872" cy="197227"/>
          </a:xfrm>
          <a:prstGeom prst="rect">
            <a:avLst/>
          </a:prstGeom>
        </p:spPr>
        <p:txBody>
          <a:bodyPr anchor="t"/>
          <a:lstStyle>
            <a:lvl1pPr marL="0" indent="0" algn="ctr">
              <a:lnSpc>
                <a:spcPct val="100000"/>
              </a:lnSpc>
              <a:spcBef>
                <a:spcPts val="0"/>
              </a:spcBef>
              <a:buNone/>
              <a:defRPr sz="8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a:t>
            </a:r>
          </a:p>
        </p:txBody>
      </p:sp>
      <p:sp>
        <p:nvSpPr>
          <p:cNvPr id="112" name="Текст 75">
            <a:extLst>
              <a:ext uri="{FF2B5EF4-FFF2-40B4-BE49-F238E27FC236}">
                <a16:creationId xmlns:a16="http://schemas.microsoft.com/office/drawing/2014/main" id="{D652DFFC-07C0-4433-B861-0DDD6E2DB890}"/>
              </a:ext>
            </a:extLst>
          </p:cNvPr>
          <p:cNvSpPr>
            <a:spLocks noGrp="1"/>
          </p:cNvSpPr>
          <p:nvPr>
            <p:ph type="body" sz="quarter" idx="174" hasCustomPrompt="1"/>
          </p:nvPr>
        </p:nvSpPr>
        <p:spPr>
          <a:xfrm>
            <a:off x="1844043" y="5060655"/>
            <a:ext cx="523872" cy="197227"/>
          </a:xfrm>
          <a:prstGeom prst="rect">
            <a:avLst/>
          </a:prstGeom>
        </p:spPr>
        <p:txBody>
          <a:bodyPr anchor="t"/>
          <a:lstStyle>
            <a:lvl1pPr marL="0" indent="0" algn="ctr">
              <a:lnSpc>
                <a:spcPct val="100000"/>
              </a:lnSpc>
              <a:spcBef>
                <a:spcPts val="0"/>
              </a:spcBef>
              <a:buNone/>
              <a:defRPr sz="8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a:t>
            </a:r>
          </a:p>
        </p:txBody>
      </p:sp>
      <p:sp>
        <p:nvSpPr>
          <p:cNvPr id="113" name="Текст 75">
            <a:extLst>
              <a:ext uri="{FF2B5EF4-FFF2-40B4-BE49-F238E27FC236}">
                <a16:creationId xmlns:a16="http://schemas.microsoft.com/office/drawing/2014/main" id="{E8739601-1D4A-4E0E-AC41-DD980348D355}"/>
              </a:ext>
            </a:extLst>
          </p:cNvPr>
          <p:cNvSpPr>
            <a:spLocks noGrp="1"/>
          </p:cNvSpPr>
          <p:nvPr>
            <p:ph type="body" sz="quarter" idx="175" hasCustomPrompt="1"/>
          </p:nvPr>
        </p:nvSpPr>
        <p:spPr>
          <a:xfrm>
            <a:off x="2403162" y="4965603"/>
            <a:ext cx="523872" cy="197227"/>
          </a:xfrm>
          <a:prstGeom prst="rect">
            <a:avLst/>
          </a:prstGeom>
        </p:spPr>
        <p:txBody>
          <a:bodyPr anchor="t"/>
          <a:lstStyle>
            <a:lvl1pPr marL="0" indent="0" algn="ctr">
              <a:lnSpc>
                <a:spcPct val="100000"/>
              </a:lnSpc>
              <a:spcBef>
                <a:spcPts val="0"/>
              </a:spcBef>
              <a:buNone/>
              <a:defRPr sz="8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a:t>
            </a:r>
          </a:p>
        </p:txBody>
      </p:sp>
      <p:sp>
        <p:nvSpPr>
          <p:cNvPr id="114" name="Текст 75">
            <a:extLst>
              <a:ext uri="{FF2B5EF4-FFF2-40B4-BE49-F238E27FC236}">
                <a16:creationId xmlns:a16="http://schemas.microsoft.com/office/drawing/2014/main" id="{65B23912-2563-4DCA-B9BA-4F726D27DC1F}"/>
              </a:ext>
            </a:extLst>
          </p:cNvPr>
          <p:cNvSpPr>
            <a:spLocks noGrp="1"/>
          </p:cNvSpPr>
          <p:nvPr>
            <p:ph type="body" sz="quarter" idx="176" hasCustomPrompt="1"/>
          </p:nvPr>
        </p:nvSpPr>
        <p:spPr>
          <a:xfrm>
            <a:off x="2978469" y="5067364"/>
            <a:ext cx="523872" cy="197227"/>
          </a:xfrm>
          <a:prstGeom prst="rect">
            <a:avLst/>
          </a:prstGeom>
        </p:spPr>
        <p:txBody>
          <a:bodyPr anchor="t"/>
          <a:lstStyle>
            <a:lvl1pPr marL="0" indent="0" algn="ctr">
              <a:lnSpc>
                <a:spcPct val="100000"/>
              </a:lnSpc>
              <a:spcBef>
                <a:spcPts val="0"/>
              </a:spcBef>
              <a:buNone/>
              <a:defRPr sz="800">
                <a:solidFill>
                  <a:schemeClr val="accent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a:t>
            </a:r>
          </a:p>
        </p:txBody>
      </p:sp>
      <p:sp>
        <p:nvSpPr>
          <p:cNvPr id="115" name="Текст 75">
            <a:extLst>
              <a:ext uri="{FF2B5EF4-FFF2-40B4-BE49-F238E27FC236}">
                <a16:creationId xmlns:a16="http://schemas.microsoft.com/office/drawing/2014/main" id="{FF0C29FB-DD0C-4430-B9FB-67AE8EF53445}"/>
              </a:ext>
            </a:extLst>
          </p:cNvPr>
          <p:cNvSpPr>
            <a:spLocks noGrp="1"/>
          </p:cNvSpPr>
          <p:nvPr>
            <p:ph type="body" sz="quarter" idx="177" hasCustomPrompt="1"/>
          </p:nvPr>
        </p:nvSpPr>
        <p:spPr>
          <a:xfrm>
            <a:off x="4410078" y="4578089"/>
            <a:ext cx="523872" cy="197227"/>
          </a:xfrm>
          <a:prstGeom prst="rect">
            <a:avLst/>
          </a:prstGeom>
        </p:spPr>
        <p:txBody>
          <a:bodyPr anchor="t"/>
          <a:lstStyle>
            <a:lvl1pPr marL="0" indent="0" algn="ctr">
              <a:lnSpc>
                <a:spcPct val="100000"/>
              </a:lnSpc>
              <a:spcBef>
                <a:spcPts val="0"/>
              </a:spcBef>
              <a:buNone/>
              <a:defRPr sz="800">
                <a:solidFill>
                  <a:schemeClr val="accent3"/>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16" name="Текст 75">
            <a:extLst>
              <a:ext uri="{FF2B5EF4-FFF2-40B4-BE49-F238E27FC236}">
                <a16:creationId xmlns:a16="http://schemas.microsoft.com/office/drawing/2014/main" id="{77736D7B-D249-469C-B0A4-42EA672261F6}"/>
              </a:ext>
            </a:extLst>
          </p:cNvPr>
          <p:cNvSpPr>
            <a:spLocks noGrp="1"/>
          </p:cNvSpPr>
          <p:nvPr>
            <p:ph type="body" sz="quarter" idx="178" hasCustomPrompt="1"/>
          </p:nvPr>
        </p:nvSpPr>
        <p:spPr>
          <a:xfrm>
            <a:off x="4975863" y="4892039"/>
            <a:ext cx="523872" cy="197227"/>
          </a:xfrm>
          <a:prstGeom prst="rect">
            <a:avLst/>
          </a:prstGeom>
        </p:spPr>
        <p:txBody>
          <a:bodyPr anchor="t"/>
          <a:lstStyle>
            <a:lvl1pPr marL="0" indent="0" algn="ctr">
              <a:lnSpc>
                <a:spcPct val="100000"/>
              </a:lnSpc>
              <a:spcBef>
                <a:spcPts val="0"/>
              </a:spcBef>
              <a:buNone/>
              <a:defRPr sz="800">
                <a:solidFill>
                  <a:schemeClr val="accent3"/>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17" name="Текст 75">
            <a:extLst>
              <a:ext uri="{FF2B5EF4-FFF2-40B4-BE49-F238E27FC236}">
                <a16:creationId xmlns:a16="http://schemas.microsoft.com/office/drawing/2014/main" id="{0F57C481-21BF-4DB3-A8F8-5CF3ABFEDA4D}"/>
              </a:ext>
            </a:extLst>
          </p:cNvPr>
          <p:cNvSpPr>
            <a:spLocks noGrp="1"/>
          </p:cNvSpPr>
          <p:nvPr>
            <p:ph type="body" sz="quarter" idx="179" hasCustomPrompt="1"/>
          </p:nvPr>
        </p:nvSpPr>
        <p:spPr>
          <a:xfrm>
            <a:off x="5568795" y="4745087"/>
            <a:ext cx="523872" cy="197227"/>
          </a:xfrm>
          <a:prstGeom prst="rect">
            <a:avLst/>
          </a:prstGeom>
        </p:spPr>
        <p:txBody>
          <a:bodyPr anchor="t"/>
          <a:lstStyle>
            <a:lvl1pPr marL="0" indent="0" algn="ctr">
              <a:lnSpc>
                <a:spcPct val="100000"/>
              </a:lnSpc>
              <a:spcBef>
                <a:spcPts val="0"/>
              </a:spcBef>
              <a:buNone/>
              <a:defRPr sz="800">
                <a:solidFill>
                  <a:schemeClr val="accent3"/>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18" name="Текст 75">
            <a:extLst>
              <a:ext uri="{FF2B5EF4-FFF2-40B4-BE49-F238E27FC236}">
                <a16:creationId xmlns:a16="http://schemas.microsoft.com/office/drawing/2014/main" id="{678C45C6-B5D6-44B7-BDCB-E94A043B1AD1}"/>
              </a:ext>
            </a:extLst>
          </p:cNvPr>
          <p:cNvSpPr>
            <a:spLocks noGrp="1"/>
          </p:cNvSpPr>
          <p:nvPr>
            <p:ph type="body" sz="quarter" idx="180" hasCustomPrompt="1"/>
          </p:nvPr>
        </p:nvSpPr>
        <p:spPr>
          <a:xfrm>
            <a:off x="6130612" y="4554566"/>
            <a:ext cx="523872" cy="197227"/>
          </a:xfrm>
          <a:prstGeom prst="rect">
            <a:avLst/>
          </a:prstGeom>
        </p:spPr>
        <p:txBody>
          <a:bodyPr anchor="t"/>
          <a:lstStyle>
            <a:lvl1pPr marL="0" indent="0" algn="ctr">
              <a:lnSpc>
                <a:spcPct val="100000"/>
              </a:lnSpc>
              <a:spcBef>
                <a:spcPts val="0"/>
              </a:spcBef>
              <a:buNone/>
              <a:defRPr sz="800">
                <a:solidFill>
                  <a:schemeClr val="accent3"/>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19" name="Текст 75">
            <a:extLst>
              <a:ext uri="{FF2B5EF4-FFF2-40B4-BE49-F238E27FC236}">
                <a16:creationId xmlns:a16="http://schemas.microsoft.com/office/drawing/2014/main" id="{8DFC82EC-2B4B-4D3E-9F58-7AF80C6629ED}"/>
              </a:ext>
            </a:extLst>
          </p:cNvPr>
          <p:cNvSpPr>
            <a:spLocks noGrp="1"/>
          </p:cNvSpPr>
          <p:nvPr>
            <p:ph type="body" sz="quarter" idx="181" hasCustomPrompt="1"/>
          </p:nvPr>
        </p:nvSpPr>
        <p:spPr>
          <a:xfrm>
            <a:off x="6725119" y="4626213"/>
            <a:ext cx="523872" cy="197227"/>
          </a:xfrm>
          <a:prstGeom prst="rect">
            <a:avLst/>
          </a:prstGeom>
        </p:spPr>
        <p:txBody>
          <a:bodyPr anchor="t"/>
          <a:lstStyle>
            <a:lvl1pPr marL="0" indent="0" algn="ctr">
              <a:lnSpc>
                <a:spcPct val="100000"/>
              </a:lnSpc>
              <a:spcBef>
                <a:spcPts val="0"/>
              </a:spcBef>
              <a:buNone/>
              <a:defRPr sz="800">
                <a:solidFill>
                  <a:schemeClr val="accent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20" name="Текст 75">
            <a:extLst>
              <a:ext uri="{FF2B5EF4-FFF2-40B4-BE49-F238E27FC236}">
                <a16:creationId xmlns:a16="http://schemas.microsoft.com/office/drawing/2014/main" id="{F685B7BA-4348-4E0B-A985-F7880991FB03}"/>
              </a:ext>
            </a:extLst>
          </p:cNvPr>
          <p:cNvSpPr>
            <a:spLocks noGrp="1"/>
          </p:cNvSpPr>
          <p:nvPr>
            <p:ph type="body" sz="quarter" idx="182" hasCustomPrompt="1"/>
          </p:nvPr>
        </p:nvSpPr>
        <p:spPr>
          <a:xfrm>
            <a:off x="4399746" y="5052683"/>
            <a:ext cx="523872" cy="197227"/>
          </a:xfrm>
          <a:prstGeom prst="rect">
            <a:avLst/>
          </a:prstGeom>
        </p:spPr>
        <p:txBody>
          <a:bodyPr anchor="t"/>
          <a:lstStyle>
            <a:lvl1pPr marL="0" indent="0" algn="ctr">
              <a:lnSpc>
                <a:spcPct val="100000"/>
              </a:lnSpc>
              <a:spcBef>
                <a:spcPts val="0"/>
              </a:spcBef>
              <a:buNone/>
              <a:defRPr sz="8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a:t>
            </a:r>
          </a:p>
        </p:txBody>
      </p:sp>
      <p:sp>
        <p:nvSpPr>
          <p:cNvPr id="121" name="Текст 75">
            <a:extLst>
              <a:ext uri="{FF2B5EF4-FFF2-40B4-BE49-F238E27FC236}">
                <a16:creationId xmlns:a16="http://schemas.microsoft.com/office/drawing/2014/main" id="{7419F125-FCE1-4FDF-886D-89D3C1500B7F}"/>
              </a:ext>
            </a:extLst>
          </p:cNvPr>
          <p:cNvSpPr>
            <a:spLocks noGrp="1"/>
          </p:cNvSpPr>
          <p:nvPr>
            <p:ph type="body" sz="quarter" idx="183" hasCustomPrompt="1"/>
          </p:nvPr>
        </p:nvSpPr>
        <p:spPr>
          <a:xfrm>
            <a:off x="4997922" y="5164260"/>
            <a:ext cx="523872" cy="197227"/>
          </a:xfrm>
          <a:prstGeom prst="rect">
            <a:avLst/>
          </a:prstGeom>
        </p:spPr>
        <p:txBody>
          <a:bodyPr anchor="t"/>
          <a:lstStyle>
            <a:lvl1pPr marL="0" indent="0" algn="ctr">
              <a:lnSpc>
                <a:spcPct val="100000"/>
              </a:lnSpc>
              <a:spcBef>
                <a:spcPts val="0"/>
              </a:spcBef>
              <a:buNone/>
              <a:defRPr sz="8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a:t>
            </a:r>
          </a:p>
        </p:txBody>
      </p:sp>
      <p:sp>
        <p:nvSpPr>
          <p:cNvPr id="122" name="Текст 75">
            <a:extLst>
              <a:ext uri="{FF2B5EF4-FFF2-40B4-BE49-F238E27FC236}">
                <a16:creationId xmlns:a16="http://schemas.microsoft.com/office/drawing/2014/main" id="{8670134A-C265-4FB8-93A2-6D99548D51B4}"/>
              </a:ext>
            </a:extLst>
          </p:cNvPr>
          <p:cNvSpPr>
            <a:spLocks noGrp="1"/>
          </p:cNvSpPr>
          <p:nvPr>
            <p:ph type="body" sz="quarter" idx="184" hasCustomPrompt="1"/>
          </p:nvPr>
        </p:nvSpPr>
        <p:spPr>
          <a:xfrm>
            <a:off x="5596098" y="5107279"/>
            <a:ext cx="523872" cy="197227"/>
          </a:xfrm>
          <a:prstGeom prst="rect">
            <a:avLst/>
          </a:prstGeom>
        </p:spPr>
        <p:txBody>
          <a:bodyPr anchor="t"/>
          <a:lstStyle>
            <a:lvl1pPr marL="0" indent="0" algn="ctr">
              <a:lnSpc>
                <a:spcPct val="100000"/>
              </a:lnSpc>
              <a:spcBef>
                <a:spcPts val="0"/>
              </a:spcBef>
              <a:buNone/>
              <a:defRPr sz="8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a:t>
            </a:r>
          </a:p>
        </p:txBody>
      </p:sp>
      <p:sp>
        <p:nvSpPr>
          <p:cNvPr id="123" name="Текст 75">
            <a:extLst>
              <a:ext uri="{FF2B5EF4-FFF2-40B4-BE49-F238E27FC236}">
                <a16:creationId xmlns:a16="http://schemas.microsoft.com/office/drawing/2014/main" id="{19960080-873A-488B-A39B-F31CABEF945F}"/>
              </a:ext>
            </a:extLst>
          </p:cNvPr>
          <p:cNvSpPr>
            <a:spLocks noGrp="1"/>
          </p:cNvSpPr>
          <p:nvPr>
            <p:ph type="body" sz="quarter" idx="185" hasCustomPrompt="1"/>
          </p:nvPr>
        </p:nvSpPr>
        <p:spPr>
          <a:xfrm>
            <a:off x="6147272" y="4959363"/>
            <a:ext cx="523872" cy="197227"/>
          </a:xfrm>
          <a:prstGeom prst="rect">
            <a:avLst/>
          </a:prstGeom>
        </p:spPr>
        <p:txBody>
          <a:bodyPr anchor="t"/>
          <a:lstStyle>
            <a:lvl1pPr marL="0" indent="0" algn="ctr">
              <a:lnSpc>
                <a:spcPct val="100000"/>
              </a:lnSpc>
              <a:spcBef>
                <a:spcPts val="0"/>
              </a:spcBef>
              <a:buNone/>
              <a:defRPr sz="8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a:t>
            </a:r>
          </a:p>
        </p:txBody>
      </p:sp>
      <p:sp>
        <p:nvSpPr>
          <p:cNvPr id="124" name="Текст 75">
            <a:extLst>
              <a:ext uri="{FF2B5EF4-FFF2-40B4-BE49-F238E27FC236}">
                <a16:creationId xmlns:a16="http://schemas.microsoft.com/office/drawing/2014/main" id="{77090CA2-7904-4A7B-9A74-EE47496A0BEA}"/>
              </a:ext>
            </a:extLst>
          </p:cNvPr>
          <p:cNvSpPr>
            <a:spLocks noGrp="1"/>
          </p:cNvSpPr>
          <p:nvPr>
            <p:ph type="body" sz="quarter" idx="186" hasCustomPrompt="1"/>
          </p:nvPr>
        </p:nvSpPr>
        <p:spPr>
          <a:xfrm>
            <a:off x="6731449" y="4996464"/>
            <a:ext cx="523872" cy="197227"/>
          </a:xfrm>
          <a:prstGeom prst="rect">
            <a:avLst/>
          </a:prstGeom>
        </p:spPr>
        <p:txBody>
          <a:bodyPr anchor="t"/>
          <a:lstStyle>
            <a:lvl1pPr marL="0" indent="0" algn="ctr">
              <a:lnSpc>
                <a:spcPct val="100000"/>
              </a:lnSpc>
              <a:spcBef>
                <a:spcPts val="0"/>
              </a:spcBef>
              <a:buNone/>
              <a:defRPr sz="8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a:t>
            </a:r>
          </a:p>
        </p:txBody>
      </p:sp>
      <p:sp>
        <p:nvSpPr>
          <p:cNvPr id="125" name="Текст 75">
            <a:extLst>
              <a:ext uri="{FF2B5EF4-FFF2-40B4-BE49-F238E27FC236}">
                <a16:creationId xmlns:a16="http://schemas.microsoft.com/office/drawing/2014/main" id="{8A12E0A3-F569-40BA-B79D-A334520B03E7}"/>
              </a:ext>
            </a:extLst>
          </p:cNvPr>
          <p:cNvSpPr>
            <a:spLocks noGrp="1"/>
          </p:cNvSpPr>
          <p:nvPr>
            <p:ph type="body" sz="quarter" idx="187" hasCustomPrompt="1"/>
          </p:nvPr>
        </p:nvSpPr>
        <p:spPr>
          <a:xfrm>
            <a:off x="7252634" y="4152114"/>
            <a:ext cx="523872" cy="197227"/>
          </a:xfrm>
          <a:prstGeom prst="rect">
            <a:avLst/>
          </a:prstGeom>
        </p:spPr>
        <p:txBody>
          <a:bodyPr anchor="t"/>
          <a:lstStyle>
            <a:lvl1pPr marL="0" indent="0" algn="ctr">
              <a:lnSpc>
                <a:spcPct val="100000"/>
              </a:lnSpc>
              <a:spcBef>
                <a:spcPts val="0"/>
              </a:spcBef>
              <a:buNone/>
              <a:defRPr sz="800">
                <a:solidFill>
                  <a:schemeClr val="accent3"/>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26" name="Текст 75">
            <a:extLst>
              <a:ext uri="{FF2B5EF4-FFF2-40B4-BE49-F238E27FC236}">
                <a16:creationId xmlns:a16="http://schemas.microsoft.com/office/drawing/2014/main" id="{ECAB0225-E4F9-4116-9C98-6D1B0A83E3B8}"/>
              </a:ext>
            </a:extLst>
          </p:cNvPr>
          <p:cNvSpPr>
            <a:spLocks noGrp="1"/>
          </p:cNvSpPr>
          <p:nvPr>
            <p:ph type="body" sz="quarter" idx="188" hasCustomPrompt="1"/>
          </p:nvPr>
        </p:nvSpPr>
        <p:spPr>
          <a:xfrm>
            <a:off x="7275029" y="4569794"/>
            <a:ext cx="523872" cy="197227"/>
          </a:xfrm>
          <a:prstGeom prst="rect">
            <a:avLst/>
          </a:prstGeom>
        </p:spPr>
        <p:txBody>
          <a:bodyPr anchor="t"/>
          <a:lstStyle>
            <a:lvl1pPr marL="0" indent="0" algn="ctr">
              <a:lnSpc>
                <a:spcPct val="100000"/>
              </a:lnSpc>
              <a:spcBef>
                <a:spcPts val="0"/>
              </a:spcBef>
              <a:buNone/>
              <a:defRPr sz="8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a:t>
            </a:r>
          </a:p>
        </p:txBody>
      </p:sp>
      <p:sp>
        <p:nvSpPr>
          <p:cNvPr id="127" name="Текст 75">
            <a:extLst>
              <a:ext uri="{FF2B5EF4-FFF2-40B4-BE49-F238E27FC236}">
                <a16:creationId xmlns:a16="http://schemas.microsoft.com/office/drawing/2014/main" id="{649408CE-C46D-4BFD-B0E1-B626707E2DA6}"/>
              </a:ext>
            </a:extLst>
          </p:cNvPr>
          <p:cNvSpPr>
            <a:spLocks noGrp="1"/>
          </p:cNvSpPr>
          <p:nvPr>
            <p:ph type="body" sz="quarter" idx="189" hasCustomPrompt="1"/>
          </p:nvPr>
        </p:nvSpPr>
        <p:spPr>
          <a:xfrm>
            <a:off x="8404671" y="4474482"/>
            <a:ext cx="523872" cy="197227"/>
          </a:xfrm>
          <a:prstGeom prst="rect">
            <a:avLst/>
          </a:prstGeom>
        </p:spPr>
        <p:txBody>
          <a:bodyPr anchor="t"/>
          <a:lstStyle>
            <a:lvl1pPr marL="0" indent="0" algn="ctr">
              <a:lnSpc>
                <a:spcPct val="100000"/>
              </a:lnSpc>
              <a:spcBef>
                <a:spcPts val="0"/>
              </a:spcBef>
              <a:buNone/>
              <a:defRPr sz="800">
                <a:solidFill>
                  <a:schemeClr val="accent3"/>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28" name="Текст 75">
            <a:extLst>
              <a:ext uri="{FF2B5EF4-FFF2-40B4-BE49-F238E27FC236}">
                <a16:creationId xmlns:a16="http://schemas.microsoft.com/office/drawing/2014/main" id="{0E13689A-682E-4AFA-B4DD-345E29318571}"/>
              </a:ext>
            </a:extLst>
          </p:cNvPr>
          <p:cNvSpPr>
            <a:spLocks noGrp="1"/>
          </p:cNvSpPr>
          <p:nvPr>
            <p:ph type="body" sz="quarter" idx="190" hasCustomPrompt="1"/>
          </p:nvPr>
        </p:nvSpPr>
        <p:spPr>
          <a:xfrm>
            <a:off x="8970456" y="5283176"/>
            <a:ext cx="523872" cy="197227"/>
          </a:xfrm>
          <a:prstGeom prst="rect">
            <a:avLst/>
          </a:prstGeom>
        </p:spPr>
        <p:txBody>
          <a:bodyPr anchor="t"/>
          <a:lstStyle>
            <a:lvl1pPr marL="0" indent="0" algn="ctr">
              <a:lnSpc>
                <a:spcPct val="100000"/>
              </a:lnSpc>
              <a:spcBef>
                <a:spcPts val="0"/>
              </a:spcBef>
              <a:buNone/>
              <a:defRPr sz="800">
                <a:solidFill>
                  <a:schemeClr val="accent3"/>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29" name="Текст 75">
            <a:extLst>
              <a:ext uri="{FF2B5EF4-FFF2-40B4-BE49-F238E27FC236}">
                <a16:creationId xmlns:a16="http://schemas.microsoft.com/office/drawing/2014/main" id="{605B9826-BF1C-42E6-8CDF-A673C68E4641}"/>
              </a:ext>
            </a:extLst>
          </p:cNvPr>
          <p:cNvSpPr>
            <a:spLocks noGrp="1"/>
          </p:cNvSpPr>
          <p:nvPr>
            <p:ph type="body" sz="quarter" idx="191" hasCustomPrompt="1"/>
          </p:nvPr>
        </p:nvSpPr>
        <p:spPr>
          <a:xfrm>
            <a:off x="9549099" y="4675609"/>
            <a:ext cx="523872" cy="197227"/>
          </a:xfrm>
          <a:prstGeom prst="rect">
            <a:avLst/>
          </a:prstGeom>
        </p:spPr>
        <p:txBody>
          <a:bodyPr anchor="t"/>
          <a:lstStyle>
            <a:lvl1pPr marL="0" indent="0" algn="ctr">
              <a:lnSpc>
                <a:spcPct val="100000"/>
              </a:lnSpc>
              <a:spcBef>
                <a:spcPts val="0"/>
              </a:spcBef>
              <a:buNone/>
              <a:defRPr sz="800">
                <a:solidFill>
                  <a:schemeClr val="accent3"/>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30" name="Текст 75">
            <a:extLst>
              <a:ext uri="{FF2B5EF4-FFF2-40B4-BE49-F238E27FC236}">
                <a16:creationId xmlns:a16="http://schemas.microsoft.com/office/drawing/2014/main" id="{A2CD1A3E-60AC-4807-8282-4BE2F9EDF963}"/>
              </a:ext>
            </a:extLst>
          </p:cNvPr>
          <p:cNvSpPr>
            <a:spLocks noGrp="1"/>
          </p:cNvSpPr>
          <p:nvPr>
            <p:ph type="body" sz="quarter" idx="192" hasCustomPrompt="1"/>
          </p:nvPr>
        </p:nvSpPr>
        <p:spPr>
          <a:xfrm>
            <a:off x="10125205" y="4343006"/>
            <a:ext cx="523872" cy="197227"/>
          </a:xfrm>
          <a:prstGeom prst="rect">
            <a:avLst/>
          </a:prstGeom>
        </p:spPr>
        <p:txBody>
          <a:bodyPr anchor="t"/>
          <a:lstStyle>
            <a:lvl1pPr marL="0" indent="0" algn="ctr">
              <a:lnSpc>
                <a:spcPct val="100000"/>
              </a:lnSpc>
              <a:spcBef>
                <a:spcPts val="0"/>
              </a:spcBef>
              <a:buNone/>
              <a:defRPr sz="800">
                <a:solidFill>
                  <a:schemeClr val="accent3"/>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31" name="Текст 75">
            <a:extLst>
              <a:ext uri="{FF2B5EF4-FFF2-40B4-BE49-F238E27FC236}">
                <a16:creationId xmlns:a16="http://schemas.microsoft.com/office/drawing/2014/main" id="{77F2619A-1D1F-4F07-83CB-AC6C14D6EA2E}"/>
              </a:ext>
            </a:extLst>
          </p:cNvPr>
          <p:cNvSpPr>
            <a:spLocks noGrp="1"/>
          </p:cNvSpPr>
          <p:nvPr>
            <p:ph type="body" sz="quarter" idx="193" hasCustomPrompt="1"/>
          </p:nvPr>
        </p:nvSpPr>
        <p:spPr>
          <a:xfrm>
            <a:off x="10674471" y="4471557"/>
            <a:ext cx="523872" cy="197227"/>
          </a:xfrm>
          <a:prstGeom prst="rect">
            <a:avLst/>
          </a:prstGeom>
        </p:spPr>
        <p:txBody>
          <a:bodyPr anchor="t"/>
          <a:lstStyle>
            <a:lvl1pPr marL="0" indent="0" algn="ctr">
              <a:lnSpc>
                <a:spcPct val="100000"/>
              </a:lnSpc>
              <a:spcBef>
                <a:spcPts val="0"/>
              </a:spcBef>
              <a:buNone/>
              <a:defRPr sz="800">
                <a:solidFill>
                  <a:schemeClr val="accent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32" name="Текст 75">
            <a:extLst>
              <a:ext uri="{FF2B5EF4-FFF2-40B4-BE49-F238E27FC236}">
                <a16:creationId xmlns:a16="http://schemas.microsoft.com/office/drawing/2014/main" id="{98F6438C-9E27-46D4-9010-6D9BFAA2BE38}"/>
              </a:ext>
            </a:extLst>
          </p:cNvPr>
          <p:cNvSpPr>
            <a:spLocks noGrp="1"/>
          </p:cNvSpPr>
          <p:nvPr>
            <p:ph type="body" sz="quarter" idx="194" hasCustomPrompt="1"/>
          </p:nvPr>
        </p:nvSpPr>
        <p:spPr>
          <a:xfrm>
            <a:off x="8418960" y="4990652"/>
            <a:ext cx="523872" cy="197227"/>
          </a:xfrm>
          <a:prstGeom prst="rect">
            <a:avLst/>
          </a:prstGeom>
        </p:spPr>
        <p:txBody>
          <a:bodyPr anchor="t"/>
          <a:lstStyle>
            <a:lvl1pPr marL="0" indent="0" algn="ctr">
              <a:lnSpc>
                <a:spcPct val="100000"/>
              </a:lnSpc>
              <a:spcBef>
                <a:spcPts val="0"/>
              </a:spcBef>
              <a:buNone/>
              <a:defRPr sz="8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a:t>
            </a:r>
          </a:p>
        </p:txBody>
      </p:sp>
      <p:sp>
        <p:nvSpPr>
          <p:cNvPr id="133" name="Текст 75">
            <a:extLst>
              <a:ext uri="{FF2B5EF4-FFF2-40B4-BE49-F238E27FC236}">
                <a16:creationId xmlns:a16="http://schemas.microsoft.com/office/drawing/2014/main" id="{81C2EDF0-40CA-41CF-A66B-68D752ED78A8}"/>
              </a:ext>
            </a:extLst>
          </p:cNvPr>
          <p:cNvSpPr>
            <a:spLocks noGrp="1"/>
          </p:cNvSpPr>
          <p:nvPr>
            <p:ph type="body" sz="quarter" idx="195" hasCustomPrompt="1"/>
          </p:nvPr>
        </p:nvSpPr>
        <p:spPr>
          <a:xfrm>
            <a:off x="9008387" y="5512915"/>
            <a:ext cx="523872" cy="197227"/>
          </a:xfrm>
          <a:prstGeom prst="rect">
            <a:avLst/>
          </a:prstGeom>
        </p:spPr>
        <p:txBody>
          <a:bodyPr anchor="t"/>
          <a:lstStyle>
            <a:lvl1pPr marL="0" indent="0" algn="ctr">
              <a:lnSpc>
                <a:spcPct val="100000"/>
              </a:lnSpc>
              <a:spcBef>
                <a:spcPts val="0"/>
              </a:spcBef>
              <a:buNone/>
              <a:defRPr sz="8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a:t>
            </a:r>
          </a:p>
        </p:txBody>
      </p:sp>
      <p:sp>
        <p:nvSpPr>
          <p:cNvPr id="134" name="Текст 75">
            <a:extLst>
              <a:ext uri="{FF2B5EF4-FFF2-40B4-BE49-F238E27FC236}">
                <a16:creationId xmlns:a16="http://schemas.microsoft.com/office/drawing/2014/main" id="{C5F01D00-F197-4EC9-A2CE-9C1CD7A935FA}"/>
              </a:ext>
            </a:extLst>
          </p:cNvPr>
          <p:cNvSpPr>
            <a:spLocks noGrp="1"/>
          </p:cNvSpPr>
          <p:nvPr>
            <p:ph type="body" sz="quarter" idx="196" hasCustomPrompt="1"/>
          </p:nvPr>
        </p:nvSpPr>
        <p:spPr>
          <a:xfrm>
            <a:off x="9563388" y="5143651"/>
            <a:ext cx="523872" cy="197227"/>
          </a:xfrm>
          <a:prstGeom prst="rect">
            <a:avLst/>
          </a:prstGeom>
        </p:spPr>
        <p:txBody>
          <a:bodyPr anchor="t"/>
          <a:lstStyle>
            <a:lvl1pPr marL="0" indent="0" algn="ctr">
              <a:lnSpc>
                <a:spcPct val="100000"/>
              </a:lnSpc>
              <a:spcBef>
                <a:spcPts val="0"/>
              </a:spcBef>
              <a:buNone/>
              <a:defRPr sz="8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a:t>
            </a:r>
          </a:p>
        </p:txBody>
      </p:sp>
      <p:sp>
        <p:nvSpPr>
          <p:cNvPr id="135" name="Текст 75">
            <a:extLst>
              <a:ext uri="{FF2B5EF4-FFF2-40B4-BE49-F238E27FC236}">
                <a16:creationId xmlns:a16="http://schemas.microsoft.com/office/drawing/2014/main" id="{4D08BB1D-1966-47E1-9125-B619ACF39061}"/>
              </a:ext>
            </a:extLst>
          </p:cNvPr>
          <p:cNvSpPr>
            <a:spLocks noGrp="1"/>
          </p:cNvSpPr>
          <p:nvPr>
            <p:ph type="body" sz="quarter" idx="197" hasCustomPrompt="1"/>
          </p:nvPr>
        </p:nvSpPr>
        <p:spPr>
          <a:xfrm>
            <a:off x="10141865" y="4752374"/>
            <a:ext cx="523872" cy="197227"/>
          </a:xfrm>
          <a:prstGeom prst="rect">
            <a:avLst/>
          </a:prstGeom>
        </p:spPr>
        <p:txBody>
          <a:bodyPr anchor="t"/>
          <a:lstStyle>
            <a:lvl1pPr marL="0" indent="0" algn="ctr">
              <a:lnSpc>
                <a:spcPct val="100000"/>
              </a:lnSpc>
              <a:spcBef>
                <a:spcPts val="0"/>
              </a:spcBef>
              <a:buNone/>
              <a:defRPr sz="8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a:t>
            </a:r>
          </a:p>
        </p:txBody>
      </p:sp>
      <p:sp>
        <p:nvSpPr>
          <p:cNvPr id="136" name="Текст 75">
            <a:extLst>
              <a:ext uri="{FF2B5EF4-FFF2-40B4-BE49-F238E27FC236}">
                <a16:creationId xmlns:a16="http://schemas.microsoft.com/office/drawing/2014/main" id="{BD198D3D-EF03-40DB-AC93-791B99F6B7BF}"/>
              </a:ext>
            </a:extLst>
          </p:cNvPr>
          <p:cNvSpPr>
            <a:spLocks noGrp="1"/>
          </p:cNvSpPr>
          <p:nvPr>
            <p:ph type="body" sz="quarter" idx="198" hasCustomPrompt="1"/>
          </p:nvPr>
        </p:nvSpPr>
        <p:spPr>
          <a:xfrm>
            <a:off x="10696866" y="4900422"/>
            <a:ext cx="523872" cy="197227"/>
          </a:xfrm>
          <a:prstGeom prst="rect">
            <a:avLst/>
          </a:prstGeom>
        </p:spPr>
        <p:txBody>
          <a:bodyPr anchor="t"/>
          <a:lstStyle>
            <a:lvl1pPr marL="0" indent="0" algn="ctr">
              <a:lnSpc>
                <a:spcPct val="100000"/>
              </a:lnSpc>
              <a:spcBef>
                <a:spcPts val="0"/>
              </a:spcBef>
              <a:buNone/>
              <a:defRPr sz="8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a:t>
            </a:r>
          </a:p>
        </p:txBody>
      </p:sp>
      <p:sp>
        <p:nvSpPr>
          <p:cNvPr id="137" name="Текст 75">
            <a:extLst>
              <a:ext uri="{FF2B5EF4-FFF2-40B4-BE49-F238E27FC236}">
                <a16:creationId xmlns:a16="http://schemas.microsoft.com/office/drawing/2014/main" id="{69087EA7-18B7-4FF9-AB02-40EE5DE5C5E1}"/>
              </a:ext>
            </a:extLst>
          </p:cNvPr>
          <p:cNvSpPr>
            <a:spLocks noGrp="1"/>
          </p:cNvSpPr>
          <p:nvPr>
            <p:ph type="body" sz="quarter" idx="199" hasCustomPrompt="1"/>
          </p:nvPr>
        </p:nvSpPr>
        <p:spPr>
          <a:xfrm>
            <a:off x="11247227" y="4617694"/>
            <a:ext cx="523872" cy="197227"/>
          </a:xfrm>
          <a:prstGeom prst="rect">
            <a:avLst/>
          </a:prstGeom>
        </p:spPr>
        <p:txBody>
          <a:bodyPr anchor="t"/>
          <a:lstStyle>
            <a:lvl1pPr marL="0" indent="0" algn="ctr">
              <a:lnSpc>
                <a:spcPct val="100000"/>
              </a:lnSpc>
              <a:spcBef>
                <a:spcPts val="0"/>
              </a:spcBef>
              <a:buNone/>
              <a:defRPr sz="800">
                <a:solidFill>
                  <a:schemeClr val="accent3"/>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11.5%</a:t>
            </a:r>
          </a:p>
        </p:txBody>
      </p:sp>
      <p:sp>
        <p:nvSpPr>
          <p:cNvPr id="138" name="Текст 75">
            <a:extLst>
              <a:ext uri="{FF2B5EF4-FFF2-40B4-BE49-F238E27FC236}">
                <a16:creationId xmlns:a16="http://schemas.microsoft.com/office/drawing/2014/main" id="{E2829C68-4AB4-4ED4-AE8A-EA103054895F}"/>
              </a:ext>
            </a:extLst>
          </p:cNvPr>
          <p:cNvSpPr>
            <a:spLocks noGrp="1"/>
          </p:cNvSpPr>
          <p:nvPr>
            <p:ph type="body" sz="quarter" idx="200" hasCustomPrompt="1"/>
          </p:nvPr>
        </p:nvSpPr>
        <p:spPr>
          <a:xfrm>
            <a:off x="11269622" y="4982632"/>
            <a:ext cx="523872" cy="197227"/>
          </a:xfrm>
          <a:prstGeom prst="rect">
            <a:avLst/>
          </a:prstGeom>
        </p:spPr>
        <p:txBody>
          <a:bodyPr anchor="t"/>
          <a:lstStyle>
            <a:lvl1pPr marL="0" indent="0" algn="ctr">
              <a:lnSpc>
                <a:spcPct val="100000"/>
              </a:lnSpc>
              <a:spcBef>
                <a:spcPts val="0"/>
              </a:spcBef>
              <a:buNone/>
              <a:defRPr sz="800">
                <a:solidFill>
                  <a:schemeClr val="tx1"/>
                </a:solidFill>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a:t>
            </a:r>
          </a:p>
        </p:txBody>
      </p:sp>
    </p:spTree>
    <p:extLst>
      <p:ext uri="{BB962C8B-B14F-4D97-AF65-F5344CB8AC3E}">
        <p14:creationId xmlns:p14="http://schemas.microsoft.com/office/powerpoint/2010/main" val="25056284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Слайд с таблицей 1">
    <p:spTree>
      <p:nvGrpSpPr>
        <p:cNvPr id="1" name=""/>
        <p:cNvGrpSpPr/>
        <p:nvPr/>
      </p:nvGrpSpPr>
      <p:grpSpPr>
        <a:xfrm>
          <a:off x="0" y="0"/>
          <a:ext cx="0" cy="0"/>
          <a:chOff x="0" y="0"/>
          <a:chExt cx="0" cy="0"/>
        </a:xfrm>
      </p:grpSpPr>
      <p:pic>
        <p:nvPicPr>
          <p:cNvPr id="93" name="Object 1" descr="preencoded.png">
            <a:extLst>
              <a:ext uri="{FF2B5EF4-FFF2-40B4-BE49-F238E27FC236}">
                <a16:creationId xmlns:a16="http://schemas.microsoft.com/office/drawing/2014/main" id="{96B2D9C5-7140-4541-8EC3-A10F2E75103C}"/>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1000125" y="2079566"/>
            <a:ext cx="10191750" cy="14288"/>
          </a:xfrm>
          <a:prstGeom prst="rect">
            <a:avLst/>
          </a:prstGeom>
        </p:spPr>
      </p:pic>
      <p:pic>
        <p:nvPicPr>
          <p:cNvPr id="94" name="Object 2" descr="preencoded.png">
            <a:extLst>
              <a:ext uri="{FF2B5EF4-FFF2-40B4-BE49-F238E27FC236}">
                <a16:creationId xmlns:a16="http://schemas.microsoft.com/office/drawing/2014/main" id="{668701DD-A737-45A1-B5D4-C0C3515A45AA}"/>
              </a:ext>
            </a:extLst>
          </p:cNvPr>
          <p:cNvPicPr>
            <a:picLocks noChangeAspect="1"/>
          </p:cNvPicPr>
          <p:nvPr userDrawn="1"/>
        </p:nvPicPr>
        <p:blipFill>
          <a:blip r:embed="rId4">
            <a:extLst>
              <a:ext uri="{96DAC541-7B7A-43D3-8B79-37D633B846F1}">
                <asvg:svgBlip xmlns="" xmlns:asvg="http://schemas.microsoft.com/office/drawing/2016/SVG/main" r:embed="rId5"/>
              </a:ext>
            </a:extLst>
          </a:blip>
          <a:srcRect/>
          <a:stretch/>
        </p:blipFill>
        <p:spPr>
          <a:xfrm>
            <a:off x="1000125" y="2425322"/>
            <a:ext cx="10191750" cy="9525"/>
          </a:xfrm>
          <a:prstGeom prst="rect">
            <a:avLst/>
          </a:prstGeom>
        </p:spPr>
      </p:pic>
      <p:pic>
        <p:nvPicPr>
          <p:cNvPr id="95" name="Object 3" descr="preencoded.png">
            <a:extLst>
              <a:ext uri="{FF2B5EF4-FFF2-40B4-BE49-F238E27FC236}">
                <a16:creationId xmlns:a16="http://schemas.microsoft.com/office/drawing/2014/main" id="{95635B94-6D9E-4070-9996-2A1BDAE72695}"/>
              </a:ext>
            </a:extLst>
          </p:cNvPr>
          <p:cNvPicPr>
            <a:picLocks noChangeAspect="1"/>
          </p:cNvPicPr>
          <p:nvPr userDrawn="1"/>
        </p:nvPicPr>
        <p:blipFill>
          <a:blip r:embed="rId4">
            <a:extLst>
              <a:ext uri="{96DAC541-7B7A-43D3-8B79-37D633B846F1}">
                <asvg:svgBlip xmlns="" xmlns:asvg="http://schemas.microsoft.com/office/drawing/2016/SVG/main" r:embed="rId5"/>
              </a:ext>
            </a:extLst>
          </a:blip>
          <a:srcRect/>
          <a:stretch/>
        </p:blipFill>
        <p:spPr>
          <a:xfrm>
            <a:off x="1000125" y="2768222"/>
            <a:ext cx="10191750" cy="9525"/>
          </a:xfrm>
          <a:prstGeom prst="rect">
            <a:avLst/>
          </a:prstGeom>
        </p:spPr>
      </p:pic>
      <p:pic>
        <p:nvPicPr>
          <p:cNvPr id="96" name="Object 4" descr="preencoded.png">
            <a:extLst>
              <a:ext uri="{FF2B5EF4-FFF2-40B4-BE49-F238E27FC236}">
                <a16:creationId xmlns:a16="http://schemas.microsoft.com/office/drawing/2014/main" id="{6322A590-9102-43C3-83DE-9B6F31719585}"/>
              </a:ext>
            </a:extLst>
          </p:cNvPr>
          <p:cNvPicPr>
            <a:picLocks noChangeAspect="1"/>
          </p:cNvPicPr>
          <p:nvPr userDrawn="1"/>
        </p:nvPicPr>
        <p:blipFill>
          <a:blip r:embed="rId6">
            <a:extLst>
              <a:ext uri="{96DAC541-7B7A-43D3-8B79-37D633B846F1}">
                <asvg:svgBlip xmlns="" xmlns:asvg="http://schemas.microsoft.com/office/drawing/2016/SVG/main" r:embed="rId7"/>
              </a:ext>
            </a:extLst>
          </a:blip>
          <a:srcRect/>
          <a:stretch/>
        </p:blipFill>
        <p:spPr>
          <a:xfrm>
            <a:off x="1000125" y="3108266"/>
            <a:ext cx="10191750" cy="14288"/>
          </a:xfrm>
          <a:prstGeom prst="rect">
            <a:avLst/>
          </a:prstGeom>
        </p:spPr>
      </p:pic>
      <p:pic>
        <p:nvPicPr>
          <p:cNvPr id="97" name="Object 5" descr="preencoded.png">
            <a:extLst>
              <a:ext uri="{FF2B5EF4-FFF2-40B4-BE49-F238E27FC236}">
                <a16:creationId xmlns:a16="http://schemas.microsoft.com/office/drawing/2014/main" id="{01927FD5-D1B8-4BD9-BC71-7EAB77B55F35}"/>
              </a:ext>
            </a:extLst>
          </p:cNvPr>
          <p:cNvPicPr>
            <a:picLocks noChangeAspect="1"/>
          </p:cNvPicPr>
          <p:nvPr userDrawn="1"/>
        </p:nvPicPr>
        <p:blipFill>
          <a:blip r:embed="rId4">
            <a:extLst>
              <a:ext uri="{96DAC541-7B7A-43D3-8B79-37D633B846F1}">
                <asvg:svgBlip xmlns="" xmlns:asvg="http://schemas.microsoft.com/office/drawing/2016/SVG/main" r:embed="rId5"/>
              </a:ext>
            </a:extLst>
          </a:blip>
          <a:srcRect/>
          <a:stretch/>
        </p:blipFill>
        <p:spPr>
          <a:xfrm>
            <a:off x="1000125" y="3454022"/>
            <a:ext cx="10191750" cy="9525"/>
          </a:xfrm>
          <a:prstGeom prst="rect">
            <a:avLst/>
          </a:prstGeom>
        </p:spPr>
      </p:pic>
      <p:pic>
        <p:nvPicPr>
          <p:cNvPr id="98" name="Object 6" descr="preencoded.png">
            <a:extLst>
              <a:ext uri="{FF2B5EF4-FFF2-40B4-BE49-F238E27FC236}">
                <a16:creationId xmlns:a16="http://schemas.microsoft.com/office/drawing/2014/main" id="{DE4BBBD6-B584-4F9F-AF81-EC682E935E9D}"/>
              </a:ext>
            </a:extLst>
          </p:cNvPr>
          <p:cNvPicPr>
            <a:picLocks noChangeAspect="1"/>
          </p:cNvPicPr>
          <p:nvPr userDrawn="1"/>
        </p:nvPicPr>
        <p:blipFill>
          <a:blip r:embed="rId4">
            <a:extLst>
              <a:ext uri="{96DAC541-7B7A-43D3-8B79-37D633B846F1}">
                <asvg:svgBlip xmlns="" xmlns:asvg="http://schemas.microsoft.com/office/drawing/2016/SVG/main" r:embed="rId5"/>
              </a:ext>
            </a:extLst>
          </a:blip>
          <a:srcRect/>
          <a:stretch/>
        </p:blipFill>
        <p:spPr>
          <a:xfrm>
            <a:off x="1000125" y="3796922"/>
            <a:ext cx="10191750" cy="9525"/>
          </a:xfrm>
          <a:prstGeom prst="rect">
            <a:avLst/>
          </a:prstGeom>
        </p:spPr>
      </p:pic>
      <p:pic>
        <p:nvPicPr>
          <p:cNvPr id="99" name="Object 7" descr="preencoded.png">
            <a:extLst>
              <a:ext uri="{FF2B5EF4-FFF2-40B4-BE49-F238E27FC236}">
                <a16:creationId xmlns:a16="http://schemas.microsoft.com/office/drawing/2014/main" id="{2395BD57-68FF-44A8-88D9-B5BD66C863CE}"/>
              </a:ext>
            </a:extLst>
          </p:cNvPr>
          <p:cNvPicPr>
            <a:picLocks noChangeAspect="1"/>
          </p:cNvPicPr>
          <p:nvPr userDrawn="1"/>
        </p:nvPicPr>
        <p:blipFill>
          <a:blip r:embed="rId6">
            <a:extLst>
              <a:ext uri="{96DAC541-7B7A-43D3-8B79-37D633B846F1}">
                <asvg:svgBlip xmlns="" xmlns:asvg="http://schemas.microsoft.com/office/drawing/2016/SVG/main" r:embed="rId7"/>
              </a:ext>
            </a:extLst>
          </a:blip>
          <a:srcRect/>
          <a:stretch/>
        </p:blipFill>
        <p:spPr>
          <a:xfrm>
            <a:off x="1000125" y="4136966"/>
            <a:ext cx="10191750" cy="14288"/>
          </a:xfrm>
          <a:prstGeom prst="rect">
            <a:avLst/>
          </a:prstGeom>
        </p:spPr>
      </p:pic>
      <p:pic>
        <p:nvPicPr>
          <p:cNvPr id="100" name="Object 8" descr="preencoded.png">
            <a:extLst>
              <a:ext uri="{FF2B5EF4-FFF2-40B4-BE49-F238E27FC236}">
                <a16:creationId xmlns:a16="http://schemas.microsoft.com/office/drawing/2014/main" id="{620AA4CE-08E4-41BF-8A3E-C8DCA3644F23}"/>
              </a:ext>
            </a:extLst>
          </p:cNvPr>
          <p:cNvPicPr>
            <a:picLocks noChangeAspect="1"/>
          </p:cNvPicPr>
          <p:nvPr userDrawn="1"/>
        </p:nvPicPr>
        <p:blipFill>
          <a:blip r:embed="rId4">
            <a:extLst>
              <a:ext uri="{96DAC541-7B7A-43D3-8B79-37D633B846F1}">
                <asvg:svgBlip xmlns="" xmlns:asvg="http://schemas.microsoft.com/office/drawing/2016/SVG/main" r:embed="rId5"/>
              </a:ext>
            </a:extLst>
          </a:blip>
          <a:srcRect/>
          <a:stretch/>
        </p:blipFill>
        <p:spPr>
          <a:xfrm>
            <a:off x="1000125" y="4482722"/>
            <a:ext cx="10191750" cy="9525"/>
          </a:xfrm>
          <a:prstGeom prst="rect">
            <a:avLst/>
          </a:prstGeom>
        </p:spPr>
      </p:pic>
      <p:pic>
        <p:nvPicPr>
          <p:cNvPr id="101" name="Object 9" descr="preencoded.png">
            <a:extLst>
              <a:ext uri="{FF2B5EF4-FFF2-40B4-BE49-F238E27FC236}">
                <a16:creationId xmlns:a16="http://schemas.microsoft.com/office/drawing/2014/main" id="{67601D1C-589C-4099-ADCC-91C424381F37}"/>
              </a:ext>
            </a:extLst>
          </p:cNvPr>
          <p:cNvPicPr>
            <a:picLocks noChangeAspect="1"/>
          </p:cNvPicPr>
          <p:nvPr userDrawn="1"/>
        </p:nvPicPr>
        <p:blipFill>
          <a:blip r:embed="rId6">
            <a:extLst>
              <a:ext uri="{96DAC541-7B7A-43D3-8B79-37D633B846F1}">
                <asvg:svgBlip xmlns="" xmlns:asvg="http://schemas.microsoft.com/office/drawing/2016/SVG/main" r:embed="rId7"/>
              </a:ext>
            </a:extLst>
          </a:blip>
          <a:srcRect/>
          <a:stretch/>
        </p:blipFill>
        <p:spPr>
          <a:xfrm>
            <a:off x="1000125" y="4822766"/>
            <a:ext cx="10191750" cy="14288"/>
          </a:xfrm>
          <a:prstGeom prst="rect">
            <a:avLst/>
          </a:prstGeom>
        </p:spPr>
      </p:pic>
      <p:pic>
        <p:nvPicPr>
          <p:cNvPr id="102" name="Object 10" descr="preencoded.png">
            <a:extLst>
              <a:ext uri="{FF2B5EF4-FFF2-40B4-BE49-F238E27FC236}">
                <a16:creationId xmlns:a16="http://schemas.microsoft.com/office/drawing/2014/main" id="{B9FDA835-DE23-4B60-AB29-0636A1426A7B}"/>
              </a:ext>
            </a:extLst>
          </p:cNvPr>
          <p:cNvPicPr>
            <a:picLocks noChangeAspect="1"/>
          </p:cNvPicPr>
          <p:nvPr userDrawn="1"/>
        </p:nvPicPr>
        <p:blipFill>
          <a:blip r:embed="rId4">
            <a:extLst>
              <a:ext uri="{96DAC541-7B7A-43D3-8B79-37D633B846F1}">
                <asvg:svgBlip xmlns="" xmlns:asvg="http://schemas.microsoft.com/office/drawing/2016/SVG/main" r:embed="rId5"/>
              </a:ext>
            </a:extLst>
          </a:blip>
          <a:srcRect/>
          <a:stretch/>
        </p:blipFill>
        <p:spPr>
          <a:xfrm>
            <a:off x="1000125" y="5168522"/>
            <a:ext cx="10191750" cy="9525"/>
          </a:xfrm>
          <a:prstGeom prst="rect">
            <a:avLst/>
          </a:prstGeom>
        </p:spPr>
      </p:pic>
      <p:pic>
        <p:nvPicPr>
          <p:cNvPr id="103" name="Object 11" descr="preencoded.png">
            <a:extLst>
              <a:ext uri="{FF2B5EF4-FFF2-40B4-BE49-F238E27FC236}">
                <a16:creationId xmlns:a16="http://schemas.microsoft.com/office/drawing/2014/main" id="{2E182135-4C6B-4D2B-9AF5-2FCA93DFBBA8}"/>
              </a:ext>
            </a:extLst>
          </p:cNvPr>
          <p:cNvPicPr>
            <a:picLocks noChangeAspect="1"/>
          </p:cNvPicPr>
          <p:nvPr userDrawn="1"/>
        </p:nvPicPr>
        <p:blipFill>
          <a:blip r:embed="rId6">
            <a:extLst>
              <a:ext uri="{96DAC541-7B7A-43D3-8B79-37D633B846F1}">
                <asvg:svgBlip xmlns="" xmlns:asvg="http://schemas.microsoft.com/office/drawing/2016/SVG/main" r:embed="rId7"/>
              </a:ext>
            </a:extLst>
          </a:blip>
          <a:srcRect/>
          <a:stretch/>
        </p:blipFill>
        <p:spPr>
          <a:xfrm>
            <a:off x="1000125" y="5508566"/>
            <a:ext cx="10191750" cy="14288"/>
          </a:xfrm>
          <a:prstGeom prst="rect">
            <a:avLst/>
          </a:prstGeom>
        </p:spPr>
      </p:pic>
      <p:pic>
        <p:nvPicPr>
          <p:cNvPr id="104" name="Object 12" descr="preencoded.png">
            <a:extLst>
              <a:ext uri="{FF2B5EF4-FFF2-40B4-BE49-F238E27FC236}">
                <a16:creationId xmlns:a16="http://schemas.microsoft.com/office/drawing/2014/main" id="{B789254D-CA0C-4275-AE9E-BCE9878B4C98}"/>
              </a:ext>
            </a:extLst>
          </p:cNvPr>
          <p:cNvPicPr>
            <a:picLocks noChangeAspect="1"/>
          </p:cNvPicPr>
          <p:nvPr userDrawn="1"/>
        </p:nvPicPr>
        <p:blipFill>
          <a:blip r:embed="rId4">
            <a:extLst>
              <a:ext uri="{96DAC541-7B7A-43D3-8B79-37D633B846F1}">
                <asvg:svgBlip xmlns="" xmlns:asvg="http://schemas.microsoft.com/office/drawing/2016/SVG/main" r:embed="rId5"/>
              </a:ext>
            </a:extLst>
          </a:blip>
          <a:srcRect/>
          <a:stretch/>
        </p:blipFill>
        <p:spPr>
          <a:xfrm>
            <a:off x="1000125" y="5854322"/>
            <a:ext cx="10191750" cy="9525"/>
          </a:xfrm>
          <a:prstGeom prst="rect">
            <a:avLst/>
          </a:prstGeom>
        </p:spPr>
      </p:pic>
      <p:pic>
        <p:nvPicPr>
          <p:cNvPr id="105" name="Object 13" descr="preencoded.png">
            <a:extLst>
              <a:ext uri="{FF2B5EF4-FFF2-40B4-BE49-F238E27FC236}">
                <a16:creationId xmlns:a16="http://schemas.microsoft.com/office/drawing/2014/main" id="{1CF1555B-4810-40F6-AC38-96595134CD16}"/>
              </a:ext>
            </a:extLst>
          </p:cNvPr>
          <p:cNvPicPr>
            <a:picLocks noChangeAspect="1"/>
          </p:cNvPicPr>
          <p:nvPr userDrawn="1"/>
        </p:nvPicPr>
        <p:blipFill>
          <a:blip r:embed="rId4">
            <a:extLst>
              <a:ext uri="{96DAC541-7B7A-43D3-8B79-37D633B846F1}">
                <asvg:svgBlip xmlns="" xmlns:asvg="http://schemas.microsoft.com/office/drawing/2016/SVG/main" r:embed="rId5"/>
              </a:ext>
            </a:extLst>
          </a:blip>
          <a:srcRect/>
          <a:stretch/>
        </p:blipFill>
        <p:spPr>
          <a:xfrm>
            <a:off x="1000125" y="6197222"/>
            <a:ext cx="10191750" cy="9525"/>
          </a:xfrm>
          <a:prstGeom prst="rect">
            <a:avLst/>
          </a:prstGeom>
        </p:spPr>
      </p:pic>
      <p:pic>
        <p:nvPicPr>
          <p:cNvPr id="106" name="Object 14" descr="preencoded.png">
            <a:extLst>
              <a:ext uri="{FF2B5EF4-FFF2-40B4-BE49-F238E27FC236}">
                <a16:creationId xmlns:a16="http://schemas.microsoft.com/office/drawing/2014/main" id="{3866E102-F3DB-40E5-850B-1EDB0E3064B3}"/>
              </a:ext>
            </a:extLst>
          </p:cNvPr>
          <p:cNvPicPr>
            <a:picLocks noChangeAspect="1"/>
          </p:cNvPicPr>
          <p:nvPr userDrawn="1"/>
        </p:nvPicPr>
        <p:blipFill>
          <a:blip r:embed="rId8">
            <a:extLst>
              <a:ext uri="{96DAC541-7B7A-43D3-8B79-37D633B846F1}">
                <asvg:svgBlip xmlns="" xmlns:asvg="http://schemas.microsoft.com/office/drawing/2016/SVG/main" r:embed="rId9"/>
              </a:ext>
            </a:extLst>
          </a:blip>
          <a:srcRect/>
          <a:stretch/>
        </p:blipFill>
        <p:spPr>
          <a:xfrm>
            <a:off x="6660357" y="2080041"/>
            <a:ext cx="19050" cy="4152900"/>
          </a:xfrm>
          <a:prstGeom prst="rect">
            <a:avLst/>
          </a:prstGeom>
        </p:spPr>
      </p:pic>
      <p:pic>
        <p:nvPicPr>
          <p:cNvPr id="107" name="Object 15" descr="preencoded.png">
            <a:extLst>
              <a:ext uri="{FF2B5EF4-FFF2-40B4-BE49-F238E27FC236}">
                <a16:creationId xmlns:a16="http://schemas.microsoft.com/office/drawing/2014/main" id="{4374BD42-4948-4485-B320-89BB0B2823FB}"/>
              </a:ext>
            </a:extLst>
          </p:cNvPr>
          <p:cNvPicPr>
            <a:picLocks noChangeAspect="1"/>
          </p:cNvPicPr>
          <p:nvPr userDrawn="1"/>
        </p:nvPicPr>
        <p:blipFill>
          <a:blip r:embed="rId8">
            <a:extLst>
              <a:ext uri="{96DAC541-7B7A-43D3-8B79-37D633B846F1}">
                <asvg:svgBlip xmlns="" xmlns:asvg="http://schemas.microsoft.com/office/drawing/2016/SVG/main" r:embed="rId9"/>
              </a:ext>
            </a:extLst>
          </a:blip>
          <a:srcRect/>
          <a:stretch/>
        </p:blipFill>
        <p:spPr>
          <a:xfrm>
            <a:off x="3278982" y="2080041"/>
            <a:ext cx="19050" cy="4152900"/>
          </a:xfrm>
          <a:prstGeom prst="rect">
            <a:avLst/>
          </a:prstGeom>
        </p:spPr>
      </p:pic>
      <p:pic>
        <p:nvPicPr>
          <p:cNvPr id="108" name="Object 16" descr="preencoded.png">
            <a:extLst>
              <a:ext uri="{FF2B5EF4-FFF2-40B4-BE49-F238E27FC236}">
                <a16:creationId xmlns:a16="http://schemas.microsoft.com/office/drawing/2014/main" id="{BC5A8D95-0C4B-40CF-BE08-CE564D6D3699}"/>
              </a:ext>
            </a:extLst>
          </p:cNvPr>
          <p:cNvPicPr>
            <a:picLocks noChangeAspect="1"/>
          </p:cNvPicPr>
          <p:nvPr userDrawn="1"/>
        </p:nvPicPr>
        <p:blipFill>
          <a:blip r:embed="rId8">
            <a:extLst>
              <a:ext uri="{96DAC541-7B7A-43D3-8B79-37D633B846F1}">
                <asvg:svgBlip xmlns="" xmlns:asvg="http://schemas.microsoft.com/office/drawing/2016/SVG/main" r:embed="rId9"/>
              </a:ext>
            </a:extLst>
          </a:blip>
          <a:srcRect/>
          <a:stretch/>
        </p:blipFill>
        <p:spPr>
          <a:xfrm>
            <a:off x="10089357" y="2080041"/>
            <a:ext cx="19050" cy="4152900"/>
          </a:xfrm>
          <a:prstGeom prst="rect">
            <a:avLst/>
          </a:prstGeom>
        </p:spPr>
      </p:pic>
      <p:pic>
        <p:nvPicPr>
          <p:cNvPr id="109" name="Object 17" descr="preencoded.png">
            <a:extLst>
              <a:ext uri="{FF2B5EF4-FFF2-40B4-BE49-F238E27FC236}">
                <a16:creationId xmlns:a16="http://schemas.microsoft.com/office/drawing/2014/main" id="{828A8F62-EDE7-4BAC-8579-1203701DA656}"/>
              </a:ext>
            </a:extLst>
          </p:cNvPr>
          <p:cNvPicPr>
            <a:picLocks noChangeAspect="1"/>
          </p:cNvPicPr>
          <p:nvPr userDrawn="1"/>
        </p:nvPicPr>
        <p:blipFill>
          <a:blip r:embed="rId10">
            <a:extLst>
              <a:ext uri="{96DAC541-7B7A-43D3-8B79-37D633B846F1}">
                <asvg:svgBlip xmlns="" xmlns:asvg="http://schemas.microsoft.com/office/drawing/2016/SVG/main" r:embed="rId11"/>
              </a:ext>
            </a:extLst>
          </a:blip>
          <a:srcRect/>
          <a:stretch/>
        </p:blipFill>
        <p:spPr>
          <a:xfrm>
            <a:off x="3283744" y="1409700"/>
            <a:ext cx="7915275" cy="323850"/>
          </a:xfrm>
          <a:prstGeom prst="rect">
            <a:avLst/>
          </a:prstGeom>
        </p:spPr>
      </p:pic>
      <p:sp>
        <p:nvSpPr>
          <p:cNvPr id="4" name="Текст 10">
            <a:extLst>
              <a:ext uri="{FF2B5EF4-FFF2-40B4-BE49-F238E27FC236}">
                <a16:creationId xmlns:a16="http://schemas.microsoft.com/office/drawing/2014/main" id="{4A3163E5-8F05-48DA-B144-03F048BF8C94}"/>
              </a:ext>
            </a:extLst>
          </p:cNvPr>
          <p:cNvSpPr>
            <a:spLocks noGrp="1"/>
          </p:cNvSpPr>
          <p:nvPr>
            <p:ph type="body" sz="quarter" idx="40" hasCustomPrompt="1"/>
          </p:nvPr>
        </p:nvSpPr>
        <p:spPr>
          <a:xfrm>
            <a:off x="336627" y="683260"/>
            <a:ext cx="6809898" cy="577370"/>
          </a:xfrm>
          <a:prstGeom prst="rect">
            <a:avLst/>
          </a:prstGeom>
        </p:spPr>
        <p:txBody>
          <a:bodyPr/>
          <a:lstStyle>
            <a:lvl1pPr marL="0" indent="0">
              <a:lnSpc>
                <a:spcPts val="3200"/>
              </a:lnSpc>
              <a:spcBef>
                <a:spcPts val="0"/>
              </a:spcBef>
              <a:buNone/>
              <a:defRPr sz="3600" spc="-100" baseline="0">
                <a:ln w="12700">
                  <a:noFill/>
                </a:ln>
                <a:solidFill>
                  <a:schemeClr val="tx1"/>
                </a:solidFill>
                <a:latin typeface="+mj-lt"/>
              </a:defRPr>
            </a:lvl1pPr>
          </a:lstStyle>
          <a:p>
            <a:pPr lvl="0"/>
            <a:r>
              <a:rPr lang="en-US" dirty="0"/>
              <a:t>X5 profit and loss statement</a:t>
            </a:r>
          </a:p>
        </p:txBody>
      </p:sp>
      <p:sp>
        <p:nvSpPr>
          <p:cNvPr id="5" name="Текст 75">
            <a:extLst>
              <a:ext uri="{FF2B5EF4-FFF2-40B4-BE49-F238E27FC236}">
                <a16:creationId xmlns:a16="http://schemas.microsoft.com/office/drawing/2014/main" id="{ED7F238D-93F1-4076-989C-4154DB232153}"/>
              </a:ext>
            </a:extLst>
          </p:cNvPr>
          <p:cNvSpPr>
            <a:spLocks noGrp="1"/>
          </p:cNvSpPr>
          <p:nvPr>
            <p:ph type="body" sz="quarter" idx="50" hasCustomPrompt="1"/>
          </p:nvPr>
        </p:nvSpPr>
        <p:spPr>
          <a:xfrm>
            <a:off x="907698" y="2141557"/>
            <a:ext cx="2243171" cy="240839"/>
          </a:xfrm>
          <a:prstGeom prst="rect">
            <a:avLst/>
          </a:prstGeom>
        </p:spPr>
        <p:txBody>
          <a:bodyPr anchor="t"/>
          <a:lstStyle>
            <a:lvl1pPr marL="0" indent="0">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Revenue</a:t>
            </a:r>
          </a:p>
        </p:txBody>
      </p:sp>
      <p:sp>
        <p:nvSpPr>
          <p:cNvPr id="7" name="Текст 75">
            <a:extLst>
              <a:ext uri="{FF2B5EF4-FFF2-40B4-BE49-F238E27FC236}">
                <a16:creationId xmlns:a16="http://schemas.microsoft.com/office/drawing/2014/main" id="{6B37C8B1-F02B-4123-9BCB-6214B3C5B01D}"/>
              </a:ext>
            </a:extLst>
          </p:cNvPr>
          <p:cNvSpPr>
            <a:spLocks noGrp="1"/>
          </p:cNvSpPr>
          <p:nvPr>
            <p:ph type="body" sz="quarter" idx="51" hasCustomPrompt="1"/>
          </p:nvPr>
        </p:nvSpPr>
        <p:spPr>
          <a:xfrm>
            <a:off x="907698" y="2484457"/>
            <a:ext cx="2243171"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Net retail sales</a:t>
            </a:r>
          </a:p>
        </p:txBody>
      </p:sp>
      <p:sp>
        <p:nvSpPr>
          <p:cNvPr id="10" name="Текст 75">
            <a:extLst>
              <a:ext uri="{FF2B5EF4-FFF2-40B4-BE49-F238E27FC236}">
                <a16:creationId xmlns:a16="http://schemas.microsoft.com/office/drawing/2014/main" id="{C38F88AE-410E-43AB-813D-485B3BBBFBC0}"/>
              </a:ext>
            </a:extLst>
          </p:cNvPr>
          <p:cNvSpPr>
            <a:spLocks noGrp="1"/>
          </p:cNvSpPr>
          <p:nvPr>
            <p:ph type="body" sz="quarter" idx="52" hasCustomPrompt="1"/>
          </p:nvPr>
        </p:nvSpPr>
        <p:spPr>
          <a:xfrm>
            <a:off x="907698" y="2827357"/>
            <a:ext cx="2243171"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COGS</a:t>
            </a:r>
          </a:p>
        </p:txBody>
      </p:sp>
      <p:sp>
        <p:nvSpPr>
          <p:cNvPr id="13" name="Текст 75">
            <a:extLst>
              <a:ext uri="{FF2B5EF4-FFF2-40B4-BE49-F238E27FC236}">
                <a16:creationId xmlns:a16="http://schemas.microsoft.com/office/drawing/2014/main" id="{D0759ED8-3E11-4135-A41E-041FB7CCA39C}"/>
              </a:ext>
            </a:extLst>
          </p:cNvPr>
          <p:cNvSpPr>
            <a:spLocks noGrp="1"/>
          </p:cNvSpPr>
          <p:nvPr>
            <p:ph type="body" sz="quarter" idx="53" hasCustomPrompt="1"/>
          </p:nvPr>
        </p:nvSpPr>
        <p:spPr>
          <a:xfrm>
            <a:off x="907698" y="3170257"/>
            <a:ext cx="2243171" cy="240839"/>
          </a:xfrm>
          <a:prstGeom prst="rect">
            <a:avLst/>
          </a:prstGeom>
        </p:spPr>
        <p:txBody>
          <a:bodyPr anchor="t"/>
          <a:lstStyle>
            <a:lvl1pPr marL="0" indent="0">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Gross profit</a:t>
            </a:r>
          </a:p>
        </p:txBody>
      </p:sp>
      <p:sp>
        <p:nvSpPr>
          <p:cNvPr id="14" name="Текст 75">
            <a:extLst>
              <a:ext uri="{FF2B5EF4-FFF2-40B4-BE49-F238E27FC236}">
                <a16:creationId xmlns:a16="http://schemas.microsoft.com/office/drawing/2014/main" id="{A3A53AA3-DCC8-4D22-A9D9-A11B9E40C1DE}"/>
              </a:ext>
            </a:extLst>
          </p:cNvPr>
          <p:cNvSpPr>
            <a:spLocks noGrp="1"/>
          </p:cNvSpPr>
          <p:nvPr>
            <p:ph type="body" sz="quarter" idx="54" hasCustomPrompt="1"/>
          </p:nvPr>
        </p:nvSpPr>
        <p:spPr>
          <a:xfrm>
            <a:off x="907698" y="3513157"/>
            <a:ext cx="2243171"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Gross profit margin</a:t>
            </a:r>
          </a:p>
        </p:txBody>
      </p:sp>
      <p:sp>
        <p:nvSpPr>
          <p:cNvPr id="15" name="Текст 75">
            <a:extLst>
              <a:ext uri="{FF2B5EF4-FFF2-40B4-BE49-F238E27FC236}">
                <a16:creationId xmlns:a16="http://schemas.microsoft.com/office/drawing/2014/main" id="{B91E0050-A4AB-4383-8E10-247589DA9F1A}"/>
              </a:ext>
            </a:extLst>
          </p:cNvPr>
          <p:cNvSpPr>
            <a:spLocks noGrp="1"/>
          </p:cNvSpPr>
          <p:nvPr>
            <p:ph type="body" sz="quarter" idx="55" hasCustomPrompt="1"/>
          </p:nvPr>
        </p:nvSpPr>
        <p:spPr>
          <a:xfrm>
            <a:off x="907698" y="3856057"/>
            <a:ext cx="2243171"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SG&amp;A</a:t>
            </a:r>
          </a:p>
        </p:txBody>
      </p:sp>
      <p:sp>
        <p:nvSpPr>
          <p:cNvPr id="16" name="Текст 75">
            <a:extLst>
              <a:ext uri="{FF2B5EF4-FFF2-40B4-BE49-F238E27FC236}">
                <a16:creationId xmlns:a16="http://schemas.microsoft.com/office/drawing/2014/main" id="{557092F4-2FA6-4F5A-9327-D05866CB94F1}"/>
              </a:ext>
            </a:extLst>
          </p:cNvPr>
          <p:cNvSpPr>
            <a:spLocks noGrp="1"/>
          </p:cNvSpPr>
          <p:nvPr>
            <p:ph type="body" sz="quarter" idx="56" hasCustomPrompt="1"/>
          </p:nvPr>
        </p:nvSpPr>
        <p:spPr>
          <a:xfrm>
            <a:off x="907698" y="4198957"/>
            <a:ext cx="2243171" cy="240839"/>
          </a:xfrm>
          <a:prstGeom prst="rect">
            <a:avLst/>
          </a:prstGeom>
        </p:spPr>
        <p:txBody>
          <a:bodyPr anchor="t"/>
          <a:lstStyle>
            <a:lvl1pPr marL="0" indent="0">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EBITDA</a:t>
            </a:r>
          </a:p>
        </p:txBody>
      </p:sp>
      <p:sp>
        <p:nvSpPr>
          <p:cNvPr id="17" name="Текст 75">
            <a:extLst>
              <a:ext uri="{FF2B5EF4-FFF2-40B4-BE49-F238E27FC236}">
                <a16:creationId xmlns:a16="http://schemas.microsoft.com/office/drawing/2014/main" id="{BF0D990E-7DF4-4F7B-ACF0-26389404844C}"/>
              </a:ext>
            </a:extLst>
          </p:cNvPr>
          <p:cNvSpPr>
            <a:spLocks noGrp="1"/>
          </p:cNvSpPr>
          <p:nvPr>
            <p:ph type="body" sz="quarter" idx="57" hasCustomPrompt="1"/>
          </p:nvPr>
        </p:nvSpPr>
        <p:spPr>
          <a:xfrm>
            <a:off x="907698" y="4540289"/>
            <a:ext cx="2243171"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EBITDA margin</a:t>
            </a:r>
          </a:p>
        </p:txBody>
      </p:sp>
      <p:sp>
        <p:nvSpPr>
          <p:cNvPr id="18" name="Текст 75">
            <a:extLst>
              <a:ext uri="{FF2B5EF4-FFF2-40B4-BE49-F238E27FC236}">
                <a16:creationId xmlns:a16="http://schemas.microsoft.com/office/drawing/2014/main" id="{170E8058-1687-48AB-A82B-C0BECD7EF2DD}"/>
              </a:ext>
            </a:extLst>
          </p:cNvPr>
          <p:cNvSpPr>
            <a:spLocks noGrp="1"/>
          </p:cNvSpPr>
          <p:nvPr>
            <p:ph type="body" sz="quarter" idx="58" hasCustomPrompt="1"/>
          </p:nvPr>
        </p:nvSpPr>
        <p:spPr>
          <a:xfrm>
            <a:off x="907698" y="4883526"/>
            <a:ext cx="2243171" cy="240839"/>
          </a:xfrm>
          <a:prstGeom prst="rect">
            <a:avLst/>
          </a:prstGeom>
        </p:spPr>
        <p:txBody>
          <a:bodyPr anchor="t"/>
          <a:lstStyle>
            <a:lvl1pPr marL="0" indent="0">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Operating profit</a:t>
            </a:r>
          </a:p>
        </p:txBody>
      </p:sp>
      <p:sp>
        <p:nvSpPr>
          <p:cNvPr id="21" name="Текст 75">
            <a:extLst>
              <a:ext uri="{FF2B5EF4-FFF2-40B4-BE49-F238E27FC236}">
                <a16:creationId xmlns:a16="http://schemas.microsoft.com/office/drawing/2014/main" id="{2F07AE66-FAC9-457E-B964-7ED8BE38231A}"/>
              </a:ext>
            </a:extLst>
          </p:cNvPr>
          <p:cNvSpPr>
            <a:spLocks noGrp="1"/>
          </p:cNvSpPr>
          <p:nvPr>
            <p:ph type="body" sz="quarter" idx="59" hasCustomPrompt="1"/>
          </p:nvPr>
        </p:nvSpPr>
        <p:spPr>
          <a:xfrm>
            <a:off x="907698" y="5226763"/>
            <a:ext cx="2243171"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Operating margin</a:t>
            </a:r>
          </a:p>
        </p:txBody>
      </p:sp>
      <p:sp>
        <p:nvSpPr>
          <p:cNvPr id="22" name="Текст 75">
            <a:extLst>
              <a:ext uri="{FF2B5EF4-FFF2-40B4-BE49-F238E27FC236}">
                <a16:creationId xmlns:a16="http://schemas.microsoft.com/office/drawing/2014/main" id="{064565D2-E7DB-495B-80B5-26C52ABD4B7D}"/>
              </a:ext>
            </a:extLst>
          </p:cNvPr>
          <p:cNvSpPr>
            <a:spLocks noGrp="1"/>
          </p:cNvSpPr>
          <p:nvPr>
            <p:ph type="body" sz="quarter" idx="60" hasCustomPrompt="1"/>
          </p:nvPr>
        </p:nvSpPr>
        <p:spPr>
          <a:xfrm>
            <a:off x="907698" y="5570000"/>
            <a:ext cx="2243171" cy="240839"/>
          </a:xfrm>
          <a:prstGeom prst="rect">
            <a:avLst/>
          </a:prstGeom>
        </p:spPr>
        <p:txBody>
          <a:bodyPr anchor="t"/>
          <a:lstStyle>
            <a:lvl1pPr marL="0" indent="0">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Net profit</a:t>
            </a:r>
          </a:p>
        </p:txBody>
      </p:sp>
      <p:sp>
        <p:nvSpPr>
          <p:cNvPr id="23" name="Текст 75">
            <a:extLst>
              <a:ext uri="{FF2B5EF4-FFF2-40B4-BE49-F238E27FC236}">
                <a16:creationId xmlns:a16="http://schemas.microsoft.com/office/drawing/2014/main" id="{0F1DB2F2-E375-48F1-8C81-9E2BDB34C362}"/>
              </a:ext>
            </a:extLst>
          </p:cNvPr>
          <p:cNvSpPr>
            <a:spLocks noGrp="1"/>
          </p:cNvSpPr>
          <p:nvPr>
            <p:ph type="body" sz="quarter" idx="61" hasCustomPrompt="1"/>
          </p:nvPr>
        </p:nvSpPr>
        <p:spPr>
          <a:xfrm>
            <a:off x="907698" y="5913017"/>
            <a:ext cx="2243171"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Net profit margin</a:t>
            </a:r>
          </a:p>
        </p:txBody>
      </p:sp>
      <p:sp>
        <p:nvSpPr>
          <p:cNvPr id="24" name="Текст 75">
            <a:extLst>
              <a:ext uri="{FF2B5EF4-FFF2-40B4-BE49-F238E27FC236}">
                <a16:creationId xmlns:a16="http://schemas.microsoft.com/office/drawing/2014/main" id="{E070EE21-7A4E-4ABF-A66F-5901283C8D1D}"/>
              </a:ext>
            </a:extLst>
          </p:cNvPr>
          <p:cNvSpPr>
            <a:spLocks noGrp="1"/>
          </p:cNvSpPr>
          <p:nvPr>
            <p:ph type="body" sz="quarter" idx="62" hasCustomPrompt="1"/>
          </p:nvPr>
        </p:nvSpPr>
        <p:spPr>
          <a:xfrm>
            <a:off x="907698" y="1803154"/>
            <a:ext cx="2243171" cy="240839"/>
          </a:xfrm>
          <a:prstGeom prst="rect">
            <a:avLst/>
          </a:prstGeom>
        </p:spPr>
        <p:txBody>
          <a:bodyPr anchor="t"/>
          <a:lstStyle>
            <a:lvl1pPr marL="0" indent="0">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RUB </a:t>
            </a:r>
            <a:r>
              <a:rPr lang="en-US" dirty="0" err="1"/>
              <a:t>mln</a:t>
            </a:r>
            <a:endParaRPr lang="en-US" dirty="0"/>
          </a:p>
        </p:txBody>
      </p:sp>
      <p:sp>
        <p:nvSpPr>
          <p:cNvPr id="25" name="Текст 75">
            <a:extLst>
              <a:ext uri="{FF2B5EF4-FFF2-40B4-BE49-F238E27FC236}">
                <a16:creationId xmlns:a16="http://schemas.microsoft.com/office/drawing/2014/main" id="{77BB2D1D-4EFF-4A7F-8A0E-C0BD89A6287F}"/>
              </a:ext>
            </a:extLst>
          </p:cNvPr>
          <p:cNvSpPr>
            <a:spLocks noGrp="1"/>
          </p:cNvSpPr>
          <p:nvPr>
            <p:ph type="body" sz="quarter" idx="63" hasCustomPrompt="1"/>
          </p:nvPr>
        </p:nvSpPr>
        <p:spPr>
          <a:xfrm>
            <a:off x="3396899" y="2141557"/>
            <a:ext cx="1453232" cy="240839"/>
          </a:xfrm>
          <a:prstGeom prst="rect">
            <a:avLst/>
          </a:prstGeom>
        </p:spPr>
        <p:txBody>
          <a:bodyPr anchor="t"/>
          <a:lstStyle>
            <a:lvl1pPr marL="0" indent="0" algn="ct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543,586</a:t>
            </a:r>
          </a:p>
        </p:txBody>
      </p:sp>
      <p:sp>
        <p:nvSpPr>
          <p:cNvPr id="26" name="Текст 75">
            <a:extLst>
              <a:ext uri="{FF2B5EF4-FFF2-40B4-BE49-F238E27FC236}">
                <a16:creationId xmlns:a16="http://schemas.microsoft.com/office/drawing/2014/main" id="{5B924AF1-5B92-4B61-A2B0-0503BB14FE73}"/>
              </a:ext>
            </a:extLst>
          </p:cNvPr>
          <p:cNvSpPr>
            <a:spLocks noGrp="1"/>
          </p:cNvSpPr>
          <p:nvPr>
            <p:ph type="body" sz="quarter" idx="64" hasCustomPrompt="1"/>
          </p:nvPr>
        </p:nvSpPr>
        <p:spPr>
          <a:xfrm>
            <a:off x="3396899" y="2484457"/>
            <a:ext cx="1453232" cy="240839"/>
          </a:xfrm>
          <a:prstGeom prst="rect">
            <a:avLst/>
          </a:prstGeom>
        </p:spPr>
        <p:txBody>
          <a:bodyPr anchor="t"/>
          <a:lstStyle>
            <a:lvl1pPr marL="0" indent="0" algn="ct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540,718</a:t>
            </a:r>
          </a:p>
        </p:txBody>
      </p:sp>
      <p:sp>
        <p:nvSpPr>
          <p:cNvPr id="27" name="Текст 75">
            <a:extLst>
              <a:ext uri="{FF2B5EF4-FFF2-40B4-BE49-F238E27FC236}">
                <a16:creationId xmlns:a16="http://schemas.microsoft.com/office/drawing/2014/main" id="{35BEDB48-B749-4AC9-B027-0BE405144E18}"/>
              </a:ext>
            </a:extLst>
          </p:cNvPr>
          <p:cNvSpPr>
            <a:spLocks noGrp="1"/>
          </p:cNvSpPr>
          <p:nvPr>
            <p:ph type="body" sz="quarter" idx="65" hasCustomPrompt="1"/>
          </p:nvPr>
        </p:nvSpPr>
        <p:spPr>
          <a:xfrm>
            <a:off x="3396899" y="2827357"/>
            <a:ext cx="1453232" cy="240839"/>
          </a:xfrm>
          <a:prstGeom prst="rect">
            <a:avLst/>
          </a:prstGeom>
        </p:spPr>
        <p:txBody>
          <a:bodyPr anchor="t"/>
          <a:lstStyle>
            <a:lvl1pPr marL="0" indent="0" algn="ct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(403,423)</a:t>
            </a:r>
          </a:p>
        </p:txBody>
      </p:sp>
      <p:sp>
        <p:nvSpPr>
          <p:cNvPr id="28" name="Текст 75">
            <a:extLst>
              <a:ext uri="{FF2B5EF4-FFF2-40B4-BE49-F238E27FC236}">
                <a16:creationId xmlns:a16="http://schemas.microsoft.com/office/drawing/2014/main" id="{C01389C2-AF5F-4594-94EC-91A34A5CB56C}"/>
              </a:ext>
            </a:extLst>
          </p:cNvPr>
          <p:cNvSpPr>
            <a:spLocks noGrp="1"/>
          </p:cNvSpPr>
          <p:nvPr>
            <p:ph type="body" sz="quarter" idx="66" hasCustomPrompt="1"/>
          </p:nvPr>
        </p:nvSpPr>
        <p:spPr>
          <a:xfrm>
            <a:off x="3396899" y="3170257"/>
            <a:ext cx="1453232" cy="240839"/>
          </a:xfrm>
          <a:prstGeom prst="rect">
            <a:avLst/>
          </a:prstGeom>
        </p:spPr>
        <p:txBody>
          <a:bodyPr anchor="t"/>
          <a:lstStyle>
            <a:lvl1pPr marL="0" indent="0" algn="ct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140,163</a:t>
            </a:r>
          </a:p>
        </p:txBody>
      </p:sp>
      <p:sp>
        <p:nvSpPr>
          <p:cNvPr id="29" name="Текст 75">
            <a:extLst>
              <a:ext uri="{FF2B5EF4-FFF2-40B4-BE49-F238E27FC236}">
                <a16:creationId xmlns:a16="http://schemas.microsoft.com/office/drawing/2014/main" id="{2FF78EBA-3CD9-4C5E-B898-15D6515889AA}"/>
              </a:ext>
            </a:extLst>
          </p:cNvPr>
          <p:cNvSpPr>
            <a:spLocks noGrp="1"/>
          </p:cNvSpPr>
          <p:nvPr>
            <p:ph type="body" sz="quarter" idx="67" hasCustomPrompt="1"/>
          </p:nvPr>
        </p:nvSpPr>
        <p:spPr>
          <a:xfrm>
            <a:off x="3396899" y="3513157"/>
            <a:ext cx="1453232" cy="240839"/>
          </a:xfrm>
          <a:prstGeom prst="rect">
            <a:avLst/>
          </a:prstGeom>
        </p:spPr>
        <p:txBody>
          <a:bodyPr anchor="t"/>
          <a:lstStyle>
            <a:lvl1pPr marL="0" indent="0" algn="ct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25.8%</a:t>
            </a:r>
          </a:p>
        </p:txBody>
      </p:sp>
      <p:sp>
        <p:nvSpPr>
          <p:cNvPr id="30" name="Текст 75">
            <a:extLst>
              <a:ext uri="{FF2B5EF4-FFF2-40B4-BE49-F238E27FC236}">
                <a16:creationId xmlns:a16="http://schemas.microsoft.com/office/drawing/2014/main" id="{D4C2BF33-E469-4907-A7D3-24ED21B4D104}"/>
              </a:ext>
            </a:extLst>
          </p:cNvPr>
          <p:cNvSpPr>
            <a:spLocks noGrp="1"/>
          </p:cNvSpPr>
          <p:nvPr>
            <p:ph type="body" sz="quarter" idx="68" hasCustomPrompt="1"/>
          </p:nvPr>
        </p:nvSpPr>
        <p:spPr>
          <a:xfrm>
            <a:off x="3396899" y="3856057"/>
            <a:ext cx="1453232" cy="240839"/>
          </a:xfrm>
          <a:prstGeom prst="rect">
            <a:avLst/>
          </a:prstGeom>
        </p:spPr>
        <p:txBody>
          <a:bodyPr anchor="t"/>
          <a:lstStyle>
            <a:lvl1pPr marL="0" indent="0" algn="ct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(121,770)</a:t>
            </a:r>
          </a:p>
        </p:txBody>
      </p:sp>
      <p:sp>
        <p:nvSpPr>
          <p:cNvPr id="31" name="Текст 75">
            <a:extLst>
              <a:ext uri="{FF2B5EF4-FFF2-40B4-BE49-F238E27FC236}">
                <a16:creationId xmlns:a16="http://schemas.microsoft.com/office/drawing/2014/main" id="{BE299407-C54B-47A2-81D7-B5D9E0D19CBA}"/>
              </a:ext>
            </a:extLst>
          </p:cNvPr>
          <p:cNvSpPr>
            <a:spLocks noGrp="1"/>
          </p:cNvSpPr>
          <p:nvPr>
            <p:ph type="body" sz="quarter" idx="69" hasCustomPrompt="1"/>
          </p:nvPr>
        </p:nvSpPr>
        <p:spPr>
          <a:xfrm>
            <a:off x="3396899" y="4198957"/>
            <a:ext cx="1453232" cy="240839"/>
          </a:xfrm>
          <a:prstGeom prst="rect">
            <a:avLst/>
          </a:prstGeom>
        </p:spPr>
        <p:txBody>
          <a:bodyPr anchor="t"/>
          <a:lstStyle>
            <a:lvl1pPr marL="0" indent="0" algn="ct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41,822</a:t>
            </a:r>
          </a:p>
        </p:txBody>
      </p:sp>
      <p:sp>
        <p:nvSpPr>
          <p:cNvPr id="32" name="Текст 75">
            <a:extLst>
              <a:ext uri="{FF2B5EF4-FFF2-40B4-BE49-F238E27FC236}">
                <a16:creationId xmlns:a16="http://schemas.microsoft.com/office/drawing/2014/main" id="{FA93B951-6B97-419A-9BB0-F34D82430840}"/>
              </a:ext>
            </a:extLst>
          </p:cNvPr>
          <p:cNvSpPr>
            <a:spLocks noGrp="1"/>
          </p:cNvSpPr>
          <p:nvPr>
            <p:ph type="body" sz="quarter" idx="70" hasCustomPrompt="1"/>
          </p:nvPr>
        </p:nvSpPr>
        <p:spPr>
          <a:xfrm>
            <a:off x="3396899" y="4540289"/>
            <a:ext cx="1453232" cy="240839"/>
          </a:xfrm>
          <a:prstGeom prst="rect">
            <a:avLst/>
          </a:prstGeom>
        </p:spPr>
        <p:txBody>
          <a:bodyPr anchor="t"/>
          <a:lstStyle>
            <a:lvl1pPr marL="0" indent="0" algn="ct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7.7%</a:t>
            </a:r>
          </a:p>
        </p:txBody>
      </p:sp>
      <p:sp>
        <p:nvSpPr>
          <p:cNvPr id="33" name="Текст 75">
            <a:extLst>
              <a:ext uri="{FF2B5EF4-FFF2-40B4-BE49-F238E27FC236}">
                <a16:creationId xmlns:a16="http://schemas.microsoft.com/office/drawing/2014/main" id="{E1F5318E-84A5-4F1A-B0FE-EC601C3E61B2}"/>
              </a:ext>
            </a:extLst>
          </p:cNvPr>
          <p:cNvSpPr>
            <a:spLocks noGrp="1"/>
          </p:cNvSpPr>
          <p:nvPr>
            <p:ph type="body" sz="quarter" idx="71" hasCustomPrompt="1"/>
          </p:nvPr>
        </p:nvSpPr>
        <p:spPr>
          <a:xfrm>
            <a:off x="3396899" y="4883526"/>
            <a:ext cx="1453232" cy="240839"/>
          </a:xfrm>
          <a:prstGeom prst="rect">
            <a:avLst/>
          </a:prstGeom>
        </p:spPr>
        <p:txBody>
          <a:bodyPr anchor="t"/>
          <a:lstStyle>
            <a:lvl1pPr marL="0" indent="0" algn="ct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23,110</a:t>
            </a:r>
          </a:p>
        </p:txBody>
      </p:sp>
      <p:sp>
        <p:nvSpPr>
          <p:cNvPr id="34" name="Текст 75">
            <a:extLst>
              <a:ext uri="{FF2B5EF4-FFF2-40B4-BE49-F238E27FC236}">
                <a16:creationId xmlns:a16="http://schemas.microsoft.com/office/drawing/2014/main" id="{D74CF9A6-8563-4C5E-AA58-CB3DFA5EFAEE}"/>
              </a:ext>
            </a:extLst>
          </p:cNvPr>
          <p:cNvSpPr>
            <a:spLocks noGrp="1"/>
          </p:cNvSpPr>
          <p:nvPr>
            <p:ph type="body" sz="quarter" idx="72" hasCustomPrompt="1"/>
          </p:nvPr>
        </p:nvSpPr>
        <p:spPr>
          <a:xfrm>
            <a:off x="3396899" y="5226763"/>
            <a:ext cx="1453232" cy="240839"/>
          </a:xfrm>
          <a:prstGeom prst="rect">
            <a:avLst/>
          </a:prstGeom>
        </p:spPr>
        <p:txBody>
          <a:bodyPr anchor="t"/>
          <a:lstStyle>
            <a:lvl1pPr marL="0" indent="0" algn="ct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4.3%</a:t>
            </a:r>
          </a:p>
        </p:txBody>
      </p:sp>
      <p:sp>
        <p:nvSpPr>
          <p:cNvPr id="35" name="Текст 75">
            <a:extLst>
              <a:ext uri="{FF2B5EF4-FFF2-40B4-BE49-F238E27FC236}">
                <a16:creationId xmlns:a16="http://schemas.microsoft.com/office/drawing/2014/main" id="{FCBE10FC-0505-4107-AC54-6CBCE8941ED5}"/>
              </a:ext>
            </a:extLst>
          </p:cNvPr>
          <p:cNvSpPr>
            <a:spLocks noGrp="1"/>
          </p:cNvSpPr>
          <p:nvPr>
            <p:ph type="body" sz="quarter" idx="73" hasCustomPrompt="1"/>
          </p:nvPr>
        </p:nvSpPr>
        <p:spPr>
          <a:xfrm>
            <a:off x="3396899" y="5570000"/>
            <a:ext cx="1453232" cy="240839"/>
          </a:xfrm>
          <a:prstGeom prst="rect">
            <a:avLst/>
          </a:prstGeom>
        </p:spPr>
        <p:txBody>
          <a:bodyPr anchor="t"/>
          <a:lstStyle>
            <a:lvl1pPr marL="0" indent="0" algn="ct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13,647</a:t>
            </a:r>
          </a:p>
        </p:txBody>
      </p:sp>
      <p:sp>
        <p:nvSpPr>
          <p:cNvPr id="36" name="Текст 75">
            <a:extLst>
              <a:ext uri="{FF2B5EF4-FFF2-40B4-BE49-F238E27FC236}">
                <a16:creationId xmlns:a16="http://schemas.microsoft.com/office/drawing/2014/main" id="{75551138-4890-4B98-9269-D0879964ED4F}"/>
              </a:ext>
            </a:extLst>
          </p:cNvPr>
          <p:cNvSpPr>
            <a:spLocks noGrp="1"/>
          </p:cNvSpPr>
          <p:nvPr>
            <p:ph type="body" sz="quarter" idx="74" hasCustomPrompt="1"/>
          </p:nvPr>
        </p:nvSpPr>
        <p:spPr>
          <a:xfrm>
            <a:off x="3396899" y="5913017"/>
            <a:ext cx="1453232" cy="240839"/>
          </a:xfrm>
          <a:prstGeom prst="rect">
            <a:avLst/>
          </a:prstGeom>
        </p:spPr>
        <p:txBody>
          <a:bodyPr anchor="t"/>
          <a:lstStyle>
            <a:lvl1pPr marL="0" indent="0" algn="ct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2.5%</a:t>
            </a:r>
          </a:p>
        </p:txBody>
      </p:sp>
      <p:sp>
        <p:nvSpPr>
          <p:cNvPr id="37" name="Текст 75">
            <a:extLst>
              <a:ext uri="{FF2B5EF4-FFF2-40B4-BE49-F238E27FC236}">
                <a16:creationId xmlns:a16="http://schemas.microsoft.com/office/drawing/2014/main" id="{34A6AF9E-2724-455C-BE61-7706C0F31682}"/>
              </a:ext>
            </a:extLst>
          </p:cNvPr>
          <p:cNvSpPr>
            <a:spLocks noGrp="1"/>
          </p:cNvSpPr>
          <p:nvPr>
            <p:ph type="body" sz="quarter" idx="75" hasCustomPrompt="1"/>
          </p:nvPr>
        </p:nvSpPr>
        <p:spPr>
          <a:xfrm>
            <a:off x="3396899" y="1803154"/>
            <a:ext cx="1453232" cy="240839"/>
          </a:xfrm>
          <a:prstGeom prst="rect">
            <a:avLst/>
          </a:prstGeom>
        </p:spPr>
        <p:txBody>
          <a:bodyPr anchor="t"/>
          <a:lstStyle>
            <a:lvl1pPr marL="0" indent="0" algn="ct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Q3 2021</a:t>
            </a:r>
          </a:p>
        </p:txBody>
      </p:sp>
      <p:sp>
        <p:nvSpPr>
          <p:cNvPr id="38" name="Текст 75">
            <a:extLst>
              <a:ext uri="{FF2B5EF4-FFF2-40B4-BE49-F238E27FC236}">
                <a16:creationId xmlns:a16="http://schemas.microsoft.com/office/drawing/2014/main" id="{94F707FB-7C3C-4D4A-85FE-1655911E49B0}"/>
              </a:ext>
            </a:extLst>
          </p:cNvPr>
          <p:cNvSpPr>
            <a:spLocks noGrp="1"/>
          </p:cNvSpPr>
          <p:nvPr>
            <p:ph type="body" sz="quarter" idx="76" hasCustomPrompt="1"/>
          </p:nvPr>
        </p:nvSpPr>
        <p:spPr>
          <a:xfrm>
            <a:off x="5096161" y="2141557"/>
            <a:ext cx="1453232" cy="240839"/>
          </a:xfrm>
          <a:prstGeom prst="rect">
            <a:avLst/>
          </a:prstGeom>
        </p:spPr>
        <p:txBody>
          <a:bodyPr anchor="t"/>
          <a:lstStyle>
            <a:lvl1pPr marL="0" indent="0" algn="ct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486,641</a:t>
            </a:r>
          </a:p>
        </p:txBody>
      </p:sp>
      <p:sp>
        <p:nvSpPr>
          <p:cNvPr id="39" name="Текст 75">
            <a:extLst>
              <a:ext uri="{FF2B5EF4-FFF2-40B4-BE49-F238E27FC236}">
                <a16:creationId xmlns:a16="http://schemas.microsoft.com/office/drawing/2014/main" id="{E00EF366-B72D-4E6E-807C-41DE76C12FCB}"/>
              </a:ext>
            </a:extLst>
          </p:cNvPr>
          <p:cNvSpPr>
            <a:spLocks noGrp="1"/>
          </p:cNvSpPr>
          <p:nvPr>
            <p:ph type="body" sz="quarter" idx="77" hasCustomPrompt="1"/>
          </p:nvPr>
        </p:nvSpPr>
        <p:spPr>
          <a:xfrm>
            <a:off x="5096161" y="2484457"/>
            <a:ext cx="1453232" cy="240839"/>
          </a:xfrm>
          <a:prstGeom prst="rect">
            <a:avLst/>
          </a:prstGeom>
        </p:spPr>
        <p:txBody>
          <a:bodyPr anchor="t"/>
          <a:lstStyle>
            <a:lvl1pPr marL="0" indent="0" algn="ct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485,552</a:t>
            </a:r>
          </a:p>
        </p:txBody>
      </p:sp>
      <p:sp>
        <p:nvSpPr>
          <p:cNvPr id="40" name="Текст 75">
            <a:extLst>
              <a:ext uri="{FF2B5EF4-FFF2-40B4-BE49-F238E27FC236}">
                <a16:creationId xmlns:a16="http://schemas.microsoft.com/office/drawing/2014/main" id="{20EE0632-1F06-4F5A-92F3-AFEABC826A6E}"/>
              </a:ext>
            </a:extLst>
          </p:cNvPr>
          <p:cNvSpPr>
            <a:spLocks noGrp="1"/>
          </p:cNvSpPr>
          <p:nvPr>
            <p:ph type="body" sz="quarter" idx="78" hasCustomPrompt="1"/>
          </p:nvPr>
        </p:nvSpPr>
        <p:spPr>
          <a:xfrm>
            <a:off x="5096161" y="2827357"/>
            <a:ext cx="1453232" cy="240839"/>
          </a:xfrm>
          <a:prstGeom prst="rect">
            <a:avLst/>
          </a:prstGeom>
        </p:spPr>
        <p:txBody>
          <a:bodyPr anchor="t"/>
          <a:lstStyle>
            <a:lvl1pPr marL="0" indent="0" algn="ct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(364,415)</a:t>
            </a:r>
          </a:p>
        </p:txBody>
      </p:sp>
      <p:sp>
        <p:nvSpPr>
          <p:cNvPr id="41" name="Текст 75">
            <a:extLst>
              <a:ext uri="{FF2B5EF4-FFF2-40B4-BE49-F238E27FC236}">
                <a16:creationId xmlns:a16="http://schemas.microsoft.com/office/drawing/2014/main" id="{F7E0CEF5-3DB4-487A-8EB0-2F0ECA19346B}"/>
              </a:ext>
            </a:extLst>
          </p:cNvPr>
          <p:cNvSpPr>
            <a:spLocks noGrp="1"/>
          </p:cNvSpPr>
          <p:nvPr>
            <p:ph type="body" sz="quarter" idx="79" hasCustomPrompt="1"/>
          </p:nvPr>
        </p:nvSpPr>
        <p:spPr>
          <a:xfrm>
            <a:off x="5096161" y="3170257"/>
            <a:ext cx="1453232" cy="240839"/>
          </a:xfrm>
          <a:prstGeom prst="rect">
            <a:avLst/>
          </a:prstGeom>
        </p:spPr>
        <p:txBody>
          <a:bodyPr anchor="t"/>
          <a:lstStyle>
            <a:lvl1pPr marL="0" indent="0" algn="ct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122,226</a:t>
            </a:r>
          </a:p>
        </p:txBody>
      </p:sp>
      <p:sp>
        <p:nvSpPr>
          <p:cNvPr id="42" name="Текст 75">
            <a:extLst>
              <a:ext uri="{FF2B5EF4-FFF2-40B4-BE49-F238E27FC236}">
                <a16:creationId xmlns:a16="http://schemas.microsoft.com/office/drawing/2014/main" id="{BCFDA3D6-9579-438C-97AC-EE679C377885}"/>
              </a:ext>
            </a:extLst>
          </p:cNvPr>
          <p:cNvSpPr>
            <a:spLocks noGrp="1"/>
          </p:cNvSpPr>
          <p:nvPr>
            <p:ph type="body" sz="quarter" idx="80" hasCustomPrompt="1"/>
          </p:nvPr>
        </p:nvSpPr>
        <p:spPr>
          <a:xfrm>
            <a:off x="5096161" y="3513157"/>
            <a:ext cx="1453232" cy="240839"/>
          </a:xfrm>
          <a:prstGeom prst="rect">
            <a:avLst/>
          </a:prstGeom>
        </p:spPr>
        <p:txBody>
          <a:bodyPr anchor="t"/>
          <a:lstStyle>
            <a:lvl1pPr marL="0" indent="0" algn="ct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25.1%</a:t>
            </a:r>
          </a:p>
        </p:txBody>
      </p:sp>
      <p:sp>
        <p:nvSpPr>
          <p:cNvPr id="43" name="Текст 75">
            <a:extLst>
              <a:ext uri="{FF2B5EF4-FFF2-40B4-BE49-F238E27FC236}">
                <a16:creationId xmlns:a16="http://schemas.microsoft.com/office/drawing/2014/main" id="{4C89B409-4D8E-4DD9-A83E-44DE166A8338}"/>
              </a:ext>
            </a:extLst>
          </p:cNvPr>
          <p:cNvSpPr>
            <a:spLocks noGrp="1"/>
          </p:cNvSpPr>
          <p:nvPr>
            <p:ph type="body" sz="quarter" idx="81" hasCustomPrompt="1"/>
          </p:nvPr>
        </p:nvSpPr>
        <p:spPr>
          <a:xfrm>
            <a:off x="5096161" y="3856057"/>
            <a:ext cx="1453232" cy="240839"/>
          </a:xfrm>
          <a:prstGeom prst="rect">
            <a:avLst/>
          </a:prstGeom>
        </p:spPr>
        <p:txBody>
          <a:bodyPr anchor="t"/>
          <a:lstStyle>
            <a:lvl1pPr marL="0" indent="0" algn="ct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(105,147)</a:t>
            </a:r>
          </a:p>
        </p:txBody>
      </p:sp>
      <p:sp>
        <p:nvSpPr>
          <p:cNvPr id="44" name="Текст 75">
            <a:extLst>
              <a:ext uri="{FF2B5EF4-FFF2-40B4-BE49-F238E27FC236}">
                <a16:creationId xmlns:a16="http://schemas.microsoft.com/office/drawing/2014/main" id="{C3D8933F-A35A-48F4-9E6E-716366E64050}"/>
              </a:ext>
            </a:extLst>
          </p:cNvPr>
          <p:cNvSpPr>
            <a:spLocks noGrp="1"/>
          </p:cNvSpPr>
          <p:nvPr>
            <p:ph type="body" sz="quarter" idx="82" hasCustomPrompt="1"/>
          </p:nvPr>
        </p:nvSpPr>
        <p:spPr>
          <a:xfrm>
            <a:off x="5096161" y="4198957"/>
            <a:ext cx="1453232" cy="240839"/>
          </a:xfrm>
          <a:prstGeom prst="rect">
            <a:avLst/>
          </a:prstGeom>
        </p:spPr>
        <p:txBody>
          <a:bodyPr anchor="t"/>
          <a:lstStyle>
            <a:lvl1pPr marL="0" indent="0" algn="ct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38,702</a:t>
            </a:r>
          </a:p>
        </p:txBody>
      </p:sp>
      <p:sp>
        <p:nvSpPr>
          <p:cNvPr id="45" name="Текст 75">
            <a:extLst>
              <a:ext uri="{FF2B5EF4-FFF2-40B4-BE49-F238E27FC236}">
                <a16:creationId xmlns:a16="http://schemas.microsoft.com/office/drawing/2014/main" id="{70E5EE02-28E5-48DA-B76D-A8D567DBDF59}"/>
              </a:ext>
            </a:extLst>
          </p:cNvPr>
          <p:cNvSpPr>
            <a:spLocks noGrp="1"/>
          </p:cNvSpPr>
          <p:nvPr>
            <p:ph type="body" sz="quarter" idx="83" hasCustomPrompt="1"/>
          </p:nvPr>
        </p:nvSpPr>
        <p:spPr>
          <a:xfrm>
            <a:off x="5096161" y="4540289"/>
            <a:ext cx="1453232" cy="240839"/>
          </a:xfrm>
          <a:prstGeom prst="rect">
            <a:avLst/>
          </a:prstGeom>
        </p:spPr>
        <p:txBody>
          <a:bodyPr anchor="t"/>
          <a:lstStyle>
            <a:lvl1pPr marL="0" indent="0" algn="ct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ru-RU" dirty="0">
                <a:effectLst/>
              </a:rPr>
              <a:t>8.0%</a:t>
            </a:r>
            <a:endParaRPr lang="en-US" dirty="0"/>
          </a:p>
        </p:txBody>
      </p:sp>
      <p:sp>
        <p:nvSpPr>
          <p:cNvPr id="46" name="Текст 75">
            <a:extLst>
              <a:ext uri="{FF2B5EF4-FFF2-40B4-BE49-F238E27FC236}">
                <a16:creationId xmlns:a16="http://schemas.microsoft.com/office/drawing/2014/main" id="{71519BE2-6843-4C15-9A18-B459F30B62F6}"/>
              </a:ext>
            </a:extLst>
          </p:cNvPr>
          <p:cNvSpPr>
            <a:spLocks noGrp="1"/>
          </p:cNvSpPr>
          <p:nvPr>
            <p:ph type="body" sz="quarter" idx="84" hasCustomPrompt="1"/>
          </p:nvPr>
        </p:nvSpPr>
        <p:spPr>
          <a:xfrm>
            <a:off x="5096161" y="4883526"/>
            <a:ext cx="1453232" cy="240839"/>
          </a:xfrm>
          <a:prstGeom prst="rect">
            <a:avLst/>
          </a:prstGeom>
        </p:spPr>
        <p:txBody>
          <a:bodyPr anchor="t"/>
          <a:lstStyle>
            <a:lvl1pPr marL="0" indent="0" algn="ct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21,324</a:t>
            </a:r>
          </a:p>
        </p:txBody>
      </p:sp>
      <p:sp>
        <p:nvSpPr>
          <p:cNvPr id="47" name="Текст 75">
            <a:extLst>
              <a:ext uri="{FF2B5EF4-FFF2-40B4-BE49-F238E27FC236}">
                <a16:creationId xmlns:a16="http://schemas.microsoft.com/office/drawing/2014/main" id="{AB691218-0FD9-48CC-A210-F0728CBDD992}"/>
              </a:ext>
            </a:extLst>
          </p:cNvPr>
          <p:cNvSpPr>
            <a:spLocks noGrp="1"/>
          </p:cNvSpPr>
          <p:nvPr>
            <p:ph type="body" sz="quarter" idx="85" hasCustomPrompt="1"/>
          </p:nvPr>
        </p:nvSpPr>
        <p:spPr>
          <a:xfrm>
            <a:off x="5096161" y="5226763"/>
            <a:ext cx="1453232" cy="240839"/>
          </a:xfrm>
          <a:prstGeom prst="rect">
            <a:avLst/>
          </a:prstGeom>
        </p:spPr>
        <p:txBody>
          <a:bodyPr anchor="t"/>
          <a:lstStyle>
            <a:lvl1pPr marL="0" indent="0" algn="ct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4.4%</a:t>
            </a:r>
          </a:p>
        </p:txBody>
      </p:sp>
      <p:sp>
        <p:nvSpPr>
          <p:cNvPr id="48" name="Текст 75">
            <a:extLst>
              <a:ext uri="{FF2B5EF4-FFF2-40B4-BE49-F238E27FC236}">
                <a16:creationId xmlns:a16="http://schemas.microsoft.com/office/drawing/2014/main" id="{74B01777-079E-45A5-8572-83BF8D2C70A4}"/>
              </a:ext>
            </a:extLst>
          </p:cNvPr>
          <p:cNvSpPr>
            <a:spLocks noGrp="1"/>
          </p:cNvSpPr>
          <p:nvPr>
            <p:ph type="body" sz="quarter" idx="86" hasCustomPrompt="1"/>
          </p:nvPr>
        </p:nvSpPr>
        <p:spPr>
          <a:xfrm>
            <a:off x="5096161" y="5570000"/>
            <a:ext cx="1453232" cy="240839"/>
          </a:xfrm>
          <a:prstGeom prst="rect">
            <a:avLst/>
          </a:prstGeom>
        </p:spPr>
        <p:txBody>
          <a:bodyPr anchor="t"/>
          <a:lstStyle>
            <a:lvl1pPr marL="0" indent="0" algn="ct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ru-RU" dirty="0">
                <a:effectLst/>
              </a:rPr>
              <a:t>2.5%</a:t>
            </a:r>
            <a:endParaRPr lang="en-US" dirty="0"/>
          </a:p>
        </p:txBody>
      </p:sp>
      <p:sp>
        <p:nvSpPr>
          <p:cNvPr id="49" name="Текст 75">
            <a:extLst>
              <a:ext uri="{FF2B5EF4-FFF2-40B4-BE49-F238E27FC236}">
                <a16:creationId xmlns:a16="http://schemas.microsoft.com/office/drawing/2014/main" id="{6E10722D-B290-4874-A316-70465F45FBF1}"/>
              </a:ext>
            </a:extLst>
          </p:cNvPr>
          <p:cNvSpPr>
            <a:spLocks noGrp="1"/>
          </p:cNvSpPr>
          <p:nvPr>
            <p:ph type="body" sz="quarter" idx="87" hasCustomPrompt="1"/>
          </p:nvPr>
        </p:nvSpPr>
        <p:spPr>
          <a:xfrm>
            <a:off x="5096161" y="5913017"/>
            <a:ext cx="1453232" cy="240839"/>
          </a:xfrm>
          <a:prstGeom prst="rect">
            <a:avLst/>
          </a:prstGeom>
        </p:spPr>
        <p:txBody>
          <a:bodyPr anchor="t"/>
          <a:lstStyle>
            <a:lvl1pPr marL="0" indent="0" algn="ct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2.5%</a:t>
            </a:r>
          </a:p>
        </p:txBody>
      </p:sp>
      <p:sp>
        <p:nvSpPr>
          <p:cNvPr id="50" name="Текст 75">
            <a:extLst>
              <a:ext uri="{FF2B5EF4-FFF2-40B4-BE49-F238E27FC236}">
                <a16:creationId xmlns:a16="http://schemas.microsoft.com/office/drawing/2014/main" id="{421EB8C1-349F-470D-87E3-92329CCE6A26}"/>
              </a:ext>
            </a:extLst>
          </p:cNvPr>
          <p:cNvSpPr>
            <a:spLocks noGrp="1"/>
          </p:cNvSpPr>
          <p:nvPr>
            <p:ph type="body" sz="quarter" idx="88" hasCustomPrompt="1"/>
          </p:nvPr>
        </p:nvSpPr>
        <p:spPr>
          <a:xfrm>
            <a:off x="5096161" y="1803154"/>
            <a:ext cx="1453232" cy="240839"/>
          </a:xfrm>
          <a:prstGeom prst="rect">
            <a:avLst/>
          </a:prstGeom>
        </p:spPr>
        <p:txBody>
          <a:bodyPr anchor="t"/>
          <a:lstStyle>
            <a:lvl1pPr marL="0" indent="0" algn="ct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Q3 2020</a:t>
            </a:r>
          </a:p>
        </p:txBody>
      </p:sp>
      <p:sp>
        <p:nvSpPr>
          <p:cNvPr id="51" name="Текст 75">
            <a:extLst>
              <a:ext uri="{FF2B5EF4-FFF2-40B4-BE49-F238E27FC236}">
                <a16:creationId xmlns:a16="http://schemas.microsoft.com/office/drawing/2014/main" id="{00544F3D-3E88-4763-8E1D-EBFDDA038AA1}"/>
              </a:ext>
            </a:extLst>
          </p:cNvPr>
          <p:cNvSpPr>
            <a:spLocks noGrp="1"/>
          </p:cNvSpPr>
          <p:nvPr>
            <p:ph type="body" sz="quarter" idx="89" hasCustomPrompt="1"/>
          </p:nvPr>
        </p:nvSpPr>
        <p:spPr>
          <a:xfrm>
            <a:off x="6795423" y="2141557"/>
            <a:ext cx="1453232" cy="240839"/>
          </a:xfrm>
          <a:prstGeom prst="rect">
            <a:avLst/>
          </a:prstGeom>
        </p:spPr>
        <p:txBody>
          <a:bodyPr anchor="t"/>
          <a:lstStyle>
            <a:lvl1pPr marL="0" indent="0" algn="ct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56,945</a:t>
            </a:r>
          </a:p>
        </p:txBody>
      </p:sp>
      <p:sp>
        <p:nvSpPr>
          <p:cNvPr id="52" name="Текст 75">
            <a:extLst>
              <a:ext uri="{FF2B5EF4-FFF2-40B4-BE49-F238E27FC236}">
                <a16:creationId xmlns:a16="http://schemas.microsoft.com/office/drawing/2014/main" id="{2D615557-C66C-4681-825F-63BE949459AA}"/>
              </a:ext>
            </a:extLst>
          </p:cNvPr>
          <p:cNvSpPr>
            <a:spLocks noGrp="1"/>
          </p:cNvSpPr>
          <p:nvPr>
            <p:ph type="body" sz="quarter" idx="90" hasCustomPrompt="1"/>
          </p:nvPr>
        </p:nvSpPr>
        <p:spPr>
          <a:xfrm>
            <a:off x="6795423" y="2484457"/>
            <a:ext cx="1453232" cy="240839"/>
          </a:xfrm>
          <a:prstGeom prst="rect">
            <a:avLst/>
          </a:prstGeom>
        </p:spPr>
        <p:txBody>
          <a:bodyPr anchor="t"/>
          <a:lstStyle>
            <a:lvl1pPr marL="0" indent="0" algn="ct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55,165</a:t>
            </a:r>
          </a:p>
        </p:txBody>
      </p:sp>
      <p:sp>
        <p:nvSpPr>
          <p:cNvPr id="53" name="Текст 75">
            <a:extLst>
              <a:ext uri="{FF2B5EF4-FFF2-40B4-BE49-F238E27FC236}">
                <a16:creationId xmlns:a16="http://schemas.microsoft.com/office/drawing/2014/main" id="{9B2253A4-525E-4B53-8EE7-F264DC5BCBEC}"/>
              </a:ext>
            </a:extLst>
          </p:cNvPr>
          <p:cNvSpPr>
            <a:spLocks noGrp="1"/>
          </p:cNvSpPr>
          <p:nvPr>
            <p:ph type="body" sz="quarter" idx="91" hasCustomPrompt="1"/>
          </p:nvPr>
        </p:nvSpPr>
        <p:spPr>
          <a:xfrm>
            <a:off x="6795423" y="2827357"/>
            <a:ext cx="1453232" cy="240839"/>
          </a:xfrm>
          <a:prstGeom prst="rect">
            <a:avLst/>
          </a:prstGeom>
        </p:spPr>
        <p:txBody>
          <a:bodyPr anchor="t"/>
          <a:lstStyle>
            <a:lvl1pPr marL="0" indent="0" algn="ct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(39,008)</a:t>
            </a:r>
          </a:p>
        </p:txBody>
      </p:sp>
      <p:sp>
        <p:nvSpPr>
          <p:cNvPr id="54" name="Текст 75">
            <a:extLst>
              <a:ext uri="{FF2B5EF4-FFF2-40B4-BE49-F238E27FC236}">
                <a16:creationId xmlns:a16="http://schemas.microsoft.com/office/drawing/2014/main" id="{799B985E-E467-426B-8C7B-C368C5814DC8}"/>
              </a:ext>
            </a:extLst>
          </p:cNvPr>
          <p:cNvSpPr>
            <a:spLocks noGrp="1"/>
          </p:cNvSpPr>
          <p:nvPr>
            <p:ph type="body" sz="quarter" idx="92" hasCustomPrompt="1"/>
          </p:nvPr>
        </p:nvSpPr>
        <p:spPr>
          <a:xfrm>
            <a:off x="6795423" y="3170257"/>
            <a:ext cx="1453232" cy="240839"/>
          </a:xfrm>
          <a:prstGeom prst="rect">
            <a:avLst/>
          </a:prstGeom>
        </p:spPr>
        <p:txBody>
          <a:bodyPr anchor="t"/>
          <a:lstStyle>
            <a:lvl1pPr marL="0" indent="0" algn="ct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17,937</a:t>
            </a:r>
          </a:p>
        </p:txBody>
      </p:sp>
      <p:sp>
        <p:nvSpPr>
          <p:cNvPr id="55" name="Текст 75">
            <a:extLst>
              <a:ext uri="{FF2B5EF4-FFF2-40B4-BE49-F238E27FC236}">
                <a16:creationId xmlns:a16="http://schemas.microsoft.com/office/drawing/2014/main" id="{97BFBE59-9E3C-41C9-836A-6A92EA175715}"/>
              </a:ext>
            </a:extLst>
          </p:cNvPr>
          <p:cNvSpPr>
            <a:spLocks noGrp="1"/>
          </p:cNvSpPr>
          <p:nvPr>
            <p:ph type="body" sz="quarter" idx="93" hasCustomPrompt="1"/>
          </p:nvPr>
        </p:nvSpPr>
        <p:spPr>
          <a:xfrm>
            <a:off x="6795423" y="3513157"/>
            <a:ext cx="1453232" cy="240839"/>
          </a:xfrm>
          <a:prstGeom prst="rect">
            <a:avLst/>
          </a:prstGeom>
        </p:spPr>
        <p:txBody>
          <a:bodyPr anchor="t"/>
          <a:lstStyle>
            <a:lvl1pPr marL="0" indent="0" algn="ct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(16,623)</a:t>
            </a:r>
          </a:p>
        </p:txBody>
      </p:sp>
      <p:sp>
        <p:nvSpPr>
          <p:cNvPr id="56" name="Текст 75">
            <a:extLst>
              <a:ext uri="{FF2B5EF4-FFF2-40B4-BE49-F238E27FC236}">
                <a16:creationId xmlns:a16="http://schemas.microsoft.com/office/drawing/2014/main" id="{68DD9EBB-8D54-4C48-8742-D51462EB071B}"/>
              </a:ext>
            </a:extLst>
          </p:cNvPr>
          <p:cNvSpPr>
            <a:spLocks noGrp="1"/>
          </p:cNvSpPr>
          <p:nvPr>
            <p:ph type="body" sz="quarter" idx="94" hasCustomPrompt="1"/>
          </p:nvPr>
        </p:nvSpPr>
        <p:spPr>
          <a:xfrm>
            <a:off x="6795423" y="3856057"/>
            <a:ext cx="1453232" cy="240839"/>
          </a:xfrm>
          <a:prstGeom prst="rect">
            <a:avLst/>
          </a:prstGeom>
        </p:spPr>
        <p:txBody>
          <a:bodyPr anchor="t"/>
          <a:lstStyle>
            <a:lvl1pPr marL="0" indent="0" algn="ct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(16,623)</a:t>
            </a:r>
          </a:p>
        </p:txBody>
      </p:sp>
      <p:sp>
        <p:nvSpPr>
          <p:cNvPr id="57" name="Текст 75">
            <a:extLst>
              <a:ext uri="{FF2B5EF4-FFF2-40B4-BE49-F238E27FC236}">
                <a16:creationId xmlns:a16="http://schemas.microsoft.com/office/drawing/2014/main" id="{CE9274EC-99B2-40B4-994F-643D55A4F33B}"/>
              </a:ext>
            </a:extLst>
          </p:cNvPr>
          <p:cNvSpPr>
            <a:spLocks noGrp="1"/>
          </p:cNvSpPr>
          <p:nvPr>
            <p:ph type="body" sz="quarter" idx="95" hasCustomPrompt="1"/>
          </p:nvPr>
        </p:nvSpPr>
        <p:spPr>
          <a:xfrm>
            <a:off x="6795423" y="4198957"/>
            <a:ext cx="1453232" cy="240839"/>
          </a:xfrm>
          <a:prstGeom prst="rect">
            <a:avLst/>
          </a:prstGeom>
        </p:spPr>
        <p:txBody>
          <a:bodyPr anchor="t"/>
          <a:lstStyle>
            <a:lvl1pPr marL="0" indent="0" algn="ct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3,120</a:t>
            </a:r>
          </a:p>
        </p:txBody>
      </p:sp>
      <p:sp>
        <p:nvSpPr>
          <p:cNvPr id="58" name="Текст 75">
            <a:extLst>
              <a:ext uri="{FF2B5EF4-FFF2-40B4-BE49-F238E27FC236}">
                <a16:creationId xmlns:a16="http://schemas.microsoft.com/office/drawing/2014/main" id="{083E7CCF-11C0-485F-825E-0BF6E080D091}"/>
              </a:ext>
            </a:extLst>
          </p:cNvPr>
          <p:cNvSpPr>
            <a:spLocks noGrp="1"/>
          </p:cNvSpPr>
          <p:nvPr>
            <p:ph type="body" sz="quarter" idx="96" hasCustomPrompt="1"/>
          </p:nvPr>
        </p:nvSpPr>
        <p:spPr>
          <a:xfrm>
            <a:off x="6795423" y="4540289"/>
            <a:ext cx="1453232" cy="240839"/>
          </a:xfrm>
          <a:prstGeom prst="rect">
            <a:avLst/>
          </a:prstGeom>
        </p:spPr>
        <p:txBody>
          <a:bodyPr anchor="t"/>
          <a:lstStyle>
            <a:lvl1pPr marL="0" indent="0" algn="ct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3,120</a:t>
            </a:r>
          </a:p>
        </p:txBody>
      </p:sp>
      <p:sp>
        <p:nvSpPr>
          <p:cNvPr id="59" name="Текст 75">
            <a:extLst>
              <a:ext uri="{FF2B5EF4-FFF2-40B4-BE49-F238E27FC236}">
                <a16:creationId xmlns:a16="http://schemas.microsoft.com/office/drawing/2014/main" id="{DE4E906F-C997-49FE-9127-C26DAE39C0FA}"/>
              </a:ext>
            </a:extLst>
          </p:cNvPr>
          <p:cNvSpPr>
            <a:spLocks noGrp="1"/>
          </p:cNvSpPr>
          <p:nvPr>
            <p:ph type="body" sz="quarter" idx="97" hasCustomPrompt="1"/>
          </p:nvPr>
        </p:nvSpPr>
        <p:spPr>
          <a:xfrm>
            <a:off x="6795423" y="4883526"/>
            <a:ext cx="1453232" cy="240839"/>
          </a:xfrm>
          <a:prstGeom prst="rect">
            <a:avLst/>
          </a:prstGeom>
        </p:spPr>
        <p:txBody>
          <a:bodyPr anchor="t"/>
          <a:lstStyle>
            <a:lvl1pPr marL="0" indent="0" algn="ct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1,786</a:t>
            </a:r>
          </a:p>
        </p:txBody>
      </p:sp>
      <p:sp>
        <p:nvSpPr>
          <p:cNvPr id="60" name="Текст 75">
            <a:extLst>
              <a:ext uri="{FF2B5EF4-FFF2-40B4-BE49-F238E27FC236}">
                <a16:creationId xmlns:a16="http://schemas.microsoft.com/office/drawing/2014/main" id="{04B925B4-D9CA-4CD0-8261-1DDA3D4EAFDA}"/>
              </a:ext>
            </a:extLst>
          </p:cNvPr>
          <p:cNvSpPr>
            <a:spLocks noGrp="1"/>
          </p:cNvSpPr>
          <p:nvPr>
            <p:ph type="body" sz="quarter" idx="98" hasCustomPrompt="1"/>
          </p:nvPr>
        </p:nvSpPr>
        <p:spPr>
          <a:xfrm>
            <a:off x="6795423" y="5226763"/>
            <a:ext cx="1453232" cy="240839"/>
          </a:xfrm>
          <a:prstGeom prst="rect">
            <a:avLst/>
          </a:prstGeom>
        </p:spPr>
        <p:txBody>
          <a:bodyPr anchor="t"/>
          <a:lstStyle>
            <a:lvl1pPr marL="0" indent="0" algn="ct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1,786</a:t>
            </a:r>
          </a:p>
        </p:txBody>
      </p:sp>
      <p:sp>
        <p:nvSpPr>
          <p:cNvPr id="61" name="Текст 75">
            <a:extLst>
              <a:ext uri="{FF2B5EF4-FFF2-40B4-BE49-F238E27FC236}">
                <a16:creationId xmlns:a16="http://schemas.microsoft.com/office/drawing/2014/main" id="{24C34496-C6A7-460D-A8C5-B1FADB790C09}"/>
              </a:ext>
            </a:extLst>
          </p:cNvPr>
          <p:cNvSpPr>
            <a:spLocks noGrp="1"/>
          </p:cNvSpPr>
          <p:nvPr>
            <p:ph type="body" sz="quarter" idx="99" hasCustomPrompt="1"/>
          </p:nvPr>
        </p:nvSpPr>
        <p:spPr>
          <a:xfrm>
            <a:off x="6795423" y="5570000"/>
            <a:ext cx="1453232" cy="240839"/>
          </a:xfrm>
          <a:prstGeom prst="rect">
            <a:avLst/>
          </a:prstGeom>
        </p:spPr>
        <p:txBody>
          <a:bodyPr anchor="t"/>
          <a:lstStyle>
            <a:lvl1pPr marL="0" indent="0" algn="ct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1,698</a:t>
            </a:r>
          </a:p>
        </p:txBody>
      </p:sp>
      <p:sp>
        <p:nvSpPr>
          <p:cNvPr id="62" name="Текст 75">
            <a:extLst>
              <a:ext uri="{FF2B5EF4-FFF2-40B4-BE49-F238E27FC236}">
                <a16:creationId xmlns:a16="http://schemas.microsoft.com/office/drawing/2014/main" id="{D7C2132A-F9E4-4734-BB61-6A458B6FD07C}"/>
              </a:ext>
            </a:extLst>
          </p:cNvPr>
          <p:cNvSpPr>
            <a:spLocks noGrp="1"/>
          </p:cNvSpPr>
          <p:nvPr>
            <p:ph type="body" sz="quarter" idx="100" hasCustomPrompt="1"/>
          </p:nvPr>
        </p:nvSpPr>
        <p:spPr>
          <a:xfrm>
            <a:off x="6795423" y="5913017"/>
            <a:ext cx="1453232" cy="240839"/>
          </a:xfrm>
          <a:prstGeom prst="rect">
            <a:avLst/>
          </a:prstGeom>
        </p:spPr>
        <p:txBody>
          <a:bodyPr anchor="t"/>
          <a:lstStyle>
            <a:lvl1pPr marL="0" indent="0" algn="ct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1,698</a:t>
            </a:r>
          </a:p>
        </p:txBody>
      </p:sp>
      <p:sp>
        <p:nvSpPr>
          <p:cNvPr id="63" name="Текст 75">
            <a:extLst>
              <a:ext uri="{FF2B5EF4-FFF2-40B4-BE49-F238E27FC236}">
                <a16:creationId xmlns:a16="http://schemas.microsoft.com/office/drawing/2014/main" id="{19B4596F-28AC-4A66-9FF4-02EDC82A655A}"/>
              </a:ext>
            </a:extLst>
          </p:cNvPr>
          <p:cNvSpPr>
            <a:spLocks noGrp="1"/>
          </p:cNvSpPr>
          <p:nvPr>
            <p:ph type="body" sz="quarter" idx="101" hasCustomPrompt="1"/>
          </p:nvPr>
        </p:nvSpPr>
        <p:spPr>
          <a:xfrm>
            <a:off x="6795423" y="1803154"/>
            <a:ext cx="1453232" cy="240839"/>
          </a:xfrm>
          <a:prstGeom prst="rect">
            <a:avLst/>
          </a:prstGeom>
        </p:spPr>
        <p:txBody>
          <a:bodyPr anchor="t"/>
          <a:lstStyle>
            <a:lvl1pPr marL="0" indent="0" algn="ct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 − )</a:t>
            </a:r>
          </a:p>
        </p:txBody>
      </p:sp>
      <p:sp>
        <p:nvSpPr>
          <p:cNvPr id="64" name="Текст 75">
            <a:extLst>
              <a:ext uri="{FF2B5EF4-FFF2-40B4-BE49-F238E27FC236}">
                <a16:creationId xmlns:a16="http://schemas.microsoft.com/office/drawing/2014/main" id="{6D0B54A9-125C-455F-B14C-19C81F4B17F9}"/>
              </a:ext>
            </a:extLst>
          </p:cNvPr>
          <p:cNvSpPr>
            <a:spLocks noGrp="1"/>
          </p:cNvSpPr>
          <p:nvPr>
            <p:ph type="body" sz="quarter" idx="102" hasCustomPrompt="1"/>
          </p:nvPr>
        </p:nvSpPr>
        <p:spPr>
          <a:xfrm>
            <a:off x="8494685" y="2141557"/>
            <a:ext cx="1453232" cy="240839"/>
          </a:xfrm>
          <a:prstGeom prst="rect">
            <a:avLst/>
          </a:prstGeom>
        </p:spPr>
        <p:txBody>
          <a:bodyPr anchor="t"/>
          <a:lstStyle>
            <a:lvl1pPr marL="0" indent="0" algn="ctr">
              <a:lnSpc>
                <a:spcPts val="1200"/>
              </a:lnSpc>
              <a:spcBef>
                <a:spcPts val="0"/>
              </a:spcBef>
              <a:buNone/>
              <a:defRPr sz="900">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11.7%</a:t>
            </a:r>
          </a:p>
        </p:txBody>
      </p:sp>
      <p:sp>
        <p:nvSpPr>
          <p:cNvPr id="65" name="Текст 75">
            <a:extLst>
              <a:ext uri="{FF2B5EF4-FFF2-40B4-BE49-F238E27FC236}">
                <a16:creationId xmlns:a16="http://schemas.microsoft.com/office/drawing/2014/main" id="{A7FBAB44-8368-40E3-824F-25849A66E782}"/>
              </a:ext>
            </a:extLst>
          </p:cNvPr>
          <p:cNvSpPr>
            <a:spLocks noGrp="1"/>
          </p:cNvSpPr>
          <p:nvPr>
            <p:ph type="body" sz="quarter" idx="103" hasCustomPrompt="1"/>
          </p:nvPr>
        </p:nvSpPr>
        <p:spPr>
          <a:xfrm>
            <a:off x="8494685" y="2484457"/>
            <a:ext cx="1453232" cy="240839"/>
          </a:xfrm>
          <a:prstGeom prst="rect">
            <a:avLst/>
          </a:prstGeom>
        </p:spPr>
        <p:txBody>
          <a:bodyPr anchor="t"/>
          <a:lstStyle>
            <a:lvl1pPr marL="0" indent="0" algn="ct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11.4%</a:t>
            </a:r>
          </a:p>
        </p:txBody>
      </p:sp>
      <p:sp>
        <p:nvSpPr>
          <p:cNvPr id="66" name="Текст 75">
            <a:extLst>
              <a:ext uri="{FF2B5EF4-FFF2-40B4-BE49-F238E27FC236}">
                <a16:creationId xmlns:a16="http://schemas.microsoft.com/office/drawing/2014/main" id="{4EFB6779-FCBE-48C5-A27F-2C48A1088275}"/>
              </a:ext>
            </a:extLst>
          </p:cNvPr>
          <p:cNvSpPr>
            <a:spLocks noGrp="1"/>
          </p:cNvSpPr>
          <p:nvPr>
            <p:ph type="body" sz="quarter" idx="104" hasCustomPrompt="1"/>
          </p:nvPr>
        </p:nvSpPr>
        <p:spPr>
          <a:xfrm>
            <a:off x="8494685" y="2827357"/>
            <a:ext cx="1453232" cy="240839"/>
          </a:xfrm>
          <a:prstGeom prst="rect">
            <a:avLst/>
          </a:prstGeom>
        </p:spPr>
        <p:txBody>
          <a:bodyPr anchor="t"/>
          <a:lstStyle>
            <a:lvl1pPr marL="0" indent="0" algn="ct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10.7%</a:t>
            </a:r>
          </a:p>
        </p:txBody>
      </p:sp>
      <p:sp>
        <p:nvSpPr>
          <p:cNvPr id="67" name="Текст 75">
            <a:extLst>
              <a:ext uri="{FF2B5EF4-FFF2-40B4-BE49-F238E27FC236}">
                <a16:creationId xmlns:a16="http://schemas.microsoft.com/office/drawing/2014/main" id="{8BF13FF7-C0E4-41EA-B4F2-8921F28B00A1}"/>
              </a:ext>
            </a:extLst>
          </p:cNvPr>
          <p:cNvSpPr>
            <a:spLocks noGrp="1"/>
          </p:cNvSpPr>
          <p:nvPr>
            <p:ph type="body" sz="quarter" idx="105" hasCustomPrompt="1"/>
          </p:nvPr>
        </p:nvSpPr>
        <p:spPr>
          <a:xfrm>
            <a:off x="8494685" y="3170257"/>
            <a:ext cx="1453232" cy="240839"/>
          </a:xfrm>
          <a:prstGeom prst="rect">
            <a:avLst/>
          </a:prstGeom>
        </p:spPr>
        <p:txBody>
          <a:bodyPr anchor="t"/>
          <a:lstStyle>
            <a:lvl1pPr marL="0" indent="0" algn="ctr">
              <a:lnSpc>
                <a:spcPts val="1200"/>
              </a:lnSpc>
              <a:spcBef>
                <a:spcPts val="0"/>
              </a:spcBef>
              <a:buNone/>
              <a:defRPr sz="900">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ru-RU" dirty="0">
                <a:effectLst/>
              </a:rPr>
              <a:t>14.7%</a:t>
            </a:r>
            <a:endParaRPr lang="en-US" dirty="0"/>
          </a:p>
        </p:txBody>
      </p:sp>
      <p:sp>
        <p:nvSpPr>
          <p:cNvPr id="68" name="Текст 75">
            <a:extLst>
              <a:ext uri="{FF2B5EF4-FFF2-40B4-BE49-F238E27FC236}">
                <a16:creationId xmlns:a16="http://schemas.microsoft.com/office/drawing/2014/main" id="{F3EC2D35-48A2-4F20-863B-D723D5E8B8DE}"/>
              </a:ext>
            </a:extLst>
          </p:cNvPr>
          <p:cNvSpPr>
            <a:spLocks noGrp="1"/>
          </p:cNvSpPr>
          <p:nvPr>
            <p:ph type="body" sz="quarter" idx="106" hasCustomPrompt="1"/>
          </p:nvPr>
        </p:nvSpPr>
        <p:spPr>
          <a:xfrm>
            <a:off x="8494685" y="3513157"/>
            <a:ext cx="1453232" cy="240839"/>
          </a:xfrm>
          <a:prstGeom prst="rect">
            <a:avLst/>
          </a:prstGeom>
        </p:spPr>
        <p:txBody>
          <a:bodyPr anchor="t"/>
          <a:lstStyle>
            <a:lvl1pPr marL="0" indent="0" algn="ct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67 </a:t>
            </a:r>
            <a:r>
              <a:rPr lang="en-US" dirty="0" err="1"/>
              <a:t>b.p.</a:t>
            </a:r>
            <a:endParaRPr lang="en-US" dirty="0"/>
          </a:p>
        </p:txBody>
      </p:sp>
      <p:sp>
        <p:nvSpPr>
          <p:cNvPr id="69" name="Текст 75">
            <a:extLst>
              <a:ext uri="{FF2B5EF4-FFF2-40B4-BE49-F238E27FC236}">
                <a16:creationId xmlns:a16="http://schemas.microsoft.com/office/drawing/2014/main" id="{4B097C0D-65ED-452B-A82C-C6D092FD02D0}"/>
              </a:ext>
            </a:extLst>
          </p:cNvPr>
          <p:cNvSpPr>
            <a:spLocks noGrp="1"/>
          </p:cNvSpPr>
          <p:nvPr>
            <p:ph type="body" sz="quarter" idx="107" hasCustomPrompt="1"/>
          </p:nvPr>
        </p:nvSpPr>
        <p:spPr>
          <a:xfrm>
            <a:off x="8494685" y="3856057"/>
            <a:ext cx="1453232" cy="240839"/>
          </a:xfrm>
          <a:prstGeom prst="rect">
            <a:avLst/>
          </a:prstGeom>
        </p:spPr>
        <p:txBody>
          <a:bodyPr anchor="t"/>
          <a:lstStyle>
            <a:lvl1pPr marL="0" indent="0" algn="ct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15.8%</a:t>
            </a:r>
          </a:p>
        </p:txBody>
      </p:sp>
      <p:sp>
        <p:nvSpPr>
          <p:cNvPr id="70" name="Текст 75">
            <a:extLst>
              <a:ext uri="{FF2B5EF4-FFF2-40B4-BE49-F238E27FC236}">
                <a16:creationId xmlns:a16="http://schemas.microsoft.com/office/drawing/2014/main" id="{5688F646-B27D-4F68-AF01-D86D0ACC7BB8}"/>
              </a:ext>
            </a:extLst>
          </p:cNvPr>
          <p:cNvSpPr>
            <a:spLocks noGrp="1"/>
          </p:cNvSpPr>
          <p:nvPr>
            <p:ph type="body" sz="quarter" idx="108" hasCustomPrompt="1"/>
          </p:nvPr>
        </p:nvSpPr>
        <p:spPr>
          <a:xfrm>
            <a:off x="8494685" y="4198957"/>
            <a:ext cx="1453232" cy="240839"/>
          </a:xfrm>
          <a:prstGeom prst="rect">
            <a:avLst/>
          </a:prstGeom>
        </p:spPr>
        <p:txBody>
          <a:bodyPr anchor="t"/>
          <a:lstStyle>
            <a:lvl1pPr marL="0" indent="0" algn="ctr">
              <a:lnSpc>
                <a:spcPts val="1200"/>
              </a:lnSpc>
              <a:spcBef>
                <a:spcPts val="0"/>
              </a:spcBef>
              <a:buNone/>
              <a:defRPr sz="900">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8.1%</a:t>
            </a:r>
          </a:p>
        </p:txBody>
      </p:sp>
      <p:sp>
        <p:nvSpPr>
          <p:cNvPr id="71" name="Текст 75">
            <a:extLst>
              <a:ext uri="{FF2B5EF4-FFF2-40B4-BE49-F238E27FC236}">
                <a16:creationId xmlns:a16="http://schemas.microsoft.com/office/drawing/2014/main" id="{8D5F05E9-181F-467C-8B27-7EED3F4E271F}"/>
              </a:ext>
            </a:extLst>
          </p:cNvPr>
          <p:cNvSpPr>
            <a:spLocks noGrp="1"/>
          </p:cNvSpPr>
          <p:nvPr>
            <p:ph type="body" sz="quarter" idx="109" hasCustomPrompt="1"/>
          </p:nvPr>
        </p:nvSpPr>
        <p:spPr>
          <a:xfrm>
            <a:off x="8494685" y="4540289"/>
            <a:ext cx="1453232" cy="240839"/>
          </a:xfrm>
          <a:prstGeom prst="rect">
            <a:avLst/>
          </a:prstGeom>
        </p:spPr>
        <p:txBody>
          <a:bodyPr anchor="t"/>
          <a:lstStyle>
            <a:lvl1pPr marL="0" indent="0" algn="ct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(26) </a:t>
            </a:r>
            <a:r>
              <a:rPr lang="en-US" dirty="0" err="1"/>
              <a:t>b.p.</a:t>
            </a:r>
            <a:endParaRPr lang="en-US" dirty="0"/>
          </a:p>
        </p:txBody>
      </p:sp>
      <p:sp>
        <p:nvSpPr>
          <p:cNvPr id="72" name="Текст 75">
            <a:extLst>
              <a:ext uri="{FF2B5EF4-FFF2-40B4-BE49-F238E27FC236}">
                <a16:creationId xmlns:a16="http://schemas.microsoft.com/office/drawing/2014/main" id="{35D4184F-2AA7-4026-AD4C-BBADD64CE244}"/>
              </a:ext>
            </a:extLst>
          </p:cNvPr>
          <p:cNvSpPr>
            <a:spLocks noGrp="1"/>
          </p:cNvSpPr>
          <p:nvPr>
            <p:ph type="body" sz="quarter" idx="110" hasCustomPrompt="1"/>
          </p:nvPr>
        </p:nvSpPr>
        <p:spPr>
          <a:xfrm>
            <a:off x="8494685" y="4883526"/>
            <a:ext cx="1453232" cy="240839"/>
          </a:xfrm>
          <a:prstGeom prst="rect">
            <a:avLst/>
          </a:prstGeom>
        </p:spPr>
        <p:txBody>
          <a:bodyPr anchor="t"/>
          <a:lstStyle>
            <a:lvl1pPr marL="0" indent="0" algn="ctr">
              <a:lnSpc>
                <a:spcPts val="1200"/>
              </a:lnSpc>
              <a:spcBef>
                <a:spcPts val="0"/>
              </a:spcBef>
              <a:buNone/>
              <a:defRPr sz="900">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8.4%</a:t>
            </a:r>
          </a:p>
        </p:txBody>
      </p:sp>
      <p:sp>
        <p:nvSpPr>
          <p:cNvPr id="73" name="Текст 75">
            <a:extLst>
              <a:ext uri="{FF2B5EF4-FFF2-40B4-BE49-F238E27FC236}">
                <a16:creationId xmlns:a16="http://schemas.microsoft.com/office/drawing/2014/main" id="{FA957734-6882-46C9-93E8-12DB35FADCDC}"/>
              </a:ext>
            </a:extLst>
          </p:cNvPr>
          <p:cNvSpPr>
            <a:spLocks noGrp="1"/>
          </p:cNvSpPr>
          <p:nvPr>
            <p:ph type="body" sz="quarter" idx="111" hasCustomPrompt="1"/>
          </p:nvPr>
        </p:nvSpPr>
        <p:spPr>
          <a:xfrm>
            <a:off x="8494685" y="5226763"/>
            <a:ext cx="1453232" cy="240839"/>
          </a:xfrm>
          <a:prstGeom prst="rect">
            <a:avLst/>
          </a:prstGeom>
        </p:spPr>
        <p:txBody>
          <a:bodyPr anchor="t"/>
          <a:lstStyle>
            <a:lvl1pPr marL="0" indent="0" algn="ct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(13) </a:t>
            </a:r>
            <a:r>
              <a:rPr lang="en-US" dirty="0" err="1"/>
              <a:t>b.p.</a:t>
            </a:r>
            <a:endParaRPr lang="en-US" dirty="0"/>
          </a:p>
        </p:txBody>
      </p:sp>
      <p:sp>
        <p:nvSpPr>
          <p:cNvPr id="74" name="Текст 75">
            <a:extLst>
              <a:ext uri="{FF2B5EF4-FFF2-40B4-BE49-F238E27FC236}">
                <a16:creationId xmlns:a16="http://schemas.microsoft.com/office/drawing/2014/main" id="{20CAF668-6E5E-41A7-A522-7D129312B348}"/>
              </a:ext>
            </a:extLst>
          </p:cNvPr>
          <p:cNvSpPr>
            <a:spLocks noGrp="1"/>
          </p:cNvSpPr>
          <p:nvPr>
            <p:ph type="body" sz="quarter" idx="112" hasCustomPrompt="1"/>
          </p:nvPr>
        </p:nvSpPr>
        <p:spPr>
          <a:xfrm>
            <a:off x="8494685" y="5570000"/>
            <a:ext cx="1453232" cy="240839"/>
          </a:xfrm>
          <a:prstGeom prst="rect">
            <a:avLst/>
          </a:prstGeom>
        </p:spPr>
        <p:txBody>
          <a:bodyPr anchor="t"/>
          <a:lstStyle>
            <a:lvl1pPr marL="0" indent="0" algn="ctr">
              <a:lnSpc>
                <a:spcPts val="1200"/>
              </a:lnSpc>
              <a:spcBef>
                <a:spcPts val="0"/>
              </a:spcBef>
              <a:buNone/>
              <a:defRPr sz="900">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14.2%</a:t>
            </a:r>
          </a:p>
        </p:txBody>
      </p:sp>
      <p:sp>
        <p:nvSpPr>
          <p:cNvPr id="75" name="Текст 75">
            <a:extLst>
              <a:ext uri="{FF2B5EF4-FFF2-40B4-BE49-F238E27FC236}">
                <a16:creationId xmlns:a16="http://schemas.microsoft.com/office/drawing/2014/main" id="{D633F9C2-2276-402D-B003-8F915FD43C5B}"/>
              </a:ext>
            </a:extLst>
          </p:cNvPr>
          <p:cNvSpPr>
            <a:spLocks noGrp="1"/>
          </p:cNvSpPr>
          <p:nvPr>
            <p:ph type="body" sz="quarter" idx="113" hasCustomPrompt="1"/>
          </p:nvPr>
        </p:nvSpPr>
        <p:spPr>
          <a:xfrm>
            <a:off x="8494685" y="5913017"/>
            <a:ext cx="1453232" cy="240839"/>
          </a:xfrm>
          <a:prstGeom prst="rect">
            <a:avLst/>
          </a:prstGeom>
        </p:spPr>
        <p:txBody>
          <a:bodyPr anchor="t"/>
          <a:lstStyle>
            <a:lvl1pPr marL="0" indent="0" algn="ct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6 </a:t>
            </a:r>
            <a:r>
              <a:rPr lang="en-US" dirty="0" err="1"/>
              <a:t>b.p.</a:t>
            </a:r>
            <a:endParaRPr lang="en-US" dirty="0"/>
          </a:p>
        </p:txBody>
      </p:sp>
      <p:sp>
        <p:nvSpPr>
          <p:cNvPr id="76" name="Текст 75">
            <a:extLst>
              <a:ext uri="{FF2B5EF4-FFF2-40B4-BE49-F238E27FC236}">
                <a16:creationId xmlns:a16="http://schemas.microsoft.com/office/drawing/2014/main" id="{3DAA900D-2FD0-434C-A26E-0B9794815377}"/>
              </a:ext>
            </a:extLst>
          </p:cNvPr>
          <p:cNvSpPr>
            <a:spLocks noGrp="1"/>
          </p:cNvSpPr>
          <p:nvPr>
            <p:ph type="body" sz="quarter" idx="114" hasCustomPrompt="1"/>
          </p:nvPr>
        </p:nvSpPr>
        <p:spPr>
          <a:xfrm>
            <a:off x="8494685" y="1803154"/>
            <a:ext cx="1453232" cy="240839"/>
          </a:xfrm>
          <a:prstGeom prst="rect">
            <a:avLst/>
          </a:prstGeom>
        </p:spPr>
        <p:txBody>
          <a:bodyPr anchor="t"/>
          <a:lstStyle>
            <a:lvl1pPr marL="0" indent="0" algn="ct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 ( − ), %</a:t>
            </a:r>
          </a:p>
        </p:txBody>
      </p:sp>
      <p:sp>
        <p:nvSpPr>
          <p:cNvPr id="77" name="Текст 75">
            <a:extLst>
              <a:ext uri="{FF2B5EF4-FFF2-40B4-BE49-F238E27FC236}">
                <a16:creationId xmlns:a16="http://schemas.microsoft.com/office/drawing/2014/main" id="{FF07B762-4540-42BB-86F0-91DDD5A25019}"/>
              </a:ext>
            </a:extLst>
          </p:cNvPr>
          <p:cNvSpPr>
            <a:spLocks noGrp="1"/>
          </p:cNvSpPr>
          <p:nvPr>
            <p:ph type="body" sz="quarter" idx="115" hasCustomPrompt="1"/>
          </p:nvPr>
        </p:nvSpPr>
        <p:spPr>
          <a:xfrm>
            <a:off x="10193947" y="2141557"/>
            <a:ext cx="1094582"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543,586</a:t>
            </a:r>
          </a:p>
        </p:txBody>
      </p:sp>
      <p:sp>
        <p:nvSpPr>
          <p:cNvPr id="78" name="Текст 75">
            <a:extLst>
              <a:ext uri="{FF2B5EF4-FFF2-40B4-BE49-F238E27FC236}">
                <a16:creationId xmlns:a16="http://schemas.microsoft.com/office/drawing/2014/main" id="{D572FCEB-B6A7-4F28-AE70-40CACE596CC2}"/>
              </a:ext>
            </a:extLst>
          </p:cNvPr>
          <p:cNvSpPr>
            <a:spLocks noGrp="1"/>
          </p:cNvSpPr>
          <p:nvPr>
            <p:ph type="body" sz="quarter" idx="116" hasCustomPrompt="1"/>
          </p:nvPr>
        </p:nvSpPr>
        <p:spPr>
          <a:xfrm>
            <a:off x="10193947" y="2484457"/>
            <a:ext cx="1094582"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540,718</a:t>
            </a:r>
          </a:p>
        </p:txBody>
      </p:sp>
      <p:sp>
        <p:nvSpPr>
          <p:cNvPr id="79" name="Текст 75">
            <a:extLst>
              <a:ext uri="{FF2B5EF4-FFF2-40B4-BE49-F238E27FC236}">
                <a16:creationId xmlns:a16="http://schemas.microsoft.com/office/drawing/2014/main" id="{A985EE58-B0B1-41EE-A0E9-CDEE8C78D748}"/>
              </a:ext>
            </a:extLst>
          </p:cNvPr>
          <p:cNvSpPr>
            <a:spLocks noGrp="1"/>
          </p:cNvSpPr>
          <p:nvPr>
            <p:ph type="body" sz="quarter" idx="117" hasCustomPrompt="1"/>
          </p:nvPr>
        </p:nvSpPr>
        <p:spPr>
          <a:xfrm>
            <a:off x="10193947" y="2827357"/>
            <a:ext cx="1094582"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(401,416)</a:t>
            </a:r>
          </a:p>
        </p:txBody>
      </p:sp>
      <p:sp>
        <p:nvSpPr>
          <p:cNvPr id="80" name="Текст 75">
            <a:extLst>
              <a:ext uri="{FF2B5EF4-FFF2-40B4-BE49-F238E27FC236}">
                <a16:creationId xmlns:a16="http://schemas.microsoft.com/office/drawing/2014/main" id="{D6D48037-F0C4-4072-BA02-9AB567D09CF0}"/>
              </a:ext>
            </a:extLst>
          </p:cNvPr>
          <p:cNvSpPr>
            <a:spLocks noGrp="1"/>
          </p:cNvSpPr>
          <p:nvPr>
            <p:ph type="body" sz="quarter" idx="118" hasCustomPrompt="1"/>
          </p:nvPr>
        </p:nvSpPr>
        <p:spPr>
          <a:xfrm>
            <a:off x="10193947" y="3170257"/>
            <a:ext cx="1094582"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142,170</a:t>
            </a:r>
          </a:p>
        </p:txBody>
      </p:sp>
      <p:sp>
        <p:nvSpPr>
          <p:cNvPr id="81" name="Текст 75">
            <a:extLst>
              <a:ext uri="{FF2B5EF4-FFF2-40B4-BE49-F238E27FC236}">
                <a16:creationId xmlns:a16="http://schemas.microsoft.com/office/drawing/2014/main" id="{3ECEE8F7-05C2-45B4-B2F7-B396DDDC6BBB}"/>
              </a:ext>
            </a:extLst>
          </p:cNvPr>
          <p:cNvSpPr>
            <a:spLocks noGrp="1"/>
          </p:cNvSpPr>
          <p:nvPr>
            <p:ph type="body" sz="quarter" idx="119" hasCustomPrompt="1"/>
          </p:nvPr>
        </p:nvSpPr>
        <p:spPr>
          <a:xfrm>
            <a:off x="10193947" y="3513157"/>
            <a:ext cx="1094582"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26.2%</a:t>
            </a:r>
          </a:p>
        </p:txBody>
      </p:sp>
      <p:sp>
        <p:nvSpPr>
          <p:cNvPr id="82" name="Текст 75">
            <a:extLst>
              <a:ext uri="{FF2B5EF4-FFF2-40B4-BE49-F238E27FC236}">
                <a16:creationId xmlns:a16="http://schemas.microsoft.com/office/drawing/2014/main" id="{618982FD-7A63-42BB-911A-27B1EEFDE0B5}"/>
              </a:ext>
            </a:extLst>
          </p:cNvPr>
          <p:cNvSpPr>
            <a:spLocks noGrp="1"/>
          </p:cNvSpPr>
          <p:nvPr>
            <p:ph type="body" sz="quarter" idx="120" hasCustomPrompt="1"/>
          </p:nvPr>
        </p:nvSpPr>
        <p:spPr>
          <a:xfrm>
            <a:off x="10193947" y="3856057"/>
            <a:ext cx="1094582"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(116,375)</a:t>
            </a:r>
          </a:p>
        </p:txBody>
      </p:sp>
      <p:sp>
        <p:nvSpPr>
          <p:cNvPr id="83" name="Текст 75">
            <a:extLst>
              <a:ext uri="{FF2B5EF4-FFF2-40B4-BE49-F238E27FC236}">
                <a16:creationId xmlns:a16="http://schemas.microsoft.com/office/drawing/2014/main" id="{4E1FC06E-06F7-44B2-97E7-B98712FA994C}"/>
              </a:ext>
            </a:extLst>
          </p:cNvPr>
          <p:cNvSpPr>
            <a:spLocks noGrp="1"/>
          </p:cNvSpPr>
          <p:nvPr>
            <p:ph type="body" sz="quarter" idx="121" hasCustomPrompt="1"/>
          </p:nvPr>
        </p:nvSpPr>
        <p:spPr>
          <a:xfrm>
            <a:off x="10193947" y="4198957"/>
            <a:ext cx="1094582"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69,195</a:t>
            </a:r>
          </a:p>
        </p:txBody>
      </p:sp>
      <p:sp>
        <p:nvSpPr>
          <p:cNvPr id="84" name="Текст 75">
            <a:extLst>
              <a:ext uri="{FF2B5EF4-FFF2-40B4-BE49-F238E27FC236}">
                <a16:creationId xmlns:a16="http://schemas.microsoft.com/office/drawing/2014/main" id="{104ADA45-1D8E-445C-A0C6-599D800E0829}"/>
              </a:ext>
            </a:extLst>
          </p:cNvPr>
          <p:cNvSpPr>
            <a:spLocks noGrp="1"/>
          </p:cNvSpPr>
          <p:nvPr>
            <p:ph type="body" sz="quarter" idx="122" hasCustomPrompt="1"/>
          </p:nvPr>
        </p:nvSpPr>
        <p:spPr>
          <a:xfrm>
            <a:off x="10193947" y="4540289"/>
            <a:ext cx="1094582"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12.7%</a:t>
            </a:r>
          </a:p>
        </p:txBody>
      </p:sp>
      <p:sp>
        <p:nvSpPr>
          <p:cNvPr id="85" name="Текст 75">
            <a:extLst>
              <a:ext uri="{FF2B5EF4-FFF2-40B4-BE49-F238E27FC236}">
                <a16:creationId xmlns:a16="http://schemas.microsoft.com/office/drawing/2014/main" id="{6900A120-B819-4246-81F1-90E107B9B9F2}"/>
              </a:ext>
            </a:extLst>
          </p:cNvPr>
          <p:cNvSpPr>
            <a:spLocks noGrp="1"/>
          </p:cNvSpPr>
          <p:nvPr>
            <p:ph type="body" sz="quarter" idx="123" hasCustomPrompt="1"/>
          </p:nvPr>
        </p:nvSpPr>
        <p:spPr>
          <a:xfrm>
            <a:off x="10193947" y="4883526"/>
            <a:ext cx="1094582"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31,684</a:t>
            </a:r>
          </a:p>
        </p:txBody>
      </p:sp>
      <p:sp>
        <p:nvSpPr>
          <p:cNvPr id="86" name="Текст 75">
            <a:extLst>
              <a:ext uri="{FF2B5EF4-FFF2-40B4-BE49-F238E27FC236}">
                <a16:creationId xmlns:a16="http://schemas.microsoft.com/office/drawing/2014/main" id="{087D8BF7-046F-4380-BA8E-F4B73D8D288F}"/>
              </a:ext>
            </a:extLst>
          </p:cNvPr>
          <p:cNvSpPr>
            <a:spLocks noGrp="1"/>
          </p:cNvSpPr>
          <p:nvPr>
            <p:ph type="body" sz="quarter" idx="124" hasCustomPrompt="1"/>
          </p:nvPr>
        </p:nvSpPr>
        <p:spPr>
          <a:xfrm>
            <a:off x="10193947" y="5226763"/>
            <a:ext cx="1094582"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5.8%</a:t>
            </a:r>
          </a:p>
        </p:txBody>
      </p:sp>
      <p:sp>
        <p:nvSpPr>
          <p:cNvPr id="87" name="Текст 75">
            <a:extLst>
              <a:ext uri="{FF2B5EF4-FFF2-40B4-BE49-F238E27FC236}">
                <a16:creationId xmlns:a16="http://schemas.microsoft.com/office/drawing/2014/main" id="{600D5889-7FB5-4DF5-9A9C-267DF6442227}"/>
              </a:ext>
            </a:extLst>
          </p:cNvPr>
          <p:cNvSpPr>
            <a:spLocks noGrp="1"/>
          </p:cNvSpPr>
          <p:nvPr>
            <p:ph type="body" sz="quarter" idx="125" hasCustomPrompt="1"/>
          </p:nvPr>
        </p:nvSpPr>
        <p:spPr>
          <a:xfrm>
            <a:off x="10193947" y="5570000"/>
            <a:ext cx="1094582"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12,225</a:t>
            </a:r>
          </a:p>
        </p:txBody>
      </p:sp>
      <p:sp>
        <p:nvSpPr>
          <p:cNvPr id="88" name="Текст 75">
            <a:extLst>
              <a:ext uri="{FF2B5EF4-FFF2-40B4-BE49-F238E27FC236}">
                <a16:creationId xmlns:a16="http://schemas.microsoft.com/office/drawing/2014/main" id="{46A2F3B1-6069-4EAC-B355-F955E1044FA7}"/>
              </a:ext>
            </a:extLst>
          </p:cNvPr>
          <p:cNvSpPr>
            <a:spLocks noGrp="1"/>
          </p:cNvSpPr>
          <p:nvPr>
            <p:ph type="body" sz="quarter" idx="126" hasCustomPrompt="1"/>
          </p:nvPr>
        </p:nvSpPr>
        <p:spPr>
          <a:xfrm>
            <a:off x="10193947" y="5913017"/>
            <a:ext cx="1094582"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2.2%</a:t>
            </a:r>
          </a:p>
        </p:txBody>
      </p:sp>
      <p:sp>
        <p:nvSpPr>
          <p:cNvPr id="89" name="Текст 75">
            <a:extLst>
              <a:ext uri="{FF2B5EF4-FFF2-40B4-BE49-F238E27FC236}">
                <a16:creationId xmlns:a16="http://schemas.microsoft.com/office/drawing/2014/main" id="{0350B841-0367-4A1C-BAB4-7014471463F6}"/>
              </a:ext>
            </a:extLst>
          </p:cNvPr>
          <p:cNvSpPr>
            <a:spLocks noGrp="1"/>
          </p:cNvSpPr>
          <p:nvPr>
            <p:ph type="body" sz="quarter" idx="127" hasCustomPrompt="1"/>
          </p:nvPr>
        </p:nvSpPr>
        <p:spPr>
          <a:xfrm>
            <a:off x="10193947" y="1803154"/>
            <a:ext cx="1094582"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Q3 2021</a:t>
            </a:r>
          </a:p>
        </p:txBody>
      </p:sp>
      <p:sp>
        <p:nvSpPr>
          <p:cNvPr id="90" name="Текст 75">
            <a:extLst>
              <a:ext uri="{FF2B5EF4-FFF2-40B4-BE49-F238E27FC236}">
                <a16:creationId xmlns:a16="http://schemas.microsoft.com/office/drawing/2014/main" id="{BCAF4A7B-A3A0-4991-A77B-E927248418A7}"/>
              </a:ext>
            </a:extLst>
          </p:cNvPr>
          <p:cNvSpPr>
            <a:spLocks noGrp="1"/>
          </p:cNvSpPr>
          <p:nvPr>
            <p:ph type="body" sz="quarter" idx="128" hasCustomPrompt="1"/>
          </p:nvPr>
        </p:nvSpPr>
        <p:spPr>
          <a:xfrm>
            <a:off x="5968651" y="1350574"/>
            <a:ext cx="1453232" cy="240839"/>
          </a:xfrm>
          <a:prstGeom prst="rect">
            <a:avLst/>
          </a:prstGeom>
        </p:spPr>
        <p:txBody>
          <a:bodyPr anchor="t"/>
          <a:lstStyle>
            <a:lvl1pPr marL="0" indent="0" algn="ct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IAS 17</a:t>
            </a:r>
          </a:p>
        </p:txBody>
      </p:sp>
      <p:sp>
        <p:nvSpPr>
          <p:cNvPr id="91" name="Текст 75">
            <a:extLst>
              <a:ext uri="{FF2B5EF4-FFF2-40B4-BE49-F238E27FC236}">
                <a16:creationId xmlns:a16="http://schemas.microsoft.com/office/drawing/2014/main" id="{25347E46-A970-4C0B-B47C-820EC6F4BBD8}"/>
              </a:ext>
            </a:extLst>
          </p:cNvPr>
          <p:cNvSpPr>
            <a:spLocks noGrp="1"/>
          </p:cNvSpPr>
          <p:nvPr>
            <p:ph type="body" sz="quarter" idx="129" hasCustomPrompt="1"/>
          </p:nvPr>
        </p:nvSpPr>
        <p:spPr>
          <a:xfrm>
            <a:off x="10117455" y="1350574"/>
            <a:ext cx="869498" cy="240839"/>
          </a:xfrm>
          <a:prstGeom prst="rect">
            <a:avLst/>
          </a:prstGeom>
        </p:spPr>
        <p:txBody>
          <a:bodyPr anchor="t"/>
          <a:lstStyle>
            <a:lvl1pPr marL="0" indent="0" algn="ct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IFRS 16</a:t>
            </a:r>
          </a:p>
        </p:txBody>
      </p:sp>
      <p:sp>
        <p:nvSpPr>
          <p:cNvPr id="92" name="Текст 75">
            <a:extLst>
              <a:ext uri="{FF2B5EF4-FFF2-40B4-BE49-F238E27FC236}">
                <a16:creationId xmlns:a16="http://schemas.microsoft.com/office/drawing/2014/main" id="{0899A174-17AC-4818-B51F-6474A4858963}"/>
              </a:ext>
            </a:extLst>
          </p:cNvPr>
          <p:cNvSpPr>
            <a:spLocks noGrp="1"/>
          </p:cNvSpPr>
          <p:nvPr>
            <p:ph type="body" sz="quarter" idx="130" hasCustomPrompt="1"/>
          </p:nvPr>
        </p:nvSpPr>
        <p:spPr>
          <a:xfrm>
            <a:off x="7833510" y="6440728"/>
            <a:ext cx="4019978" cy="302575"/>
          </a:xfrm>
          <a:prstGeom prst="rect">
            <a:avLst/>
          </a:prstGeom>
        </p:spPr>
        <p:txBody>
          <a:bodyPr/>
          <a:lstStyle>
            <a:lvl1pPr marL="0" indent="0" algn="r">
              <a:lnSpc>
                <a:spcPts val="1500"/>
              </a:lnSpc>
              <a:spcBef>
                <a:spcPts val="0"/>
              </a:spcBef>
              <a:buNone/>
              <a:defRPr sz="800">
                <a:solidFill>
                  <a:schemeClr val="tx2"/>
                </a:solidFill>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Source: X5 data</a:t>
            </a:r>
          </a:p>
        </p:txBody>
      </p:sp>
      <p:grpSp>
        <p:nvGrpSpPr>
          <p:cNvPr id="110" name="Группа 109">
            <a:extLst>
              <a:ext uri="{FF2B5EF4-FFF2-40B4-BE49-F238E27FC236}">
                <a16:creationId xmlns:a16="http://schemas.microsoft.com/office/drawing/2014/main" id="{4E3A55A2-7F6D-46A5-BE6B-81B819B3230C}"/>
              </a:ext>
            </a:extLst>
          </p:cNvPr>
          <p:cNvGrpSpPr/>
          <p:nvPr userDrawn="1"/>
        </p:nvGrpSpPr>
        <p:grpSpPr>
          <a:xfrm>
            <a:off x="428625" y="238125"/>
            <a:ext cx="802728" cy="244915"/>
            <a:chOff x="428625" y="238125"/>
            <a:chExt cx="802728" cy="244915"/>
          </a:xfrm>
        </p:grpSpPr>
        <p:sp>
          <p:nvSpPr>
            <p:cNvPr id="111" name="Полилиния: фигура 110">
              <a:extLst>
                <a:ext uri="{FF2B5EF4-FFF2-40B4-BE49-F238E27FC236}">
                  <a16:creationId xmlns:a16="http://schemas.microsoft.com/office/drawing/2014/main" id="{78E60CA1-2FBF-44F2-B94C-1E0C8289AE03}"/>
                </a:ext>
              </a:extLst>
            </p:cNvPr>
            <p:cNvSpPr/>
            <p:nvPr/>
          </p:nvSpPr>
          <p:spPr>
            <a:xfrm>
              <a:off x="548259" y="331338"/>
              <a:ext cx="98412" cy="109280"/>
            </a:xfrm>
            <a:custGeom>
              <a:avLst/>
              <a:gdLst>
                <a:gd name="connsiteX0" fmla="*/ 72042 w 98412"/>
                <a:gd name="connsiteY0" fmla="*/ 109281 h 109280"/>
                <a:gd name="connsiteX1" fmla="*/ 49530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50173 w 98412"/>
                <a:gd name="connsiteY7" fmla="*/ 35355 h 109280"/>
                <a:gd name="connsiteX8" fmla="*/ 71395 w 98412"/>
                <a:gd name="connsiteY8" fmla="*/ 0 h 109280"/>
                <a:gd name="connsiteX9" fmla="*/ 97769 w 98412"/>
                <a:gd name="connsiteY9" fmla="*/ 0 h 109280"/>
                <a:gd name="connsiteX10" fmla="*/ 63679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9530" y="71354"/>
                  </a:lnTo>
                  <a:lnTo>
                    <a:pt x="27018" y="109281"/>
                  </a:lnTo>
                  <a:lnTo>
                    <a:pt x="643" y="109281"/>
                  </a:lnTo>
                  <a:lnTo>
                    <a:pt x="34733" y="52712"/>
                  </a:lnTo>
                  <a:lnTo>
                    <a:pt x="0" y="0"/>
                  </a:lnTo>
                  <a:lnTo>
                    <a:pt x="27661" y="0"/>
                  </a:lnTo>
                  <a:lnTo>
                    <a:pt x="50173" y="35355"/>
                  </a:lnTo>
                  <a:lnTo>
                    <a:pt x="71395" y="0"/>
                  </a:lnTo>
                  <a:lnTo>
                    <a:pt x="97769" y="0"/>
                  </a:lnTo>
                  <a:lnTo>
                    <a:pt x="63679" y="53998"/>
                  </a:lnTo>
                  <a:lnTo>
                    <a:pt x="98412" y="109281"/>
                  </a:lnTo>
                  <a:lnTo>
                    <a:pt x="72042" y="109281"/>
                  </a:lnTo>
                  <a:close/>
                </a:path>
              </a:pathLst>
            </a:custGeom>
            <a:solidFill>
              <a:srgbClr val="000000"/>
            </a:solidFill>
            <a:ln w="4763" cap="flat">
              <a:noFill/>
              <a:prstDash val="solid"/>
              <a:miter/>
            </a:ln>
          </p:spPr>
          <p:txBody>
            <a:bodyPr rtlCol="0" anchor="ctr"/>
            <a:lstStyle/>
            <a:p>
              <a:endParaRPr lang="ru-RU"/>
            </a:p>
          </p:txBody>
        </p:sp>
        <p:sp>
          <p:nvSpPr>
            <p:cNvPr id="112" name="Полилиния: фигура 111">
              <a:extLst>
                <a:ext uri="{FF2B5EF4-FFF2-40B4-BE49-F238E27FC236}">
                  <a16:creationId xmlns:a16="http://schemas.microsoft.com/office/drawing/2014/main" id="{000CC5A6-FD73-4FF1-9D2A-1B8C425655C7}"/>
                </a:ext>
              </a:extLst>
            </p:cNvPr>
            <p:cNvSpPr/>
            <p:nvPr/>
          </p:nvSpPr>
          <p:spPr>
            <a:xfrm>
              <a:off x="651176" y="331979"/>
              <a:ext cx="81691" cy="110566"/>
            </a:xfrm>
            <a:custGeom>
              <a:avLst/>
              <a:gdLst>
                <a:gd name="connsiteX0" fmla="*/ 81691 w 81691"/>
                <a:gd name="connsiteY0" fmla="*/ 71354 h 110566"/>
                <a:gd name="connsiteX1" fmla="*/ 39881 w 81691"/>
                <a:gd name="connsiteY1" fmla="*/ 110567 h 110566"/>
                <a:gd name="connsiteX2" fmla="*/ 0 w 81691"/>
                <a:gd name="connsiteY2" fmla="*/ 73925 h 110566"/>
                <a:gd name="connsiteX3" fmla="*/ 22512 w 81691"/>
                <a:gd name="connsiteY3" fmla="*/ 73925 h 110566"/>
                <a:gd name="connsiteX4" fmla="*/ 42453 w 81691"/>
                <a:gd name="connsiteY4" fmla="*/ 89354 h 110566"/>
                <a:gd name="connsiteX5" fmla="*/ 59179 w 81691"/>
                <a:gd name="connsiteY5" fmla="*/ 71354 h 110566"/>
                <a:gd name="connsiteX6" fmla="*/ 39881 w 81691"/>
                <a:gd name="connsiteY6" fmla="*/ 53998 h 110566"/>
                <a:gd name="connsiteX7" fmla="*/ 21869 w 81691"/>
                <a:gd name="connsiteY7" fmla="*/ 62997 h 110566"/>
                <a:gd name="connsiteX8" fmla="*/ 0 w 81691"/>
                <a:gd name="connsiteY8" fmla="*/ 62997 h 110566"/>
                <a:gd name="connsiteX9" fmla="*/ 7720 w 81691"/>
                <a:gd name="connsiteY9" fmla="*/ 0 h 110566"/>
                <a:gd name="connsiteX10" fmla="*/ 78472 w 81691"/>
                <a:gd name="connsiteY10" fmla="*/ 0 h 110566"/>
                <a:gd name="connsiteX11" fmla="*/ 75900 w 81691"/>
                <a:gd name="connsiteY11" fmla="*/ 21214 h 110566"/>
                <a:gd name="connsiteX12" fmla="*/ 25089 w 81691"/>
                <a:gd name="connsiteY12" fmla="*/ 21214 h 110566"/>
                <a:gd name="connsiteX13" fmla="*/ 23160 w 81691"/>
                <a:gd name="connsiteY13" fmla="*/ 42427 h 110566"/>
                <a:gd name="connsiteX14" fmla="*/ 44382 w 81691"/>
                <a:gd name="connsiteY14" fmla="*/ 35999 h 110566"/>
                <a:gd name="connsiteX15" fmla="*/ 81691 w 81691"/>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91" h="110566">
                  <a:moveTo>
                    <a:pt x="81691" y="71354"/>
                  </a:moveTo>
                  <a:cubicBezTo>
                    <a:pt x="81691" y="95139"/>
                    <a:pt x="63679" y="110567"/>
                    <a:pt x="39881" y="110567"/>
                  </a:cubicBezTo>
                  <a:cubicBezTo>
                    <a:pt x="19298" y="110567"/>
                    <a:pt x="1291" y="98996"/>
                    <a:pt x="0" y="73925"/>
                  </a:cubicBezTo>
                  <a:lnTo>
                    <a:pt x="22512" y="73925"/>
                  </a:lnTo>
                  <a:cubicBezTo>
                    <a:pt x="23803" y="84853"/>
                    <a:pt x="32804" y="89354"/>
                    <a:pt x="42453" y="89354"/>
                  </a:cubicBezTo>
                  <a:cubicBezTo>
                    <a:pt x="54031" y="89354"/>
                    <a:pt x="59179" y="81639"/>
                    <a:pt x="59179" y="71354"/>
                  </a:cubicBezTo>
                  <a:cubicBezTo>
                    <a:pt x="59179" y="60426"/>
                    <a:pt x="51459" y="53998"/>
                    <a:pt x="39881" y="53998"/>
                  </a:cubicBezTo>
                  <a:cubicBezTo>
                    <a:pt x="30875" y="53998"/>
                    <a:pt x="24446" y="58498"/>
                    <a:pt x="21869" y="62997"/>
                  </a:cubicBezTo>
                  <a:lnTo>
                    <a:pt x="0" y="62997"/>
                  </a:lnTo>
                  <a:lnTo>
                    <a:pt x="7720" y="0"/>
                  </a:lnTo>
                  <a:lnTo>
                    <a:pt x="78472" y="0"/>
                  </a:lnTo>
                  <a:lnTo>
                    <a:pt x="75900" y="21214"/>
                  </a:lnTo>
                  <a:lnTo>
                    <a:pt x="25089" y="21214"/>
                  </a:lnTo>
                  <a:lnTo>
                    <a:pt x="23160" y="42427"/>
                  </a:lnTo>
                  <a:cubicBezTo>
                    <a:pt x="23160" y="42427"/>
                    <a:pt x="28304" y="35999"/>
                    <a:pt x="44382" y="35999"/>
                  </a:cubicBezTo>
                  <a:cubicBezTo>
                    <a:pt x="64965" y="35356"/>
                    <a:pt x="81691" y="48212"/>
                    <a:pt x="81691" y="71354"/>
                  </a:cubicBezTo>
                  <a:close/>
                </a:path>
              </a:pathLst>
            </a:custGeom>
            <a:solidFill>
              <a:srgbClr val="000000"/>
            </a:solidFill>
            <a:ln w="4763" cap="flat">
              <a:noFill/>
              <a:prstDash val="solid"/>
              <a:miter/>
            </a:ln>
          </p:spPr>
          <p:txBody>
            <a:bodyPr rtlCol="0" anchor="ctr"/>
            <a:lstStyle/>
            <a:p>
              <a:endParaRPr lang="ru-RU"/>
            </a:p>
          </p:txBody>
        </p:sp>
        <p:sp>
          <p:nvSpPr>
            <p:cNvPr id="113" name="Полилиния: фигура 112">
              <a:extLst>
                <a:ext uri="{FF2B5EF4-FFF2-40B4-BE49-F238E27FC236}">
                  <a16:creationId xmlns:a16="http://schemas.microsoft.com/office/drawing/2014/main" id="{5EB30085-F8A3-464E-A431-2D341096DD0B}"/>
                </a:ext>
              </a:extLst>
            </p:cNvPr>
            <p:cNvSpPr/>
            <p:nvPr/>
          </p:nvSpPr>
          <p:spPr>
            <a:xfrm>
              <a:off x="428625" y="238125"/>
              <a:ext cx="225123" cy="201848"/>
            </a:xfrm>
            <a:custGeom>
              <a:avLst/>
              <a:gdLst>
                <a:gd name="connsiteX0" fmla="*/ 225123 w 225123"/>
                <a:gd name="connsiteY0" fmla="*/ 79711 h 201848"/>
                <a:gd name="connsiteX1" fmla="*/ 95841 w 225123"/>
                <a:gd name="connsiteY1" fmla="*/ 0 h 201848"/>
                <a:gd name="connsiteX2" fmla="*/ 0 w 225123"/>
                <a:gd name="connsiteY2" fmla="*/ 0 h 201848"/>
                <a:gd name="connsiteX3" fmla="*/ 12864 w 225123"/>
                <a:gd name="connsiteY3" fmla="*/ 87425 h 201848"/>
                <a:gd name="connsiteX4" fmla="*/ 106775 w 225123"/>
                <a:gd name="connsiteY4" fmla="*/ 201849 h 201848"/>
                <a:gd name="connsiteX5" fmla="*/ 108704 w 225123"/>
                <a:gd name="connsiteY5" fmla="*/ 199920 h 201848"/>
                <a:gd name="connsiteX6" fmla="*/ 107418 w 225123"/>
                <a:gd name="connsiteY6" fmla="*/ 198634 h 201848"/>
                <a:gd name="connsiteX7" fmla="*/ 59174 w 225123"/>
                <a:gd name="connsiteY7" fmla="*/ 82925 h 201848"/>
                <a:gd name="connsiteX8" fmla="*/ 53388 w 225123"/>
                <a:gd name="connsiteY8" fmla="*/ 43070 h 201848"/>
                <a:gd name="connsiteX9" fmla="*/ 108061 w 225123"/>
                <a:gd name="connsiteY9" fmla="*/ 43070 h 201848"/>
                <a:gd name="connsiteX10" fmla="*/ 221909 w 225123"/>
                <a:gd name="connsiteY10" fmla="*/ 80996 h 201848"/>
                <a:gd name="connsiteX11" fmla="*/ 223195 w 225123"/>
                <a:gd name="connsiteY11" fmla="*/ 81639 h 201848"/>
                <a:gd name="connsiteX12" fmla="*/ 225123 w 225123"/>
                <a:gd name="connsiteY12" fmla="*/ 79711 h 201848"/>
                <a:gd name="connsiteX13" fmla="*/ 225123 w 225123"/>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3" h="201848">
                  <a:moveTo>
                    <a:pt x="225123" y="79711"/>
                  </a:moveTo>
                  <a:cubicBezTo>
                    <a:pt x="212903" y="32784"/>
                    <a:pt x="174955" y="0"/>
                    <a:pt x="95841" y="0"/>
                  </a:cubicBezTo>
                  <a:lnTo>
                    <a:pt x="0" y="0"/>
                  </a:lnTo>
                  <a:lnTo>
                    <a:pt x="12864" y="87425"/>
                  </a:lnTo>
                  <a:cubicBezTo>
                    <a:pt x="22512" y="167136"/>
                    <a:pt x="52745" y="192206"/>
                    <a:pt x="106775" y="201849"/>
                  </a:cubicBezTo>
                  <a:cubicBezTo>
                    <a:pt x="106775" y="201849"/>
                    <a:pt x="108704" y="201849"/>
                    <a:pt x="108704" y="199920"/>
                  </a:cubicBezTo>
                  <a:cubicBezTo>
                    <a:pt x="108704" y="199277"/>
                    <a:pt x="108061" y="198634"/>
                    <a:pt x="107418" y="198634"/>
                  </a:cubicBezTo>
                  <a:cubicBezTo>
                    <a:pt x="71395" y="183206"/>
                    <a:pt x="66894" y="133709"/>
                    <a:pt x="59174" y="82925"/>
                  </a:cubicBezTo>
                  <a:lnTo>
                    <a:pt x="53388" y="43070"/>
                  </a:lnTo>
                  <a:lnTo>
                    <a:pt x="108061" y="43070"/>
                  </a:lnTo>
                  <a:cubicBezTo>
                    <a:pt x="158229" y="43070"/>
                    <a:pt x="197468" y="42427"/>
                    <a:pt x="221909" y="80996"/>
                  </a:cubicBezTo>
                  <a:cubicBezTo>
                    <a:pt x="222552" y="81639"/>
                    <a:pt x="222552" y="81639"/>
                    <a:pt x="223195" y="81639"/>
                  </a:cubicBezTo>
                  <a:cubicBezTo>
                    <a:pt x="224480" y="82282"/>
                    <a:pt x="225123" y="80996"/>
                    <a:pt x="225123" y="79711"/>
                  </a:cubicBezTo>
                  <a:cubicBezTo>
                    <a:pt x="225123" y="80354"/>
                    <a:pt x="225123" y="79711"/>
                    <a:pt x="225123" y="79711"/>
                  </a:cubicBezTo>
                  <a:close/>
                </a:path>
              </a:pathLst>
            </a:custGeom>
            <a:solidFill>
              <a:srgbClr val="5FAF2D"/>
            </a:solidFill>
            <a:ln w="4763" cap="flat">
              <a:noFill/>
              <a:prstDash val="solid"/>
              <a:miter/>
            </a:ln>
          </p:spPr>
          <p:txBody>
            <a:bodyPr rtlCol="0" anchor="ctr"/>
            <a:lstStyle/>
            <a:p>
              <a:endParaRPr lang="ru-RU"/>
            </a:p>
          </p:txBody>
        </p:sp>
        <p:sp>
          <p:nvSpPr>
            <p:cNvPr id="114" name="Полилиния: фигура 113">
              <a:extLst>
                <a:ext uri="{FF2B5EF4-FFF2-40B4-BE49-F238E27FC236}">
                  <a16:creationId xmlns:a16="http://schemas.microsoft.com/office/drawing/2014/main" id="{119D41D9-96BF-4DB6-BA6D-7DB4D4E30AB5}"/>
                </a:ext>
              </a:extLst>
            </p:cNvPr>
            <p:cNvSpPr/>
            <p:nvPr/>
          </p:nvSpPr>
          <p:spPr>
            <a:xfrm>
              <a:off x="750231" y="326836"/>
              <a:ext cx="112708" cy="116994"/>
            </a:xfrm>
            <a:custGeom>
              <a:avLst/>
              <a:gdLst>
                <a:gd name="connsiteX0" fmla="*/ 112562 w 112708"/>
                <a:gd name="connsiteY0" fmla="*/ 56569 h 116994"/>
                <a:gd name="connsiteX1" fmla="*/ 57245 w 112708"/>
                <a:gd name="connsiteY1" fmla="*/ 116995 h 116994"/>
                <a:gd name="connsiteX2" fmla="*/ 0 w 112708"/>
                <a:gd name="connsiteY2" fmla="*/ 58497 h 116994"/>
                <a:gd name="connsiteX3" fmla="*/ 57888 w 112708"/>
                <a:gd name="connsiteY3" fmla="*/ 0 h 116994"/>
                <a:gd name="connsiteX4" fmla="*/ 111276 w 112708"/>
                <a:gd name="connsiteY4" fmla="*/ 37284 h 116994"/>
                <a:gd name="connsiteX5" fmla="*/ 97126 w 112708"/>
                <a:gd name="connsiteY5" fmla="*/ 37284 h 116994"/>
                <a:gd name="connsiteX6" fmla="*/ 57888 w 112708"/>
                <a:gd name="connsiteY6" fmla="*/ 12856 h 116994"/>
                <a:gd name="connsiteX7" fmla="*/ 13506 w 112708"/>
                <a:gd name="connsiteY7" fmla="*/ 58497 h 116994"/>
                <a:gd name="connsiteX8" fmla="*/ 57888 w 112708"/>
                <a:gd name="connsiteY8" fmla="*/ 104138 h 116994"/>
                <a:gd name="connsiteX9" fmla="*/ 99055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53" y="116995"/>
                    <a:pt x="57245" y="116995"/>
                  </a:cubicBezTo>
                  <a:cubicBezTo>
                    <a:pt x="25089" y="116995"/>
                    <a:pt x="0" y="92567"/>
                    <a:pt x="0" y="58497"/>
                  </a:cubicBezTo>
                  <a:cubicBezTo>
                    <a:pt x="0" y="25070"/>
                    <a:pt x="25089" y="0"/>
                    <a:pt x="57888" y="0"/>
                  </a:cubicBezTo>
                  <a:cubicBezTo>
                    <a:pt x="83620" y="0"/>
                    <a:pt x="103561" y="14785"/>
                    <a:pt x="111276" y="37284"/>
                  </a:cubicBezTo>
                  <a:lnTo>
                    <a:pt x="97126" y="37284"/>
                  </a:lnTo>
                  <a:cubicBezTo>
                    <a:pt x="90049" y="22499"/>
                    <a:pt x="75900" y="12856"/>
                    <a:pt x="57888" y="12856"/>
                  </a:cubicBezTo>
                  <a:cubicBezTo>
                    <a:pt x="32161" y="12856"/>
                    <a:pt x="13506" y="32141"/>
                    <a:pt x="13506" y="58497"/>
                  </a:cubicBezTo>
                  <a:cubicBezTo>
                    <a:pt x="13506" y="84211"/>
                    <a:pt x="31518" y="104138"/>
                    <a:pt x="57888" y="104138"/>
                  </a:cubicBezTo>
                  <a:cubicBezTo>
                    <a:pt x="80400" y="104138"/>
                    <a:pt x="97126" y="89996"/>
                    <a:pt x="99055" y="67497"/>
                  </a:cubicBezTo>
                  <a:lnTo>
                    <a:pt x="55316" y="67497"/>
                  </a:lnTo>
                  <a:lnTo>
                    <a:pt x="55316" y="55926"/>
                  </a:lnTo>
                  <a:lnTo>
                    <a:pt x="112562" y="56569"/>
                  </a:lnTo>
                  <a:close/>
                </a:path>
              </a:pathLst>
            </a:custGeom>
            <a:solidFill>
              <a:srgbClr val="000000"/>
            </a:solidFill>
            <a:ln w="4763" cap="flat">
              <a:noFill/>
              <a:prstDash val="solid"/>
              <a:miter/>
            </a:ln>
          </p:spPr>
          <p:txBody>
            <a:bodyPr rtlCol="0" anchor="ctr"/>
            <a:lstStyle/>
            <a:p>
              <a:endParaRPr lang="ru-RU"/>
            </a:p>
          </p:txBody>
        </p:sp>
        <p:sp>
          <p:nvSpPr>
            <p:cNvPr id="115" name="Полилиния: фигура 114">
              <a:extLst>
                <a:ext uri="{FF2B5EF4-FFF2-40B4-BE49-F238E27FC236}">
                  <a16:creationId xmlns:a16="http://schemas.microsoft.com/office/drawing/2014/main" id="{7378D61E-26C5-44B7-AB79-2C8BC41220FB}"/>
                </a:ext>
              </a:extLst>
            </p:cNvPr>
            <p:cNvSpPr/>
            <p:nvPr/>
          </p:nvSpPr>
          <p:spPr>
            <a:xfrm>
              <a:off x="880800" y="351903"/>
              <a:ext cx="50815" cy="89353"/>
            </a:xfrm>
            <a:custGeom>
              <a:avLst/>
              <a:gdLst>
                <a:gd name="connsiteX0" fmla="*/ 50816 w 50815"/>
                <a:gd name="connsiteY0" fmla="*/ 0 h 89353"/>
                <a:gd name="connsiteX1" fmla="*/ 50816 w 50815"/>
                <a:gd name="connsiteY1" fmla="*/ 13499 h 89353"/>
                <a:gd name="connsiteX2" fmla="*/ 45025 w 50815"/>
                <a:gd name="connsiteY2" fmla="*/ 12857 h 89353"/>
                <a:gd name="connsiteX3" fmla="*/ 13511 w 50815"/>
                <a:gd name="connsiteY3" fmla="*/ 47569 h 89353"/>
                <a:gd name="connsiteX4" fmla="*/ 13511 w 50815"/>
                <a:gd name="connsiteY4" fmla="*/ 89354 h 89353"/>
                <a:gd name="connsiteX5" fmla="*/ 0 w 50815"/>
                <a:gd name="connsiteY5" fmla="*/ 89354 h 89353"/>
                <a:gd name="connsiteX6" fmla="*/ 0 w 50815"/>
                <a:gd name="connsiteY6" fmla="*/ 1929 h 89353"/>
                <a:gd name="connsiteX7" fmla="*/ 13511 w 50815"/>
                <a:gd name="connsiteY7" fmla="*/ 1929 h 89353"/>
                <a:gd name="connsiteX8" fmla="*/ 13511 w 50815"/>
                <a:gd name="connsiteY8" fmla="*/ 21857 h 89353"/>
                <a:gd name="connsiteX9" fmla="*/ 45025 w 50815"/>
                <a:gd name="connsiteY9" fmla="*/ 0 h 89353"/>
                <a:gd name="connsiteX10" fmla="*/ 50816 w 50815"/>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5" h="89353">
                  <a:moveTo>
                    <a:pt x="50816" y="0"/>
                  </a:moveTo>
                  <a:lnTo>
                    <a:pt x="50816" y="13499"/>
                  </a:lnTo>
                  <a:cubicBezTo>
                    <a:pt x="49530" y="13499"/>
                    <a:pt x="47601" y="12857"/>
                    <a:pt x="45025" y="12857"/>
                  </a:cubicBezTo>
                  <a:cubicBezTo>
                    <a:pt x="26375" y="12857"/>
                    <a:pt x="13511" y="25070"/>
                    <a:pt x="13511" y="47569"/>
                  </a:cubicBezTo>
                  <a:lnTo>
                    <a:pt x="13511" y="89354"/>
                  </a:lnTo>
                  <a:lnTo>
                    <a:pt x="0" y="89354"/>
                  </a:lnTo>
                  <a:lnTo>
                    <a:pt x="0" y="1929"/>
                  </a:lnTo>
                  <a:lnTo>
                    <a:pt x="13511" y="1929"/>
                  </a:lnTo>
                  <a:lnTo>
                    <a:pt x="13511" y="21857"/>
                  </a:lnTo>
                  <a:cubicBezTo>
                    <a:pt x="18655" y="8357"/>
                    <a:pt x="29589" y="0"/>
                    <a:pt x="45025" y="0"/>
                  </a:cubicBezTo>
                  <a:cubicBezTo>
                    <a:pt x="47601" y="0"/>
                    <a:pt x="49530" y="0"/>
                    <a:pt x="50816" y="0"/>
                  </a:cubicBezTo>
                  <a:close/>
                </a:path>
              </a:pathLst>
            </a:custGeom>
            <a:solidFill>
              <a:srgbClr val="000000"/>
            </a:solidFill>
            <a:ln w="4763" cap="flat">
              <a:noFill/>
              <a:prstDash val="solid"/>
              <a:miter/>
            </a:ln>
          </p:spPr>
          <p:txBody>
            <a:bodyPr rtlCol="0" anchor="ctr"/>
            <a:lstStyle/>
            <a:p>
              <a:endParaRPr lang="ru-RU"/>
            </a:p>
          </p:txBody>
        </p:sp>
        <p:sp>
          <p:nvSpPr>
            <p:cNvPr id="116" name="Полилиния: фигура 115">
              <a:extLst>
                <a:ext uri="{FF2B5EF4-FFF2-40B4-BE49-F238E27FC236}">
                  <a16:creationId xmlns:a16="http://schemas.microsoft.com/office/drawing/2014/main" id="{6A548C40-0A70-4C87-94DB-70B30F34827C}"/>
                </a:ext>
              </a:extLst>
            </p:cNvPr>
            <p:cNvSpPr/>
            <p:nvPr/>
          </p:nvSpPr>
          <p:spPr>
            <a:xfrm>
              <a:off x="938693"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1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36" y="92568"/>
                    <a:pt x="0" y="72640"/>
                    <a:pt x="0" y="46284"/>
                  </a:cubicBezTo>
                  <a:cubicBezTo>
                    <a:pt x="0" y="19928"/>
                    <a:pt x="20579" y="0"/>
                    <a:pt x="45668" y="0"/>
                  </a:cubicBezTo>
                  <a:cubicBezTo>
                    <a:pt x="70752" y="0"/>
                    <a:pt x="91335" y="19285"/>
                    <a:pt x="91335" y="46284"/>
                  </a:cubicBezTo>
                  <a:close/>
                  <a:moveTo>
                    <a:pt x="12864" y="46284"/>
                  </a:moveTo>
                  <a:cubicBezTo>
                    <a:pt x="12864" y="65569"/>
                    <a:pt x="27013" y="79711"/>
                    <a:pt x="45025" y="79711"/>
                  </a:cubicBezTo>
                  <a:cubicBezTo>
                    <a:pt x="63032" y="79711"/>
                    <a:pt x="77181" y="65569"/>
                    <a:pt x="77181" y="46284"/>
                  </a:cubicBezTo>
                  <a:cubicBezTo>
                    <a:pt x="77181" y="26999"/>
                    <a:pt x="63032" y="12857"/>
                    <a:pt x="45025" y="12857"/>
                  </a:cubicBezTo>
                  <a:cubicBezTo>
                    <a:pt x="27656" y="12857"/>
                    <a:pt x="12864" y="26356"/>
                    <a:pt x="12864" y="46284"/>
                  </a:cubicBezTo>
                  <a:close/>
                </a:path>
              </a:pathLst>
            </a:custGeom>
            <a:solidFill>
              <a:srgbClr val="000000"/>
            </a:solidFill>
            <a:ln w="4763" cap="flat">
              <a:noFill/>
              <a:prstDash val="solid"/>
              <a:miter/>
            </a:ln>
          </p:spPr>
          <p:txBody>
            <a:bodyPr rtlCol="0" anchor="ctr"/>
            <a:lstStyle/>
            <a:p>
              <a:endParaRPr lang="ru-RU"/>
            </a:p>
          </p:txBody>
        </p:sp>
        <p:sp>
          <p:nvSpPr>
            <p:cNvPr id="117" name="Полилиния: фигура 116">
              <a:extLst>
                <a:ext uri="{FF2B5EF4-FFF2-40B4-BE49-F238E27FC236}">
                  <a16:creationId xmlns:a16="http://schemas.microsoft.com/office/drawing/2014/main" id="{FB4B02E1-1A7C-4923-A2D4-A83420C29718}"/>
                </a:ext>
              </a:extLst>
            </p:cNvPr>
            <p:cNvSpPr/>
            <p:nvPr/>
          </p:nvSpPr>
          <p:spPr>
            <a:xfrm>
              <a:off x="1046106" y="353838"/>
              <a:ext cx="76542" cy="90638"/>
            </a:xfrm>
            <a:custGeom>
              <a:avLst/>
              <a:gdLst>
                <a:gd name="connsiteX0" fmla="*/ 76543 w 76542"/>
                <a:gd name="connsiteY0" fmla="*/ 0 h 90638"/>
                <a:gd name="connsiteX1" fmla="*/ 76543 w 76542"/>
                <a:gd name="connsiteY1" fmla="*/ 88710 h 90638"/>
                <a:gd name="connsiteX2" fmla="*/ 63036 w 76542"/>
                <a:gd name="connsiteY2" fmla="*/ 88710 h 90638"/>
                <a:gd name="connsiteX3" fmla="*/ 63036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6 w 76542"/>
                <a:gd name="connsiteY10" fmla="*/ 45641 h 90638"/>
                <a:gd name="connsiteX11" fmla="*/ 63036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6" y="88710"/>
                  </a:lnTo>
                  <a:lnTo>
                    <a:pt x="63036" y="71354"/>
                  </a:lnTo>
                  <a:cubicBezTo>
                    <a:pt x="57245" y="82925"/>
                    <a:pt x="46954"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5" y="77782"/>
                    <a:pt x="63036" y="64926"/>
                    <a:pt x="63036" y="45641"/>
                  </a:cubicBezTo>
                  <a:lnTo>
                    <a:pt x="63036" y="0"/>
                  </a:lnTo>
                  <a:lnTo>
                    <a:pt x="76543" y="0"/>
                  </a:lnTo>
                  <a:close/>
                </a:path>
              </a:pathLst>
            </a:custGeom>
            <a:solidFill>
              <a:srgbClr val="000000"/>
            </a:solidFill>
            <a:ln w="4763" cap="flat">
              <a:noFill/>
              <a:prstDash val="solid"/>
              <a:miter/>
            </a:ln>
          </p:spPr>
          <p:txBody>
            <a:bodyPr rtlCol="0" anchor="ctr"/>
            <a:lstStyle/>
            <a:p>
              <a:endParaRPr lang="ru-RU"/>
            </a:p>
          </p:txBody>
        </p:sp>
        <p:sp>
          <p:nvSpPr>
            <p:cNvPr id="118" name="Полилиния: фигура 117">
              <a:extLst>
                <a:ext uri="{FF2B5EF4-FFF2-40B4-BE49-F238E27FC236}">
                  <a16:creationId xmlns:a16="http://schemas.microsoft.com/office/drawing/2014/main" id="{733229ED-4413-4021-972A-FCE794BFB0C4}"/>
                </a:ext>
              </a:extLst>
            </p:cNvPr>
            <p:cNvSpPr/>
            <p:nvPr/>
          </p:nvSpPr>
          <p:spPr>
            <a:xfrm>
              <a:off x="1142590" y="351903"/>
              <a:ext cx="88763" cy="131137"/>
            </a:xfrm>
            <a:custGeom>
              <a:avLst/>
              <a:gdLst>
                <a:gd name="connsiteX0" fmla="*/ 88763 w 88763"/>
                <a:gd name="connsiteY0" fmla="*/ 46284 h 131137"/>
                <a:gd name="connsiteX1" fmla="*/ 46953 w 88763"/>
                <a:gd name="connsiteY1" fmla="*/ 92568 h 131137"/>
                <a:gd name="connsiteX2" fmla="*/ 12864 w 88763"/>
                <a:gd name="connsiteY2" fmla="*/ 72640 h 131137"/>
                <a:gd name="connsiteX3" fmla="*/ 12864 w 88763"/>
                <a:gd name="connsiteY3" fmla="*/ 131137 h 131137"/>
                <a:gd name="connsiteX4" fmla="*/ 0 w 88763"/>
                <a:gd name="connsiteY4" fmla="*/ 131137 h 131137"/>
                <a:gd name="connsiteX5" fmla="*/ 0 w 88763"/>
                <a:gd name="connsiteY5" fmla="*/ 1929 h 131137"/>
                <a:gd name="connsiteX6" fmla="*/ 13506 w 88763"/>
                <a:gd name="connsiteY6" fmla="*/ 1929 h 131137"/>
                <a:gd name="connsiteX7" fmla="*/ 13506 w 88763"/>
                <a:gd name="connsiteY7" fmla="*/ 19928 h 131137"/>
                <a:gd name="connsiteX8" fmla="*/ 47596 w 88763"/>
                <a:gd name="connsiteY8" fmla="*/ 0 h 131137"/>
                <a:gd name="connsiteX9" fmla="*/ 88763 w 88763"/>
                <a:gd name="connsiteY9" fmla="*/ 46284 h 131137"/>
                <a:gd name="connsiteX10" fmla="*/ 75257 w 88763"/>
                <a:gd name="connsiteY10" fmla="*/ 46284 h 131137"/>
                <a:gd name="connsiteX11" fmla="*/ 44382 w 88763"/>
                <a:gd name="connsiteY11" fmla="*/ 12857 h 131137"/>
                <a:gd name="connsiteX12" fmla="*/ 12221 w 88763"/>
                <a:gd name="connsiteY12" fmla="*/ 46284 h 131137"/>
                <a:gd name="connsiteX13" fmla="*/ 44382 w 88763"/>
                <a:gd name="connsiteY13" fmla="*/ 79711 h 131137"/>
                <a:gd name="connsiteX14" fmla="*/ 75257 w 88763"/>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63" h="131137">
                  <a:moveTo>
                    <a:pt x="88763" y="46284"/>
                  </a:moveTo>
                  <a:cubicBezTo>
                    <a:pt x="88763" y="73282"/>
                    <a:pt x="71395" y="92568"/>
                    <a:pt x="46953" y="92568"/>
                  </a:cubicBezTo>
                  <a:cubicBezTo>
                    <a:pt x="31518" y="92568"/>
                    <a:pt x="19941" y="84853"/>
                    <a:pt x="12864" y="72640"/>
                  </a:cubicBezTo>
                  <a:lnTo>
                    <a:pt x="12864" y="131137"/>
                  </a:lnTo>
                  <a:lnTo>
                    <a:pt x="0" y="131137"/>
                  </a:lnTo>
                  <a:lnTo>
                    <a:pt x="0" y="1929"/>
                  </a:lnTo>
                  <a:lnTo>
                    <a:pt x="13506" y="1929"/>
                  </a:lnTo>
                  <a:lnTo>
                    <a:pt x="13506" y="19928"/>
                  </a:lnTo>
                  <a:cubicBezTo>
                    <a:pt x="20583" y="7714"/>
                    <a:pt x="32161" y="0"/>
                    <a:pt x="47596" y="0"/>
                  </a:cubicBezTo>
                  <a:cubicBezTo>
                    <a:pt x="71395" y="0"/>
                    <a:pt x="88763" y="19285"/>
                    <a:pt x="88763" y="46284"/>
                  </a:cubicBezTo>
                  <a:close/>
                  <a:moveTo>
                    <a:pt x="75257" y="46284"/>
                  </a:moveTo>
                  <a:cubicBezTo>
                    <a:pt x="75257" y="26999"/>
                    <a:pt x="62394" y="12857"/>
                    <a:pt x="44382" y="12857"/>
                  </a:cubicBezTo>
                  <a:cubicBezTo>
                    <a:pt x="26370" y="12857"/>
                    <a:pt x="12221" y="26999"/>
                    <a:pt x="12221" y="46284"/>
                  </a:cubicBezTo>
                  <a:cubicBezTo>
                    <a:pt x="12221" y="65569"/>
                    <a:pt x="25727" y="79711"/>
                    <a:pt x="44382" y="79711"/>
                  </a:cubicBezTo>
                  <a:cubicBezTo>
                    <a:pt x="63036" y="79711"/>
                    <a:pt x="75257" y="65569"/>
                    <a:pt x="75257" y="46284"/>
                  </a:cubicBezTo>
                  <a:close/>
                </a:path>
              </a:pathLst>
            </a:custGeom>
            <a:solidFill>
              <a:srgbClr val="000000"/>
            </a:solidFill>
            <a:ln w="4763" cap="flat">
              <a:noFill/>
              <a:prstDash val="solid"/>
              <a:miter/>
            </a:ln>
          </p:spPr>
          <p:txBody>
            <a:bodyPr rtlCol="0" anchor="ctr"/>
            <a:lstStyle/>
            <a:p>
              <a:endParaRPr lang="ru-RU"/>
            </a:p>
          </p:txBody>
        </p:sp>
      </p:grpSp>
      <p:sp>
        <p:nvSpPr>
          <p:cNvPr id="119" name="Овал 118">
            <a:extLst>
              <a:ext uri="{FF2B5EF4-FFF2-40B4-BE49-F238E27FC236}">
                <a16:creationId xmlns:a16="http://schemas.microsoft.com/office/drawing/2014/main" id="{2C645E91-0B15-46F6-9006-CA23D749BEC3}"/>
              </a:ext>
            </a:extLst>
          </p:cNvPr>
          <p:cNvSpPr/>
          <p:nvPr userDrawn="1"/>
        </p:nvSpPr>
        <p:spPr>
          <a:xfrm>
            <a:off x="11668125" y="238125"/>
            <a:ext cx="285750" cy="285750"/>
          </a:xfrm>
          <a:prstGeom prst="ellipse">
            <a:avLst/>
          </a:prstGeom>
          <a:solidFill>
            <a:srgbClr val="5FAF2D"/>
          </a:solidFill>
          <a:ln w="4763" cap="flat">
            <a:noFill/>
            <a:prstDash val="solid"/>
            <a:miter/>
          </a:ln>
        </p:spPr>
        <p:txBody>
          <a:bodyPr rtlCol="0" anchor="ctr"/>
          <a:lstStyle/>
          <a:p>
            <a:endParaRPr lang="ru-RU"/>
          </a:p>
        </p:txBody>
      </p:sp>
      <p:sp>
        <p:nvSpPr>
          <p:cNvPr id="120" name="Номер слайда 6">
            <a:extLst>
              <a:ext uri="{FF2B5EF4-FFF2-40B4-BE49-F238E27FC236}">
                <a16:creationId xmlns:a16="http://schemas.microsoft.com/office/drawing/2014/main" id="{D2B54E5A-EACE-420F-B8DC-AEF6C0C0D7EA}"/>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18968148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Слайд с таблицей 2">
    <p:spTree>
      <p:nvGrpSpPr>
        <p:cNvPr id="1" name=""/>
        <p:cNvGrpSpPr/>
        <p:nvPr/>
      </p:nvGrpSpPr>
      <p:grpSpPr>
        <a:xfrm>
          <a:off x="0" y="0"/>
          <a:ext cx="0" cy="0"/>
          <a:chOff x="0" y="0"/>
          <a:chExt cx="0" cy="0"/>
        </a:xfrm>
      </p:grpSpPr>
      <p:sp>
        <p:nvSpPr>
          <p:cNvPr id="112" name="Полилиния: фигура 111">
            <a:extLst>
              <a:ext uri="{FF2B5EF4-FFF2-40B4-BE49-F238E27FC236}">
                <a16:creationId xmlns:a16="http://schemas.microsoft.com/office/drawing/2014/main" id="{3703BCB1-AB9A-4665-B240-34CDA6CB45BF}"/>
              </a:ext>
            </a:extLst>
          </p:cNvPr>
          <p:cNvSpPr/>
          <p:nvPr userDrawn="1"/>
        </p:nvSpPr>
        <p:spPr>
          <a:xfrm>
            <a:off x="3857625" y="1055520"/>
            <a:ext cx="7905750" cy="4762"/>
          </a:xfrm>
          <a:custGeom>
            <a:avLst/>
            <a:gdLst>
              <a:gd name="connsiteX0" fmla="*/ 0 w 7905750"/>
              <a:gd name="connsiteY0" fmla="*/ 0 h 4762"/>
              <a:gd name="connsiteX1" fmla="*/ 7905750 w 7905750"/>
              <a:gd name="connsiteY1" fmla="*/ 0 h 4762"/>
            </a:gdLst>
            <a:ahLst/>
            <a:cxnLst>
              <a:cxn ang="0">
                <a:pos x="connsiteX0" y="connsiteY0"/>
              </a:cxn>
              <a:cxn ang="0">
                <a:pos x="connsiteX1" y="connsiteY1"/>
              </a:cxn>
            </a:cxnLst>
            <a:rect l="l" t="t" r="r" b="b"/>
            <a:pathLst>
              <a:path w="7905750" h="4762">
                <a:moveTo>
                  <a:pt x="0" y="0"/>
                </a:moveTo>
                <a:lnTo>
                  <a:pt x="7905750" y="0"/>
                </a:lnTo>
              </a:path>
            </a:pathLst>
          </a:custGeom>
          <a:ln w="7620" cap="flat">
            <a:solidFill>
              <a:srgbClr val="222429"/>
            </a:solidFill>
            <a:prstDash val="solid"/>
            <a:miter/>
          </a:ln>
        </p:spPr>
        <p:txBody>
          <a:bodyPr rtlCol="0" anchor="ctr"/>
          <a:lstStyle/>
          <a:p>
            <a:endParaRPr lang="ru-RU"/>
          </a:p>
        </p:txBody>
      </p:sp>
      <p:sp>
        <p:nvSpPr>
          <p:cNvPr id="113" name="Полилиния: фигура 112">
            <a:extLst>
              <a:ext uri="{FF2B5EF4-FFF2-40B4-BE49-F238E27FC236}">
                <a16:creationId xmlns:a16="http://schemas.microsoft.com/office/drawing/2014/main" id="{AAA94218-5CD3-472F-AE4E-4CE391986303}"/>
              </a:ext>
            </a:extLst>
          </p:cNvPr>
          <p:cNvSpPr/>
          <p:nvPr userDrawn="1"/>
        </p:nvSpPr>
        <p:spPr>
          <a:xfrm>
            <a:off x="3857625" y="1056949"/>
            <a:ext cx="7905750" cy="4762"/>
          </a:xfrm>
          <a:custGeom>
            <a:avLst/>
            <a:gdLst>
              <a:gd name="connsiteX0" fmla="*/ 0 w 7905750"/>
              <a:gd name="connsiteY0" fmla="*/ 4763 h 4762"/>
              <a:gd name="connsiteX1" fmla="*/ 7905750 w 7905750"/>
              <a:gd name="connsiteY1" fmla="*/ 4763 h 4762"/>
              <a:gd name="connsiteX2" fmla="*/ 7905750 w 7905750"/>
              <a:gd name="connsiteY2" fmla="*/ 0 h 4762"/>
              <a:gd name="connsiteX3" fmla="*/ 0 w 7905750"/>
              <a:gd name="connsiteY3" fmla="*/ 0 h 4762"/>
              <a:gd name="connsiteX4" fmla="*/ 0 w 7905750"/>
              <a:gd name="connsiteY4" fmla="*/ 4763 h 4762"/>
              <a:gd name="connsiteX5" fmla="*/ 7905750 w 7905750"/>
              <a:gd name="connsiteY5" fmla="*/ 0 h 4762"/>
              <a:gd name="connsiteX6" fmla="*/ 0 w 7905750"/>
              <a:gd name="connsiteY6" fmla="*/ 0 h 4762"/>
              <a:gd name="connsiteX7" fmla="*/ 0 w 7905750"/>
              <a:gd name="connsiteY7" fmla="*/ 4763 h 4762"/>
              <a:gd name="connsiteX8" fmla="*/ 7905750 w 7905750"/>
              <a:gd name="connsiteY8" fmla="*/ 4763 h 4762"/>
              <a:gd name="connsiteX9" fmla="*/ 7905750 w 7905750"/>
              <a:gd name="connsiteY9" fmla="*/ 0 h 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50" h="4762">
                <a:moveTo>
                  <a:pt x="0" y="4763"/>
                </a:moveTo>
                <a:lnTo>
                  <a:pt x="7905750" y="4763"/>
                </a:lnTo>
                <a:lnTo>
                  <a:pt x="7905750" y="0"/>
                </a:lnTo>
                <a:lnTo>
                  <a:pt x="0" y="0"/>
                </a:lnTo>
                <a:lnTo>
                  <a:pt x="0" y="4763"/>
                </a:lnTo>
                <a:close/>
                <a:moveTo>
                  <a:pt x="7905750" y="0"/>
                </a:moveTo>
                <a:lnTo>
                  <a:pt x="0" y="0"/>
                </a:lnTo>
                <a:lnTo>
                  <a:pt x="0" y="4763"/>
                </a:lnTo>
                <a:lnTo>
                  <a:pt x="7905750" y="4763"/>
                </a:lnTo>
                <a:lnTo>
                  <a:pt x="7905750" y="0"/>
                </a:lnTo>
                <a:close/>
              </a:path>
            </a:pathLst>
          </a:custGeom>
          <a:solidFill>
            <a:srgbClr val="B4BBC5"/>
          </a:solidFill>
          <a:ln w="4763" cap="flat">
            <a:noFill/>
            <a:prstDash val="solid"/>
            <a:miter/>
          </a:ln>
        </p:spPr>
        <p:txBody>
          <a:bodyPr rtlCol="0" anchor="ctr"/>
          <a:lstStyle/>
          <a:p>
            <a:endParaRPr lang="ru-RU"/>
          </a:p>
        </p:txBody>
      </p:sp>
      <p:sp>
        <p:nvSpPr>
          <p:cNvPr id="114" name="Полилиния: фигура 113">
            <a:extLst>
              <a:ext uri="{FF2B5EF4-FFF2-40B4-BE49-F238E27FC236}">
                <a16:creationId xmlns:a16="http://schemas.microsoft.com/office/drawing/2014/main" id="{FFB424F7-CE93-4E81-AD06-AB846A553230}"/>
              </a:ext>
            </a:extLst>
          </p:cNvPr>
          <p:cNvSpPr/>
          <p:nvPr userDrawn="1"/>
        </p:nvSpPr>
        <p:spPr>
          <a:xfrm>
            <a:off x="3857625" y="1342700"/>
            <a:ext cx="7905750" cy="4762"/>
          </a:xfrm>
          <a:custGeom>
            <a:avLst/>
            <a:gdLst>
              <a:gd name="connsiteX0" fmla="*/ 0 w 7905750"/>
              <a:gd name="connsiteY0" fmla="*/ 0 h 4762"/>
              <a:gd name="connsiteX1" fmla="*/ 7905750 w 7905750"/>
              <a:gd name="connsiteY1" fmla="*/ 0 h 4762"/>
            </a:gdLst>
            <a:ahLst/>
            <a:cxnLst>
              <a:cxn ang="0">
                <a:pos x="connsiteX0" y="connsiteY0"/>
              </a:cxn>
              <a:cxn ang="0">
                <a:pos x="connsiteX1" y="connsiteY1"/>
              </a:cxn>
            </a:cxnLst>
            <a:rect l="l" t="t" r="r" b="b"/>
            <a:pathLst>
              <a:path w="7905750" h="4762">
                <a:moveTo>
                  <a:pt x="0" y="0"/>
                </a:moveTo>
                <a:lnTo>
                  <a:pt x="7905750" y="0"/>
                </a:lnTo>
              </a:path>
            </a:pathLst>
          </a:custGeom>
          <a:ln w="4763" cap="flat">
            <a:solidFill>
              <a:srgbClr val="B4BBC5"/>
            </a:solidFill>
            <a:prstDash val="solid"/>
            <a:miter/>
          </a:ln>
        </p:spPr>
        <p:txBody>
          <a:bodyPr rtlCol="0" anchor="ctr"/>
          <a:lstStyle/>
          <a:p>
            <a:endParaRPr lang="ru-RU"/>
          </a:p>
        </p:txBody>
      </p:sp>
      <p:sp>
        <p:nvSpPr>
          <p:cNvPr id="115" name="Полилиния: фигура 114">
            <a:extLst>
              <a:ext uri="{FF2B5EF4-FFF2-40B4-BE49-F238E27FC236}">
                <a16:creationId xmlns:a16="http://schemas.microsoft.com/office/drawing/2014/main" id="{CC3CB498-2AF4-4991-8B6B-3B30EBBE38F4}"/>
              </a:ext>
            </a:extLst>
          </p:cNvPr>
          <p:cNvSpPr/>
          <p:nvPr userDrawn="1"/>
        </p:nvSpPr>
        <p:spPr>
          <a:xfrm>
            <a:off x="3857625" y="1342700"/>
            <a:ext cx="7905750" cy="4762"/>
          </a:xfrm>
          <a:custGeom>
            <a:avLst/>
            <a:gdLst>
              <a:gd name="connsiteX0" fmla="*/ 0 w 7905750"/>
              <a:gd name="connsiteY0" fmla="*/ 4763 h 4762"/>
              <a:gd name="connsiteX1" fmla="*/ 7905750 w 7905750"/>
              <a:gd name="connsiteY1" fmla="*/ 4763 h 4762"/>
              <a:gd name="connsiteX2" fmla="*/ 7905750 w 7905750"/>
              <a:gd name="connsiteY2" fmla="*/ 0 h 4762"/>
              <a:gd name="connsiteX3" fmla="*/ 0 w 7905750"/>
              <a:gd name="connsiteY3" fmla="*/ 0 h 4762"/>
              <a:gd name="connsiteX4" fmla="*/ 0 w 7905750"/>
              <a:gd name="connsiteY4" fmla="*/ 4763 h 4762"/>
              <a:gd name="connsiteX5" fmla="*/ 7905750 w 7905750"/>
              <a:gd name="connsiteY5" fmla="*/ 0 h 4762"/>
              <a:gd name="connsiteX6" fmla="*/ 0 w 7905750"/>
              <a:gd name="connsiteY6" fmla="*/ 0 h 4762"/>
              <a:gd name="connsiteX7" fmla="*/ 0 w 7905750"/>
              <a:gd name="connsiteY7" fmla="*/ 4763 h 4762"/>
              <a:gd name="connsiteX8" fmla="*/ 7905750 w 7905750"/>
              <a:gd name="connsiteY8" fmla="*/ 4763 h 4762"/>
              <a:gd name="connsiteX9" fmla="*/ 7905750 w 7905750"/>
              <a:gd name="connsiteY9" fmla="*/ 0 h 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50" h="4762">
                <a:moveTo>
                  <a:pt x="0" y="4763"/>
                </a:moveTo>
                <a:lnTo>
                  <a:pt x="7905750" y="4763"/>
                </a:lnTo>
                <a:lnTo>
                  <a:pt x="7905750" y="0"/>
                </a:lnTo>
                <a:lnTo>
                  <a:pt x="0" y="0"/>
                </a:lnTo>
                <a:lnTo>
                  <a:pt x="0" y="4763"/>
                </a:lnTo>
                <a:close/>
                <a:moveTo>
                  <a:pt x="7905750" y="0"/>
                </a:moveTo>
                <a:lnTo>
                  <a:pt x="0" y="0"/>
                </a:lnTo>
                <a:lnTo>
                  <a:pt x="0" y="4763"/>
                </a:lnTo>
                <a:lnTo>
                  <a:pt x="7905750" y="4763"/>
                </a:lnTo>
                <a:lnTo>
                  <a:pt x="7905750" y="0"/>
                </a:lnTo>
                <a:close/>
              </a:path>
            </a:pathLst>
          </a:custGeom>
          <a:solidFill>
            <a:srgbClr val="B4BBC5"/>
          </a:solidFill>
          <a:ln w="4763" cap="flat">
            <a:noFill/>
            <a:prstDash val="solid"/>
            <a:miter/>
          </a:ln>
        </p:spPr>
        <p:txBody>
          <a:bodyPr rtlCol="0" anchor="ctr"/>
          <a:lstStyle/>
          <a:p>
            <a:endParaRPr lang="ru-RU"/>
          </a:p>
        </p:txBody>
      </p:sp>
      <p:sp>
        <p:nvSpPr>
          <p:cNvPr id="116" name="Полилиния: фигура 115">
            <a:extLst>
              <a:ext uri="{FF2B5EF4-FFF2-40B4-BE49-F238E27FC236}">
                <a16:creationId xmlns:a16="http://schemas.microsoft.com/office/drawing/2014/main" id="{C34CD419-278A-4925-8F96-38DE2BFC942E}"/>
              </a:ext>
            </a:extLst>
          </p:cNvPr>
          <p:cNvSpPr/>
          <p:nvPr userDrawn="1"/>
        </p:nvSpPr>
        <p:spPr>
          <a:xfrm>
            <a:off x="3857625" y="1628450"/>
            <a:ext cx="7905750" cy="4762"/>
          </a:xfrm>
          <a:custGeom>
            <a:avLst/>
            <a:gdLst>
              <a:gd name="connsiteX0" fmla="*/ 0 w 7905750"/>
              <a:gd name="connsiteY0" fmla="*/ 0 h 4762"/>
              <a:gd name="connsiteX1" fmla="*/ 7905750 w 7905750"/>
              <a:gd name="connsiteY1" fmla="*/ 0 h 4762"/>
            </a:gdLst>
            <a:ahLst/>
            <a:cxnLst>
              <a:cxn ang="0">
                <a:pos x="connsiteX0" y="connsiteY0"/>
              </a:cxn>
              <a:cxn ang="0">
                <a:pos x="connsiteX1" y="connsiteY1"/>
              </a:cxn>
            </a:cxnLst>
            <a:rect l="l" t="t" r="r" b="b"/>
            <a:pathLst>
              <a:path w="7905750" h="4762">
                <a:moveTo>
                  <a:pt x="0" y="0"/>
                </a:moveTo>
                <a:lnTo>
                  <a:pt x="7905750" y="0"/>
                </a:lnTo>
              </a:path>
            </a:pathLst>
          </a:custGeom>
          <a:ln w="4763" cap="flat">
            <a:solidFill>
              <a:srgbClr val="B4BBC5"/>
            </a:solidFill>
            <a:prstDash val="solid"/>
            <a:miter/>
          </a:ln>
        </p:spPr>
        <p:txBody>
          <a:bodyPr rtlCol="0" anchor="ctr"/>
          <a:lstStyle/>
          <a:p>
            <a:endParaRPr lang="ru-RU"/>
          </a:p>
        </p:txBody>
      </p:sp>
      <p:sp>
        <p:nvSpPr>
          <p:cNvPr id="117" name="Полилиния: фигура 116">
            <a:extLst>
              <a:ext uri="{FF2B5EF4-FFF2-40B4-BE49-F238E27FC236}">
                <a16:creationId xmlns:a16="http://schemas.microsoft.com/office/drawing/2014/main" id="{A463F759-B88D-476E-B9C8-8777DD9589E8}"/>
              </a:ext>
            </a:extLst>
          </p:cNvPr>
          <p:cNvSpPr/>
          <p:nvPr userDrawn="1"/>
        </p:nvSpPr>
        <p:spPr>
          <a:xfrm>
            <a:off x="3857625" y="1628450"/>
            <a:ext cx="7905750" cy="4762"/>
          </a:xfrm>
          <a:custGeom>
            <a:avLst/>
            <a:gdLst>
              <a:gd name="connsiteX0" fmla="*/ 0 w 7905750"/>
              <a:gd name="connsiteY0" fmla="*/ 4763 h 4762"/>
              <a:gd name="connsiteX1" fmla="*/ 7905750 w 7905750"/>
              <a:gd name="connsiteY1" fmla="*/ 4763 h 4762"/>
              <a:gd name="connsiteX2" fmla="*/ 7905750 w 7905750"/>
              <a:gd name="connsiteY2" fmla="*/ 0 h 4762"/>
              <a:gd name="connsiteX3" fmla="*/ 0 w 7905750"/>
              <a:gd name="connsiteY3" fmla="*/ 0 h 4762"/>
              <a:gd name="connsiteX4" fmla="*/ 0 w 7905750"/>
              <a:gd name="connsiteY4" fmla="*/ 4763 h 4762"/>
              <a:gd name="connsiteX5" fmla="*/ 7905750 w 7905750"/>
              <a:gd name="connsiteY5" fmla="*/ 0 h 4762"/>
              <a:gd name="connsiteX6" fmla="*/ 0 w 7905750"/>
              <a:gd name="connsiteY6" fmla="*/ 0 h 4762"/>
              <a:gd name="connsiteX7" fmla="*/ 0 w 7905750"/>
              <a:gd name="connsiteY7" fmla="*/ 4763 h 4762"/>
              <a:gd name="connsiteX8" fmla="*/ 7905750 w 7905750"/>
              <a:gd name="connsiteY8" fmla="*/ 4763 h 4762"/>
              <a:gd name="connsiteX9" fmla="*/ 7905750 w 7905750"/>
              <a:gd name="connsiteY9" fmla="*/ 0 h 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50" h="4762">
                <a:moveTo>
                  <a:pt x="0" y="4763"/>
                </a:moveTo>
                <a:lnTo>
                  <a:pt x="7905750" y="4763"/>
                </a:lnTo>
                <a:lnTo>
                  <a:pt x="7905750" y="0"/>
                </a:lnTo>
                <a:lnTo>
                  <a:pt x="0" y="0"/>
                </a:lnTo>
                <a:lnTo>
                  <a:pt x="0" y="4763"/>
                </a:lnTo>
                <a:close/>
                <a:moveTo>
                  <a:pt x="7905750" y="0"/>
                </a:moveTo>
                <a:lnTo>
                  <a:pt x="0" y="0"/>
                </a:lnTo>
                <a:lnTo>
                  <a:pt x="0" y="4763"/>
                </a:lnTo>
                <a:lnTo>
                  <a:pt x="7905750" y="4763"/>
                </a:lnTo>
                <a:lnTo>
                  <a:pt x="7905750" y="0"/>
                </a:lnTo>
                <a:close/>
              </a:path>
            </a:pathLst>
          </a:custGeom>
          <a:solidFill>
            <a:srgbClr val="B4BBC5"/>
          </a:solidFill>
          <a:ln w="4763" cap="flat">
            <a:noFill/>
            <a:prstDash val="solid"/>
            <a:miter/>
          </a:ln>
        </p:spPr>
        <p:txBody>
          <a:bodyPr rtlCol="0" anchor="ctr"/>
          <a:lstStyle/>
          <a:p>
            <a:endParaRPr lang="ru-RU"/>
          </a:p>
        </p:txBody>
      </p:sp>
      <p:sp>
        <p:nvSpPr>
          <p:cNvPr id="118" name="Полилиния: фигура 117">
            <a:extLst>
              <a:ext uri="{FF2B5EF4-FFF2-40B4-BE49-F238E27FC236}">
                <a16:creationId xmlns:a16="http://schemas.microsoft.com/office/drawing/2014/main" id="{DFF3D7CC-ED2B-4E86-9AA3-B279B927D0EF}"/>
              </a:ext>
            </a:extLst>
          </p:cNvPr>
          <p:cNvSpPr/>
          <p:nvPr userDrawn="1"/>
        </p:nvSpPr>
        <p:spPr>
          <a:xfrm>
            <a:off x="3857625" y="1912771"/>
            <a:ext cx="7905750" cy="4762"/>
          </a:xfrm>
          <a:custGeom>
            <a:avLst/>
            <a:gdLst>
              <a:gd name="connsiteX0" fmla="*/ 0 w 7905750"/>
              <a:gd name="connsiteY0" fmla="*/ 0 h 4762"/>
              <a:gd name="connsiteX1" fmla="*/ 7905750 w 7905750"/>
              <a:gd name="connsiteY1" fmla="*/ 0 h 4762"/>
            </a:gdLst>
            <a:ahLst/>
            <a:cxnLst>
              <a:cxn ang="0">
                <a:pos x="connsiteX0" y="connsiteY0"/>
              </a:cxn>
              <a:cxn ang="0">
                <a:pos x="connsiteX1" y="connsiteY1"/>
              </a:cxn>
            </a:cxnLst>
            <a:rect l="l" t="t" r="r" b="b"/>
            <a:pathLst>
              <a:path w="7905750" h="4762">
                <a:moveTo>
                  <a:pt x="0" y="0"/>
                </a:moveTo>
                <a:lnTo>
                  <a:pt x="7905750" y="0"/>
                </a:lnTo>
              </a:path>
            </a:pathLst>
          </a:custGeom>
          <a:ln w="7620" cap="flat">
            <a:solidFill>
              <a:srgbClr val="222429"/>
            </a:solidFill>
            <a:prstDash val="solid"/>
            <a:miter/>
          </a:ln>
        </p:spPr>
        <p:txBody>
          <a:bodyPr rtlCol="0" anchor="ctr"/>
          <a:lstStyle/>
          <a:p>
            <a:endParaRPr lang="ru-RU"/>
          </a:p>
        </p:txBody>
      </p:sp>
      <p:sp>
        <p:nvSpPr>
          <p:cNvPr id="119" name="Полилиния: фигура 118">
            <a:extLst>
              <a:ext uri="{FF2B5EF4-FFF2-40B4-BE49-F238E27FC236}">
                <a16:creationId xmlns:a16="http://schemas.microsoft.com/office/drawing/2014/main" id="{F54FD6AF-18B7-49B5-A531-E57613F30E5F}"/>
              </a:ext>
            </a:extLst>
          </p:cNvPr>
          <p:cNvSpPr/>
          <p:nvPr userDrawn="1"/>
        </p:nvSpPr>
        <p:spPr>
          <a:xfrm>
            <a:off x="3857625" y="1914200"/>
            <a:ext cx="7905750" cy="4762"/>
          </a:xfrm>
          <a:custGeom>
            <a:avLst/>
            <a:gdLst>
              <a:gd name="connsiteX0" fmla="*/ 0 w 7905750"/>
              <a:gd name="connsiteY0" fmla="*/ 4763 h 4762"/>
              <a:gd name="connsiteX1" fmla="*/ 7905750 w 7905750"/>
              <a:gd name="connsiteY1" fmla="*/ 4763 h 4762"/>
              <a:gd name="connsiteX2" fmla="*/ 7905750 w 7905750"/>
              <a:gd name="connsiteY2" fmla="*/ 0 h 4762"/>
              <a:gd name="connsiteX3" fmla="*/ 0 w 7905750"/>
              <a:gd name="connsiteY3" fmla="*/ 0 h 4762"/>
              <a:gd name="connsiteX4" fmla="*/ 0 w 7905750"/>
              <a:gd name="connsiteY4" fmla="*/ 4763 h 4762"/>
              <a:gd name="connsiteX5" fmla="*/ 7905750 w 7905750"/>
              <a:gd name="connsiteY5" fmla="*/ 0 h 4762"/>
              <a:gd name="connsiteX6" fmla="*/ 0 w 7905750"/>
              <a:gd name="connsiteY6" fmla="*/ 0 h 4762"/>
              <a:gd name="connsiteX7" fmla="*/ 0 w 7905750"/>
              <a:gd name="connsiteY7" fmla="*/ 4763 h 4762"/>
              <a:gd name="connsiteX8" fmla="*/ 7905750 w 7905750"/>
              <a:gd name="connsiteY8" fmla="*/ 4763 h 4762"/>
              <a:gd name="connsiteX9" fmla="*/ 7905750 w 7905750"/>
              <a:gd name="connsiteY9" fmla="*/ 0 h 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50" h="4762">
                <a:moveTo>
                  <a:pt x="0" y="4763"/>
                </a:moveTo>
                <a:lnTo>
                  <a:pt x="7905750" y="4763"/>
                </a:lnTo>
                <a:lnTo>
                  <a:pt x="7905750" y="0"/>
                </a:lnTo>
                <a:lnTo>
                  <a:pt x="0" y="0"/>
                </a:lnTo>
                <a:lnTo>
                  <a:pt x="0" y="4763"/>
                </a:lnTo>
                <a:close/>
                <a:moveTo>
                  <a:pt x="7905750" y="0"/>
                </a:moveTo>
                <a:lnTo>
                  <a:pt x="0" y="0"/>
                </a:lnTo>
                <a:lnTo>
                  <a:pt x="0" y="4763"/>
                </a:lnTo>
                <a:lnTo>
                  <a:pt x="7905750" y="4763"/>
                </a:lnTo>
                <a:lnTo>
                  <a:pt x="7905750" y="0"/>
                </a:lnTo>
                <a:close/>
              </a:path>
            </a:pathLst>
          </a:custGeom>
          <a:solidFill>
            <a:srgbClr val="B4BBC5"/>
          </a:solidFill>
          <a:ln w="4763" cap="flat">
            <a:noFill/>
            <a:prstDash val="solid"/>
            <a:miter/>
          </a:ln>
        </p:spPr>
        <p:txBody>
          <a:bodyPr rtlCol="0" anchor="ctr"/>
          <a:lstStyle/>
          <a:p>
            <a:endParaRPr lang="ru-RU"/>
          </a:p>
        </p:txBody>
      </p:sp>
      <p:sp>
        <p:nvSpPr>
          <p:cNvPr id="120" name="Полилиния: фигура 119">
            <a:extLst>
              <a:ext uri="{FF2B5EF4-FFF2-40B4-BE49-F238E27FC236}">
                <a16:creationId xmlns:a16="http://schemas.microsoft.com/office/drawing/2014/main" id="{BEF9CCDF-1C19-4809-89F1-9A80B085D2EB}"/>
              </a:ext>
            </a:extLst>
          </p:cNvPr>
          <p:cNvSpPr/>
          <p:nvPr userDrawn="1"/>
        </p:nvSpPr>
        <p:spPr>
          <a:xfrm>
            <a:off x="3857625" y="2199950"/>
            <a:ext cx="7905750" cy="4762"/>
          </a:xfrm>
          <a:custGeom>
            <a:avLst/>
            <a:gdLst>
              <a:gd name="connsiteX0" fmla="*/ 0 w 7905750"/>
              <a:gd name="connsiteY0" fmla="*/ 0 h 4762"/>
              <a:gd name="connsiteX1" fmla="*/ 7905750 w 7905750"/>
              <a:gd name="connsiteY1" fmla="*/ 0 h 4762"/>
            </a:gdLst>
            <a:ahLst/>
            <a:cxnLst>
              <a:cxn ang="0">
                <a:pos x="connsiteX0" y="connsiteY0"/>
              </a:cxn>
              <a:cxn ang="0">
                <a:pos x="connsiteX1" y="connsiteY1"/>
              </a:cxn>
            </a:cxnLst>
            <a:rect l="l" t="t" r="r" b="b"/>
            <a:pathLst>
              <a:path w="7905750" h="4762">
                <a:moveTo>
                  <a:pt x="0" y="0"/>
                </a:moveTo>
                <a:lnTo>
                  <a:pt x="7905750" y="0"/>
                </a:lnTo>
              </a:path>
            </a:pathLst>
          </a:custGeom>
          <a:ln w="4763" cap="flat">
            <a:solidFill>
              <a:srgbClr val="B4BBC5"/>
            </a:solidFill>
            <a:prstDash val="solid"/>
            <a:miter/>
          </a:ln>
        </p:spPr>
        <p:txBody>
          <a:bodyPr rtlCol="0" anchor="ctr"/>
          <a:lstStyle/>
          <a:p>
            <a:endParaRPr lang="ru-RU"/>
          </a:p>
        </p:txBody>
      </p:sp>
      <p:sp>
        <p:nvSpPr>
          <p:cNvPr id="121" name="Полилиния: фигура 120">
            <a:extLst>
              <a:ext uri="{FF2B5EF4-FFF2-40B4-BE49-F238E27FC236}">
                <a16:creationId xmlns:a16="http://schemas.microsoft.com/office/drawing/2014/main" id="{05CF5A95-8138-4D48-ADA9-0A2C53B71F68}"/>
              </a:ext>
            </a:extLst>
          </p:cNvPr>
          <p:cNvSpPr/>
          <p:nvPr userDrawn="1"/>
        </p:nvSpPr>
        <p:spPr>
          <a:xfrm>
            <a:off x="3857625" y="2485700"/>
            <a:ext cx="7905750" cy="4762"/>
          </a:xfrm>
          <a:custGeom>
            <a:avLst/>
            <a:gdLst>
              <a:gd name="connsiteX0" fmla="*/ 0 w 7905750"/>
              <a:gd name="connsiteY0" fmla="*/ 0 h 4762"/>
              <a:gd name="connsiteX1" fmla="*/ 7905750 w 7905750"/>
              <a:gd name="connsiteY1" fmla="*/ 0 h 4762"/>
            </a:gdLst>
            <a:ahLst/>
            <a:cxnLst>
              <a:cxn ang="0">
                <a:pos x="connsiteX0" y="connsiteY0"/>
              </a:cxn>
              <a:cxn ang="0">
                <a:pos x="connsiteX1" y="connsiteY1"/>
              </a:cxn>
            </a:cxnLst>
            <a:rect l="l" t="t" r="r" b="b"/>
            <a:pathLst>
              <a:path w="7905750" h="4762">
                <a:moveTo>
                  <a:pt x="0" y="0"/>
                </a:moveTo>
                <a:lnTo>
                  <a:pt x="7905750" y="0"/>
                </a:lnTo>
              </a:path>
            </a:pathLst>
          </a:custGeom>
          <a:ln w="4763" cap="flat">
            <a:solidFill>
              <a:srgbClr val="B4BBC5"/>
            </a:solidFill>
            <a:prstDash val="solid"/>
            <a:miter/>
          </a:ln>
        </p:spPr>
        <p:txBody>
          <a:bodyPr rtlCol="0" anchor="ctr"/>
          <a:lstStyle/>
          <a:p>
            <a:endParaRPr lang="ru-RU"/>
          </a:p>
        </p:txBody>
      </p:sp>
      <p:sp>
        <p:nvSpPr>
          <p:cNvPr id="122" name="Полилиния: фигура 121">
            <a:extLst>
              <a:ext uri="{FF2B5EF4-FFF2-40B4-BE49-F238E27FC236}">
                <a16:creationId xmlns:a16="http://schemas.microsoft.com/office/drawing/2014/main" id="{6F7D4CFE-B7E8-4BC9-A444-40D22AF61D35}"/>
              </a:ext>
            </a:extLst>
          </p:cNvPr>
          <p:cNvSpPr/>
          <p:nvPr userDrawn="1"/>
        </p:nvSpPr>
        <p:spPr>
          <a:xfrm>
            <a:off x="3857625" y="2771450"/>
            <a:ext cx="7905750" cy="4762"/>
          </a:xfrm>
          <a:custGeom>
            <a:avLst/>
            <a:gdLst>
              <a:gd name="connsiteX0" fmla="*/ 0 w 7905750"/>
              <a:gd name="connsiteY0" fmla="*/ 0 h 4762"/>
              <a:gd name="connsiteX1" fmla="*/ 7905750 w 7905750"/>
              <a:gd name="connsiteY1" fmla="*/ 0 h 4762"/>
            </a:gdLst>
            <a:ahLst/>
            <a:cxnLst>
              <a:cxn ang="0">
                <a:pos x="connsiteX0" y="connsiteY0"/>
              </a:cxn>
              <a:cxn ang="0">
                <a:pos x="connsiteX1" y="connsiteY1"/>
              </a:cxn>
            </a:cxnLst>
            <a:rect l="l" t="t" r="r" b="b"/>
            <a:pathLst>
              <a:path w="7905750" h="4762">
                <a:moveTo>
                  <a:pt x="0" y="0"/>
                </a:moveTo>
                <a:lnTo>
                  <a:pt x="7905750" y="0"/>
                </a:lnTo>
              </a:path>
            </a:pathLst>
          </a:custGeom>
          <a:ln w="4763" cap="flat">
            <a:solidFill>
              <a:srgbClr val="B4BBC5"/>
            </a:solidFill>
            <a:prstDash val="solid"/>
            <a:miter/>
          </a:ln>
        </p:spPr>
        <p:txBody>
          <a:bodyPr rtlCol="0" anchor="ctr"/>
          <a:lstStyle/>
          <a:p>
            <a:endParaRPr lang="ru-RU"/>
          </a:p>
        </p:txBody>
      </p:sp>
      <p:sp>
        <p:nvSpPr>
          <p:cNvPr id="123" name="Полилиния: фигура 122">
            <a:extLst>
              <a:ext uri="{FF2B5EF4-FFF2-40B4-BE49-F238E27FC236}">
                <a16:creationId xmlns:a16="http://schemas.microsoft.com/office/drawing/2014/main" id="{62BFFB1D-7FF2-4E82-9EEC-253EF9C8C3BF}"/>
              </a:ext>
            </a:extLst>
          </p:cNvPr>
          <p:cNvSpPr/>
          <p:nvPr userDrawn="1"/>
        </p:nvSpPr>
        <p:spPr>
          <a:xfrm>
            <a:off x="3857625" y="3055771"/>
            <a:ext cx="7905750" cy="4762"/>
          </a:xfrm>
          <a:custGeom>
            <a:avLst/>
            <a:gdLst>
              <a:gd name="connsiteX0" fmla="*/ 0 w 7905750"/>
              <a:gd name="connsiteY0" fmla="*/ 0 h 4762"/>
              <a:gd name="connsiteX1" fmla="*/ 7905750 w 7905750"/>
              <a:gd name="connsiteY1" fmla="*/ 0 h 4762"/>
            </a:gdLst>
            <a:ahLst/>
            <a:cxnLst>
              <a:cxn ang="0">
                <a:pos x="connsiteX0" y="connsiteY0"/>
              </a:cxn>
              <a:cxn ang="0">
                <a:pos x="connsiteX1" y="connsiteY1"/>
              </a:cxn>
            </a:cxnLst>
            <a:rect l="l" t="t" r="r" b="b"/>
            <a:pathLst>
              <a:path w="7905750" h="4762">
                <a:moveTo>
                  <a:pt x="0" y="0"/>
                </a:moveTo>
                <a:lnTo>
                  <a:pt x="7905750" y="0"/>
                </a:lnTo>
              </a:path>
            </a:pathLst>
          </a:custGeom>
          <a:ln w="7620" cap="flat">
            <a:solidFill>
              <a:srgbClr val="5FAF2D"/>
            </a:solidFill>
            <a:prstDash val="solid"/>
            <a:miter/>
          </a:ln>
        </p:spPr>
        <p:txBody>
          <a:bodyPr rtlCol="0" anchor="ctr"/>
          <a:lstStyle/>
          <a:p>
            <a:endParaRPr lang="ru-RU"/>
          </a:p>
        </p:txBody>
      </p:sp>
      <p:sp>
        <p:nvSpPr>
          <p:cNvPr id="124" name="Полилиния: фигура 123">
            <a:extLst>
              <a:ext uri="{FF2B5EF4-FFF2-40B4-BE49-F238E27FC236}">
                <a16:creationId xmlns:a16="http://schemas.microsoft.com/office/drawing/2014/main" id="{5FE6CE60-C9BA-4EE9-8A57-EA9EC0F3853D}"/>
              </a:ext>
            </a:extLst>
          </p:cNvPr>
          <p:cNvSpPr/>
          <p:nvPr userDrawn="1"/>
        </p:nvSpPr>
        <p:spPr>
          <a:xfrm>
            <a:off x="3857625" y="3341521"/>
            <a:ext cx="7905750" cy="4762"/>
          </a:xfrm>
          <a:custGeom>
            <a:avLst/>
            <a:gdLst>
              <a:gd name="connsiteX0" fmla="*/ 0 w 7905750"/>
              <a:gd name="connsiteY0" fmla="*/ 0 h 4762"/>
              <a:gd name="connsiteX1" fmla="*/ 7905750 w 7905750"/>
              <a:gd name="connsiteY1" fmla="*/ 0 h 4762"/>
            </a:gdLst>
            <a:ahLst/>
            <a:cxnLst>
              <a:cxn ang="0">
                <a:pos x="connsiteX0" y="connsiteY0"/>
              </a:cxn>
              <a:cxn ang="0">
                <a:pos x="connsiteX1" y="connsiteY1"/>
              </a:cxn>
            </a:cxnLst>
            <a:rect l="l" t="t" r="r" b="b"/>
            <a:pathLst>
              <a:path w="7905750" h="4762">
                <a:moveTo>
                  <a:pt x="0" y="0"/>
                </a:moveTo>
                <a:lnTo>
                  <a:pt x="7905750" y="0"/>
                </a:lnTo>
              </a:path>
            </a:pathLst>
          </a:custGeom>
          <a:ln w="7620" cap="flat">
            <a:solidFill>
              <a:srgbClr val="5FAF2D"/>
            </a:solidFill>
            <a:prstDash val="solid"/>
            <a:miter/>
          </a:ln>
        </p:spPr>
        <p:txBody>
          <a:bodyPr rtlCol="0" anchor="ctr"/>
          <a:lstStyle/>
          <a:p>
            <a:endParaRPr lang="ru-RU"/>
          </a:p>
        </p:txBody>
      </p:sp>
      <p:sp>
        <p:nvSpPr>
          <p:cNvPr id="125" name="Полилиния: фигура 124">
            <a:extLst>
              <a:ext uri="{FF2B5EF4-FFF2-40B4-BE49-F238E27FC236}">
                <a16:creationId xmlns:a16="http://schemas.microsoft.com/office/drawing/2014/main" id="{6E65716A-CA0E-47BC-B28F-62D8CCA85571}"/>
              </a:ext>
            </a:extLst>
          </p:cNvPr>
          <p:cNvSpPr/>
          <p:nvPr userDrawn="1"/>
        </p:nvSpPr>
        <p:spPr>
          <a:xfrm>
            <a:off x="3857625" y="3628700"/>
            <a:ext cx="7905750" cy="4762"/>
          </a:xfrm>
          <a:custGeom>
            <a:avLst/>
            <a:gdLst>
              <a:gd name="connsiteX0" fmla="*/ 0 w 7905750"/>
              <a:gd name="connsiteY0" fmla="*/ 0 h 4762"/>
              <a:gd name="connsiteX1" fmla="*/ 7905750 w 7905750"/>
              <a:gd name="connsiteY1" fmla="*/ 0 h 4762"/>
            </a:gdLst>
            <a:ahLst/>
            <a:cxnLst>
              <a:cxn ang="0">
                <a:pos x="connsiteX0" y="connsiteY0"/>
              </a:cxn>
              <a:cxn ang="0">
                <a:pos x="connsiteX1" y="connsiteY1"/>
              </a:cxn>
            </a:cxnLst>
            <a:rect l="l" t="t" r="r" b="b"/>
            <a:pathLst>
              <a:path w="7905750" h="4762">
                <a:moveTo>
                  <a:pt x="0" y="0"/>
                </a:moveTo>
                <a:lnTo>
                  <a:pt x="7905750" y="0"/>
                </a:lnTo>
              </a:path>
            </a:pathLst>
          </a:custGeom>
          <a:ln w="4763" cap="flat">
            <a:solidFill>
              <a:srgbClr val="B4BBC5"/>
            </a:solidFill>
            <a:prstDash val="solid"/>
            <a:miter/>
          </a:ln>
        </p:spPr>
        <p:txBody>
          <a:bodyPr rtlCol="0" anchor="ctr"/>
          <a:lstStyle/>
          <a:p>
            <a:endParaRPr lang="ru-RU"/>
          </a:p>
        </p:txBody>
      </p:sp>
      <p:sp>
        <p:nvSpPr>
          <p:cNvPr id="126" name="Полилиния: фигура 125">
            <a:extLst>
              <a:ext uri="{FF2B5EF4-FFF2-40B4-BE49-F238E27FC236}">
                <a16:creationId xmlns:a16="http://schemas.microsoft.com/office/drawing/2014/main" id="{B4770B8B-96CC-4A1D-8520-23842182A49D}"/>
              </a:ext>
            </a:extLst>
          </p:cNvPr>
          <p:cNvSpPr/>
          <p:nvPr userDrawn="1"/>
        </p:nvSpPr>
        <p:spPr>
          <a:xfrm>
            <a:off x="3857625" y="3914450"/>
            <a:ext cx="7905750" cy="4762"/>
          </a:xfrm>
          <a:custGeom>
            <a:avLst/>
            <a:gdLst>
              <a:gd name="connsiteX0" fmla="*/ 0 w 7905750"/>
              <a:gd name="connsiteY0" fmla="*/ 0 h 4762"/>
              <a:gd name="connsiteX1" fmla="*/ 7905750 w 7905750"/>
              <a:gd name="connsiteY1" fmla="*/ 0 h 4762"/>
            </a:gdLst>
            <a:ahLst/>
            <a:cxnLst>
              <a:cxn ang="0">
                <a:pos x="connsiteX0" y="connsiteY0"/>
              </a:cxn>
              <a:cxn ang="0">
                <a:pos x="connsiteX1" y="connsiteY1"/>
              </a:cxn>
            </a:cxnLst>
            <a:rect l="l" t="t" r="r" b="b"/>
            <a:pathLst>
              <a:path w="7905750" h="4762">
                <a:moveTo>
                  <a:pt x="0" y="0"/>
                </a:moveTo>
                <a:lnTo>
                  <a:pt x="7905750" y="0"/>
                </a:lnTo>
              </a:path>
            </a:pathLst>
          </a:custGeom>
          <a:ln w="4763" cap="flat">
            <a:solidFill>
              <a:srgbClr val="B4BBC5"/>
            </a:solidFill>
            <a:prstDash val="solid"/>
            <a:miter/>
          </a:ln>
        </p:spPr>
        <p:txBody>
          <a:bodyPr rtlCol="0" anchor="ctr"/>
          <a:lstStyle/>
          <a:p>
            <a:endParaRPr lang="ru-RU"/>
          </a:p>
        </p:txBody>
      </p:sp>
      <p:sp>
        <p:nvSpPr>
          <p:cNvPr id="127" name="Полилиния: фигура 126">
            <a:extLst>
              <a:ext uri="{FF2B5EF4-FFF2-40B4-BE49-F238E27FC236}">
                <a16:creationId xmlns:a16="http://schemas.microsoft.com/office/drawing/2014/main" id="{FAF30E18-1148-4FF8-91A5-28A5205096CD}"/>
              </a:ext>
            </a:extLst>
          </p:cNvPr>
          <p:cNvSpPr/>
          <p:nvPr userDrawn="1"/>
        </p:nvSpPr>
        <p:spPr>
          <a:xfrm>
            <a:off x="3857625" y="4200200"/>
            <a:ext cx="7905750" cy="4762"/>
          </a:xfrm>
          <a:custGeom>
            <a:avLst/>
            <a:gdLst>
              <a:gd name="connsiteX0" fmla="*/ 0 w 7905750"/>
              <a:gd name="connsiteY0" fmla="*/ 0 h 4762"/>
              <a:gd name="connsiteX1" fmla="*/ 7905750 w 7905750"/>
              <a:gd name="connsiteY1" fmla="*/ 0 h 4762"/>
            </a:gdLst>
            <a:ahLst/>
            <a:cxnLst>
              <a:cxn ang="0">
                <a:pos x="connsiteX0" y="connsiteY0"/>
              </a:cxn>
              <a:cxn ang="0">
                <a:pos x="connsiteX1" y="connsiteY1"/>
              </a:cxn>
            </a:cxnLst>
            <a:rect l="l" t="t" r="r" b="b"/>
            <a:pathLst>
              <a:path w="7905750" h="4762">
                <a:moveTo>
                  <a:pt x="0" y="0"/>
                </a:moveTo>
                <a:lnTo>
                  <a:pt x="7905750" y="0"/>
                </a:lnTo>
              </a:path>
            </a:pathLst>
          </a:custGeom>
          <a:ln w="4763" cap="flat">
            <a:solidFill>
              <a:srgbClr val="B4BBC5"/>
            </a:solidFill>
            <a:prstDash val="solid"/>
            <a:miter/>
          </a:ln>
        </p:spPr>
        <p:txBody>
          <a:bodyPr rtlCol="0" anchor="ctr"/>
          <a:lstStyle/>
          <a:p>
            <a:endParaRPr lang="ru-RU"/>
          </a:p>
        </p:txBody>
      </p:sp>
      <p:sp>
        <p:nvSpPr>
          <p:cNvPr id="128" name="Полилиния: фигура 127">
            <a:extLst>
              <a:ext uri="{FF2B5EF4-FFF2-40B4-BE49-F238E27FC236}">
                <a16:creationId xmlns:a16="http://schemas.microsoft.com/office/drawing/2014/main" id="{87A76FB2-BA24-44F7-9359-4A0EB4638A40}"/>
              </a:ext>
            </a:extLst>
          </p:cNvPr>
          <p:cNvSpPr/>
          <p:nvPr userDrawn="1"/>
        </p:nvSpPr>
        <p:spPr>
          <a:xfrm>
            <a:off x="3857625" y="4485950"/>
            <a:ext cx="7905750" cy="4762"/>
          </a:xfrm>
          <a:custGeom>
            <a:avLst/>
            <a:gdLst>
              <a:gd name="connsiteX0" fmla="*/ 0 w 7905750"/>
              <a:gd name="connsiteY0" fmla="*/ 0 h 4762"/>
              <a:gd name="connsiteX1" fmla="*/ 7905750 w 7905750"/>
              <a:gd name="connsiteY1" fmla="*/ 0 h 4762"/>
            </a:gdLst>
            <a:ahLst/>
            <a:cxnLst>
              <a:cxn ang="0">
                <a:pos x="connsiteX0" y="connsiteY0"/>
              </a:cxn>
              <a:cxn ang="0">
                <a:pos x="connsiteX1" y="connsiteY1"/>
              </a:cxn>
            </a:cxnLst>
            <a:rect l="l" t="t" r="r" b="b"/>
            <a:pathLst>
              <a:path w="7905750" h="4762">
                <a:moveTo>
                  <a:pt x="0" y="0"/>
                </a:moveTo>
                <a:lnTo>
                  <a:pt x="7905750" y="0"/>
                </a:lnTo>
              </a:path>
            </a:pathLst>
          </a:custGeom>
          <a:ln w="4763" cap="flat">
            <a:solidFill>
              <a:srgbClr val="222429"/>
            </a:solidFill>
            <a:prstDash val="solid"/>
            <a:miter/>
          </a:ln>
        </p:spPr>
        <p:txBody>
          <a:bodyPr rtlCol="0" anchor="ctr"/>
          <a:lstStyle/>
          <a:p>
            <a:endParaRPr lang="ru-RU"/>
          </a:p>
        </p:txBody>
      </p:sp>
      <p:sp>
        <p:nvSpPr>
          <p:cNvPr id="129" name="Полилиния: фигура 128">
            <a:extLst>
              <a:ext uri="{FF2B5EF4-FFF2-40B4-BE49-F238E27FC236}">
                <a16:creationId xmlns:a16="http://schemas.microsoft.com/office/drawing/2014/main" id="{887025A3-B327-447B-862F-A7D8E4A305A3}"/>
              </a:ext>
            </a:extLst>
          </p:cNvPr>
          <p:cNvSpPr/>
          <p:nvPr userDrawn="1"/>
        </p:nvSpPr>
        <p:spPr>
          <a:xfrm>
            <a:off x="3857625" y="4485950"/>
            <a:ext cx="7905750" cy="4762"/>
          </a:xfrm>
          <a:custGeom>
            <a:avLst/>
            <a:gdLst>
              <a:gd name="connsiteX0" fmla="*/ 0 w 7905750"/>
              <a:gd name="connsiteY0" fmla="*/ 4763 h 4762"/>
              <a:gd name="connsiteX1" fmla="*/ 7905750 w 7905750"/>
              <a:gd name="connsiteY1" fmla="*/ 4763 h 4762"/>
              <a:gd name="connsiteX2" fmla="*/ 7905750 w 7905750"/>
              <a:gd name="connsiteY2" fmla="*/ 0 h 4762"/>
              <a:gd name="connsiteX3" fmla="*/ 0 w 7905750"/>
              <a:gd name="connsiteY3" fmla="*/ 0 h 4762"/>
              <a:gd name="connsiteX4" fmla="*/ 0 w 7905750"/>
              <a:gd name="connsiteY4" fmla="*/ 4763 h 4762"/>
              <a:gd name="connsiteX5" fmla="*/ 7905750 w 7905750"/>
              <a:gd name="connsiteY5" fmla="*/ 0 h 4762"/>
              <a:gd name="connsiteX6" fmla="*/ 0 w 7905750"/>
              <a:gd name="connsiteY6" fmla="*/ 0 h 4762"/>
              <a:gd name="connsiteX7" fmla="*/ 0 w 7905750"/>
              <a:gd name="connsiteY7" fmla="*/ 4763 h 4762"/>
              <a:gd name="connsiteX8" fmla="*/ 7905750 w 7905750"/>
              <a:gd name="connsiteY8" fmla="*/ 4763 h 4762"/>
              <a:gd name="connsiteX9" fmla="*/ 7905750 w 7905750"/>
              <a:gd name="connsiteY9" fmla="*/ 0 h 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50" h="4762">
                <a:moveTo>
                  <a:pt x="0" y="4763"/>
                </a:moveTo>
                <a:lnTo>
                  <a:pt x="7905750" y="4763"/>
                </a:lnTo>
                <a:lnTo>
                  <a:pt x="7905750" y="0"/>
                </a:lnTo>
                <a:lnTo>
                  <a:pt x="0" y="0"/>
                </a:lnTo>
                <a:lnTo>
                  <a:pt x="0" y="4763"/>
                </a:lnTo>
                <a:close/>
                <a:moveTo>
                  <a:pt x="7905750" y="0"/>
                </a:moveTo>
                <a:lnTo>
                  <a:pt x="0" y="0"/>
                </a:lnTo>
                <a:lnTo>
                  <a:pt x="0" y="4763"/>
                </a:lnTo>
                <a:lnTo>
                  <a:pt x="7905750" y="4763"/>
                </a:lnTo>
                <a:lnTo>
                  <a:pt x="7905750" y="0"/>
                </a:lnTo>
                <a:close/>
              </a:path>
            </a:pathLst>
          </a:custGeom>
          <a:solidFill>
            <a:srgbClr val="B4BBC5"/>
          </a:solidFill>
          <a:ln w="4763" cap="flat">
            <a:noFill/>
            <a:prstDash val="solid"/>
            <a:miter/>
          </a:ln>
        </p:spPr>
        <p:txBody>
          <a:bodyPr rtlCol="0" anchor="ctr"/>
          <a:lstStyle/>
          <a:p>
            <a:endParaRPr lang="ru-RU"/>
          </a:p>
        </p:txBody>
      </p:sp>
      <p:sp>
        <p:nvSpPr>
          <p:cNvPr id="130" name="Полилиния: фигура 129">
            <a:extLst>
              <a:ext uri="{FF2B5EF4-FFF2-40B4-BE49-F238E27FC236}">
                <a16:creationId xmlns:a16="http://schemas.microsoft.com/office/drawing/2014/main" id="{A04DAD5D-2A36-4598-8288-F409CDF7C1EF}"/>
              </a:ext>
            </a:extLst>
          </p:cNvPr>
          <p:cNvSpPr/>
          <p:nvPr userDrawn="1"/>
        </p:nvSpPr>
        <p:spPr>
          <a:xfrm>
            <a:off x="3857625" y="4771700"/>
            <a:ext cx="7905750" cy="4762"/>
          </a:xfrm>
          <a:custGeom>
            <a:avLst/>
            <a:gdLst>
              <a:gd name="connsiteX0" fmla="*/ 0 w 7905750"/>
              <a:gd name="connsiteY0" fmla="*/ 0 h 4762"/>
              <a:gd name="connsiteX1" fmla="*/ 7905750 w 7905750"/>
              <a:gd name="connsiteY1" fmla="*/ 0 h 4762"/>
            </a:gdLst>
            <a:ahLst/>
            <a:cxnLst>
              <a:cxn ang="0">
                <a:pos x="connsiteX0" y="connsiteY0"/>
              </a:cxn>
              <a:cxn ang="0">
                <a:pos x="connsiteX1" y="connsiteY1"/>
              </a:cxn>
            </a:cxnLst>
            <a:rect l="l" t="t" r="r" b="b"/>
            <a:pathLst>
              <a:path w="7905750" h="4762">
                <a:moveTo>
                  <a:pt x="0" y="0"/>
                </a:moveTo>
                <a:lnTo>
                  <a:pt x="7905750" y="0"/>
                </a:lnTo>
              </a:path>
            </a:pathLst>
          </a:custGeom>
          <a:ln w="4763" cap="flat">
            <a:solidFill>
              <a:srgbClr val="B4BBC5"/>
            </a:solidFill>
            <a:prstDash val="solid"/>
            <a:miter/>
          </a:ln>
        </p:spPr>
        <p:txBody>
          <a:bodyPr rtlCol="0" anchor="ctr"/>
          <a:lstStyle/>
          <a:p>
            <a:endParaRPr lang="ru-RU"/>
          </a:p>
        </p:txBody>
      </p:sp>
      <p:sp>
        <p:nvSpPr>
          <p:cNvPr id="131" name="Полилиния: фигура 130">
            <a:extLst>
              <a:ext uri="{FF2B5EF4-FFF2-40B4-BE49-F238E27FC236}">
                <a16:creationId xmlns:a16="http://schemas.microsoft.com/office/drawing/2014/main" id="{08B094A6-4F49-40BD-BBF6-595AAB8CA2AB}"/>
              </a:ext>
            </a:extLst>
          </p:cNvPr>
          <p:cNvSpPr/>
          <p:nvPr userDrawn="1"/>
        </p:nvSpPr>
        <p:spPr>
          <a:xfrm>
            <a:off x="3857625" y="4771700"/>
            <a:ext cx="7905750" cy="4762"/>
          </a:xfrm>
          <a:custGeom>
            <a:avLst/>
            <a:gdLst>
              <a:gd name="connsiteX0" fmla="*/ 0 w 7905750"/>
              <a:gd name="connsiteY0" fmla="*/ 4763 h 4762"/>
              <a:gd name="connsiteX1" fmla="*/ 7905750 w 7905750"/>
              <a:gd name="connsiteY1" fmla="*/ 4763 h 4762"/>
              <a:gd name="connsiteX2" fmla="*/ 7905750 w 7905750"/>
              <a:gd name="connsiteY2" fmla="*/ 0 h 4762"/>
              <a:gd name="connsiteX3" fmla="*/ 0 w 7905750"/>
              <a:gd name="connsiteY3" fmla="*/ 0 h 4762"/>
              <a:gd name="connsiteX4" fmla="*/ 0 w 7905750"/>
              <a:gd name="connsiteY4" fmla="*/ 4763 h 4762"/>
              <a:gd name="connsiteX5" fmla="*/ 7905750 w 7905750"/>
              <a:gd name="connsiteY5" fmla="*/ 0 h 4762"/>
              <a:gd name="connsiteX6" fmla="*/ 0 w 7905750"/>
              <a:gd name="connsiteY6" fmla="*/ 0 h 4762"/>
              <a:gd name="connsiteX7" fmla="*/ 0 w 7905750"/>
              <a:gd name="connsiteY7" fmla="*/ 4763 h 4762"/>
              <a:gd name="connsiteX8" fmla="*/ 7905750 w 7905750"/>
              <a:gd name="connsiteY8" fmla="*/ 4763 h 4762"/>
              <a:gd name="connsiteX9" fmla="*/ 7905750 w 7905750"/>
              <a:gd name="connsiteY9" fmla="*/ 0 h 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50" h="4762">
                <a:moveTo>
                  <a:pt x="0" y="4763"/>
                </a:moveTo>
                <a:lnTo>
                  <a:pt x="7905750" y="4763"/>
                </a:lnTo>
                <a:lnTo>
                  <a:pt x="7905750" y="0"/>
                </a:lnTo>
                <a:lnTo>
                  <a:pt x="0" y="0"/>
                </a:lnTo>
                <a:lnTo>
                  <a:pt x="0" y="4763"/>
                </a:lnTo>
                <a:close/>
                <a:moveTo>
                  <a:pt x="7905750" y="0"/>
                </a:moveTo>
                <a:lnTo>
                  <a:pt x="0" y="0"/>
                </a:lnTo>
                <a:lnTo>
                  <a:pt x="0" y="4763"/>
                </a:lnTo>
                <a:lnTo>
                  <a:pt x="7905750" y="4763"/>
                </a:lnTo>
                <a:lnTo>
                  <a:pt x="7905750" y="0"/>
                </a:lnTo>
                <a:close/>
              </a:path>
            </a:pathLst>
          </a:custGeom>
          <a:solidFill>
            <a:srgbClr val="B4BBC5"/>
          </a:solidFill>
          <a:ln w="4763" cap="flat">
            <a:noFill/>
            <a:prstDash val="solid"/>
            <a:miter/>
          </a:ln>
        </p:spPr>
        <p:txBody>
          <a:bodyPr rtlCol="0" anchor="ctr"/>
          <a:lstStyle/>
          <a:p>
            <a:endParaRPr lang="ru-RU"/>
          </a:p>
        </p:txBody>
      </p:sp>
      <p:sp>
        <p:nvSpPr>
          <p:cNvPr id="132" name="Полилиния: фигура 131">
            <a:extLst>
              <a:ext uri="{FF2B5EF4-FFF2-40B4-BE49-F238E27FC236}">
                <a16:creationId xmlns:a16="http://schemas.microsoft.com/office/drawing/2014/main" id="{8F0AFB2D-0F44-4294-8D1A-340FF0E50060}"/>
              </a:ext>
            </a:extLst>
          </p:cNvPr>
          <p:cNvSpPr/>
          <p:nvPr userDrawn="1"/>
        </p:nvSpPr>
        <p:spPr>
          <a:xfrm>
            <a:off x="3857625" y="5057450"/>
            <a:ext cx="7905750" cy="4762"/>
          </a:xfrm>
          <a:custGeom>
            <a:avLst/>
            <a:gdLst>
              <a:gd name="connsiteX0" fmla="*/ 0 w 7905750"/>
              <a:gd name="connsiteY0" fmla="*/ 0 h 4762"/>
              <a:gd name="connsiteX1" fmla="*/ 7905750 w 7905750"/>
              <a:gd name="connsiteY1" fmla="*/ 0 h 4762"/>
            </a:gdLst>
            <a:ahLst/>
            <a:cxnLst>
              <a:cxn ang="0">
                <a:pos x="connsiteX0" y="connsiteY0"/>
              </a:cxn>
              <a:cxn ang="0">
                <a:pos x="connsiteX1" y="connsiteY1"/>
              </a:cxn>
            </a:cxnLst>
            <a:rect l="l" t="t" r="r" b="b"/>
            <a:pathLst>
              <a:path w="7905750" h="4762">
                <a:moveTo>
                  <a:pt x="0" y="0"/>
                </a:moveTo>
                <a:lnTo>
                  <a:pt x="7905750" y="0"/>
                </a:lnTo>
              </a:path>
            </a:pathLst>
          </a:custGeom>
          <a:ln w="4763" cap="flat">
            <a:solidFill>
              <a:srgbClr val="B4BBC5"/>
            </a:solidFill>
            <a:prstDash val="solid"/>
            <a:miter/>
          </a:ln>
        </p:spPr>
        <p:txBody>
          <a:bodyPr rtlCol="0" anchor="ctr"/>
          <a:lstStyle/>
          <a:p>
            <a:endParaRPr lang="ru-RU"/>
          </a:p>
        </p:txBody>
      </p:sp>
      <p:sp>
        <p:nvSpPr>
          <p:cNvPr id="133" name="Полилиния: фигура 132">
            <a:extLst>
              <a:ext uri="{FF2B5EF4-FFF2-40B4-BE49-F238E27FC236}">
                <a16:creationId xmlns:a16="http://schemas.microsoft.com/office/drawing/2014/main" id="{8C703913-5A06-464E-A8C3-CA24B707026E}"/>
              </a:ext>
            </a:extLst>
          </p:cNvPr>
          <p:cNvSpPr/>
          <p:nvPr userDrawn="1"/>
        </p:nvSpPr>
        <p:spPr>
          <a:xfrm>
            <a:off x="3857625" y="5057450"/>
            <a:ext cx="7905750" cy="4762"/>
          </a:xfrm>
          <a:custGeom>
            <a:avLst/>
            <a:gdLst>
              <a:gd name="connsiteX0" fmla="*/ 0 w 7905750"/>
              <a:gd name="connsiteY0" fmla="*/ 4763 h 4762"/>
              <a:gd name="connsiteX1" fmla="*/ 7905750 w 7905750"/>
              <a:gd name="connsiteY1" fmla="*/ 4763 h 4762"/>
              <a:gd name="connsiteX2" fmla="*/ 7905750 w 7905750"/>
              <a:gd name="connsiteY2" fmla="*/ 0 h 4762"/>
              <a:gd name="connsiteX3" fmla="*/ 0 w 7905750"/>
              <a:gd name="connsiteY3" fmla="*/ 0 h 4762"/>
              <a:gd name="connsiteX4" fmla="*/ 0 w 7905750"/>
              <a:gd name="connsiteY4" fmla="*/ 4763 h 4762"/>
              <a:gd name="connsiteX5" fmla="*/ 7905750 w 7905750"/>
              <a:gd name="connsiteY5" fmla="*/ 0 h 4762"/>
              <a:gd name="connsiteX6" fmla="*/ 0 w 7905750"/>
              <a:gd name="connsiteY6" fmla="*/ 0 h 4762"/>
              <a:gd name="connsiteX7" fmla="*/ 0 w 7905750"/>
              <a:gd name="connsiteY7" fmla="*/ 4763 h 4762"/>
              <a:gd name="connsiteX8" fmla="*/ 7905750 w 7905750"/>
              <a:gd name="connsiteY8" fmla="*/ 4763 h 4762"/>
              <a:gd name="connsiteX9" fmla="*/ 7905750 w 7905750"/>
              <a:gd name="connsiteY9" fmla="*/ 0 h 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50" h="4762">
                <a:moveTo>
                  <a:pt x="0" y="4763"/>
                </a:moveTo>
                <a:lnTo>
                  <a:pt x="7905750" y="4763"/>
                </a:lnTo>
                <a:lnTo>
                  <a:pt x="7905750" y="0"/>
                </a:lnTo>
                <a:lnTo>
                  <a:pt x="0" y="0"/>
                </a:lnTo>
                <a:lnTo>
                  <a:pt x="0" y="4763"/>
                </a:lnTo>
                <a:close/>
                <a:moveTo>
                  <a:pt x="7905750" y="0"/>
                </a:moveTo>
                <a:lnTo>
                  <a:pt x="0" y="0"/>
                </a:lnTo>
                <a:lnTo>
                  <a:pt x="0" y="4763"/>
                </a:lnTo>
                <a:lnTo>
                  <a:pt x="7905750" y="4763"/>
                </a:lnTo>
                <a:lnTo>
                  <a:pt x="7905750" y="0"/>
                </a:lnTo>
                <a:close/>
              </a:path>
            </a:pathLst>
          </a:custGeom>
          <a:solidFill>
            <a:srgbClr val="B4BBC5"/>
          </a:solidFill>
          <a:ln w="4763" cap="flat">
            <a:noFill/>
            <a:prstDash val="solid"/>
            <a:miter/>
          </a:ln>
        </p:spPr>
        <p:txBody>
          <a:bodyPr rtlCol="0" anchor="ctr"/>
          <a:lstStyle/>
          <a:p>
            <a:endParaRPr lang="ru-RU"/>
          </a:p>
        </p:txBody>
      </p:sp>
      <p:sp>
        <p:nvSpPr>
          <p:cNvPr id="134" name="Полилиния: фигура 133">
            <a:extLst>
              <a:ext uri="{FF2B5EF4-FFF2-40B4-BE49-F238E27FC236}">
                <a16:creationId xmlns:a16="http://schemas.microsoft.com/office/drawing/2014/main" id="{75E366EE-C34E-4DCE-8910-40C0B76D8EB9}"/>
              </a:ext>
            </a:extLst>
          </p:cNvPr>
          <p:cNvSpPr/>
          <p:nvPr userDrawn="1"/>
        </p:nvSpPr>
        <p:spPr>
          <a:xfrm>
            <a:off x="3857625" y="5343200"/>
            <a:ext cx="7905750" cy="4762"/>
          </a:xfrm>
          <a:custGeom>
            <a:avLst/>
            <a:gdLst>
              <a:gd name="connsiteX0" fmla="*/ 0 w 7905750"/>
              <a:gd name="connsiteY0" fmla="*/ 0 h 4762"/>
              <a:gd name="connsiteX1" fmla="*/ 7905750 w 7905750"/>
              <a:gd name="connsiteY1" fmla="*/ 0 h 4762"/>
            </a:gdLst>
            <a:ahLst/>
            <a:cxnLst>
              <a:cxn ang="0">
                <a:pos x="connsiteX0" y="connsiteY0"/>
              </a:cxn>
              <a:cxn ang="0">
                <a:pos x="connsiteX1" y="connsiteY1"/>
              </a:cxn>
            </a:cxnLst>
            <a:rect l="l" t="t" r="r" b="b"/>
            <a:pathLst>
              <a:path w="7905750" h="4762">
                <a:moveTo>
                  <a:pt x="0" y="0"/>
                </a:moveTo>
                <a:lnTo>
                  <a:pt x="7905750" y="0"/>
                </a:lnTo>
              </a:path>
            </a:pathLst>
          </a:custGeom>
          <a:ln w="4763" cap="flat">
            <a:solidFill>
              <a:srgbClr val="222429"/>
            </a:solidFill>
            <a:prstDash val="solid"/>
            <a:miter/>
          </a:ln>
        </p:spPr>
        <p:txBody>
          <a:bodyPr rtlCol="0" anchor="ctr"/>
          <a:lstStyle/>
          <a:p>
            <a:endParaRPr lang="ru-RU"/>
          </a:p>
        </p:txBody>
      </p:sp>
      <p:sp>
        <p:nvSpPr>
          <p:cNvPr id="135" name="Полилиния: фигура 134">
            <a:extLst>
              <a:ext uri="{FF2B5EF4-FFF2-40B4-BE49-F238E27FC236}">
                <a16:creationId xmlns:a16="http://schemas.microsoft.com/office/drawing/2014/main" id="{0CED35C7-279E-4213-82AB-67A9FA6F927A}"/>
              </a:ext>
            </a:extLst>
          </p:cNvPr>
          <p:cNvSpPr/>
          <p:nvPr userDrawn="1"/>
        </p:nvSpPr>
        <p:spPr>
          <a:xfrm>
            <a:off x="3857625" y="5343200"/>
            <a:ext cx="7905750" cy="4762"/>
          </a:xfrm>
          <a:custGeom>
            <a:avLst/>
            <a:gdLst>
              <a:gd name="connsiteX0" fmla="*/ 0 w 7905750"/>
              <a:gd name="connsiteY0" fmla="*/ 4763 h 4762"/>
              <a:gd name="connsiteX1" fmla="*/ 7905750 w 7905750"/>
              <a:gd name="connsiteY1" fmla="*/ 4763 h 4762"/>
              <a:gd name="connsiteX2" fmla="*/ 7905750 w 7905750"/>
              <a:gd name="connsiteY2" fmla="*/ 0 h 4762"/>
              <a:gd name="connsiteX3" fmla="*/ 0 w 7905750"/>
              <a:gd name="connsiteY3" fmla="*/ 0 h 4762"/>
              <a:gd name="connsiteX4" fmla="*/ 0 w 7905750"/>
              <a:gd name="connsiteY4" fmla="*/ 4763 h 4762"/>
              <a:gd name="connsiteX5" fmla="*/ 7905750 w 7905750"/>
              <a:gd name="connsiteY5" fmla="*/ 0 h 4762"/>
              <a:gd name="connsiteX6" fmla="*/ 0 w 7905750"/>
              <a:gd name="connsiteY6" fmla="*/ 0 h 4762"/>
              <a:gd name="connsiteX7" fmla="*/ 0 w 7905750"/>
              <a:gd name="connsiteY7" fmla="*/ 4763 h 4762"/>
              <a:gd name="connsiteX8" fmla="*/ 7905750 w 7905750"/>
              <a:gd name="connsiteY8" fmla="*/ 4763 h 4762"/>
              <a:gd name="connsiteX9" fmla="*/ 7905750 w 7905750"/>
              <a:gd name="connsiteY9" fmla="*/ 0 h 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50" h="4762">
                <a:moveTo>
                  <a:pt x="0" y="4763"/>
                </a:moveTo>
                <a:lnTo>
                  <a:pt x="7905750" y="4763"/>
                </a:lnTo>
                <a:lnTo>
                  <a:pt x="7905750" y="0"/>
                </a:lnTo>
                <a:lnTo>
                  <a:pt x="0" y="0"/>
                </a:lnTo>
                <a:lnTo>
                  <a:pt x="0" y="4763"/>
                </a:lnTo>
                <a:close/>
                <a:moveTo>
                  <a:pt x="7905750" y="0"/>
                </a:moveTo>
                <a:lnTo>
                  <a:pt x="0" y="0"/>
                </a:lnTo>
                <a:lnTo>
                  <a:pt x="0" y="4763"/>
                </a:lnTo>
                <a:lnTo>
                  <a:pt x="7905750" y="4763"/>
                </a:lnTo>
                <a:lnTo>
                  <a:pt x="7905750" y="0"/>
                </a:lnTo>
                <a:close/>
              </a:path>
            </a:pathLst>
          </a:custGeom>
          <a:solidFill>
            <a:srgbClr val="B4BBC5"/>
          </a:solidFill>
          <a:ln w="4763" cap="flat">
            <a:noFill/>
            <a:prstDash val="solid"/>
            <a:miter/>
          </a:ln>
        </p:spPr>
        <p:txBody>
          <a:bodyPr rtlCol="0" anchor="ctr"/>
          <a:lstStyle/>
          <a:p>
            <a:endParaRPr lang="ru-RU"/>
          </a:p>
        </p:txBody>
      </p:sp>
      <p:sp>
        <p:nvSpPr>
          <p:cNvPr id="136" name="Полилиния: фигура 135">
            <a:extLst>
              <a:ext uri="{FF2B5EF4-FFF2-40B4-BE49-F238E27FC236}">
                <a16:creationId xmlns:a16="http://schemas.microsoft.com/office/drawing/2014/main" id="{CAF9581F-C234-4FB1-A163-E134D7041745}"/>
              </a:ext>
            </a:extLst>
          </p:cNvPr>
          <p:cNvSpPr/>
          <p:nvPr userDrawn="1"/>
        </p:nvSpPr>
        <p:spPr>
          <a:xfrm>
            <a:off x="3857625" y="5628969"/>
            <a:ext cx="7905750" cy="4762"/>
          </a:xfrm>
          <a:custGeom>
            <a:avLst/>
            <a:gdLst>
              <a:gd name="connsiteX0" fmla="*/ 0 w 7905750"/>
              <a:gd name="connsiteY0" fmla="*/ 0 h 4762"/>
              <a:gd name="connsiteX1" fmla="*/ 7905750 w 7905750"/>
              <a:gd name="connsiteY1" fmla="*/ 0 h 4762"/>
            </a:gdLst>
            <a:ahLst/>
            <a:cxnLst>
              <a:cxn ang="0">
                <a:pos x="connsiteX0" y="connsiteY0"/>
              </a:cxn>
              <a:cxn ang="0">
                <a:pos x="connsiteX1" y="connsiteY1"/>
              </a:cxn>
            </a:cxnLst>
            <a:rect l="l" t="t" r="r" b="b"/>
            <a:pathLst>
              <a:path w="7905750" h="4762">
                <a:moveTo>
                  <a:pt x="0" y="0"/>
                </a:moveTo>
                <a:lnTo>
                  <a:pt x="7905750" y="0"/>
                </a:lnTo>
              </a:path>
            </a:pathLst>
          </a:custGeom>
          <a:ln w="4763" cap="flat">
            <a:solidFill>
              <a:srgbClr val="B4BBC5"/>
            </a:solidFill>
            <a:prstDash val="solid"/>
            <a:miter/>
          </a:ln>
        </p:spPr>
        <p:txBody>
          <a:bodyPr rtlCol="0" anchor="ctr"/>
          <a:lstStyle/>
          <a:p>
            <a:endParaRPr lang="ru-RU"/>
          </a:p>
        </p:txBody>
      </p:sp>
      <p:sp>
        <p:nvSpPr>
          <p:cNvPr id="137" name="Полилиния: фигура 136">
            <a:extLst>
              <a:ext uri="{FF2B5EF4-FFF2-40B4-BE49-F238E27FC236}">
                <a16:creationId xmlns:a16="http://schemas.microsoft.com/office/drawing/2014/main" id="{63CD8C35-41AC-4847-B40C-6FED51C91024}"/>
              </a:ext>
            </a:extLst>
          </p:cNvPr>
          <p:cNvSpPr/>
          <p:nvPr userDrawn="1"/>
        </p:nvSpPr>
        <p:spPr>
          <a:xfrm>
            <a:off x="3857625" y="5628969"/>
            <a:ext cx="7905750" cy="4762"/>
          </a:xfrm>
          <a:custGeom>
            <a:avLst/>
            <a:gdLst>
              <a:gd name="connsiteX0" fmla="*/ 0 w 7905750"/>
              <a:gd name="connsiteY0" fmla="*/ 4763 h 4762"/>
              <a:gd name="connsiteX1" fmla="*/ 7905750 w 7905750"/>
              <a:gd name="connsiteY1" fmla="*/ 4763 h 4762"/>
              <a:gd name="connsiteX2" fmla="*/ 7905750 w 7905750"/>
              <a:gd name="connsiteY2" fmla="*/ 0 h 4762"/>
              <a:gd name="connsiteX3" fmla="*/ 0 w 7905750"/>
              <a:gd name="connsiteY3" fmla="*/ 0 h 4762"/>
              <a:gd name="connsiteX4" fmla="*/ 0 w 7905750"/>
              <a:gd name="connsiteY4" fmla="*/ 4763 h 4762"/>
              <a:gd name="connsiteX5" fmla="*/ 7905750 w 7905750"/>
              <a:gd name="connsiteY5" fmla="*/ 0 h 4762"/>
              <a:gd name="connsiteX6" fmla="*/ 0 w 7905750"/>
              <a:gd name="connsiteY6" fmla="*/ 0 h 4762"/>
              <a:gd name="connsiteX7" fmla="*/ 0 w 7905750"/>
              <a:gd name="connsiteY7" fmla="*/ 4763 h 4762"/>
              <a:gd name="connsiteX8" fmla="*/ 7905750 w 7905750"/>
              <a:gd name="connsiteY8" fmla="*/ 4763 h 4762"/>
              <a:gd name="connsiteX9" fmla="*/ 7905750 w 7905750"/>
              <a:gd name="connsiteY9" fmla="*/ 0 h 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50" h="4762">
                <a:moveTo>
                  <a:pt x="0" y="4763"/>
                </a:moveTo>
                <a:lnTo>
                  <a:pt x="7905750" y="4763"/>
                </a:lnTo>
                <a:lnTo>
                  <a:pt x="7905750" y="0"/>
                </a:lnTo>
                <a:lnTo>
                  <a:pt x="0" y="0"/>
                </a:lnTo>
                <a:lnTo>
                  <a:pt x="0" y="4763"/>
                </a:lnTo>
                <a:close/>
                <a:moveTo>
                  <a:pt x="7905750" y="0"/>
                </a:moveTo>
                <a:lnTo>
                  <a:pt x="0" y="0"/>
                </a:lnTo>
                <a:lnTo>
                  <a:pt x="0" y="4763"/>
                </a:lnTo>
                <a:lnTo>
                  <a:pt x="7905750" y="4763"/>
                </a:lnTo>
                <a:lnTo>
                  <a:pt x="7905750" y="0"/>
                </a:lnTo>
                <a:close/>
              </a:path>
            </a:pathLst>
          </a:custGeom>
          <a:solidFill>
            <a:srgbClr val="B4BBC5"/>
          </a:solidFill>
          <a:ln w="4763" cap="flat">
            <a:noFill/>
            <a:prstDash val="solid"/>
            <a:miter/>
          </a:ln>
        </p:spPr>
        <p:txBody>
          <a:bodyPr rtlCol="0" anchor="ctr"/>
          <a:lstStyle/>
          <a:p>
            <a:endParaRPr lang="ru-RU"/>
          </a:p>
        </p:txBody>
      </p:sp>
      <p:sp>
        <p:nvSpPr>
          <p:cNvPr id="138" name="Полилиния: фигура 137">
            <a:extLst>
              <a:ext uri="{FF2B5EF4-FFF2-40B4-BE49-F238E27FC236}">
                <a16:creationId xmlns:a16="http://schemas.microsoft.com/office/drawing/2014/main" id="{E0594D86-2E15-4C92-AD12-C0E5B29D55FC}"/>
              </a:ext>
            </a:extLst>
          </p:cNvPr>
          <p:cNvSpPr/>
          <p:nvPr userDrawn="1"/>
        </p:nvSpPr>
        <p:spPr>
          <a:xfrm>
            <a:off x="3857625" y="5913291"/>
            <a:ext cx="7905750" cy="4762"/>
          </a:xfrm>
          <a:custGeom>
            <a:avLst/>
            <a:gdLst>
              <a:gd name="connsiteX0" fmla="*/ 0 w 7905750"/>
              <a:gd name="connsiteY0" fmla="*/ 0 h 4762"/>
              <a:gd name="connsiteX1" fmla="*/ 7905750 w 7905750"/>
              <a:gd name="connsiteY1" fmla="*/ 0 h 4762"/>
            </a:gdLst>
            <a:ahLst/>
            <a:cxnLst>
              <a:cxn ang="0">
                <a:pos x="connsiteX0" y="connsiteY0"/>
              </a:cxn>
              <a:cxn ang="0">
                <a:pos x="connsiteX1" y="connsiteY1"/>
              </a:cxn>
            </a:cxnLst>
            <a:rect l="l" t="t" r="r" b="b"/>
            <a:pathLst>
              <a:path w="7905750" h="4762">
                <a:moveTo>
                  <a:pt x="0" y="0"/>
                </a:moveTo>
                <a:lnTo>
                  <a:pt x="7905750" y="0"/>
                </a:lnTo>
              </a:path>
            </a:pathLst>
          </a:custGeom>
          <a:ln w="7620" cap="flat">
            <a:solidFill>
              <a:srgbClr val="5FAF2D"/>
            </a:solidFill>
            <a:prstDash val="solid"/>
            <a:miter/>
          </a:ln>
        </p:spPr>
        <p:txBody>
          <a:bodyPr rtlCol="0" anchor="ctr"/>
          <a:lstStyle/>
          <a:p>
            <a:endParaRPr lang="ru-RU"/>
          </a:p>
        </p:txBody>
      </p:sp>
      <p:sp>
        <p:nvSpPr>
          <p:cNvPr id="139" name="Полилиния: фигура 138">
            <a:extLst>
              <a:ext uri="{FF2B5EF4-FFF2-40B4-BE49-F238E27FC236}">
                <a16:creationId xmlns:a16="http://schemas.microsoft.com/office/drawing/2014/main" id="{E6C0427E-D8F7-437A-9845-F1DC6FAA6914}"/>
              </a:ext>
            </a:extLst>
          </p:cNvPr>
          <p:cNvSpPr/>
          <p:nvPr userDrawn="1"/>
        </p:nvSpPr>
        <p:spPr>
          <a:xfrm>
            <a:off x="3857625" y="5914719"/>
            <a:ext cx="7905750" cy="4762"/>
          </a:xfrm>
          <a:custGeom>
            <a:avLst/>
            <a:gdLst>
              <a:gd name="connsiteX0" fmla="*/ 0 w 7905750"/>
              <a:gd name="connsiteY0" fmla="*/ 4763 h 4762"/>
              <a:gd name="connsiteX1" fmla="*/ 7905750 w 7905750"/>
              <a:gd name="connsiteY1" fmla="*/ 4763 h 4762"/>
              <a:gd name="connsiteX2" fmla="*/ 7905750 w 7905750"/>
              <a:gd name="connsiteY2" fmla="*/ 0 h 4762"/>
              <a:gd name="connsiteX3" fmla="*/ 0 w 7905750"/>
              <a:gd name="connsiteY3" fmla="*/ 0 h 4762"/>
              <a:gd name="connsiteX4" fmla="*/ 0 w 7905750"/>
              <a:gd name="connsiteY4" fmla="*/ 4763 h 4762"/>
              <a:gd name="connsiteX5" fmla="*/ 7905750 w 7905750"/>
              <a:gd name="connsiteY5" fmla="*/ 0 h 4762"/>
              <a:gd name="connsiteX6" fmla="*/ 0 w 7905750"/>
              <a:gd name="connsiteY6" fmla="*/ 0 h 4762"/>
              <a:gd name="connsiteX7" fmla="*/ 0 w 7905750"/>
              <a:gd name="connsiteY7" fmla="*/ 4763 h 4762"/>
              <a:gd name="connsiteX8" fmla="*/ 7905750 w 7905750"/>
              <a:gd name="connsiteY8" fmla="*/ 4763 h 4762"/>
              <a:gd name="connsiteX9" fmla="*/ 7905750 w 7905750"/>
              <a:gd name="connsiteY9" fmla="*/ 0 h 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50" h="4762">
                <a:moveTo>
                  <a:pt x="0" y="4763"/>
                </a:moveTo>
                <a:lnTo>
                  <a:pt x="7905750" y="4763"/>
                </a:lnTo>
                <a:lnTo>
                  <a:pt x="7905750" y="0"/>
                </a:lnTo>
                <a:lnTo>
                  <a:pt x="0" y="0"/>
                </a:lnTo>
                <a:lnTo>
                  <a:pt x="0" y="4763"/>
                </a:lnTo>
                <a:close/>
                <a:moveTo>
                  <a:pt x="7905750" y="0"/>
                </a:moveTo>
                <a:lnTo>
                  <a:pt x="0" y="0"/>
                </a:lnTo>
                <a:lnTo>
                  <a:pt x="0" y="4763"/>
                </a:lnTo>
                <a:lnTo>
                  <a:pt x="7905750" y="4763"/>
                </a:lnTo>
                <a:lnTo>
                  <a:pt x="7905750" y="0"/>
                </a:lnTo>
                <a:close/>
              </a:path>
            </a:pathLst>
          </a:custGeom>
          <a:solidFill>
            <a:srgbClr val="B4BBC5"/>
          </a:solidFill>
          <a:ln w="4763" cap="flat">
            <a:noFill/>
            <a:prstDash val="solid"/>
            <a:miter/>
          </a:ln>
        </p:spPr>
        <p:txBody>
          <a:bodyPr rtlCol="0" anchor="ctr"/>
          <a:lstStyle/>
          <a:p>
            <a:endParaRPr lang="ru-RU"/>
          </a:p>
        </p:txBody>
      </p:sp>
      <p:sp>
        <p:nvSpPr>
          <p:cNvPr id="140" name="Полилиния: фигура 139">
            <a:extLst>
              <a:ext uri="{FF2B5EF4-FFF2-40B4-BE49-F238E27FC236}">
                <a16:creationId xmlns:a16="http://schemas.microsoft.com/office/drawing/2014/main" id="{55922AA8-A1D1-4307-9A60-C50AA05965F3}"/>
              </a:ext>
            </a:extLst>
          </p:cNvPr>
          <p:cNvSpPr/>
          <p:nvPr userDrawn="1"/>
        </p:nvSpPr>
        <p:spPr>
          <a:xfrm>
            <a:off x="3857625" y="6199041"/>
            <a:ext cx="7905750" cy="4762"/>
          </a:xfrm>
          <a:custGeom>
            <a:avLst/>
            <a:gdLst>
              <a:gd name="connsiteX0" fmla="*/ 0 w 7905750"/>
              <a:gd name="connsiteY0" fmla="*/ 0 h 4762"/>
              <a:gd name="connsiteX1" fmla="*/ 7905750 w 7905750"/>
              <a:gd name="connsiteY1" fmla="*/ 0 h 4762"/>
            </a:gdLst>
            <a:ahLst/>
            <a:cxnLst>
              <a:cxn ang="0">
                <a:pos x="connsiteX0" y="connsiteY0"/>
              </a:cxn>
              <a:cxn ang="0">
                <a:pos x="connsiteX1" y="connsiteY1"/>
              </a:cxn>
            </a:cxnLst>
            <a:rect l="l" t="t" r="r" b="b"/>
            <a:pathLst>
              <a:path w="7905750" h="4762">
                <a:moveTo>
                  <a:pt x="0" y="0"/>
                </a:moveTo>
                <a:lnTo>
                  <a:pt x="7905750" y="0"/>
                </a:lnTo>
              </a:path>
            </a:pathLst>
          </a:custGeom>
          <a:ln w="7620" cap="flat">
            <a:solidFill>
              <a:srgbClr val="5FAF2D"/>
            </a:solidFill>
            <a:prstDash val="solid"/>
            <a:miter/>
          </a:ln>
        </p:spPr>
        <p:txBody>
          <a:bodyPr rtlCol="0" anchor="ctr"/>
          <a:lstStyle/>
          <a:p>
            <a:endParaRPr lang="ru-RU"/>
          </a:p>
        </p:txBody>
      </p:sp>
      <p:sp>
        <p:nvSpPr>
          <p:cNvPr id="141" name="Полилиния: фигура 140">
            <a:extLst>
              <a:ext uri="{FF2B5EF4-FFF2-40B4-BE49-F238E27FC236}">
                <a16:creationId xmlns:a16="http://schemas.microsoft.com/office/drawing/2014/main" id="{E43EF453-61DA-4A80-875E-98506EBFE787}"/>
              </a:ext>
            </a:extLst>
          </p:cNvPr>
          <p:cNvSpPr/>
          <p:nvPr userDrawn="1"/>
        </p:nvSpPr>
        <p:spPr>
          <a:xfrm>
            <a:off x="3857625" y="6200469"/>
            <a:ext cx="7905750" cy="4762"/>
          </a:xfrm>
          <a:custGeom>
            <a:avLst/>
            <a:gdLst>
              <a:gd name="connsiteX0" fmla="*/ 0 w 7905750"/>
              <a:gd name="connsiteY0" fmla="*/ 4763 h 4762"/>
              <a:gd name="connsiteX1" fmla="*/ 7905750 w 7905750"/>
              <a:gd name="connsiteY1" fmla="*/ 4763 h 4762"/>
              <a:gd name="connsiteX2" fmla="*/ 7905750 w 7905750"/>
              <a:gd name="connsiteY2" fmla="*/ 0 h 4762"/>
              <a:gd name="connsiteX3" fmla="*/ 0 w 7905750"/>
              <a:gd name="connsiteY3" fmla="*/ 0 h 4762"/>
              <a:gd name="connsiteX4" fmla="*/ 0 w 7905750"/>
              <a:gd name="connsiteY4" fmla="*/ 4763 h 4762"/>
              <a:gd name="connsiteX5" fmla="*/ 7905750 w 7905750"/>
              <a:gd name="connsiteY5" fmla="*/ 0 h 4762"/>
              <a:gd name="connsiteX6" fmla="*/ 0 w 7905750"/>
              <a:gd name="connsiteY6" fmla="*/ 0 h 4762"/>
              <a:gd name="connsiteX7" fmla="*/ 0 w 7905750"/>
              <a:gd name="connsiteY7" fmla="*/ 4763 h 4762"/>
              <a:gd name="connsiteX8" fmla="*/ 7905750 w 7905750"/>
              <a:gd name="connsiteY8" fmla="*/ 4763 h 4762"/>
              <a:gd name="connsiteX9" fmla="*/ 7905750 w 7905750"/>
              <a:gd name="connsiteY9" fmla="*/ 0 h 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50" h="4762">
                <a:moveTo>
                  <a:pt x="0" y="4763"/>
                </a:moveTo>
                <a:lnTo>
                  <a:pt x="7905750" y="4763"/>
                </a:lnTo>
                <a:lnTo>
                  <a:pt x="7905750" y="0"/>
                </a:lnTo>
                <a:lnTo>
                  <a:pt x="0" y="0"/>
                </a:lnTo>
                <a:lnTo>
                  <a:pt x="0" y="4763"/>
                </a:lnTo>
                <a:close/>
                <a:moveTo>
                  <a:pt x="7905750" y="0"/>
                </a:moveTo>
                <a:lnTo>
                  <a:pt x="0" y="0"/>
                </a:lnTo>
                <a:lnTo>
                  <a:pt x="0" y="4763"/>
                </a:lnTo>
                <a:lnTo>
                  <a:pt x="7905750" y="4763"/>
                </a:lnTo>
                <a:lnTo>
                  <a:pt x="7905750" y="0"/>
                </a:lnTo>
                <a:close/>
              </a:path>
            </a:pathLst>
          </a:custGeom>
          <a:solidFill>
            <a:srgbClr val="B4BBC5"/>
          </a:solidFill>
          <a:ln w="4763" cap="flat">
            <a:noFill/>
            <a:prstDash val="solid"/>
            <a:miter/>
          </a:ln>
        </p:spPr>
        <p:txBody>
          <a:bodyPr rtlCol="0" anchor="ctr"/>
          <a:lstStyle/>
          <a:p>
            <a:endParaRPr lang="ru-RU"/>
          </a:p>
        </p:txBody>
      </p:sp>
      <p:sp>
        <p:nvSpPr>
          <p:cNvPr id="4" name="Текст 10">
            <a:extLst>
              <a:ext uri="{FF2B5EF4-FFF2-40B4-BE49-F238E27FC236}">
                <a16:creationId xmlns:a16="http://schemas.microsoft.com/office/drawing/2014/main" id="{39DEB5D1-E4D0-43A2-A3A8-C537B9CBC09C}"/>
              </a:ext>
            </a:extLst>
          </p:cNvPr>
          <p:cNvSpPr>
            <a:spLocks noGrp="1"/>
          </p:cNvSpPr>
          <p:nvPr>
            <p:ph type="body" sz="quarter" idx="40" hasCustomPrompt="1"/>
          </p:nvPr>
        </p:nvSpPr>
        <p:spPr>
          <a:xfrm>
            <a:off x="336626" y="683259"/>
            <a:ext cx="3241075" cy="1003301"/>
          </a:xfrm>
          <a:prstGeom prst="rect">
            <a:avLst/>
          </a:prstGeom>
        </p:spPr>
        <p:txBody>
          <a:bodyPr/>
          <a:lstStyle>
            <a:lvl1pPr marL="0" indent="0">
              <a:lnSpc>
                <a:spcPts val="3200"/>
              </a:lnSpc>
              <a:spcBef>
                <a:spcPts val="0"/>
              </a:spcBef>
              <a:buNone/>
              <a:defRPr sz="3600" spc="-100" baseline="0">
                <a:ln w="12700">
                  <a:noFill/>
                </a:ln>
                <a:solidFill>
                  <a:schemeClr val="tx1"/>
                </a:solidFill>
                <a:latin typeface="+mj-lt"/>
              </a:defRPr>
            </a:lvl1pPr>
          </a:lstStyle>
          <a:p>
            <a:pPr lvl="0"/>
            <a:r>
              <a:rPr lang="en-US" dirty="0"/>
              <a:t>X5 balance sheet</a:t>
            </a:r>
          </a:p>
        </p:txBody>
      </p:sp>
      <p:sp>
        <p:nvSpPr>
          <p:cNvPr id="7" name="Текст 75">
            <a:extLst>
              <a:ext uri="{FF2B5EF4-FFF2-40B4-BE49-F238E27FC236}">
                <a16:creationId xmlns:a16="http://schemas.microsoft.com/office/drawing/2014/main" id="{434B6270-8F86-4A53-970B-F1BCF35B0FE4}"/>
              </a:ext>
            </a:extLst>
          </p:cNvPr>
          <p:cNvSpPr>
            <a:spLocks noGrp="1"/>
          </p:cNvSpPr>
          <p:nvPr>
            <p:ph type="body" sz="quarter" idx="62" hasCustomPrompt="1"/>
          </p:nvPr>
        </p:nvSpPr>
        <p:spPr>
          <a:xfrm>
            <a:off x="3767103" y="787789"/>
            <a:ext cx="2243171" cy="240839"/>
          </a:xfrm>
          <a:prstGeom prst="rect">
            <a:avLst/>
          </a:prstGeom>
        </p:spPr>
        <p:txBody>
          <a:bodyPr anchor="t"/>
          <a:lstStyle>
            <a:lvl1pPr marL="0" indent="0">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RUB </a:t>
            </a:r>
            <a:r>
              <a:rPr lang="en-US" dirty="0" err="1"/>
              <a:t>mln</a:t>
            </a:r>
            <a:endParaRPr lang="en-US" dirty="0"/>
          </a:p>
        </p:txBody>
      </p:sp>
      <p:sp>
        <p:nvSpPr>
          <p:cNvPr id="8" name="Текст 75">
            <a:extLst>
              <a:ext uri="{FF2B5EF4-FFF2-40B4-BE49-F238E27FC236}">
                <a16:creationId xmlns:a16="http://schemas.microsoft.com/office/drawing/2014/main" id="{64887632-B8CF-4EFD-A3D5-6F92A01A9EBD}"/>
              </a:ext>
            </a:extLst>
          </p:cNvPr>
          <p:cNvSpPr>
            <a:spLocks noGrp="1"/>
          </p:cNvSpPr>
          <p:nvPr>
            <p:ph type="body" sz="quarter" idx="63" hasCustomPrompt="1"/>
          </p:nvPr>
        </p:nvSpPr>
        <p:spPr>
          <a:xfrm>
            <a:off x="3767103" y="1084969"/>
            <a:ext cx="2243171" cy="240839"/>
          </a:xfrm>
          <a:prstGeom prst="rect">
            <a:avLst/>
          </a:prstGeom>
        </p:spPr>
        <p:txBody>
          <a:bodyPr anchor="t"/>
          <a:lstStyle>
            <a:lvl1pPr marL="0" indent="0">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Total current assets</a:t>
            </a:r>
          </a:p>
        </p:txBody>
      </p:sp>
      <p:sp>
        <p:nvSpPr>
          <p:cNvPr id="9" name="Текст 75">
            <a:extLst>
              <a:ext uri="{FF2B5EF4-FFF2-40B4-BE49-F238E27FC236}">
                <a16:creationId xmlns:a16="http://schemas.microsoft.com/office/drawing/2014/main" id="{B4C73024-F0D1-43F9-A129-92B84C24659B}"/>
              </a:ext>
            </a:extLst>
          </p:cNvPr>
          <p:cNvSpPr>
            <a:spLocks noGrp="1"/>
          </p:cNvSpPr>
          <p:nvPr>
            <p:ph type="body" sz="quarter" idx="64" hasCustomPrompt="1"/>
          </p:nvPr>
        </p:nvSpPr>
        <p:spPr>
          <a:xfrm>
            <a:off x="3767103" y="1369838"/>
            <a:ext cx="2243171"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Cash &amp; cash equivalents</a:t>
            </a:r>
          </a:p>
        </p:txBody>
      </p:sp>
      <p:sp>
        <p:nvSpPr>
          <p:cNvPr id="10" name="Текст 75">
            <a:extLst>
              <a:ext uri="{FF2B5EF4-FFF2-40B4-BE49-F238E27FC236}">
                <a16:creationId xmlns:a16="http://schemas.microsoft.com/office/drawing/2014/main" id="{9355C015-9C18-4699-854F-DAC7168948D7}"/>
              </a:ext>
            </a:extLst>
          </p:cNvPr>
          <p:cNvSpPr>
            <a:spLocks noGrp="1"/>
          </p:cNvSpPr>
          <p:nvPr>
            <p:ph type="body" sz="quarter" idx="65" hasCustomPrompt="1"/>
          </p:nvPr>
        </p:nvSpPr>
        <p:spPr>
          <a:xfrm>
            <a:off x="3767103" y="1654707"/>
            <a:ext cx="2243171"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Inventories</a:t>
            </a:r>
          </a:p>
        </p:txBody>
      </p:sp>
      <p:sp>
        <p:nvSpPr>
          <p:cNvPr id="11" name="Текст 75">
            <a:extLst>
              <a:ext uri="{FF2B5EF4-FFF2-40B4-BE49-F238E27FC236}">
                <a16:creationId xmlns:a16="http://schemas.microsoft.com/office/drawing/2014/main" id="{7CAE7B41-715F-48BE-B7D3-635DF0179D0D}"/>
              </a:ext>
            </a:extLst>
          </p:cNvPr>
          <p:cNvSpPr>
            <a:spLocks noGrp="1"/>
          </p:cNvSpPr>
          <p:nvPr>
            <p:ph type="body" sz="quarter" idx="66" hasCustomPrompt="1"/>
          </p:nvPr>
        </p:nvSpPr>
        <p:spPr>
          <a:xfrm>
            <a:off x="3767103" y="1942648"/>
            <a:ext cx="2243171" cy="240839"/>
          </a:xfrm>
          <a:prstGeom prst="rect">
            <a:avLst/>
          </a:prstGeom>
        </p:spPr>
        <p:txBody>
          <a:bodyPr anchor="t"/>
          <a:lstStyle>
            <a:lvl1pPr marL="0" indent="0">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Total non-current assets</a:t>
            </a:r>
          </a:p>
        </p:txBody>
      </p:sp>
      <p:sp>
        <p:nvSpPr>
          <p:cNvPr id="12" name="Текст 75">
            <a:extLst>
              <a:ext uri="{FF2B5EF4-FFF2-40B4-BE49-F238E27FC236}">
                <a16:creationId xmlns:a16="http://schemas.microsoft.com/office/drawing/2014/main" id="{08696485-63E9-42AA-8751-B0C88BAFE0E7}"/>
              </a:ext>
            </a:extLst>
          </p:cNvPr>
          <p:cNvSpPr>
            <a:spLocks noGrp="1"/>
          </p:cNvSpPr>
          <p:nvPr>
            <p:ph type="body" sz="quarter" idx="67" hasCustomPrompt="1"/>
          </p:nvPr>
        </p:nvSpPr>
        <p:spPr>
          <a:xfrm>
            <a:off x="3767103" y="2227065"/>
            <a:ext cx="2243171"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Right of use asset</a:t>
            </a:r>
          </a:p>
        </p:txBody>
      </p:sp>
      <p:sp>
        <p:nvSpPr>
          <p:cNvPr id="15" name="Текст 75">
            <a:extLst>
              <a:ext uri="{FF2B5EF4-FFF2-40B4-BE49-F238E27FC236}">
                <a16:creationId xmlns:a16="http://schemas.microsoft.com/office/drawing/2014/main" id="{8DA4ABDF-C148-4DBC-A264-5832D648CE0A}"/>
              </a:ext>
            </a:extLst>
          </p:cNvPr>
          <p:cNvSpPr>
            <a:spLocks noGrp="1"/>
          </p:cNvSpPr>
          <p:nvPr>
            <p:ph type="body" sz="quarter" idx="68" hasCustomPrompt="1"/>
          </p:nvPr>
        </p:nvSpPr>
        <p:spPr>
          <a:xfrm>
            <a:off x="3767103" y="2511482"/>
            <a:ext cx="2243171"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Net PP&amp;E</a:t>
            </a:r>
          </a:p>
        </p:txBody>
      </p:sp>
      <p:sp>
        <p:nvSpPr>
          <p:cNvPr id="16" name="Текст 75">
            <a:extLst>
              <a:ext uri="{FF2B5EF4-FFF2-40B4-BE49-F238E27FC236}">
                <a16:creationId xmlns:a16="http://schemas.microsoft.com/office/drawing/2014/main" id="{FEA6E991-A0E0-4FCB-9239-6C263244ED3F}"/>
              </a:ext>
            </a:extLst>
          </p:cNvPr>
          <p:cNvSpPr>
            <a:spLocks noGrp="1"/>
          </p:cNvSpPr>
          <p:nvPr>
            <p:ph type="body" sz="quarter" idx="69" hasCustomPrompt="1"/>
          </p:nvPr>
        </p:nvSpPr>
        <p:spPr>
          <a:xfrm>
            <a:off x="3767103" y="2795899"/>
            <a:ext cx="2243171"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effectLst/>
              </a:rPr>
              <a:t>Goodwill</a:t>
            </a:r>
            <a:endParaRPr lang="en-US" dirty="0"/>
          </a:p>
        </p:txBody>
      </p:sp>
      <p:sp>
        <p:nvSpPr>
          <p:cNvPr id="17" name="Текст 75">
            <a:extLst>
              <a:ext uri="{FF2B5EF4-FFF2-40B4-BE49-F238E27FC236}">
                <a16:creationId xmlns:a16="http://schemas.microsoft.com/office/drawing/2014/main" id="{1468645F-F73D-4BE2-B4DD-884438608E7C}"/>
              </a:ext>
            </a:extLst>
          </p:cNvPr>
          <p:cNvSpPr>
            <a:spLocks noGrp="1"/>
          </p:cNvSpPr>
          <p:nvPr>
            <p:ph type="body" sz="quarter" idx="70" hasCustomPrompt="1"/>
          </p:nvPr>
        </p:nvSpPr>
        <p:spPr>
          <a:xfrm>
            <a:off x="3767103" y="3083485"/>
            <a:ext cx="2243171" cy="240839"/>
          </a:xfrm>
          <a:prstGeom prst="rect">
            <a:avLst/>
          </a:prstGeom>
        </p:spPr>
        <p:txBody>
          <a:bodyPr anchor="t"/>
          <a:lstStyle>
            <a:lvl1pPr marL="0" indent="0">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Total assets</a:t>
            </a:r>
          </a:p>
        </p:txBody>
      </p:sp>
      <p:sp>
        <p:nvSpPr>
          <p:cNvPr id="18" name="Текст 75">
            <a:extLst>
              <a:ext uri="{FF2B5EF4-FFF2-40B4-BE49-F238E27FC236}">
                <a16:creationId xmlns:a16="http://schemas.microsoft.com/office/drawing/2014/main" id="{F26D331E-5027-4F3E-AD56-DE367A9BD5D1}"/>
              </a:ext>
            </a:extLst>
          </p:cNvPr>
          <p:cNvSpPr>
            <a:spLocks noGrp="1"/>
          </p:cNvSpPr>
          <p:nvPr>
            <p:ph type="body" sz="quarter" idx="71" hasCustomPrompt="1"/>
          </p:nvPr>
        </p:nvSpPr>
        <p:spPr>
          <a:xfrm>
            <a:off x="3767103" y="3369097"/>
            <a:ext cx="2243171" cy="240839"/>
          </a:xfrm>
          <a:prstGeom prst="rect">
            <a:avLst/>
          </a:prstGeom>
        </p:spPr>
        <p:txBody>
          <a:bodyPr anchor="t"/>
          <a:lstStyle>
            <a:lvl1pPr marL="0" indent="0">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Total current liabilities</a:t>
            </a:r>
          </a:p>
        </p:txBody>
      </p:sp>
      <p:sp>
        <p:nvSpPr>
          <p:cNvPr id="21" name="Текст 75">
            <a:extLst>
              <a:ext uri="{FF2B5EF4-FFF2-40B4-BE49-F238E27FC236}">
                <a16:creationId xmlns:a16="http://schemas.microsoft.com/office/drawing/2014/main" id="{E09E01F6-96AA-4B0C-ADCB-E96745054125}"/>
              </a:ext>
            </a:extLst>
          </p:cNvPr>
          <p:cNvSpPr>
            <a:spLocks noGrp="1"/>
          </p:cNvSpPr>
          <p:nvPr>
            <p:ph type="body" sz="quarter" idx="72" hasCustomPrompt="1"/>
          </p:nvPr>
        </p:nvSpPr>
        <p:spPr>
          <a:xfrm>
            <a:off x="3767103" y="3655766"/>
            <a:ext cx="2243171"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ST debt</a:t>
            </a:r>
          </a:p>
        </p:txBody>
      </p:sp>
      <p:sp>
        <p:nvSpPr>
          <p:cNvPr id="24" name="Текст 75">
            <a:extLst>
              <a:ext uri="{FF2B5EF4-FFF2-40B4-BE49-F238E27FC236}">
                <a16:creationId xmlns:a16="http://schemas.microsoft.com/office/drawing/2014/main" id="{A264AD22-D3E1-4E98-AD22-DD99DA8ED4EB}"/>
              </a:ext>
            </a:extLst>
          </p:cNvPr>
          <p:cNvSpPr>
            <a:spLocks noGrp="1"/>
          </p:cNvSpPr>
          <p:nvPr>
            <p:ph type="body" sz="quarter" idx="73" hasCustomPrompt="1"/>
          </p:nvPr>
        </p:nvSpPr>
        <p:spPr>
          <a:xfrm>
            <a:off x="3767103" y="3941449"/>
            <a:ext cx="2243171"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ST finance lease payables</a:t>
            </a:r>
          </a:p>
        </p:txBody>
      </p:sp>
      <p:sp>
        <p:nvSpPr>
          <p:cNvPr id="25" name="Текст 75">
            <a:extLst>
              <a:ext uri="{FF2B5EF4-FFF2-40B4-BE49-F238E27FC236}">
                <a16:creationId xmlns:a16="http://schemas.microsoft.com/office/drawing/2014/main" id="{5E4472FF-BAAA-4F14-8587-A975D389B1A3}"/>
              </a:ext>
            </a:extLst>
          </p:cNvPr>
          <p:cNvSpPr>
            <a:spLocks noGrp="1"/>
          </p:cNvSpPr>
          <p:nvPr>
            <p:ph type="body" sz="quarter" idx="74" hasCustomPrompt="1"/>
          </p:nvPr>
        </p:nvSpPr>
        <p:spPr>
          <a:xfrm>
            <a:off x="3767103" y="4227132"/>
            <a:ext cx="2243171"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Trade accounts payable</a:t>
            </a:r>
          </a:p>
        </p:txBody>
      </p:sp>
      <p:sp>
        <p:nvSpPr>
          <p:cNvPr id="26" name="Текст 75">
            <a:extLst>
              <a:ext uri="{FF2B5EF4-FFF2-40B4-BE49-F238E27FC236}">
                <a16:creationId xmlns:a16="http://schemas.microsoft.com/office/drawing/2014/main" id="{DB168B40-1F21-4085-95BC-FE6680004748}"/>
              </a:ext>
            </a:extLst>
          </p:cNvPr>
          <p:cNvSpPr>
            <a:spLocks noGrp="1"/>
          </p:cNvSpPr>
          <p:nvPr>
            <p:ph type="body" sz="quarter" idx="75" hasCustomPrompt="1"/>
          </p:nvPr>
        </p:nvSpPr>
        <p:spPr>
          <a:xfrm>
            <a:off x="3767103" y="4512752"/>
            <a:ext cx="2243171" cy="240839"/>
          </a:xfrm>
          <a:prstGeom prst="rect">
            <a:avLst/>
          </a:prstGeom>
        </p:spPr>
        <p:txBody>
          <a:bodyPr anchor="t"/>
          <a:lstStyle>
            <a:lvl1pPr marL="0" indent="0">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Total non-current liabilities</a:t>
            </a:r>
          </a:p>
        </p:txBody>
      </p:sp>
      <p:sp>
        <p:nvSpPr>
          <p:cNvPr id="27" name="Текст 75">
            <a:extLst>
              <a:ext uri="{FF2B5EF4-FFF2-40B4-BE49-F238E27FC236}">
                <a16:creationId xmlns:a16="http://schemas.microsoft.com/office/drawing/2014/main" id="{DAF11043-BD07-460E-AEAE-D2670EF9402D}"/>
              </a:ext>
            </a:extLst>
          </p:cNvPr>
          <p:cNvSpPr>
            <a:spLocks noGrp="1"/>
          </p:cNvSpPr>
          <p:nvPr>
            <p:ph type="body" sz="quarter" idx="76" hasCustomPrompt="1"/>
          </p:nvPr>
        </p:nvSpPr>
        <p:spPr>
          <a:xfrm>
            <a:off x="3767103" y="4798372"/>
            <a:ext cx="2243171"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LT debt</a:t>
            </a:r>
          </a:p>
        </p:txBody>
      </p:sp>
      <p:sp>
        <p:nvSpPr>
          <p:cNvPr id="28" name="Текст 75">
            <a:extLst>
              <a:ext uri="{FF2B5EF4-FFF2-40B4-BE49-F238E27FC236}">
                <a16:creationId xmlns:a16="http://schemas.microsoft.com/office/drawing/2014/main" id="{0909E7F2-2645-4B9D-A7F7-33062BFA0851}"/>
              </a:ext>
            </a:extLst>
          </p:cNvPr>
          <p:cNvSpPr>
            <a:spLocks noGrp="1"/>
          </p:cNvSpPr>
          <p:nvPr>
            <p:ph type="body" sz="quarter" idx="77" hasCustomPrompt="1"/>
          </p:nvPr>
        </p:nvSpPr>
        <p:spPr>
          <a:xfrm>
            <a:off x="3767103" y="5082873"/>
            <a:ext cx="2243171"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effectLst/>
              </a:rPr>
              <a:t>LT finance lease payable</a:t>
            </a:r>
            <a:endParaRPr lang="en-US" dirty="0"/>
          </a:p>
        </p:txBody>
      </p:sp>
      <p:sp>
        <p:nvSpPr>
          <p:cNvPr id="31" name="Текст 75">
            <a:extLst>
              <a:ext uri="{FF2B5EF4-FFF2-40B4-BE49-F238E27FC236}">
                <a16:creationId xmlns:a16="http://schemas.microsoft.com/office/drawing/2014/main" id="{98999E3C-9E93-4864-B8C2-E44E20415E14}"/>
              </a:ext>
            </a:extLst>
          </p:cNvPr>
          <p:cNvSpPr>
            <a:spLocks noGrp="1"/>
          </p:cNvSpPr>
          <p:nvPr>
            <p:ph type="body" sz="quarter" idx="78" hasCustomPrompt="1"/>
          </p:nvPr>
        </p:nvSpPr>
        <p:spPr>
          <a:xfrm>
            <a:off x="3767103" y="5369279"/>
            <a:ext cx="2243171" cy="240839"/>
          </a:xfrm>
          <a:prstGeom prst="rect">
            <a:avLst/>
          </a:prstGeom>
        </p:spPr>
        <p:txBody>
          <a:bodyPr anchor="t"/>
          <a:lstStyle>
            <a:lvl1pPr marL="0" indent="0">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Total liabilities</a:t>
            </a:r>
          </a:p>
        </p:txBody>
      </p:sp>
      <p:sp>
        <p:nvSpPr>
          <p:cNvPr id="32" name="Текст 75">
            <a:extLst>
              <a:ext uri="{FF2B5EF4-FFF2-40B4-BE49-F238E27FC236}">
                <a16:creationId xmlns:a16="http://schemas.microsoft.com/office/drawing/2014/main" id="{6A5775DD-C979-4171-9286-4C0443CE7E92}"/>
              </a:ext>
            </a:extLst>
          </p:cNvPr>
          <p:cNvSpPr>
            <a:spLocks noGrp="1"/>
          </p:cNvSpPr>
          <p:nvPr>
            <p:ph type="body" sz="quarter" idx="79" hasCustomPrompt="1"/>
          </p:nvPr>
        </p:nvSpPr>
        <p:spPr>
          <a:xfrm>
            <a:off x="3767103" y="5655685"/>
            <a:ext cx="2243171"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Total equity</a:t>
            </a:r>
          </a:p>
        </p:txBody>
      </p:sp>
      <p:sp>
        <p:nvSpPr>
          <p:cNvPr id="33" name="Текст 75">
            <a:extLst>
              <a:ext uri="{FF2B5EF4-FFF2-40B4-BE49-F238E27FC236}">
                <a16:creationId xmlns:a16="http://schemas.microsoft.com/office/drawing/2014/main" id="{C4AE9825-0FC4-474E-9EE3-AA789D554AAB}"/>
              </a:ext>
            </a:extLst>
          </p:cNvPr>
          <p:cNvSpPr>
            <a:spLocks noGrp="1"/>
          </p:cNvSpPr>
          <p:nvPr>
            <p:ph type="body" sz="quarter" idx="80" hasCustomPrompt="1"/>
          </p:nvPr>
        </p:nvSpPr>
        <p:spPr>
          <a:xfrm>
            <a:off x="3767103" y="5942091"/>
            <a:ext cx="2243171" cy="240839"/>
          </a:xfrm>
          <a:prstGeom prst="rect">
            <a:avLst/>
          </a:prstGeom>
        </p:spPr>
        <p:txBody>
          <a:bodyPr anchor="t"/>
          <a:lstStyle>
            <a:lvl1pPr marL="0" indent="0">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Total liabilities &amp; equity</a:t>
            </a:r>
          </a:p>
        </p:txBody>
      </p:sp>
      <p:sp>
        <p:nvSpPr>
          <p:cNvPr id="53" name="Текст 75">
            <a:extLst>
              <a:ext uri="{FF2B5EF4-FFF2-40B4-BE49-F238E27FC236}">
                <a16:creationId xmlns:a16="http://schemas.microsoft.com/office/drawing/2014/main" id="{1D79993E-7929-4090-A5BE-7A59E233DF47}"/>
              </a:ext>
            </a:extLst>
          </p:cNvPr>
          <p:cNvSpPr>
            <a:spLocks noGrp="1"/>
          </p:cNvSpPr>
          <p:nvPr>
            <p:ph type="body" sz="quarter" idx="81" hasCustomPrompt="1"/>
          </p:nvPr>
        </p:nvSpPr>
        <p:spPr>
          <a:xfrm>
            <a:off x="8473440" y="787789"/>
            <a:ext cx="1094215"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30 Sep 2021</a:t>
            </a:r>
          </a:p>
        </p:txBody>
      </p:sp>
      <p:sp>
        <p:nvSpPr>
          <p:cNvPr id="55" name="Текст 75">
            <a:extLst>
              <a:ext uri="{FF2B5EF4-FFF2-40B4-BE49-F238E27FC236}">
                <a16:creationId xmlns:a16="http://schemas.microsoft.com/office/drawing/2014/main" id="{D222AC3C-0770-4842-8557-A91BC949AB8B}"/>
              </a:ext>
            </a:extLst>
          </p:cNvPr>
          <p:cNvSpPr>
            <a:spLocks noGrp="1"/>
          </p:cNvSpPr>
          <p:nvPr>
            <p:ph type="body" sz="quarter" idx="83" hasCustomPrompt="1"/>
          </p:nvPr>
        </p:nvSpPr>
        <p:spPr>
          <a:xfrm>
            <a:off x="8473440" y="1369838"/>
            <a:ext cx="1094215"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171,545</a:t>
            </a:r>
          </a:p>
        </p:txBody>
      </p:sp>
      <p:sp>
        <p:nvSpPr>
          <p:cNvPr id="56" name="Текст 75">
            <a:extLst>
              <a:ext uri="{FF2B5EF4-FFF2-40B4-BE49-F238E27FC236}">
                <a16:creationId xmlns:a16="http://schemas.microsoft.com/office/drawing/2014/main" id="{67F857A3-978B-4526-AFA7-AFE655F62709}"/>
              </a:ext>
            </a:extLst>
          </p:cNvPr>
          <p:cNvSpPr>
            <a:spLocks noGrp="1"/>
          </p:cNvSpPr>
          <p:nvPr>
            <p:ph type="body" sz="quarter" idx="84" hasCustomPrompt="1"/>
          </p:nvPr>
        </p:nvSpPr>
        <p:spPr>
          <a:xfrm>
            <a:off x="8473440" y="1654707"/>
            <a:ext cx="1094215"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171,545</a:t>
            </a:r>
          </a:p>
        </p:txBody>
      </p:sp>
      <p:sp>
        <p:nvSpPr>
          <p:cNvPr id="57" name="Текст 75">
            <a:extLst>
              <a:ext uri="{FF2B5EF4-FFF2-40B4-BE49-F238E27FC236}">
                <a16:creationId xmlns:a16="http://schemas.microsoft.com/office/drawing/2014/main" id="{B3ED4321-4F63-41E5-B518-1548959B9BCA}"/>
              </a:ext>
            </a:extLst>
          </p:cNvPr>
          <p:cNvSpPr>
            <a:spLocks noGrp="1"/>
          </p:cNvSpPr>
          <p:nvPr>
            <p:ph type="body" sz="quarter" idx="85" hasCustomPrompt="1"/>
          </p:nvPr>
        </p:nvSpPr>
        <p:spPr>
          <a:xfrm>
            <a:off x="8473440" y="1942648"/>
            <a:ext cx="1094215"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171,545</a:t>
            </a:r>
          </a:p>
        </p:txBody>
      </p:sp>
      <p:sp>
        <p:nvSpPr>
          <p:cNvPr id="58" name="Текст 75">
            <a:extLst>
              <a:ext uri="{FF2B5EF4-FFF2-40B4-BE49-F238E27FC236}">
                <a16:creationId xmlns:a16="http://schemas.microsoft.com/office/drawing/2014/main" id="{7F73FD02-7FA2-4F52-A25B-17FEAEA8A673}"/>
              </a:ext>
            </a:extLst>
          </p:cNvPr>
          <p:cNvSpPr>
            <a:spLocks noGrp="1"/>
          </p:cNvSpPr>
          <p:nvPr>
            <p:ph type="body" sz="quarter" idx="86" hasCustomPrompt="1"/>
          </p:nvPr>
        </p:nvSpPr>
        <p:spPr>
          <a:xfrm>
            <a:off x="8473440" y="2227065"/>
            <a:ext cx="1094215"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171,545</a:t>
            </a:r>
          </a:p>
        </p:txBody>
      </p:sp>
      <p:sp>
        <p:nvSpPr>
          <p:cNvPr id="59" name="Текст 75">
            <a:extLst>
              <a:ext uri="{FF2B5EF4-FFF2-40B4-BE49-F238E27FC236}">
                <a16:creationId xmlns:a16="http://schemas.microsoft.com/office/drawing/2014/main" id="{82C88E5B-4165-4642-8AD4-8A1813EA2A3E}"/>
              </a:ext>
            </a:extLst>
          </p:cNvPr>
          <p:cNvSpPr>
            <a:spLocks noGrp="1"/>
          </p:cNvSpPr>
          <p:nvPr>
            <p:ph type="body" sz="quarter" idx="87" hasCustomPrompt="1"/>
          </p:nvPr>
        </p:nvSpPr>
        <p:spPr>
          <a:xfrm>
            <a:off x="8473440" y="2511482"/>
            <a:ext cx="1094215"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171,545</a:t>
            </a:r>
          </a:p>
        </p:txBody>
      </p:sp>
      <p:sp>
        <p:nvSpPr>
          <p:cNvPr id="60" name="Текст 75">
            <a:extLst>
              <a:ext uri="{FF2B5EF4-FFF2-40B4-BE49-F238E27FC236}">
                <a16:creationId xmlns:a16="http://schemas.microsoft.com/office/drawing/2014/main" id="{398428D0-E241-446C-A3B7-D8749779DE9E}"/>
              </a:ext>
            </a:extLst>
          </p:cNvPr>
          <p:cNvSpPr>
            <a:spLocks noGrp="1"/>
          </p:cNvSpPr>
          <p:nvPr>
            <p:ph type="body" sz="quarter" idx="88" hasCustomPrompt="1"/>
          </p:nvPr>
        </p:nvSpPr>
        <p:spPr>
          <a:xfrm>
            <a:off x="8473440" y="2795899"/>
            <a:ext cx="1094215"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171,545</a:t>
            </a:r>
          </a:p>
        </p:txBody>
      </p:sp>
      <p:sp>
        <p:nvSpPr>
          <p:cNvPr id="61" name="Текст 75">
            <a:extLst>
              <a:ext uri="{FF2B5EF4-FFF2-40B4-BE49-F238E27FC236}">
                <a16:creationId xmlns:a16="http://schemas.microsoft.com/office/drawing/2014/main" id="{9B8511C8-4AF4-4C5D-958A-F20E2ABA28DE}"/>
              </a:ext>
            </a:extLst>
          </p:cNvPr>
          <p:cNvSpPr>
            <a:spLocks noGrp="1"/>
          </p:cNvSpPr>
          <p:nvPr>
            <p:ph type="body" sz="quarter" idx="89" hasCustomPrompt="1"/>
          </p:nvPr>
        </p:nvSpPr>
        <p:spPr>
          <a:xfrm>
            <a:off x="8473440" y="3083485"/>
            <a:ext cx="1094215"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171,545</a:t>
            </a:r>
          </a:p>
        </p:txBody>
      </p:sp>
      <p:sp>
        <p:nvSpPr>
          <p:cNvPr id="62" name="Текст 75">
            <a:extLst>
              <a:ext uri="{FF2B5EF4-FFF2-40B4-BE49-F238E27FC236}">
                <a16:creationId xmlns:a16="http://schemas.microsoft.com/office/drawing/2014/main" id="{2AE1FE02-B52B-4904-A7C4-215FE282E51C}"/>
              </a:ext>
            </a:extLst>
          </p:cNvPr>
          <p:cNvSpPr>
            <a:spLocks noGrp="1"/>
          </p:cNvSpPr>
          <p:nvPr>
            <p:ph type="body" sz="quarter" idx="90" hasCustomPrompt="1"/>
          </p:nvPr>
        </p:nvSpPr>
        <p:spPr>
          <a:xfrm>
            <a:off x="8473440" y="3369097"/>
            <a:ext cx="1094215"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171,545</a:t>
            </a:r>
          </a:p>
        </p:txBody>
      </p:sp>
      <p:sp>
        <p:nvSpPr>
          <p:cNvPr id="63" name="Текст 75">
            <a:extLst>
              <a:ext uri="{FF2B5EF4-FFF2-40B4-BE49-F238E27FC236}">
                <a16:creationId xmlns:a16="http://schemas.microsoft.com/office/drawing/2014/main" id="{07CECFB4-1916-4440-AB90-3838F161EBD3}"/>
              </a:ext>
            </a:extLst>
          </p:cNvPr>
          <p:cNvSpPr>
            <a:spLocks noGrp="1"/>
          </p:cNvSpPr>
          <p:nvPr>
            <p:ph type="body" sz="quarter" idx="91" hasCustomPrompt="1"/>
          </p:nvPr>
        </p:nvSpPr>
        <p:spPr>
          <a:xfrm>
            <a:off x="8473440" y="3655766"/>
            <a:ext cx="1094215"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171,545</a:t>
            </a:r>
          </a:p>
        </p:txBody>
      </p:sp>
      <p:sp>
        <p:nvSpPr>
          <p:cNvPr id="64" name="Текст 75">
            <a:extLst>
              <a:ext uri="{FF2B5EF4-FFF2-40B4-BE49-F238E27FC236}">
                <a16:creationId xmlns:a16="http://schemas.microsoft.com/office/drawing/2014/main" id="{3E2C0CBF-FF84-4C73-8DD1-DBA6854CAFAC}"/>
              </a:ext>
            </a:extLst>
          </p:cNvPr>
          <p:cNvSpPr>
            <a:spLocks noGrp="1"/>
          </p:cNvSpPr>
          <p:nvPr>
            <p:ph type="body" sz="quarter" idx="92" hasCustomPrompt="1"/>
          </p:nvPr>
        </p:nvSpPr>
        <p:spPr>
          <a:xfrm>
            <a:off x="8473440" y="3941449"/>
            <a:ext cx="1094215"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171,545</a:t>
            </a:r>
          </a:p>
        </p:txBody>
      </p:sp>
      <p:sp>
        <p:nvSpPr>
          <p:cNvPr id="65" name="Текст 75">
            <a:extLst>
              <a:ext uri="{FF2B5EF4-FFF2-40B4-BE49-F238E27FC236}">
                <a16:creationId xmlns:a16="http://schemas.microsoft.com/office/drawing/2014/main" id="{4B3636CF-9BCD-4A81-A387-EBDB1E1B2D3C}"/>
              </a:ext>
            </a:extLst>
          </p:cNvPr>
          <p:cNvSpPr>
            <a:spLocks noGrp="1"/>
          </p:cNvSpPr>
          <p:nvPr>
            <p:ph type="body" sz="quarter" idx="93" hasCustomPrompt="1"/>
          </p:nvPr>
        </p:nvSpPr>
        <p:spPr>
          <a:xfrm>
            <a:off x="8473440" y="4227132"/>
            <a:ext cx="1094215"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171,545</a:t>
            </a:r>
          </a:p>
        </p:txBody>
      </p:sp>
      <p:sp>
        <p:nvSpPr>
          <p:cNvPr id="66" name="Текст 75">
            <a:extLst>
              <a:ext uri="{FF2B5EF4-FFF2-40B4-BE49-F238E27FC236}">
                <a16:creationId xmlns:a16="http://schemas.microsoft.com/office/drawing/2014/main" id="{FE1FAF1B-29C0-4BB2-85AC-63681E3E6692}"/>
              </a:ext>
            </a:extLst>
          </p:cNvPr>
          <p:cNvSpPr>
            <a:spLocks noGrp="1"/>
          </p:cNvSpPr>
          <p:nvPr>
            <p:ph type="body" sz="quarter" idx="94" hasCustomPrompt="1"/>
          </p:nvPr>
        </p:nvSpPr>
        <p:spPr>
          <a:xfrm>
            <a:off x="8473440" y="4512752"/>
            <a:ext cx="1094215"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171,545</a:t>
            </a:r>
          </a:p>
        </p:txBody>
      </p:sp>
      <p:sp>
        <p:nvSpPr>
          <p:cNvPr id="67" name="Текст 75">
            <a:extLst>
              <a:ext uri="{FF2B5EF4-FFF2-40B4-BE49-F238E27FC236}">
                <a16:creationId xmlns:a16="http://schemas.microsoft.com/office/drawing/2014/main" id="{01D803D7-6105-4EB7-A167-29F04EDD6238}"/>
              </a:ext>
            </a:extLst>
          </p:cNvPr>
          <p:cNvSpPr>
            <a:spLocks noGrp="1"/>
          </p:cNvSpPr>
          <p:nvPr>
            <p:ph type="body" sz="quarter" idx="95" hasCustomPrompt="1"/>
          </p:nvPr>
        </p:nvSpPr>
        <p:spPr>
          <a:xfrm>
            <a:off x="8473440" y="4798372"/>
            <a:ext cx="1094215"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171,545</a:t>
            </a:r>
          </a:p>
        </p:txBody>
      </p:sp>
      <p:sp>
        <p:nvSpPr>
          <p:cNvPr id="68" name="Текст 75">
            <a:extLst>
              <a:ext uri="{FF2B5EF4-FFF2-40B4-BE49-F238E27FC236}">
                <a16:creationId xmlns:a16="http://schemas.microsoft.com/office/drawing/2014/main" id="{75A8AF67-814A-45C3-9400-AEB4E128BA3E}"/>
              </a:ext>
            </a:extLst>
          </p:cNvPr>
          <p:cNvSpPr>
            <a:spLocks noGrp="1"/>
          </p:cNvSpPr>
          <p:nvPr>
            <p:ph type="body" sz="quarter" idx="96" hasCustomPrompt="1"/>
          </p:nvPr>
        </p:nvSpPr>
        <p:spPr>
          <a:xfrm>
            <a:off x="8473440" y="5082873"/>
            <a:ext cx="1094215"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171,545</a:t>
            </a:r>
          </a:p>
        </p:txBody>
      </p:sp>
      <p:sp>
        <p:nvSpPr>
          <p:cNvPr id="69" name="Текст 75">
            <a:extLst>
              <a:ext uri="{FF2B5EF4-FFF2-40B4-BE49-F238E27FC236}">
                <a16:creationId xmlns:a16="http://schemas.microsoft.com/office/drawing/2014/main" id="{A81BC945-2505-42E8-8750-707AE40FC194}"/>
              </a:ext>
            </a:extLst>
          </p:cNvPr>
          <p:cNvSpPr>
            <a:spLocks noGrp="1"/>
          </p:cNvSpPr>
          <p:nvPr>
            <p:ph type="body" sz="quarter" idx="97" hasCustomPrompt="1"/>
          </p:nvPr>
        </p:nvSpPr>
        <p:spPr>
          <a:xfrm>
            <a:off x="8473440" y="5369279"/>
            <a:ext cx="1094215"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171,545</a:t>
            </a:r>
          </a:p>
        </p:txBody>
      </p:sp>
      <p:sp>
        <p:nvSpPr>
          <p:cNvPr id="70" name="Текст 75">
            <a:extLst>
              <a:ext uri="{FF2B5EF4-FFF2-40B4-BE49-F238E27FC236}">
                <a16:creationId xmlns:a16="http://schemas.microsoft.com/office/drawing/2014/main" id="{41C0989B-551E-42A2-A712-120096639CB6}"/>
              </a:ext>
            </a:extLst>
          </p:cNvPr>
          <p:cNvSpPr>
            <a:spLocks noGrp="1"/>
          </p:cNvSpPr>
          <p:nvPr>
            <p:ph type="body" sz="quarter" idx="98" hasCustomPrompt="1"/>
          </p:nvPr>
        </p:nvSpPr>
        <p:spPr>
          <a:xfrm>
            <a:off x="8473440" y="5655685"/>
            <a:ext cx="1094215"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171,545</a:t>
            </a:r>
          </a:p>
        </p:txBody>
      </p:sp>
      <p:sp>
        <p:nvSpPr>
          <p:cNvPr id="71" name="Текст 75">
            <a:extLst>
              <a:ext uri="{FF2B5EF4-FFF2-40B4-BE49-F238E27FC236}">
                <a16:creationId xmlns:a16="http://schemas.microsoft.com/office/drawing/2014/main" id="{C8C4977B-9797-40EE-A328-7B6F176172AD}"/>
              </a:ext>
            </a:extLst>
          </p:cNvPr>
          <p:cNvSpPr>
            <a:spLocks noGrp="1"/>
          </p:cNvSpPr>
          <p:nvPr>
            <p:ph type="body" sz="quarter" idx="99" hasCustomPrompt="1"/>
          </p:nvPr>
        </p:nvSpPr>
        <p:spPr>
          <a:xfrm>
            <a:off x="8473440" y="5942091"/>
            <a:ext cx="1094215"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171,545</a:t>
            </a:r>
          </a:p>
        </p:txBody>
      </p:sp>
      <p:sp>
        <p:nvSpPr>
          <p:cNvPr id="72" name="Текст 75">
            <a:extLst>
              <a:ext uri="{FF2B5EF4-FFF2-40B4-BE49-F238E27FC236}">
                <a16:creationId xmlns:a16="http://schemas.microsoft.com/office/drawing/2014/main" id="{B28735A2-AE5A-4221-8252-E4434DA21203}"/>
              </a:ext>
            </a:extLst>
          </p:cNvPr>
          <p:cNvSpPr>
            <a:spLocks noGrp="1"/>
          </p:cNvSpPr>
          <p:nvPr>
            <p:ph type="body" sz="quarter" idx="100" hasCustomPrompt="1"/>
          </p:nvPr>
        </p:nvSpPr>
        <p:spPr>
          <a:xfrm>
            <a:off x="10761159" y="787789"/>
            <a:ext cx="1094215"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30 Sep 2020</a:t>
            </a:r>
          </a:p>
        </p:txBody>
      </p:sp>
      <p:sp>
        <p:nvSpPr>
          <p:cNvPr id="73" name="Текст 75">
            <a:extLst>
              <a:ext uri="{FF2B5EF4-FFF2-40B4-BE49-F238E27FC236}">
                <a16:creationId xmlns:a16="http://schemas.microsoft.com/office/drawing/2014/main" id="{56B1E96F-600A-4018-B2C4-B363C5C5A111}"/>
              </a:ext>
            </a:extLst>
          </p:cNvPr>
          <p:cNvSpPr>
            <a:spLocks noGrp="1"/>
          </p:cNvSpPr>
          <p:nvPr>
            <p:ph type="body" sz="quarter" idx="101" hasCustomPrompt="1"/>
          </p:nvPr>
        </p:nvSpPr>
        <p:spPr>
          <a:xfrm>
            <a:off x="10761159" y="1084969"/>
            <a:ext cx="1094215"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171,545</a:t>
            </a:r>
          </a:p>
        </p:txBody>
      </p:sp>
      <p:sp>
        <p:nvSpPr>
          <p:cNvPr id="74" name="Текст 75">
            <a:extLst>
              <a:ext uri="{FF2B5EF4-FFF2-40B4-BE49-F238E27FC236}">
                <a16:creationId xmlns:a16="http://schemas.microsoft.com/office/drawing/2014/main" id="{0B580C38-91D7-4382-9830-21FE4FBC3BB9}"/>
              </a:ext>
            </a:extLst>
          </p:cNvPr>
          <p:cNvSpPr>
            <a:spLocks noGrp="1"/>
          </p:cNvSpPr>
          <p:nvPr>
            <p:ph type="body" sz="quarter" idx="102" hasCustomPrompt="1"/>
          </p:nvPr>
        </p:nvSpPr>
        <p:spPr>
          <a:xfrm>
            <a:off x="10761159" y="1369838"/>
            <a:ext cx="1094215"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171,545</a:t>
            </a:r>
          </a:p>
        </p:txBody>
      </p:sp>
      <p:sp>
        <p:nvSpPr>
          <p:cNvPr id="75" name="Текст 75">
            <a:extLst>
              <a:ext uri="{FF2B5EF4-FFF2-40B4-BE49-F238E27FC236}">
                <a16:creationId xmlns:a16="http://schemas.microsoft.com/office/drawing/2014/main" id="{B77A5ACB-33DD-4F4A-8C12-9B65BAD527D1}"/>
              </a:ext>
            </a:extLst>
          </p:cNvPr>
          <p:cNvSpPr>
            <a:spLocks noGrp="1"/>
          </p:cNvSpPr>
          <p:nvPr>
            <p:ph type="body" sz="quarter" idx="103" hasCustomPrompt="1"/>
          </p:nvPr>
        </p:nvSpPr>
        <p:spPr>
          <a:xfrm>
            <a:off x="10761159" y="1654707"/>
            <a:ext cx="1094215"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171,545</a:t>
            </a:r>
          </a:p>
        </p:txBody>
      </p:sp>
      <p:sp>
        <p:nvSpPr>
          <p:cNvPr id="76" name="Текст 75">
            <a:extLst>
              <a:ext uri="{FF2B5EF4-FFF2-40B4-BE49-F238E27FC236}">
                <a16:creationId xmlns:a16="http://schemas.microsoft.com/office/drawing/2014/main" id="{CE26D913-E734-41F7-9CD7-DF6BECFBFAFE}"/>
              </a:ext>
            </a:extLst>
          </p:cNvPr>
          <p:cNvSpPr>
            <a:spLocks noGrp="1"/>
          </p:cNvSpPr>
          <p:nvPr>
            <p:ph type="body" sz="quarter" idx="104" hasCustomPrompt="1"/>
          </p:nvPr>
        </p:nvSpPr>
        <p:spPr>
          <a:xfrm>
            <a:off x="10761159" y="1942648"/>
            <a:ext cx="1094215"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171,545</a:t>
            </a:r>
          </a:p>
        </p:txBody>
      </p:sp>
      <p:sp>
        <p:nvSpPr>
          <p:cNvPr id="77" name="Текст 75">
            <a:extLst>
              <a:ext uri="{FF2B5EF4-FFF2-40B4-BE49-F238E27FC236}">
                <a16:creationId xmlns:a16="http://schemas.microsoft.com/office/drawing/2014/main" id="{084F3677-B9C3-435B-BCB2-3FD2F5F4E681}"/>
              </a:ext>
            </a:extLst>
          </p:cNvPr>
          <p:cNvSpPr>
            <a:spLocks noGrp="1"/>
          </p:cNvSpPr>
          <p:nvPr>
            <p:ph type="body" sz="quarter" idx="105" hasCustomPrompt="1"/>
          </p:nvPr>
        </p:nvSpPr>
        <p:spPr>
          <a:xfrm>
            <a:off x="10761159" y="2227065"/>
            <a:ext cx="1094215"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171,545</a:t>
            </a:r>
          </a:p>
        </p:txBody>
      </p:sp>
      <p:sp>
        <p:nvSpPr>
          <p:cNvPr id="78" name="Текст 75">
            <a:extLst>
              <a:ext uri="{FF2B5EF4-FFF2-40B4-BE49-F238E27FC236}">
                <a16:creationId xmlns:a16="http://schemas.microsoft.com/office/drawing/2014/main" id="{1FF38F6E-274E-450A-9743-BC6E772E850F}"/>
              </a:ext>
            </a:extLst>
          </p:cNvPr>
          <p:cNvSpPr>
            <a:spLocks noGrp="1"/>
          </p:cNvSpPr>
          <p:nvPr>
            <p:ph type="body" sz="quarter" idx="106" hasCustomPrompt="1"/>
          </p:nvPr>
        </p:nvSpPr>
        <p:spPr>
          <a:xfrm>
            <a:off x="10761159" y="2511482"/>
            <a:ext cx="1094215"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171,545</a:t>
            </a:r>
          </a:p>
        </p:txBody>
      </p:sp>
      <p:sp>
        <p:nvSpPr>
          <p:cNvPr id="79" name="Текст 75">
            <a:extLst>
              <a:ext uri="{FF2B5EF4-FFF2-40B4-BE49-F238E27FC236}">
                <a16:creationId xmlns:a16="http://schemas.microsoft.com/office/drawing/2014/main" id="{CED5C11D-76C9-4600-A2FB-E37BECE27DDB}"/>
              </a:ext>
            </a:extLst>
          </p:cNvPr>
          <p:cNvSpPr>
            <a:spLocks noGrp="1"/>
          </p:cNvSpPr>
          <p:nvPr>
            <p:ph type="body" sz="quarter" idx="107" hasCustomPrompt="1"/>
          </p:nvPr>
        </p:nvSpPr>
        <p:spPr>
          <a:xfrm>
            <a:off x="10761159" y="2795899"/>
            <a:ext cx="1094215"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171,545</a:t>
            </a:r>
          </a:p>
        </p:txBody>
      </p:sp>
      <p:sp>
        <p:nvSpPr>
          <p:cNvPr id="80" name="Текст 75">
            <a:extLst>
              <a:ext uri="{FF2B5EF4-FFF2-40B4-BE49-F238E27FC236}">
                <a16:creationId xmlns:a16="http://schemas.microsoft.com/office/drawing/2014/main" id="{32B09D59-097E-4307-A5C0-C2ACA17DF4C8}"/>
              </a:ext>
            </a:extLst>
          </p:cNvPr>
          <p:cNvSpPr>
            <a:spLocks noGrp="1"/>
          </p:cNvSpPr>
          <p:nvPr>
            <p:ph type="body" sz="quarter" idx="108" hasCustomPrompt="1"/>
          </p:nvPr>
        </p:nvSpPr>
        <p:spPr>
          <a:xfrm>
            <a:off x="10761159" y="3083485"/>
            <a:ext cx="1094215"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171,545</a:t>
            </a:r>
          </a:p>
        </p:txBody>
      </p:sp>
      <p:sp>
        <p:nvSpPr>
          <p:cNvPr id="81" name="Текст 75">
            <a:extLst>
              <a:ext uri="{FF2B5EF4-FFF2-40B4-BE49-F238E27FC236}">
                <a16:creationId xmlns:a16="http://schemas.microsoft.com/office/drawing/2014/main" id="{F35F6820-B0EC-4A56-A68F-F6DBD4A83F57}"/>
              </a:ext>
            </a:extLst>
          </p:cNvPr>
          <p:cNvSpPr>
            <a:spLocks noGrp="1"/>
          </p:cNvSpPr>
          <p:nvPr>
            <p:ph type="body" sz="quarter" idx="109" hasCustomPrompt="1"/>
          </p:nvPr>
        </p:nvSpPr>
        <p:spPr>
          <a:xfrm>
            <a:off x="10761159" y="3369097"/>
            <a:ext cx="1094215"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171,545</a:t>
            </a:r>
          </a:p>
        </p:txBody>
      </p:sp>
      <p:sp>
        <p:nvSpPr>
          <p:cNvPr id="82" name="Текст 75">
            <a:extLst>
              <a:ext uri="{FF2B5EF4-FFF2-40B4-BE49-F238E27FC236}">
                <a16:creationId xmlns:a16="http://schemas.microsoft.com/office/drawing/2014/main" id="{C2186DFA-DC11-42F3-8DFA-DBF2D753D0CB}"/>
              </a:ext>
            </a:extLst>
          </p:cNvPr>
          <p:cNvSpPr>
            <a:spLocks noGrp="1"/>
          </p:cNvSpPr>
          <p:nvPr>
            <p:ph type="body" sz="quarter" idx="110" hasCustomPrompt="1"/>
          </p:nvPr>
        </p:nvSpPr>
        <p:spPr>
          <a:xfrm>
            <a:off x="10761159" y="3655766"/>
            <a:ext cx="1094215"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171,545</a:t>
            </a:r>
          </a:p>
        </p:txBody>
      </p:sp>
      <p:sp>
        <p:nvSpPr>
          <p:cNvPr id="83" name="Текст 75">
            <a:extLst>
              <a:ext uri="{FF2B5EF4-FFF2-40B4-BE49-F238E27FC236}">
                <a16:creationId xmlns:a16="http://schemas.microsoft.com/office/drawing/2014/main" id="{DCD485CB-8BE7-4528-8CB1-B414988B0D53}"/>
              </a:ext>
            </a:extLst>
          </p:cNvPr>
          <p:cNvSpPr>
            <a:spLocks noGrp="1"/>
          </p:cNvSpPr>
          <p:nvPr>
            <p:ph type="body" sz="quarter" idx="111" hasCustomPrompt="1"/>
          </p:nvPr>
        </p:nvSpPr>
        <p:spPr>
          <a:xfrm>
            <a:off x="10761159" y="3941449"/>
            <a:ext cx="1094215"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171,545</a:t>
            </a:r>
          </a:p>
        </p:txBody>
      </p:sp>
      <p:sp>
        <p:nvSpPr>
          <p:cNvPr id="84" name="Текст 75">
            <a:extLst>
              <a:ext uri="{FF2B5EF4-FFF2-40B4-BE49-F238E27FC236}">
                <a16:creationId xmlns:a16="http://schemas.microsoft.com/office/drawing/2014/main" id="{A14709F1-8CC5-46A4-9551-927E18B8AF58}"/>
              </a:ext>
            </a:extLst>
          </p:cNvPr>
          <p:cNvSpPr>
            <a:spLocks noGrp="1"/>
          </p:cNvSpPr>
          <p:nvPr>
            <p:ph type="body" sz="quarter" idx="112" hasCustomPrompt="1"/>
          </p:nvPr>
        </p:nvSpPr>
        <p:spPr>
          <a:xfrm>
            <a:off x="10761159" y="4227132"/>
            <a:ext cx="1094215"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171,545</a:t>
            </a:r>
          </a:p>
        </p:txBody>
      </p:sp>
      <p:sp>
        <p:nvSpPr>
          <p:cNvPr id="85" name="Текст 75">
            <a:extLst>
              <a:ext uri="{FF2B5EF4-FFF2-40B4-BE49-F238E27FC236}">
                <a16:creationId xmlns:a16="http://schemas.microsoft.com/office/drawing/2014/main" id="{4483978B-F61F-4243-9BEA-C5B0E12F5804}"/>
              </a:ext>
            </a:extLst>
          </p:cNvPr>
          <p:cNvSpPr>
            <a:spLocks noGrp="1"/>
          </p:cNvSpPr>
          <p:nvPr>
            <p:ph type="body" sz="quarter" idx="113" hasCustomPrompt="1"/>
          </p:nvPr>
        </p:nvSpPr>
        <p:spPr>
          <a:xfrm>
            <a:off x="10761159" y="4512752"/>
            <a:ext cx="1094215"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171,545</a:t>
            </a:r>
          </a:p>
        </p:txBody>
      </p:sp>
      <p:sp>
        <p:nvSpPr>
          <p:cNvPr id="86" name="Текст 75">
            <a:extLst>
              <a:ext uri="{FF2B5EF4-FFF2-40B4-BE49-F238E27FC236}">
                <a16:creationId xmlns:a16="http://schemas.microsoft.com/office/drawing/2014/main" id="{B96D71B2-F7FA-4D6F-816E-019D118ED9E3}"/>
              </a:ext>
            </a:extLst>
          </p:cNvPr>
          <p:cNvSpPr>
            <a:spLocks noGrp="1"/>
          </p:cNvSpPr>
          <p:nvPr>
            <p:ph type="body" sz="quarter" idx="114" hasCustomPrompt="1"/>
          </p:nvPr>
        </p:nvSpPr>
        <p:spPr>
          <a:xfrm>
            <a:off x="10761159" y="4798372"/>
            <a:ext cx="1094215"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171,545</a:t>
            </a:r>
          </a:p>
        </p:txBody>
      </p:sp>
      <p:sp>
        <p:nvSpPr>
          <p:cNvPr id="87" name="Текст 75">
            <a:extLst>
              <a:ext uri="{FF2B5EF4-FFF2-40B4-BE49-F238E27FC236}">
                <a16:creationId xmlns:a16="http://schemas.microsoft.com/office/drawing/2014/main" id="{EC343368-4681-4A99-A725-B85B57D10268}"/>
              </a:ext>
            </a:extLst>
          </p:cNvPr>
          <p:cNvSpPr>
            <a:spLocks noGrp="1"/>
          </p:cNvSpPr>
          <p:nvPr>
            <p:ph type="body" sz="quarter" idx="115" hasCustomPrompt="1"/>
          </p:nvPr>
        </p:nvSpPr>
        <p:spPr>
          <a:xfrm>
            <a:off x="10761159" y="5082873"/>
            <a:ext cx="1094215"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171,545</a:t>
            </a:r>
          </a:p>
        </p:txBody>
      </p:sp>
      <p:sp>
        <p:nvSpPr>
          <p:cNvPr id="88" name="Текст 75">
            <a:extLst>
              <a:ext uri="{FF2B5EF4-FFF2-40B4-BE49-F238E27FC236}">
                <a16:creationId xmlns:a16="http://schemas.microsoft.com/office/drawing/2014/main" id="{A626B701-5E58-4C62-A87D-B2E5BFDC42D5}"/>
              </a:ext>
            </a:extLst>
          </p:cNvPr>
          <p:cNvSpPr>
            <a:spLocks noGrp="1"/>
          </p:cNvSpPr>
          <p:nvPr>
            <p:ph type="body" sz="quarter" idx="116" hasCustomPrompt="1"/>
          </p:nvPr>
        </p:nvSpPr>
        <p:spPr>
          <a:xfrm>
            <a:off x="10761159" y="5369279"/>
            <a:ext cx="1094215"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171,545</a:t>
            </a:r>
          </a:p>
        </p:txBody>
      </p:sp>
      <p:sp>
        <p:nvSpPr>
          <p:cNvPr id="89" name="Текст 75">
            <a:extLst>
              <a:ext uri="{FF2B5EF4-FFF2-40B4-BE49-F238E27FC236}">
                <a16:creationId xmlns:a16="http://schemas.microsoft.com/office/drawing/2014/main" id="{E47FD08E-B27E-41D1-8854-8A774871B9A2}"/>
              </a:ext>
            </a:extLst>
          </p:cNvPr>
          <p:cNvSpPr>
            <a:spLocks noGrp="1"/>
          </p:cNvSpPr>
          <p:nvPr>
            <p:ph type="body" sz="quarter" idx="117" hasCustomPrompt="1"/>
          </p:nvPr>
        </p:nvSpPr>
        <p:spPr>
          <a:xfrm>
            <a:off x="10761159" y="5655685"/>
            <a:ext cx="1094215"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171,545</a:t>
            </a:r>
          </a:p>
        </p:txBody>
      </p:sp>
      <p:sp>
        <p:nvSpPr>
          <p:cNvPr id="90" name="Текст 75">
            <a:extLst>
              <a:ext uri="{FF2B5EF4-FFF2-40B4-BE49-F238E27FC236}">
                <a16:creationId xmlns:a16="http://schemas.microsoft.com/office/drawing/2014/main" id="{C571BAED-D27C-45D1-B3C2-1147BB6CB659}"/>
              </a:ext>
            </a:extLst>
          </p:cNvPr>
          <p:cNvSpPr>
            <a:spLocks noGrp="1"/>
          </p:cNvSpPr>
          <p:nvPr>
            <p:ph type="body" sz="quarter" idx="118" hasCustomPrompt="1"/>
          </p:nvPr>
        </p:nvSpPr>
        <p:spPr>
          <a:xfrm>
            <a:off x="10761159" y="5942091"/>
            <a:ext cx="1094215"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171,545</a:t>
            </a:r>
          </a:p>
        </p:txBody>
      </p:sp>
      <p:sp>
        <p:nvSpPr>
          <p:cNvPr id="91" name="Текст 75">
            <a:extLst>
              <a:ext uri="{FF2B5EF4-FFF2-40B4-BE49-F238E27FC236}">
                <a16:creationId xmlns:a16="http://schemas.microsoft.com/office/drawing/2014/main" id="{BD52A5A9-28DF-4E6F-9AD5-3F98BA6C84AE}"/>
              </a:ext>
            </a:extLst>
          </p:cNvPr>
          <p:cNvSpPr>
            <a:spLocks noGrp="1"/>
          </p:cNvSpPr>
          <p:nvPr>
            <p:ph type="body" sz="quarter" idx="130" hasCustomPrompt="1"/>
          </p:nvPr>
        </p:nvSpPr>
        <p:spPr>
          <a:xfrm>
            <a:off x="7833510" y="6440728"/>
            <a:ext cx="4019978" cy="302575"/>
          </a:xfrm>
          <a:prstGeom prst="rect">
            <a:avLst/>
          </a:prstGeom>
        </p:spPr>
        <p:txBody>
          <a:bodyPr/>
          <a:lstStyle>
            <a:lvl1pPr marL="0" indent="0" algn="r">
              <a:lnSpc>
                <a:spcPts val="1500"/>
              </a:lnSpc>
              <a:spcBef>
                <a:spcPts val="0"/>
              </a:spcBef>
              <a:buNone/>
              <a:defRPr sz="800">
                <a:solidFill>
                  <a:schemeClr val="tx2"/>
                </a:solidFill>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Source: X5 data</a:t>
            </a:r>
          </a:p>
        </p:txBody>
      </p:sp>
      <p:sp>
        <p:nvSpPr>
          <p:cNvPr id="92" name="Текст 21">
            <a:extLst>
              <a:ext uri="{FF2B5EF4-FFF2-40B4-BE49-F238E27FC236}">
                <a16:creationId xmlns:a16="http://schemas.microsoft.com/office/drawing/2014/main" id="{1B053E2D-C701-4182-B44F-B5CCBEC5EDFB}"/>
              </a:ext>
            </a:extLst>
          </p:cNvPr>
          <p:cNvSpPr>
            <a:spLocks noGrp="1"/>
          </p:cNvSpPr>
          <p:nvPr>
            <p:ph type="body" sz="quarter" idx="41" hasCustomPrompt="1"/>
          </p:nvPr>
        </p:nvSpPr>
        <p:spPr>
          <a:xfrm>
            <a:off x="342027" y="1729395"/>
            <a:ext cx="2346404" cy="351317"/>
          </a:xfrm>
          <a:prstGeom prst="rect">
            <a:avLst/>
          </a:prstGeom>
        </p:spPr>
        <p:txBody>
          <a:bodyPr/>
          <a:lstStyle>
            <a:lvl1pPr marL="0" indent="0">
              <a:lnSpc>
                <a:spcPct val="100000"/>
              </a:lnSpc>
              <a:spcBef>
                <a:spcPts val="0"/>
              </a:spcBef>
              <a:buNone/>
              <a:defRPr sz="1800" spc="-20" baseline="0">
                <a:solidFill>
                  <a:schemeClr val="tx1"/>
                </a:solidFill>
                <a:latin typeface="+mn-lt"/>
              </a:defRPr>
            </a:lvl1pPr>
            <a:lvl2pPr>
              <a:defRPr sz="1400"/>
            </a:lvl2pPr>
            <a:lvl3pPr>
              <a:defRPr sz="1400"/>
            </a:lvl3pPr>
            <a:lvl4pPr>
              <a:defRPr sz="1400"/>
            </a:lvl4pPr>
            <a:lvl5pPr>
              <a:defRPr sz="1400"/>
            </a:lvl5pPr>
          </a:lstStyle>
          <a:p>
            <a:pPr lvl="0"/>
            <a:r>
              <a:rPr lang="en-US" dirty="0">
                <a:effectLst/>
              </a:rPr>
              <a:t>IFRS</a:t>
            </a:r>
            <a:endParaRPr lang="ru-RU" dirty="0">
              <a:effectLst/>
            </a:endParaRPr>
          </a:p>
        </p:txBody>
      </p:sp>
      <p:grpSp>
        <p:nvGrpSpPr>
          <p:cNvPr id="142" name="Группа 141">
            <a:extLst>
              <a:ext uri="{FF2B5EF4-FFF2-40B4-BE49-F238E27FC236}">
                <a16:creationId xmlns:a16="http://schemas.microsoft.com/office/drawing/2014/main" id="{BE8393B7-2CD6-4B8F-9A53-92E27CF14944}"/>
              </a:ext>
            </a:extLst>
          </p:cNvPr>
          <p:cNvGrpSpPr/>
          <p:nvPr userDrawn="1"/>
        </p:nvGrpSpPr>
        <p:grpSpPr>
          <a:xfrm>
            <a:off x="428625" y="238125"/>
            <a:ext cx="802728" cy="244915"/>
            <a:chOff x="428625" y="238125"/>
            <a:chExt cx="802728" cy="244915"/>
          </a:xfrm>
        </p:grpSpPr>
        <p:sp>
          <p:nvSpPr>
            <p:cNvPr id="143" name="Полилиния: фигура 142">
              <a:extLst>
                <a:ext uri="{FF2B5EF4-FFF2-40B4-BE49-F238E27FC236}">
                  <a16:creationId xmlns:a16="http://schemas.microsoft.com/office/drawing/2014/main" id="{05CC2005-5B7D-4757-940E-7A09D06E1CCE}"/>
                </a:ext>
              </a:extLst>
            </p:cNvPr>
            <p:cNvSpPr/>
            <p:nvPr/>
          </p:nvSpPr>
          <p:spPr>
            <a:xfrm>
              <a:off x="548259" y="331338"/>
              <a:ext cx="98412" cy="109280"/>
            </a:xfrm>
            <a:custGeom>
              <a:avLst/>
              <a:gdLst>
                <a:gd name="connsiteX0" fmla="*/ 72042 w 98412"/>
                <a:gd name="connsiteY0" fmla="*/ 109281 h 109280"/>
                <a:gd name="connsiteX1" fmla="*/ 49530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50173 w 98412"/>
                <a:gd name="connsiteY7" fmla="*/ 35355 h 109280"/>
                <a:gd name="connsiteX8" fmla="*/ 71395 w 98412"/>
                <a:gd name="connsiteY8" fmla="*/ 0 h 109280"/>
                <a:gd name="connsiteX9" fmla="*/ 97769 w 98412"/>
                <a:gd name="connsiteY9" fmla="*/ 0 h 109280"/>
                <a:gd name="connsiteX10" fmla="*/ 63679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9530" y="71354"/>
                  </a:lnTo>
                  <a:lnTo>
                    <a:pt x="27018" y="109281"/>
                  </a:lnTo>
                  <a:lnTo>
                    <a:pt x="643" y="109281"/>
                  </a:lnTo>
                  <a:lnTo>
                    <a:pt x="34733" y="52712"/>
                  </a:lnTo>
                  <a:lnTo>
                    <a:pt x="0" y="0"/>
                  </a:lnTo>
                  <a:lnTo>
                    <a:pt x="27661" y="0"/>
                  </a:lnTo>
                  <a:lnTo>
                    <a:pt x="50173" y="35355"/>
                  </a:lnTo>
                  <a:lnTo>
                    <a:pt x="71395" y="0"/>
                  </a:lnTo>
                  <a:lnTo>
                    <a:pt x="97769" y="0"/>
                  </a:lnTo>
                  <a:lnTo>
                    <a:pt x="63679" y="53998"/>
                  </a:lnTo>
                  <a:lnTo>
                    <a:pt x="98412" y="109281"/>
                  </a:lnTo>
                  <a:lnTo>
                    <a:pt x="72042" y="109281"/>
                  </a:lnTo>
                  <a:close/>
                </a:path>
              </a:pathLst>
            </a:custGeom>
            <a:solidFill>
              <a:srgbClr val="000000"/>
            </a:solidFill>
            <a:ln w="4763" cap="flat">
              <a:noFill/>
              <a:prstDash val="solid"/>
              <a:miter/>
            </a:ln>
          </p:spPr>
          <p:txBody>
            <a:bodyPr rtlCol="0" anchor="ctr"/>
            <a:lstStyle/>
            <a:p>
              <a:endParaRPr lang="ru-RU"/>
            </a:p>
          </p:txBody>
        </p:sp>
        <p:sp>
          <p:nvSpPr>
            <p:cNvPr id="144" name="Полилиния: фигура 143">
              <a:extLst>
                <a:ext uri="{FF2B5EF4-FFF2-40B4-BE49-F238E27FC236}">
                  <a16:creationId xmlns:a16="http://schemas.microsoft.com/office/drawing/2014/main" id="{D895BA66-68F3-4991-8131-41071548ACB0}"/>
                </a:ext>
              </a:extLst>
            </p:cNvPr>
            <p:cNvSpPr/>
            <p:nvPr/>
          </p:nvSpPr>
          <p:spPr>
            <a:xfrm>
              <a:off x="651176" y="331979"/>
              <a:ext cx="81691" cy="110566"/>
            </a:xfrm>
            <a:custGeom>
              <a:avLst/>
              <a:gdLst>
                <a:gd name="connsiteX0" fmla="*/ 81691 w 81691"/>
                <a:gd name="connsiteY0" fmla="*/ 71354 h 110566"/>
                <a:gd name="connsiteX1" fmla="*/ 39881 w 81691"/>
                <a:gd name="connsiteY1" fmla="*/ 110567 h 110566"/>
                <a:gd name="connsiteX2" fmla="*/ 0 w 81691"/>
                <a:gd name="connsiteY2" fmla="*/ 73925 h 110566"/>
                <a:gd name="connsiteX3" fmla="*/ 22512 w 81691"/>
                <a:gd name="connsiteY3" fmla="*/ 73925 h 110566"/>
                <a:gd name="connsiteX4" fmla="*/ 42453 w 81691"/>
                <a:gd name="connsiteY4" fmla="*/ 89354 h 110566"/>
                <a:gd name="connsiteX5" fmla="*/ 59179 w 81691"/>
                <a:gd name="connsiteY5" fmla="*/ 71354 h 110566"/>
                <a:gd name="connsiteX6" fmla="*/ 39881 w 81691"/>
                <a:gd name="connsiteY6" fmla="*/ 53998 h 110566"/>
                <a:gd name="connsiteX7" fmla="*/ 21869 w 81691"/>
                <a:gd name="connsiteY7" fmla="*/ 62997 h 110566"/>
                <a:gd name="connsiteX8" fmla="*/ 0 w 81691"/>
                <a:gd name="connsiteY8" fmla="*/ 62997 h 110566"/>
                <a:gd name="connsiteX9" fmla="*/ 7720 w 81691"/>
                <a:gd name="connsiteY9" fmla="*/ 0 h 110566"/>
                <a:gd name="connsiteX10" fmla="*/ 78472 w 81691"/>
                <a:gd name="connsiteY10" fmla="*/ 0 h 110566"/>
                <a:gd name="connsiteX11" fmla="*/ 75900 w 81691"/>
                <a:gd name="connsiteY11" fmla="*/ 21214 h 110566"/>
                <a:gd name="connsiteX12" fmla="*/ 25089 w 81691"/>
                <a:gd name="connsiteY12" fmla="*/ 21214 h 110566"/>
                <a:gd name="connsiteX13" fmla="*/ 23160 w 81691"/>
                <a:gd name="connsiteY13" fmla="*/ 42427 h 110566"/>
                <a:gd name="connsiteX14" fmla="*/ 44382 w 81691"/>
                <a:gd name="connsiteY14" fmla="*/ 35999 h 110566"/>
                <a:gd name="connsiteX15" fmla="*/ 81691 w 81691"/>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91" h="110566">
                  <a:moveTo>
                    <a:pt x="81691" y="71354"/>
                  </a:moveTo>
                  <a:cubicBezTo>
                    <a:pt x="81691" y="95139"/>
                    <a:pt x="63679" y="110567"/>
                    <a:pt x="39881" y="110567"/>
                  </a:cubicBezTo>
                  <a:cubicBezTo>
                    <a:pt x="19298" y="110567"/>
                    <a:pt x="1291" y="98996"/>
                    <a:pt x="0" y="73925"/>
                  </a:cubicBezTo>
                  <a:lnTo>
                    <a:pt x="22512" y="73925"/>
                  </a:lnTo>
                  <a:cubicBezTo>
                    <a:pt x="23803" y="84853"/>
                    <a:pt x="32804" y="89354"/>
                    <a:pt x="42453" y="89354"/>
                  </a:cubicBezTo>
                  <a:cubicBezTo>
                    <a:pt x="54031" y="89354"/>
                    <a:pt x="59179" y="81639"/>
                    <a:pt x="59179" y="71354"/>
                  </a:cubicBezTo>
                  <a:cubicBezTo>
                    <a:pt x="59179" y="60426"/>
                    <a:pt x="51459" y="53998"/>
                    <a:pt x="39881" y="53998"/>
                  </a:cubicBezTo>
                  <a:cubicBezTo>
                    <a:pt x="30875" y="53998"/>
                    <a:pt x="24446" y="58498"/>
                    <a:pt x="21869" y="62997"/>
                  </a:cubicBezTo>
                  <a:lnTo>
                    <a:pt x="0" y="62997"/>
                  </a:lnTo>
                  <a:lnTo>
                    <a:pt x="7720" y="0"/>
                  </a:lnTo>
                  <a:lnTo>
                    <a:pt x="78472" y="0"/>
                  </a:lnTo>
                  <a:lnTo>
                    <a:pt x="75900" y="21214"/>
                  </a:lnTo>
                  <a:lnTo>
                    <a:pt x="25089" y="21214"/>
                  </a:lnTo>
                  <a:lnTo>
                    <a:pt x="23160" y="42427"/>
                  </a:lnTo>
                  <a:cubicBezTo>
                    <a:pt x="23160" y="42427"/>
                    <a:pt x="28304" y="35999"/>
                    <a:pt x="44382" y="35999"/>
                  </a:cubicBezTo>
                  <a:cubicBezTo>
                    <a:pt x="64965" y="35356"/>
                    <a:pt x="81691" y="48212"/>
                    <a:pt x="81691" y="71354"/>
                  </a:cubicBezTo>
                  <a:close/>
                </a:path>
              </a:pathLst>
            </a:custGeom>
            <a:solidFill>
              <a:srgbClr val="000000"/>
            </a:solidFill>
            <a:ln w="4763" cap="flat">
              <a:noFill/>
              <a:prstDash val="solid"/>
              <a:miter/>
            </a:ln>
          </p:spPr>
          <p:txBody>
            <a:bodyPr rtlCol="0" anchor="ctr"/>
            <a:lstStyle/>
            <a:p>
              <a:endParaRPr lang="ru-RU"/>
            </a:p>
          </p:txBody>
        </p:sp>
        <p:sp>
          <p:nvSpPr>
            <p:cNvPr id="145" name="Полилиния: фигура 144">
              <a:extLst>
                <a:ext uri="{FF2B5EF4-FFF2-40B4-BE49-F238E27FC236}">
                  <a16:creationId xmlns:a16="http://schemas.microsoft.com/office/drawing/2014/main" id="{1BCD7777-1259-4EFC-80D0-D8A49B94802D}"/>
                </a:ext>
              </a:extLst>
            </p:cNvPr>
            <p:cNvSpPr/>
            <p:nvPr/>
          </p:nvSpPr>
          <p:spPr>
            <a:xfrm>
              <a:off x="428625" y="238125"/>
              <a:ext cx="225123" cy="201848"/>
            </a:xfrm>
            <a:custGeom>
              <a:avLst/>
              <a:gdLst>
                <a:gd name="connsiteX0" fmla="*/ 225123 w 225123"/>
                <a:gd name="connsiteY0" fmla="*/ 79711 h 201848"/>
                <a:gd name="connsiteX1" fmla="*/ 95841 w 225123"/>
                <a:gd name="connsiteY1" fmla="*/ 0 h 201848"/>
                <a:gd name="connsiteX2" fmla="*/ 0 w 225123"/>
                <a:gd name="connsiteY2" fmla="*/ 0 h 201848"/>
                <a:gd name="connsiteX3" fmla="*/ 12864 w 225123"/>
                <a:gd name="connsiteY3" fmla="*/ 87425 h 201848"/>
                <a:gd name="connsiteX4" fmla="*/ 106775 w 225123"/>
                <a:gd name="connsiteY4" fmla="*/ 201849 h 201848"/>
                <a:gd name="connsiteX5" fmla="*/ 108704 w 225123"/>
                <a:gd name="connsiteY5" fmla="*/ 199920 h 201848"/>
                <a:gd name="connsiteX6" fmla="*/ 107418 w 225123"/>
                <a:gd name="connsiteY6" fmla="*/ 198634 h 201848"/>
                <a:gd name="connsiteX7" fmla="*/ 59174 w 225123"/>
                <a:gd name="connsiteY7" fmla="*/ 82925 h 201848"/>
                <a:gd name="connsiteX8" fmla="*/ 53388 w 225123"/>
                <a:gd name="connsiteY8" fmla="*/ 43070 h 201848"/>
                <a:gd name="connsiteX9" fmla="*/ 108061 w 225123"/>
                <a:gd name="connsiteY9" fmla="*/ 43070 h 201848"/>
                <a:gd name="connsiteX10" fmla="*/ 221909 w 225123"/>
                <a:gd name="connsiteY10" fmla="*/ 80996 h 201848"/>
                <a:gd name="connsiteX11" fmla="*/ 223195 w 225123"/>
                <a:gd name="connsiteY11" fmla="*/ 81639 h 201848"/>
                <a:gd name="connsiteX12" fmla="*/ 225123 w 225123"/>
                <a:gd name="connsiteY12" fmla="*/ 79711 h 201848"/>
                <a:gd name="connsiteX13" fmla="*/ 225123 w 225123"/>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3" h="201848">
                  <a:moveTo>
                    <a:pt x="225123" y="79711"/>
                  </a:moveTo>
                  <a:cubicBezTo>
                    <a:pt x="212903" y="32784"/>
                    <a:pt x="174955" y="0"/>
                    <a:pt x="95841" y="0"/>
                  </a:cubicBezTo>
                  <a:lnTo>
                    <a:pt x="0" y="0"/>
                  </a:lnTo>
                  <a:lnTo>
                    <a:pt x="12864" y="87425"/>
                  </a:lnTo>
                  <a:cubicBezTo>
                    <a:pt x="22512" y="167136"/>
                    <a:pt x="52745" y="192206"/>
                    <a:pt x="106775" y="201849"/>
                  </a:cubicBezTo>
                  <a:cubicBezTo>
                    <a:pt x="106775" y="201849"/>
                    <a:pt x="108704" y="201849"/>
                    <a:pt x="108704" y="199920"/>
                  </a:cubicBezTo>
                  <a:cubicBezTo>
                    <a:pt x="108704" y="199277"/>
                    <a:pt x="108061" y="198634"/>
                    <a:pt x="107418" y="198634"/>
                  </a:cubicBezTo>
                  <a:cubicBezTo>
                    <a:pt x="71395" y="183206"/>
                    <a:pt x="66894" y="133709"/>
                    <a:pt x="59174" y="82925"/>
                  </a:cubicBezTo>
                  <a:lnTo>
                    <a:pt x="53388" y="43070"/>
                  </a:lnTo>
                  <a:lnTo>
                    <a:pt x="108061" y="43070"/>
                  </a:lnTo>
                  <a:cubicBezTo>
                    <a:pt x="158229" y="43070"/>
                    <a:pt x="197468" y="42427"/>
                    <a:pt x="221909" y="80996"/>
                  </a:cubicBezTo>
                  <a:cubicBezTo>
                    <a:pt x="222552" y="81639"/>
                    <a:pt x="222552" y="81639"/>
                    <a:pt x="223195" y="81639"/>
                  </a:cubicBezTo>
                  <a:cubicBezTo>
                    <a:pt x="224480" y="82282"/>
                    <a:pt x="225123" y="80996"/>
                    <a:pt x="225123" y="79711"/>
                  </a:cubicBezTo>
                  <a:cubicBezTo>
                    <a:pt x="225123" y="80354"/>
                    <a:pt x="225123" y="79711"/>
                    <a:pt x="225123" y="79711"/>
                  </a:cubicBezTo>
                  <a:close/>
                </a:path>
              </a:pathLst>
            </a:custGeom>
            <a:solidFill>
              <a:srgbClr val="5FAF2D"/>
            </a:solidFill>
            <a:ln w="4763" cap="flat">
              <a:noFill/>
              <a:prstDash val="solid"/>
              <a:miter/>
            </a:ln>
          </p:spPr>
          <p:txBody>
            <a:bodyPr rtlCol="0" anchor="ctr"/>
            <a:lstStyle/>
            <a:p>
              <a:endParaRPr lang="ru-RU"/>
            </a:p>
          </p:txBody>
        </p:sp>
        <p:sp>
          <p:nvSpPr>
            <p:cNvPr id="146" name="Полилиния: фигура 145">
              <a:extLst>
                <a:ext uri="{FF2B5EF4-FFF2-40B4-BE49-F238E27FC236}">
                  <a16:creationId xmlns:a16="http://schemas.microsoft.com/office/drawing/2014/main" id="{A3060EBD-1624-4FEA-B95C-E21C7CAC17B0}"/>
                </a:ext>
              </a:extLst>
            </p:cNvPr>
            <p:cNvSpPr/>
            <p:nvPr/>
          </p:nvSpPr>
          <p:spPr>
            <a:xfrm>
              <a:off x="750231" y="326836"/>
              <a:ext cx="112708" cy="116994"/>
            </a:xfrm>
            <a:custGeom>
              <a:avLst/>
              <a:gdLst>
                <a:gd name="connsiteX0" fmla="*/ 112562 w 112708"/>
                <a:gd name="connsiteY0" fmla="*/ 56569 h 116994"/>
                <a:gd name="connsiteX1" fmla="*/ 57245 w 112708"/>
                <a:gd name="connsiteY1" fmla="*/ 116995 h 116994"/>
                <a:gd name="connsiteX2" fmla="*/ 0 w 112708"/>
                <a:gd name="connsiteY2" fmla="*/ 58497 h 116994"/>
                <a:gd name="connsiteX3" fmla="*/ 57888 w 112708"/>
                <a:gd name="connsiteY3" fmla="*/ 0 h 116994"/>
                <a:gd name="connsiteX4" fmla="*/ 111276 w 112708"/>
                <a:gd name="connsiteY4" fmla="*/ 37284 h 116994"/>
                <a:gd name="connsiteX5" fmla="*/ 97126 w 112708"/>
                <a:gd name="connsiteY5" fmla="*/ 37284 h 116994"/>
                <a:gd name="connsiteX6" fmla="*/ 57888 w 112708"/>
                <a:gd name="connsiteY6" fmla="*/ 12856 h 116994"/>
                <a:gd name="connsiteX7" fmla="*/ 13506 w 112708"/>
                <a:gd name="connsiteY7" fmla="*/ 58497 h 116994"/>
                <a:gd name="connsiteX8" fmla="*/ 57888 w 112708"/>
                <a:gd name="connsiteY8" fmla="*/ 104138 h 116994"/>
                <a:gd name="connsiteX9" fmla="*/ 99055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53" y="116995"/>
                    <a:pt x="57245" y="116995"/>
                  </a:cubicBezTo>
                  <a:cubicBezTo>
                    <a:pt x="25089" y="116995"/>
                    <a:pt x="0" y="92567"/>
                    <a:pt x="0" y="58497"/>
                  </a:cubicBezTo>
                  <a:cubicBezTo>
                    <a:pt x="0" y="25070"/>
                    <a:pt x="25089" y="0"/>
                    <a:pt x="57888" y="0"/>
                  </a:cubicBezTo>
                  <a:cubicBezTo>
                    <a:pt x="83620" y="0"/>
                    <a:pt x="103561" y="14785"/>
                    <a:pt x="111276" y="37284"/>
                  </a:cubicBezTo>
                  <a:lnTo>
                    <a:pt x="97126" y="37284"/>
                  </a:lnTo>
                  <a:cubicBezTo>
                    <a:pt x="90049" y="22499"/>
                    <a:pt x="75900" y="12856"/>
                    <a:pt x="57888" y="12856"/>
                  </a:cubicBezTo>
                  <a:cubicBezTo>
                    <a:pt x="32161" y="12856"/>
                    <a:pt x="13506" y="32141"/>
                    <a:pt x="13506" y="58497"/>
                  </a:cubicBezTo>
                  <a:cubicBezTo>
                    <a:pt x="13506" y="84211"/>
                    <a:pt x="31518" y="104138"/>
                    <a:pt x="57888" y="104138"/>
                  </a:cubicBezTo>
                  <a:cubicBezTo>
                    <a:pt x="80400" y="104138"/>
                    <a:pt x="97126" y="89996"/>
                    <a:pt x="99055" y="67497"/>
                  </a:cubicBezTo>
                  <a:lnTo>
                    <a:pt x="55316" y="67497"/>
                  </a:lnTo>
                  <a:lnTo>
                    <a:pt x="55316" y="55926"/>
                  </a:lnTo>
                  <a:lnTo>
                    <a:pt x="112562" y="56569"/>
                  </a:lnTo>
                  <a:close/>
                </a:path>
              </a:pathLst>
            </a:custGeom>
            <a:solidFill>
              <a:srgbClr val="000000"/>
            </a:solidFill>
            <a:ln w="4763" cap="flat">
              <a:noFill/>
              <a:prstDash val="solid"/>
              <a:miter/>
            </a:ln>
          </p:spPr>
          <p:txBody>
            <a:bodyPr rtlCol="0" anchor="ctr"/>
            <a:lstStyle/>
            <a:p>
              <a:endParaRPr lang="ru-RU"/>
            </a:p>
          </p:txBody>
        </p:sp>
        <p:sp>
          <p:nvSpPr>
            <p:cNvPr id="147" name="Полилиния: фигура 146">
              <a:extLst>
                <a:ext uri="{FF2B5EF4-FFF2-40B4-BE49-F238E27FC236}">
                  <a16:creationId xmlns:a16="http://schemas.microsoft.com/office/drawing/2014/main" id="{1110BD0A-A343-4C75-B3AB-2C0038C1BEAD}"/>
                </a:ext>
              </a:extLst>
            </p:cNvPr>
            <p:cNvSpPr/>
            <p:nvPr/>
          </p:nvSpPr>
          <p:spPr>
            <a:xfrm>
              <a:off x="880800" y="351903"/>
              <a:ext cx="50815" cy="89353"/>
            </a:xfrm>
            <a:custGeom>
              <a:avLst/>
              <a:gdLst>
                <a:gd name="connsiteX0" fmla="*/ 50816 w 50815"/>
                <a:gd name="connsiteY0" fmla="*/ 0 h 89353"/>
                <a:gd name="connsiteX1" fmla="*/ 50816 w 50815"/>
                <a:gd name="connsiteY1" fmla="*/ 13499 h 89353"/>
                <a:gd name="connsiteX2" fmla="*/ 45025 w 50815"/>
                <a:gd name="connsiteY2" fmla="*/ 12857 h 89353"/>
                <a:gd name="connsiteX3" fmla="*/ 13511 w 50815"/>
                <a:gd name="connsiteY3" fmla="*/ 47569 h 89353"/>
                <a:gd name="connsiteX4" fmla="*/ 13511 w 50815"/>
                <a:gd name="connsiteY4" fmla="*/ 89354 h 89353"/>
                <a:gd name="connsiteX5" fmla="*/ 0 w 50815"/>
                <a:gd name="connsiteY5" fmla="*/ 89354 h 89353"/>
                <a:gd name="connsiteX6" fmla="*/ 0 w 50815"/>
                <a:gd name="connsiteY6" fmla="*/ 1929 h 89353"/>
                <a:gd name="connsiteX7" fmla="*/ 13511 w 50815"/>
                <a:gd name="connsiteY7" fmla="*/ 1929 h 89353"/>
                <a:gd name="connsiteX8" fmla="*/ 13511 w 50815"/>
                <a:gd name="connsiteY8" fmla="*/ 21857 h 89353"/>
                <a:gd name="connsiteX9" fmla="*/ 45025 w 50815"/>
                <a:gd name="connsiteY9" fmla="*/ 0 h 89353"/>
                <a:gd name="connsiteX10" fmla="*/ 50816 w 50815"/>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5" h="89353">
                  <a:moveTo>
                    <a:pt x="50816" y="0"/>
                  </a:moveTo>
                  <a:lnTo>
                    <a:pt x="50816" y="13499"/>
                  </a:lnTo>
                  <a:cubicBezTo>
                    <a:pt x="49530" y="13499"/>
                    <a:pt x="47601" y="12857"/>
                    <a:pt x="45025" y="12857"/>
                  </a:cubicBezTo>
                  <a:cubicBezTo>
                    <a:pt x="26375" y="12857"/>
                    <a:pt x="13511" y="25070"/>
                    <a:pt x="13511" y="47569"/>
                  </a:cubicBezTo>
                  <a:lnTo>
                    <a:pt x="13511" y="89354"/>
                  </a:lnTo>
                  <a:lnTo>
                    <a:pt x="0" y="89354"/>
                  </a:lnTo>
                  <a:lnTo>
                    <a:pt x="0" y="1929"/>
                  </a:lnTo>
                  <a:lnTo>
                    <a:pt x="13511" y="1929"/>
                  </a:lnTo>
                  <a:lnTo>
                    <a:pt x="13511" y="21857"/>
                  </a:lnTo>
                  <a:cubicBezTo>
                    <a:pt x="18655" y="8357"/>
                    <a:pt x="29589" y="0"/>
                    <a:pt x="45025" y="0"/>
                  </a:cubicBezTo>
                  <a:cubicBezTo>
                    <a:pt x="47601" y="0"/>
                    <a:pt x="49530" y="0"/>
                    <a:pt x="50816" y="0"/>
                  </a:cubicBezTo>
                  <a:close/>
                </a:path>
              </a:pathLst>
            </a:custGeom>
            <a:solidFill>
              <a:srgbClr val="000000"/>
            </a:solidFill>
            <a:ln w="4763" cap="flat">
              <a:noFill/>
              <a:prstDash val="solid"/>
              <a:miter/>
            </a:ln>
          </p:spPr>
          <p:txBody>
            <a:bodyPr rtlCol="0" anchor="ctr"/>
            <a:lstStyle/>
            <a:p>
              <a:endParaRPr lang="ru-RU"/>
            </a:p>
          </p:txBody>
        </p:sp>
        <p:sp>
          <p:nvSpPr>
            <p:cNvPr id="148" name="Полилиния: фигура 147">
              <a:extLst>
                <a:ext uri="{FF2B5EF4-FFF2-40B4-BE49-F238E27FC236}">
                  <a16:creationId xmlns:a16="http://schemas.microsoft.com/office/drawing/2014/main" id="{0DC31946-2D55-49C3-BD48-E0761B816396}"/>
                </a:ext>
              </a:extLst>
            </p:cNvPr>
            <p:cNvSpPr/>
            <p:nvPr/>
          </p:nvSpPr>
          <p:spPr>
            <a:xfrm>
              <a:off x="938693"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1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36" y="92568"/>
                    <a:pt x="0" y="72640"/>
                    <a:pt x="0" y="46284"/>
                  </a:cubicBezTo>
                  <a:cubicBezTo>
                    <a:pt x="0" y="19928"/>
                    <a:pt x="20579" y="0"/>
                    <a:pt x="45668" y="0"/>
                  </a:cubicBezTo>
                  <a:cubicBezTo>
                    <a:pt x="70752" y="0"/>
                    <a:pt x="91335" y="19285"/>
                    <a:pt x="91335" y="46284"/>
                  </a:cubicBezTo>
                  <a:close/>
                  <a:moveTo>
                    <a:pt x="12864" y="46284"/>
                  </a:moveTo>
                  <a:cubicBezTo>
                    <a:pt x="12864" y="65569"/>
                    <a:pt x="27013" y="79711"/>
                    <a:pt x="45025" y="79711"/>
                  </a:cubicBezTo>
                  <a:cubicBezTo>
                    <a:pt x="63032" y="79711"/>
                    <a:pt x="77181" y="65569"/>
                    <a:pt x="77181" y="46284"/>
                  </a:cubicBezTo>
                  <a:cubicBezTo>
                    <a:pt x="77181" y="26999"/>
                    <a:pt x="63032" y="12857"/>
                    <a:pt x="45025" y="12857"/>
                  </a:cubicBezTo>
                  <a:cubicBezTo>
                    <a:pt x="27656" y="12857"/>
                    <a:pt x="12864" y="26356"/>
                    <a:pt x="12864" y="46284"/>
                  </a:cubicBezTo>
                  <a:close/>
                </a:path>
              </a:pathLst>
            </a:custGeom>
            <a:solidFill>
              <a:srgbClr val="000000"/>
            </a:solidFill>
            <a:ln w="4763" cap="flat">
              <a:noFill/>
              <a:prstDash val="solid"/>
              <a:miter/>
            </a:ln>
          </p:spPr>
          <p:txBody>
            <a:bodyPr rtlCol="0" anchor="ctr"/>
            <a:lstStyle/>
            <a:p>
              <a:endParaRPr lang="ru-RU"/>
            </a:p>
          </p:txBody>
        </p:sp>
        <p:sp>
          <p:nvSpPr>
            <p:cNvPr id="149" name="Полилиния: фигура 148">
              <a:extLst>
                <a:ext uri="{FF2B5EF4-FFF2-40B4-BE49-F238E27FC236}">
                  <a16:creationId xmlns:a16="http://schemas.microsoft.com/office/drawing/2014/main" id="{BE6649EE-156F-4F09-93C0-23BE1F90C167}"/>
                </a:ext>
              </a:extLst>
            </p:cNvPr>
            <p:cNvSpPr/>
            <p:nvPr/>
          </p:nvSpPr>
          <p:spPr>
            <a:xfrm>
              <a:off x="1046106" y="353838"/>
              <a:ext cx="76542" cy="90638"/>
            </a:xfrm>
            <a:custGeom>
              <a:avLst/>
              <a:gdLst>
                <a:gd name="connsiteX0" fmla="*/ 76543 w 76542"/>
                <a:gd name="connsiteY0" fmla="*/ 0 h 90638"/>
                <a:gd name="connsiteX1" fmla="*/ 76543 w 76542"/>
                <a:gd name="connsiteY1" fmla="*/ 88710 h 90638"/>
                <a:gd name="connsiteX2" fmla="*/ 63036 w 76542"/>
                <a:gd name="connsiteY2" fmla="*/ 88710 h 90638"/>
                <a:gd name="connsiteX3" fmla="*/ 63036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6 w 76542"/>
                <a:gd name="connsiteY10" fmla="*/ 45641 h 90638"/>
                <a:gd name="connsiteX11" fmla="*/ 63036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6" y="88710"/>
                  </a:lnTo>
                  <a:lnTo>
                    <a:pt x="63036" y="71354"/>
                  </a:lnTo>
                  <a:cubicBezTo>
                    <a:pt x="57245" y="82925"/>
                    <a:pt x="46954"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5" y="77782"/>
                    <a:pt x="63036" y="64926"/>
                    <a:pt x="63036" y="45641"/>
                  </a:cubicBezTo>
                  <a:lnTo>
                    <a:pt x="63036" y="0"/>
                  </a:lnTo>
                  <a:lnTo>
                    <a:pt x="76543" y="0"/>
                  </a:lnTo>
                  <a:close/>
                </a:path>
              </a:pathLst>
            </a:custGeom>
            <a:solidFill>
              <a:srgbClr val="000000"/>
            </a:solidFill>
            <a:ln w="4763" cap="flat">
              <a:noFill/>
              <a:prstDash val="solid"/>
              <a:miter/>
            </a:ln>
          </p:spPr>
          <p:txBody>
            <a:bodyPr rtlCol="0" anchor="ctr"/>
            <a:lstStyle/>
            <a:p>
              <a:endParaRPr lang="ru-RU"/>
            </a:p>
          </p:txBody>
        </p:sp>
        <p:sp>
          <p:nvSpPr>
            <p:cNvPr id="150" name="Полилиния: фигура 149">
              <a:extLst>
                <a:ext uri="{FF2B5EF4-FFF2-40B4-BE49-F238E27FC236}">
                  <a16:creationId xmlns:a16="http://schemas.microsoft.com/office/drawing/2014/main" id="{D165F6EF-FCDC-4E68-96AF-BF7FB3250887}"/>
                </a:ext>
              </a:extLst>
            </p:cNvPr>
            <p:cNvSpPr/>
            <p:nvPr/>
          </p:nvSpPr>
          <p:spPr>
            <a:xfrm>
              <a:off x="1142590" y="351903"/>
              <a:ext cx="88763" cy="131137"/>
            </a:xfrm>
            <a:custGeom>
              <a:avLst/>
              <a:gdLst>
                <a:gd name="connsiteX0" fmla="*/ 88763 w 88763"/>
                <a:gd name="connsiteY0" fmla="*/ 46284 h 131137"/>
                <a:gd name="connsiteX1" fmla="*/ 46953 w 88763"/>
                <a:gd name="connsiteY1" fmla="*/ 92568 h 131137"/>
                <a:gd name="connsiteX2" fmla="*/ 12864 w 88763"/>
                <a:gd name="connsiteY2" fmla="*/ 72640 h 131137"/>
                <a:gd name="connsiteX3" fmla="*/ 12864 w 88763"/>
                <a:gd name="connsiteY3" fmla="*/ 131137 h 131137"/>
                <a:gd name="connsiteX4" fmla="*/ 0 w 88763"/>
                <a:gd name="connsiteY4" fmla="*/ 131137 h 131137"/>
                <a:gd name="connsiteX5" fmla="*/ 0 w 88763"/>
                <a:gd name="connsiteY5" fmla="*/ 1929 h 131137"/>
                <a:gd name="connsiteX6" fmla="*/ 13506 w 88763"/>
                <a:gd name="connsiteY6" fmla="*/ 1929 h 131137"/>
                <a:gd name="connsiteX7" fmla="*/ 13506 w 88763"/>
                <a:gd name="connsiteY7" fmla="*/ 19928 h 131137"/>
                <a:gd name="connsiteX8" fmla="*/ 47596 w 88763"/>
                <a:gd name="connsiteY8" fmla="*/ 0 h 131137"/>
                <a:gd name="connsiteX9" fmla="*/ 88763 w 88763"/>
                <a:gd name="connsiteY9" fmla="*/ 46284 h 131137"/>
                <a:gd name="connsiteX10" fmla="*/ 75257 w 88763"/>
                <a:gd name="connsiteY10" fmla="*/ 46284 h 131137"/>
                <a:gd name="connsiteX11" fmla="*/ 44382 w 88763"/>
                <a:gd name="connsiteY11" fmla="*/ 12857 h 131137"/>
                <a:gd name="connsiteX12" fmla="*/ 12221 w 88763"/>
                <a:gd name="connsiteY12" fmla="*/ 46284 h 131137"/>
                <a:gd name="connsiteX13" fmla="*/ 44382 w 88763"/>
                <a:gd name="connsiteY13" fmla="*/ 79711 h 131137"/>
                <a:gd name="connsiteX14" fmla="*/ 75257 w 88763"/>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63" h="131137">
                  <a:moveTo>
                    <a:pt x="88763" y="46284"/>
                  </a:moveTo>
                  <a:cubicBezTo>
                    <a:pt x="88763" y="73282"/>
                    <a:pt x="71395" y="92568"/>
                    <a:pt x="46953" y="92568"/>
                  </a:cubicBezTo>
                  <a:cubicBezTo>
                    <a:pt x="31518" y="92568"/>
                    <a:pt x="19941" y="84853"/>
                    <a:pt x="12864" y="72640"/>
                  </a:cubicBezTo>
                  <a:lnTo>
                    <a:pt x="12864" y="131137"/>
                  </a:lnTo>
                  <a:lnTo>
                    <a:pt x="0" y="131137"/>
                  </a:lnTo>
                  <a:lnTo>
                    <a:pt x="0" y="1929"/>
                  </a:lnTo>
                  <a:lnTo>
                    <a:pt x="13506" y="1929"/>
                  </a:lnTo>
                  <a:lnTo>
                    <a:pt x="13506" y="19928"/>
                  </a:lnTo>
                  <a:cubicBezTo>
                    <a:pt x="20583" y="7714"/>
                    <a:pt x="32161" y="0"/>
                    <a:pt x="47596" y="0"/>
                  </a:cubicBezTo>
                  <a:cubicBezTo>
                    <a:pt x="71395" y="0"/>
                    <a:pt x="88763" y="19285"/>
                    <a:pt x="88763" y="46284"/>
                  </a:cubicBezTo>
                  <a:close/>
                  <a:moveTo>
                    <a:pt x="75257" y="46284"/>
                  </a:moveTo>
                  <a:cubicBezTo>
                    <a:pt x="75257" y="26999"/>
                    <a:pt x="62394" y="12857"/>
                    <a:pt x="44382" y="12857"/>
                  </a:cubicBezTo>
                  <a:cubicBezTo>
                    <a:pt x="26370" y="12857"/>
                    <a:pt x="12221" y="26999"/>
                    <a:pt x="12221" y="46284"/>
                  </a:cubicBezTo>
                  <a:cubicBezTo>
                    <a:pt x="12221" y="65569"/>
                    <a:pt x="25727" y="79711"/>
                    <a:pt x="44382" y="79711"/>
                  </a:cubicBezTo>
                  <a:cubicBezTo>
                    <a:pt x="63036" y="79711"/>
                    <a:pt x="75257" y="65569"/>
                    <a:pt x="75257" y="46284"/>
                  </a:cubicBezTo>
                  <a:close/>
                </a:path>
              </a:pathLst>
            </a:custGeom>
            <a:solidFill>
              <a:srgbClr val="000000"/>
            </a:solidFill>
            <a:ln w="4763" cap="flat">
              <a:noFill/>
              <a:prstDash val="solid"/>
              <a:miter/>
            </a:ln>
          </p:spPr>
          <p:txBody>
            <a:bodyPr rtlCol="0" anchor="ctr"/>
            <a:lstStyle/>
            <a:p>
              <a:endParaRPr lang="ru-RU"/>
            </a:p>
          </p:txBody>
        </p:sp>
      </p:grpSp>
      <p:sp>
        <p:nvSpPr>
          <p:cNvPr id="151" name="Овал 150">
            <a:extLst>
              <a:ext uri="{FF2B5EF4-FFF2-40B4-BE49-F238E27FC236}">
                <a16:creationId xmlns:a16="http://schemas.microsoft.com/office/drawing/2014/main" id="{F91304CB-860E-46EA-A934-643D64AFA784}"/>
              </a:ext>
            </a:extLst>
          </p:cNvPr>
          <p:cNvSpPr/>
          <p:nvPr userDrawn="1"/>
        </p:nvSpPr>
        <p:spPr>
          <a:xfrm>
            <a:off x="11668125" y="238125"/>
            <a:ext cx="285750" cy="285750"/>
          </a:xfrm>
          <a:prstGeom prst="ellipse">
            <a:avLst/>
          </a:prstGeom>
          <a:solidFill>
            <a:srgbClr val="5FAF2D"/>
          </a:solidFill>
          <a:ln w="4763" cap="flat">
            <a:noFill/>
            <a:prstDash val="solid"/>
            <a:miter/>
          </a:ln>
        </p:spPr>
        <p:txBody>
          <a:bodyPr rtlCol="0" anchor="ctr"/>
          <a:lstStyle/>
          <a:p>
            <a:endParaRPr lang="ru-RU"/>
          </a:p>
        </p:txBody>
      </p:sp>
      <p:sp>
        <p:nvSpPr>
          <p:cNvPr id="152" name="Номер слайда 6">
            <a:extLst>
              <a:ext uri="{FF2B5EF4-FFF2-40B4-BE49-F238E27FC236}">
                <a16:creationId xmlns:a16="http://schemas.microsoft.com/office/drawing/2014/main" id="{55DC9B58-9FF8-4106-9C43-5F1D958C4F66}"/>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25418249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Слайд с таблицей 3">
    <p:spTree>
      <p:nvGrpSpPr>
        <p:cNvPr id="1" name=""/>
        <p:cNvGrpSpPr/>
        <p:nvPr/>
      </p:nvGrpSpPr>
      <p:grpSpPr>
        <a:xfrm>
          <a:off x="0" y="0"/>
          <a:ext cx="0" cy="0"/>
          <a:chOff x="0" y="0"/>
          <a:chExt cx="0" cy="0"/>
        </a:xfrm>
      </p:grpSpPr>
      <p:pic>
        <p:nvPicPr>
          <p:cNvPr id="87" name="Object 1" descr="preencoded.png">
            <a:extLst>
              <a:ext uri="{FF2B5EF4-FFF2-40B4-BE49-F238E27FC236}">
                <a16:creationId xmlns:a16="http://schemas.microsoft.com/office/drawing/2014/main" id="{788B0D43-BC88-4EF5-953C-F2AEF86A636D}"/>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428625" y="2078357"/>
            <a:ext cx="11334750" cy="9525"/>
          </a:xfrm>
          <a:prstGeom prst="rect">
            <a:avLst/>
          </a:prstGeom>
        </p:spPr>
      </p:pic>
      <p:pic>
        <p:nvPicPr>
          <p:cNvPr id="88" name="Object 2" descr="preencoded.png">
            <a:extLst>
              <a:ext uri="{FF2B5EF4-FFF2-40B4-BE49-F238E27FC236}">
                <a16:creationId xmlns:a16="http://schemas.microsoft.com/office/drawing/2014/main" id="{90C1CD6C-4415-41A6-B059-2F1487F712E2}"/>
              </a:ext>
            </a:extLst>
          </p:cNvPr>
          <p:cNvPicPr>
            <a:picLocks noChangeAspect="1"/>
          </p:cNvPicPr>
          <p:nvPr userDrawn="1"/>
        </p:nvPicPr>
        <p:blipFill>
          <a:blip r:embed="rId4">
            <a:extLst>
              <a:ext uri="{96DAC541-7B7A-43D3-8B79-37D633B846F1}">
                <asvg:svgBlip xmlns="" xmlns:asvg="http://schemas.microsoft.com/office/drawing/2016/SVG/main" r:embed="rId5"/>
              </a:ext>
            </a:extLst>
          </a:blip>
          <a:srcRect/>
          <a:stretch/>
        </p:blipFill>
        <p:spPr>
          <a:xfrm>
            <a:off x="428625" y="2424113"/>
            <a:ext cx="11334750" cy="9525"/>
          </a:xfrm>
          <a:prstGeom prst="rect">
            <a:avLst/>
          </a:prstGeom>
        </p:spPr>
      </p:pic>
      <p:pic>
        <p:nvPicPr>
          <p:cNvPr id="89" name="Object 3" descr="preencoded.png">
            <a:extLst>
              <a:ext uri="{FF2B5EF4-FFF2-40B4-BE49-F238E27FC236}">
                <a16:creationId xmlns:a16="http://schemas.microsoft.com/office/drawing/2014/main" id="{E4385184-6372-4042-BA60-B983046889BB}"/>
              </a:ext>
            </a:extLst>
          </p:cNvPr>
          <p:cNvPicPr>
            <a:picLocks noChangeAspect="1"/>
          </p:cNvPicPr>
          <p:nvPr userDrawn="1"/>
        </p:nvPicPr>
        <p:blipFill>
          <a:blip r:embed="rId6">
            <a:extLst>
              <a:ext uri="{96DAC541-7B7A-43D3-8B79-37D633B846F1}">
                <asvg:svgBlip xmlns="" xmlns:asvg="http://schemas.microsoft.com/office/drawing/2016/SVG/main" r:embed="rId7"/>
              </a:ext>
            </a:extLst>
          </a:blip>
          <a:srcRect/>
          <a:stretch/>
        </p:blipFill>
        <p:spPr>
          <a:xfrm>
            <a:off x="428625" y="2767013"/>
            <a:ext cx="11334750" cy="9144"/>
          </a:xfrm>
          <a:prstGeom prst="rect">
            <a:avLst/>
          </a:prstGeom>
        </p:spPr>
      </p:pic>
      <p:pic>
        <p:nvPicPr>
          <p:cNvPr id="90" name="Object 4" descr="preencoded.png">
            <a:extLst>
              <a:ext uri="{FF2B5EF4-FFF2-40B4-BE49-F238E27FC236}">
                <a16:creationId xmlns:a16="http://schemas.microsoft.com/office/drawing/2014/main" id="{52716975-E9E8-4D7C-88E7-D1F67F6831A3}"/>
              </a:ext>
            </a:extLst>
          </p:cNvPr>
          <p:cNvPicPr>
            <a:picLocks noChangeAspect="1"/>
          </p:cNvPicPr>
          <p:nvPr userDrawn="1"/>
        </p:nvPicPr>
        <p:blipFill>
          <a:blip r:embed="rId6">
            <a:extLst>
              <a:ext uri="{96DAC541-7B7A-43D3-8B79-37D633B846F1}">
                <asvg:svgBlip xmlns="" xmlns:asvg="http://schemas.microsoft.com/office/drawing/2016/SVG/main" r:embed="rId7"/>
              </a:ext>
            </a:extLst>
          </a:blip>
          <a:srcRect/>
          <a:stretch/>
        </p:blipFill>
        <p:spPr>
          <a:xfrm>
            <a:off x="428625" y="3109913"/>
            <a:ext cx="11334750" cy="9144"/>
          </a:xfrm>
          <a:prstGeom prst="rect">
            <a:avLst/>
          </a:prstGeom>
        </p:spPr>
      </p:pic>
      <p:pic>
        <p:nvPicPr>
          <p:cNvPr id="91" name="Object 5" descr="preencoded.png">
            <a:extLst>
              <a:ext uri="{FF2B5EF4-FFF2-40B4-BE49-F238E27FC236}">
                <a16:creationId xmlns:a16="http://schemas.microsoft.com/office/drawing/2014/main" id="{977C5FBD-352F-4FC1-AB8F-18056ED44155}"/>
              </a:ext>
            </a:extLst>
          </p:cNvPr>
          <p:cNvPicPr>
            <a:picLocks noChangeAspect="1"/>
          </p:cNvPicPr>
          <p:nvPr userDrawn="1"/>
        </p:nvPicPr>
        <p:blipFill>
          <a:blip r:embed="rId6">
            <a:extLst>
              <a:ext uri="{96DAC541-7B7A-43D3-8B79-37D633B846F1}">
                <asvg:svgBlip xmlns="" xmlns:asvg="http://schemas.microsoft.com/office/drawing/2016/SVG/main" r:embed="rId7"/>
              </a:ext>
            </a:extLst>
          </a:blip>
          <a:srcRect/>
          <a:stretch/>
        </p:blipFill>
        <p:spPr>
          <a:xfrm>
            <a:off x="428625" y="3452813"/>
            <a:ext cx="11334750" cy="9144"/>
          </a:xfrm>
          <a:prstGeom prst="rect">
            <a:avLst/>
          </a:prstGeom>
        </p:spPr>
      </p:pic>
      <p:pic>
        <p:nvPicPr>
          <p:cNvPr id="92" name="Object 6" descr="preencoded.png">
            <a:extLst>
              <a:ext uri="{FF2B5EF4-FFF2-40B4-BE49-F238E27FC236}">
                <a16:creationId xmlns:a16="http://schemas.microsoft.com/office/drawing/2014/main" id="{C86960DF-FB75-4F55-8119-06F7885AA12D}"/>
              </a:ext>
            </a:extLst>
          </p:cNvPr>
          <p:cNvPicPr>
            <a:picLocks noChangeAspect="1"/>
          </p:cNvPicPr>
          <p:nvPr userDrawn="1"/>
        </p:nvPicPr>
        <p:blipFill>
          <a:blip r:embed="rId6">
            <a:extLst>
              <a:ext uri="{96DAC541-7B7A-43D3-8B79-37D633B846F1}">
                <asvg:svgBlip xmlns="" xmlns:asvg="http://schemas.microsoft.com/office/drawing/2016/SVG/main" r:embed="rId7"/>
              </a:ext>
            </a:extLst>
          </a:blip>
          <a:srcRect/>
          <a:stretch/>
        </p:blipFill>
        <p:spPr>
          <a:xfrm>
            <a:off x="428625" y="3795713"/>
            <a:ext cx="11334750" cy="9144"/>
          </a:xfrm>
          <a:prstGeom prst="rect">
            <a:avLst/>
          </a:prstGeom>
        </p:spPr>
      </p:pic>
      <p:pic>
        <p:nvPicPr>
          <p:cNvPr id="93" name="Object 7" descr="preencoded.png">
            <a:extLst>
              <a:ext uri="{FF2B5EF4-FFF2-40B4-BE49-F238E27FC236}">
                <a16:creationId xmlns:a16="http://schemas.microsoft.com/office/drawing/2014/main" id="{B0D860CF-C63F-425E-A531-E101B027ADBB}"/>
              </a:ext>
            </a:extLst>
          </p:cNvPr>
          <p:cNvPicPr>
            <a:picLocks noChangeAspect="1"/>
          </p:cNvPicPr>
          <p:nvPr userDrawn="1"/>
        </p:nvPicPr>
        <p:blipFill>
          <a:blip r:embed="rId6">
            <a:extLst>
              <a:ext uri="{96DAC541-7B7A-43D3-8B79-37D633B846F1}">
                <asvg:svgBlip xmlns="" xmlns:asvg="http://schemas.microsoft.com/office/drawing/2016/SVG/main" r:embed="rId7"/>
              </a:ext>
            </a:extLst>
          </a:blip>
          <a:srcRect/>
          <a:stretch/>
        </p:blipFill>
        <p:spPr>
          <a:xfrm>
            <a:off x="428625" y="4138613"/>
            <a:ext cx="11334750" cy="9144"/>
          </a:xfrm>
          <a:prstGeom prst="rect">
            <a:avLst/>
          </a:prstGeom>
        </p:spPr>
      </p:pic>
      <p:pic>
        <p:nvPicPr>
          <p:cNvPr id="94" name="Object 8" descr="preencoded.png">
            <a:extLst>
              <a:ext uri="{FF2B5EF4-FFF2-40B4-BE49-F238E27FC236}">
                <a16:creationId xmlns:a16="http://schemas.microsoft.com/office/drawing/2014/main" id="{739ED17C-972A-42CC-90DF-A41C1825EECA}"/>
              </a:ext>
            </a:extLst>
          </p:cNvPr>
          <p:cNvPicPr>
            <a:picLocks noChangeAspect="1"/>
          </p:cNvPicPr>
          <p:nvPr userDrawn="1"/>
        </p:nvPicPr>
        <p:blipFill>
          <a:blip r:embed="rId6">
            <a:extLst>
              <a:ext uri="{96DAC541-7B7A-43D3-8B79-37D633B846F1}">
                <asvg:svgBlip xmlns="" xmlns:asvg="http://schemas.microsoft.com/office/drawing/2016/SVG/main" r:embed="rId7"/>
              </a:ext>
            </a:extLst>
          </a:blip>
          <a:srcRect/>
          <a:stretch/>
        </p:blipFill>
        <p:spPr>
          <a:xfrm>
            <a:off x="428625" y="4481513"/>
            <a:ext cx="11334750" cy="9144"/>
          </a:xfrm>
          <a:prstGeom prst="rect">
            <a:avLst/>
          </a:prstGeom>
        </p:spPr>
      </p:pic>
      <p:pic>
        <p:nvPicPr>
          <p:cNvPr id="95" name="Object 9" descr="preencoded.png">
            <a:extLst>
              <a:ext uri="{FF2B5EF4-FFF2-40B4-BE49-F238E27FC236}">
                <a16:creationId xmlns:a16="http://schemas.microsoft.com/office/drawing/2014/main" id="{5B75A8FD-3BAF-4E76-B697-7DE4FEA1FF8C}"/>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428625" y="4821557"/>
            <a:ext cx="11334750" cy="9525"/>
          </a:xfrm>
          <a:prstGeom prst="rect">
            <a:avLst/>
          </a:prstGeom>
        </p:spPr>
      </p:pic>
      <p:pic>
        <p:nvPicPr>
          <p:cNvPr id="96" name="Object 10" descr="preencoded.png">
            <a:extLst>
              <a:ext uri="{FF2B5EF4-FFF2-40B4-BE49-F238E27FC236}">
                <a16:creationId xmlns:a16="http://schemas.microsoft.com/office/drawing/2014/main" id="{AFF681B2-1859-467A-9E75-ECFFC01EAC20}"/>
              </a:ext>
            </a:extLst>
          </p:cNvPr>
          <p:cNvPicPr>
            <a:picLocks noChangeAspect="1"/>
          </p:cNvPicPr>
          <p:nvPr userDrawn="1"/>
        </p:nvPicPr>
        <p:blipFill>
          <a:blip r:embed="rId6">
            <a:extLst>
              <a:ext uri="{96DAC541-7B7A-43D3-8B79-37D633B846F1}">
                <asvg:svgBlip xmlns="" xmlns:asvg="http://schemas.microsoft.com/office/drawing/2016/SVG/main" r:embed="rId7"/>
              </a:ext>
            </a:extLst>
          </a:blip>
          <a:srcRect/>
          <a:stretch/>
        </p:blipFill>
        <p:spPr>
          <a:xfrm>
            <a:off x="428625" y="5167313"/>
            <a:ext cx="11334750" cy="9144"/>
          </a:xfrm>
          <a:prstGeom prst="rect">
            <a:avLst/>
          </a:prstGeom>
        </p:spPr>
      </p:pic>
      <p:pic>
        <p:nvPicPr>
          <p:cNvPr id="97" name="Object 11" descr="preencoded.png">
            <a:extLst>
              <a:ext uri="{FF2B5EF4-FFF2-40B4-BE49-F238E27FC236}">
                <a16:creationId xmlns:a16="http://schemas.microsoft.com/office/drawing/2014/main" id="{95F4CCF7-6867-4375-AE03-EE7EE26A63B5}"/>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428625" y="5507357"/>
            <a:ext cx="11334750" cy="9525"/>
          </a:xfrm>
          <a:prstGeom prst="rect">
            <a:avLst/>
          </a:prstGeom>
        </p:spPr>
      </p:pic>
      <p:pic>
        <p:nvPicPr>
          <p:cNvPr id="98" name="Object 12" descr="preencoded.png">
            <a:extLst>
              <a:ext uri="{FF2B5EF4-FFF2-40B4-BE49-F238E27FC236}">
                <a16:creationId xmlns:a16="http://schemas.microsoft.com/office/drawing/2014/main" id="{FD8FCF57-7AA7-4C33-9478-778CD5843F06}"/>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428625" y="5850257"/>
            <a:ext cx="11334750" cy="9525"/>
          </a:xfrm>
          <a:prstGeom prst="rect">
            <a:avLst/>
          </a:prstGeom>
        </p:spPr>
      </p:pic>
      <p:pic>
        <p:nvPicPr>
          <p:cNvPr id="99" name="Object 13" descr="preencoded.png">
            <a:extLst>
              <a:ext uri="{FF2B5EF4-FFF2-40B4-BE49-F238E27FC236}">
                <a16:creationId xmlns:a16="http://schemas.microsoft.com/office/drawing/2014/main" id="{FCC42366-E3C4-4E8B-A535-E86FC38CDBE5}"/>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428625" y="6193157"/>
            <a:ext cx="11334750" cy="9525"/>
          </a:xfrm>
          <a:prstGeom prst="rect">
            <a:avLst/>
          </a:prstGeom>
        </p:spPr>
      </p:pic>
      <p:pic>
        <p:nvPicPr>
          <p:cNvPr id="100" name="Object 14" descr="preencoded.png">
            <a:extLst>
              <a:ext uri="{FF2B5EF4-FFF2-40B4-BE49-F238E27FC236}">
                <a16:creationId xmlns:a16="http://schemas.microsoft.com/office/drawing/2014/main" id="{54FB2912-07C7-492E-B6DF-AAD6A663D34C}"/>
              </a:ext>
            </a:extLst>
          </p:cNvPr>
          <p:cNvPicPr>
            <a:picLocks noChangeAspect="1"/>
          </p:cNvPicPr>
          <p:nvPr userDrawn="1"/>
        </p:nvPicPr>
        <p:blipFill>
          <a:blip r:embed="rId8">
            <a:extLst>
              <a:ext uri="{96DAC541-7B7A-43D3-8B79-37D633B846F1}">
                <asvg:svgBlip xmlns="" xmlns:asvg="http://schemas.microsoft.com/office/drawing/2016/SVG/main" r:embed="rId9"/>
              </a:ext>
            </a:extLst>
          </a:blip>
          <a:srcRect/>
          <a:stretch/>
        </p:blipFill>
        <p:spPr>
          <a:xfrm>
            <a:off x="10708482" y="2097882"/>
            <a:ext cx="19050" cy="4110038"/>
          </a:xfrm>
          <a:prstGeom prst="rect">
            <a:avLst/>
          </a:prstGeom>
        </p:spPr>
      </p:pic>
      <p:grpSp>
        <p:nvGrpSpPr>
          <p:cNvPr id="101" name="Группа 100">
            <a:extLst>
              <a:ext uri="{FF2B5EF4-FFF2-40B4-BE49-F238E27FC236}">
                <a16:creationId xmlns:a16="http://schemas.microsoft.com/office/drawing/2014/main" id="{1CD35BCC-B4C1-4DB7-BDDC-16EF40B41A64}"/>
              </a:ext>
            </a:extLst>
          </p:cNvPr>
          <p:cNvGrpSpPr/>
          <p:nvPr userDrawn="1"/>
        </p:nvGrpSpPr>
        <p:grpSpPr>
          <a:xfrm>
            <a:off x="4807744" y="1619249"/>
            <a:ext cx="6958013" cy="114301"/>
            <a:chOff x="4807744" y="1619249"/>
            <a:chExt cx="6958013" cy="114301"/>
          </a:xfrm>
        </p:grpSpPr>
        <p:sp>
          <p:nvSpPr>
            <p:cNvPr id="102" name="Полилиния: фигура 101">
              <a:extLst>
                <a:ext uri="{FF2B5EF4-FFF2-40B4-BE49-F238E27FC236}">
                  <a16:creationId xmlns:a16="http://schemas.microsoft.com/office/drawing/2014/main" id="{0A10A44A-AC01-494C-AFA2-852AA18CE2F2}"/>
                </a:ext>
              </a:extLst>
            </p:cNvPr>
            <p:cNvSpPr/>
            <p:nvPr/>
          </p:nvSpPr>
          <p:spPr>
            <a:xfrm>
              <a:off x="4807744" y="1619249"/>
              <a:ext cx="5910262" cy="114300"/>
            </a:xfrm>
            <a:custGeom>
              <a:avLst/>
              <a:gdLst>
                <a:gd name="connsiteX0" fmla="*/ 5910263 w 5910262"/>
                <a:gd name="connsiteY0" fmla="*/ 114301 h 114300"/>
                <a:gd name="connsiteX1" fmla="*/ 5910263 w 5910262"/>
                <a:gd name="connsiteY1" fmla="*/ 1 h 114300"/>
                <a:gd name="connsiteX2" fmla="*/ 0 w 5910262"/>
                <a:gd name="connsiteY2" fmla="*/ 0 h 114300"/>
                <a:gd name="connsiteX3" fmla="*/ 0 w 5910262"/>
                <a:gd name="connsiteY3" fmla="*/ 114300 h 114300"/>
              </a:gdLst>
              <a:ahLst/>
              <a:cxnLst>
                <a:cxn ang="0">
                  <a:pos x="connsiteX0" y="connsiteY0"/>
                </a:cxn>
                <a:cxn ang="0">
                  <a:pos x="connsiteX1" y="connsiteY1"/>
                </a:cxn>
                <a:cxn ang="0">
                  <a:pos x="connsiteX2" y="connsiteY2"/>
                </a:cxn>
                <a:cxn ang="0">
                  <a:pos x="connsiteX3" y="connsiteY3"/>
                </a:cxn>
              </a:cxnLst>
              <a:rect l="l" t="t" r="r" b="b"/>
              <a:pathLst>
                <a:path w="5910262" h="114300">
                  <a:moveTo>
                    <a:pt x="5910263" y="114301"/>
                  </a:moveTo>
                  <a:lnTo>
                    <a:pt x="5910263" y="1"/>
                  </a:lnTo>
                  <a:lnTo>
                    <a:pt x="0" y="0"/>
                  </a:lnTo>
                  <a:lnTo>
                    <a:pt x="0" y="114300"/>
                  </a:lnTo>
                </a:path>
              </a:pathLst>
            </a:custGeom>
            <a:noFill/>
            <a:ln w="4759" cap="flat">
              <a:solidFill>
                <a:srgbClr val="222429"/>
              </a:solidFill>
              <a:prstDash val="solid"/>
              <a:miter/>
            </a:ln>
          </p:spPr>
          <p:txBody>
            <a:bodyPr rtlCol="0" anchor="ctr"/>
            <a:lstStyle/>
            <a:p>
              <a:endParaRPr lang="ru-RU"/>
            </a:p>
          </p:txBody>
        </p:sp>
        <p:sp>
          <p:nvSpPr>
            <p:cNvPr id="103" name="Полилиния: фигура 102">
              <a:extLst>
                <a:ext uri="{FF2B5EF4-FFF2-40B4-BE49-F238E27FC236}">
                  <a16:creationId xmlns:a16="http://schemas.microsoft.com/office/drawing/2014/main" id="{88104A39-01D1-4D62-8C7C-4081B798DA55}"/>
                </a:ext>
              </a:extLst>
            </p:cNvPr>
            <p:cNvSpPr/>
            <p:nvPr/>
          </p:nvSpPr>
          <p:spPr>
            <a:xfrm>
              <a:off x="10718007" y="1619250"/>
              <a:ext cx="1047750" cy="114300"/>
            </a:xfrm>
            <a:custGeom>
              <a:avLst/>
              <a:gdLst>
                <a:gd name="connsiteX0" fmla="*/ 1047750 w 1047750"/>
                <a:gd name="connsiteY0" fmla="*/ 114300 h 114300"/>
                <a:gd name="connsiteX1" fmla="*/ 1047750 w 1047750"/>
                <a:gd name="connsiteY1" fmla="*/ 0 h 114300"/>
                <a:gd name="connsiteX2" fmla="*/ 0 w 1047750"/>
                <a:gd name="connsiteY2" fmla="*/ 0 h 114300"/>
                <a:gd name="connsiteX3" fmla="*/ 0 w 1047750"/>
                <a:gd name="connsiteY3" fmla="*/ 114300 h 114300"/>
              </a:gdLst>
              <a:ahLst/>
              <a:cxnLst>
                <a:cxn ang="0">
                  <a:pos x="connsiteX0" y="connsiteY0"/>
                </a:cxn>
                <a:cxn ang="0">
                  <a:pos x="connsiteX1" y="connsiteY1"/>
                </a:cxn>
                <a:cxn ang="0">
                  <a:pos x="connsiteX2" y="connsiteY2"/>
                </a:cxn>
                <a:cxn ang="0">
                  <a:pos x="connsiteX3" y="connsiteY3"/>
                </a:cxn>
              </a:cxnLst>
              <a:rect l="l" t="t" r="r" b="b"/>
              <a:pathLst>
                <a:path w="1047750" h="114300">
                  <a:moveTo>
                    <a:pt x="1047750" y="114300"/>
                  </a:moveTo>
                  <a:lnTo>
                    <a:pt x="1047750" y="0"/>
                  </a:lnTo>
                  <a:lnTo>
                    <a:pt x="0" y="0"/>
                  </a:lnTo>
                  <a:lnTo>
                    <a:pt x="0" y="114300"/>
                  </a:lnTo>
                </a:path>
              </a:pathLst>
            </a:custGeom>
            <a:noFill/>
            <a:ln w="4759" cap="flat">
              <a:solidFill>
                <a:srgbClr val="222429"/>
              </a:solidFill>
              <a:prstDash val="solid"/>
              <a:miter/>
            </a:ln>
          </p:spPr>
          <p:txBody>
            <a:bodyPr rtlCol="0" anchor="ctr"/>
            <a:lstStyle/>
            <a:p>
              <a:endParaRPr lang="ru-RU"/>
            </a:p>
          </p:txBody>
        </p:sp>
      </p:grpSp>
      <p:pic>
        <p:nvPicPr>
          <p:cNvPr id="104" name="Object 16" descr="preencoded.png">
            <a:extLst>
              <a:ext uri="{FF2B5EF4-FFF2-40B4-BE49-F238E27FC236}">
                <a16:creationId xmlns:a16="http://schemas.microsoft.com/office/drawing/2014/main" id="{CE0DBC9D-125B-4C0D-9271-3E1649F6B6B7}"/>
              </a:ext>
            </a:extLst>
          </p:cNvPr>
          <p:cNvPicPr>
            <a:picLocks noChangeAspect="1"/>
          </p:cNvPicPr>
          <p:nvPr userDrawn="1"/>
        </p:nvPicPr>
        <p:blipFill>
          <a:blip r:embed="rId8">
            <a:extLst>
              <a:ext uri="{96DAC541-7B7A-43D3-8B79-37D633B846F1}">
                <asvg:svgBlip xmlns="" xmlns:asvg="http://schemas.microsoft.com/office/drawing/2016/SVG/main" r:embed="rId9"/>
              </a:ext>
            </a:extLst>
          </a:blip>
          <a:srcRect/>
          <a:stretch/>
        </p:blipFill>
        <p:spPr>
          <a:xfrm>
            <a:off x="7922419" y="2097882"/>
            <a:ext cx="19050" cy="4110038"/>
          </a:xfrm>
          <a:prstGeom prst="rect">
            <a:avLst/>
          </a:prstGeom>
        </p:spPr>
      </p:pic>
      <p:pic>
        <p:nvPicPr>
          <p:cNvPr id="105" name="Object 17" descr="preencoded.png">
            <a:extLst>
              <a:ext uri="{FF2B5EF4-FFF2-40B4-BE49-F238E27FC236}">
                <a16:creationId xmlns:a16="http://schemas.microsoft.com/office/drawing/2014/main" id="{0D20E40E-1EC1-4A4C-AEEB-83B1820D7EB1}"/>
              </a:ext>
            </a:extLst>
          </p:cNvPr>
          <p:cNvPicPr>
            <a:picLocks noChangeAspect="1"/>
          </p:cNvPicPr>
          <p:nvPr userDrawn="1"/>
        </p:nvPicPr>
        <p:blipFill>
          <a:blip r:embed="rId8">
            <a:extLst>
              <a:ext uri="{96DAC541-7B7A-43D3-8B79-37D633B846F1}">
                <asvg:svgBlip xmlns="" xmlns:asvg="http://schemas.microsoft.com/office/drawing/2016/SVG/main" r:embed="rId9"/>
              </a:ext>
            </a:extLst>
          </a:blip>
          <a:srcRect/>
          <a:stretch/>
        </p:blipFill>
        <p:spPr>
          <a:xfrm>
            <a:off x="4802982" y="2097882"/>
            <a:ext cx="19050" cy="4110038"/>
          </a:xfrm>
          <a:prstGeom prst="rect">
            <a:avLst/>
          </a:prstGeom>
        </p:spPr>
      </p:pic>
      <p:sp>
        <p:nvSpPr>
          <p:cNvPr id="4" name="Текст 10">
            <a:extLst>
              <a:ext uri="{FF2B5EF4-FFF2-40B4-BE49-F238E27FC236}">
                <a16:creationId xmlns:a16="http://schemas.microsoft.com/office/drawing/2014/main" id="{C4132214-DCF8-43D6-BF08-B2B3B8367E11}"/>
              </a:ext>
            </a:extLst>
          </p:cNvPr>
          <p:cNvSpPr>
            <a:spLocks noGrp="1"/>
          </p:cNvSpPr>
          <p:nvPr>
            <p:ph type="body" sz="quarter" idx="40" hasCustomPrompt="1"/>
          </p:nvPr>
        </p:nvSpPr>
        <p:spPr>
          <a:xfrm>
            <a:off x="336627" y="683260"/>
            <a:ext cx="6809898" cy="577370"/>
          </a:xfrm>
          <a:prstGeom prst="rect">
            <a:avLst/>
          </a:prstGeom>
        </p:spPr>
        <p:txBody>
          <a:bodyPr/>
          <a:lstStyle>
            <a:lvl1pPr marL="0" indent="0">
              <a:lnSpc>
                <a:spcPts val="3200"/>
              </a:lnSpc>
              <a:spcBef>
                <a:spcPts val="0"/>
              </a:spcBef>
              <a:buNone/>
              <a:defRPr sz="3600" spc="-100" baseline="0">
                <a:ln w="12700">
                  <a:noFill/>
                </a:ln>
                <a:solidFill>
                  <a:schemeClr val="tx1"/>
                </a:solidFill>
                <a:latin typeface="+mj-lt"/>
              </a:defRPr>
            </a:lvl1pPr>
          </a:lstStyle>
          <a:p>
            <a:pPr lvl="0"/>
            <a:r>
              <a:rPr lang="en-US" dirty="0"/>
              <a:t>X5 cash flow statement</a:t>
            </a:r>
          </a:p>
        </p:txBody>
      </p:sp>
      <p:sp>
        <p:nvSpPr>
          <p:cNvPr id="5" name="Текст 75">
            <a:extLst>
              <a:ext uri="{FF2B5EF4-FFF2-40B4-BE49-F238E27FC236}">
                <a16:creationId xmlns:a16="http://schemas.microsoft.com/office/drawing/2014/main" id="{BA522EB8-D554-49FE-89CF-D6998E9894D8}"/>
              </a:ext>
            </a:extLst>
          </p:cNvPr>
          <p:cNvSpPr>
            <a:spLocks noGrp="1"/>
          </p:cNvSpPr>
          <p:nvPr>
            <p:ph type="body" sz="quarter" idx="130" hasCustomPrompt="1"/>
          </p:nvPr>
        </p:nvSpPr>
        <p:spPr>
          <a:xfrm>
            <a:off x="7833510" y="6440728"/>
            <a:ext cx="4019978" cy="302575"/>
          </a:xfrm>
          <a:prstGeom prst="rect">
            <a:avLst/>
          </a:prstGeom>
        </p:spPr>
        <p:txBody>
          <a:bodyPr/>
          <a:lstStyle>
            <a:lvl1pPr marL="0" indent="0" algn="r">
              <a:lnSpc>
                <a:spcPts val="1500"/>
              </a:lnSpc>
              <a:spcBef>
                <a:spcPts val="0"/>
              </a:spcBef>
              <a:buNone/>
              <a:defRPr sz="800">
                <a:solidFill>
                  <a:schemeClr val="tx2"/>
                </a:solidFill>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Source: X5 data</a:t>
            </a:r>
          </a:p>
        </p:txBody>
      </p:sp>
      <p:sp>
        <p:nvSpPr>
          <p:cNvPr id="6" name="Текст 75">
            <a:extLst>
              <a:ext uri="{FF2B5EF4-FFF2-40B4-BE49-F238E27FC236}">
                <a16:creationId xmlns:a16="http://schemas.microsoft.com/office/drawing/2014/main" id="{24B6AC47-4866-44B5-A9F4-20366632EE52}"/>
              </a:ext>
            </a:extLst>
          </p:cNvPr>
          <p:cNvSpPr>
            <a:spLocks noGrp="1"/>
          </p:cNvSpPr>
          <p:nvPr>
            <p:ph type="body" sz="quarter" idx="62" hasCustomPrompt="1"/>
          </p:nvPr>
        </p:nvSpPr>
        <p:spPr>
          <a:xfrm>
            <a:off x="336627" y="1808230"/>
            <a:ext cx="2243171" cy="240839"/>
          </a:xfrm>
          <a:prstGeom prst="rect">
            <a:avLst/>
          </a:prstGeom>
        </p:spPr>
        <p:txBody>
          <a:bodyPr anchor="t"/>
          <a:lstStyle>
            <a:lvl1pPr marL="0" indent="0">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RUB </a:t>
            </a:r>
            <a:r>
              <a:rPr lang="en-US" dirty="0" err="1"/>
              <a:t>mln</a:t>
            </a:r>
            <a:endParaRPr lang="en-US" dirty="0"/>
          </a:p>
        </p:txBody>
      </p:sp>
      <p:sp>
        <p:nvSpPr>
          <p:cNvPr id="7" name="Текст 75">
            <a:extLst>
              <a:ext uri="{FF2B5EF4-FFF2-40B4-BE49-F238E27FC236}">
                <a16:creationId xmlns:a16="http://schemas.microsoft.com/office/drawing/2014/main" id="{E48CA848-828B-4809-A8A0-7877CD74DD32}"/>
              </a:ext>
            </a:extLst>
          </p:cNvPr>
          <p:cNvSpPr>
            <a:spLocks noGrp="1"/>
          </p:cNvSpPr>
          <p:nvPr>
            <p:ph type="body" sz="quarter" idx="131" hasCustomPrompt="1"/>
          </p:nvPr>
        </p:nvSpPr>
        <p:spPr>
          <a:xfrm>
            <a:off x="336627" y="2139700"/>
            <a:ext cx="4079163" cy="240839"/>
          </a:xfrm>
          <a:prstGeom prst="rect">
            <a:avLst/>
          </a:prstGeom>
        </p:spPr>
        <p:txBody>
          <a:bodyPr anchor="t"/>
          <a:lstStyle>
            <a:lvl1pPr marL="0" indent="0">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Net cash generated from operating activities</a:t>
            </a:r>
          </a:p>
        </p:txBody>
      </p:sp>
      <p:sp>
        <p:nvSpPr>
          <p:cNvPr id="8" name="Текст 75">
            <a:extLst>
              <a:ext uri="{FF2B5EF4-FFF2-40B4-BE49-F238E27FC236}">
                <a16:creationId xmlns:a16="http://schemas.microsoft.com/office/drawing/2014/main" id="{F3FFD1C5-9C86-43FC-A6AD-AD252C4C0271}"/>
              </a:ext>
            </a:extLst>
          </p:cNvPr>
          <p:cNvSpPr>
            <a:spLocks noGrp="1"/>
          </p:cNvSpPr>
          <p:nvPr>
            <p:ph type="body" sz="quarter" idx="132" hasCustomPrompt="1"/>
          </p:nvPr>
        </p:nvSpPr>
        <p:spPr>
          <a:xfrm>
            <a:off x="336627" y="2486410"/>
            <a:ext cx="4079163"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Net cash from operating activities before changes in working capital</a:t>
            </a:r>
          </a:p>
        </p:txBody>
      </p:sp>
      <p:sp>
        <p:nvSpPr>
          <p:cNvPr id="9" name="Текст 75">
            <a:extLst>
              <a:ext uri="{FF2B5EF4-FFF2-40B4-BE49-F238E27FC236}">
                <a16:creationId xmlns:a16="http://schemas.microsoft.com/office/drawing/2014/main" id="{9CE23636-2867-4BB8-98D7-E699B7C8CD1D}"/>
              </a:ext>
            </a:extLst>
          </p:cNvPr>
          <p:cNvSpPr>
            <a:spLocks noGrp="1"/>
          </p:cNvSpPr>
          <p:nvPr>
            <p:ph type="body" sz="quarter" idx="133" hasCustomPrompt="1"/>
          </p:nvPr>
        </p:nvSpPr>
        <p:spPr>
          <a:xfrm>
            <a:off x="336627" y="2826769"/>
            <a:ext cx="4079163"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Change in Working Capital, incl.:</a:t>
            </a:r>
          </a:p>
        </p:txBody>
      </p:sp>
      <p:sp>
        <p:nvSpPr>
          <p:cNvPr id="10" name="Текст 75">
            <a:extLst>
              <a:ext uri="{FF2B5EF4-FFF2-40B4-BE49-F238E27FC236}">
                <a16:creationId xmlns:a16="http://schemas.microsoft.com/office/drawing/2014/main" id="{F54BBD53-A369-45BE-AFE9-BF825AAE54C9}"/>
              </a:ext>
            </a:extLst>
          </p:cNvPr>
          <p:cNvSpPr>
            <a:spLocks noGrp="1"/>
          </p:cNvSpPr>
          <p:nvPr>
            <p:ph type="body" sz="quarter" idx="134" hasCustomPrompt="1"/>
          </p:nvPr>
        </p:nvSpPr>
        <p:spPr>
          <a:xfrm>
            <a:off x="481407" y="3167128"/>
            <a:ext cx="4079163"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Decrease/(increase) in trade and other accounts receivable</a:t>
            </a:r>
          </a:p>
        </p:txBody>
      </p:sp>
      <p:sp>
        <p:nvSpPr>
          <p:cNvPr id="11" name="Текст 75">
            <a:extLst>
              <a:ext uri="{FF2B5EF4-FFF2-40B4-BE49-F238E27FC236}">
                <a16:creationId xmlns:a16="http://schemas.microsoft.com/office/drawing/2014/main" id="{D4527235-4DEE-4ECF-B1B9-927B420CA181}"/>
              </a:ext>
            </a:extLst>
          </p:cNvPr>
          <p:cNvSpPr>
            <a:spLocks noGrp="1"/>
          </p:cNvSpPr>
          <p:nvPr>
            <p:ph type="body" sz="quarter" idx="135" hasCustomPrompt="1"/>
          </p:nvPr>
        </p:nvSpPr>
        <p:spPr>
          <a:xfrm>
            <a:off x="481407" y="3510410"/>
            <a:ext cx="4079163"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Decrease/(increase) in inventories</a:t>
            </a:r>
          </a:p>
        </p:txBody>
      </p:sp>
      <p:sp>
        <p:nvSpPr>
          <p:cNvPr id="12" name="Текст 75">
            <a:extLst>
              <a:ext uri="{FF2B5EF4-FFF2-40B4-BE49-F238E27FC236}">
                <a16:creationId xmlns:a16="http://schemas.microsoft.com/office/drawing/2014/main" id="{E901225E-637A-40E0-8FA3-80A6BE6C0F5F}"/>
              </a:ext>
            </a:extLst>
          </p:cNvPr>
          <p:cNvSpPr>
            <a:spLocks noGrp="1"/>
          </p:cNvSpPr>
          <p:nvPr>
            <p:ph type="body" sz="quarter" idx="136" hasCustomPrompt="1"/>
          </p:nvPr>
        </p:nvSpPr>
        <p:spPr>
          <a:xfrm>
            <a:off x="481407" y="3855215"/>
            <a:ext cx="4079163"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Increase/(decrease) in trade payable</a:t>
            </a:r>
          </a:p>
        </p:txBody>
      </p:sp>
      <p:sp>
        <p:nvSpPr>
          <p:cNvPr id="13" name="Текст 75">
            <a:extLst>
              <a:ext uri="{FF2B5EF4-FFF2-40B4-BE49-F238E27FC236}">
                <a16:creationId xmlns:a16="http://schemas.microsoft.com/office/drawing/2014/main" id="{2FBBFC70-C8AC-4FEC-ADAF-97F4ABBDC138}"/>
              </a:ext>
            </a:extLst>
          </p:cNvPr>
          <p:cNvSpPr>
            <a:spLocks noGrp="1"/>
          </p:cNvSpPr>
          <p:nvPr>
            <p:ph type="body" sz="quarter" idx="137" hasCustomPrompt="1"/>
          </p:nvPr>
        </p:nvSpPr>
        <p:spPr>
          <a:xfrm>
            <a:off x="481407" y="4196311"/>
            <a:ext cx="4079163"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Increase/(decrease) in other accounts payable</a:t>
            </a:r>
          </a:p>
        </p:txBody>
      </p:sp>
      <p:sp>
        <p:nvSpPr>
          <p:cNvPr id="14" name="Текст 75">
            <a:extLst>
              <a:ext uri="{FF2B5EF4-FFF2-40B4-BE49-F238E27FC236}">
                <a16:creationId xmlns:a16="http://schemas.microsoft.com/office/drawing/2014/main" id="{75EF54F6-E1BB-4959-9576-658FB1E62451}"/>
              </a:ext>
            </a:extLst>
          </p:cNvPr>
          <p:cNvSpPr>
            <a:spLocks noGrp="1"/>
          </p:cNvSpPr>
          <p:nvPr>
            <p:ph type="body" sz="quarter" idx="138" hasCustomPrompt="1"/>
          </p:nvPr>
        </p:nvSpPr>
        <p:spPr>
          <a:xfrm>
            <a:off x="336627" y="4539312"/>
            <a:ext cx="4079163"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Net interest and income tax paid</a:t>
            </a:r>
          </a:p>
        </p:txBody>
      </p:sp>
      <p:sp>
        <p:nvSpPr>
          <p:cNvPr id="15" name="Текст 75">
            <a:extLst>
              <a:ext uri="{FF2B5EF4-FFF2-40B4-BE49-F238E27FC236}">
                <a16:creationId xmlns:a16="http://schemas.microsoft.com/office/drawing/2014/main" id="{73188EBA-E6B0-49B4-9012-033DF0BDA2A7}"/>
              </a:ext>
            </a:extLst>
          </p:cNvPr>
          <p:cNvSpPr>
            <a:spLocks noGrp="1"/>
          </p:cNvSpPr>
          <p:nvPr>
            <p:ph type="body" sz="quarter" idx="139" hasCustomPrompt="1"/>
          </p:nvPr>
        </p:nvSpPr>
        <p:spPr>
          <a:xfrm>
            <a:off x="336627" y="4881576"/>
            <a:ext cx="4079163" cy="240839"/>
          </a:xfrm>
          <a:prstGeom prst="rect">
            <a:avLst/>
          </a:prstGeom>
        </p:spPr>
        <p:txBody>
          <a:bodyPr anchor="t"/>
          <a:lstStyle>
            <a:lvl1pPr marL="0" indent="0">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Net cash used in investing activities</a:t>
            </a:r>
          </a:p>
        </p:txBody>
      </p:sp>
      <p:sp>
        <p:nvSpPr>
          <p:cNvPr id="16" name="Текст 75">
            <a:extLst>
              <a:ext uri="{FF2B5EF4-FFF2-40B4-BE49-F238E27FC236}">
                <a16:creationId xmlns:a16="http://schemas.microsoft.com/office/drawing/2014/main" id="{EBB074A2-0AC0-47B0-9135-09362EDC163B}"/>
              </a:ext>
            </a:extLst>
          </p:cNvPr>
          <p:cNvSpPr>
            <a:spLocks noGrp="1"/>
          </p:cNvSpPr>
          <p:nvPr>
            <p:ph type="body" sz="quarter" idx="140" hasCustomPrompt="1"/>
          </p:nvPr>
        </p:nvSpPr>
        <p:spPr>
          <a:xfrm>
            <a:off x="336627" y="5226763"/>
            <a:ext cx="4079163" cy="240839"/>
          </a:xfrm>
          <a:prstGeom prst="rect">
            <a:avLst/>
          </a:prstGeom>
        </p:spPr>
        <p:txBody>
          <a:bodyPr anchor="t"/>
          <a:lstStyle>
            <a:lvl1pPr marL="0" indent="0">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Net cash generated from/(used in) financing activities</a:t>
            </a:r>
          </a:p>
        </p:txBody>
      </p:sp>
      <p:sp>
        <p:nvSpPr>
          <p:cNvPr id="17" name="Текст 75">
            <a:extLst>
              <a:ext uri="{FF2B5EF4-FFF2-40B4-BE49-F238E27FC236}">
                <a16:creationId xmlns:a16="http://schemas.microsoft.com/office/drawing/2014/main" id="{EE88919D-C76A-4594-9F6E-56218CB6DB7E}"/>
              </a:ext>
            </a:extLst>
          </p:cNvPr>
          <p:cNvSpPr>
            <a:spLocks noGrp="1"/>
          </p:cNvSpPr>
          <p:nvPr>
            <p:ph type="body" sz="quarter" idx="141" hasCustomPrompt="1"/>
          </p:nvPr>
        </p:nvSpPr>
        <p:spPr>
          <a:xfrm>
            <a:off x="336627" y="5567758"/>
            <a:ext cx="4079163" cy="240839"/>
          </a:xfrm>
          <a:prstGeom prst="rect">
            <a:avLst/>
          </a:prstGeom>
        </p:spPr>
        <p:txBody>
          <a:bodyPr anchor="t"/>
          <a:lstStyle>
            <a:lvl1pPr marL="0" indent="0">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Effect of exchange rate changes on cash &amp; cash equivalents</a:t>
            </a:r>
          </a:p>
        </p:txBody>
      </p:sp>
      <p:sp>
        <p:nvSpPr>
          <p:cNvPr id="18" name="Текст 75">
            <a:extLst>
              <a:ext uri="{FF2B5EF4-FFF2-40B4-BE49-F238E27FC236}">
                <a16:creationId xmlns:a16="http://schemas.microsoft.com/office/drawing/2014/main" id="{BDC4D221-B926-4038-BCB4-3F256F2C6CF9}"/>
              </a:ext>
            </a:extLst>
          </p:cNvPr>
          <p:cNvSpPr>
            <a:spLocks noGrp="1"/>
          </p:cNvSpPr>
          <p:nvPr>
            <p:ph type="body" sz="quarter" idx="142" hasCustomPrompt="1"/>
          </p:nvPr>
        </p:nvSpPr>
        <p:spPr>
          <a:xfrm>
            <a:off x="336627" y="5912563"/>
            <a:ext cx="4079163" cy="240839"/>
          </a:xfrm>
          <a:prstGeom prst="rect">
            <a:avLst/>
          </a:prstGeom>
        </p:spPr>
        <p:txBody>
          <a:bodyPr anchor="t"/>
          <a:lstStyle>
            <a:lvl1pPr marL="0" indent="0">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Net increase/(decrease) in cash &amp; cash equivalents</a:t>
            </a:r>
          </a:p>
        </p:txBody>
      </p:sp>
      <p:sp>
        <p:nvSpPr>
          <p:cNvPr id="19" name="Текст 75">
            <a:extLst>
              <a:ext uri="{FF2B5EF4-FFF2-40B4-BE49-F238E27FC236}">
                <a16:creationId xmlns:a16="http://schemas.microsoft.com/office/drawing/2014/main" id="{6990CBC5-3C42-4222-B8F5-C9C22D1CDE70}"/>
              </a:ext>
            </a:extLst>
          </p:cNvPr>
          <p:cNvSpPr>
            <a:spLocks noGrp="1"/>
          </p:cNvSpPr>
          <p:nvPr>
            <p:ph type="body" sz="quarter" idx="143" hasCustomPrompt="1"/>
          </p:nvPr>
        </p:nvSpPr>
        <p:spPr>
          <a:xfrm>
            <a:off x="4974415" y="1808230"/>
            <a:ext cx="972301"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Q3 2021</a:t>
            </a:r>
          </a:p>
        </p:txBody>
      </p:sp>
      <p:sp>
        <p:nvSpPr>
          <p:cNvPr id="20" name="Текст 75">
            <a:extLst>
              <a:ext uri="{FF2B5EF4-FFF2-40B4-BE49-F238E27FC236}">
                <a16:creationId xmlns:a16="http://schemas.microsoft.com/office/drawing/2014/main" id="{C1578C5E-531F-4E0E-A7FC-46E7F15A82EC}"/>
              </a:ext>
            </a:extLst>
          </p:cNvPr>
          <p:cNvSpPr>
            <a:spLocks noGrp="1"/>
          </p:cNvSpPr>
          <p:nvPr>
            <p:ph type="body" sz="quarter" idx="144" hasCustomPrompt="1"/>
          </p:nvPr>
        </p:nvSpPr>
        <p:spPr>
          <a:xfrm>
            <a:off x="4969587" y="2139700"/>
            <a:ext cx="975531"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21" name="Текст 75">
            <a:extLst>
              <a:ext uri="{FF2B5EF4-FFF2-40B4-BE49-F238E27FC236}">
                <a16:creationId xmlns:a16="http://schemas.microsoft.com/office/drawing/2014/main" id="{432DEFFD-9DCF-4D98-A4B8-D949D4515E1E}"/>
              </a:ext>
            </a:extLst>
          </p:cNvPr>
          <p:cNvSpPr>
            <a:spLocks noGrp="1"/>
          </p:cNvSpPr>
          <p:nvPr>
            <p:ph type="body" sz="quarter" idx="145" hasCustomPrompt="1"/>
          </p:nvPr>
        </p:nvSpPr>
        <p:spPr>
          <a:xfrm>
            <a:off x="4969587" y="2486410"/>
            <a:ext cx="975531"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22" name="Текст 75">
            <a:extLst>
              <a:ext uri="{FF2B5EF4-FFF2-40B4-BE49-F238E27FC236}">
                <a16:creationId xmlns:a16="http://schemas.microsoft.com/office/drawing/2014/main" id="{3B9ADEEB-3828-40CA-BA52-732278C402A9}"/>
              </a:ext>
            </a:extLst>
          </p:cNvPr>
          <p:cNvSpPr>
            <a:spLocks noGrp="1"/>
          </p:cNvSpPr>
          <p:nvPr>
            <p:ph type="body" sz="quarter" idx="146" hasCustomPrompt="1"/>
          </p:nvPr>
        </p:nvSpPr>
        <p:spPr>
          <a:xfrm>
            <a:off x="4969587" y="2826769"/>
            <a:ext cx="975531"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23" name="Текст 75">
            <a:extLst>
              <a:ext uri="{FF2B5EF4-FFF2-40B4-BE49-F238E27FC236}">
                <a16:creationId xmlns:a16="http://schemas.microsoft.com/office/drawing/2014/main" id="{944F1059-32D8-4B4E-BC2D-56C565B5CF85}"/>
              </a:ext>
            </a:extLst>
          </p:cNvPr>
          <p:cNvSpPr>
            <a:spLocks noGrp="1"/>
          </p:cNvSpPr>
          <p:nvPr>
            <p:ph type="body" sz="quarter" idx="147" hasCustomPrompt="1"/>
          </p:nvPr>
        </p:nvSpPr>
        <p:spPr>
          <a:xfrm>
            <a:off x="4969587" y="3167128"/>
            <a:ext cx="975531"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24" name="Текст 75">
            <a:extLst>
              <a:ext uri="{FF2B5EF4-FFF2-40B4-BE49-F238E27FC236}">
                <a16:creationId xmlns:a16="http://schemas.microsoft.com/office/drawing/2014/main" id="{B107C90F-19E5-417B-9181-E486C0E13F8F}"/>
              </a:ext>
            </a:extLst>
          </p:cNvPr>
          <p:cNvSpPr>
            <a:spLocks noGrp="1"/>
          </p:cNvSpPr>
          <p:nvPr>
            <p:ph type="body" sz="quarter" idx="148" hasCustomPrompt="1"/>
          </p:nvPr>
        </p:nvSpPr>
        <p:spPr>
          <a:xfrm>
            <a:off x="4969587" y="3510410"/>
            <a:ext cx="975531"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25" name="Текст 75">
            <a:extLst>
              <a:ext uri="{FF2B5EF4-FFF2-40B4-BE49-F238E27FC236}">
                <a16:creationId xmlns:a16="http://schemas.microsoft.com/office/drawing/2014/main" id="{CBAE38C7-E0DF-41DD-8D25-2DDE7DDC6F41}"/>
              </a:ext>
            </a:extLst>
          </p:cNvPr>
          <p:cNvSpPr>
            <a:spLocks noGrp="1"/>
          </p:cNvSpPr>
          <p:nvPr>
            <p:ph type="body" sz="quarter" idx="149" hasCustomPrompt="1"/>
          </p:nvPr>
        </p:nvSpPr>
        <p:spPr>
          <a:xfrm>
            <a:off x="4969587" y="3855215"/>
            <a:ext cx="975531"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26" name="Текст 75">
            <a:extLst>
              <a:ext uri="{FF2B5EF4-FFF2-40B4-BE49-F238E27FC236}">
                <a16:creationId xmlns:a16="http://schemas.microsoft.com/office/drawing/2014/main" id="{F5C3A797-486B-4C99-80C1-1AFAF148FB2C}"/>
              </a:ext>
            </a:extLst>
          </p:cNvPr>
          <p:cNvSpPr>
            <a:spLocks noGrp="1"/>
          </p:cNvSpPr>
          <p:nvPr>
            <p:ph type="body" sz="quarter" idx="150" hasCustomPrompt="1"/>
          </p:nvPr>
        </p:nvSpPr>
        <p:spPr>
          <a:xfrm>
            <a:off x="4969587" y="4196311"/>
            <a:ext cx="975531"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27" name="Текст 75">
            <a:extLst>
              <a:ext uri="{FF2B5EF4-FFF2-40B4-BE49-F238E27FC236}">
                <a16:creationId xmlns:a16="http://schemas.microsoft.com/office/drawing/2014/main" id="{E5A5E2D9-03ED-403D-9F82-2FAC2F6BF809}"/>
              </a:ext>
            </a:extLst>
          </p:cNvPr>
          <p:cNvSpPr>
            <a:spLocks noGrp="1"/>
          </p:cNvSpPr>
          <p:nvPr>
            <p:ph type="body" sz="quarter" idx="151" hasCustomPrompt="1"/>
          </p:nvPr>
        </p:nvSpPr>
        <p:spPr>
          <a:xfrm>
            <a:off x="4969587" y="4539312"/>
            <a:ext cx="975531"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28" name="Текст 75">
            <a:extLst>
              <a:ext uri="{FF2B5EF4-FFF2-40B4-BE49-F238E27FC236}">
                <a16:creationId xmlns:a16="http://schemas.microsoft.com/office/drawing/2014/main" id="{27CAA6E6-42F0-4873-9786-AD1198D68162}"/>
              </a:ext>
            </a:extLst>
          </p:cNvPr>
          <p:cNvSpPr>
            <a:spLocks noGrp="1"/>
          </p:cNvSpPr>
          <p:nvPr>
            <p:ph type="body" sz="quarter" idx="152" hasCustomPrompt="1"/>
          </p:nvPr>
        </p:nvSpPr>
        <p:spPr>
          <a:xfrm>
            <a:off x="4969587" y="4881576"/>
            <a:ext cx="975531"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29" name="Текст 75">
            <a:extLst>
              <a:ext uri="{FF2B5EF4-FFF2-40B4-BE49-F238E27FC236}">
                <a16:creationId xmlns:a16="http://schemas.microsoft.com/office/drawing/2014/main" id="{52A84D7B-C106-4335-B60A-A03F33D37504}"/>
              </a:ext>
            </a:extLst>
          </p:cNvPr>
          <p:cNvSpPr>
            <a:spLocks noGrp="1"/>
          </p:cNvSpPr>
          <p:nvPr>
            <p:ph type="body" sz="quarter" idx="153" hasCustomPrompt="1"/>
          </p:nvPr>
        </p:nvSpPr>
        <p:spPr>
          <a:xfrm>
            <a:off x="4969587" y="5226763"/>
            <a:ext cx="975531"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30" name="Текст 75">
            <a:extLst>
              <a:ext uri="{FF2B5EF4-FFF2-40B4-BE49-F238E27FC236}">
                <a16:creationId xmlns:a16="http://schemas.microsoft.com/office/drawing/2014/main" id="{FD6F9EE4-6970-4EFC-86AD-6CD418B77E8F}"/>
              </a:ext>
            </a:extLst>
          </p:cNvPr>
          <p:cNvSpPr>
            <a:spLocks noGrp="1"/>
          </p:cNvSpPr>
          <p:nvPr>
            <p:ph type="body" sz="quarter" idx="154" hasCustomPrompt="1"/>
          </p:nvPr>
        </p:nvSpPr>
        <p:spPr>
          <a:xfrm>
            <a:off x="4969587" y="5567758"/>
            <a:ext cx="975531"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31" name="Текст 75">
            <a:extLst>
              <a:ext uri="{FF2B5EF4-FFF2-40B4-BE49-F238E27FC236}">
                <a16:creationId xmlns:a16="http://schemas.microsoft.com/office/drawing/2014/main" id="{0DE04AE2-4ADE-49AA-9380-5481033500E5}"/>
              </a:ext>
            </a:extLst>
          </p:cNvPr>
          <p:cNvSpPr>
            <a:spLocks noGrp="1"/>
          </p:cNvSpPr>
          <p:nvPr>
            <p:ph type="body" sz="quarter" idx="155" hasCustomPrompt="1"/>
          </p:nvPr>
        </p:nvSpPr>
        <p:spPr>
          <a:xfrm>
            <a:off x="4969587" y="5912563"/>
            <a:ext cx="975531"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32" name="Текст 75">
            <a:extLst>
              <a:ext uri="{FF2B5EF4-FFF2-40B4-BE49-F238E27FC236}">
                <a16:creationId xmlns:a16="http://schemas.microsoft.com/office/drawing/2014/main" id="{2FC49524-0342-4AE8-B575-9EA4E1DFBAD0}"/>
              </a:ext>
            </a:extLst>
          </p:cNvPr>
          <p:cNvSpPr>
            <a:spLocks noGrp="1"/>
          </p:cNvSpPr>
          <p:nvPr>
            <p:ph type="body" sz="quarter" idx="156" hasCustomPrompt="1"/>
          </p:nvPr>
        </p:nvSpPr>
        <p:spPr>
          <a:xfrm>
            <a:off x="6506035" y="1808230"/>
            <a:ext cx="927118"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Q3 2020</a:t>
            </a:r>
          </a:p>
        </p:txBody>
      </p:sp>
      <p:sp>
        <p:nvSpPr>
          <p:cNvPr id="33" name="Текст 75">
            <a:extLst>
              <a:ext uri="{FF2B5EF4-FFF2-40B4-BE49-F238E27FC236}">
                <a16:creationId xmlns:a16="http://schemas.microsoft.com/office/drawing/2014/main" id="{D7637A36-F9D5-4E31-BC4F-B9F4A2957F83}"/>
              </a:ext>
            </a:extLst>
          </p:cNvPr>
          <p:cNvSpPr>
            <a:spLocks noGrp="1"/>
          </p:cNvSpPr>
          <p:nvPr>
            <p:ph type="body" sz="quarter" idx="157" hasCustomPrompt="1"/>
          </p:nvPr>
        </p:nvSpPr>
        <p:spPr>
          <a:xfrm>
            <a:off x="6501208" y="2139700"/>
            <a:ext cx="930198"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34" name="Текст 75">
            <a:extLst>
              <a:ext uri="{FF2B5EF4-FFF2-40B4-BE49-F238E27FC236}">
                <a16:creationId xmlns:a16="http://schemas.microsoft.com/office/drawing/2014/main" id="{38A9B444-D327-4F54-A33E-18498F6DE8F9}"/>
              </a:ext>
            </a:extLst>
          </p:cNvPr>
          <p:cNvSpPr>
            <a:spLocks noGrp="1"/>
          </p:cNvSpPr>
          <p:nvPr>
            <p:ph type="body" sz="quarter" idx="158" hasCustomPrompt="1"/>
          </p:nvPr>
        </p:nvSpPr>
        <p:spPr>
          <a:xfrm>
            <a:off x="6501208" y="2486410"/>
            <a:ext cx="930198"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35" name="Текст 75">
            <a:extLst>
              <a:ext uri="{FF2B5EF4-FFF2-40B4-BE49-F238E27FC236}">
                <a16:creationId xmlns:a16="http://schemas.microsoft.com/office/drawing/2014/main" id="{CF2A386E-7CB5-464D-AFD6-BD00C281DBBA}"/>
              </a:ext>
            </a:extLst>
          </p:cNvPr>
          <p:cNvSpPr>
            <a:spLocks noGrp="1"/>
          </p:cNvSpPr>
          <p:nvPr>
            <p:ph type="body" sz="quarter" idx="159" hasCustomPrompt="1"/>
          </p:nvPr>
        </p:nvSpPr>
        <p:spPr>
          <a:xfrm>
            <a:off x="6501208" y="2826769"/>
            <a:ext cx="930198"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36" name="Текст 75">
            <a:extLst>
              <a:ext uri="{FF2B5EF4-FFF2-40B4-BE49-F238E27FC236}">
                <a16:creationId xmlns:a16="http://schemas.microsoft.com/office/drawing/2014/main" id="{458D4E2A-4C3F-401F-863F-901CA5AD18E8}"/>
              </a:ext>
            </a:extLst>
          </p:cNvPr>
          <p:cNvSpPr>
            <a:spLocks noGrp="1"/>
          </p:cNvSpPr>
          <p:nvPr>
            <p:ph type="body" sz="quarter" idx="160" hasCustomPrompt="1"/>
          </p:nvPr>
        </p:nvSpPr>
        <p:spPr>
          <a:xfrm>
            <a:off x="6501208" y="3167128"/>
            <a:ext cx="930198"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37" name="Текст 75">
            <a:extLst>
              <a:ext uri="{FF2B5EF4-FFF2-40B4-BE49-F238E27FC236}">
                <a16:creationId xmlns:a16="http://schemas.microsoft.com/office/drawing/2014/main" id="{1183111E-E3D2-4B37-9F14-6AF16E1A1968}"/>
              </a:ext>
            </a:extLst>
          </p:cNvPr>
          <p:cNvSpPr>
            <a:spLocks noGrp="1"/>
          </p:cNvSpPr>
          <p:nvPr>
            <p:ph type="body" sz="quarter" idx="161" hasCustomPrompt="1"/>
          </p:nvPr>
        </p:nvSpPr>
        <p:spPr>
          <a:xfrm>
            <a:off x="6501208" y="3510410"/>
            <a:ext cx="930198"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38" name="Текст 75">
            <a:extLst>
              <a:ext uri="{FF2B5EF4-FFF2-40B4-BE49-F238E27FC236}">
                <a16:creationId xmlns:a16="http://schemas.microsoft.com/office/drawing/2014/main" id="{0A47126A-9252-4E7D-A565-DFEAA5A1AE76}"/>
              </a:ext>
            </a:extLst>
          </p:cNvPr>
          <p:cNvSpPr>
            <a:spLocks noGrp="1"/>
          </p:cNvSpPr>
          <p:nvPr>
            <p:ph type="body" sz="quarter" idx="162" hasCustomPrompt="1"/>
          </p:nvPr>
        </p:nvSpPr>
        <p:spPr>
          <a:xfrm>
            <a:off x="6501208" y="3855215"/>
            <a:ext cx="930198"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39" name="Текст 75">
            <a:extLst>
              <a:ext uri="{FF2B5EF4-FFF2-40B4-BE49-F238E27FC236}">
                <a16:creationId xmlns:a16="http://schemas.microsoft.com/office/drawing/2014/main" id="{9D51709B-12B1-4364-AC30-FCBB448D3FA0}"/>
              </a:ext>
            </a:extLst>
          </p:cNvPr>
          <p:cNvSpPr>
            <a:spLocks noGrp="1"/>
          </p:cNvSpPr>
          <p:nvPr>
            <p:ph type="body" sz="quarter" idx="163" hasCustomPrompt="1"/>
          </p:nvPr>
        </p:nvSpPr>
        <p:spPr>
          <a:xfrm>
            <a:off x="6501208" y="4196311"/>
            <a:ext cx="930198"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40" name="Текст 75">
            <a:extLst>
              <a:ext uri="{FF2B5EF4-FFF2-40B4-BE49-F238E27FC236}">
                <a16:creationId xmlns:a16="http://schemas.microsoft.com/office/drawing/2014/main" id="{4BA21791-7A29-4516-A94E-BB404516685A}"/>
              </a:ext>
            </a:extLst>
          </p:cNvPr>
          <p:cNvSpPr>
            <a:spLocks noGrp="1"/>
          </p:cNvSpPr>
          <p:nvPr>
            <p:ph type="body" sz="quarter" idx="164" hasCustomPrompt="1"/>
          </p:nvPr>
        </p:nvSpPr>
        <p:spPr>
          <a:xfrm>
            <a:off x="6501208" y="4539312"/>
            <a:ext cx="930198"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41" name="Текст 75">
            <a:extLst>
              <a:ext uri="{FF2B5EF4-FFF2-40B4-BE49-F238E27FC236}">
                <a16:creationId xmlns:a16="http://schemas.microsoft.com/office/drawing/2014/main" id="{27DC3C39-4A17-44D6-B12B-18CFDB696400}"/>
              </a:ext>
            </a:extLst>
          </p:cNvPr>
          <p:cNvSpPr>
            <a:spLocks noGrp="1"/>
          </p:cNvSpPr>
          <p:nvPr>
            <p:ph type="body" sz="quarter" idx="165" hasCustomPrompt="1"/>
          </p:nvPr>
        </p:nvSpPr>
        <p:spPr>
          <a:xfrm>
            <a:off x="6501208" y="4881576"/>
            <a:ext cx="930198"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42" name="Текст 75">
            <a:extLst>
              <a:ext uri="{FF2B5EF4-FFF2-40B4-BE49-F238E27FC236}">
                <a16:creationId xmlns:a16="http://schemas.microsoft.com/office/drawing/2014/main" id="{9EAAF8E4-016E-4ED6-B9AA-62E9BDED7779}"/>
              </a:ext>
            </a:extLst>
          </p:cNvPr>
          <p:cNvSpPr>
            <a:spLocks noGrp="1"/>
          </p:cNvSpPr>
          <p:nvPr>
            <p:ph type="body" sz="quarter" idx="166" hasCustomPrompt="1"/>
          </p:nvPr>
        </p:nvSpPr>
        <p:spPr>
          <a:xfrm>
            <a:off x="6501208" y="5226763"/>
            <a:ext cx="930198"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43" name="Текст 75">
            <a:extLst>
              <a:ext uri="{FF2B5EF4-FFF2-40B4-BE49-F238E27FC236}">
                <a16:creationId xmlns:a16="http://schemas.microsoft.com/office/drawing/2014/main" id="{4E531896-9060-448A-865A-03A6F1DDD364}"/>
              </a:ext>
            </a:extLst>
          </p:cNvPr>
          <p:cNvSpPr>
            <a:spLocks noGrp="1"/>
          </p:cNvSpPr>
          <p:nvPr>
            <p:ph type="body" sz="quarter" idx="167" hasCustomPrompt="1"/>
          </p:nvPr>
        </p:nvSpPr>
        <p:spPr>
          <a:xfrm>
            <a:off x="6501208" y="5567758"/>
            <a:ext cx="930198"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44" name="Текст 75">
            <a:extLst>
              <a:ext uri="{FF2B5EF4-FFF2-40B4-BE49-F238E27FC236}">
                <a16:creationId xmlns:a16="http://schemas.microsoft.com/office/drawing/2014/main" id="{9BF73C4D-7F3C-459B-B55F-5D413616799D}"/>
              </a:ext>
            </a:extLst>
          </p:cNvPr>
          <p:cNvSpPr>
            <a:spLocks noGrp="1"/>
          </p:cNvSpPr>
          <p:nvPr>
            <p:ph type="body" sz="quarter" idx="168" hasCustomPrompt="1"/>
          </p:nvPr>
        </p:nvSpPr>
        <p:spPr>
          <a:xfrm>
            <a:off x="6501208" y="5912563"/>
            <a:ext cx="930198"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45" name="Текст 75">
            <a:extLst>
              <a:ext uri="{FF2B5EF4-FFF2-40B4-BE49-F238E27FC236}">
                <a16:creationId xmlns:a16="http://schemas.microsoft.com/office/drawing/2014/main" id="{B7168BE4-6540-4A3F-8F35-2B189F0DD7E6}"/>
              </a:ext>
            </a:extLst>
          </p:cNvPr>
          <p:cNvSpPr>
            <a:spLocks noGrp="1"/>
          </p:cNvSpPr>
          <p:nvPr>
            <p:ph type="body" sz="quarter" idx="169" hasCustomPrompt="1"/>
          </p:nvPr>
        </p:nvSpPr>
        <p:spPr>
          <a:xfrm>
            <a:off x="8018294" y="1808230"/>
            <a:ext cx="884273"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ru-RU" dirty="0">
                <a:effectLst/>
              </a:rPr>
              <a:t>+/( − )</a:t>
            </a:r>
            <a:endParaRPr lang="en-US" dirty="0"/>
          </a:p>
        </p:txBody>
      </p:sp>
      <p:sp>
        <p:nvSpPr>
          <p:cNvPr id="46" name="Текст 75">
            <a:extLst>
              <a:ext uri="{FF2B5EF4-FFF2-40B4-BE49-F238E27FC236}">
                <a16:creationId xmlns:a16="http://schemas.microsoft.com/office/drawing/2014/main" id="{6A712E7F-FD83-418D-8B73-D2CABE8B3B58}"/>
              </a:ext>
            </a:extLst>
          </p:cNvPr>
          <p:cNvSpPr>
            <a:spLocks noGrp="1"/>
          </p:cNvSpPr>
          <p:nvPr>
            <p:ph type="body" sz="quarter" idx="170" hasCustomPrompt="1"/>
          </p:nvPr>
        </p:nvSpPr>
        <p:spPr>
          <a:xfrm>
            <a:off x="8013467" y="2139700"/>
            <a:ext cx="887210"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47" name="Текст 75">
            <a:extLst>
              <a:ext uri="{FF2B5EF4-FFF2-40B4-BE49-F238E27FC236}">
                <a16:creationId xmlns:a16="http://schemas.microsoft.com/office/drawing/2014/main" id="{E5CD075E-9906-4A0B-81A3-B81361C9C7D9}"/>
              </a:ext>
            </a:extLst>
          </p:cNvPr>
          <p:cNvSpPr>
            <a:spLocks noGrp="1"/>
          </p:cNvSpPr>
          <p:nvPr>
            <p:ph type="body" sz="quarter" idx="171" hasCustomPrompt="1"/>
          </p:nvPr>
        </p:nvSpPr>
        <p:spPr>
          <a:xfrm>
            <a:off x="8013467" y="2486410"/>
            <a:ext cx="887210"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48" name="Текст 75">
            <a:extLst>
              <a:ext uri="{FF2B5EF4-FFF2-40B4-BE49-F238E27FC236}">
                <a16:creationId xmlns:a16="http://schemas.microsoft.com/office/drawing/2014/main" id="{D76F2A43-7A4B-4B83-9098-87AF6C57BE36}"/>
              </a:ext>
            </a:extLst>
          </p:cNvPr>
          <p:cNvSpPr>
            <a:spLocks noGrp="1"/>
          </p:cNvSpPr>
          <p:nvPr>
            <p:ph type="body" sz="quarter" idx="172" hasCustomPrompt="1"/>
          </p:nvPr>
        </p:nvSpPr>
        <p:spPr>
          <a:xfrm>
            <a:off x="8013467" y="2826769"/>
            <a:ext cx="887210"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49" name="Текст 75">
            <a:extLst>
              <a:ext uri="{FF2B5EF4-FFF2-40B4-BE49-F238E27FC236}">
                <a16:creationId xmlns:a16="http://schemas.microsoft.com/office/drawing/2014/main" id="{3AEBF268-25A3-4280-A5EC-E178F294B66E}"/>
              </a:ext>
            </a:extLst>
          </p:cNvPr>
          <p:cNvSpPr>
            <a:spLocks noGrp="1"/>
          </p:cNvSpPr>
          <p:nvPr>
            <p:ph type="body" sz="quarter" idx="173" hasCustomPrompt="1"/>
          </p:nvPr>
        </p:nvSpPr>
        <p:spPr>
          <a:xfrm>
            <a:off x="8013467" y="3167128"/>
            <a:ext cx="887210"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50" name="Текст 75">
            <a:extLst>
              <a:ext uri="{FF2B5EF4-FFF2-40B4-BE49-F238E27FC236}">
                <a16:creationId xmlns:a16="http://schemas.microsoft.com/office/drawing/2014/main" id="{7CDB71BB-E4E3-4283-96D5-94F77A580560}"/>
              </a:ext>
            </a:extLst>
          </p:cNvPr>
          <p:cNvSpPr>
            <a:spLocks noGrp="1"/>
          </p:cNvSpPr>
          <p:nvPr>
            <p:ph type="body" sz="quarter" idx="174" hasCustomPrompt="1"/>
          </p:nvPr>
        </p:nvSpPr>
        <p:spPr>
          <a:xfrm>
            <a:off x="8013467" y="3510410"/>
            <a:ext cx="887210"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51" name="Текст 75">
            <a:extLst>
              <a:ext uri="{FF2B5EF4-FFF2-40B4-BE49-F238E27FC236}">
                <a16:creationId xmlns:a16="http://schemas.microsoft.com/office/drawing/2014/main" id="{0EC5A668-C5B7-49A0-A1DE-DE501B267BD6}"/>
              </a:ext>
            </a:extLst>
          </p:cNvPr>
          <p:cNvSpPr>
            <a:spLocks noGrp="1"/>
          </p:cNvSpPr>
          <p:nvPr>
            <p:ph type="body" sz="quarter" idx="175" hasCustomPrompt="1"/>
          </p:nvPr>
        </p:nvSpPr>
        <p:spPr>
          <a:xfrm>
            <a:off x="8013467" y="3855215"/>
            <a:ext cx="887210"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52" name="Текст 75">
            <a:extLst>
              <a:ext uri="{FF2B5EF4-FFF2-40B4-BE49-F238E27FC236}">
                <a16:creationId xmlns:a16="http://schemas.microsoft.com/office/drawing/2014/main" id="{A8B583B9-CEF1-429B-B7D5-DEC1A9C8098B}"/>
              </a:ext>
            </a:extLst>
          </p:cNvPr>
          <p:cNvSpPr>
            <a:spLocks noGrp="1"/>
          </p:cNvSpPr>
          <p:nvPr>
            <p:ph type="body" sz="quarter" idx="176" hasCustomPrompt="1"/>
          </p:nvPr>
        </p:nvSpPr>
        <p:spPr>
          <a:xfrm>
            <a:off x="8013467" y="4196311"/>
            <a:ext cx="887210"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53" name="Текст 75">
            <a:extLst>
              <a:ext uri="{FF2B5EF4-FFF2-40B4-BE49-F238E27FC236}">
                <a16:creationId xmlns:a16="http://schemas.microsoft.com/office/drawing/2014/main" id="{F741C322-5816-468F-8310-00A301B681E8}"/>
              </a:ext>
            </a:extLst>
          </p:cNvPr>
          <p:cNvSpPr>
            <a:spLocks noGrp="1"/>
          </p:cNvSpPr>
          <p:nvPr>
            <p:ph type="body" sz="quarter" idx="177" hasCustomPrompt="1"/>
          </p:nvPr>
        </p:nvSpPr>
        <p:spPr>
          <a:xfrm>
            <a:off x="8013467" y="4539312"/>
            <a:ext cx="887210"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54" name="Текст 75">
            <a:extLst>
              <a:ext uri="{FF2B5EF4-FFF2-40B4-BE49-F238E27FC236}">
                <a16:creationId xmlns:a16="http://schemas.microsoft.com/office/drawing/2014/main" id="{1D91DD02-0FAC-467F-A243-702DF9463629}"/>
              </a:ext>
            </a:extLst>
          </p:cNvPr>
          <p:cNvSpPr>
            <a:spLocks noGrp="1"/>
          </p:cNvSpPr>
          <p:nvPr>
            <p:ph type="body" sz="quarter" idx="178" hasCustomPrompt="1"/>
          </p:nvPr>
        </p:nvSpPr>
        <p:spPr>
          <a:xfrm>
            <a:off x="8013467" y="4881576"/>
            <a:ext cx="887210"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55" name="Текст 75">
            <a:extLst>
              <a:ext uri="{FF2B5EF4-FFF2-40B4-BE49-F238E27FC236}">
                <a16:creationId xmlns:a16="http://schemas.microsoft.com/office/drawing/2014/main" id="{B263CF8D-AF11-41F7-A2E3-BF624EB4957E}"/>
              </a:ext>
            </a:extLst>
          </p:cNvPr>
          <p:cNvSpPr>
            <a:spLocks noGrp="1"/>
          </p:cNvSpPr>
          <p:nvPr>
            <p:ph type="body" sz="quarter" idx="179" hasCustomPrompt="1"/>
          </p:nvPr>
        </p:nvSpPr>
        <p:spPr>
          <a:xfrm>
            <a:off x="8013467" y="5226763"/>
            <a:ext cx="887210"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56" name="Текст 75">
            <a:extLst>
              <a:ext uri="{FF2B5EF4-FFF2-40B4-BE49-F238E27FC236}">
                <a16:creationId xmlns:a16="http://schemas.microsoft.com/office/drawing/2014/main" id="{1B105D5B-812F-4346-AB49-3B1124B2843E}"/>
              </a:ext>
            </a:extLst>
          </p:cNvPr>
          <p:cNvSpPr>
            <a:spLocks noGrp="1"/>
          </p:cNvSpPr>
          <p:nvPr>
            <p:ph type="body" sz="quarter" idx="180" hasCustomPrompt="1"/>
          </p:nvPr>
        </p:nvSpPr>
        <p:spPr>
          <a:xfrm>
            <a:off x="8013467" y="5567758"/>
            <a:ext cx="887210"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57" name="Текст 75">
            <a:extLst>
              <a:ext uri="{FF2B5EF4-FFF2-40B4-BE49-F238E27FC236}">
                <a16:creationId xmlns:a16="http://schemas.microsoft.com/office/drawing/2014/main" id="{12684859-4016-45FD-9B7F-1A51840C35DC}"/>
              </a:ext>
            </a:extLst>
          </p:cNvPr>
          <p:cNvSpPr>
            <a:spLocks noGrp="1"/>
          </p:cNvSpPr>
          <p:nvPr>
            <p:ph type="body" sz="quarter" idx="181" hasCustomPrompt="1"/>
          </p:nvPr>
        </p:nvSpPr>
        <p:spPr>
          <a:xfrm>
            <a:off x="8013467" y="5912563"/>
            <a:ext cx="887210"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58" name="Текст 75">
            <a:extLst>
              <a:ext uri="{FF2B5EF4-FFF2-40B4-BE49-F238E27FC236}">
                <a16:creationId xmlns:a16="http://schemas.microsoft.com/office/drawing/2014/main" id="{42A28203-1A8C-4F1A-9C9B-8102F036CB47}"/>
              </a:ext>
            </a:extLst>
          </p:cNvPr>
          <p:cNvSpPr>
            <a:spLocks noGrp="1"/>
          </p:cNvSpPr>
          <p:nvPr>
            <p:ph type="body" sz="quarter" idx="182" hasCustomPrompt="1"/>
          </p:nvPr>
        </p:nvSpPr>
        <p:spPr>
          <a:xfrm>
            <a:off x="9460229" y="1808230"/>
            <a:ext cx="917269"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 ( − ), %</a:t>
            </a:r>
          </a:p>
        </p:txBody>
      </p:sp>
      <p:sp>
        <p:nvSpPr>
          <p:cNvPr id="59" name="Текст 75">
            <a:extLst>
              <a:ext uri="{FF2B5EF4-FFF2-40B4-BE49-F238E27FC236}">
                <a16:creationId xmlns:a16="http://schemas.microsoft.com/office/drawing/2014/main" id="{535D598B-DEF6-440F-A5D4-F4352DC4CAF3}"/>
              </a:ext>
            </a:extLst>
          </p:cNvPr>
          <p:cNvSpPr>
            <a:spLocks noGrp="1"/>
          </p:cNvSpPr>
          <p:nvPr>
            <p:ph type="body" sz="quarter" idx="183" hasCustomPrompt="1"/>
          </p:nvPr>
        </p:nvSpPr>
        <p:spPr>
          <a:xfrm>
            <a:off x="9456766" y="2139700"/>
            <a:ext cx="920316"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60" name="Текст 75">
            <a:extLst>
              <a:ext uri="{FF2B5EF4-FFF2-40B4-BE49-F238E27FC236}">
                <a16:creationId xmlns:a16="http://schemas.microsoft.com/office/drawing/2014/main" id="{D51E6AC6-94D1-4878-99C8-587BF2032ED5}"/>
              </a:ext>
            </a:extLst>
          </p:cNvPr>
          <p:cNvSpPr>
            <a:spLocks noGrp="1"/>
          </p:cNvSpPr>
          <p:nvPr>
            <p:ph type="body" sz="quarter" idx="184" hasCustomPrompt="1"/>
          </p:nvPr>
        </p:nvSpPr>
        <p:spPr>
          <a:xfrm>
            <a:off x="9456766" y="2486410"/>
            <a:ext cx="920316"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61" name="Текст 75">
            <a:extLst>
              <a:ext uri="{FF2B5EF4-FFF2-40B4-BE49-F238E27FC236}">
                <a16:creationId xmlns:a16="http://schemas.microsoft.com/office/drawing/2014/main" id="{33507DC2-CE1E-413F-9C93-682CC076607A}"/>
              </a:ext>
            </a:extLst>
          </p:cNvPr>
          <p:cNvSpPr>
            <a:spLocks noGrp="1"/>
          </p:cNvSpPr>
          <p:nvPr>
            <p:ph type="body" sz="quarter" idx="185" hasCustomPrompt="1"/>
          </p:nvPr>
        </p:nvSpPr>
        <p:spPr>
          <a:xfrm>
            <a:off x="9456766" y="2826769"/>
            <a:ext cx="920316"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62" name="Текст 75">
            <a:extLst>
              <a:ext uri="{FF2B5EF4-FFF2-40B4-BE49-F238E27FC236}">
                <a16:creationId xmlns:a16="http://schemas.microsoft.com/office/drawing/2014/main" id="{3713814E-EB11-45D3-8ACA-5FA4BA93DFA9}"/>
              </a:ext>
            </a:extLst>
          </p:cNvPr>
          <p:cNvSpPr>
            <a:spLocks noGrp="1"/>
          </p:cNvSpPr>
          <p:nvPr>
            <p:ph type="body" sz="quarter" idx="186" hasCustomPrompt="1"/>
          </p:nvPr>
        </p:nvSpPr>
        <p:spPr>
          <a:xfrm>
            <a:off x="9456766" y="3167128"/>
            <a:ext cx="920316"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63" name="Текст 75">
            <a:extLst>
              <a:ext uri="{FF2B5EF4-FFF2-40B4-BE49-F238E27FC236}">
                <a16:creationId xmlns:a16="http://schemas.microsoft.com/office/drawing/2014/main" id="{C0C5C174-F4AD-4DF7-9B6C-0E996481BBC7}"/>
              </a:ext>
            </a:extLst>
          </p:cNvPr>
          <p:cNvSpPr>
            <a:spLocks noGrp="1"/>
          </p:cNvSpPr>
          <p:nvPr>
            <p:ph type="body" sz="quarter" idx="187" hasCustomPrompt="1"/>
          </p:nvPr>
        </p:nvSpPr>
        <p:spPr>
          <a:xfrm>
            <a:off x="9456766" y="3510410"/>
            <a:ext cx="920316"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64" name="Текст 75">
            <a:extLst>
              <a:ext uri="{FF2B5EF4-FFF2-40B4-BE49-F238E27FC236}">
                <a16:creationId xmlns:a16="http://schemas.microsoft.com/office/drawing/2014/main" id="{9E24F39B-FD19-4CC8-ACB7-18DB3868E879}"/>
              </a:ext>
            </a:extLst>
          </p:cNvPr>
          <p:cNvSpPr>
            <a:spLocks noGrp="1"/>
          </p:cNvSpPr>
          <p:nvPr>
            <p:ph type="body" sz="quarter" idx="188" hasCustomPrompt="1"/>
          </p:nvPr>
        </p:nvSpPr>
        <p:spPr>
          <a:xfrm>
            <a:off x="9456766" y="3855215"/>
            <a:ext cx="920316"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65" name="Текст 75">
            <a:extLst>
              <a:ext uri="{FF2B5EF4-FFF2-40B4-BE49-F238E27FC236}">
                <a16:creationId xmlns:a16="http://schemas.microsoft.com/office/drawing/2014/main" id="{D20A39D8-AAAE-4858-88EC-3C6CA4FEFD70}"/>
              </a:ext>
            </a:extLst>
          </p:cNvPr>
          <p:cNvSpPr>
            <a:spLocks noGrp="1"/>
          </p:cNvSpPr>
          <p:nvPr>
            <p:ph type="body" sz="quarter" idx="189" hasCustomPrompt="1"/>
          </p:nvPr>
        </p:nvSpPr>
        <p:spPr>
          <a:xfrm>
            <a:off x="9456766" y="4196311"/>
            <a:ext cx="920316"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66" name="Текст 75">
            <a:extLst>
              <a:ext uri="{FF2B5EF4-FFF2-40B4-BE49-F238E27FC236}">
                <a16:creationId xmlns:a16="http://schemas.microsoft.com/office/drawing/2014/main" id="{7D201415-C396-4639-B507-0B83A3CC9CF6}"/>
              </a:ext>
            </a:extLst>
          </p:cNvPr>
          <p:cNvSpPr>
            <a:spLocks noGrp="1"/>
          </p:cNvSpPr>
          <p:nvPr>
            <p:ph type="body" sz="quarter" idx="190" hasCustomPrompt="1"/>
          </p:nvPr>
        </p:nvSpPr>
        <p:spPr>
          <a:xfrm>
            <a:off x="9456766" y="4539312"/>
            <a:ext cx="920316"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67" name="Текст 75">
            <a:extLst>
              <a:ext uri="{FF2B5EF4-FFF2-40B4-BE49-F238E27FC236}">
                <a16:creationId xmlns:a16="http://schemas.microsoft.com/office/drawing/2014/main" id="{EFB220A2-B221-466B-984D-567DEF5AAC89}"/>
              </a:ext>
            </a:extLst>
          </p:cNvPr>
          <p:cNvSpPr>
            <a:spLocks noGrp="1"/>
          </p:cNvSpPr>
          <p:nvPr>
            <p:ph type="body" sz="quarter" idx="191" hasCustomPrompt="1"/>
          </p:nvPr>
        </p:nvSpPr>
        <p:spPr>
          <a:xfrm>
            <a:off x="9456766" y="4881576"/>
            <a:ext cx="920316"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68" name="Текст 75">
            <a:extLst>
              <a:ext uri="{FF2B5EF4-FFF2-40B4-BE49-F238E27FC236}">
                <a16:creationId xmlns:a16="http://schemas.microsoft.com/office/drawing/2014/main" id="{69270678-EFA1-4981-93C2-476C6EA6ED5D}"/>
              </a:ext>
            </a:extLst>
          </p:cNvPr>
          <p:cNvSpPr>
            <a:spLocks noGrp="1"/>
          </p:cNvSpPr>
          <p:nvPr>
            <p:ph type="body" sz="quarter" idx="192" hasCustomPrompt="1"/>
          </p:nvPr>
        </p:nvSpPr>
        <p:spPr>
          <a:xfrm>
            <a:off x="9456766" y="5226763"/>
            <a:ext cx="920316"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69" name="Текст 75">
            <a:extLst>
              <a:ext uri="{FF2B5EF4-FFF2-40B4-BE49-F238E27FC236}">
                <a16:creationId xmlns:a16="http://schemas.microsoft.com/office/drawing/2014/main" id="{75A3977E-6DD5-4A9E-B1D7-7022657D73EC}"/>
              </a:ext>
            </a:extLst>
          </p:cNvPr>
          <p:cNvSpPr>
            <a:spLocks noGrp="1"/>
          </p:cNvSpPr>
          <p:nvPr>
            <p:ph type="body" sz="quarter" idx="193" hasCustomPrompt="1"/>
          </p:nvPr>
        </p:nvSpPr>
        <p:spPr>
          <a:xfrm>
            <a:off x="9456766" y="5567758"/>
            <a:ext cx="920316"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70" name="Текст 75">
            <a:extLst>
              <a:ext uri="{FF2B5EF4-FFF2-40B4-BE49-F238E27FC236}">
                <a16:creationId xmlns:a16="http://schemas.microsoft.com/office/drawing/2014/main" id="{951902FC-0757-4B2F-909C-BCADB9FDB8A3}"/>
              </a:ext>
            </a:extLst>
          </p:cNvPr>
          <p:cNvSpPr>
            <a:spLocks noGrp="1"/>
          </p:cNvSpPr>
          <p:nvPr>
            <p:ph type="body" sz="quarter" idx="194" hasCustomPrompt="1"/>
          </p:nvPr>
        </p:nvSpPr>
        <p:spPr>
          <a:xfrm>
            <a:off x="9456766" y="5912563"/>
            <a:ext cx="920316"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71" name="Текст 75">
            <a:extLst>
              <a:ext uri="{FF2B5EF4-FFF2-40B4-BE49-F238E27FC236}">
                <a16:creationId xmlns:a16="http://schemas.microsoft.com/office/drawing/2014/main" id="{4EBB3A36-A915-413A-A3D5-0CE222BBF447}"/>
              </a:ext>
            </a:extLst>
          </p:cNvPr>
          <p:cNvSpPr>
            <a:spLocks noGrp="1"/>
          </p:cNvSpPr>
          <p:nvPr>
            <p:ph type="body" sz="quarter" idx="195" hasCustomPrompt="1"/>
          </p:nvPr>
        </p:nvSpPr>
        <p:spPr>
          <a:xfrm>
            <a:off x="10936635" y="1808230"/>
            <a:ext cx="917269"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Q3 2021</a:t>
            </a:r>
          </a:p>
        </p:txBody>
      </p:sp>
      <p:sp>
        <p:nvSpPr>
          <p:cNvPr id="72" name="Текст 75">
            <a:extLst>
              <a:ext uri="{FF2B5EF4-FFF2-40B4-BE49-F238E27FC236}">
                <a16:creationId xmlns:a16="http://schemas.microsoft.com/office/drawing/2014/main" id="{0FF8271B-9A16-4FEE-823B-517D49349014}"/>
              </a:ext>
            </a:extLst>
          </p:cNvPr>
          <p:cNvSpPr>
            <a:spLocks noGrp="1"/>
          </p:cNvSpPr>
          <p:nvPr>
            <p:ph type="body" sz="quarter" idx="196" hasCustomPrompt="1"/>
          </p:nvPr>
        </p:nvSpPr>
        <p:spPr>
          <a:xfrm>
            <a:off x="10933172" y="2139700"/>
            <a:ext cx="920316"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73" name="Текст 75">
            <a:extLst>
              <a:ext uri="{FF2B5EF4-FFF2-40B4-BE49-F238E27FC236}">
                <a16:creationId xmlns:a16="http://schemas.microsoft.com/office/drawing/2014/main" id="{1AA832D5-B869-4126-AE11-E24CC07EACB4}"/>
              </a:ext>
            </a:extLst>
          </p:cNvPr>
          <p:cNvSpPr>
            <a:spLocks noGrp="1"/>
          </p:cNvSpPr>
          <p:nvPr>
            <p:ph type="body" sz="quarter" idx="197" hasCustomPrompt="1"/>
          </p:nvPr>
        </p:nvSpPr>
        <p:spPr>
          <a:xfrm>
            <a:off x="10933172" y="2486410"/>
            <a:ext cx="920316"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74" name="Текст 75">
            <a:extLst>
              <a:ext uri="{FF2B5EF4-FFF2-40B4-BE49-F238E27FC236}">
                <a16:creationId xmlns:a16="http://schemas.microsoft.com/office/drawing/2014/main" id="{717C1789-748B-4A7B-9835-F43FBFB25FBD}"/>
              </a:ext>
            </a:extLst>
          </p:cNvPr>
          <p:cNvSpPr>
            <a:spLocks noGrp="1"/>
          </p:cNvSpPr>
          <p:nvPr>
            <p:ph type="body" sz="quarter" idx="198" hasCustomPrompt="1"/>
          </p:nvPr>
        </p:nvSpPr>
        <p:spPr>
          <a:xfrm>
            <a:off x="10933172" y="2826769"/>
            <a:ext cx="920316"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75" name="Текст 75">
            <a:extLst>
              <a:ext uri="{FF2B5EF4-FFF2-40B4-BE49-F238E27FC236}">
                <a16:creationId xmlns:a16="http://schemas.microsoft.com/office/drawing/2014/main" id="{C11302E2-BF59-4ADA-BD5C-3BB48AFCAD07}"/>
              </a:ext>
            </a:extLst>
          </p:cNvPr>
          <p:cNvSpPr>
            <a:spLocks noGrp="1"/>
          </p:cNvSpPr>
          <p:nvPr>
            <p:ph type="body" sz="quarter" idx="199" hasCustomPrompt="1"/>
          </p:nvPr>
        </p:nvSpPr>
        <p:spPr>
          <a:xfrm>
            <a:off x="10933172" y="3167128"/>
            <a:ext cx="920316"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76" name="Текст 75">
            <a:extLst>
              <a:ext uri="{FF2B5EF4-FFF2-40B4-BE49-F238E27FC236}">
                <a16:creationId xmlns:a16="http://schemas.microsoft.com/office/drawing/2014/main" id="{FDA918AA-11DB-491C-A031-0781BE3A8FDA}"/>
              </a:ext>
            </a:extLst>
          </p:cNvPr>
          <p:cNvSpPr>
            <a:spLocks noGrp="1"/>
          </p:cNvSpPr>
          <p:nvPr>
            <p:ph type="body" sz="quarter" idx="200" hasCustomPrompt="1"/>
          </p:nvPr>
        </p:nvSpPr>
        <p:spPr>
          <a:xfrm>
            <a:off x="10933172" y="3510410"/>
            <a:ext cx="920316"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77" name="Текст 75">
            <a:extLst>
              <a:ext uri="{FF2B5EF4-FFF2-40B4-BE49-F238E27FC236}">
                <a16:creationId xmlns:a16="http://schemas.microsoft.com/office/drawing/2014/main" id="{C68E487C-DE60-472D-929C-D48F7BA65241}"/>
              </a:ext>
            </a:extLst>
          </p:cNvPr>
          <p:cNvSpPr>
            <a:spLocks noGrp="1"/>
          </p:cNvSpPr>
          <p:nvPr>
            <p:ph type="body" sz="quarter" idx="201" hasCustomPrompt="1"/>
          </p:nvPr>
        </p:nvSpPr>
        <p:spPr>
          <a:xfrm>
            <a:off x="10933172" y="3855215"/>
            <a:ext cx="920316"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78" name="Текст 75">
            <a:extLst>
              <a:ext uri="{FF2B5EF4-FFF2-40B4-BE49-F238E27FC236}">
                <a16:creationId xmlns:a16="http://schemas.microsoft.com/office/drawing/2014/main" id="{D876589B-09D9-4844-9D18-2D5F4DFF6DD4}"/>
              </a:ext>
            </a:extLst>
          </p:cNvPr>
          <p:cNvSpPr>
            <a:spLocks noGrp="1"/>
          </p:cNvSpPr>
          <p:nvPr>
            <p:ph type="body" sz="quarter" idx="202" hasCustomPrompt="1"/>
          </p:nvPr>
        </p:nvSpPr>
        <p:spPr>
          <a:xfrm>
            <a:off x="10933172" y="4196311"/>
            <a:ext cx="920316"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79" name="Текст 75">
            <a:extLst>
              <a:ext uri="{FF2B5EF4-FFF2-40B4-BE49-F238E27FC236}">
                <a16:creationId xmlns:a16="http://schemas.microsoft.com/office/drawing/2014/main" id="{A9805F8B-28E6-4A8B-A893-25D549A0B2EB}"/>
              </a:ext>
            </a:extLst>
          </p:cNvPr>
          <p:cNvSpPr>
            <a:spLocks noGrp="1"/>
          </p:cNvSpPr>
          <p:nvPr>
            <p:ph type="body" sz="quarter" idx="203" hasCustomPrompt="1"/>
          </p:nvPr>
        </p:nvSpPr>
        <p:spPr>
          <a:xfrm>
            <a:off x="10933172" y="4539312"/>
            <a:ext cx="920316"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80" name="Текст 75">
            <a:extLst>
              <a:ext uri="{FF2B5EF4-FFF2-40B4-BE49-F238E27FC236}">
                <a16:creationId xmlns:a16="http://schemas.microsoft.com/office/drawing/2014/main" id="{B0F9DDB4-EB99-45B5-A661-00D792ACB486}"/>
              </a:ext>
            </a:extLst>
          </p:cNvPr>
          <p:cNvSpPr>
            <a:spLocks noGrp="1"/>
          </p:cNvSpPr>
          <p:nvPr>
            <p:ph type="body" sz="quarter" idx="204" hasCustomPrompt="1"/>
          </p:nvPr>
        </p:nvSpPr>
        <p:spPr>
          <a:xfrm>
            <a:off x="10933172" y="4881576"/>
            <a:ext cx="920316"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81" name="Текст 75">
            <a:extLst>
              <a:ext uri="{FF2B5EF4-FFF2-40B4-BE49-F238E27FC236}">
                <a16:creationId xmlns:a16="http://schemas.microsoft.com/office/drawing/2014/main" id="{66674374-1F5D-468F-9FC5-96C704D04324}"/>
              </a:ext>
            </a:extLst>
          </p:cNvPr>
          <p:cNvSpPr>
            <a:spLocks noGrp="1"/>
          </p:cNvSpPr>
          <p:nvPr>
            <p:ph type="body" sz="quarter" idx="205" hasCustomPrompt="1"/>
          </p:nvPr>
        </p:nvSpPr>
        <p:spPr>
          <a:xfrm>
            <a:off x="10933172" y="5226763"/>
            <a:ext cx="920316"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82" name="Текст 75">
            <a:extLst>
              <a:ext uri="{FF2B5EF4-FFF2-40B4-BE49-F238E27FC236}">
                <a16:creationId xmlns:a16="http://schemas.microsoft.com/office/drawing/2014/main" id="{A541D3D9-7E2E-4090-92CC-007E10327A63}"/>
              </a:ext>
            </a:extLst>
          </p:cNvPr>
          <p:cNvSpPr>
            <a:spLocks noGrp="1"/>
          </p:cNvSpPr>
          <p:nvPr>
            <p:ph type="body" sz="quarter" idx="206" hasCustomPrompt="1"/>
          </p:nvPr>
        </p:nvSpPr>
        <p:spPr>
          <a:xfrm>
            <a:off x="10933172" y="5567758"/>
            <a:ext cx="920316" cy="240839"/>
          </a:xfrm>
          <a:prstGeom prst="rect">
            <a:avLst/>
          </a:prstGeom>
        </p:spPr>
        <p:txBody>
          <a:bodyPr anchor="t"/>
          <a:lstStyle>
            <a:lvl1pPr marL="0" indent="0" algn="r">
              <a:lnSpc>
                <a:spcPts val="1200"/>
              </a:lnSpc>
              <a:spcBef>
                <a:spcPts val="0"/>
              </a:spcBef>
              <a:buNone/>
              <a:defRPr sz="900">
                <a:solidFill>
                  <a:schemeClr val="tx2"/>
                </a:solidFill>
                <a:latin typeface="+mn-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83" name="Текст 75">
            <a:extLst>
              <a:ext uri="{FF2B5EF4-FFF2-40B4-BE49-F238E27FC236}">
                <a16:creationId xmlns:a16="http://schemas.microsoft.com/office/drawing/2014/main" id="{ABB62A0E-8036-4F7F-94AC-D2D97127344A}"/>
              </a:ext>
            </a:extLst>
          </p:cNvPr>
          <p:cNvSpPr>
            <a:spLocks noGrp="1"/>
          </p:cNvSpPr>
          <p:nvPr>
            <p:ph type="body" sz="quarter" idx="207" hasCustomPrompt="1"/>
          </p:nvPr>
        </p:nvSpPr>
        <p:spPr>
          <a:xfrm>
            <a:off x="10933172" y="5912563"/>
            <a:ext cx="920316" cy="240839"/>
          </a:xfrm>
          <a:prstGeom prst="rect">
            <a:avLst/>
          </a:prstGeom>
        </p:spPr>
        <p:txBody>
          <a:bodyPr anchor="t"/>
          <a:lstStyle>
            <a:lvl1pPr marL="0" indent="0" algn="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8888</a:t>
            </a:r>
          </a:p>
        </p:txBody>
      </p:sp>
      <p:sp>
        <p:nvSpPr>
          <p:cNvPr id="85" name="Текст 75">
            <a:extLst>
              <a:ext uri="{FF2B5EF4-FFF2-40B4-BE49-F238E27FC236}">
                <a16:creationId xmlns:a16="http://schemas.microsoft.com/office/drawing/2014/main" id="{C640B8CD-81C1-46CB-BBBF-95092E615702}"/>
              </a:ext>
            </a:extLst>
          </p:cNvPr>
          <p:cNvSpPr>
            <a:spLocks noGrp="1"/>
          </p:cNvSpPr>
          <p:nvPr>
            <p:ph type="body" sz="quarter" idx="128" hasCustomPrompt="1"/>
          </p:nvPr>
        </p:nvSpPr>
        <p:spPr>
          <a:xfrm>
            <a:off x="7039261" y="1350574"/>
            <a:ext cx="1453232" cy="240839"/>
          </a:xfrm>
          <a:prstGeom prst="rect">
            <a:avLst/>
          </a:prstGeom>
        </p:spPr>
        <p:txBody>
          <a:bodyPr anchor="t"/>
          <a:lstStyle>
            <a:lvl1pPr marL="0" indent="0" algn="ct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IAS 17</a:t>
            </a:r>
          </a:p>
        </p:txBody>
      </p:sp>
      <p:sp>
        <p:nvSpPr>
          <p:cNvPr id="86" name="Текст 75">
            <a:extLst>
              <a:ext uri="{FF2B5EF4-FFF2-40B4-BE49-F238E27FC236}">
                <a16:creationId xmlns:a16="http://schemas.microsoft.com/office/drawing/2014/main" id="{96CFED74-3830-4C30-B8CF-451885E90A81}"/>
              </a:ext>
            </a:extLst>
          </p:cNvPr>
          <p:cNvSpPr>
            <a:spLocks noGrp="1"/>
          </p:cNvSpPr>
          <p:nvPr>
            <p:ph type="body" sz="quarter" idx="208" hasCustomPrompt="1"/>
          </p:nvPr>
        </p:nvSpPr>
        <p:spPr>
          <a:xfrm>
            <a:off x="10777572" y="1350574"/>
            <a:ext cx="920316" cy="240839"/>
          </a:xfrm>
          <a:prstGeom prst="rect">
            <a:avLst/>
          </a:prstGeom>
        </p:spPr>
        <p:txBody>
          <a:bodyPr anchor="t"/>
          <a:lstStyle>
            <a:lvl1pPr marL="0" indent="0" algn="ctr">
              <a:lnSpc>
                <a:spcPts val="1200"/>
              </a:lnSpc>
              <a:spcBef>
                <a:spcPts val="0"/>
              </a:spcBef>
              <a:buNone/>
              <a:defRPr sz="900">
                <a:latin typeface="+mj-lt"/>
              </a:defRPr>
            </a:lvl1pPr>
            <a:lvl2pPr marL="457200" indent="0">
              <a:lnSpc>
                <a:spcPts val="1500"/>
              </a:lnSpc>
              <a:spcBef>
                <a:spcPts val="0"/>
              </a:spcBef>
              <a:buNone/>
              <a:defRPr sz="1000"/>
            </a:lvl2pPr>
            <a:lvl3pPr marL="914400" indent="0">
              <a:lnSpc>
                <a:spcPts val="1500"/>
              </a:lnSpc>
              <a:spcBef>
                <a:spcPts val="0"/>
              </a:spcBef>
              <a:buNone/>
              <a:defRPr sz="1000"/>
            </a:lvl3pPr>
            <a:lvl4pPr marL="1371600" indent="0">
              <a:lnSpc>
                <a:spcPts val="1500"/>
              </a:lnSpc>
              <a:spcBef>
                <a:spcPts val="0"/>
              </a:spcBef>
              <a:buNone/>
              <a:defRPr sz="1000"/>
            </a:lvl4pPr>
            <a:lvl5pPr marL="1828800" indent="0">
              <a:lnSpc>
                <a:spcPts val="1500"/>
              </a:lnSpc>
              <a:spcBef>
                <a:spcPts val="0"/>
              </a:spcBef>
              <a:buNone/>
              <a:defRPr sz="1000"/>
            </a:lvl5pPr>
          </a:lstStyle>
          <a:p>
            <a:pPr lvl="0"/>
            <a:r>
              <a:rPr lang="en-US" dirty="0"/>
              <a:t>IFRS 16</a:t>
            </a:r>
          </a:p>
        </p:txBody>
      </p:sp>
      <p:grpSp>
        <p:nvGrpSpPr>
          <p:cNvPr id="106" name="Группа 105">
            <a:extLst>
              <a:ext uri="{FF2B5EF4-FFF2-40B4-BE49-F238E27FC236}">
                <a16:creationId xmlns:a16="http://schemas.microsoft.com/office/drawing/2014/main" id="{8226B6ED-5D02-46A1-A99D-74D625C39DCF}"/>
              </a:ext>
            </a:extLst>
          </p:cNvPr>
          <p:cNvGrpSpPr/>
          <p:nvPr userDrawn="1"/>
        </p:nvGrpSpPr>
        <p:grpSpPr>
          <a:xfrm>
            <a:off x="428625" y="238125"/>
            <a:ext cx="802728" cy="244915"/>
            <a:chOff x="428625" y="238125"/>
            <a:chExt cx="802728" cy="244915"/>
          </a:xfrm>
        </p:grpSpPr>
        <p:sp>
          <p:nvSpPr>
            <p:cNvPr id="107" name="Полилиния: фигура 106">
              <a:extLst>
                <a:ext uri="{FF2B5EF4-FFF2-40B4-BE49-F238E27FC236}">
                  <a16:creationId xmlns:a16="http://schemas.microsoft.com/office/drawing/2014/main" id="{BBF23821-C9C0-435F-A080-3837E22E917A}"/>
                </a:ext>
              </a:extLst>
            </p:cNvPr>
            <p:cNvSpPr/>
            <p:nvPr/>
          </p:nvSpPr>
          <p:spPr>
            <a:xfrm>
              <a:off x="548259" y="331338"/>
              <a:ext cx="98412" cy="109280"/>
            </a:xfrm>
            <a:custGeom>
              <a:avLst/>
              <a:gdLst>
                <a:gd name="connsiteX0" fmla="*/ 72042 w 98412"/>
                <a:gd name="connsiteY0" fmla="*/ 109281 h 109280"/>
                <a:gd name="connsiteX1" fmla="*/ 49530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50173 w 98412"/>
                <a:gd name="connsiteY7" fmla="*/ 35355 h 109280"/>
                <a:gd name="connsiteX8" fmla="*/ 71395 w 98412"/>
                <a:gd name="connsiteY8" fmla="*/ 0 h 109280"/>
                <a:gd name="connsiteX9" fmla="*/ 97769 w 98412"/>
                <a:gd name="connsiteY9" fmla="*/ 0 h 109280"/>
                <a:gd name="connsiteX10" fmla="*/ 63679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9530" y="71354"/>
                  </a:lnTo>
                  <a:lnTo>
                    <a:pt x="27018" y="109281"/>
                  </a:lnTo>
                  <a:lnTo>
                    <a:pt x="643" y="109281"/>
                  </a:lnTo>
                  <a:lnTo>
                    <a:pt x="34733" y="52712"/>
                  </a:lnTo>
                  <a:lnTo>
                    <a:pt x="0" y="0"/>
                  </a:lnTo>
                  <a:lnTo>
                    <a:pt x="27661" y="0"/>
                  </a:lnTo>
                  <a:lnTo>
                    <a:pt x="50173" y="35355"/>
                  </a:lnTo>
                  <a:lnTo>
                    <a:pt x="71395" y="0"/>
                  </a:lnTo>
                  <a:lnTo>
                    <a:pt x="97769" y="0"/>
                  </a:lnTo>
                  <a:lnTo>
                    <a:pt x="63679" y="53998"/>
                  </a:lnTo>
                  <a:lnTo>
                    <a:pt x="98412" y="109281"/>
                  </a:lnTo>
                  <a:lnTo>
                    <a:pt x="72042" y="109281"/>
                  </a:lnTo>
                  <a:close/>
                </a:path>
              </a:pathLst>
            </a:custGeom>
            <a:solidFill>
              <a:srgbClr val="000000"/>
            </a:solidFill>
            <a:ln w="4763" cap="flat">
              <a:noFill/>
              <a:prstDash val="solid"/>
              <a:miter/>
            </a:ln>
          </p:spPr>
          <p:txBody>
            <a:bodyPr rtlCol="0" anchor="ctr"/>
            <a:lstStyle/>
            <a:p>
              <a:endParaRPr lang="ru-RU"/>
            </a:p>
          </p:txBody>
        </p:sp>
        <p:sp>
          <p:nvSpPr>
            <p:cNvPr id="108" name="Полилиния: фигура 107">
              <a:extLst>
                <a:ext uri="{FF2B5EF4-FFF2-40B4-BE49-F238E27FC236}">
                  <a16:creationId xmlns:a16="http://schemas.microsoft.com/office/drawing/2014/main" id="{8A8334AA-924E-431A-9C7F-C7D0C940AF35}"/>
                </a:ext>
              </a:extLst>
            </p:cNvPr>
            <p:cNvSpPr/>
            <p:nvPr/>
          </p:nvSpPr>
          <p:spPr>
            <a:xfrm>
              <a:off x="651176" y="331979"/>
              <a:ext cx="81691" cy="110566"/>
            </a:xfrm>
            <a:custGeom>
              <a:avLst/>
              <a:gdLst>
                <a:gd name="connsiteX0" fmla="*/ 81691 w 81691"/>
                <a:gd name="connsiteY0" fmla="*/ 71354 h 110566"/>
                <a:gd name="connsiteX1" fmla="*/ 39881 w 81691"/>
                <a:gd name="connsiteY1" fmla="*/ 110567 h 110566"/>
                <a:gd name="connsiteX2" fmla="*/ 0 w 81691"/>
                <a:gd name="connsiteY2" fmla="*/ 73925 h 110566"/>
                <a:gd name="connsiteX3" fmla="*/ 22512 w 81691"/>
                <a:gd name="connsiteY3" fmla="*/ 73925 h 110566"/>
                <a:gd name="connsiteX4" fmla="*/ 42453 w 81691"/>
                <a:gd name="connsiteY4" fmla="*/ 89354 h 110566"/>
                <a:gd name="connsiteX5" fmla="*/ 59179 w 81691"/>
                <a:gd name="connsiteY5" fmla="*/ 71354 h 110566"/>
                <a:gd name="connsiteX6" fmla="*/ 39881 w 81691"/>
                <a:gd name="connsiteY6" fmla="*/ 53998 h 110566"/>
                <a:gd name="connsiteX7" fmla="*/ 21869 w 81691"/>
                <a:gd name="connsiteY7" fmla="*/ 62997 h 110566"/>
                <a:gd name="connsiteX8" fmla="*/ 0 w 81691"/>
                <a:gd name="connsiteY8" fmla="*/ 62997 h 110566"/>
                <a:gd name="connsiteX9" fmla="*/ 7720 w 81691"/>
                <a:gd name="connsiteY9" fmla="*/ 0 h 110566"/>
                <a:gd name="connsiteX10" fmla="*/ 78472 w 81691"/>
                <a:gd name="connsiteY10" fmla="*/ 0 h 110566"/>
                <a:gd name="connsiteX11" fmla="*/ 75900 w 81691"/>
                <a:gd name="connsiteY11" fmla="*/ 21214 h 110566"/>
                <a:gd name="connsiteX12" fmla="*/ 25089 w 81691"/>
                <a:gd name="connsiteY12" fmla="*/ 21214 h 110566"/>
                <a:gd name="connsiteX13" fmla="*/ 23160 w 81691"/>
                <a:gd name="connsiteY13" fmla="*/ 42427 h 110566"/>
                <a:gd name="connsiteX14" fmla="*/ 44382 w 81691"/>
                <a:gd name="connsiteY14" fmla="*/ 35999 h 110566"/>
                <a:gd name="connsiteX15" fmla="*/ 81691 w 81691"/>
                <a:gd name="connsiteY15" fmla="*/ 71354 h 11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91" h="110566">
                  <a:moveTo>
                    <a:pt x="81691" y="71354"/>
                  </a:moveTo>
                  <a:cubicBezTo>
                    <a:pt x="81691" y="95139"/>
                    <a:pt x="63679" y="110567"/>
                    <a:pt x="39881" y="110567"/>
                  </a:cubicBezTo>
                  <a:cubicBezTo>
                    <a:pt x="19298" y="110567"/>
                    <a:pt x="1291" y="98996"/>
                    <a:pt x="0" y="73925"/>
                  </a:cubicBezTo>
                  <a:lnTo>
                    <a:pt x="22512" y="73925"/>
                  </a:lnTo>
                  <a:cubicBezTo>
                    <a:pt x="23803" y="84853"/>
                    <a:pt x="32804" y="89354"/>
                    <a:pt x="42453" y="89354"/>
                  </a:cubicBezTo>
                  <a:cubicBezTo>
                    <a:pt x="54031" y="89354"/>
                    <a:pt x="59179" y="81639"/>
                    <a:pt x="59179" y="71354"/>
                  </a:cubicBezTo>
                  <a:cubicBezTo>
                    <a:pt x="59179" y="60426"/>
                    <a:pt x="51459" y="53998"/>
                    <a:pt x="39881" y="53998"/>
                  </a:cubicBezTo>
                  <a:cubicBezTo>
                    <a:pt x="30875" y="53998"/>
                    <a:pt x="24446" y="58498"/>
                    <a:pt x="21869" y="62997"/>
                  </a:cubicBezTo>
                  <a:lnTo>
                    <a:pt x="0" y="62997"/>
                  </a:lnTo>
                  <a:lnTo>
                    <a:pt x="7720" y="0"/>
                  </a:lnTo>
                  <a:lnTo>
                    <a:pt x="78472" y="0"/>
                  </a:lnTo>
                  <a:lnTo>
                    <a:pt x="75900" y="21214"/>
                  </a:lnTo>
                  <a:lnTo>
                    <a:pt x="25089" y="21214"/>
                  </a:lnTo>
                  <a:lnTo>
                    <a:pt x="23160" y="42427"/>
                  </a:lnTo>
                  <a:cubicBezTo>
                    <a:pt x="23160" y="42427"/>
                    <a:pt x="28304" y="35999"/>
                    <a:pt x="44382" y="35999"/>
                  </a:cubicBezTo>
                  <a:cubicBezTo>
                    <a:pt x="64965" y="35356"/>
                    <a:pt x="81691" y="48212"/>
                    <a:pt x="81691" y="71354"/>
                  </a:cubicBezTo>
                  <a:close/>
                </a:path>
              </a:pathLst>
            </a:custGeom>
            <a:solidFill>
              <a:srgbClr val="000000"/>
            </a:solidFill>
            <a:ln w="4763" cap="flat">
              <a:noFill/>
              <a:prstDash val="solid"/>
              <a:miter/>
            </a:ln>
          </p:spPr>
          <p:txBody>
            <a:bodyPr rtlCol="0" anchor="ctr"/>
            <a:lstStyle/>
            <a:p>
              <a:endParaRPr lang="ru-RU"/>
            </a:p>
          </p:txBody>
        </p:sp>
        <p:sp>
          <p:nvSpPr>
            <p:cNvPr id="109" name="Полилиния: фигура 108">
              <a:extLst>
                <a:ext uri="{FF2B5EF4-FFF2-40B4-BE49-F238E27FC236}">
                  <a16:creationId xmlns:a16="http://schemas.microsoft.com/office/drawing/2014/main" id="{063BE7EE-659A-4342-A440-4884F103CE5C}"/>
                </a:ext>
              </a:extLst>
            </p:cNvPr>
            <p:cNvSpPr/>
            <p:nvPr/>
          </p:nvSpPr>
          <p:spPr>
            <a:xfrm>
              <a:off x="428625" y="238125"/>
              <a:ext cx="225123" cy="201848"/>
            </a:xfrm>
            <a:custGeom>
              <a:avLst/>
              <a:gdLst>
                <a:gd name="connsiteX0" fmla="*/ 225123 w 225123"/>
                <a:gd name="connsiteY0" fmla="*/ 79711 h 201848"/>
                <a:gd name="connsiteX1" fmla="*/ 95841 w 225123"/>
                <a:gd name="connsiteY1" fmla="*/ 0 h 201848"/>
                <a:gd name="connsiteX2" fmla="*/ 0 w 225123"/>
                <a:gd name="connsiteY2" fmla="*/ 0 h 201848"/>
                <a:gd name="connsiteX3" fmla="*/ 12864 w 225123"/>
                <a:gd name="connsiteY3" fmla="*/ 87425 h 201848"/>
                <a:gd name="connsiteX4" fmla="*/ 106775 w 225123"/>
                <a:gd name="connsiteY4" fmla="*/ 201849 h 201848"/>
                <a:gd name="connsiteX5" fmla="*/ 108704 w 225123"/>
                <a:gd name="connsiteY5" fmla="*/ 199920 h 201848"/>
                <a:gd name="connsiteX6" fmla="*/ 107418 w 225123"/>
                <a:gd name="connsiteY6" fmla="*/ 198634 h 201848"/>
                <a:gd name="connsiteX7" fmla="*/ 59174 w 225123"/>
                <a:gd name="connsiteY7" fmla="*/ 82925 h 201848"/>
                <a:gd name="connsiteX8" fmla="*/ 53388 w 225123"/>
                <a:gd name="connsiteY8" fmla="*/ 43070 h 201848"/>
                <a:gd name="connsiteX9" fmla="*/ 108061 w 225123"/>
                <a:gd name="connsiteY9" fmla="*/ 43070 h 201848"/>
                <a:gd name="connsiteX10" fmla="*/ 221909 w 225123"/>
                <a:gd name="connsiteY10" fmla="*/ 80996 h 201848"/>
                <a:gd name="connsiteX11" fmla="*/ 223195 w 225123"/>
                <a:gd name="connsiteY11" fmla="*/ 81639 h 201848"/>
                <a:gd name="connsiteX12" fmla="*/ 225123 w 225123"/>
                <a:gd name="connsiteY12" fmla="*/ 79711 h 201848"/>
                <a:gd name="connsiteX13" fmla="*/ 225123 w 225123"/>
                <a:gd name="connsiteY13" fmla="*/ 79711 h 2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23" h="201848">
                  <a:moveTo>
                    <a:pt x="225123" y="79711"/>
                  </a:moveTo>
                  <a:cubicBezTo>
                    <a:pt x="212903" y="32784"/>
                    <a:pt x="174955" y="0"/>
                    <a:pt x="95841" y="0"/>
                  </a:cubicBezTo>
                  <a:lnTo>
                    <a:pt x="0" y="0"/>
                  </a:lnTo>
                  <a:lnTo>
                    <a:pt x="12864" y="87425"/>
                  </a:lnTo>
                  <a:cubicBezTo>
                    <a:pt x="22512" y="167136"/>
                    <a:pt x="52745" y="192206"/>
                    <a:pt x="106775" y="201849"/>
                  </a:cubicBezTo>
                  <a:cubicBezTo>
                    <a:pt x="106775" y="201849"/>
                    <a:pt x="108704" y="201849"/>
                    <a:pt x="108704" y="199920"/>
                  </a:cubicBezTo>
                  <a:cubicBezTo>
                    <a:pt x="108704" y="199277"/>
                    <a:pt x="108061" y="198634"/>
                    <a:pt x="107418" y="198634"/>
                  </a:cubicBezTo>
                  <a:cubicBezTo>
                    <a:pt x="71395" y="183206"/>
                    <a:pt x="66894" y="133709"/>
                    <a:pt x="59174" y="82925"/>
                  </a:cubicBezTo>
                  <a:lnTo>
                    <a:pt x="53388" y="43070"/>
                  </a:lnTo>
                  <a:lnTo>
                    <a:pt x="108061" y="43070"/>
                  </a:lnTo>
                  <a:cubicBezTo>
                    <a:pt x="158229" y="43070"/>
                    <a:pt x="197468" y="42427"/>
                    <a:pt x="221909" y="80996"/>
                  </a:cubicBezTo>
                  <a:cubicBezTo>
                    <a:pt x="222552" y="81639"/>
                    <a:pt x="222552" y="81639"/>
                    <a:pt x="223195" y="81639"/>
                  </a:cubicBezTo>
                  <a:cubicBezTo>
                    <a:pt x="224480" y="82282"/>
                    <a:pt x="225123" y="80996"/>
                    <a:pt x="225123" y="79711"/>
                  </a:cubicBezTo>
                  <a:cubicBezTo>
                    <a:pt x="225123" y="80354"/>
                    <a:pt x="225123" y="79711"/>
                    <a:pt x="225123" y="79711"/>
                  </a:cubicBezTo>
                  <a:close/>
                </a:path>
              </a:pathLst>
            </a:custGeom>
            <a:solidFill>
              <a:srgbClr val="5FAF2D"/>
            </a:solidFill>
            <a:ln w="4763" cap="flat">
              <a:noFill/>
              <a:prstDash val="solid"/>
              <a:miter/>
            </a:ln>
          </p:spPr>
          <p:txBody>
            <a:bodyPr rtlCol="0" anchor="ctr"/>
            <a:lstStyle/>
            <a:p>
              <a:endParaRPr lang="ru-RU"/>
            </a:p>
          </p:txBody>
        </p:sp>
        <p:sp>
          <p:nvSpPr>
            <p:cNvPr id="110" name="Полилиния: фигура 109">
              <a:extLst>
                <a:ext uri="{FF2B5EF4-FFF2-40B4-BE49-F238E27FC236}">
                  <a16:creationId xmlns:a16="http://schemas.microsoft.com/office/drawing/2014/main" id="{B1D1C4B3-68EF-44F6-8739-BD9860D9C9F9}"/>
                </a:ext>
              </a:extLst>
            </p:cNvPr>
            <p:cNvSpPr/>
            <p:nvPr/>
          </p:nvSpPr>
          <p:spPr>
            <a:xfrm>
              <a:off x="750231" y="326836"/>
              <a:ext cx="112708" cy="116994"/>
            </a:xfrm>
            <a:custGeom>
              <a:avLst/>
              <a:gdLst>
                <a:gd name="connsiteX0" fmla="*/ 112562 w 112708"/>
                <a:gd name="connsiteY0" fmla="*/ 56569 h 116994"/>
                <a:gd name="connsiteX1" fmla="*/ 57245 w 112708"/>
                <a:gd name="connsiteY1" fmla="*/ 116995 h 116994"/>
                <a:gd name="connsiteX2" fmla="*/ 0 w 112708"/>
                <a:gd name="connsiteY2" fmla="*/ 58497 h 116994"/>
                <a:gd name="connsiteX3" fmla="*/ 57888 w 112708"/>
                <a:gd name="connsiteY3" fmla="*/ 0 h 116994"/>
                <a:gd name="connsiteX4" fmla="*/ 111276 w 112708"/>
                <a:gd name="connsiteY4" fmla="*/ 37284 h 116994"/>
                <a:gd name="connsiteX5" fmla="*/ 97126 w 112708"/>
                <a:gd name="connsiteY5" fmla="*/ 37284 h 116994"/>
                <a:gd name="connsiteX6" fmla="*/ 57888 w 112708"/>
                <a:gd name="connsiteY6" fmla="*/ 12856 h 116994"/>
                <a:gd name="connsiteX7" fmla="*/ 13506 w 112708"/>
                <a:gd name="connsiteY7" fmla="*/ 58497 h 116994"/>
                <a:gd name="connsiteX8" fmla="*/ 57888 w 112708"/>
                <a:gd name="connsiteY8" fmla="*/ 104138 h 116994"/>
                <a:gd name="connsiteX9" fmla="*/ 99055 w 112708"/>
                <a:gd name="connsiteY9" fmla="*/ 67497 h 116994"/>
                <a:gd name="connsiteX10" fmla="*/ 55316 w 112708"/>
                <a:gd name="connsiteY10" fmla="*/ 67497 h 116994"/>
                <a:gd name="connsiteX11" fmla="*/ 55316 w 112708"/>
                <a:gd name="connsiteY11" fmla="*/ 55926 h 116994"/>
                <a:gd name="connsiteX12" fmla="*/ 112562 w 112708"/>
                <a:gd name="connsiteY12" fmla="*/ 56569 h 11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08" h="116994">
                  <a:moveTo>
                    <a:pt x="112562" y="56569"/>
                  </a:moveTo>
                  <a:cubicBezTo>
                    <a:pt x="112562" y="56569"/>
                    <a:pt x="118353" y="116995"/>
                    <a:pt x="57245" y="116995"/>
                  </a:cubicBezTo>
                  <a:cubicBezTo>
                    <a:pt x="25089" y="116995"/>
                    <a:pt x="0" y="92567"/>
                    <a:pt x="0" y="58497"/>
                  </a:cubicBezTo>
                  <a:cubicBezTo>
                    <a:pt x="0" y="25070"/>
                    <a:pt x="25089" y="0"/>
                    <a:pt x="57888" y="0"/>
                  </a:cubicBezTo>
                  <a:cubicBezTo>
                    <a:pt x="83620" y="0"/>
                    <a:pt x="103561" y="14785"/>
                    <a:pt x="111276" y="37284"/>
                  </a:cubicBezTo>
                  <a:lnTo>
                    <a:pt x="97126" y="37284"/>
                  </a:lnTo>
                  <a:cubicBezTo>
                    <a:pt x="90049" y="22499"/>
                    <a:pt x="75900" y="12856"/>
                    <a:pt x="57888" y="12856"/>
                  </a:cubicBezTo>
                  <a:cubicBezTo>
                    <a:pt x="32161" y="12856"/>
                    <a:pt x="13506" y="32141"/>
                    <a:pt x="13506" y="58497"/>
                  </a:cubicBezTo>
                  <a:cubicBezTo>
                    <a:pt x="13506" y="84211"/>
                    <a:pt x="31518" y="104138"/>
                    <a:pt x="57888" y="104138"/>
                  </a:cubicBezTo>
                  <a:cubicBezTo>
                    <a:pt x="80400" y="104138"/>
                    <a:pt x="97126" y="89996"/>
                    <a:pt x="99055" y="67497"/>
                  </a:cubicBezTo>
                  <a:lnTo>
                    <a:pt x="55316" y="67497"/>
                  </a:lnTo>
                  <a:lnTo>
                    <a:pt x="55316" y="55926"/>
                  </a:lnTo>
                  <a:lnTo>
                    <a:pt x="112562" y="56569"/>
                  </a:lnTo>
                  <a:close/>
                </a:path>
              </a:pathLst>
            </a:custGeom>
            <a:solidFill>
              <a:srgbClr val="000000"/>
            </a:solidFill>
            <a:ln w="4763" cap="flat">
              <a:noFill/>
              <a:prstDash val="solid"/>
              <a:miter/>
            </a:ln>
          </p:spPr>
          <p:txBody>
            <a:bodyPr rtlCol="0" anchor="ctr"/>
            <a:lstStyle/>
            <a:p>
              <a:endParaRPr lang="ru-RU"/>
            </a:p>
          </p:txBody>
        </p:sp>
        <p:sp>
          <p:nvSpPr>
            <p:cNvPr id="111" name="Полилиния: фигура 110">
              <a:extLst>
                <a:ext uri="{FF2B5EF4-FFF2-40B4-BE49-F238E27FC236}">
                  <a16:creationId xmlns:a16="http://schemas.microsoft.com/office/drawing/2014/main" id="{B84ACA05-6BCE-454A-97A5-46FD773451F6}"/>
                </a:ext>
              </a:extLst>
            </p:cNvPr>
            <p:cNvSpPr/>
            <p:nvPr/>
          </p:nvSpPr>
          <p:spPr>
            <a:xfrm>
              <a:off x="880800" y="351903"/>
              <a:ext cx="50815" cy="89353"/>
            </a:xfrm>
            <a:custGeom>
              <a:avLst/>
              <a:gdLst>
                <a:gd name="connsiteX0" fmla="*/ 50816 w 50815"/>
                <a:gd name="connsiteY0" fmla="*/ 0 h 89353"/>
                <a:gd name="connsiteX1" fmla="*/ 50816 w 50815"/>
                <a:gd name="connsiteY1" fmla="*/ 13499 h 89353"/>
                <a:gd name="connsiteX2" fmla="*/ 45025 w 50815"/>
                <a:gd name="connsiteY2" fmla="*/ 12857 h 89353"/>
                <a:gd name="connsiteX3" fmla="*/ 13511 w 50815"/>
                <a:gd name="connsiteY3" fmla="*/ 47569 h 89353"/>
                <a:gd name="connsiteX4" fmla="*/ 13511 w 50815"/>
                <a:gd name="connsiteY4" fmla="*/ 89354 h 89353"/>
                <a:gd name="connsiteX5" fmla="*/ 0 w 50815"/>
                <a:gd name="connsiteY5" fmla="*/ 89354 h 89353"/>
                <a:gd name="connsiteX6" fmla="*/ 0 w 50815"/>
                <a:gd name="connsiteY6" fmla="*/ 1929 h 89353"/>
                <a:gd name="connsiteX7" fmla="*/ 13511 w 50815"/>
                <a:gd name="connsiteY7" fmla="*/ 1929 h 89353"/>
                <a:gd name="connsiteX8" fmla="*/ 13511 w 50815"/>
                <a:gd name="connsiteY8" fmla="*/ 21857 h 89353"/>
                <a:gd name="connsiteX9" fmla="*/ 45025 w 50815"/>
                <a:gd name="connsiteY9" fmla="*/ 0 h 89353"/>
                <a:gd name="connsiteX10" fmla="*/ 50816 w 50815"/>
                <a:gd name="connsiteY10" fmla="*/ 0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15" h="89353">
                  <a:moveTo>
                    <a:pt x="50816" y="0"/>
                  </a:moveTo>
                  <a:lnTo>
                    <a:pt x="50816" y="13499"/>
                  </a:lnTo>
                  <a:cubicBezTo>
                    <a:pt x="49530" y="13499"/>
                    <a:pt x="47601" y="12857"/>
                    <a:pt x="45025" y="12857"/>
                  </a:cubicBezTo>
                  <a:cubicBezTo>
                    <a:pt x="26375" y="12857"/>
                    <a:pt x="13511" y="25070"/>
                    <a:pt x="13511" y="47569"/>
                  </a:cubicBezTo>
                  <a:lnTo>
                    <a:pt x="13511" y="89354"/>
                  </a:lnTo>
                  <a:lnTo>
                    <a:pt x="0" y="89354"/>
                  </a:lnTo>
                  <a:lnTo>
                    <a:pt x="0" y="1929"/>
                  </a:lnTo>
                  <a:lnTo>
                    <a:pt x="13511" y="1929"/>
                  </a:lnTo>
                  <a:lnTo>
                    <a:pt x="13511" y="21857"/>
                  </a:lnTo>
                  <a:cubicBezTo>
                    <a:pt x="18655" y="8357"/>
                    <a:pt x="29589" y="0"/>
                    <a:pt x="45025" y="0"/>
                  </a:cubicBezTo>
                  <a:cubicBezTo>
                    <a:pt x="47601" y="0"/>
                    <a:pt x="49530" y="0"/>
                    <a:pt x="50816" y="0"/>
                  </a:cubicBezTo>
                  <a:close/>
                </a:path>
              </a:pathLst>
            </a:custGeom>
            <a:solidFill>
              <a:srgbClr val="000000"/>
            </a:solidFill>
            <a:ln w="4763" cap="flat">
              <a:noFill/>
              <a:prstDash val="solid"/>
              <a:miter/>
            </a:ln>
          </p:spPr>
          <p:txBody>
            <a:bodyPr rtlCol="0" anchor="ctr"/>
            <a:lstStyle/>
            <a:p>
              <a:endParaRPr lang="ru-RU"/>
            </a:p>
          </p:txBody>
        </p:sp>
        <p:sp>
          <p:nvSpPr>
            <p:cNvPr id="112" name="Полилиния: фигура 111">
              <a:extLst>
                <a:ext uri="{FF2B5EF4-FFF2-40B4-BE49-F238E27FC236}">
                  <a16:creationId xmlns:a16="http://schemas.microsoft.com/office/drawing/2014/main" id="{CAD7C7F0-C27C-4FBB-B77C-EE50C7805B75}"/>
                </a:ext>
              </a:extLst>
            </p:cNvPr>
            <p:cNvSpPr/>
            <p:nvPr/>
          </p:nvSpPr>
          <p:spPr>
            <a:xfrm>
              <a:off x="938693" y="351903"/>
              <a:ext cx="91335" cy="92567"/>
            </a:xfrm>
            <a:custGeom>
              <a:avLst/>
              <a:gdLst>
                <a:gd name="connsiteX0" fmla="*/ 91335 w 91335"/>
                <a:gd name="connsiteY0" fmla="*/ 46284 h 92567"/>
                <a:gd name="connsiteX1" fmla="*/ 45668 w 91335"/>
                <a:gd name="connsiteY1" fmla="*/ 92568 h 92567"/>
                <a:gd name="connsiteX2" fmla="*/ 0 w 91335"/>
                <a:gd name="connsiteY2" fmla="*/ 46284 h 92567"/>
                <a:gd name="connsiteX3" fmla="*/ 45668 w 91335"/>
                <a:gd name="connsiteY3" fmla="*/ 0 h 92567"/>
                <a:gd name="connsiteX4" fmla="*/ 91335 w 91335"/>
                <a:gd name="connsiteY4" fmla="*/ 46284 h 92567"/>
                <a:gd name="connsiteX5" fmla="*/ 12864 w 91335"/>
                <a:gd name="connsiteY5" fmla="*/ 46284 h 92567"/>
                <a:gd name="connsiteX6" fmla="*/ 45025 w 91335"/>
                <a:gd name="connsiteY6" fmla="*/ 79711 h 92567"/>
                <a:gd name="connsiteX7" fmla="*/ 77181 w 91335"/>
                <a:gd name="connsiteY7" fmla="*/ 46284 h 92567"/>
                <a:gd name="connsiteX8" fmla="*/ 45025 w 91335"/>
                <a:gd name="connsiteY8" fmla="*/ 12857 h 92567"/>
                <a:gd name="connsiteX9" fmla="*/ 12864 w 91335"/>
                <a:gd name="connsiteY9" fmla="*/ 46284 h 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35" h="92567">
                  <a:moveTo>
                    <a:pt x="91335" y="46284"/>
                  </a:moveTo>
                  <a:cubicBezTo>
                    <a:pt x="91335" y="72640"/>
                    <a:pt x="71395" y="92568"/>
                    <a:pt x="45668" y="92568"/>
                  </a:cubicBezTo>
                  <a:cubicBezTo>
                    <a:pt x="19936" y="92568"/>
                    <a:pt x="0" y="72640"/>
                    <a:pt x="0" y="46284"/>
                  </a:cubicBezTo>
                  <a:cubicBezTo>
                    <a:pt x="0" y="19928"/>
                    <a:pt x="20579" y="0"/>
                    <a:pt x="45668" y="0"/>
                  </a:cubicBezTo>
                  <a:cubicBezTo>
                    <a:pt x="70752" y="0"/>
                    <a:pt x="91335" y="19285"/>
                    <a:pt x="91335" y="46284"/>
                  </a:cubicBezTo>
                  <a:close/>
                  <a:moveTo>
                    <a:pt x="12864" y="46284"/>
                  </a:moveTo>
                  <a:cubicBezTo>
                    <a:pt x="12864" y="65569"/>
                    <a:pt x="27013" y="79711"/>
                    <a:pt x="45025" y="79711"/>
                  </a:cubicBezTo>
                  <a:cubicBezTo>
                    <a:pt x="63032" y="79711"/>
                    <a:pt x="77181" y="65569"/>
                    <a:pt x="77181" y="46284"/>
                  </a:cubicBezTo>
                  <a:cubicBezTo>
                    <a:pt x="77181" y="26999"/>
                    <a:pt x="63032" y="12857"/>
                    <a:pt x="45025" y="12857"/>
                  </a:cubicBezTo>
                  <a:cubicBezTo>
                    <a:pt x="27656" y="12857"/>
                    <a:pt x="12864" y="26356"/>
                    <a:pt x="12864" y="46284"/>
                  </a:cubicBezTo>
                  <a:close/>
                </a:path>
              </a:pathLst>
            </a:custGeom>
            <a:solidFill>
              <a:srgbClr val="000000"/>
            </a:solidFill>
            <a:ln w="4763" cap="flat">
              <a:noFill/>
              <a:prstDash val="solid"/>
              <a:miter/>
            </a:ln>
          </p:spPr>
          <p:txBody>
            <a:bodyPr rtlCol="0" anchor="ctr"/>
            <a:lstStyle/>
            <a:p>
              <a:endParaRPr lang="ru-RU"/>
            </a:p>
          </p:txBody>
        </p:sp>
        <p:sp>
          <p:nvSpPr>
            <p:cNvPr id="113" name="Полилиния: фигура 112">
              <a:extLst>
                <a:ext uri="{FF2B5EF4-FFF2-40B4-BE49-F238E27FC236}">
                  <a16:creationId xmlns:a16="http://schemas.microsoft.com/office/drawing/2014/main" id="{0068C3D7-3585-4CEF-9992-CFCD1F669225}"/>
                </a:ext>
              </a:extLst>
            </p:cNvPr>
            <p:cNvSpPr/>
            <p:nvPr/>
          </p:nvSpPr>
          <p:spPr>
            <a:xfrm>
              <a:off x="1046106" y="353838"/>
              <a:ext cx="76542" cy="90638"/>
            </a:xfrm>
            <a:custGeom>
              <a:avLst/>
              <a:gdLst>
                <a:gd name="connsiteX0" fmla="*/ 76543 w 76542"/>
                <a:gd name="connsiteY0" fmla="*/ 0 h 90638"/>
                <a:gd name="connsiteX1" fmla="*/ 76543 w 76542"/>
                <a:gd name="connsiteY1" fmla="*/ 88710 h 90638"/>
                <a:gd name="connsiteX2" fmla="*/ 63036 w 76542"/>
                <a:gd name="connsiteY2" fmla="*/ 88710 h 90638"/>
                <a:gd name="connsiteX3" fmla="*/ 63036 w 76542"/>
                <a:gd name="connsiteY3" fmla="*/ 71354 h 90638"/>
                <a:gd name="connsiteX4" fmla="*/ 31518 w 76542"/>
                <a:gd name="connsiteY4" fmla="*/ 90639 h 90638"/>
                <a:gd name="connsiteX5" fmla="*/ 0 w 76542"/>
                <a:gd name="connsiteY5" fmla="*/ 56569 h 90638"/>
                <a:gd name="connsiteX6" fmla="*/ 0 w 76542"/>
                <a:gd name="connsiteY6" fmla="*/ 0 h 90638"/>
                <a:gd name="connsiteX7" fmla="*/ 13506 w 76542"/>
                <a:gd name="connsiteY7" fmla="*/ 0 h 90638"/>
                <a:gd name="connsiteX8" fmla="*/ 13506 w 76542"/>
                <a:gd name="connsiteY8" fmla="*/ 53998 h 90638"/>
                <a:gd name="connsiteX9" fmla="*/ 35376 w 76542"/>
                <a:gd name="connsiteY9" fmla="*/ 77782 h 90638"/>
                <a:gd name="connsiteX10" fmla="*/ 63036 w 76542"/>
                <a:gd name="connsiteY10" fmla="*/ 45641 h 90638"/>
                <a:gd name="connsiteX11" fmla="*/ 63036 w 76542"/>
                <a:gd name="connsiteY11" fmla="*/ 0 h 90638"/>
                <a:gd name="connsiteX12" fmla="*/ 76543 w 76542"/>
                <a:gd name="connsiteY12" fmla="*/ 0 h 9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42" h="90638">
                  <a:moveTo>
                    <a:pt x="76543" y="0"/>
                  </a:moveTo>
                  <a:lnTo>
                    <a:pt x="76543" y="88710"/>
                  </a:lnTo>
                  <a:lnTo>
                    <a:pt x="63036" y="88710"/>
                  </a:lnTo>
                  <a:lnTo>
                    <a:pt x="63036" y="71354"/>
                  </a:lnTo>
                  <a:cubicBezTo>
                    <a:pt x="57245" y="82925"/>
                    <a:pt x="46954" y="90639"/>
                    <a:pt x="31518" y="90639"/>
                  </a:cubicBezTo>
                  <a:cubicBezTo>
                    <a:pt x="11578" y="90639"/>
                    <a:pt x="0" y="77782"/>
                    <a:pt x="0" y="56569"/>
                  </a:cubicBezTo>
                  <a:lnTo>
                    <a:pt x="0" y="0"/>
                  </a:lnTo>
                  <a:lnTo>
                    <a:pt x="13506" y="0"/>
                  </a:lnTo>
                  <a:lnTo>
                    <a:pt x="13506" y="53998"/>
                  </a:lnTo>
                  <a:cubicBezTo>
                    <a:pt x="13506" y="70068"/>
                    <a:pt x="21226" y="77782"/>
                    <a:pt x="35376" y="77782"/>
                  </a:cubicBezTo>
                  <a:cubicBezTo>
                    <a:pt x="52745" y="77782"/>
                    <a:pt x="63036" y="64926"/>
                    <a:pt x="63036" y="45641"/>
                  </a:cubicBezTo>
                  <a:lnTo>
                    <a:pt x="63036" y="0"/>
                  </a:lnTo>
                  <a:lnTo>
                    <a:pt x="76543" y="0"/>
                  </a:lnTo>
                  <a:close/>
                </a:path>
              </a:pathLst>
            </a:custGeom>
            <a:solidFill>
              <a:srgbClr val="000000"/>
            </a:solidFill>
            <a:ln w="4763" cap="flat">
              <a:noFill/>
              <a:prstDash val="solid"/>
              <a:miter/>
            </a:ln>
          </p:spPr>
          <p:txBody>
            <a:bodyPr rtlCol="0" anchor="ctr"/>
            <a:lstStyle/>
            <a:p>
              <a:endParaRPr lang="ru-RU"/>
            </a:p>
          </p:txBody>
        </p:sp>
        <p:sp>
          <p:nvSpPr>
            <p:cNvPr id="114" name="Полилиния: фигура 113">
              <a:extLst>
                <a:ext uri="{FF2B5EF4-FFF2-40B4-BE49-F238E27FC236}">
                  <a16:creationId xmlns:a16="http://schemas.microsoft.com/office/drawing/2014/main" id="{19A99546-422A-42DB-BBA9-19D64B0CEDAE}"/>
                </a:ext>
              </a:extLst>
            </p:cNvPr>
            <p:cNvSpPr/>
            <p:nvPr/>
          </p:nvSpPr>
          <p:spPr>
            <a:xfrm>
              <a:off x="1142590" y="351903"/>
              <a:ext cx="88763" cy="131137"/>
            </a:xfrm>
            <a:custGeom>
              <a:avLst/>
              <a:gdLst>
                <a:gd name="connsiteX0" fmla="*/ 88763 w 88763"/>
                <a:gd name="connsiteY0" fmla="*/ 46284 h 131137"/>
                <a:gd name="connsiteX1" fmla="*/ 46953 w 88763"/>
                <a:gd name="connsiteY1" fmla="*/ 92568 h 131137"/>
                <a:gd name="connsiteX2" fmla="*/ 12864 w 88763"/>
                <a:gd name="connsiteY2" fmla="*/ 72640 h 131137"/>
                <a:gd name="connsiteX3" fmla="*/ 12864 w 88763"/>
                <a:gd name="connsiteY3" fmla="*/ 131137 h 131137"/>
                <a:gd name="connsiteX4" fmla="*/ 0 w 88763"/>
                <a:gd name="connsiteY4" fmla="*/ 131137 h 131137"/>
                <a:gd name="connsiteX5" fmla="*/ 0 w 88763"/>
                <a:gd name="connsiteY5" fmla="*/ 1929 h 131137"/>
                <a:gd name="connsiteX6" fmla="*/ 13506 w 88763"/>
                <a:gd name="connsiteY6" fmla="*/ 1929 h 131137"/>
                <a:gd name="connsiteX7" fmla="*/ 13506 w 88763"/>
                <a:gd name="connsiteY7" fmla="*/ 19928 h 131137"/>
                <a:gd name="connsiteX8" fmla="*/ 47596 w 88763"/>
                <a:gd name="connsiteY8" fmla="*/ 0 h 131137"/>
                <a:gd name="connsiteX9" fmla="*/ 88763 w 88763"/>
                <a:gd name="connsiteY9" fmla="*/ 46284 h 131137"/>
                <a:gd name="connsiteX10" fmla="*/ 75257 w 88763"/>
                <a:gd name="connsiteY10" fmla="*/ 46284 h 131137"/>
                <a:gd name="connsiteX11" fmla="*/ 44382 w 88763"/>
                <a:gd name="connsiteY11" fmla="*/ 12857 h 131137"/>
                <a:gd name="connsiteX12" fmla="*/ 12221 w 88763"/>
                <a:gd name="connsiteY12" fmla="*/ 46284 h 131137"/>
                <a:gd name="connsiteX13" fmla="*/ 44382 w 88763"/>
                <a:gd name="connsiteY13" fmla="*/ 79711 h 131137"/>
                <a:gd name="connsiteX14" fmla="*/ 75257 w 88763"/>
                <a:gd name="connsiteY14" fmla="*/ 46284 h 13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63" h="131137">
                  <a:moveTo>
                    <a:pt x="88763" y="46284"/>
                  </a:moveTo>
                  <a:cubicBezTo>
                    <a:pt x="88763" y="73282"/>
                    <a:pt x="71395" y="92568"/>
                    <a:pt x="46953" y="92568"/>
                  </a:cubicBezTo>
                  <a:cubicBezTo>
                    <a:pt x="31518" y="92568"/>
                    <a:pt x="19941" y="84853"/>
                    <a:pt x="12864" y="72640"/>
                  </a:cubicBezTo>
                  <a:lnTo>
                    <a:pt x="12864" y="131137"/>
                  </a:lnTo>
                  <a:lnTo>
                    <a:pt x="0" y="131137"/>
                  </a:lnTo>
                  <a:lnTo>
                    <a:pt x="0" y="1929"/>
                  </a:lnTo>
                  <a:lnTo>
                    <a:pt x="13506" y="1929"/>
                  </a:lnTo>
                  <a:lnTo>
                    <a:pt x="13506" y="19928"/>
                  </a:lnTo>
                  <a:cubicBezTo>
                    <a:pt x="20583" y="7714"/>
                    <a:pt x="32161" y="0"/>
                    <a:pt x="47596" y="0"/>
                  </a:cubicBezTo>
                  <a:cubicBezTo>
                    <a:pt x="71395" y="0"/>
                    <a:pt x="88763" y="19285"/>
                    <a:pt x="88763" y="46284"/>
                  </a:cubicBezTo>
                  <a:close/>
                  <a:moveTo>
                    <a:pt x="75257" y="46284"/>
                  </a:moveTo>
                  <a:cubicBezTo>
                    <a:pt x="75257" y="26999"/>
                    <a:pt x="62394" y="12857"/>
                    <a:pt x="44382" y="12857"/>
                  </a:cubicBezTo>
                  <a:cubicBezTo>
                    <a:pt x="26370" y="12857"/>
                    <a:pt x="12221" y="26999"/>
                    <a:pt x="12221" y="46284"/>
                  </a:cubicBezTo>
                  <a:cubicBezTo>
                    <a:pt x="12221" y="65569"/>
                    <a:pt x="25727" y="79711"/>
                    <a:pt x="44382" y="79711"/>
                  </a:cubicBezTo>
                  <a:cubicBezTo>
                    <a:pt x="63036" y="79711"/>
                    <a:pt x="75257" y="65569"/>
                    <a:pt x="75257" y="46284"/>
                  </a:cubicBezTo>
                  <a:close/>
                </a:path>
              </a:pathLst>
            </a:custGeom>
            <a:solidFill>
              <a:srgbClr val="000000"/>
            </a:solidFill>
            <a:ln w="4763" cap="flat">
              <a:noFill/>
              <a:prstDash val="solid"/>
              <a:miter/>
            </a:ln>
          </p:spPr>
          <p:txBody>
            <a:bodyPr rtlCol="0" anchor="ctr"/>
            <a:lstStyle/>
            <a:p>
              <a:endParaRPr lang="ru-RU"/>
            </a:p>
          </p:txBody>
        </p:sp>
      </p:grpSp>
      <p:sp>
        <p:nvSpPr>
          <p:cNvPr id="115" name="Овал 114">
            <a:extLst>
              <a:ext uri="{FF2B5EF4-FFF2-40B4-BE49-F238E27FC236}">
                <a16:creationId xmlns:a16="http://schemas.microsoft.com/office/drawing/2014/main" id="{20D5AABE-11D3-42A4-89AD-EF5090CB10E8}"/>
              </a:ext>
            </a:extLst>
          </p:cNvPr>
          <p:cNvSpPr/>
          <p:nvPr userDrawn="1"/>
        </p:nvSpPr>
        <p:spPr>
          <a:xfrm>
            <a:off x="11668125" y="238125"/>
            <a:ext cx="285750" cy="285750"/>
          </a:xfrm>
          <a:prstGeom prst="ellipse">
            <a:avLst/>
          </a:prstGeom>
          <a:solidFill>
            <a:srgbClr val="5FAF2D"/>
          </a:solidFill>
          <a:ln w="4763" cap="flat">
            <a:noFill/>
            <a:prstDash val="solid"/>
            <a:miter/>
          </a:ln>
        </p:spPr>
        <p:txBody>
          <a:bodyPr rtlCol="0" anchor="ctr"/>
          <a:lstStyle/>
          <a:p>
            <a:endParaRPr lang="ru-RU"/>
          </a:p>
        </p:txBody>
      </p:sp>
      <p:sp>
        <p:nvSpPr>
          <p:cNvPr id="116" name="Номер слайда 6">
            <a:extLst>
              <a:ext uri="{FF2B5EF4-FFF2-40B4-BE49-F238E27FC236}">
                <a16:creationId xmlns:a16="http://schemas.microsoft.com/office/drawing/2014/main" id="{9A5441D5-B870-4766-AFDB-81B0DA145236}"/>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25681322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Титульный - Tech - 1">
    <p:bg>
      <p:bgPr>
        <a:solidFill>
          <a:srgbClr val="003E14"/>
        </a:solidFill>
        <a:effectLst/>
      </p:bgPr>
    </p:bg>
    <p:spTree>
      <p:nvGrpSpPr>
        <p:cNvPr id="1" name=""/>
        <p:cNvGrpSpPr/>
        <p:nvPr/>
      </p:nvGrpSpPr>
      <p:grpSpPr>
        <a:xfrm>
          <a:off x="0" y="0"/>
          <a:ext cx="0" cy="0"/>
          <a:chOff x="0" y="0"/>
          <a:chExt cx="0" cy="0"/>
        </a:xfrm>
      </p:grpSpPr>
      <p:pic>
        <p:nvPicPr>
          <p:cNvPr id="24" name="Рисунок 23" descr="Изображение выглядит как электроника&#10;&#10;Автоматически созданное описание">
            <a:extLst>
              <a:ext uri="{FF2B5EF4-FFF2-40B4-BE49-F238E27FC236}">
                <a16:creationId xmlns:a16="http://schemas.microsoft.com/office/drawing/2014/main" id="{B8FC285A-C532-4C54-9006-620AD73C10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5" name="Прямоугольник 24">
            <a:extLst>
              <a:ext uri="{FF2B5EF4-FFF2-40B4-BE49-F238E27FC236}">
                <a16:creationId xmlns:a16="http://schemas.microsoft.com/office/drawing/2014/main" id="{A33B2138-0B19-4DE5-B4DD-CAE67A5B3184}"/>
              </a:ext>
            </a:extLst>
          </p:cNvPr>
          <p:cNvSpPr/>
          <p:nvPr userDrawn="1"/>
        </p:nvSpPr>
        <p:spPr>
          <a:xfrm>
            <a:off x="0" y="0"/>
            <a:ext cx="12192000" cy="6858000"/>
          </a:xfrm>
          <a:prstGeom prst="rect">
            <a:avLst/>
          </a:prstGeom>
          <a:solidFill>
            <a:srgbClr val="003E1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5" name="Группа 14">
            <a:extLst>
              <a:ext uri="{FF2B5EF4-FFF2-40B4-BE49-F238E27FC236}">
                <a16:creationId xmlns:a16="http://schemas.microsoft.com/office/drawing/2014/main" id="{DB6D2353-52BA-4AFE-8907-4B1F40969BE0}"/>
              </a:ext>
            </a:extLst>
          </p:cNvPr>
          <p:cNvGrpSpPr/>
          <p:nvPr userDrawn="1"/>
        </p:nvGrpSpPr>
        <p:grpSpPr>
          <a:xfrm>
            <a:off x="4183856" y="2681288"/>
            <a:ext cx="3833816" cy="1181104"/>
            <a:chOff x="4183856" y="2681288"/>
            <a:chExt cx="3833816" cy="1181104"/>
          </a:xfrm>
        </p:grpSpPr>
        <p:sp>
          <p:nvSpPr>
            <p:cNvPr id="8" name="Полилиния: фигура 7">
              <a:extLst>
                <a:ext uri="{FF2B5EF4-FFF2-40B4-BE49-F238E27FC236}">
                  <a16:creationId xmlns:a16="http://schemas.microsoft.com/office/drawing/2014/main" id="{72B62119-709E-462F-A0B3-52E8E21574F2}"/>
                </a:ext>
              </a:extLst>
            </p:cNvPr>
            <p:cNvSpPr/>
            <p:nvPr/>
          </p:nvSpPr>
          <p:spPr>
            <a:xfrm>
              <a:off x="4856268" y="3239776"/>
              <a:ext cx="552416" cy="612267"/>
            </a:xfrm>
            <a:custGeom>
              <a:avLst/>
              <a:gdLst>
                <a:gd name="connsiteX0" fmla="*/ 403450 w 552416"/>
                <a:gd name="connsiteY0" fmla="*/ 612267 h 612267"/>
                <a:gd name="connsiteX1" fmla="*/ 277244 w 552416"/>
                <a:gd name="connsiteY1" fmla="*/ 401283 h 612267"/>
                <a:gd name="connsiteX2" fmla="*/ 153105 w 552416"/>
                <a:gd name="connsiteY2" fmla="*/ 612267 h 612267"/>
                <a:gd name="connsiteX3" fmla="*/ 4139 w 552416"/>
                <a:gd name="connsiteY3" fmla="*/ 612267 h 612267"/>
                <a:gd name="connsiteX4" fmla="*/ 194486 w 552416"/>
                <a:gd name="connsiteY4" fmla="*/ 293722 h 612267"/>
                <a:gd name="connsiteX5" fmla="*/ 0 w 552416"/>
                <a:gd name="connsiteY5" fmla="*/ 0 h 612267"/>
                <a:gd name="connsiteX6" fmla="*/ 155177 w 552416"/>
                <a:gd name="connsiteY6" fmla="*/ 0 h 612267"/>
                <a:gd name="connsiteX7" fmla="*/ 279316 w 552416"/>
                <a:gd name="connsiteY7" fmla="*/ 196506 h 612267"/>
                <a:gd name="connsiteX8" fmla="*/ 399317 w 552416"/>
                <a:gd name="connsiteY8" fmla="*/ 0 h 612267"/>
                <a:gd name="connsiteX9" fmla="*/ 548283 w 552416"/>
                <a:gd name="connsiteY9" fmla="*/ 0 h 612267"/>
                <a:gd name="connsiteX10" fmla="*/ 355868 w 552416"/>
                <a:gd name="connsiteY10" fmla="*/ 304062 h 612267"/>
                <a:gd name="connsiteX11" fmla="*/ 552417 w 552416"/>
                <a:gd name="connsiteY11" fmla="*/ 612267 h 612267"/>
                <a:gd name="connsiteX12" fmla="*/ 403450 w 552416"/>
                <a:gd name="connsiteY12" fmla="*/ 612267 h 61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416" h="612267">
                  <a:moveTo>
                    <a:pt x="403450" y="612267"/>
                  </a:moveTo>
                  <a:lnTo>
                    <a:pt x="277244" y="401283"/>
                  </a:lnTo>
                  <a:lnTo>
                    <a:pt x="153105" y="612267"/>
                  </a:lnTo>
                  <a:lnTo>
                    <a:pt x="4139" y="612267"/>
                  </a:lnTo>
                  <a:lnTo>
                    <a:pt x="194486" y="293722"/>
                  </a:lnTo>
                  <a:lnTo>
                    <a:pt x="0" y="0"/>
                  </a:lnTo>
                  <a:lnTo>
                    <a:pt x="155177" y="0"/>
                  </a:lnTo>
                  <a:lnTo>
                    <a:pt x="279316" y="196506"/>
                  </a:lnTo>
                  <a:lnTo>
                    <a:pt x="399317" y="0"/>
                  </a:lnTo>
                  <a:lnTo>
                    <a:pt x="548283" y="0"/>
                  </a:lnTo>
                  <a:lnTo>
                    <a:pt x="355868" y="304062"/>
                  </a:lnTo>
                  <a:lnTo>
                    <a:pt x="552417" y="612267"/>
                  </a:lnTo>
                  <a:lnTo>
                    <a:pt x="403450" y="612267"/>
                  </a:lnTo>
                  <a:close/>
                </a:path>
              </a:pathLst>
            </a:custGeom>
            <a:solidFill>
              <a:srgbClr val="FFFFFF"/>
            </a:solidFill>
            <a:ln w="4763" cap="flat">
              <a:noFill/>
              <a:prstDash val="solid"/>
              <a:miter/>
            </a:ln>
          </p:spPr>
          <p:txBody>
            <a:bodyPr rtlCol="0" anchor="ctr"/>
            <a:lstStyle/>
            <a:p>
              <a:endParaRPr lang="ru-RU"/>
            </a:p>
          </p:txBody>
        </p:sp>
        <p:sp>
          <p:nvSpPr>
            <p:cNvPr id="9" name="Полилиния: фигура 8">
              <a:extLst>
                <a:ext uri="{FF2B5EF4-FFF2-40B4-BE49-F238E27FC236}">
                  <a16:creationId xmlns:a16="http://schemas.microsoft.com/office/drawing/2014/main" id="{A7F5ED60-A5C1-4888-BF9D-B1A62AB51948}"/>
                </a:ext>
              </a:extLst>
            </p:cNvPr>
            <p:cNvSpPr/>
            <p:nvPr/>
          </p:nvSpPr>
          <p:spPr>
            <a:xfrm>
              <a:off x="5433517" y="3241848"/>
              <a:ext cx="459314" cy="620544"/>
            </a:xfrm>
            <a:custGeom>
              <a:avLst/>
              <a:gdLst>
                <a:gd name="connsiteX0" fmla="*/ 459315 w 459314"/>
                <a:gd name="connsiteY0" fmla="*/ 401284 h 620544"/>
                <a:gd name="connsiteX1" fmla="*/ 225519 w 459314"/>
                <a:gd name="connsiteY1" fmla="*/ 620544 h 620544"/>
                <a:gd name="connsiteX2" fmla="*/ 0 w 459314"/>
                <a:gd name="connsiteY2" fmla="*/ 415766 h 620544"/>
                <a:gd name="connsiteX3" fmla="*/ 126211 w 459314"/>
                <a:gd name="connsiteY3" fmla="*/ 415766 h 620544"/>
                <a:gd name="connsiteX4" fmla="*/ 237934 w 459314"/>
                <a:gd name="connsiteY4" fmla="*/ 502639 h 620544"/>
                <a:gd name="connsiteX5" fmla="*/ 333108 w 459314"/>
                <a:gd name="connsiteY5" fmla="*/ 401284 h 620544"/>
                <a:gd name="connsiteX6" fmla="*/ 225519 w 459314"/>
                <a:gd name="connsiteY6" fmla="*/ 304067 h 620544"/>
                <a:gd name="connsiteX7" fmla="*/ 124139 w 459314"/>
                <a:gd name="connsiteY7" fmla="*/ 355778 h 620544"/>
                <a:gd name="connsiteX8" fmla="*/ 2072 w 459314"/>
                <a:gd name="connsiteY8" fmla="*/ 355778 h 620544"/>
                <a:gd name="connsiteX9" fmla="*/ 43453 w 459314"/>
                <a:gd name="connsiteY9" fmla="*/ 0 h 620544"/>
                <a:gd name="connsiteX10" fmla="*/ 440693 w 459314"/>
                <a:gd name="connsiteY10" fmla="*/ 0 h 620544"/>
                <a:gd name="connsiteX11" fmla="*/ 428282 w 459314"/>
                <a:gd name="connsiteY11" fmla="*/ 117905 h 620544"/>
                <a:gd name="connsiteX12" fmla="*/ 144832 w 459314"/>
                <a:gd name="connsiteY12" fmla="*/ 117905 h 620544"/>
                <a:gd name="connsiteX13" fmla="*/ 134484 w 459314"/>
                <a:gd name="connsiteY13" fmla="*/ 235806 h 620544"/>
                <a:gd name="connsiteX14" fmla="*/ 256556 w 459314"/>
                <a:gd name="connsiteY14" fmla="*/ 200644 h 620544"/>
                <a:gd name="connsiteX15" fmla="*/ 459315 w 459314"/>
                <a:gd name="connsiteY15" fmla="*/ 401284 h 62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9314" h="620544">
                  <a:moveTo>
                    <a:pt x="459315" y="401284"/>
                  </a:moveTo>
                  <a:cubicBezTo>
                    <a:pt x="459315" y="535734"/>
                    <a:pt x="357935" y="620544"/>
                    <a:pt x="225519" y="620544"/>
                  </a:cubicBezTo>
                  <a:cubicBezTo>
                    <a:pt x="107590" y="620544"/>
                    <a:pt x="10349" y="556422"/>
                    <a:pt x="0" y="415766"/>
                  </a:cubicBezTo>
                  <a:lnTo>
                    <a:pt x="126211" y="415766"/>
                  </a:lnTo>
                  <a:cubicBezTo>
                    <a:pt x="134484" y="475750"/>
                    <a:pt x="184142" y="502639"/>
                    <a:pt x="237934" y="502639"/>
                  </a:cubicBezTo>
                  <a:cubicBezTo>
                    <a:pt x="304143" y="502639"/>
                    <a:pt x="333108" y="457133"/>
                    <a:pt x="333108" y="401284"/>
                  </a:cubicBezTo>
                  <a:cubicBezTo>
                    <a:pt x="333108" y="343367"/>
                    <a:pt x="287588" y="304067"/>
                    <a:pt x="225519" y="304067"/>
                  </a:cubicBezTo>
                  <a:cubicBezTo>
                    <a:pt x="186209" y="302000"/>
                    <a:pt x="146899" y="320616"/>
                    <a:pt x="124139" y="355778"/>
                  </a:cubicBezTo>
                  <a:lnTo>
                    <a:pt x="2072" y="355778"/>
                  </a:lnTo>
                  <a:lnTo>
                    <a:pt x="43453" y="0"/>
                  </a:lnTo>
                  <a:lnTo>
                    <a:pt x="440693" y="0"/>
                  </a:lnTo>
                  <a:lnTo>
                    <a:pt x="428282" y="117905"/>
                  </a:lnTo>
                  <a:lnTo>
                    <a:pt x="144832" y="117905"/>
                  </a:lnTo>
                  <a:lnTo>
                    <a:pt x="134484" y="235806"/>
                  </a:lnTo>
                  <a:cubicBezTo>
                    <a:pt x="134484" y="235806"/>
                    <a:pt x="163454" y="200644"/>
                    <a:pt x="256556" y="200644"/>
                  </a:cubicBezTo>
                  <a:cubicBezTo>
                    <a:pt x="364141" y="198572"/>
                    <a:pt x="459315" y="270972"/>
                    <a:pt x="459315" y="401284"/>
                  </a:cubicBezTo>
                  <a:close/>
                </a:path>
              </a:pathLst>
            </a:custGeom>
            <a:solidFill>
              <a:srgbClr val="FFFFFF"/>
            </a:solidFill>
            <a:ln w="4763" cap="flat">
              <a:noFill/>
              <a:prstDash val="solid"/>
              <a:miter/>
            </a:ln>
          </p:spPr>
          <p:txBody>
            <a:bodyPr rtlCol="0" anchor="ctr"/>
            <a:lstStyle/>
            <a:p>
              <a:endParaRPr lang="ru-RU"/>
            </a:p>
          </p:txBody>
        </p:sp>
        <p:sp>
          <p:nvSpPr>
            <p:cNvPr id="10" name="Полилиния: фигура 9">
              <a:extLst>
                <a:ext uri="{FF2B5EF4-FFF2-40B4-BE49-F238E27FC236}">
                  <a16:creationId xmlns:a16="http://schemas.microsoft.com/office/drawing/2014/main" id="{43D6E778-556A-402B-8DDE-7678F0877114}"/>
                </a:ext>
              </a:extLst>
            </p:cNvPr>
            <p:cNvSpPr/>
            <p:nvPr/>
          </p:nvSpPr>
          <p:spPr>
            <a:xfrm>
              <a:off x="4183856" y="2681288"/>
              <a:ext cx="1264143" cy="1167171"/>
            </a:xfrm>
            <a:custGeom>
              <a:avLst/>
              <a:gdLst>
                <a:gd name="connsiteX0" fmla="*/ 1264144 w 1264143"/>
                <a:gd name="connsiteY0" fmla="*/ 481955 h 1167171"/>
                <a:gd name="connsiteX1" fmla="*/ 535867 w 1264143"/>
                <a:gd name="connsiteY1" fmla="*/ 0 h 1167171"/>
                <a:gd name="connsiteX2" fmla="*/ 0 w 1264143"/>
                <a:gd name="connsiteY2" fmla="*/ 0 h 1167171"/>
                <a:gd name="connsiteX3" fmla="*/ 72414 w 1264143"/>
                <a:gd name="connsiteY3" fmla="*/ 525394 h 1167171"/>
                <a:gd name="connsiteX4" fmla="*/ 597932 w 1264143"/>
                <a:gd name="connsiteY4" fmla="*/ 1166622 h 1167171"/>
                <a:gd name="connsiteX5" fmla="*/ 608281 w 1264143"/>
                <a:gd name="connsiteY5" fmla="*/ 1160417 h 1167171"/>
                <a:gd name="connsiteX6" fmla="*/ 608281 w 1264143"/>
                <a:gd name="connsiteY6" fmla="*/ 1156278 h 1167171"/>
                <a:gd name="connsiteX7" fmla="*/ 602071 w 1264143"/>
                <a:gd name="connsiteY7" fmla="*/ 1148005 h 1167171"/>
                <a:gd name="connsiteX8" fmla="*/ 331036 w 1264143"/>
                <a:gd name="connsiteY8" fmla="*/ 500572 h 1167171"/>
                <a:gd name="connsiteX9" fmla="*/ 297932 w 1264143"/>
                <a:gd name="connsiteY9" fmla="*/ 275107 h 1167171"/>
                <a:gd name="connsiteX10" fmla="*/ 604142 w 1264143"/>
                <a:gd name="connsiteY10" fmla="*/ 275107 h 1167171"/>
                <a:gd name="connsiteX11" fmla="*/ 1243455 w 1264143"/>
                <a:gd name="connsiteY11" fmla="*/ 488161 h 1167171"/>
                <a:gd name="connsiteX12" fmla="*/ 1251733 w 1264143"/>
                <a:gd name="connsiteY12" fmla="*/ 494367 h 1167171"/>
                <a:gd name="connsiteX13" fmla="*/ 1264144 w 1264143"/>
                <a:gd name="connsiteY13" fmla="*/ 481955 h 116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4143" h="1167171">
                  <a:moveTo>
                    <a:pt x="1264144" y="481955"/>
                  </a:moveTo>
                  <a:cubicBezTo>
                    <a:pt x="1195869" y="219258"/>
                    <a:pt x="980694" y="0"/>
                    <a:pt x="535867" y="0"/>
                  </a:cubicBezTo>
                  <a:lnTo>
                    <a:pt x="0" y="0"/>
                  </a:lnTo>
                  <a:lnTo>
                    <a:pt x="72414" y="525394"/>
                  </a:lnTo>
                  <a:cubicBezTo>
                    <a:pt x="126208" y="970117"/>
                    <a:pt x="297932" y="1112839"/>
                    <a:pt x="597932" y="1166622"/>
                  </a:cubicBezTo>
                  <a:cubicBezTo>
                    <a:pt x="602071" y="1168689"/>
                    <a:pt x="606209" y="1164550"/>
                    <a:pt x="608281" y="1160417"/>
                  </a:cubicBezTo>
                  <a:cubicBezTo>
                    <a:pt x="608281" y="1158345"/>
                    <a:pt x="608281" y="1158345"/>
                    <a:pt x="608281" y="1156278"/>
                  </a:cubicBezTo>
                  <a:cubicBezTo>
                    <a:pt x="608281" y="1152139"/>
                    <a:pt x="606209" y="1148005"/>
                    <a:pt x="602071" y="1148005"/>
                  </a:cubicBezTo>
                  <a:cubicBezTo>
                    <a:pt x="399312" y="1061128"/>
                    <a:pt x="374485" y="781883"/>
                    <a:pt x="331036" y="500572"/>
                  </a:cubicBezTo>
                  <a:lnTo>
                    <a:pt x="297932" y="275107"/>
                  </a:lnTo>
                  <a:lnTo>
                    <a:pt x="604142" y="275107"/>
                  </a:lnTo>
                  <a:cubicBezTo>
                    <a:pt x="887592" y="275107"/>
                    <a:pt x="1104833" y="270971"/>
                    <a:pt x="1243455" y="488161"/>
                  </a:cubicBezTo>
                  <a:cubicBezTo>
                    <a:pt x="1245522" y="492300"/>
                    <a:pt x="1249661" y="494367"/>
                    <a:pt x="1251733" y="494367"/>
                  </a:cubicBezTo>
                  <a:cubicBezTo>
                    <a:pt x="1260005" y="492300"/>
                    <a:pt x="1264144" y="488161"/>
                    <a:pt x="1264144" y="481955"/>
                  </a:cubicBezTo>
                  <a:close/>
                </a:path>
              </a:pathLst>
            </a:custGeom>
            <a:solidFill>
              <a:srgbClr val="FFFFFF"/>
            </a:solidFill>
            <a:ln w="4763" cap="flat">
              <a:noFill/>
              <a:prstDash val="solid"/>
              <a:miter/>
            </a:ln>
          </p:spPr>
          <p:txBody>
            <a:bodyPr rtlCol="0" anchor="ctr"/>
            <a:lstStyle/>
            <a:p>
              <a:endParaRPr lang="ru-RU"/>
            </a:p>
          </p:txBody>
        </p:sp>
        <p:sp>
          <p:nvSpPr>
            <p:cNvPr id="11" name="Полилиния: фигура 10">
              <a:extLst>
                <a:ext uri="{FF2B5EF4-FFF2-40B4-BE49-F238E27FC236}">
                  <a16:creationId xmlns:a16="http://schemas.microsoft.com/office/drawing/2014/main" id="{7DE36ADD-6DFF-4953-9C52-C06AAFC3DF25}"/>
                </a:ext>
              </a:extLst>
            </p:cNvPr>
            <p:cNvSpPr/>
            <p:nvPr/>
          </p:nvSpPr>
          <p:spPr>
            <a:xfrm>
              <a:off x="6093518" y="3239776"/>
              <a:ext cx="506896" cy="612267"/>
            </a:xfrm>
            <a:custGeom>
              <a:avLst/>
              <a:gdLst>
                <a:gd name="connsiteX0" fmla="*/ 211031 w 506896"/>
                <a:gd name="connsiteY0" fmla="*/ 74462 h 612267"/>
                <a:gd name="connsiteX1" fmla="*/ 0 w 506896"/>
                <a:gd name="connsiteY1" fmla="*/ 74462 h 612267"/>
                <a:gd name="connsiteX2" fmla="*/ 0 w 506896"/>
                <a:gd name="connsiteY2" fmla="*/ 0 h 612267"/>
                <a:gd name="connsiteX3" fmla="*/ 506897 w 506896"/>
                <a:gd name="connsiteY3" fmla="*/ 0 h 612267"/>
                <a:gd name="connsiteX4" fmla="*/ 506897 w 506896"/>
                <a:gd name="connsiteY4" fmla="*/ 74462 h 612267"/>
                <a:gd name="connsiteX5" fmla="*/ 297932 w 506896"/>
                <a:gd name="connsiteY5" fmla="*/ 74462 h 612267"/>
                <a:gd name="connsiteX6" fmla="*/ 297932 w 506896"/>
                <a:gd name="connsiteY6" fmla="*/ 612267 h 612267"/>
                <a:gd name="connsiteX7" fmla="*/ 211031 w 506896"/>
                <a:gd name="connsiteY7" fmla="*/ 612267 h 612267"/>
                <a:gd name="connsiteX8" fmla="*/ 211031 w 506896"/>
                <a:gd name="connsiteY8" fmla="*/ 74462 h 61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6896" h="612267">
                  <a:moveTo>
                    <a:pt x="211031" y="74462"/>
                  </a:moveTo>
                  <a:lnTo>
                    <a:pt x="0" y="74462"/>
                  </a:lnTo>
                  <a:lnTo>
                    <a:pt x="0" y="0"/>
                  </a:lnTo>
                  <a:lnTo>
                    <a:pt x="506897" y="0"/>
                  </a:lnTo>
                  <a:lnTo>
                    <a:pt x="506897" y="74462"/>
                  </a:lnTo>
                  <a:lnTo>
                    <a:pt x="297932" y="74462"/>
                  </a:lnTo>
                  <a:lnTo>
                    <a:pt x="297932" y="612267"/>
                  </a:lnTo>
                  <a:lnTo>
                    <a:pt x="211031" y="612267"/>
                  </a:lnTo>
                  <a:lnTo>
                    <a:pt x="211031" y="74462"/>
                  </a:lnTo>
                  <a:close/>
                </a:path>
              </a:pathLst>
            </a:custGeom>
            <a:solidFill>
              <a:srgbClr val="FFFFFF"/>
            </a:solidFill>
            <a:ln w="4763" cap="flat">
              <a:noFill/>
              <a:prstDash val="solid"/>
              <a:miter/>
            </a:ln>
          </p:spPr>
          <p:txBody>
            <a:bodyPr rtlCol="0" anchor="ctr"/>
            <a:lstStyle/>
            <a:p>
              <a:endParaRPr lang="ru-RU"/>
            </a:p>
          </p:txBody>
        </p:sp>
        <p:sp>
          <p:nvSpPr>
            <p:cNvPr id="12" name="Полилиния: фигура 11">
              <a:extLst>
                <a:ext uri="{FF2B5EF4-FFF2-40B4-BE49-F238E27FC236}">
                  <a16:creationId xmlns:a16="http://schemas.microsoft.com/office/drawing/2014/main" id="{F6703ECE-61A7-4A9E-B0AF-7F733739F6FB}"/>
                </a:ext>
              </a:extLst>
            </p:cNvPr>
            <p:cNvSpPr/>
            <p:nvPr/>
          </p:nvSpPr>
          <p:spPr>
            <a:xfrm>
              <a:off x="6544556" y="3382489"/>
              <a:ext cx="461640" cy="474248"/>
            </a:xfrm>
            <a:custGeom>
              <a:avLst/>
              <a:gdLst>
                <a:gd name="connsiteX0" fmla="*/ 461381 w 461640"/>
                <a:gd name="connsiteY0" fmla="*/ 264766 h 474248"/>
                <a:gd name="connsiteX1" fmla="*/ 84825 w 461640"/>
                <a:gd name="connsiteY1" fmla="*/ 264766 h 474248"/>
                <a:gd name="connsiteX2" fmla="*/ 138617 w 461640"/>
                <a:gd name="connsiteY2" fmla="*/ 364055 h 474248"/>
                <a:gd name="connsiteX3" fmla="*/ 252413 w 461640"/>
                <a:gd name="connsiteY3" fmla="*/ 401288 h 474248"/>
                <a:gd name="connsiteX4" fmla="*/ 386896 w 461640"/>
                <a:gd name="connsiteY4" fmla="*/ 345438 h 474248"/>
                <a:gd name="connsiteX5" fmla="*/ 432416 w 461640"/>
                <a:gd name="connsiteY5" fmla="*/ 399217 h 474248"/>
                <a:gd name="connsiteX6" fmla="*/ 353792 w 461640"/>
                <a:gd name="connsiteY6" fmla="*/ 455066 h 474248"/>
                <a:gd name="connsiteX7" fmla="*/ 120001 w 461640"/>
                <a:gd name="connsiteY7" fmla="*/ 444722 h 474248"/>
                <a:gd name="connsiteX8" fmla="*/ 31032 w 461640"/>
                <a:gd name="connsiteY8" fmla="*/ 359916 h 474248"/>
                <a:gd name="connsiteX9" fmla="*/ 0 w 461640"/>
                <a:gd name="connsiteY9" fmla="*/ 237877 h 474248"/>
                <a:gd name="connsiteX10" fmla="*/ 31032 w 461640"/>
                <a:gd name="connsiteY10" fmla="*/ 115838 h 474248"/>
                <a:gd name="connsiteX11" fmla="*/ 113790 w 461640"/>
                <a:gd name="connsiteY11" fmla="*/ 31028 h 474248"/>
                <a:gd name="connsiteX12" fmla="*/ 233791 w 461640"/>
                <a:gd name="connsiteY12" fmla="*/ 0 h 474248"/>
                <a:gd name="connsiteX13" fmla="*/ 351725 w 461640"/>
                <a:gd name="connsiteY13" fmla="*/ 31028 h 474248"/>
                <a:gd name="connsiteX14" fmla="*/ 432416 w 461640"/>
                <a:gd name="connsiteY14" fmla="*/ 115838 h 474248"/>
                <a:gd name="connsiteX15" fmla="*/ 461381 w 461640"/>
                <a:gd name="connsiteY15" fmla="*/ 239944 h 474248"/>
                <a:gd name="connsiteX16" fmla="*/ 461381 w 461640"/>
                <a:gd name="connsiteY16" fmla="*/ 264766 h 474248"/>
                <a:gd name="connsiteX17" fmla="*/ 132412 w 461640"/>
                <a:gd name="connsiteY17" fmla="*/ 107561 h 474248"/>
                <a:gd name="connsiteX18" fmla="*/ 84825 w 461640"/>
                <a:gd name="connsiteY18" fmla="*/ 202711 h 474248"/>
                <a:gd name="connsiteX19" fmla="*/ 382757 w 461640"/>
                <a:gd name="connsiteY19" fmla="*/ 202711 h 474248"/>
                <a:gd name="connsiteX20" fmla="*/ 335171 w 461640"/>
                <a:gd name="connsiteY20" fmla="*/ 107561 h 474248"/>
                <a:gd name="connsiteX21" fmla="*/ 132412 w 461640"/>
                <a:gd name="connsiteY21" fmla="*/ 107561 h 47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1640" h="474248">
                  <a:moveTo>
                    <a:pt x="461381" y="264766"/>
                  </a:moveTo>
                  <a:lnTo>
                    <a:pt x="84825" y="264766"/>
                  </a:lnTo>
                  <a:cubicBezTo>
                    <a:pt x="88963" y="304067"/>
                    <a:pt x="107585" y="339233"/>
                    <a:pt x="138617" y="364055"/>
                  </a:cubicBezTo>
                  <a:cubicBezTo>
                    <a:pt x="171722" y="388877"/>
                    <a:pt x="211031" y="403355"/>
                    <a:pt x="252413" y="401288"/>
                  </a:cubicBezTo>
                  <a:cubicBezTo>
                    <a:pt x="302066" y="403355"/>
                    <a:pt x="351725" y="382672"/>
                    <a:pt x="386896" y="345438"/>
                  </a:cubicBezTo>
                  <a:lnTo>
                    <a:pt x="432416" y="399217"/>
                  </a:lnTo>
                  <a:cubicBezTo>
                    <a:pt x="411723" y="424039"/>
                    <a:pt x="384829" y="442655"/>
                    <a:pt x="353792" y="455066"/>
                  </a:cubicBezTo>
                  <a:cubicBezTo>
                    <a:pt x="277239" y="484027"/>
                    <a:pt x="192414" y="479889"/>
                    <a:pt x="120001" y="444722"/>
                  </a:cubicBezTo>
                  <a:cubicBezTo>
                    <a:pt x="82758" y="426106"/>
                    <a:pt x="51721" y="397150"/>
                    <a:pt x="31032" y="359916"/>
                  </a:cubicBezTo>
                  <a:cubicBezTo>
                    <a:pt x="10344" y="322683"/>
                    <a:pt x="0" y="279244"/>
                    <a:pt x="0" y="237877"/>
                  </a:cubicBezTo>
                  <a:cubicBezTo>
                    <a:pt x="0" y="196506"/>
                    <a:pt x="10344" y="153067"/>
                    <a:pt x="31032" y="115838"/>
                  </a:cubicBezTo>
                  <a:cubicBezTo>
                    <a:pt x="49654" y="80672"/>
                    <a:pt x="78619" y="51716"/>
                    <a:pt x="113790" y="31028"/>
                  </a:cubicBezTo>
                  <a:cubicBezTo>
                    <a:pt x="151033" y="10344"/>
                    <a:pt x="192414" y="0"/>
                    <a:pt x="233791" y="0"/>
                  </a:cubicBezTo>
                  <a:cubicBezTo>
                    <a:pt x="275172" y="0"/>
                    <a:pt x="316549" y="10344"/>
                    <a:pt x="351725" y="31028"/>
                  </a:cubicBezTo>
                  <a:cubicBezTo>
                    <a:pt x="386896" y="51716"/>
                    <a:pt x="413795" y="80672"/>
                    <a:pt x="432416" y="115838"/>
                  </a:cubicBezTo>
                  <a:cubicBezTo>
                    <a:pt x="453104" y="155139"/>
                    <a:pt x="463448" y="196506"/>
                    <a:pt x="461381" y="239944"/>
                  </a:cubicBezTo>
                  <a:cubicBezTo>
                    <a:pt x="461381" y="248217"/>
                    <a:pt x="461381" y="256494"/>
                    <a:pt x="461381" y="264766"/>
                  </a:cubicBezTo>
                  <a:close/>
                  <a:moveTo>
                    <a:pt x="132412" y="107561"/>
                  </a:moveTo>
                  <a:cubicBezTo>
                    <a:pt x="105518" y="132383"/>
                    <a:pt x="88963" y="167550"/>
                    <a:pt x="84825" y="202711"/>
                  </a:cubicBezTo>
                  <a:lnTo>
                    <a:pt x="382757" y="202711"/>
                  </a:lnTo>
                  <a:cubicBezTo>
                    <a:pt x="378619" y="165478"/>
                    <a:pt x="362069" y="132383"/>
                    <a:pt x="335171" y="107561"/>
                  </a:cubicBezTo>
                  <a:cubicBezTo>
                    <a:pt x="275172" y="59988"/>
                    <a:pt x="190343" y="59988"/>
                    <a:pt x="132412" y="107561"/>
                  </a:cubicBezTo>
                  <a:close/>
                </a:path>
              </a:pathLst>
            </a:custGeom>
            <a:solidFill>
              <a:srgbClr val="FFFFFF"/>
            </a:solidFill>
            <a:ln w="4763" cap="flat">
              <a:noFill/>
              <a:prstDash val="solid"/>
              <a:miter/>
            </a:ln>
          </p:spPr>
          <p:txBody>
            <a:bodyPr rtlCol="0" anchor="ctr"/>
            <a:lstStyle/>
            <a:p>
              <a:endParaRPr lang="ru-RU"/>
            </a:p>
          </p:txBody>
        </p:sp>
        <p:sp>
          <p:nvSpPr>
            <p:cNvPr id="13" name="Полилиния: фигура 12">
              <a:extLst>
                <a:ext uri="{FF2B5EF4-FFF2-40B4-BE49-F238E27FC236}">
                  <a16:creationId xmlns:a16="http://schemas.microsoft.com/office/drawing/2014/main" id="{A67364A2-0DDB-4F41-8223-66EFCCE0AB04}"/>
                </a:ext>
              </a:extLst>
            </p:cNvPr>
            <p:cNvSpPr/>
            <p:nvPr/>
          </p:nvSpPr>
          <p:spPr>
            <a:xfrm>
              <a:off x="7065941" y="3380446"/>
              <a:ext cx="434486" cy="478126"/>
            </a:xfrm>
            <a:custGeom>
              <a:avLst/>
              <a:gdLst>
                <a:gd name="connsiteX0" fmla="*/ 117933 w 434486"/>
                <a:gd name="connsiteY0" fmla="*/ 444722 h 478126"/>
                <a:gd name="connsiteX1" fmla="*/ 31036 w 434486"/>
                <a:gd name="connsiteY1" fmla="*/ 359912 h 478126"/>
                <a:gd name="connsiteX2" fmla="*/ 31036 w 434486"/>
                <a:gd name="connsiteY2" fmla="*/ 115834 h 478126"/>
                <a:gd name="connsiteX3" fmla="*/ 117933 w 434486"/>
                <a:gd name="connsiteY3" fmla="*/ 31028 h 478126"/>
                <a:gd name="connsiteX4" fmla="*/ 244139 w 434486"/>
                <a:gd name="connsiteY4" fmla="*/ 0 h 478126"/>
                <a:gd name="connsiteX5" fmla="*/ 355862 w 434486"/>
                <a:gd name="connsiteY5" fmla="*/ 24822 h 478126"/>
                <a:gd name="connsiteX6" fmla="*/ 432415 w 434486"/>
                <a:gd name="connsiteY6" fmla="*/ 99284 h 478126"/>
                <a:gd name="connsiteX7" fmla="*/ 368278 w 434486"/>
                <a:gd name="connsiteY7" fmla="*/ 140656 h 478126"/>
                <a:gd name="connsiteX8" fmla="*/ 314486 w 434486"/>
                <a:gd name="connsiteY8" fmla="*/ 91011 h 478126"/>
                <a:gd name="connsiteX9" fmla="*/ 242067 w 434486"/>
                <a:gd name="connsiteY9" fmla="*/ 74462 h 478126"/>
                <a:gd name="connsiteX10" fmla="*/ 159309 w 434486"/>
                <a:gd name="connsiteY10" fmla="*/ 95150 h 478126"/>
                <a:gd name="connsiteX11" fmla="*/ 103450 w 434486"/>
                <a:gd name="connsiteY11" fmla="*/ 153067 h 478126"/>
                <a:gd name="connsiteX12" fmla="*/ 82757 w 434486"/>
                <a:gd name="connsiteY12" fmla="*/ 237873 h 478126"/>
                <a:gd name="connsiteX13" fmla="*/ 103450 w 434486"/>
                <a:gd name="connsiteY13" fmla="*/ 324750 h 478126"/>
                <a:gd name="connsiteX14" fmla="*/ 161381 w 434486"/>
                <a:gd name="connsiteY14" fmla="*/ 382667 h 478126"/>
                <a:gd name="connsiteX15" fmla="*/ 244139 w 434486"/>
                <a:gd name="connsiteY15" fmla="*/ 403350 h 478126"/>
                <a:gd name="connsiteX16" fmla="*/ 316553 w 434486"/>
                <a:gd name="connsiteY16" fmla="*/ 386806 h 478126"/>
                <a:gd name="connsiteX17" fmla="*/ 370345 w 434486"/>
                <a:gd name="connsiteY17" fmla="*/ 337161 h 478126"/>
                <a:gd name="connsiteX18" fmla="*/ 434487 w 434486"/>
                <a:gd name="connsiteY18" fmla="*/ 378528 h 478126"/>
                <a:gd name="connsiteX19" fmla="*/ 357934 w 434486"/>
                <a:gd name="connsiteY19" fmla="*/ 452995 h 478126"/>
                <a:gd name="connsiteX20" fmla="*/ 246206 w 434486"/>
                <a:gd name="connsiteY20" fmla="*/ 477817 h 478126"/>
                <a:gd name="connsiteX21" fmla="*/ 117933 w 434486"/>
                <a:gd name="connsiteY21" fmla="*/ 444722 h 47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4486" h="478126">
                  <a:moveTo>
                    <a:pt x="117933" y="444722"/>
                  </a:moveTo>
                  <a:cubicBezTo>
                    <a:pt x="80690" y="426106"/>
                    <a:pt x="51724" y="395078"/>
                    <a:pt x="31036" y="359912"/>
                  </a:cubicBezTo>
                  <a:cubicBezTo>
                    <a:pt x="-10345" y="283378"/>
                    <a:pt x="-10345" y="192367"/>
                    <a:pt x="31036" y="115834"/>
                  </a:cubicBezTo>
                  <a:cubicBezTo>
                    <a:pt x="51724" y="80667"/>
                    <a:pt x="82757" y="51711"/>
                    <a:pt x="117933" y="31028"/>
                  </a:cubicBezTo>
                  <a:cubicBezTo>
                    <a:pt x="157242" y="10339"/>
                    <a:pt x="200691" y="0"/>
                    <a:pt x="244139" y="0"/>
                  </a:cubicBezTo>
                  <a:cubicBezTo>
                    <a:pt x="283449" y="0"/>
                    <a:pt x="320691" y="8273"/>
                    <a:pt x="355862" y="24822"/>
                  </a:cubicBezTo>
                  <a:cubicBezTo>
                    <a:pt x="388967" y="41367"/>
                    <a:pt x="413793" y="66189"/>
                    <a:pt x="432415" y="99284"/>
                  </a:cubicBezTo>
                  <a:lnTo>
                    <a:pt x="368278" y="140656"/>
                  </a:lnTo>
                  <a:cubicBezTo>
                    <a:pt x="355862" y="119972"/>
                    <a:pt x="335174" y="101356"/>
                    <a:pt x="314486" y="91011"/>
                  </a:cubicBezTo>
                  <a:cubicBezTo>
                    <a:pt x="291726" y="80667"/>
                    <a:pt x="266899" y="74462"/>
                    <a:pt x="242067" y="74462"/>
                  </a:cubicBezTo>
                  <a:cubicBezTo>
                    <a:pt x="213102" y="74462"/>
                    <a:pt x="186208" y="80667"/>
                    <a:pt x="159309" y="95150"/>
                  </a:cubicBezTo>
                  <a:cubicBezTo>
                    <a:pt x="134482" y="107561"/>
                    <a:pt x="115861" y="128245"/>
                    <a:pt x="103450" y="153067"/>
                  </a:cubicBezTo>
                  <a:cubicBezTo>
                    <a:pt x="88967" y="179956"/>
                    <a:pt x="82757" y="208917"/>
                    <a:pt x="82757" y="237873"/>
                  </a:cubicBezTo>
                  <a:cubicBezTo>
                    <a:pt x="82757" y="268900"/>
                    <a:pt x="88967" y="297861"/>
                    <a:pt x="103450" y="324750"/>
                  </a:cubicBezTo>
                  <a:cubicBezTo>
                    <a:pt x="115861" y="349572"/>
                    <a:pt x="136554" y="370256"/>
                    <a:pt x="161381" y="382667"/>
                  </a:cubicBezTo>
                  <a:cubicBezTo>
                    <a:pt x="186208" y="397145"/>
                    <a:pt x="215173" y="403350"/>
                    <a:pt x="244139" y="403350"/>
                  </a:cubicBezTo>
                  <a:cubicBezTo>
                    <a:pt x="268966" y="403350"/>
                    <a:pt x="293793" y="397145"/>
                    <a:pt x="316553" y="386806"/>
                  </a:cubicBezTo>
                  <a:cubicBezTo>
                    <a:pt x="339313" y="374394"/>
                    <a:pt x="357934" y="357845"/>
                    <a:pt x="370345" y="337161"/>
                  </a:cubicBezTo>
                  <a:lnTo>
                    <a:pt x="434487" y="378528"/>
                  </a:lnTo>
                  <a:cubicBezTo>
                    <a:pt x="415865" y="409556"/>
                    <a:pt x="391033" y="436445"/>
                    <a:pt x="357934" y="452995"/>
                  </a:cubicBezTo>
                  <a:cubicBezTo>
                    <a:pt x="322758" y="471611"/>
                    <a:pt x="285515" y="479884"/>
                    <a:pt x="246206" y="477817"/>
                  </a:cubicBezTo>
                  <a:cubicBezTo>
                    <a:pt x="200691" y="477817"/>
                    <a:pt x="155171" y="467473"/>
                    <a:pt x="117933" y="444722"/>
                  </a:cubicBezTo>
                  <a:close/>
                </a:path>
              </a:pathLst>
            </a:custGeom>
            <a:solidFill>
              <a:srgbClr val="FFFFFF"/>
            </a:solidFill>
            <a:ln w="4763" cap="flat">
              <a:noFill/>
              <a:prstDash val="solid"/>
              <a:miter/>
            </a:ln>
          </p:spPr>
          <p:txBody>
            <a:bodyPr rtlCol="0" anchor="ctr"/>
            <a:lstStyle/>
            <a:p>
              <a:endParaRPr lang="ru-RU"/>
            </a:p>
          </p:txBody>
        </p:sp>
        <p:sp>
          <p:nvSpPr>
            <p:cNvPr id="14" name="Полилиния: фигура 13">
              <a:extLst>
                <a:ext uri="{FF2B5EF4-FFF2-40B4-BE49-F238E27FC236}">
                  <a16:creationId xmlns:a16="http://schemas.microsoft.com/office/drawing/2014/main" id="{145540FE-28CF-4A33-933E-9B061A2DC855}"/>
                </a:ext>
              </a:extLst>
            </p:cNvPr>
            <p:cNvSpPr/>
            <p:nvPr/>
          </p:nvSpPr>
          <p:spPr>
            <a:xfrm>
              <a:off x="7574913" y="3202548"/>
              <a:ext cx="442759" cy="649500"/>
            </a:xfrm>
            <a:custGeom>
              <a:avLst/>
              <a:gdLst>
                <a:gd name="connsiteX0" fmla="*/ 391039 w 442759"/>
                <a:gd name="connsiteY0" fmla="*/ 231672 h 649500"/>
                <a:gd name="connsiteX1" fmla="*/ 442760 w 442759"/>
                <a:gd name="connsiteY1" fmla="*/ 382667 h 649500"/>
                <a:gd name="connsiteX2" fmla="*/ 442760 w 442759"/>
                <a:gd name="connsiteY2" fmla="*/ 649500 h 649500"/>
                <a:gd name="connsiteX3" fmla="*/ 357935 w 442759"/>
                <a:gd name="connsiteY3" fmla="*/ 649500 h 649500"/>
                <a:gd name="connsiteX4" fmla="*/ 357935 w 442759"/>
                <a:gd name="connsiteY4" fmla="*/ 390944 h 649500"/>
                <a:gd name="connsiteX5" fmla="*/ 324831 w 442759"/>
                <a:gd name="connsiteY5" fmla="*/ 289589 h 649500"/>
                <a:gd name="connsiteX6" fmla="*/ 231724 w 442759"/>
                <a:gd name="connsiteY6" fmla="*/ 256494 h 649500"/>
                <a:gd name="connsiteX7" fmla="*/ 124139 w 442759"/>
                <a:gd name="connsiteY7" fmla="*/ 297861 h 649500"/>
                <a:gd name="connsiteX8" fmla="*/ 84829 w 442759"/>
                <a:gd name="connsiteY8" fmla="*/ 411628 h 649500"/>
                <a:gd name="connsiteX9" fmla="*/ 84829 w 442759"/>
                <a:gd name="connsiteY9" fmla="*/ 649500 h 649500"/>
                <a:gd name="connsiteX10" fmla="*/ 0 w 442759"/>
                <a:gd name="connsiteY10" fmla="*/ 649500 h 649500"/>
                <a:gd name="connsiteX11" fmla="*/ 0 w 442759"/>
                <a:gd name="connsiteY11" fmla="*/ 0 h 649500"/>
                <a:gd name="connsiteX12" fmla="*/ 84829 w 442759"/>
                <a:gd name="connsiteY12" fmla="*/ 0 h 649500"/>
                <a:gd name="connsiteX13" fmla="*/ 84829 w 442759"/>
                <a:gd name="connsiteY13" fmla="*/ 250288 h 649500"/>
                <a:gd name="connsiteX14" fmla="*/ 153105 w 442759"/>
                <a:gd name="connsiteY14" fmla="*/ 198572 h 649500"/>
                <a:gd name="connsiteX15" fmla="*/ 248278 w 442759"/>
                <a:gd name="connsiteY15" fmla="*/ 179961 h 649500"/>
                <a:gd name="connsiteX16" fmla="*/ 391039 w 442759"/>
                <a:gd name="connsiteY16" fmla="*/ 231672 h 64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2759" h="649500">
                  <a:moveTo>
                    <a:pt x="391039" y="231672"/>
                  </a:moveTo>
                  <a:cubicBezTo>
                    <a:pt x="426210" y="264766"/>
                    <a:pt x="442760" y="316478"/>
                    <a:pt x="442760" y="382667"/>
                  </a:cubicBezTo>
                  <a:lnTo>
                    <a:pt x="442760" y="649500"/>
                  </a:lnTo>
                  <a:lnTo>
                    <a:pt x="357935" y="649500"/>
                  </a:lnTo>
                  <a:lnTo>
                    <a:pt x="357935" y="390944"/>
                  </a:lnTo>
                  <a:cubicBezTo>
                    <a:pt x="360002" y="353711"/>
                    <a:pt x="349658" y="318545"/>
                    <a:pt x="324831" y="289589"/>
                  </a:cubicBezTo>
                  <a:cubicBezTo>
                    <a:pt x="300004" y="264766"/>
                    <a:pt x="266900" y="252355"/>
                    <a:pt x="231724" y="256494"/>
                  </a:cubicBezTo>
                  <a:cubicBezTo>
                    <a:pt x="192414" y="254422"/>
                    <a:pt x="153105" y="268905"/>
                    <a:pt x="124139" y="297861"/>
                  </a:cubicBezTo>
                  <a:cubicBezTo>
                    <a:pt x="97241" y="328889"/>
                    <a:pt x="82758" y="370256"/>
                    <a:pt x="84829" y="411628"/>
                  </a:cubicBezTo>
                  <a:lnTo>
                    <a:pt x="84829" y="649500"/>
                  </a:lnTo>
                  <a:lnTo>
                    <a:pt x="0" y="649500"/>
                  </a:lnTo>
                  <a:lnTo>
                    <a:pt x="0" y="0"/>
                  </a:lnTo>
                  <a:lnTo>
                    <a:pt x="84829" y="0"/>
                  </a:lnTo>
                  <a:lnTo>
                    <a:pt x="84829" y="250288"/>
                  </a:lnTo>
                  <a:cubicBezTo>
                    <a:pt x="103451" y="227533"/>
                    <a:pt x="126211" y="208917"/>
                    <a:pt x="153105" y="198572"/>
                  </a:cubicBezTo>
                  <a:cubicBezTo>
                    <a:pt x="184142" y="186161"/>
                    <a:pt x="215174" y="179961"/>
                    <a:pt x="248278" y="179961"/>
                  </a:cubicBezTo>
                  <a:cubicBezTo>
                    <a:pt x="302071" y="177889"/>
                    <a:pt x="353796" y="196506"/>
                    <a:pt x="391039" y="231672"/>
                  </a:cubicBezTo>
                  <a:close/>
                </a:path>
              </a:pathLst>
            </a:custGeom>
            <a:solidFill>
              <a:srgbClr val="FFFFFF"/>
            </a:solidFill>
            <a:ln w="4763" cap="flat">
              <a:noFill/>
              <a:prstDash val="solid"/>
              <a:miter/>
            </a:ln>
          </p:spPr>
          <p:txBody>
            <a:bodyPr rtlCol="0" anchor="ctr"/>
            <a:lstStyle/>
            <a:p>
              <a:endParaRPr lang="ru-RU"/>
            </a:p>
          </p:txBody>
        </p:sp>
      </p:grpSp>
      <p:sp>
        <p:nvSpPr>
          <p:cNvPr id="17" name="Текст 17">
            <a:extLst>
              <a:ext uri="{FF2B5EF4-FFF2-40B4-BE49-F238E27FC236}">
                <a16:creationId xmlns:a16="http://schemas.microsoft.com/office/drawing/2014/main" id="{18B446A1-9D6F-4D6B-8514-ABFD22BAC217}"/>
              </a:ext>
            </a:extLst>
          </p:cNvPr>
          <p:cNvSpPr>
            <a:spLocks noGrp="1"/>
          </p:cNvSpPr>
          <p:nvPr>
            <p:ph type="body" sz="quarter" idx="10" hasCustomPrompt="1"/>
          </p:nvPr>
        </p:nvSpPr>
        <p:spPr>
          <a:xfrm>
            <a:off x="3564732" y="6305550"/>
            <a:ext cx="5062537" cy="217623"/>
          </a:xfrm>
          <a:prstGeom prst="rect">
            <a:avLst/>
          </a:prstGeom>
          <a:noFill/>
          <a:ln/>
        </p:spPr>
        <p:txBody>
          <a:bodyPr wrap="square" lIns="0" tIns="0" rIns="0" bIns="0" rtlCol="0" anchor="t"/>
          <a:lstStyle>
            <a:lvl1pPr marL="0" indent="0" algn="ctr">
              <a:lnSpc>
                <a:spcPts val="1700"/>
              </a:lnSpc>
              <a:buNone/>
              <a:defRPr lang="ru-RU" sz="1300" kern="0" spc="-38" dirty="0" smtClean="0">
                <a:solidFill>
                  <a:srgbClr val="FFFFFF"/>
                </a:solidFill>
                <a:latin typeface="Open Sans Regular" pitchFamily="34" charset="0"/>
                <a:ea typeface="Open Sans Regular" pitchFamily="34" charset="-122"/>
                <a:cs typeface="Open Sans Regular" pitchFamily="34" charset="-120"/>
              </a:defRPr>
            </a:lvl1pPr>
            <a:lvl2pPr marL="228600" indent="0">
              <a:buNone/>
              <a:defRPr lang="ru-RU" sz="1800" dirty="0" smtClean="0"/>
            </a:lvl2pPr>
            <a:lvl3pPr marL="685800" indent="0">
              <a:buNone/>
              <a:defRPr lang="ru-RU" sz="1800" dirty="0" smtClean="0"/>
            </a:lvl3pPr>
            <a:lvl4pPr marL="1143000" indent="0">
              <a:buNone/>
              <a:defRPr lang="ru-RU" dirty="0" smtClean="0"/>
            </a:lvl4pPr>
            <a:lvl5pPr marL="1600200" indent="0">
              <a:buNone/>
              <a:defRPr lang="ru-RU" dirty="0"/>
            </a:lvl5pPr>
          </a:lstStyle>
          <a:p>
            <a:pPr marL="0" lvl="0" algn="ctr">
              <a:lnSpc>
                <a:spcPts val="1725"/>
              </a:lnSpc>
            </a:pPr>
            <a:r>
              <a:rPr lang="ru-RU" dirty="0"/>
              <a:t>20 августа 2021</a:t>
            </a:r>
          </a:p>
        </p:txBody>
      </p:sp>
    </p:spTree>
    <p:extLst>
      <p:ext uri="{BB962C8B-B14F-4D97-AF65-F5344CB8AC3E}">
        <p14:creationId xmlns:p14="http://schemas.microsoft.com/office/powerpoint/2010/main" val="37711310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Титульный - Tech - 2">
    <p:bg>
      <p:bgPr>
        <a:solidFill>
          <a:srgbClr val="003E14"/>
        </a:solidFill>
        <a:effectLst/>
      </p:bgPr>
    </p:bg>
    <p:spTree>
      <p:nvGrpSpPr>
        <p:cNvPr id="1" name=""/>
        <p:cNvGrpSpPr/>
        <p:nvPr/>
      </p:nvGrpSpPr>
      <p:grpSpPr>
        <a:xfrm>
          <a:off x="0" y="0"/>
          <a:ext cx="0" cy="0"/>
          <a:chOff x="0" y="0"/>
          <a:chExt cx="0" cy="0"/>
        </a:xfrm>
      </p:grpSpPr>
      <p:pic>
        <p:nvPicPr>
          <p:cNvPr id="41" name="Рисунок 40" descr="Изображение выглядит как текст, электроника&#10;&#10;Автоматически созданное описание">
            <a:extLst>
              <a:ext uri="{FF2B5EF4-FFF2-40B4-BE49-F238E27FC236}">
                <a16:creationId xmlns:a16="http://schemas.microsoft.com/office/drawing/2014/main" id="{2B2A97CA-9AB7-49CF-AF42-9BFF32CC23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2" name="Прямоугольник 41">
            <a:extLst>
              <a:ext uri="{FF2B5EF4-FFF2-40B4-BE49-F238E27FC236}">
                <a16:creationId xmlns:a16="http://schemas.microsoft.com/office/drawing/2014/main" id="{28CD5259-04CF-4159-986B-3EF48CA3AA8C}"/>
              </a:ext>
            </a:extLst>
          </p:cNvPr>
          <p:cNvSpPr/>
          <p:nvPr userDrawn="1"/>
        </p:nvSpPr>
        <p:spPr>
          <a:xfrm>
            <a:off x="0" y="0"/>
            <a:ext cx="12192000" cy="6858000"/>
          </a:xfrm>
          <a:prstGeom prst="rect">
            <a:avLst/>
          </a:prstGeom>
          <a:solidFill>
            <a:srgbClr val="003E1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6" name="Группа 25">
            <a:extLst>
              <a:ext uri="{FF2B5EF4-FFF2-40B4-BE49-F238E27FC236}">
                <a16:creationId xmlns:a16="http://schemas.microsoft.com/office/drawing/2014/main" id="{04561A5D-0E37-40C4-8CB1-C68B9A98B8ED}"/>
              </a:ext>
            </a:extLst>
          </p:cNvPr>
          <p:cNvGrpSpPr/>
          <p:nvPr userDrawn="1"/>
        </p:nvGrpSpPr>
        <p:grpSpPr>
          <a:xfrm>
            <a:off x="4638675" y="6253163"/>
            <a:ext cx="2917936" cy="176215"/>
            <a:chOff x="4638675" y="6253163"/>
            <a:chExt cx="2917936" cy="176215"/>
          </a:xfrm>
        </p:grpSpPr>
        <p:sp>
          <p:nvSpPr>
            <p:cNvPr id="6" name="Полилиния: фигура 5">
              <a:extLst>
                <a:ext uri="{FF2B5EF4-FFF2-40B4-BE49-F238E27FC236}">
                  <a16:creationId xmlns:a16="http://schemas.microsoft.com/office/drawing/2014/main" id="{5EE7F74E-A875-43A7-9B52-FCD9AFCDFC80}"/>
                </a:ext>
              </a:extLst>
            </p:cNvPr>
            <p:cNvSpPr/>
            <p:nvPr/>
          </p:nvSpPr>
          <p:spPr>
            <a:xfrm>
              <a:off x="4638675" y="6253163"/>
              <a:ext cx="100553" cy="140212"/>
            </a:xfrm>
            <a:custGeom>
              <a:avLst/>
              <a:gdLst>
                <a:gd name="connsiteX0" fmla="*/ 73992 w 100553"/>
                <a:gd name="connsiteY0" fmla="*/ 68211 h 140212"/>
                <a:gd name="connsiteX1" fmla="*/ 92964 w 100553"/>
                <a:gd name="connsiteY1" fmla="*/ 79580 h 140212"/>
                <a:gd name="connsiteX2" fmla="*/ 100553 w 100553"/>
                <a:gd name="connsiteY2" fmla="*/ 102317 h 140212"/>
                <a:gd name="connsiteX3" fmla="*/ 87272 w 100553"/>
                <a:gd name="connsiteY3" fmla="*/ 130739 h 140212"/>
                <a:gd name="connsiteX4" fmla="*/ 51225 w 100553"/>
                <a:gd name="connsiteY4" fmla="*/ 140213 h 140212"/>
                <a:gd name="connsiteX5" fmla="*/ 0 w 100553"/>
                <a:gd name="connsiteY5" fmla="*/ 140213 h 140212"/>
                <a:gd name="connsiteX6" fmla="*/ 0 w 100553"/>
                <a:gd name="connsiteY6" fmla="*/ 0 h 140212"/>
                <a:gd name="connsiteX7" fmla="*/ 49328 w 100553"/>
                <a:gd name="connsiteY7" fmla="*/ 0 h 140212"/>
                <a:gd name="connsiteX8" fmla="*/ 81581 w 100553"/>
                <a:gd name="connsiteY8" fmla="*/ 9474 h 140212"/>
                <a:gd name="connsiteX9" fmla="*/ 92964 w 100553"/>
                <a:gd name="connsiteY9" fmla="*/ 36000 h 140212"/>
                <a:gd name="connsiteX10" fmla="*/ 87272 w 100553"/>
                <a:gd name="connsiteY10" fmla="*/ 54948 h 140212"/>
                <a:gd name="connsiteX11" fmla="*/ 73992 w 100553"/>
                <a:gd name="connsiteY11" fmla="*/ 68211 h 140212"/>
                <a:gd name="connsiteX12" fmla="*/ 49328 w 100553"/>
                <a:gd name="connsiteY12" fmla="*/ 18948 h 140212"/>
                <a:gd name="connsiteX13" fmla="*/ 17075 w 100553"/>
                <a:gd name="connsiteY13" fmla="*/ 18948 h 140212"/>
                <a:gd name="connsiteX14" fmla="*/ 17075 w 100553"/>
                <a:gd name="connsiteY14" fmla="*/ 60632 h 140212"/>
                <a:gd name="connsiteX15" fmla="*/ 49328 w 100553"/>
                <a:gd name="connsiteY15" fmla="*/ 60632 h 140212"/>
                <a:gd name="connsiteX16" fmla="*/ 75889 w 100553"/>
                <a:gd name="connsiteY16" fmla="*/ 39790 h 140212"/>
                <a:gd name="connsiteX17" fmla="*/ 49328 w 100553"/>
                <a:gd name="connsiteY17" fmla="*/ 18948 h 140212"/>
                <a:gd name="connsiteX18" fmla="*/ 17075 w 100553"/>
                <a:gd name="connsiteY18" fmla="*/ 125054 h 140212"/>
                <a:gd name="connsiteX19" fmla="*/ 51225 w 100553"/>
                <a:gd name="connsiteY19" fmla="*/ 125054 h 140212"/>
                <a:gd name="connsiteX20" fmla="*/ 83478 w 100553"/>
                <a:gd name="connsiteY20" fmla="*/ 102317 h 140212"/>
                <a:gd name="connsiteX21" fmla="*/ 75889 w 100553"/>
                <a:gd name="connsiteY21" fmla="*/ 85264 h 140212"/>
                <a:gd name="connsiteX22" fmla="*/ 53122 w 100553"/>
                <a:gd name="connsiteY22" fmla="*/ 79580 h 140212"/>
                <a:gd name="connsiteX23" fmla="*/ 17075 w 100553"/>
                <a:gd name="connsiteY23" fmla="*/ 79580 h 140212"/>
                <a:gd name="connsiteX24" fmla="*/ 17075 w 100553"/>
                <a:gd name="connsiteY24" fmla="*/ 125054 h 14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553" h="140212">
                  <a:moveTo>
                    <a:pt x="73992" y="68211"/>
                  </a:moveTo>
                  <a:cubicBezTo>
                    <a:pt x="81581" y="70106"/>
                    <a:pt x="89170" y="73896"/>
                    <a:pt x="92964" y="79580"/>
                  </a:cubicBezTo>
                  <a:cubicBezTo>
                    <a:pt x="98656" y="85264"/>
                    <a:pt x="100553" y="92843"/>
                    <a:pt x="100553" y="102317"/>
                  </a:cubicBezTo>
                  <a:cubicBezTo>
                    <a:pt x="100553" y="115580"/>
                    <a:pt x="96758" y="125055"/>
                    <a:pt x="87272" y="130739"/>
                  </a:cubicBezTo>
                  <a:cubicBezTo>
                    <a:pt x="77786" y="138318"/>
                    <a:pt x="66403" y="140213"/>
                    <a:pt x="51225" y="140213"/>
                  </a:cubicBezTo>
                  <a:lnTo>
                    <a:pt x="0" y="140213"/>
                  </a:lnTo>
                  <a:lnTo>
                    <a:pt x="0" y="0"/>
                  </a:lnTo>
                  <a:lnTo>
                    <a:pt x="49328" y="0"/>
                  </a:lnTo>
                  <a:cubicBezTo>
                    <a:pt x="62608" y="0"/>
                    <a:pt x="73992" y="3790"/>
                    <a:pt x="81581" y="9474"/>
                  </a:cubicBezTo>
                  <a:cubicBezTo>
                    <a:pt x="89170" y="15158"/>
                    <a:pt x="92964" y="24632"/>
                    <a:pt x="92964" y="36000"/>
                  </a:cubicBezTo>
                  <a:cubicBezTo>
                    <a:pt x="92964" y="43579"/>
                    <a:pt x="91067" y="49264"/>
                    <a:pt x="87272" y="54948"/>
                  </a:cubicBezTo>
                  <a:cubicBezTo>
                    <a:pt x="83478" y="62527"/>
                    <a:pt x="79683" y="66316"/>
                    <a:pt x="73992" y="68211"/>
                  </a:cubicBezTo>
                  <a:close/>
                  <a:moveTo>
                    <a:pt x="49328" y="18948"/>
                  </a:moveTo>
                  <a:lnTo>
                    <a:pt x="17075" y="18948"/>
                  </a:lnTo>
                  <a:lnTo>
                    <a:pt x="17075" y="60632"/>
                  </a:lnTo>
                  <a:lnTo>
                    <a:pt x="49328" y="60632"/>
                  </a:lnTo>
                  <a:cubicBezTo>
                    <a:pt x="66403" y="60632"/>
                    <a:pt x="75889" y="53053"/>
                    <a:pt x="75889" y="39790"/>
                  </a:cubicBezTo>
                  <a:cubicBezTo>
                    <a:pt x="75889" y="26526"/>
                    <a:pt x="66403" y="18948"/>
                    <a:pt x="49328" y="18948"/>
                  </a:cubicBezTo>
                  <a:close/>
                  <a:moveTo>
                    <a:pt x="17075" y="125054"/>
                  </a:moveTo>
                  <a:lnTo>
                    <a:pt x="51225" y="125054"/>
                  </a:lnTo>
                  <a:cubicBezTo>
                    <a:pt x="72095" y="125054"/>
                    <a:pt x="83478" y="117475"/>
                    <a:pt x="83478" y="102317"/>
                  </a:cubicBezTo>
                  <a:cubicBezTo>
                    <a:pt x="83478" y="94738"/>
                    <a:pt x="81581" y="89054"/>
                    <a:pt x="75889" y="85264"/>
                  </a:cubicBezTo>
                  <a:cubicBezTo>
                    <a:pt x="70197" y="81475"/>
                    <a:pt x="62608" y="79580"/>
                    <a:pt x="53122" y="79580"/>
                  </a:cubicBezTo>
                  <a:lnTo>
                    <a:pt x="17075" y="79580"/>
                  </a:lnTo>
                  <a:lnTo>
                    <a:pt x="17075" y="125054"/>
                  </a:lnTo>
                  <a:close/>
                </a:path>
              </a:pathLst>
            </a:custGeom>
            <a:solidFill>
              <a:srgbClr val="FFFFFF"/>
            </a:solidFill>
            <a:ln w="4755" cap="flat">
              <a:noFill/>
              <a:prstDash val="solid"/>
              <a:miter/>
            </a:ln>
          </p:spPr>
          <p:txBody>
            <a:bodyPr rtlCol="0" anchor="ctr"/>
            <a:lstStyle/>
            <a:p>
              <a:endParaRPr lang="ru-RU"/>
            </a:p>
          </p:txBody>
        </p:sp>
        <p:sp>
          <p:nvSpPr>
            <p:cNvPr id="7" name="Полилиния: фигура 6">
              <a:extLst>
                <a:ext uri="{FF2B5EF4-FFF2-40B4-BE49-F238E27FC236}">
                  <a16:creationId xmlns:a16="http://schemas.microsoft.com/office/drawing/2014/main" id="{64E75638-6446-4EEC-AC05-0BCE4420E319}"/>
                </a:ext>
              </a:extLst>
            </p:cNvPr>
            <p:cNvSpPr/>
            <p:nvPr/>
          </p:nvSpPr>
          <p:spPr>
            <a:xfrm>
              <a:off x="4769583" y="6255060"/>
              <a:ext cx="136600" cy="140212"/>
            </a:xfrm>
            <a:custGeom>
              <a:avLst/>
              <a:gdLst>
                <a:gd name="connsiteX0" fmla="*/ 17075 w 136600"/>
                <a:gd name="connsiteY0" fmla="*/ 53054 h 140212"/>
                <a:gd name="connsiteX1" fmla="*/ 49328 w 136600"/>
                <a:gd name="connsiteY1" fmla="*/ 53054 h 140212"/>
                <a:gd name="connsiteX2" fmla="*/ 85375 w 136600"/>
                <a:gd name="connsiteY2" fmla="*/ 64422 h 140212"/>
                <a:gd name="connsiteX3" fmla="*/ 96759 w 136600"/>
                <a:gd name="connsiteY3" fmla="*/ 96633 h 140212"/>
                <a:gd name="connsiteX4" fmla="*/ 83478 w 136600"/>
                <a:gd name="connsiteY4" fmla="*/ 128844 h 140212"/>
                <a:gd name="connsiteX5" fmla="*/ 47431 w 136600"/>
                <a:gd name="connsiteY5" fmla="*/ 140213 h 140212"/>
                <a:gd name="connsiteX6" fmla="*/ 0 w 136600"/>
                <a:gd name="connsiteY6" fmla="*/ 140213 h 140212"/>
                <a:gd name="connsiteX7" fmla="*/ 0 w 136600"/>
                <a:gd name="connsiteY7" fmla="*/ 0 h 140212"/>
                <a:gd name="connsiteX8" fmla="*/ 17075 w 136600"/>
                <a:gd name="connsiteY8" fmla="*/ 0 h 140212"/>
                <a:gd name="connsiteX9" fmla="*/ 17075 w 136600"/>
                <a:gd name="connsiteY9" fmla="*/ 53054 h 140212"/>
                <a:gd name="connsiteX10" fmla="*/ 17075 w 136600"/>
                <a:gd name="connsiteY10" fmla="*/ 123159 h 140212"/>
                <a:gd name="connsiteX11" fmla="*/ 47431 w 136600"/>
                <a:gd name="connsiteY11" fmla="*/ 123159 h 140212"/>
                <a:gd name="connsiteX12" fmla="*/ 70197 w 136600"/>
                <a:gd name="connsiteY12" fmla="*/ 115580 h 140212"/>
                <a:gd name="connsiteX13" fmla="*/ 79683 w 136600"/>
                <a:gd name="connsiteY13" fmla="*/ 96633 h 140212"/>
                <a:gd name="connsiteX14" fmla="*/ 70197 w 136600"/>
                <a:gd name="connsiteY14" fmla="*/ 77685 h 140212"/>
                <a:gd name="connsiteX15" fmla="*/ 45533 w 136600"/>
                <a:gd name="connsiteY15" fmla="*/ 72001 h 140212"/>
                <a:gd name="connsiteX16" fmla="*/ 17075 w 136600"/>
                <a:gd name="connsiteY16" fmla="*/ 72001 h 140212"/>
                <a:gd name="connsiteX17" fmla="*/ 17075 w 136600"/>
                <a:gd name="connsiteY17" fmla="*/ 123159 h 140212"/>
                <a:gd name="connsiteX18" fmla="*/ 119525 w 136600"/>
                <a:gd name="connsiteY18" fmla="*/ 0 h 140212"/>
                <a:gd name="connsiteX19" fmla="*/ 136600 w 136600"/>
                <a:gd name="connsiteY19" fmla="*/ 0 h 140212"/>
                <a:gd name="connsiteX20" fmla="*/ 136600 w 136600"/>
                <a:gd name="connsiteY20" fmla="*/ 140213 h 140212"/>
                <a:gd name="connsiteX21" fmla="*/ 119525 w 136600"/>
                <a:gd name="connsiteY21" fmla="*/ 140213 h 140212"/>
                <a:gd name="connsiteX22" fmla="*/ 119525 w 136600"/>
                <a:gd name="connsiteY22" fmla="*/ 0 h 14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600" h="140212">
                  <a:moveTo>
                    <a:pt x="17075" y="53054"/>
                  </a:moveTo>
                  <a:lnTo>
                    <a:pt x="49328" y="53054"/>
                  </a:lnTo>
                  <a:cubicBezTo>
                    <a:pt x="64506" y="53054"/>
                    <a:pt x="75889" y="56843"/>
                    <a:pt x="85375" y="64422"/>
                  </a:cubicBezTo>
                  <a:cubicBezTo>
                    <a:pt x="92964" y="72001"/>
                    <a:pt x="96759" y="83370"/>
                    <a:pt x="96759" y="96633"/>
                  </a:cubicBezTo>
                  <a:cubicBezTo>
                    <a:pt x="96759" y="109896"/>
                    <a:pt x="92964" y="119370"/>
                    <a:pt x="83478" y="128844"/>
                  </a:cubicBezTo>
                  <a:cubicBezTo>
                    <a:pt x="75889" y="136423"/>
                    <a:pt x="62608" y="140213"/>
                    <a:pt x="47431" y="140213"/>
                  </a:cubicBezTo>
                  <a:lnTo>
                    <a:pt x="0" y="140213"/>
                  </a:lnTo>
                  <a:lnTo>
                    <a:pt x="0" y="0"/>
                  </a:lnTo>
                  <a:lnTo>
                    <a:pt x="17075" y="0"/>
                  </a:lnTo>
                  <a:lnTo>
                    <a:pt x="17075" y="53054"/>
                  </a:lnTo>
                  <a:close/>
                  <a:moveTo>
                    <a:pt x="17075" y="123159"/>
                  </a:moveTo>
                  <a:lnTo>
                    <a:pt x="47431" y="123159"/>
                  </a:lnTo>
                  <a:cubicBezTo>
                    <a:pt x="56917" y="123159"/>
                    <a:pt x="64506" y="121264"/>
                    <a:pt x="70197" y="115580"/>
                  </a:cubicBezTo>
                  <a:cubicBezTo>
                    <a:pt x="75889" y="109896"/>
                    <a:pt x="79683" y="104212"/>
                    <a:pt x="79683" y="96633"/>
                  </a:cubicBezTo>
                  <a:cubicBezTo>
                    <a:pt x="79683" y="89054"/>
                    <a:pt x="75889" y="81475"/>
                    <a:pt x="70197" y="77685"/>
                  </a:cubicBezTo>
                  <a:cubicBezTo>
                    <a:pt x="64506" y="73895"/>
                    <a:pt x="56917" y="72001"/>
                    <a:pt x="45533" y="72001"/>
                  </a:cubicBezTo>
                  <a:lnTo>
                    <a:pt x="17075" y="72001"/>
                  </a:lnTo>
                  <a:lnTo>
                    <a:pt x="17075" y="123159"/>
                  </a:lnTo>
                  <a:close/>
                  <a:moveTo>
                    <a:pt x="119525" y="0"/>
                  </a:moveTo>
                  <a:lnTo>
                    <a:pt x="136600" y="0"/>
                  </a:lnTo>
                  <a:lnTo>
                    <a:pt x="136600" y="140213"/>
                  </a:lnTo>
                  <a:lnTo>
                    <a:pt x="119525" y="140213"/>
                  </a:lnTo>
                  <a:lnTo>
                    <a:pt x="119525" y="0"/>
                  </a:lnTo>
                  <a:close/>
                </a:path>
              </a:pathLst>
            </a:custGeom>
            <a:solidFill>
              <a:srgbClr val="FFFFFF"/>
            </a:solidFill>
            <a:ln w="4755" cap="flat">
              <a:noFill/>
              <a:prstDash val="solid"/>
              <a:miter/>
            </a:ln>
          </p:spPr>
          <p:txBody>
            <a:bodyPr rtlCol="0" anchor="ctr"/>
            <a:lstStyle/>
            <a:p>
              <a:endParaRPr lang="ru-RU"/>
            </a:p>
          </p:txBody>
        </p:sp>
        <p:sp>
          <p:nvSpPr>
            <p:cNvPr id="8" name="Полилиния: фигура 7">
              <a:extLst>
                <a:ext uri="{FF2B5EF4-FFF2-40B4-BE49-F238E27FC236}">
                  <a16:creationId xmlns:a16="http://schemas.microsoft.com/office/drawing/2014/main" id="{59C70062-FAD3-4B00-8035-053F279D2E19}"/>
                </a:ext>
              </a:extLst>
            </p:cNvPr>
            <p:cNvSpPr/>
            <p:nvPr/>
          </p:nvSpPr>
          <p:spPr>
            <a:xfrm>
              <a:off x="4944130" y="6255060"/>
              <a:ext cx="94861" cy="140212"/>
            </a:xfrm>
            <a:custGeom>
              <a:avLst/>
              <a:gdLst>
                <a:gd name="connsiteX0" fmla="*/ 18972 w 94861"/>
                <a:gd name="connsiteY0" fmla="*/ 53054 h 140212"/>
                <a:gd name="connsiteX1" fmla="*/ 47431 w 94861"/>
                <a:gd name="connsiteY1" fmla="*/ 53054 h 140212"/>
                <a:gd name="connsiteX2" fmla="*/ 83478 w 94861"/>
                <a:gd name="connsiteY2" fmla="*/ 64422 h 140212"/>
                <a:gd name="connsiteX3" fmla="*/ 94861 w 94861"/>
                <a:gd name="connsiteY3" fmla="*/ 96633 h 140212"/>
                <a:gd name="connsiteX4" fmla="*/ 81581 w 94861"/>
                <a:gd name="connsiteY4" fmla="*/ 128844 h 140212"/>
                <a:gd name="connsiteX5" fmla="*/ 45533 w 94861"/>
                <a:gd name="connsiteY5" fmla="*/ 140213 h 140212"/>
                <a:gd name="connsiteX6" fmla="*/ 0 w 94861"/>
                <a:gd name="connsiteY6" fmla="*/ 140213 h 140212"/>
                <a:gd name="connsiteX7" fmla="*/ 0 w 94861"/>
                <a:gd name="connsiteY7" fmla="*/ 0 h 140212"/>
                <a:gd name="connsiteX8" fmla="*/ 81581 w 94861"/>
                <a:gd name="connsiteY8" fmla="*/ 0 h 140212"/>
                <a:gd name="connsiteX9" fmla="*/ 81581 w 94861"/>
                <a:gd name="connsiteY9" fmla="*/ 17053 h 140212"/>
                <a:gd name="connsiteX10" fmla="*/ 17075 w 94861"/>
                <a:gd name="connsiteY10" fmla="*/ 17053 h 140212"/>
                <a:gd name="connsiteX11" fmla="*/ 17075 w 94861"/>
                <a:gd name="connsiteY11" fmla="*/ 53054 h 140212"/>
                <a:gd name="connsiteX12" fmla="*/ 18972 w 94861"/>
                <a:gd name="connsiteY12" fmla="*/ 53054 h 140212"/>
                <a:gd name="connsiteX13" fmla="*/ 18972 w 94861"/>
                <a:gd name="connsiteY13" fmla="*/ 123159 h 140212"/>
                <a:gd name="connsiteX14" fmla="*/ 43636 w 94861"/>
                <a:gd name="connsiteY14" fmla="*/ 123159 h 140212"/>
                <a:gd name="connsiteX15" fmla="*/ 66403 w 94861"/>
                <a:gd name="connsiteY15" fmla="*/ 115580 h 140212"/>
                <a:gd name="connsiteX16" fmla="*/ 75889 w 94861"/>
                <a:gd name="connsiteY16" fmla="*/ 96633 h 140212"/>
                <a:gd name="connsiteX17" fmla="*/ 66403 w 94861"/>
                <a:gd name="connsiteY17" fmla="*/ 77685 h 140212"/>
                <a:gd name="connsiteX18" fmla="*/ 41739 w 94861"/>
                <a:gd name="connsiteY18" fmla="*/ 72001 h 140212"/>
                <a:gd name="connsiteX19" fmla="*/ 17075 w 94861"/>
                <a:gd name="connsiteY19" fmla="*/ 72001 h 140212"/>
                <a:gd name="connsiteX20" fmla="*/ 17075 w 94861"/>
                <a:gd name="connsiteY20" fmla="*/ 123159 h 140212"/>
                <a:gd name="connsiteX21" fmla="*/ 18972 w 94861"/>
                <a:gd name="connsiteY21" fmla="*/ 123159 h 14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4861" h="140212">
                  <a:moveTo>
                    <a:pt x="18972" y="53054"/>
                  </a:moveTo>
                  <a:lnTo>
                    <a:pt x="47431" y="53054"/>
                  </a:lnTo>
                  <a:cubicBezTo>
                    <a:pt x="62608" y="53054"/>
                    <a:pt x="73992" y="56843"/>
                    <a:pt x="83478" y="64422"/>
                  </a:cubicBezTo>
                  <a:cubicBezTo>
                    <a:pt x="91067" y="72001"/>
                    <a:pt x="94861" y="83370"/>
                    <a:pt x="94861" y="96633"/>
                  </a:cubicBezTo>
                  <a:cubicBezTo>
                    <a:pt x="94861" y="109896"/>
                    <a:pt x="91067" y="119370"/>
                    <a:pt x="81581" y="128844"/>
                  </a:cubicBezTo>
                  <a:cubicBezTo>
                    <a:pt x="72095" y="138318"/>
                    <a:pt x="60711" y="140213"/>
                    <a:pt x="45533" y="140213"/>
                  </a:cubicBezTo>
                  <a:lnTo>
                    <a:pt x="0" y="140213"/>
                  </a:lnTo>
                  <a:lnTo>
                    <a:pt x="0" y="0"/>
                  </a:lnTo>
                  <a:lnTo>
                    <a:pt x="81581" y="0"/>
                  </a:lnTo>
                  <a:lnTo>
                    <a:pt x="81581" y="17053"/>
                  </a:lnTo>
                  <a:lnTo>
                    <a:pt x="17075" y="17053"/>
                  </a:lnTo>
                  <a:lnTo>
                    <a:pt x="17075" y="53054"/>
                  </a:lnTo>
                  <a:lnTo>
                    <a:pt x="18972" y="53054"/>
                  </a:lnTo>
                  <a:close/>
                  <a:moveTo>
                    <a:pt x="18972" y="123159"/>
                  </a:moveTo>
                  <a:lnTo>
                    <a:pt x="43636" y="123159"/>
                  </a:lnTo>
                  <a:cubicBezTo>
                    <a:pt x="53122" y="123159"/>
                    <a:pt x="60711" y="121264"/>
                    <a:pt x="66403" y="115580"/>
                  </a:cubicBezTo>
                  <a:cubicBezTo>
                    <a:pt x="72095" y="111791"/>
                    <a:pt x="75889" y="104212"/>
                    <a:pt x="75889" y="96633"/>
                  </a:cubicBezTo>
                  <a:cubicBezTo>
                    <a:pt x="75889" y="87159"/>
                    <a:pt x="72095" y="81475"/>
                    <a:pt x="66403" y="77685"/>
                  </a:cubicBezTo>
                  <a:cubicBezTo>
                    <a:pt x="60711" y="73895"/>
                    <a:pt x="53122" y="72001"/>
                    <a:pt x="41739" y="72001"/>
                  </a:cubicBezTo>
                  <a:lnTo>
                    <a:pt x="17075" y="72001"/>
                  </a:lnTo>
                  <a:lnTo>
                    <a:pt x="17075" y="123159"/>
                  </a:lnTo>
                  <a:lnTo>
                    <a:pt x="18972" y="123159"/>
                  </a:lnTo>
                  <a:close/>
                </a:path>
              </a:pathLst>
            </a:custGeom>
            <a:solidFill>
              <a:srgbClr val="FFFFFF"/>
            </a:solidFill>
            <a:ln w="4755" cap="flat">
              <a:noFill/>
              <a:prstDash val="solid"/>
              <a:miter/>
            </a:ln>
          </p:spPr>
          <p:txBody>
            <a:bodyPr rtlCol="0" anchor="ctr"/>
            <a:lstStyle/>
            <a:p>
              <a:endParaRPr lang="ru-RU"/>
            </a:p>
          </p:txBody>
        </p:sp>
        <p:sp>
          <p:nvSpPr>
            <p:cNvPr id="9" name="Полилиния: фигура 8">
              <a:extLst>
                <a:ext uri="{FF2B5EF4-FFF2-40B4-BE49-F238E27FC236}">
                  <a16:creationId xmlns:a16="http://schemas.microsoft.com/office/drawing/2014/main" id="{D8AB1470-9401-48D5-BA8D-2583C671DC44}"/>
                </a:ext>
              </a:extLst>
            </p:cNvPr>
            <p:cNvSpPr/>
            <p:nvPr/>
          </p:nvSpPr>
          <p:spPr>
            <a:xfrm>
              <a:off x="5059858" y="6253163"/>
              <a:ext cx="144187" cy="144002"/>
            </a:xfrm>
            <a:custGeom>
              <a:avLst/>
              <a:gdLst>
                <a:gd name="connsiteX0" fmla="*/ 72092 w 144187"/>
                <a:gd name="connsiteY0" fmla="*/ 144002 h 144002"/>
                <a:gd name="connsiteX1" fmla="*/ 20869 w 144187"/>
                <a:gd name="connsiteY1" fmla="*/ 123160 h 144002"/>
                <a:gd name="connsiteX2" fmla="*/ 0 w 144187"/>
                <a:gd name="connsiteY2" fmla="*/ 72001 h 144002"/>
                <a:gd name="connsiteX3" fmla="*/ 20869 w 144187"/>
                <a:gd name="connsiteY3" fmla="*/ 20842 h 144002"/>
                <a:gd name="connsiteX4" fmla="*/ 72092 w 144187"/>
                <a:gd name="connsiteY4" fmla="*/ 0 h 144002"/>
                <a:gd name="connsiteX5" fmla="*/ 123318 w 144187"/>
                <a:gd name="connsiteY5" fmla="*/ 20842 h 144002"/>
                <a:gd name="connsiteX6" fmla="*/ 144187 w 144187"/>
                <a:gd name="connsiteY6" fmla="*/ 72001 h 144002"/>
                <a:gd name="connsiteX7" fmla="*/ 123318 w 144187"/>
                <a:gd name="connsiteY7" fmla="*/ 123160 h 144002"/>
                <a:gd name="connsiteX8" fmla="*/ 72092 w 144187"/>
                <a:gd name="connsiteY8" fmla="*/ 144002 h 144002"/>
                <a:gd name="connsiteX9" fmla="*/ 72092 w 144187"/>
                <a:gd name="connsiteY9" fmla="*/ 126949 h 144002"/>
                <a:gd name="connsiteX10" fmla="*/ 110040 w 144187"/>
                <a:gd name="connsiteY10" fmla="*/ 111791 h 144002"/>
                <a:gd name="connsiteX11" fmla="*/ 123318 w 144187"/>
                <a:gd name="connsiteY11" fmla="*/ 72001 h 144002"/>
                <a:gd name="connsiteX12" fmla="*/ 108140 w 144187"/>
                <a:gd name="connsiteY12" fmla="*/ 34106 h 144002"/>
                <a:gd name="connsiteX13" fmla="*/ 70197 w 144187"/>
                <a:gd name="connsiteY13" fmla="*/ 18948 h 144002"/>
                <a:gd name="connsiteX14" fmla="*/ 32253 w 144187"/>
                <a:gd name="connsiteY14" fmla="*/ 34106 h 144002"/>
                <a:gd name="connsiteX15" fmla="*/ 17075 w 144187"/>
                <a:gd name="connsiteY15" fmla="*/ 73896 h 144002"/>
                <a:gd name="connsiteX16" fmla="*/ 32253 w 144187"/>
                <a:gd name="connsiteY16" fmla="*/ 113686 h 144002"/>
                <a:gd name="connsiteX17" fmla="*/ 72092 w 144187"/>
                <a:gd name="connsiteY17" fmla="*/ 126949 h 14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4187" h="144002">
                  <a:moveTo>
                    <a:pt x="72092" y="144002"/>
                  </a:moveTo>
                  <a:cubicBezTo>
                    <a:pt x="51225" y="144002"/>
                    <a:pt x="34150" y="136423"/>
                    <a:pt x="20869" y="123160"/>
                  </a:cubicBezTo>
                  <a:cubicBezTo>
                    <a:pt x="7589" y="109896"/>
                    <a:pt x="0" y="92843"/>
                    <a:pt x="0" y="72001"/>
                  </a:cubicBezTo>
                  <a:cubicBezTo>
                    <a:pt x="0" y="51158"/>
                    <a:pt x="7589" y="34105"/>
                    <a:pt x="20869" y="20842"/>
                  </a:cubicBezTo>
                  <a:cubicBezTo>
                    <a:pt x="34150" y="7579"/>
                    <a:pt x="51225" y="0"/>
                    <a:pt x="72092" y="0"/>
                  </a:cubicBezTo>
                  <a:cubicBezTo>
                    <a:pt x="92966" y="0"/>
                    <a:pt x="110040" y="7579"/>
                    <a:pt x="123318" y="20842"/>
                  </a:cubicBezTo>
                  <a:cubicBezTo>
                    <a:pt x="136600" y="34105"/>
                    <a:pt x="144187" y="51158"/>
                    <a:pt x="144187" y="72001"/>
                  </a:cubicBezTo>
                  <a:cubicBezTo>
                    <a:pt x="144187" y="92843"/>
                    <a:pt x="136600" y="109896"/>
                    <a:pt x="123318" y="123160"/>
                  </a:cubicBezTo>
                  <a:cubicBezTo>
                    <a:pt x="108140" y="136423"/>
                    <a:pt x="91066" y="144002"/>
                    <a:pt x="72092" y="144002"/>
                  </a:cubicBezTo>
                  <a:close/>
                  <a:moveTo>
                    <a:pt x="72092" y="126949"/>
                  </a:moveTo>
                  <a:cubicBezTo>
                    <a:pt x="89171" y="126949"/>
                    <a:pt x="100553" y="121265"/>
                    <a:pt x="110040" y="111791"/>
                  </a:cubicBezTo>
                  <a:cubicBezTo>
                    <a:pt x="119527" y="102317"/>
                    <a:pt x="123318" y="89054"/>
                    <a:pt x="123318" y="72001"/>
                  </a:cubicBezTo>
                  <a:cubicBezTo>
                    <a:pt x="123318" y="56843"/>
                    <a:pt x="117627" y="43579"/>
                    <a:pt x="108140" y="34106"/>
                  </a:cubicBezTo>
                  <a:cubicBezTo>
                    <a:pt x="98658" y="24632"/>
                    <a:pt x="85375" y="18948"/>
                    <a:pt x="70197" y="18948"/>
                  </a:cubicBezTo>
                  <a:cubicBezTo>
                    <a:pt x="55020" y="18948"/>
                    <a:pt x="41739" y="24632"/>
                    <a:pt x="32253" y="34106"/>
                  </a:cubicBezTo>
                  <a:cubicBezTo>
                    <a:pt x="22767" y="43579"/>
                    <a:pt x="17075" y="56843"/>
                    <a:pt x="17075" y="73896"/>
                  </a:cubicBezTo>
                  <a:cubicBezTo>
                    <a:pt x="17075" y="89054"/>
                    <a:pt x="22767" y="102317"/>
                    <a:pt x="32253" y="113686"/>
                  </a:cubicBezTo>
                  <a:cubicBezTo>
                    <a:pt x="41739" y="125055"/>
                    <a:pt x="56919" y="126949"/>
                    <a:pt x="72092" y="126949"/>
                  </a:cubicBezTo>
                  <a:close/>
                </a:path>
              </a:pathLst>
            </a:custGeom>
            <a:solidFill>
              <a:srgbClr val="FFFFFF"/>
            </a:solidFill>
            <a:ln w="4755" cap="flat">
              <a:noFill/>
              <a:prstDash val="solid"/>
              <a:miter/>
            </a:ln>
          </p:spPr>
          <p:txBody>
            <a:bodyPr rtlCol="0" anchor="ctr"/>
            <a:lstStyle/>
            <a:p>
              <a:endParaRPr lang="ru-RU"/>
            </a:p>
          </p:txBody>
        </p:sp>
        <p:sp>
          <p:nvSpPr>
            <p:cNvPr id="10" name="Полилиния: фигура 9">
              <a:extLst>
                <a:ext uri="{FF2B5EF4-FFF2-40B4-BE49-F238E27FC236}">
                  <a16:creationId xmlns:a16="http://schemas.microsoft.com/office/drawing/2014/main" id="{E4408423-05FE-4D41-B7E8-428EE1573ECA}"/>
                </a:ext>
              </a:extLst>
            </p:cNvPr>
            <p:cNvSpPr/>
            <p:nvPr/>
          </p:nvSpPr>
          <p:spPr>
            <a:xfrm>
              <a:off x="5234401" y="6255060"/>
              <a:ext cx="91068" cy="138317"/>
            </a:xfrm>
            <a:custGeom>
              <a:avLst/>
              <a:gdLst>
                <a:gd name="connsiteX0" fmla="*/ 0 w 91068"/>
                <a:gd name="connsiteY0" fmla="*/ 0 h 138317"/>
                <a:gd name="connsiteX1" fmla="*/ 39843 w 91068"/>
                <a:gd name="connsiteY1" fmla="*/ 0 h 138317"/>
                <a:gd name="connsiteX2" fmla="*/ 77786 w 91068"/>
                <a:gd name="connsiteY2" fmla="*/ 9474 h 138317"/>
                <a:gd name="connsiteX3" fmla="*/ 91069 w 91068"/>
                <a:gd name="connsiteY3" fmla="*/ 39790 h 138317"/>
                <a:gd name="connsiteX4" fmla="*/ 77786 w 91068"/>
                <a:gd name="connsiteY4" fmla="*/ 72001 h 138317"/>
                <a:gd name="connsiteX5" fmla="*/ 39843 w 91068"/>
                <a:gd name="connsiteY5" fmla="*/ 81475 h 138317"/>
                <a:gd name="connsiteX6" fmla="*/ 17074 w 91068"/>
                <a:gd name="connsiteY6" fmla="*/ 81475 h 138317"/>
                <a:gd name="connsiteX7" fmla="*/ 17074 w 91068"/>
                <a:gd name="connsiteY7" fmla="*/ 138318 h 138317"/>
                <a:gd name="connsiteX8" fmla="*/ 0 w 91068"/>
                <a:gd name="connsiteY8" fmla="*/ 138318 h 138317"/>
                <a:gd name="connsiteX9" fmla="*/ 0 w 91068"/>
                <a:gd name="connsiteY9" fmla="*/ 0 h 138317"/>
                <a:gd name="connsiteX10" fmla="*/ 17074 w 91068"/>
                <a:gd name="connsiteY10" fmla="*/ 66317 h 138317"/>
                <a:gd name="connsiteX11" fmla="*/ 39843 w 91068"/>
                <a:gd name="connsiteY11" fmla="*/ 66317 h 138317"/>
                <a:gd name="connsiteX12" fmla="*/ 64503 w 91068"/>
                <a:gd name="connsiteY12" fmla="*/ 60633 h 138317"/>
                <a:gd name="connsiteX13" fmla="*/ 73990 w 91068"/>
                <a:gd name="connsiteY13" fmla="*/ 41685 h 138317"/>
                <a:gd name="connsiteX14" fmla="*/ 64503 w 91068"/>
                <a:gd name="connsiteY14" fmla="*/ 22737 h 138317"/>
                <a:gd name="connsiteX15" fmla="*/ 39843 w 91068"/>
                <a:gd name="connsiteY15" fmla="*/ 17053 h 138317"/>
                <a:gd name="connsiteX16" fmla="*/ 17074 w 91068"/>
                <a:gd name="connsiteY16" fmla="*/ 17053 h 138317"/>
                <a:gd name="connsiteX17" fmla="*/ 17074 w 91068"/>
                <a:gd name="connsiteY17" fmla="*/ 66317 h 138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068" h="138317">
                  <a:moveTo>
                    <a:pt x="0" y="0"/>
                  </a:moveTo>
                  <a:lnTo>
                    <a:pt x="39843" y="0"/>
                  </a:lnTo>
                  <a:cubicBezTo>
                    <a:pt x="56917" y="0"/>
                    <a:pt x="68299" y="3790"/>
                    <a:pt x="77786" y="9474"/>
                  </a:cubicBezTo>
                  <a:cubicBezTo>
                    <a:pt x="87273" y="17053"/>
                    <a:pt x="91069" y="26527"/>
                    <a:pt x="91069" y="39790"/>
                  </a:cubicBezTo>
                  <a:cubicBezTo>
                    <a:pt x="91069" y="54948"/>
                    <a:pt x="87273" y="64422"/>
                    <a:pt x="77786" y="72001"/>
                  </a:cubicBezTo>
                  <a:cubicBezTo>
                    <a:pt x="68299" y="79580"/>
                    <a:pt x="55021" y="81475"/>
                    <a:pt x="39843" y="81475"/>
                  </a:cubicBezTo>
                  <a:lnTo>
                    <a:pt x="17074" y="81475"/>
                  </a:lnTo>
                  <a:lnTo>
                    <a:pt x="17074" y="138318"/>
                  </a:lnTo>
                  <a:lnTo>
                    <a:pt x="0" y="138318"/>
                  </a:lnTo>
                  <a:lnTo>
                    <a:pt x="0" y="0"/>
                  </a:lnTo>
                  <a:close/>
                  <a:moveTo>
                    <a:pt x="17074" y="66317"/>
                  </a:moveTo>
                  <a:lnTo>
                    <a:pt x="39843" y="66317"/>
                  </a:lnTo>
                  <a:cubicBezTo>
                    <a:pt x="49325" y="66317"/>
                    <a:pt x="58812" y="64422"/>
                    <a:pt x="64503" y="60633"/>
                  </a:cubicBezTo>
                  <a:cubicBezTo>
                    <a:pt x="70199" y="56843"/>
                    <a:pt x="73990" y="51159"/>
                    <a:pt x="73990" y="41685"/>
                  </a:cubicBezTo>
                  <a:cubicBezTo>
                    <a:pt x="73990" y="32211"/>
                    <a:pt x="70199" y="26527"/>
                    <a:pt x="64503" y="22737"/>
                  </a:cubicBezTo>
                  <a:cubicBezTo>
                    <a:pt x="58812" y="18948"/>
                    <a:pt x="51225" y="17053"/>
                    <a:pt x="39843" y="17053"/>
                  </a:cubicBezTo>
                  <a:lnTo>
                    <a:pt x="17074" y="17053"/>
                  </a:lnTo>
                  <a:lnTo>
                    <a:pt x="17074" y="66317"/>
                  </a:lnTo>
                  <a:close/>
                </a:path>
              </a:pathLst>
            </a:custGeom>
            <a:solidFill>
              <a:srgbClr val="FFFFFF"/>
            </a:solidFill>
            <a:ln w="4755" cap="flat">
              <a:noFill/>
              <a:prstDash val="solid"/>
              <a:miter/>
            </a:ln>
          </p:spPr>
          <p:txBody>
            <a:bodyPr rtlCol="0" anchor="ctr"/>
            <a:lstStyle/>
            <a:p>
              <a:endParaRPr lang="ru-RU"/>
            </a:p>
          </p:txBody>
        </p:sp>
        <p:sp>
          <p:nvSpPr>
            <p:cNvPr id="11" name="Полилиния: фигура 10">
              <a:extLst>
                <a:ext uri="{FF2B5EF4-FFF2-40B4-BE49-F238E27FC236}">
                  <a16:creationId xmlns:a16="http://schemas.microsoft.com/office/drawing/2014/main" id="{0409290F-F5CC-4B8F-8D47-6D82BBEAEB5B}"/>
                </a:ext>
              </a:extLst>
            </p:cNvPr>
            <p:cNvSpPr/>
            <p:nvPr/>
          </p:nvSpPr>
          <p:spPr>
            <a:xfrm>
              <a:off x="5405151" y="6253163"/>
              <a:ext cx="100555" cy="140212"/>
            </a:xfrm>
            <a:custGeom>
              <a:avLst/>
              <a:gdLst>
                <a:gd name="connsiteX0" fmla="*/ 73995 w 100555"/>
                <a:gd name="connsiteY0" fmla="*/ 68211 h 140212"/>
                <a:gd name="connsiteX1" fmla="*/ 92964 w 100555"/>
                <a:gd name="connsiteY1" fmla="*/ 79580 h 140212"/>
                <a:gd name="connsiteX2" fmla="*/ 100555 w 100555"/>
                <a:gd name="connsiteY2" fmla="*/ 102317 h 140212"/>
                <a:gd name="connsiteX3" fmla="*/ 87273 w 100555"/>
                <a:gd name="connsiteY3" fmla="*/ 130739 h 140212"/>
                <a:gd name="connsiteX4" fmla="*/ 51225 w 100555"/>
                <a:gd name="connsiteY4" fmla="*/ 140213 h 140212"/>
                <a:gd name="connsiteX5" fmla="*/ 0 w 100555"/>
                <a:gd name="connsiteY5" fmla="*/ 140213 h 140212"/>
                <a:gd name="connsiteX6" fmla="*/ 0 w 100555"/>
                <a:gd name="connsiteY6" fmla="*/ 0 h 140212"/>
                <a:gd name="connsiteX7" fmla="*/ 49330 w 100555"/>
                <a:gd name="connsiteY7" fmla="*/ 0 h 140212"/>
                <a:gd name="connsiteX8" fmla="*/ 81582 w 100555"/>
                <a:gd name="connsiteY8" fmla="*/ 9474 h 140212"/>
                <a:gd name="connsiteX9" fmla="*/ 92964 w 100555"/>
                <a:gd name="connsiteY9" fmla="*/ 36000 h 140212"/>
                <a:gd name="connsiteX10" fmla="*/ 87273 w 100555"/>
                <a:gd name="connsiteY10" fmla="*/ 54948 h 140212"/>
                <a:gd name="connsiteX11" fmla="*/ 73995 w 100555"/>
                <a:gd name="connsiteY11" fmla="*/ 68211 h 140212"/>
                <a:gd name="connsiteX12" fmla="*/ 49330 w 100555"/>
                <a:gd name="connsiteY12" fmla="*/ 18948 h 140212"/>
                <a:gd name="connsiteX13" fmla="*/ 17078 w 100555"/>
                <a:gd name="connsiteY13" fmla="*/ 18948 h 140212"/>
                <a:gd name="connsiteX14" fmla="*/ 17078 w 100555"/>
                <a:gd name="connsiteY14" fmla="*/ 60632 h 140212"/>
                <a:gd name="connsiteX15" fmla="*/ 49330 w 100555"/>
                <a:gd name="connsiteY15" fmla="*/ 60632 h 140212"/>
                <a:gd name="connsiteX16" fmla="*/ 75890 w 100555"/>
                <a:gd name="connsiteY16" fmla="*/ 39790 h 140212"/>
                <a:gd name="connsiteX17" fmla="*/ 49330 w 100555"/>
                <a:gd name="connsiteY17" fmla="*/ 18948 h 140212"/>
                <a:gd name="connsiteX18" fmla="*/ 18974 w 100555"/>
                <a:gd name="connsiteY18" fmla="*/ 125054 h 140212"/>
                <a:gd name="connsiteX19" fmla="*/ 53126 w 100555"/>
                <a:gd name="connsiteY19" fmla="*/ 125054 h 140212"/>
                <a:gd name="connsiteX20" fmla="*/ 85377 w 100555"/>
                <a:gd name="connsiteY20" fmla="*/ 102317 h 140212"/>
                <a:gd name="connsiteX21" fmla="*/ 77791 w 100555"/>
                <a:gd name="connsiteY21" fmla="*/ 85264 h 140212"/>
                <a:gd name="connsiteX22" fmla="*/ 55021 w 100555"/>
                <a:gd name="connsiteY22" fmla="*/ 79580 h 140212"/>
                <a:gd name="connsiteX23" fmla="*/ 20869 w 100555"/>
                <a:gd name="connsiteY23" fmla="*/ 79580 h 140212"/>
                <a:gd name="connsiteX24" fmla="*/ 20869 w 100555"/>
                <a:gd name="connsiteY24" fmla="*/ 125054 h 140212"/>
                <a:gd name="connsiteX25" fmla="*/ 18974 w 100555"/>
                <a:gd name="connsiteY25" fmla="*/ 125054 h 14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0555" h="140212">
                  <a:moveTo>
                    <a:pt x="73995" y="68211"/>
                  </a:moveTo>
                  <a:cubicBezTo>
                    <a:pt x="81582" y="70106"/>
                    <a:pt x="89173" y="73896"/>
                    <a:pt x="92964" y="79580"/>
                  </a:cubicBezTo>
                  <a:cubicBezTo>
                    <a:pt x="98660" y="85264"/>
                    <a:pt x="100555" y="92843"/>
                    <a:pt x="100555" y="102317"/>
                  </a:cubicBezTo>
                  <a:cubicBezTo>
                    <a:pt x="100555" y="115580"/>
                    <a:pt x="96760" y="125055"/>
                    <a:pt x="87273" y="130739"/>
                  </a:cubicBezTo>
                  <a:cubicBezTo>
                    <a:pt x="77791" y="138318"/>
                    <a:pt x="66404" y="140213"/>
                    <a:pt x="51225" y="140213"/>
                  </a:cubicBezTo>
                  <a:lnTo>
                    <a:pt x="0" y="140213"/>
                  </a:lnTo>
                  <a:lnTo>
                    <a:pt x="0" y="0"/>
                  </a:lnTo>
                  <a:lnTo>
                    <a:pt x="49330" y="0"/>
                  </a:lnTo>
                  <a:cubicBezTo>
                    <a:pt x="62613" y="0"/>
                    <a:pt x="73995" y="3790"/>
                    <a:pt x="81582" y="9474"/>
                  </a:cubicBezTo>
                  <a:cubicBezTo>
                    <a:pt x="89173" y="15158"/>
                    <a:pt x="92964" y="24632"/>
                    <a:pt x="92964" y="36000"/>
                  </a:cubicBezTo>
                  <a:cubicBezTo>
                    <a:pt x="92964" y="43579"/>
                    <a:pt x="91069" y="49264"/>
                    <a:pt x="87273" y="54948"/>
                  </a:cubicBezTo>
                  <a:cubicBezTo>
                    <a:pt x="85377" y="62527"/>
                    <a:pt x="79686" y="66316"/>
                    <a:pt x="73995" y="68211"/>
                  </a:cubicBezTo>
                  <a:close/>
                  <a:moveTo>
                    <a:pt x="49330" y="18948"/>
                  </a:moveTo>
                  <a:lnTo>
                    <a:pt x="17078" y="18948"/>
                  </a:lnTo>
                  <a:lnTo>
                    <a:pt x="17078" y="60632"/>
                  </a:lnTo>
                  <a:lnTo>
                    <a:pt x="49330" y="60632"/>
                  </a:lnTo>
                  <a:cubicBezTo>
                    <a:pt x="66404" y="60632"/>
                    <a:pt x="75890" y="53053"/>
                    <a:pt x="75890" y="39790"/>
                  </a:cubicBezTo>
                  <a:cubicBezTo>
                    <a:pt x="75890" y="26526"/>
                    <a:pt x="68304" y="18948"/>
                    <a:pt x="49330" y="18948"/>
                  </a:cubicBezTo>
                  <a:close/>
                  <a:moveTo>
                    <a:pt x="18974" y="125054"/>
                  </a:moveTo>
                  <a:lnTo>
                    <a:pt x="53126" y="125054"/>
                  </a:lnTo>
                  <a:cubicBezTo>
                    <a:pt x="73995" y="125054"/>
                    <a:pt x="85377" y="117475"/>
                    <a:pt x="85377" y="102317"/>
                  </a:cubicBezTo>
                  <a:cubicBezTo>
                    <a:pt x="85377" y="94738"/>
                    <a:pt x="83482" y="89054"/>
                    <a:pt x="77791" y="85264"/>
                  </a:cubicBezTo>
                  <a:cubicBezTo>
                    <a:pt x="72095" y="81475"/>
                    <a:pt x="64508" y="79580"/>
                    <a:pt x="55021" y="79580"/>
                  </a:cubicBezTo>
                  <a:lnTo>
                    <a:pt x="20869" y="79580"/>
                  </a:lnTo>
                  <a:lnTo>
                    <a:pt x="20869" y="125054"/>
                  </a:lnTo>
                  <a:lnTo>
                    <a:pt x="18974" y="125054"/>
                  </a:lnTo>
                  <a:close/>
                </a:path>
              </a:pathLst>
            </a:custGeom>
            <a:solidFill>
              <a:srgbClr val="FFFFFF"/>
            </a:solidFill>
            <a:ln w="4755" cap="flat">
              <a:noFill/>
              <a:prstDash val="solid"/>
              <a:miter/>
            </a:ln>
          </p:spPr>
          <p:txBody>
            <a:bodyPr rtlCol="0" anchor="ctr"/>
            <a:lstStyle/>
            <a:p>
              <a:endParaRPr lang="ru-RU"/>
            </a:p>
          </p:txBody>
        </p:sp>
        <p:sp>
          <p:nvSpPr>
            <p:cNvPr id="12" name="Полилиния: фигура 11">
              <a:extLst>
                <a:ext uri="{FF2B5EF4-FFF2-40B4-BE49-F238E27FC236}">
                  <a16:creationId xmlns:a16="http://schemas.microsoft.com/office/drawing/2014/main" id="{810B76C5-E8C0-4EAF-9335-81D7DB22B773}"/>
                </a:ext>
              </a:extLst>
            </p:cNvPr>
            <p:cNvSpPr/>
            <p:nvPr/>
          </p:nvSpPr>
          <p:spPr>
            <a:xfrm>
              <a:off x="5591084" y="6255060"/>
              <a:ext cx="110042" cy="140212"/>
            </a:xfrm>
            <a:custGeom>
              <a:avLst/>
              <a:gdLst>
                <a:gd name="connsiteX0" fmla="*/ 17078 w 110042"/>
                <a:gd name="connsiteY0" fmla="*/ 140213 h 140212"/>
                <a:gd name="connsiteX1" fmla="*/ 0 w 110042"/>
                <a:gd name="connsiteY1" fmla="*/ 140213 h 140212"/>
                <a:gd name="connsiteX2" fmla="*/ 0 w 110042"/>
                <a:gd name="connsiteY2" fmla="*/ 0 h 140212"/>
                <a:gd name="connsiteX3" fmla="*/ 110042 w 110042"/>
                <a:gd name="connsiteY3" fmla="*/ 0 h 140212"/>
                <a:gd name="connsiteX4" fmla="*/ 110042 w 110042"/>
                <a:gd name="connsiteY4" fmla="*/ 140213 h 140212"/>
                <a:gd name="connsiteX5" fmla="*/ 92964 w 110042"/>
                <a:gd name="connsiteY5" fmla="*/ 140213 h 140212"/>
                <a:gd name="connsiteX6" fmla="*/ 92964 w 110042"/>
                <a:gd name="connsiteY6" fmla="*/ 17053 h 140212"/>
                <a:gd name="connsiteX7" fmla="*/ 17078 w 110042"/>
                <a:gd name="connsiteY7" fmla="*/ 17053 h 140212"/>
                <a:gd name="connsiteX8" fmla="*/ 17078 w 110042"/>
                <a:gd name="connsiteY8" fmla="*/ 140213 h 14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42" h="140212">
                  <a:moveTo>
                    <a:pt x="17078" y="140213"/>
                  </a:moveTo>
                  <a:lnTo>
                    <a:pt x="0" y="140213"/>
                  </a:lnTo>
                  <a:lnTo>
                    <a:pt x="0" y="0"/>
                  </a:lnTo>
                  <a:lnTo>
                    <a:pt x="110042" y="0"/>
                  </a:lnTo>
                  <a:lnTo>
                    <a:pt x="110042" y="140213"/>
                  </a:lnTo>
                  <a:lnTo>
                    <a:pt x="92964" y="140213"/>
                  </a:lnTo>
                  <a:lnTo>
                    <a:pt x="92964" y="17053"/>
                  </a:lnTo>
                  <a:lnTo>
                    <a:pt x="17078" y="17053"/>
                  </a:lnTo>
                  <a:lnTo>
                    <a:pt x="17078" y="140213"/>
                  </a:lnTo>
                  <a:close/>
                </a:path>
              </a:pathLst>
            </a:custGeom>
            <a:solidFill>
              <a:srgbClr val="FFFFFF"/>
            </a:solidFill>
            <a:ln w="4755" cap="flat">
              <a:noFill/>
              <a:prstDash val="solid"/>
              <a:miter/>
            </a:ln>
          </p:spPr>
          <p:txBody>
            <a:bodyPr rtlCol="0" anchor="ctr"/>
            <a:lstStyle/>
            <a:p>
              <a:endParaRPr lang="ru-RU"/>
            </a:p>
          </p:txBody>
        </p:sp>
        <p:sp>
          <p:nvSpPr>
            <p:cNvPr id="13" name="Полилиния: фигура 12">
              <a:extLst>
                <a:ext uri="{FF2B5EF4-FFF2-40B4-BE49-F238E27FC236}">
                  <a16:creationId xmlns:a16="http://schemas.microsoft.com/office/drawing/2014/main" id="{78B37525-F01E-4ED4-82B3-091D5C1B3A7A}"/>
                </a:ext>
              </a:extLst>
            </p:cNvPr>
            <p:cNvSpPr/>
            <p:nvPr/>
          </p:nvSpPr>
          <p:spPr>
            <a:xfrm>
              <a:off x="5733373" y="6253163"/>
              <a:ext cx="144189" cy="144002"/>
            </a:xfrm>
            <a:custGeom>
              <a:avLst/>
              <a:gdLst>
                <a:gd name="connsiteX0" fmla="*/ 72095 w 144189"/>
                <a:gd name="connsiteY0" fmla="*/ 144002 h 144002"/>
                <a:gd name="connsiteX1" fmla="*/ 20869 w 144189"/>
                <a:gd name="connsiteY1" fmla="*/ 123160 h 144002"/>
                <a:gd name="connsiteX2" fmla="*/ 0 w 144189"/>
                <a:gd name="connsiteY2" fmla="*/ 72001 h 144002"/>
                <a:gd name="connsiteX3" fmla="*/ 20869 w 144189"/>
                <a:gd name="connsiteY3" fmla="*/ 20842 h 144002"/>
                <a:gd name="connsiteX4" fmla="*/ 72095 w 144189"/>
                <a:gd name="connsiteY4" fmla="*/ 0 h 144002"/>
                <a:gd name="connsiteX5" fmla="*/ 123320 w 144189"/>
                <a:gd name="connsiteY5" fmla="*/ 20842 h 144002"/>
                <a:gd name="connsiteX6" fmla="*/ 144189 w 144189"/>
                <a:gd name="connsiteY6" fmla="*/ 72001 h 144002"/>
                <a:gd name="connsiteX7" fmla="*/ 123320 w 144189"/>
                <a:gd name="connsiteY7" fmla="*/ 123160 h 144002"/>
                <a:gd name="connsiteX8" fmla="*/ 72095 w 144189"/>
                <a:gd name="connsiteY8" fmla="*/ 144002 h 144002"/>
                <a:gd name="connsiteX9" fmla="*/ 72095 w 144189"/>
                <a:gd name="connsiteY9" fmla="*/ 126949 h 144002"/>
                <a:gd name="connsiteX10" fmla="*/ 110042 w 144189"/>
                <a:gd name="connsiteY10" fmla="*/ 111791 h 144002"/>
                <a:gd name="connsiteX11" fmla="*/ 123320 w 144189"/>
                <a:gd name="connsiteY11" fmla="*/ 72001 h 144002"/>
                <a:gd name="connsiteX12" fmla="*/ 108142 w 144189"/>
                <a:gd name="connsiteY12" fmla="*/ 34106 h 144002"/>
                <a:gd name="connsiteX13" fmla="*/ 70199 w 144189"/>
                <a:gd name="connsiteY13" fmla="*/ 18948 h 144002"/>
                <a:gd name="connsiteX14" fmla="*/ 32256 w 144189"/>
                <a:gd name="connsiteY14" fmla="*/ 34106 h 144002"/>
                <a:gd name="connsiteX15" fmla="*/ 17078 w 144189"/>
                <a:gd name="connsiteY15" fmla="*/ 73896 h 144002"/>
                <a:gd name="connsiteX16" fmla="*/ 32256 w 144189"/>
                <a:gd name="connsiteY16" fmla="*/ 113686 h 144002"/>
                <a:gd name="connsiteX17" fmla="*/ 72095 w 144189"/>
                <a:gd name="connsiteY17" fmla="*/ 126949 h 14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4189" h="144002">
                  <a:moveTo>
                    <a:pt x="72095" y="144002"/>
                  </a:moveTo>
                  <a:cubicBezTo>
                    <a:pt x="51225" y="144002"/>
                    <a:pt x="34152" y="136423"/>
                    <a:pt x="20869" y="123160"/>
                  </a:cubicBezTo>
                  <a:cubicBezTo>
                    <a:pt x="7591" y="109896"/>
                    <a:pt x="0" y="92843"/>
                    <a:pt x="0" y="72001"/>
                  </a:cubicBezTo>
                  <a:cubicBezTo>
                    <a:pt x="0" y="51158"/>
                    <a:pt x="7591" y="34105"/>
                    <a:pt x="20869" y="20842"/>
                  </a:cubicBezTo>
                  <a:cubicBezTo>
                    <a:pt x="34152" y="7579"/>
                    <a:pt x="51225" y="0"/>
                    <a:pt x="72095" y="0"/>
                  </a:cubicBezTo>
                  <a:cubicBezTo>
                    <a:pt x="92964" y="0"/>
                    <a:pt x="110042" y="7579"/>
                    <a:pt x="123320" y="20842"/>
                  </a:cubicBezTo>
                  <a:cubicBezTo>
                    <a:pt x="136603" y="34105"/>
                    <a:pt x="144189" y="51158"/>
                    <a:pt x="144189" y="72001"/>
                  </a:cubicBezTo>
                  <a:cubicBezTo>
                    <a:pt x="144189" y="92843"/>
                    <a:pt x="136603" y="109896"/>
                    <a:pt x="123320" y="123160"/>
                  </a:cubicBezTo>
                  <a:cubicBezTo>
                    <a:pt x="108142" y="136423"/>
                    <a:pt x="91069" y="144002"/>
                    <a:pt x="72095" y="144002"/>
                  </a:cubicBezTo>
                  <a:close/>
                  <a:moveTo>
                    <a:pt x="72095" y="126949"/>
                  </a:moveTo>
                  <a:cubicBezTo>
                    <a:pt x="89173" y="126949"/>
                    <a:pt x="100555" y="121265"/>
                    <a:pt x="110042" y="111791"/>
                  </a:cubicBezTo>
                  <a:cubicBezTo>
                    <a:pt x="119529" y="102317"/>
                    <a:pt x="123320" y="89054"/>
                    <a:pt x="123320" y="72001"/>
                  </a:cubicBezTo>
                  <a:cubicBezTo>
                    <a:pt x="123320" y="56843"/>
                    <a:pt x="117629" y="43579"/>
                    <a:pt x="108142" y="34106"/>
                  </a:cubicBezTo>
                  <a:cubicBezTo>
                    <a:pt x="98660" y="24632"/>
                    <a:pt x="85377" y="18948"/>
                    <a:pt x="70199" y="18948"/>
                  </a:cubicBezTo>
                  <a:cubicBezTo>
                    <a:pt x="55021" y="18948"/>
                    <a:pt x="41739" y="24632"/>
                    <a:pt x="32256" y="34106"/>
                  </a:cubicBezTo>
                  <a:cubicBezTo>
                    <a:pt x="22770" y="43579"/>
                    <a:pt x="17078" y="56843"/>
                    <a:pt x="17078" y="73896"/>
                  </a:cubicBezTo>
                  <a:cubicBezTo>
                    <a:pt x="17078" y="89054"/>
                    <a:pt x="22770" y="102317"/>
                    <a:pt x="32256" y="113686"/>
                  </a:cubicBezTo>
                  <a:cubicBezTo>
                    <a:pt x="41739" y="125055"/>
                    <a:pt x="56917" y="126949"/>
                    <a:pt x="72095" y="126949"/>
                  </a:cubicBezTo>
                  <a:close/>
                </a:path>
              </a:pathLst>
            </a:custGeom>
            <a:solidFill>
              <a:srgbClr val="FFFFFF"/>
            </a:solidFill>
            <a:ln w="4755" cap="flat">
              <a:noFill/>
              <a:prstDash val="solid"/>
              <a:miter/>
            </a:ln>
          </p:spPr>
          <p:txBody>
            <a:bodyPr rtlCol="0" anchor="ctr"/>
            <a:lstStyle/>
            <a:p>
              <a:endParaRPr lang="ru-RU"/>
            </a:p>
          </p:txBody>
        </p:sp>
        <p:sp>
          <p:nvSpPr>
            <p:cNvPr id="14" name="Полилиния: фигура 13">
              <a:extLst>
                <a:ext uri="{FF2B5EF4-FFF2-40B4-BE49-F238E27FC236}">
                  <a16:creationId xmlns:a16="http://schemas.microsoft.com/office/drawing/2014/main" id="{69BD1002-3F0C-4D7B-8B84-96774C1D1FD3}"/>
                </a:ext>
              </a:extLst>
            </p:cNvPr>
            <p:cNvSpPr/>
            <p:nvPr/>
          </p:nvSpPr>
          <p:spPr>
            <a:xfrm>
              <a:off x="5887045" y="6256948"/>
              <a:ext cx="119524" cy="140213"/>
            </a:xfrm>
            <a:custGeom>
              <a:avLst/>
              <a:gdLst>
                <a:gd name="connsiteX0" fmla="*/ 7587 w 119524"/>
                <a:gd name="connsiteY0" fmla="*/ 140213 h 140213"/>
                <a:gd name="connsiteX1" fmla="*/ 0 w 119524"/>
                <a:gd name="connsiteY1" fmla="*/ 140213 h 140213"/>
                <a:gd name="connsiteX2" fmla="*/ 0 w 119524"/>
                <a:gd name="connsiteY2" fmla="*/ 123160 h 140213"/>
                <a:gd name="connsiteX3" fmla="*/ 1896 w 119524"/>
                <a:gd name="connsiteY3" fmla="*/ 123160 h 140213"/>
                <a:gd name="connsiteX4" fmla="*/ 5691 w 119524"/>
                <a:gd name="connsiteY4" fmla="*/ 123160 h 140213"/>
                <a:gd name="connsiteX5" fmla="*/ 26560 w 119524"/>
                <a:gd name="connsiteY5" fmla="*/ 94739 h 140213"/>
                <a:gd name="connsiteX6" fmla="*/ 28461 w 119524"/>
                <a:gd name="connsiteY6" fmla="*/ 75791 h 140213"/>
                <a:gd name="connsiteX7" fmla="*/ 30356 w 119524"/>
                <a:gd name="connsiteY7" fmla="*/ 49264 h 140213"/>
                <a:gd name="connsiteX8" fmla="*/ 32252 w 119524"/>
                <a:gd name="connsiteY8" fmla="*/ 0 h 140213"/>
                <a:gd name="connsiteX9" fmla="*/ 119524 w 119524"/>
                <a:gd name="connsiteY9" fmla="*/ 0 h 140213"/>
                <a:gd name="connsiteX10" fmla="*/ 119524 w 119524"/>
                <a:gd name="connsiteY10" fmla="*/ 140213 h 140213"/>
                <a:gd name="connsiteX11" fmla="*/ 102451 w 119524"/>
                <a:gd name="connsiteY11" fmla="*/ 140213 h 140213"/>
                <a:gd name="connsiteX12" fmla="*/ 102451 w 119524"/>
                <a:gd name="connsiteY12" fmla="*/ 17053 h 140213"/>
                <a:gd name="connsiteX13" fmla="*/ 49330 w 119524"/>
                <a:gd name="connsiteY13" fmla="*/ 17053 h 140213"/>
                <a:gd name="connsiteX14" fmla="*/ 43634 w 119524"/>
                <a:gd name="connsiteY14" fmla="*/ 98528 h 140213"/>
                <a:gd name="connsiteX15" fmla="*/ 32252 w 119524"/>
                <a:gd name="connsiteY15" fmla="*/ 130739 h 140213"/>
                <a:gd name="connsiteX16" fmla="*/ 7587 w 119524"/>
                <a:gd name="connsiteY16" fmla="*/ 140213 h 140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9524" h="140213">
                  <a:moveTo>
                    <a:pt x="7587" y="140213"/>
                  </a:moveTo>
                  <a:cubicBezTo>
                    <a:pt x="7587" y="140213"/>
                    <a:pt x="3796" y="140213"/>
                    <a:pt x="0" y="140213"/>
                  </a:cubicBezTo>
                  <a:lnTo>
                    <a:pt x="0" y="123160"/>
                  </a:lnTo>
                  <a:lnTo>
                    <a:pt x="1896" y="123160"/>
                  </a:lnTo>
                  <a:cubicBezTo>
                    <a:pt x="3796" y="123160"/>
                    <a:pt x="5691" y="123160"/>
                    <a:pt x="5691" y="123160"/>
                  </a:cubicBezTo>
                  <a:cubicBezTo>
                    <a:pt x="17074" y="123160"/>
                    <a:pt x="24665" y="113686"/>
                    <a:pt x="26560" y="94739"/>
                  </a:cubicBezTo>
                  <a:cubicBezTo>
                    <a:pt x="26560" y="92844"/>
                    <a:pt x="26560" y="85265"/>
                    <a:pt x="28461" y="75791"/>
                  </a:cubicBezTo>
                  <a:lnTo>
                    <a:pt x="30356" y="49264"/>
                  </a:lnTo>
                  <a:cubicBezTo>
                    <a:pt x="32252" y="24632"/>
                    <a:pt x="32252" y="7579"/>
                    <a:pt x="32252" y="0"/>
                  </a:cubicBezTo>
                  <a:lnTo>
                    <a:pt x="119524" y="0"/>
                  </a:lnTo>
                  <a:lnTo>
                    <a:pt x="119524" y="140213"/>
                  </a:lnTo>
                  <a:lnTo>
                    <a:pt x="102451" y="140213"/>
                  </a:lnTo>
                  <a:lnTo>
                    <a:pt x="102451" y="17053"/>
                  </a:lnTo>
                  <a:lnTo>
                    <a:pt x="49330" y="17053"/>
                  </a:lnTo>
                  <a:cubicBezTo>
                    <a:pt x="49330" y="41685"/>
                    <a:pt x="47430" y="68212"/>
                    <a:pt x="43634" y="98528"/>
                  </a:cubicBezTo>
                  <a:cubicBezTo>
                    <a:pt x="41739" y="113687"/>
                    <a:pt x="37943" y="123160"/>
                    <a:pt x="32252" y="130739"/>
                  </a:cubicBezTo>
                  <a:cubicBezTo>
                    <a:pt x="28456" y="136424"/>
                    <a:pt x="18974" y="140213"/>
                    <a:pt x="7587" y="140213"/>
                  </a:cubicBezTo>
                  <a:close/>
                </a:path>
              </a:pathLst>
            </a:custGeom>
            <a:solidFill>
              <a:srgbClr val="FFFFFF"/>
            </a:solidFill>
            <a:ln w="4755" cap="flat">
              <a:noFill/>
              <a:prstDash val="solid"/>
              <a:miter/>
            </a:ln>
          </p:spPr>
          <p:txBody>
            <a:bodyPr rtlCol="0" anchor="ctr"/>
            <a:lstStyle/>
            <a:p>
              <a:endParaRPr lang="ru-RU"/>
            </a:p>
          </p:txBody>
        </p:sp>
        <p:sp>
          <p:nvSpPr>
            <p:cNvPr id="15" name="Полилиния: фигура 14">
              <a:extLst>
                <a:ext uri="{FF2B5EF4-FFF2-40B4-BE49-F238E27FC236}">
                  <a16:creationId xmlns:a16="http://schemas.microsoft.com/office/drawing/2014/main" id="{FCEDC564-1E09-43D9-9A2E-76653E22C401}"/>
                </a:ext>
              </a:extLst>
            </p:cNvPr>
            <p:cNvSpPr/>
            <p:nvPr/>
          </p:nvSpPr>
          <p:spPr>
            <a:xfrm>
              <a:off x="6044517" y="6255060"/>
              <a:ext cx="98659" cy="140212"/>
            </a:xfrm>
            <a:custGeom>
              <a:avLst/>
              <a:gdLst>
                <a:gd name="connsiteX0" fmla="*/ 18974 w 98659"/>
                <a:gd name="connsiteY0" fmla="*/ 53054 h 140212"/>
                <a:gd name="connsiteX1" fmla="*/ 51226 w 98659"/>
                <a:gd name="connsiteY1" fmla="*/ 53054 h 140212"/>
                <a:gd name="connsiteX2" fmla="*/ 87273 w 98659"/>
                <a:gd name="connsiteY2" fmla="*/ 64422 h 140212"/>
                <a:gd name="connsiteX3" fmla="*/ 98660 w 98659"/>
                <a:gd name="connsiteY3" fmla="*/ 96633 h 140212"/>
                <a:gd name="connsiteX4" fmla="*/ 85377 w 98659"/>
                <a:gd name="connsiteY4" fmla="*/ 128844 h 140212"/>
                <a:gd name="connsiteX5" fmla="*/ 49330 w 98659"/>
                <a:gd name="connsiteY5" fmla="*/ 140213 h 140212"/>
                <a:gd name="connsiteX6" fmla="*/ 0 w 98659"/>
                <a:gd name="connsiteY6" fmla="*/ 140213 h 140212"/>
                <a:gd name="connsiteX7" fmla="*/ 0 w 98659"/>
                <a:gd name="connsiteY7" fmla="*/ 0 h 140212"/>
                <a:gd name="connsiteX8" fmla="*/ 17078 w 98659"/>
                <a:gd name="connsiteY8" fmla="*/ 0 h 140212"/>
                <a:gd name="connsiteX9" fmla="*/ 17078 w 98659"/>
                <a:gd name="connsiteY9" fmla="*/ 53054 h 140212"/>
                <a:gd name="connsiteX10" fmla="*/ 18974 w 98659"/>
                <a:gd name="connsiteY10" fmla="*/ 53054 h 140212"/>
                <a:gd name="connsiteX11" fmla="*/ 18974 w 98659"/>
                <a:gd name="connsiteY11" fmla="*/ 123159 h 140212"/>
                <a:gd name="connsiteX12" fmla="*/ 49330 w 98659"/>
                <a:gd name="connsiteY12" fmla="*/ 123159 h 140212"/>
                <a:gd name="connsiteX13" fmla="*/ 72095 w 98659"/>
                <a:gd name="connsiteY13" fmla="*/ 115580 h 140212"/>
                <a:gd name="connsiteX14" fmla="*/ 81582 w 98659"/>
                <a:gd name="connsiteY14" fmla="*/ 96633 h 140212"/>
                <a:gd name="connsiteX15" fmla="*/ 72095 w 98659"/>
                <a:gd name="connsiteY15" fmla="*/ 77685 h 140212"/>
                <a:gd name="connsiteX16" fmla="*/ 47434 w 98659"/>
                <a:gd name="connsiteY16" fmla="*/ 72001 h 140212"/>
                <a:gd name="connsiteX17" fmla="*/ 18974 w 98659"/>
                <a:gd name="connsiteY17" fmla="*/ 72001 h 140212"/>
                <a:gd name="connsiteX18" fmla="*/ 18974 w 98659"/>
                <a:gd name="connsiteY18" fmla="*/ 123159 h 14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8659" h="140212">
                  <a:moveTo>
                    <a:pt x="18974" y="53054"/>
                  </a:moveTo>
                  <a:lnTo>
                    <a:pt x="51226" y="53054"/>
                  </a:lnTo>
                  <a:cubicBezTo>
                    <a:pt x="66404" y="53054"/>
                    <a:pt x="77791" y="56843"/>
                    <a:pt x="87273" y="64422"/>
                  </a:cubicBezTo>
                  <a:cubicBezTo>
                    <a:pt x="94864" y="72001"/>
                    <a:pt x="98660" y="83370"/>
                    <a:pt x="98660" y="96633"/>
                  </a:cubicBezTo>
                  <a:cubicBezTo>
                    <a:pt x="98660" y="109896"/>
                    <a:pt x="94864" y="119370"/>
                    <a:pt x="85377" y="128844"/>
                  </a:cubicBezTo>
                  <a:cubicBezTo>
                    <a:pt x="77791" y="136423"/>
                    <a:pt x="64508" y="140213"/>
                    <a:pt x="49330" y="140213"/>
                  </a:cubicBezTo>
                  <a:lnTo>
                    <a:pt x="0" y="140213"/>
                  </a:lnTo>
                  <a:lnTo>
                    <a:pt x="0" y="0"/>
                  </a:lnTo>
                  <a:lnTo>
                    <a:pt x="17078" y="0"/>
                  </a:lnTo>
                  <a:lnTo>
                    <a:pt x="17078" y="53054"/>
                  </a:lnTo>
                  <a:lnTo>
                    <a:pt x="18974" y="53054"/>
                  </a:lnTo>
                  <a:close/>
                  <a:moveTo>
                    <a:pt x="18974" y="123159"/>
                  </a:moveTo>
                  <a:lnTo>
                    <a:pt x="49330" y="123159"/>
                  </a:lnTo>
                  <a:cubicBezTo>
                    <a:pt x="58817" y="123159"/>
                    <a:pt x="66404" y="121264"/>
                    <a:pt x="72095" y="115580"/>
                  </a:cubicBezTo>
                  <a:cubicBezTo>
                    <a:pt x="77791" y="111791"/>
                    <a:pt x="81582" y="104212"/>
                    <a:pt x="81582" y="96633"/>
                  </a:cubicBezTo>
                  <a:cubicBezTo>
                    <a:pt x="81582" y="87159"/>
                    <a:pt x="77791" y="81475"/>
                    <a:pt x="72095" y="77685"/>
                  </a:cubicBezTo>
                  <a:cubicBezTo>
                    <a:pt x="66404" y="73895"/>
                    <a:pt x="58817" y="72001"/>
                    <a:pt x="47434" y="72001"/>
                  </a:cubicBezTo>
                  <a:lnTo>
                    <a:pt x="18974" y="72001"/>
                  </a:lnTo>
                  <a:lnTo>
                    <a:pt x="18974" y="123159"/>
                  </a:lnTo>
                  <a:close/>
                </a:path>
              </a:pathLst>
            </a:custGeom>
            <a:solidFill>
              <a:srgbClr val="FFFFFF"/>
            </a:solidFill>
            <a:ln w="4755" cap="flat">
              <a:noFill/>
              <a:prstDash val="solid"/>
              <a:miter/>
            </a:ln>
          </p:spPr>
          <p:txBody>
            <a:bodyPr rtlCol="0" anchor="ctr"/>
            <a:lstStyle/>
            <a:p>
              <a:endParaRPr lang="ru-RU"/>
            </a:p>
          </p:txBody>
        </p:sp>
        <p:sp>
          <p:nvSpPr>
            <p:cNvPr id="16" name="Полилиния: фигура 15">
              <a:extLst>
                <a:ext uri="{FF2B5EF4-FFF2-40B4-BE49-F238E27FC236}">
                  <a16:creationId xmlns:a16="http://schemas.microsoft.com/office/drawing/2014/main" id="{572F3278-5309-4DD8-9BDC-E4770A6E2097}"/>
                </a:ext>
              </a:extLst>
            </p:cNvPr>
            <p:cNvSpPr/>
            <p:nvPr/>
          </p:nvSpPr>
          <p:spPr>
            <a:xfrm>
              <a:off x="6156455" y="6255060"/>
              <a:ext cx="94864" cy="142107"/>
            </a:xfrm>
            <a:custGeom>
              <a:avLst/>
              <a:gdLst>
                <a:gd name="connsiteX0" fmla="*/ 68304 w 94864"/>
                <a:gd name="connsiteY0" fmla="*/ 66317 h 142107"/>
                <a:gd name="connsiteX1" fmla="*/ 87273 w 94864"/>
                <a:gd name="connsiteY1" fmla="*/ 77685 h 142107"/>
                <a:gd name="connsiteX2" fmla="*/ 94864 w 94864"/>
                <a:gd name="connsiteY2" fmla="*/ 98528 h 142107"/>
                <a:gd name="connsiteX3" fmla="*/ 79686 w 94864"/>
                <a:gd name="connsiteY3" fmla="*/ 130739 h 142107"/>
                <a:gd name="connsiteX4" fmla="*/ 36047 w 94864"/>
                <a:gd name="connsiteY4" fmla="*/ 142108 h 142107"/>
                <a:gd name="connsiteX5" fmla="*/ 13283 w 94864"/>
                <a:gd name="connsiteY5" fmla="*/ 140213 h 142107"/>
                <a:gd name="connsiteX6" fmla="*/ 0 w 94864"/>
                <a:gd name="connsiteY6" fmla="*/ 138318 h 142107"/>
                <a:gd name="connsiteX7" fmla="*/ 0 w 94864"/>
                <a:gd name="connsiteY7" fmla="*/ 121266 h 142107"/>
                <a:gd name="connsiteX8" fmla="*/ 1900 w 94864"/>
                <a:gd name="connsiteY8" fmla="*/ 121266 h 142107"/>
                <a:gd name="connsiteX9" fmla="*/ 36047 w 94864"/>
                <a:gd name="connsiteY9" fmla="*/ 125055 h 142107"/>
                <a:gd name="connsiteX10" fmla="*/ 64508 w 94864"/>
                <a:gd name="connsiteY10" fmla="*/ 119371 h 142107"/>
                <a:gd name="connsiteX11" fmla="*/ 75890 w 94864"/>
                <a:gd name="connsiteY11" fmla="*/ 100423 h 142107"/>
                <a:gd name="connsiteX12" fmla="*/ 39843 w 94864"/>
                <a:gd name="connsiteY12" fmla="*/ 77685 h 142107"/>
                <a:gd name="connsiteX13" fmla="*/ 18974 w 94864"/>
                <a:gd name="connsiteY13" fmla="*/ 77685 h 142107"/>
                <a:gd name="connsiteX14" fmla="*/ 18974 w 94864"/>
                <a:gd name="connsiteY14" fmla="*/ 60633 h 142107"/>
                <a:gd name="connsiteX15" fmla="*/ 37948 w 94864"/>
                <a:gd name="connsiteY15" fmla="*/ 60633 h 142107"/>
                <a:gd name="connsiteX16" fmla="*/ 60712 w 94864"/>
                <a:gd name="connsiteY16" fmla="*/ 54949 h 142107"/>
                <a:gd name="connsiteX17" fmla="*/ 68304 w 94864"/>
                <a:gd name="connsiteY17" fmla="*/ 39790 h 142107"/>
                <a:gd name="connsiteX18" fmla="*/ 34152 w 94864"/>
                <a:gd name="connsiteY18" fmla="*/ 18948 h 142107"/>
                <a:gd name="connsiteX19" fmla="*/ 3796 w 94864"/>
                <a:gd name="connsiteY19" fmla="*/ 22737 h 142107"/>
                <a:gd name="connsiteX20" fmla="*/ 1900 w 94864"/>
                <a:gd name="connsiteY20" fmla="*/ 22737 h 142107"/>
                <a:gd name="connsiteX21" fmla="*/ 1900 w 94864"/>
                <a:gd name="connsiteY21" fmla="*/ 3790 h 142107"/>
                <a:gd name="connsiteX22" fmla="*/ 36047 w 94864"/>
                <a:gd name="connsiteY22" fmla="*/ 0 h 142107"/>
                <a:gd name="connsiteX23" fmla="*/ 72095 w 94864"/>
                <a:gd name="connsiteY23" fmla="*/ 9474 h 142107"/>
                <a:gd name="connsiteX24" fmla="*/ 85377 w 94864"/>
                <a:gd name="connsiteY24" fmla="*/ 36001 h 142107"/>
                <a:gd name="connsiteX25" fmla="*/ 79686 w 94864"/>
                <a:gd name="connsiteY25" fmla="*/ 54949 h 142107"/>
                <a:gd name="connsiteX26" fmla="*/ 68304 w 94864"/>
                <a:gd name="connsiteY26" fmla="*/ 66317 h 14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4864" h="142107">
                  <a:moveTo>
                    <a:pt x="68304" y="66317"/>
                  </a:moveTo>
                  <a:cubicBezTo>
                    <a:pt x="75890" y="68211"/>
                    <a:pt x="81582" y="72001"/>
                    <a:pt x="87273" y="77685"/>
                  </a:cubicBezTo>
                  <a:cubicBezTo>
                    <a:pt x="92964" y="83370"/>
                    <a:pt x="94864" y="90949"/>
                    <a:pt x="94864" y="98528"/>
                  </a:cubicBezTo>
                  <a:cubicBezTo>
                    <a:pt x="94864" y="111792"/>
                    <a:pt x="89173" y="123160"/>
                    <a:pt x="79686" y="130739"/>
                  </a:cubicBezTo>
                  <a:cubicBezTo>
                    <a:pt x="70199" y="138318"/>
                    <a:pt x="55021" y="142108"/>
                    <a:pt x="36047" y="142108"/>
                  </a:cubicBezTo>
                  <a:cubicBezTo>
                    <a:pt x="28461" y="142108"/>
                    <a:pt x="20869" y="142108"/>
                    <a:pt x="13283" y="140213"/>
                  </a:cubicBezTo>
                  <a:cubicBezTo>
                    <a:pt x="7591" y="138318"/>
                    <a:pt x="3796" y="138318"/>
                    <a:pt x="0" y="138318"/>
                  </a:cubicBezTo>
                  <a:lnTo>
                    <a:pt x="0" y="121266"/>
                  </a:lnTo>
                  <a:lnTo>
                    <a:pt x="1900" y="121266"/>
                  </a:lnTo>
                  <a:cubicBezTo>
                    <a:pt x="11387" y="125055"/>
                    <a:pt x="22770" y="125055"/>
                    <a:pt x="36047" y="125055"/>
                  </a:cubicBezTo>
                  <a:cubicBezTo>
                    <a:pt x="47434" y="125055"/>
                    <a:pt x="58817" y="123160"/>
                    <a:pt x="64508" y="119371"/>
                  </a:cubicBezTo>
                  <a:cubicBezTo>
                    <a:pt x="72095" y="115581"/>
                    <a:pt x="75890" y="108002"/>
                    <a:pt x="75890" y="100423"/>
                  </a:cubicBezTo>
                  <a:cubicBezTo>
                    <a:pt x="75890" y="85265"/>
                    <a:pt x="64508" y="77685"/>
                    <a:pt x="39843" y="77685"/>
                  </a:cubicBezTo>
                  <a:lnTo>
                    <a:pt x="18974" y="77685"/>
                  </a:lnTo>
                  <a:lnTo>
                    <a:pt x="18974" y="60633"/>
                  </a:lnTo>
                  <a:lnTo>
                    <a:pt x="37948" y="60633"/>
                  </a:lnTo>
                  <a:cubicBezTo>
                    <a:pt x="47434" y="60633"/>
                    <a:pt x="55021" y="58738"/>
                    <a:pt x="60712" y="54949"/>
                  </a:cubicBezTo>
                  <a:cubicBezTo>
                    <a:pt x="66404" y="51159"/>
                    <a:pt x="68304" y="45475"/>
                    <a:pt x="68304" y="39790"/>
                  </a:cubicBezTo>
                  <a:cubicBezTo>
                    <a:pt x="68304" y="24632"/>
                    <a:pt x="56917" y="18948"/>
                    <a:pt x="34152" y="18948"/>
                  </a:cubicBezTo>
                  <a:cubicBezTo>
                    <a:pt x="24665" y="18948"/>
                    <a:pt x="15178" y="20843"/>
                    <a:pt x="3796" y="22737"/>
                  </a:cubicBezTo>
                  <a:lnTo>
                    <a:pt x="1900" y="22737"/>
                  </a:lnTo>
                  <a:lnTo>
                    <a:pt x="1900" y="3790"/>
                  </a:lnTo>
                  <a:cubicBezTo>
                    <a:pt x="11387" y="0"/>
                    <a:pt x="22770" y="0"/>
                    <a:pt x="36047" y="0"/>
                  </a:cubicBezTo>
                  <a:cubicBezTo>
                    <a:pt x="51226" y="0"/>
                    <a:pt x="64508" y="3790"/>
                    <a:pt x="72095" y="9474"/>
                  </a:cubicBezTo>
                  <a:cubicBezTo>
                    <a:pt x="81582" y="15158"/>
                    <a:pt x="85377" y="24632"/>
                    <a:pt x="85377" y="36001"/>
                  </a:cubicBezTo>
                  <a:cubicBezTo>
                    <a:pt x="85377" y="43580"/>
                    <a:pt x="83477" y="49264"/>
                    <a:pt x="79686" y="54949"/>
                  </a:cubicBezTo>
                  <a:cubicBezTo>
                    <a:pt x="79686" y="60633"/>
                    <a:pt x="73995" y="64422"/>
                    <a:pt x="68304" y="66317"/>
                  </a:cubicBezTo>
                  <a:close/>
                </a:path>
              </a:pathLst>
            </a:custGeom>
            <a:solidFill>
              <a:srgbClr val="FFFFFF"/>
            </a:solidFill>
            <a:ln w="4755" cap="flat">
              <a:noFill/>
              <a:prstDash val="solid"/>
              <a:miter/>
            </a:ln>
          </p:spPr>
          <p:txBody>
            <a:bodyPr rtlCol="0" anchor="ctr"/>
            <a:lstStyle/>
            <a:p>
              <a:endParaRPr lang="ru-RU"/>
            </a:p>
          </p:txBody>
        </p:sp>
        <p:sp>
          <p:nvSpPr>
            <p:cNvPr id="17" name="Полилиния: фигура 16">
              <a:extLst>
                <a:ext uri="{FF2B5EF4-FFF2-40B4-BE49-F238E27FC236}">
                  <a16:creationId xmlns:a16="http://schemas.microsoft.com/office/drawing/2014/main" id="{E0180E62-DDDC-4E75-9EE9-B32045FCE215}"/>
                </a:ext>
              </a:extLst>
            </p:cNvPr>
            <p:cNvSpPr/>
            <p:nvPr/>
          </p:nvSpPr>
          <p:spPr>
            <a:xfrm>
              <a:off x="6266493" y="6255060"/>
              <a:ext cx="113833" cy="142107"/>
            </a:xfrm>
            <a:custGeom>
              <a:avLst/>
              <a:gdLst>
                <a:gd name="connsiteX0" fmla="*/ 60712 w 113833"/>
                <a:gd name="connsiteY0" fmla="*/ 83370 h 142107"/>
                <a:gd name="connsiteX1" fmla="*/ 94859 w 113833"/>
                <a:gd name="connsiteY1" fmla="*/ 0 h 142107"/>
                <a:gd name="connsiteX2" fmla="*/ 113833 w 113833"/>
                <a:gd name="connsiteY2" fmla="*/ 0 h 142107"/>
                <a:gd name="connsiteX3" fmla="*/ 73990 w 113833"/>
                <a:gd name="connsiteY3" fmla="*/ 92844 h 142107"/>
                <a:gd name="connsiteX4" fmla="*/ 51225 w 113833"/>
                <a:gd name="connsiteY4" fmla="*/ 130739 h 142107"/>
                <a:gd name="connsiteX5" fmla="*/ 26560 w 113833"/>
                <a:gd name="connsiteY5" fmla="*/ 142108 h 142107"/>
                <a:gd name="connsiteX6" fmla="*/ 20869 w 113833"/>
                <a:gd name="connsiteY6" fmla="*/ 142108 h 142107"/>
                <a:gd name="connsiteX7" fmla="*/ 20869 w 113833"/>
                <a:gd name="connsiteY7" fmla="*/ 125055 h 142107"/>
                <a:gd name="connsiteX8" fmla="*/ 22765 w 113833"/>
                <a:gd name="connsiteY8" fmla="*/ 125055 h 142107"/>
                <a:gd name="connsiteX9" fmla="*/ 26560 w 113833"/>
                <a:gd name="connsiteY9" fmla="*/ 125055 h 142107"/>
                <a:gd name="connsiteX10" fmla="*/ 39843 w 113833"/>
                <a:gd name="connsiteY10" fmla="*/ 119371 h 142107"/>
                <a:gd name="connsiteX11" fmla="*/ 51225 w 113833"/>
                <a:gd name="connsiteY11" fmla="*/ 102318 h 142107"/>
                <a:gd name="connsiteX12" fmla="*/ 0 w 113833"/>
                <a:gd name="connsiteY12" fmla="*/ 0 h 142107"/>
                <a:gd name="connsiteX13" fmla="*/ 20869 w 113833"/>
                <a:gd name="connsiteY13" fmla="*/ 0 h 142107"/>
                <a:gd name="connsiteX14" fmla="*/ 60712 w 113833"/>
                <a:gd name="connsiteY14" fmla="*/ 83370 h 14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833" h="142107">
                  <a:moveTo>
                    <a:pt x="60712" y="83370"/>
                  </a:moveTo>
                  <a:lnTo>
                    <a:pt x="94859" y="0"/>
                  </a:lnTo>
                  <a:lnTo>
                    <a:pt x="113833" y="0"/>
                  </a:lnTo>
                  <a:lnTo>
                    <a:pt x="73990" y="92844"/>
                  </a:lnTo>
                  <a:cubicBezTo>
                    <a:pt x="66404" y="109897"/>
                    <a:pt x="58812" y="123160"/>
                    <a:pt x="51225" y="130739"/>
                  </a:cubicBezTo>
                  <a:cubicBezTo>
                    <a:pt x="43634" y="138318"/>
                    <a:pt x="36047" y="142108"/>
                    <a:pt x="26560" y="142108"/>
                  </a:cubicBezTo>
                  <a:cubicBezTo>
                    <a:pt x="24665" y="142108"/>
                    <a:pt x="22765" y="142108"/>
                    <a:pt x="20869" y="142108"/>
                  </a:cubicBezTo>
                  <a:lnTo>
                    <a:pt x="20869" y="125055"/>
                  </a:lnTo>
                  <a:lnTo>
                    <a:pt x="22765" y="125055"/>
                  </a:lnTo>
                  <a:cubicBezTo>
                    <a:pt x="24665" y="125055"/>
                    <a:pt x="24665" y="125055"/>
                    <a:pt x="26560" y="125055"/>
                  </a:cubicBezTo>
                  <a:cubicBezTo>
                    <a:pt x="32252" y="125055"/>
                    <a:pt x="36047" y="123160"/>
                    <a:pt x="39843" y="119371"/>
                  </a:cubicBezTo>
                  <a:cubicBezTo>
                    <a:pt x="43634" y="115581"/>
                    <a:pt x="47430" y="109897"/>
                    <a:pt x="51225" y="102318"/>
                  </a:cubicBezTo>
                  <a:lnTo>
                    <a:pt x="0" y="0"/>
                  </a:lnTo>
                  <a:lnTo>
                    <a:pt x="20869" y="0"/>
                  </a:lnTo>
                  <a:lnTo>
                    <a:pt x="60712" y="83370"/>
                  </a:lnTo>
                  <a:close/>
                </a:path>
              </a:pathLst>
            </a:custGeom>
            <a:solidFill>
              <a:srgbClr val="FFFFFF"/>
            </a:solidFill>
            <a:ln w="4755" cap="flat">
              <a:noFill/>
              <a:prstDash val="solid"/>
              <a:miter/>
            </a:ln>
          </p:spPr>
          <p:txBody>
            <a:bodyPr rtlCol="0" anchor="ctr"/>
            <a:lstStyle/>
            <a:p>
              <a:endParaRPr lang="ru-RU"/>
            </a:p>
          </p:txBody>
        </p:sp>
        <p:sp>
          <p:nvSpPr>
            <p:cNvPr id="18" name="Полилиния: фигура 17">
              <a:extLst>
                <a:ext uri="{FF2B5EF4-FFF2-40B4-BE49-F238E27FC236}">
                  <a16:creationId xmlns:a16="http://schemas.microsoft.com/office/drawing/2014/main" id="{F31FC793-B90E-4DC1-A638-EDACA7CE8E7A}"/>
                </a:ext>
              </a:extLst>
            </p:cNvPr>
            <p:cNvSpPr/>
            <p:nvPr/>
          </p:nvSpPr>
          <p:spPr>
            <a:xfrm>
              <a:off x="6460017" y="6255060"/>
              <a:ext cx="94859" cy="140212"/>
            </a:xfrm>
            <a:custGeom>
              <a:avLst/>
              <a:gdLst>
                <a:gd name="connsiteX0" fmla="*/ 18969 w 94859"/>
                <a:gd name="connsiteY0" fmla="*/ 53054 h 140212"/>
                <a:gd name="connsiteX1" fmla="*/ 47430 w 94859"/>
                <a:gd name="connsiteY1" fmla="*/ 53054 h 140212"/>
                <a:gd name="connsiteX2" fmla="*/ 83477 w 94859"/>
                <a:gd name="connsiteY2" fmla="*/ 64422 h 140212"/>
                <a:gd name="connsiteX3" fmla="*/ 94859 w 94859"/>
                <a:gd name="connsiteY3" fmla="*/ 96633 h 140212"/>
                <a:gd name="connsiteX4" fmla="*/ 81577 w 94859"/>
                <a:gd name="connsiteY4" fmla="*/ 128844 h 140212"/>
                <a:gd name="connsiteX5" fmla="*/ 45529 w 94859"/>
                <a:gd name="connsiteY5" fmla="*/ 140213 h 140212"/>
                <a:gd name="connsiteX6" fmla="*/ 0 w 94859"/>
                <a:gd name="connsiteY6" fmla="*/ 140213 h 140212"/>
                <a:gd name="connsiteX7" fmla="*/ 0 w 94859"/>
                <a:gd name="connsiteY7" fmla="*/ 0 h 140212"/>
                <a:gd name="connsiteX8" fmla="*/ 81577 w 94859"/>
                <a:gd name="connsiteY8" fmla="*/ 0 h 140212"/>
                <a:gd name="connsiteX9" fmla="*/ 81577 w 94859"/>
                <a:gd name="connsiteY9" fmla="*/ 17053 h 140212"/>
                <a:gd name="connsiteX10" fmla="*/ 18969 w 94859"/>
                <a:gd name="connsiteY10" fmla="*/ 17053 h 140212"/>
                <a:gd name="connsiteX11" fmla="*/ 18969 w 94859"/>
                <a:gd name="connsiteY11" fmla="*/ 53054 h 140212"/>
                <a:gd name="connsiteX12" fmla="*/ 18969 w 94859"/>
                <a:gd name="connsiteY12" fmla="*/ 123159 h 140212"/>
                <a:gd name="connsiteX13" fmla="*/ 43634 w 94859"/>
                <a:gd name="connsiteY13" fmla="*/ 123159 h 140212"/>
                <a:gd name="connsiteX14" fmla="*/ 66399 w 94859"/>
                <a:gd name="connsiteY14" fmla="*/ 115580 h 140212"/>
                <a:gd name="connsiteX15" fmla="*/ 75886 w 94859"/>
                <a:gd name="connsiteY15" fmla="*/ 96633 h 140212"/>
                <a:gd name="connsiteX16" fmla="*/ 66399 w 94859"/>
                <a:gd name="connsiteY16" fmla="*/ 77685 h 140212"/>
                <a:gd name="connsiteX17" fmla="*/ 41739 w 94859"/>
                <a:gd name="connsiteY17" fmla="*/ 72001 h 140212"/>
                <a:gd name="connsiteX18" fmla="*/ 18969 w 94859"/>
                <a:gd name="connsiteY18" fmla="*/ 72001 h 140212"/>
                <a:gd name="connsiteX19" fmla="*/ 18969 w 94859"/>
                <a:gd name="connsiteY19" fmla="*/ 123159 h 14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4859" h="140212">
                  <a:moveTo>
                    <a:pt x="18969" y="53054"/>
                  </a:moveTo>
                  <a:lnTo>
                    <a:pt x="47430" y="53054"/>
                  </a:lnTo>
                  <a:cubicBezTo>
                    <a:pt x="62608" y="53054"/>
                    <a:pt x="73990" y="56843"/>
                    <a:pt x="83477" y="64422"/>
                  </a:cubicBezTo>
                  <a:cubicBezTo>
                    <a:pt x="91064" y="72001"/>
                    <a:pt x="94859" y="83370"/>
                    <a:pt x="94859" y="96633"/>
                  </a:cubicBezTo>
                  <a:cubicBezTo>
                    <a:pt x="94859" y="109896"/>
                    <a:pt x="91064" y="119370"/>
                    <a:pt x="81577" y="128844"/>
                  </a:cubicBezTo>
                  <a:cubicBezTo>
                    <a:pt x="72095" y="138318"/>
                    <a:pt x="60708" y="140213"/>
                    <a:pt x="45529" y="140213"/>
                  </a:cubicBezTo>
                  <a:lnTo>
                    <a:pt x="0" y="140213"/>
                  </a:lnTo>
                  <a:lnTo>
                    <a:pt x="0" y="0"/>
                  </a:lnTo>
                  <a:lnTo>
                    <a:pt x="81577" y="0"/>
                  </a:lnTo>
                  <a:lnTo>
                    <a:pt x="81577" y="17053"/>
                  </a:lnTo>
                  <a:lnTo>
                    <a:pt x="18969" y="17053"/>
                  </a:lnTo>
                  <a:lnTo>
                    <a:pt x="18969" y="53054"/>
                  </a:lnTo>
                  <a:close/>
                  <a:moveTo>
                    <a:pt x="18969" y="123159"/>
                  </a:moveTo>
                  <a:lnTo>
                    <a:pt x="43634" y="123159"/>
                  </a:lnTo>
                  <a:cubicBezTo>
                    <a:pt x="53121" y="123159"/>
                    <a:pt x="60708" y="121264"/>
                    <a:pt x="66399" y="115580"/>
                  </a:cubicBezTo>
                  <a:cubicBezTo>
                    <a:pt x="72095" y="111791"/>
                    <a:pt x="75886" y="104212"/>
                    <a:pt x="75886" y="96633"/>
                  </a:cubicBezTo>
                  <a:cubicBezTo>
                    <a:pt x="75886" y="87159"/>
                    <a:pt x="72095" y="81475"/>
                    <a:pt x="66399" y="77685"/>
                  </a:cubicBezTo>
                  <a:cubicBezTo>
                    <a:pt x="60708" y="73895"/>
                    <a:pt x="53121" y="72001"/>
                    <a:pt x="41739" y="72001"/>
                  </a:cubicBezTo>
                  <a:lnTo>
                    <a:pt x="18969" y="72001"/>
                  </a:lnTo>
                  <a:lnTo>
                    <a:pt x="18969" y="123159"/>
                  </a:lnTo>
                  <a:close/>
                </a:path>
              </a:pathLst>
            </a:custGeom>
            <a:solidFill>
              <a:srgbClr val="FFFFFF"/>
            </a:solidFill>
            <a:ln w="4755" cap="flat">
              <a:noFill/>
              <a:prstDash val="solid"/>
              <a:miter/>
            </a:ln>
          </p:spPr>
          <p:txBody>
            <a:bodyPr rtlCol="0" anchor="ctr"/>
            <a:lstStyle/>
            <a:p>
              <a:endParaRPr lang="ru-RU"/>
            </a:p>
          </p:txBody>
        </p:sp>
        <p:sp>
          <p:nvSpPr>
            <p:cNvPr id="19" name="Полилиния: фигура 18">
              <a:extLst>
                <a:ext uri="{FF2B5EF4-FFF2-40B4-BE49-F238E27FC236}">
                  <a16:creationId xmlns:a16="http://schemas.microsoft.com/office/drawing/2014/main" id="{516EDC68-6411-4AA0-8EE8-2CF6BAD72F11}"/>
                </a:ext>
              </a:extLst>
            </p:cNvPr>
            <p:cNvSpPr/>
            <p:nvPr/>
          </p:nvSpPr>
          <p:spPr>
            <a:xfrm>
              <a:off x="6566254" y="6255060"/>
              <a:ext cx="113833" cy="142107"/>
            </a:xfrm>
            <a:custGeom>
              <a:avLst/>
              <a:gdLst>
                <a:gd name="connsiteX0" fmla="*/ 60712 w 113833"/>
                <a:gd name="connsiteY0" fmla="*/ 83370 h 142107"/>
                <a:gd name="connsiteX1" fmla="*/ 94864 w 113833"/>
                <a:gd name="connsiteY1" fmla="*/ 0 h 142107"/>
                <a:gd name="connsiteX2" fmla="*/ 113833 w 113833"/>
                <a:gd name="connsiteY2" fmla="*/ 0 h 142107"/>
                <a:gd name="connsiteX3" fmla="*/ 73995 w 113833"/>
                <a:gd name="connsiteY3" fmla="*/ 92844 h 142107"/>
                <a:gd name="connsiteX4" fmla="*/ 51226 w 113833"/>
                <a:gd name="connsiteY4" fmla="*/ 130739 h 142107"/>
                <a:gd name="connsiteX5" fmla="*/ 26560 w 113833"/>
                <a:gd name="connsiteY5" fmla="*/ 142108 h 142107"/>
                <a:gd name="connsiteX6" fmla="*/ 20869 w 113833"/>
                <a:gd name="connsiteY6" fmla="*/ 142108 h 142107"/>
                <a:gd name="connsiteX7" fmla="*/ 20869 w 113833"/>
                <a:gd name="connsiteY7" fmla="*/ 125055 h 142107"/>
                <a:gd name="connsiteX8" fmla="*/ 22770 w 113833"/>
                <a:gd name="connsiteY8" fmla="*/ 125055 h 142107"/>
                <a:gd name="connsiteX9" fmla="*/ 26560 w 113833"/>
                <a:gd name="connsiteY9" fmla="*/ 125055 h 142107"/>
                <a:gd name="connsiteX10" fmla="*/ 39843 w 113833"/>
                <a:gd name="connsiteY10" fmla="*/ 119371 h 142107"/>
                <a:gd name="connsiteX11" fmla="*/ 51226 w 113833"/>
                <a:gd name="connsiteY11" fmla="*/ 102318 h 142107"/>
                <a:gd name="connsiteX12" fmla="*/ 0 w 113833"/>
                <a:gd name="connsiteY12" fmla="*/ 0 h 142107"/>
                <a:gd name="connsiteX13" fmla="*/ 20869 w 113833"/>
                <a:gd name="connsiteY13" fmla="*/ 0 h 142107"/>
                <a:gd name="connsiteX14" fmla="*/ 60712 w 113833"/>
                <a:gd name="connsiteY14" fmla="*/ 83370 h 14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833" h="142107">
                  <a:moveTo>
                    <a:pt x="60712" y="83370"/>
                  </a:moveTo>
                  <a:lnTo>
                    <a:pt x="94864" y="0"/>
                  </a:lnTo>
                  <a:lnTo>
                    <a:pt x="113833" y="0"/>
                  </a:lnTo>
                  <a:lnTo>
                    <a:pt x="73995" y="92844"/>
                  </a:lnTo>
                  <a:cubicBezTo>
                    <a:pt x="66404" y="109897"/>
                    <a:pt x="58817" y="123160"/>
                    <a:pt x="51226" y="130739"/>
                  </a:cubicBezTo>
                  <a:cubicBezTo>
                    <a:pt x="43639" y="138318"/>
                    <a:pt x="36047" y="142108"/>
                    <a:pt x="26560" y="142108"/>
                  </a:cubicBezTo>
                  <a:cubicBezTo>
                    <a:pt x="24665" y="142108"/>
                    <a:pt x="22770" y="142108"/>
                    <a:pt x="20869" y="142108"/>
                  </a:cubicBezTo>
                  <a:lnTo>
                    <a:pt x="20869" y="125055"/>
                  </a:lnTo>
                  <a:lnTo>
                    <a:pt x="22770" y="125055"/>
                  </a:lnTo>
                  <a:cubicBezTo>
                    <a:pt x="24665" y="125055"/>
                    <a:pt x="24665" y="125055"/>
                    <a:pt x="26560" y="125055"/>
                  </a:cubicBezTo>
                  <a:cubicBezTo>
                    <a:pt x="32252" y="125055"/>
                    <a:pt x="36047" y="123160"/>
                    <a:pt x="39843" y="119371"/>
                  </a:cubicBezTo>
                  <a:cubicBezTo>
                    <a:pt x="43639" y="115581"/>
                    <a:pt x="47430" y="109897"/>
                    <a:pt x="51226" y="102318"/>
                  </a:cubicBezTo>
                  <a:lnTo>
                    <a:pt x="0" y="0"/>
                  </a:lnTo>
                  <a:lnTo>
                    <a:pt x="20869" y="0"/>
                  </a:lnTo>
                  <a:lnTo>
                    <a:pt x="60712" y="83370"/>
                  </a:lnTo>
                  <a:close/>
                </a:path>
              </a:pathLst>
            </a:custGeom>
            <a:solidFill>
              <a:srgbClr val="FFFFFF"/>
            </a:solidFill>
            <a:ln w="4755" cap="flat">
              <a:noFill/>
              <a:prstDash val="solid"/>
              <a:miter/>
            </a:ln>
          </p:spPr>
          <p:txBody>
            <a:bodyPr rtlCol="0" anchor="ctr"/>
            <a:lstStyle/>
            <a:p>
              <a:endParaRPr lang="ru-RU"/>
            </a:p>
          </p:txBody>
        </p:sp>
        <p:sp>
          <p:nvSpPr>
            <p:cNvPr id="20" name="Полилиния: фигура 19">
              <a:extLst>
                <a:ext uri="{FF2B5EF4-FFF2-40B4-BE49-F238E27FC236}">
                  <a16:creationId xmlns:a16="http://schemas.microsoft.com/office/drawing/2014/main" id="{525D5922-842B-4498-8974-4B22A9D6BAB5}"/>
                </a:ext>
              </a:extLst>
            </p:cNvPr>
            <p:cNvSpPr/>
            <p:nvPr/>
          </p:nvSpPr>
          <p:spPr>
            <a:xfrm>
              <a:off x="6678192" y="6255060"/>
              <a:ext cx="146085" cy="174318"/>
            </a:xfrm>
            <a:custGeom>
              <a:avLst/>
              <a:gdLst>
                <a:gd name="connsiteX0" fmla="*/ 123320 w 146085"/>
                <a:gd name="connsiteY0" fmla="*/ 0 h 174318"/>
                <a:gd name="connsiteX1" fmla="*/ 123320 w 146085"/>
                <a:gd name="connsiteY1" fmla="*/ 123159 h 174318"/>
                <a:gd name="connsiteX2" fmla="*/ 146085 w 146085"/>
                <a:gd name="connsiteY2" fmla="*/ 123159 h 174318"/>
                <a:gd name="connsiteX3" fmla="*/ 146085 w 146085"/>
                <a:gd name="connsiteY3" fmla="*/ 174318 h 174318"/>
                <a:gd name="connsiteX4" fmla="*/ 129011 w 146085"/>
                <a:gd name="connsiteY4" fmla="*/ 174318 h 174318"/>
                <a:gd name="connsiteX5" fmla="*/ 129011 w 146085"/>
                <a:gd name="connsiteY5" fmla="*/ 140213 h 174318"/>
                <a:gd name="connsiteX6" fmla="*/ 17074 w 146085"/>
                <a:gd name="connsiteY6" fmla="*/ 140213 h 174318"/>
                <a:gd name="connsiteX7" fmla="*/ 17074 w 146085"/>
                <a:gd name="connsiteY7" fmla="*/ 174318 h 174318"/>
                <a:gd name="connsiteX8" fmla="*/ 0 w 146085"/>
                <a:gd name="connsiteY8" fmla="*/ 174318 h 174318"/>
                <a:gd name="connsiteX9" fmla="*/ 0 w 146085"/>
                <a:gd name="connsiteY9" fmla="*/ 123159 h 174318"/>
                <a:gd name="connsiteX10" fmla="*/ 5691 w 146085"/>
                <a:gd name="connsiteY10" fmla="*/ 123159 h 174318"/>
                <a:gd name="connsiteX11" fmla="*/ 22770 w 146085"/>
                <a:gd name="connsiteY11" fmla="*/ 115581 h 174318"/>
                <a:gd name="connsiteX12" fmla="*/ 30356 w 146085"/>
                <a:gd name="connsiteY12" fmla="*/ 96633 h 174318"/>
                <a:gd name="connsiteX13" fmla="*/ 32252 w 146085"/>
                <a:gd name="connsiteY13" fmla="*/ 79580 h 174318"/>
                <a:gd name="connsiteX14" fmla="*/ 34152 w 146085"/>
                <a:gd name="connsiteY14" fmla="*/ 53054 h 174318"/>
                <a:gd name="connsiteX15" fmla="*/ 36047 w 146085"/>
                <a:gd name="connsiteY15" fmla="*/ 24632 h 174318"/>
                <a:gd name="connsiteX16" fmla="*/ 36047 w 146085"/>
                <a:gd name="connsiteY16" fmla="*/ 1895 h 174318"/>
                <a:gd name="connsiteX17" fmla="*/ 123320 w 146085"/>
                <a:gd name="connsiteY17" fmla="*/ 1895 h 174318"/>
                <a:gd name="connsiteX18" fmla="*/ 123320 w 146085"/>
                <a:gd name="connsiteY18" fmla="*/ 0 h 174318"/>
                <a:gd name="connsiteX19" fmla="*/ 43639 w 146085"/>
                <a:gd name="connsiteY19" fmla="*/ 96633 h 174318"/>
                <a:gd name="connsiteX20" fmla="*/ 34152 w 146085"/>
                <a:gd name="connsiteY20" fmla="*/ 123159 h 174318"/>
                <a:gd name="connsiteX21" fmla="*/ 106247 w 146085"/>
                <a:gd name="connsiteY21" fmla="*/ 123159 h 174318"/>
                <a:gd name="connsiteX22" fmla="*/ 106247 w 146085"/>
                <a:gd name="connsiteY22" fmla="*/ 18948 h 174318"/>
                <a:gd name="connsiteX23" fmla="*/ 49330 w 146085"/>
                <a:gd name="connsiteY23" fmla="*/ 18948 h 174318"/>
                <a:gd name="connsiteX24" fmla="*/ 49330 w 146085"/>
                <a:gd name="connsiteY24" fmla="*/ 36001 h 174318"/>
                <a:gd name="connsiteX25" fmla="*/ 47430 w 146085"/>
                <a:gd name="connsiteY25" fmla="*/ 60633 h 174318"/>
                <a:gd name="connsiteX26" fmla="*/ 45534 w 146085"/>
                <a:gd name="connsiteY26" fmla="*/ 83370 h 174318"/>
                <a:gd name="connsiteX27" fmla="*/ 43639 w 146085"/>
                <a:gd name="connsiteY27" fmla="*/ 96633 h 17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6085" h="174318">
                  <a:moveTo>
                    <a:pt x="123320" y="0"/>
                  </a:moveTo>
                  <a:lnTo>
                    <a:pt x="123320" y="123159"/>
                  </a:lnTo>
                  <a:lnTo>
                    <a:pt x="146085" y="123159"/>
                  </a:lnTo>
                  <a:lnTo>
                    <a:pt x="146085" y="174318"/>
                  </a:lnTo>
                  <a:lnTo>
                    <a:pt x="129011" y="174318"/>
                  </a:lnTo>
                  <a:lnTo>
                    <a:pt x="129011" y="140213"/>
                  </a:lnTo>
                  <a:lnTo>
                    <a:pt x="17074" y="140213"/>
                  </a:lnTo>
                  <a:lnTo>
                    <a:pt x="17074" y="174318"/>
                  </a:lnTo>
                  <a:lnTo>
                    <a:pt x="0" y="174318"/>
                  </a:lnTo>
                  <a:lnTo>
                    <a:pt x="0" y="123159"/>
                  </a:lnTo>
                  <a:lnTo>
                    <a:pt x="5691" y="123159"/>
                  </a:lnTo>
                  <a:cubicBezTo>
                    <a:pt x="13283" y="123159"/>
                    <a:pt x="18974" y="121265"/>
                    <a:pt x="22770" y="115581"/>
                  </a:cubicBezTo>
                  <a:cubicBezTo>
                    <a:pt x="26560" y="109896"/>
                    <a:pt x="28461" y="104212"/>
                    <a:pt x="30356" y="96633"/>
                  </a:cubicBezTo>
                  <a:cubicBezTo>
                    <a:pt x="30356" y="94738"/>
                    <a:pt x="30356" y="89054"/>
                    <a:pt x="32252" y="79580"/>
                  </a:cubicBezTo>
                  <a:lnTo>
                    <a:pt x="34152" y="53054"/>
                  </a:lnTo>
                  <a:cubicBezTo>
                    <a:pt x="34152" y="47369"/>
                    <a:pt x="34152" y="36001"/>
                    <a:pt x="36047" y="24632"/>
                  </a:cubicBezTo>
                  <a:cubicBezTo>
                    <a:pt x="36047" y="15158"/>
                    <a:pt x="36047" y="7579"/>
                    <a:pt x="36047" y="1895"/>
                  </a:cubicBezTo>
                  <a:lnTo>
                    <a:pt x="123320" y="1895"/>
                  </a:lnTo>
                  <a:lnTo>
                    <a:pt x="123320" y="0"/>
                  </a:lnTo>
                  <a:close/>
                  <a:moveTo>
                    <a:pt x="43639" y="96633"/>
                  </a:moveTo>
                  <a:cubicBezTo>
                    <a:pt x="41739" y="108002"/>
                    <a:pt x="37943" y="117475"/>
                    <a:pt x="34152" y="123159"/>
                  </a:cubicBezTo>
                  <a:lnTo>
                    <a:pt x="106247" y="123159"/>
                  </a:lnTo>
                  <a:lnTo>
                    <a:pt x="106247" y="18948"/>
                  </a:lnTo>
                  <a:lnTo>
                    <a:pt x="49330" y="18948"/>
                  </a:lnTo>
                  <a:cubicBezTo>
                    <a:pt x="49330" y="22737"/>
                    <a:pt x="49330" y="28422"/>
                    <a:pt x="49330" y="36001"/>
                  </a:cubicBezTo>
                  <a:cubicBezTo>
                    <a:pt x="49330" y="47370"/>
                    <a:pt x="47430" y="54948"/>
                    <a:pt x="47430" y="60633"/>
                  </a:cubicBezTo>
                  <a:lnTo>
                    <a:pt x="45534" y="83370"/>
                  </a:lnTo>
                  <a:cubicBezTo>
                    <a:pt x="45534" y="87160"/>
                    <a:pt x="45534" y="92844"/>
                    <a:pt x="43639" y="96633"/>
                  </a:cubicBezTo>
                  <a:close/>
                </a:path>
              </a:pathLst>
            </a:custGeom>
            <a:solidFill>
              <a:srgbClr val="FFFFFF"/>
            </a:solidFill>
            <a:ln w="4755" cap="flat">
              <a:noFill/>
              <a:prstDash val="solid"/>
              <a:miter/>
            </a:ln>
          </p:spPr>
          <p:txBody>
            <a:bodyPr rtlCol="0" anchor="ctr"/>
            <a:lstStyle/>
            <a:p>
              <a:endParaRPr lang="ru-RU"/>
            </a:p>
          </p:txBody>
        </p:sp>
        <p:sp>
          <p:nvSpPr>
            <p:cNvPr id="21" name="Полилиния: фигура 20">
              <a:extLst>
                <a:ext uri="{FF2B5EF4-FFF2-40B4-BE49-F238E27FC236}">
                  <a16:creationId xmlns:a16="http://schemas.microsoft.com/office/drawing/2014/main" id="{8F728566-136C-43D5-A84D-2F03C03AFE6A}"/>
                </a:ext>
              </a:extLst>
            </p:cNvPr>
            <p:cNvSpPr/>
            <p:nvPr/>
          </p:nvSpPr>
          <p:spPr>
            <a:xfrm>
              <a:off x="6835664" y="6255060"/>
              <a:ext cx="113833" cy="142107"/>
            </a:xfrm>
            <a:custGeom>
              <a:avLst/>
              <a:gdLst>
                <a:gd name="connsiteX0" fmla="*/ 60708 w 113833"/>
                <a:gd name="connsiteY0" fmla="*/ 83370 h 142107"/>
                <a:gd name="connsiteX1" fmla="*/ 94859 w 113833"/>
                <a:gd name="connsiteY1" fmla="*/ 0 h 142107"/>
                <a:gd name="connsiteX2" fmla="*/ 113833 w 113833"/>
                <a:gd name="connsiteY2" fmla="*/ 0 h 142107"/>
                <a:gd name="connsiteX3" fmla="*/ 73990 w 113833"/>
                <a:gd name="connsiteY3" fmla="*/ 92844 h 142107"/>
                <a:gd name="connsiteX4" fmla="*/ 51221 w 113833"/>
                <a:gd name="connsiteY4" fmla="*/ 130739 h 142107"/>
                <a:gd name="connsiteX5" fmla="*/ 26560 w 113833"/>
                <a:gd name="connsiteY5" fmla="*/ 142108 h 142107"/>
                <a:gd name="connsiteX6" fmla="*/ 20869 w 113833"/>
                <a:gd name="connsiteY6" fmla="*/ 142108 h 142107"/>
                <a:gd name="connsiteX7" fmla="*/ 20869 w 113833"/>
                <a:gd name="connsiteY7" fmla="*/ 125055 h 142107"/>
                <a:gd name="connsiteX8" fmla="*/ 22765 w 113833"/>
                <a:gd name="connsiteY8" fmla="*/ 125055 h 142107"/>
                <a:gd name="connsiteX9" fmla="*/ 26560 w 113833"/>
                <a:gd name="connsiteY9" fmla="*/ 125055 h 142107"/>
                <a:gd name="connsiteX10" fmla="*/ 39838 w 113833"/>
                <a:gd name="connsiteY10" fmla="*/ 119371 h 142107"/>
                <a:gd name="connsiteX11" fmla="*/ 51221 w 113833"/>
                <a:gd name="connsiteY11" fmla="*/ 102318 h 142107"/>
                <a:gd name="connsiteX12" fmla="*/ 0 w 113833"/>
                <a:gd name="connsiteY12" fmla="*/ 0 h 142107"/>
                <a:gd name="connsiteX13" fmla="*/ 20869 w 113833"/>
                <a:gd name="connsiteY13" fmla="*/ 0 h 142107"/>
                <a:gd name="connsiteX14" fmla="*/ 60708 w 113833"/>
                <a:gd name="connsiteY14" fmla="*/ 83370 h 14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833" h="142107">
                  <a:moveTo>
                    <a:pt x="60708" y="83370"/>
                  </a:moveTo>
                  <a:lnTo>
                    <a:pt x="94859" y="0"/>
                  </a:lnTo>
                  <a:lnTo>
                    <a:pt x="113833" y="0"/>
                  </a:lnTo>
                  <a:lnTo>
                    <a:pt x="73990" y="92844"/>
                  </a:lnTo>
                  <a:cubicBezTo>
                    <a:pt x="66399" y="109897"/>
                    <a:pt x="58812" y="123160"/>
                    <a:pt x="51221" y="130739"/>
                  </a:cubicBezTo>
                  <a:cubicBezTo>
                    <a:pt x="43634" y="138318"/>
                    <a:pt x="36047" y="142108"/>
                    <a:pt x="26560" y="142108"/>
                  </a:cubicBezTo>
                  <a:cubicBezTo>
                    <a:pt x="24660" y="142108"/>
                    <a:pt x="22765" y="142108"/>
                    <a:pt x="20869" y="142108"/>
                  </a:cubicBezTo>
                  <a:lnTo>
                    <a:pt x="20869" y="125055"/>
                  </a:lnTo>
                  <a:lnTo>
                    <a:pt x="22765" y="125055"/>
                  </a:lnTo>
                  <a:cubicBezTo>
                    <a:pt x="24660" y="125055"/>
                    <a:pt x="24660" y="125055"/>
                    <a:pt x="26560" y="125055"/>
                  </a:cubicBezTo>
                  <a:cubicBezTo>
                    <a:pt x="32252" y="125055"/>
                    <a:pt x="36047" y="123160"/>
                    <a:pt x="39838" y="119371"/>
                  </a:cubicBezTo>
                  <a:cubicBezTo>
                    <a:pt x="43634" y="115581"/>
                    <a:pt x="47430" y="109897"/>
                    <a:pt x="51221" y="102318"/>
                  </a:cubicBezTo>
                  <a:lnTo>
                    <a:pt x="0" y="0"/>
                  </a:lnTo>
                  <a:lnTo>
                    <a:pt x="20869" y="0"/>
                  </a:lnTo>
                  <a:lnTo>
                    <a:pt x="60708" y="83370"/>
                  </a:lnTo>
                  <a:close/>
                </a:path>
              </a:pathLst>
            </a:custGeom>
            <a:solidFill>
              <a:srgbClr val="FFFFFF"/>
            </a:solidFill>
            <a:ln w="4755" cap="flat">
              <a:noFill/>
              <a:prstDash val="solid"/>
              <a:miter/>
            </a:ln>
          </p:spPr>
          <p:txBody>
            <a:bodyPr rtlCol="0" anchor="ctr"/>
            <a:lstStyle/>
            <a:p>
              <a:endParaRPr lang="ru-RU"/>
            </a:p>
          </p:txBody>
        </p:sp>
        <p:sp>
          <p:nvSpPr>
            <p:cNvPr id="22" name="Полилиния: фигура 21">
              <a:extLst>
                <a:ext uri="{FF2B5EF4-FFF2-40B4-BE49-F238E27FC236}">
                  <a16:creationId xmlns:a16="http://schemas.microsoft.com/office/drawing/2014/main" id="{2324669D-7DA7-48FE-93A0-D607A12E684E}"/>
                </a:ext>
              </a:extLst>
            </p:cNvPr>
            <p:cNvSpPr/>
            <p:nvPr/>
          </p:nvSpPr>
          <p:spPr>
            <a:xfrm>
              <a:off x="6976058" y="6255060"/>
              <a:ext cx="203001" cy="174318"/>
            </a:xfrm>
            <a:custGeom>
              <a:avLst/>
              <a:gdLst>
                <a:gd name="connsiteX0" fmla="*/ 203002 w 203001"/>
                <a:gd name="connsiteY0" fmla="*/ 174318 h 174318"/>
                <a:gd name="connsiteX1" fmla="*/ 185928 w 203001"/>
                <a:gd name="connsiteY1" fmla="*/ 174318 h 174318"/>
                <a:gd name="connsiteX2" fmla="*/ 185928 w 203001"/>
                <a:gd name="connsiteY2" fmla="*/ 140213 h 174318"/>
                <a:gd name="connsiteX3" fmla="*/ 0 w 203001"/>
                <a:gd name="connsiteY3" fmla="*/ 140213 h 174318"/>
                <a:gd name="connsiteX4" fmla="*/ 0 w 203001"/>
                <a:gd name="connsiteY4" fmla="*/ 0 h 174318"/>
                <a:gd name="connsiteX5" fmla="*/ 17074 w 203001"/>
                <a:gd name="connsiteY5" fmla="*/ 0 h 174318"/>
                <a:gd name="connsiteX6" fmla="*/ 17074 w 203001"/>
                <a:gd name="connsiteY6" fmla="*/ 123159 h 174318"/>
                <a:gd name="connsiteX7" fmla="*/ 81582 w 203001"/>
                <a:gd name="connsiteY7" fmla="*/ 123159 h 174318"/>
                <a:gd name="connsiteX8" fmla="*/ 81582 w 203001"/>
                <a:gd name="connsiteY8" fmla="*/ 0 h 174318"/>
                <a:gd name="connsiteX9" fmla="*/ 98655 w 203001"/>
                <a:gd name="connsiteY9" fmla="*/ 0 h 174318"/>
                <a:gd name="connsiteX10" fmla="*/ 98655 w 203001"/>
                <a:gd name="connsiteY10" fmla="*/ 123159 h 174318"/>
                <a:gd name="connsiteX11" fmla="*/ 163163 w 203001"/>
                <a:gd name="connsiteY11" fmla="*/ 123159 h 174318"/>
                <a:gd name="connsiteX12" fmla="*/ 163163 w 203001"/>
                <a:gd name="connsiteY12" fmla="*/ 0 h 174318"/>
                <a:gd name="connsiteX13" fmla="*/ 182132 w 203001"/>
                <a:gd name="connsiteY13" fmla="*/ 0 h 174318"/>
                <a:gd name="connsiteX14" fmla="*/ 182132 w 203001"/>
                <a:gd name="connsiteY14" fmla="*/ 123159 h 174318"/>
                <a:gd name="connsiteX15" fmla="*/ 203002 w 203001"/>
                <a:gd name="connsiteY15" fmla="*/ 123159 h 174318"/>
                <a:gd name="connsiteX16" fmla="*/ 203002 w 203001"/>
                <a:gd name="connsiteY16" fmla="*/ 174318 h 17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001" h="174318">
                  <a:moveTo>
                    <a:pt x="203002" y="174318"/>
                  </a:moveTo>
                  <a:lnTo>
                    <a:pt x="185928" y="174318"/>
                  </a:lnTo>
                  <a:lnTo>
                    <a:pt x="185928" y="140213"/>
                  </a:lnTo>
                  <a:lnTo>
                    <a:pt x="0" y="140213"/>
                  </a:lnTo>
                  <a:lnTo>
                    <a:pt x="0" y="0"/>
                  </a:lnTo>
                  <a:lnTo>
                    <a:pt x="17074" y="0"/>
                  </a:lnTo>
                  <a:lnTo>
                    <a:pt x="17074" y="123159"/>
                  </a:lnTo>
                  <a:lnTo>
                    <a:pt x="81582" y="123159"/>
                  </a:lnTo>
                  <a:lnTo>
                    <a:pt x="81582" y="0"/>
                  </a:lnTo>
                  <a:lnTo>
                    <a:pt x="98655" y="0"/>
                  </a:lnTo>
                  <a:lnTo>
                    <a:pt x="98655" y="123159"/>
                  </a:lnTo>
                  <a:lnTo>
                    <a:pt x="163163" y="123159"/>
                  </a:lnTo>
                  <a:lnTo>
                    <a:pt x="163163" y="0"/>
                  </a:lnTo>
                  <a:lnTo>
                    <a:pt x="182132" y="0"/>
                  </a:lnTo>
                  <a:lnTo>
                    <a:pt x="182132" y="123159"/>
                  </a:lnTo>
                  <a:lnTo>
                    <a:pt x="203002" y="123159"/>
                  </a:lnTo>
                  <a:lnTo>
                    <a:pt x="203002" y="174318"/>
                  </a:lnTo>
                  <a:close/>
                </a:path>
              </a:pathLst>
            </a:custGeom>
            <a:solidFill>
              <a:srgbClr val="FFFFFF"/>
            </a:solidFill>
            <a:ln w="4755" cap="flat">
              <a:noFill/>
              <a:prstDash val="solid"/>
              <a:miter/>
            </a:ln>
          </p:spPr>
          <p:txBody>
            <a:bodyPr rtlCol="0" anchor="ctr"/>
            <a:lstStyle/>
            <a:p>
              <a:endParaRPr lang="ru-RU"/>
            </a:p>
          </p:txBody>
        </p:sp>
        <p:sp>
          <p:nvSpPr>
            <p:cNvPr id="23" name="Полилиния: фигура 22">
              <a:extLst>
                <a:ext uri="{FF2B5EF4-FFF2-40B4-BE49-F238E27FC236}">
                  <a16:creationId xmlns:a16="http://schemas.microsoft.com/office/drawing/2014/main" id="{5F903348-2BA9-4957-8719-86F8F240B9F3}"/>
                </a:ext>
              </a:extLst>
            </p:cNvPr>
            <p:cNvSpPr/>
            <p:nvPr/>
          </p:nvSpPr>
          <p:spPr>
            <a:xfrm>
              <a:off x="7207520" y="6255060"/>
              <a:ext cx="81576" cy="140212"/>
            </a:xfrm>
            <a:custGeom>
              <a:avLst/>
              <a:gdLst>
                <a:gd name="connsiteX0" fmla="*/ 81577 w 81576"/>
                <a:gd name="connsiteY0" fmla="*/ 0 h 140212"/>
                <a:gd name="connsiteX1" fmla="*/ 81577 w 81576"/>
                <a:gd name="connsiteY1" fmla="*/ 17053 h 140212"/>
                <a:gd name="connsiteX2" fmla="*/ 17073 w 81576"/>
                <a:gd name="connsiteY2" fmla="*/ 17053 h 140212"/>
                <a:gd name="connsiteX3" fmla="*/ 17073 w 81576"/>
                <a:gd name="connsiteY3" fmla="*/ 60632 h 140212"/>
                <a:gd name="connsiteX4" fmla="*/ 77786 w 81576"/>
                <a:gd name="connsiteY4" fmla="*/ 60632 h 140212"/>
                <a:gd name="connsiteX5" fmla="*/ 77786 w 81576"/>
                <a:gd name="connsiteY5" fmla="*/ 77685 h 140212"/>
                <a:gd name="connsiteX6" fmla="*/ 17073 w 81576"/>
                <a:gd name="connsiteY6" fmla="*/ 77685 h 140212"/>
                <a:gd name="connsiteX7" fmla="*/ 17073 w 81576"/>
                <a:gd name="connsiteY7" fmla="*/ 123159 h 140212"/>
                <a:gd name="connsiteX8" fmla="*/ 81577 w 81576"/>
                <a:gd name="connsiteY8" fmla="*/ 123159 h 140212"/>
                <a:gd name="connsiteX9" fmla="*/ 81577 w 81576"/>
                <a:gd name="connsiteY9" fmla="*/ 140213 h 140212"/>
                <a:gd name="connsiteX10" fmla="*/ 0 w 81576"/>
                <a:gd name="connsiteY10" fmla="*/ 140213 h 140212"/>
                <a:gd name="connsiteX11" fmla="*/ 0 w 81576"/>
                <a:gd name="connsiteY11" fmla="*/ 0 h 140212"/>
                <a:gd name="connsiteX12" fmla="*/ 81577 w 81576"/>
                <a:gd name="connsiteY12" fmla="*/ 0 h 14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576" h="140212">
                  <a:moveTo>
                    <a:pt x="81577" y="0"/>
                  </a:moveTo>
                  <a:lnTo>
                    <a:pt x="81577" y="17053"/>
                  </a:lnTo>
                  <a:lnTo>
                    <a:pt x="17073" y="17053"/>
                  </a:lnTo>
                  <a:lnTo>
                    <a:pt x="17073" y="60632"/>
                  </a:lnTo>
                  <a:lnTo>
                    <a:pt x="77786" y="60632"/>
                  </a:lnTo>
                  <a:lnTo>
                    <a:pt x="77786" y="77685"/>
                  </a:lnTo>
                  <a:lnTo>
                    <a:pt x="17073" y="77685"/>
                  </a:lnTo>
                  <a:lnTo>
                    <a:pt x="17073" y="123159"/>
                  </a:lnTo>
                  <a:lnTo>
                    <a:pt x="81577" y="123159"/>
                  </a:lnTo>
                  <a:lnTo>
                    <a:pt x="81577" y="140213"/>
                  </a:lnTo>
                  <a:lnTo>
                    <a:pt x="0" y="140213"/>
                  </a:lnTo>
                  <a:lnTo>
                    <a:pt x="0" y="0"/>
                  </a:lnTo>
                  <a:lnTo>
                    <a:pt x="81577" y="0"/>
                  </a:lnTo>
                  <a:close/>
                </a:path>
              </a:pathLst>
            </a:custGeom>
            <a:solidFill>
              <a:srgbClr val="FFFFFF"/>
            </a:solidFill>
            <a:ln w="4755" cap="flat">
              <a:no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id="{821BA726-E09B-4DA7-A622-93B894910B24}"/>
                </a:ext>
              </a:extLst>
            </p:cNvPr>
            <p:cNvSpPr/>
            <p:nvPr/>
          </p:nvSpPr>
          <p:spPr>
            <a:xfrm>
              <a:off x="7321353" y="6255060"/>
              <a:ext cx="85377" cy="140212"/>
            </a:xfrm>
            <a:custGeom>
              <a:avLst/>
              <a:gdLst>
                <a:gd name="connsiteX0" fmla="*/ 0 w 85377"/>
                <a:gd name="connsiteY0" fmla="*/ 0 h 140212"/>
                <a:gd name="connsiteX1" fmla="*/ 85377 w 85377"/>
                <a:gd name="connsiteY1" fmla="*/ 0 h 140212"/>
                <a:gd name="connsiteX2" fmla="*/ 85377 w 85377"/>
                <a:gd name="connsiteY2" fmla="*/ 17053 h 140212"/>
                <a:gd name="connsiteX3" fmla="*/ 18974 w 85377"/>
                <a:gd name="connsiteY3" fmla="*/ 17053 h 140212"/>
                <a:gd name="connsiteX4" fmla="*/ 18974 w 85377"/>
                <a:gd name="connsiteY4" fmla="*/ 140213 h 140212"/>
                <a:gd name="connsiteX5" fmla="*/ 0 w 85377"/>
                <a:gd name="connsiteY5" fmla="*/ 140213 h 140212"/>
                <a:gd name="connsiteX6" fmla="*/ 0 w 85377"/>
                <a:gd name="connsiteY6" fmla="*/ 0 h 14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377" h="140212">
                  <a:moveTo>
                    <a:pt x="0" y="0"/>
                  </a:moveTo>
                  <a:lnTo>
                    <a:pt x="85377" y="0"/>
                  </a:lnTo>
                  <a:lnTo>
                    <a:pt x="85377" y="17053"/>
                  </a:lnTo>
                  <a:lnTo>
                    <a:pt x="18974" y="17053"/>
                  </a:lnTo>
                  <a:lnTo>
                    <a:pt x="18974" y="140213"/>
                  </a:lnTo>
                  <a:lnTo>
                    <a:pt x="0" y="140213"/>
                  </a:lnTo>
                  <a:lnTo>
                    <a:pt x="0" y="0"/>
                  </a:lnTo>
                  <a:close/>
                </a:path>
              </a:pathLst>
            </a:custGeom>
            <a:solidFill>
              <a:srgbClr val="FFFFFF"/>
            </a:solidFill>
            <a:ln w="4755" cap="flat">
              <a:noFill/>
              <a:prstDash val="solid"/>
              <a:miter/>
            </a:ln>
          </p:spPr>
          <p:txBody>
            <a:bodyPr rtlCol="0" anchor="ctr"/>
            <a:lstStyle/>
            <a:p>
              <a:endParaRPr lang="ru-RU"/>
            </a:p>
          </p:txBody>
        </p:sp>
        <p:sp>
          <p:nvSpPr>
            <p:cNvPr id="25" name="Полилиния: фигура 24">
              <a:extLst>
                <a:ext uri="{FF2B5EF4-FFF2-40B4-BE49-F238E27FC236}">
                  <a16:creationId xmlns:a16="http://schemas.microsoft.com/office/drawing/2014/main" id="{311D5693-7A92-418F-9911-BFBDB12F8034}"/>
                </a:ext>
              </a:extLst>
            </p:cNvPr>
            <p:cNvSpPr/>
            <p:nvPr/>
          </p:nvSpPr>
          <p:spPr>
            <a:xfrm>
              <a:off x="7412422" y="6253163"/>
              <a:ext cx="144189" cy="144002"/>
            </a:xfrm>
            <a:custGeom>
              <a:avLst/>
              <a:gdLst>
                <a:gd name="connsiteX0" fmla="*/ 72095 w 144189"/>
                <a:gd name="connsiteY0" fmla="*/ 144002 h 144002"/>
                <a:gd name="connsiteX1" fmla="*/ 20869 w 144189"/>
                <a:gd name="connsiteY1" fmla="*/ 123160 h 144002"/>
                <a:gd name="connsiteX2" fmla="*/ 0 w 144189"/>
                <a:gd name="connsiteY2" fmla="*/ 72001 h 144002"/>
                <a:gd name="connsiteX3" fmla="*/ 20869 w 144189"/>
                <a:gd name="connsiteY3" fmla="*/ 20842 h 144002"/>
                <a:gd name="connsiteX4" fmla="*/ 72095 w 144189"/>
                <a:gd name="connsiteY4" fmla="*/ 0 h 144002"/>
                <a:gd name="connsiteX5" fmla="*/ 123320 w 144189"/>
                <a:gd name="connsiteY5" fmla="*/ 20842 h 144002"/>
                <a:gd name="connsiteX6" fmla="*/ 144189 w 144189"/>
                <a:gd name="connsiteY6" fmla="*/ 72001 h 144002"/>
                <a:gd name="connsiteX7" fmla="*/ 123320 w 144189"/>
                <a:gd name="connsiteY7" fmla="*/ 123160 h 144002"/>
                <a:gd name="connsiteX8" fmla="*/ 72095 w 144189"/>
                <a:gd name="connsiteY8" fmla="*/ 144002 h 144002"/>
                <a:gd name="connsiteX9" fmla="*/ 72095 w 144189"/>
                <a:gd name="connsiteY9" fmla="*/ 126949 h 144002"/>
                <a:gd name="connsiteX10" fmla="*/ 110037 w 144189"/>
                <a:gd name="connsiteY10" fmla="*/ 111791 h 144002"/>
                <a:gd name="connsiteX11" fmla="*/ 123320 w 144189"/>
                <a:gd name="connsiteY11" fmla="*/ 72001 h 144002"/>
                <a:gd name="connsiteX12" fmla="*/ 108142 w 144189"/>
                <a:gd name="connsiteY12" fmla="*/ 34106 h 144002"/>
                <a:gd name="connsiteX13" fmla="*/ 70199 w 144189"/>
                <a:gd name="connsiteY13" fmla="*/ 18948 h 144002"/>
                <a:gd name="connsiteX14" fmla="*/ 32252 w 144189"/>
                <a:gd name="connsiteY14" fmla="*/ 34106 h 144002"/>
                <a:gd name="connsiteX15" fmla="*/ 17074 w 144189"/>
                <a:gd name="connsiteY15" fmla="*/ 73896 h 144002"/>
                <a:gd name="connsiteX16" fmla="*/ 32252 w 144189"/>
                <a:gd name="connsiteY16" fmla="*/ 113686 h 144002"/>
                <a:gd name="connsiteX17" fmla="*/ 72095 w 144189"/>
                <a:gd name="connsiteY17" fmla="*/ 126949 h 14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4189" h="144002">
                  <a:moveTo>
                    <a:pt x="72095" y="144002"/>
                  </a:moveTo>
                  <a:cubicBezTo>
                    <a:pt x="51225" y="144002"/>
                    <a:pt x="34152" y="136423"/>
                    <a:pt x="20869" y="123160"/>
                  </a:cubicBezTo>
                  <a:cubicBezTo>
                    <a:pt x="7591" y="109896"/>
                    <a:pt x="0" y="92843"/>
                    <a:pt x="0" y="72001"/>
                  </a:cubicBezTo>
                  <a:cubicBezTo>
                    <a:pt x="0" y="51158"/>
                    <a:pt x="7591" y="34105"/>
                    <a:pt x="20869" y="20842"/>
                  </a:cubicBezTo>
                  <a:cubicBezTo>
                    <a:pt x="34152" y="7579"/>
                    <a:pt x="51225" y="0"/>
                    <a:pt x="72095" y="0"/>
                  </a:cubicBezTo>
                  <a:cubicBezTo>
                    <a:pt x="92964" y="0"/>
                    <a:pt x="110037" y="7579"/>
                    <a:pt x="123320" y="20842"/>
                  </a:cubicBezTo>
                  <a:cubicBezTo>
                    <a:pt x="136598" y="34105"/>
                    <a:pt x="144189" y="51158"/>
                    <a:pt x="144189" y="72001"/>
                  </a:cubicBezTo>
                  <a:cubicBezTo>
                    <a:pt x="144189" y="92843"/>
                    <a:pt x="136598" y="109896"/>
                    <a:pt x="123320" y="123160"/>
                  </a:cubicBezTo>
                  <a:cubicBezTo>
                    <a:pt x="110037" y="136423"/>
                    <a:pt x="92964" y="144002"/>
                    <a:pt x="72095" y="144002"/>
                  </a:cubicBezTo>
                  <a:close/>
                  <a:moveTo>
                    <a:pt x="72095" y="126949"/>
                  </a:moveTo>
                  <a:cubicBezTo>
                    <a:pt x="89168" y="126949"/>
                    <a:pt x="100556" y="121265"/>
                    <a:pt x="110037" y="111791"/>
                  </a:cubicBezTo>
                  <a:cubicBezTo>
                    <a:pt x="119524" y="102317"/>
                    <a:pt x="123320" y="89054"/>
                    <a:pt x="123320" y="72001"/>
                  </a:cubicBezTo>
                  <a:cubicBezTo>
                    <a:pt x="123320" y="56843"/>
                    <a:pt x="117629" y="43579"/>
                    <a:pt x="108142" y="34106"/>
                  </a:cubicBezTo>
                  <a:cubicBezTo>
                    <a:pt x="98655" y="24632"/>
                    <a:pt x="85377" y="18948"/>
                    <a:pt x="70199" y="18948"/>
                  </a:cubicBezTo>
                  <a:cubicBezTo>
                    <a:pt x="55021" y="18948"/>
                    <a:pt x="41738" y="24632"/>
                    <a:pt x="32252" y="34106"/>
                  </a:cubicBezTo>
                  <a:cubicBezTo>
                    <a:pt x="22765" y="43579"/>
                    <a:pt x="17074" y="56843"/>
                    <a:pt x="17074" y="73896"/>
                  </a:cubicBezTo>
                  <a:cubicBezTo>
                    <a:pt x="17074" y="89054"/>
                    <a:pt x="22765" y="102317"/>
                    <a:pt x="32252" y="113686"/>
                  </a:cubicBezTo>
                  <a:cubicBezTo>
                    <a:pt x="41738" y="125055"/>
                    <a:pt x="56917" y="126949"/>
                    <a:pt x="72095" y="126949"/>
                  </a:cubicBezTo>
                  <a:close/>
                </a:path>
              </a:pathLst>
            </a:custGeom>
            <a:solidFill>
              <a:srgbClr val="FFFFFF"/>
            </a:solidFill>
            <a:ln w="4755" cap="flat">
              <a:noFill/>
              <a:prstDash val="solid"/>
              <a:miter/>
            </a:ln>
          </p:spPr>
          <p:txBody>
            <a:bodyPr rtlCol="0" anchor="ctr"/>
            <a:lstStyle/>
            <a:p>
              <a:endParaRPr lang="ru-RU"/>
            </a:p>
          </p:txBody>
        </p:sp>
      </p:grpSp>
      <p:grpSp>
        <p:nvGrpSpPr>
          <p:cNvPr id="35" name="Группа 34">
            <a:extLst>
              <a:ext uri="{FF2B5EF4-FFF2-40B4-BE49-F238E27FC236}">
                <a16:creationId xmlns:a16="http://schemas.microsoft.com/office/drawing/2014/main" id="{21BA3C1F-7BD5-49CD-9E57-8BB927DC1846}"/>
              </a:ext>
            </a:extLst>
          </p:cNvPr>
          <p:cNvGrpSpPr/>
          <p:nvPr userDrawn="1"/>
        </p:nvGrpSpPr>
        <p:grpSpPr>
          <a:xfrm>
            <a:off x="4183856" y="2681288"/>
            <a:ext cx="3833816" cy="1181104"/>
            <a:chOff x="4183856" y="2681288"/>
            <a:chExt cx="3833816" cy="1181104"/>
          </a:xfrm>
        </p:grpSpPr>
        <p:sp>
          <p:nvSpPr>
            <p:cNvPr id="28" name="Полилиния: фигура 27">
              <a:extLst>
                <a:ext uri="{FF2B5EF4-FFF2-40B4-BE49-F238E27FC236}">
                  <a16:creationId xmlns:a16="http://schemas.microsoft.com/office/drawing/2014/main" id="{4C0395B8-F6B3-4B59-A520-50D15449C8F1}"/>
                </a:ext>
              </a:extLst>
            </p:cNvPr>
            <p:cNvSpPr/>
            <p:nvPr/>
          </p:nvSpPr>
          <p:spPr>
            <a:xfrm>
              <a:off x="4856268" y="3239776"/>
              <a:ext cx="552416" cy="612267"/>
            </a:xfrm>
            <a:custGeom>
              <a:avLst/>
              <a:gdLst>
                <a:gd name="connsiteX0" fmla="*/ 403450 w 552416"/>
                <a:gd name="connsiteY0" fmla="*/ 612267 h 612267"/>
                <a:gd name="connsiteX1" fmla="*/ 277244 w 552416"/>
                <a:gd name="connsiteY1" fmla="*/ 401283 h 612267"/>
                <a:gd name="connsiteX2" fmla="*/ 153105 w 552416"/>
                <a:gd name="connsiteY2" fmla="*/ 612267 h 612267"/>
                <a:gd name="connsiteX3" fmla="*/ 4139 w 552416"/>
                <a:gd name="connsiteY3" fmla="*/ 612267 h 612267"/>
                <a:gd name="connsiteX4" fmla="*/ 194486 w 552416"/>
                <a:gd name="connsiteY4" fmla="*/ 293722 h 612267"/>
                <a:gd name="connsiteX5" fmla="*/ 0 w 552416"/>
                <a:gd name="connsiteY5" fmla="*/ 0 h 612267"/>
                <a:gd name="connsiteX6" fmla="*/ 155177 w 552416"/>
                <a:gd name="connsiteY6" fmla="*/ 0 h 612267"/>
                <a:gd name="connsiteX7" fmla="*/ 279316 w 552416"/>
                <a:gd name="connsiteY7" fmla="*/ 196506 h 612267"/>
                <a:gd name="connsiteX8" fmla="*/ 399317 w 552416"/>
                <a:gd name="connsiteY8" fmla="*/ 0 h 612267"/>
                <a:gd name="connsiteX9" fmla="*/ 548283 w 552416"/>
                <a:gd name="connsiteY9" fmla="*/ 0 h 612267"/>
                <a:gd name="connsiteX10" fmla="*/ 355868 w 552416"/>
                <a:gd name="connsiteY10" fmla="*/ 304062 h 612267"/>
                <a:gd name="connsiteX11" fmla="*/ 552417 w 552416"/>
                <a:gd name="connsiteY11" fmla="*/ 612267 h 612267"/>
                <a:gd name="connsiteX12" fmla="*/ 403450 w 552416"/>
                <a:gd name="connsiteY12" fmla="*/ 612267 h 61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416" h="612267">
                  <a:moveTo>
                    <a:pt x="403450" y="612267"/>
                  </a:moveTo>
                  <a:lnTo>
                    <a:pt x="277244" y="401283"/>
                  </a:lnTo>
                  <a:lnTo>
                    <a:pt x="153105" y="612267"/>
                  </a:lnTo>
                  <a:lnTo>
                    <a:pt x="4139" y="612267"/>
                  </a:lnTo>
                  <a:lnTo>
                    <a:pt x="194486" y="293722"/>
                  </a:lnTo>
                  <a:lnTo>
                    <a:pt x="0" y="0"/>
                  </a:lnTo>
                  <a:lnTo>
                    <a:pt x="155177" y="0"/>
                  </a:lnTo>
                  <a:lnTo>
                    <a:pt x="279316" y="196506"/>
                  </a:lnTo>
                  <a:lnTo>
                    <a:pt x="399317" y="0"/>
                  </a:lnTo>
                  <a:lnTo>
                    <a:pt x="548283" y="0"/>
                  </a:lnTo>
                  <a:lnTo>
                    <a:pt x="355868" y="304062"/>
                  </a:lnTo>
                  <a:lnTo>
                    <a:pt x="552417" y="612267"/>
                  </a:lnTo>
                  <a:lnTo>
                    <a:pt x="403450" y="612267"/>
                  </a:lnTo>
                  <a:close/>
                </a:path>
              </a:pathLst>
            </a:custGeom>
            <a:solidFill>
              <a:srgbClr val="FFFFFF"/>
            </a:solidFill>
            <a:ln w="4763" cap="flat">
              <a:noFill/>
              <a:prstDash val="solid"/>
              <a:miter/>
            </a:ln>
          </p:spPr>
          <p:txBody>
            <a:bodyPr rtlCol="0" anchor="ctr"/>
            <a:lstStyle/>
            <a:p>
              <a:endParaRPr lang="ru-RU"/>
            </a:p>
          </p:txBody>
        </p:sp>
        <p:sp>
          <p:nvSpPr>
            <p:cNvPr id="29" name="Полилиния: фигура 28">
              <a:extLst>
                <a:ext uri="{FF2B5EF4-FFF2-40B4-BE49-F238E27FC236}">
                  <a16:creationId xmlns:a16="http://schemas.microsoft.com/office/drawing/2014/main" id="{EF7C7131-0F8E-45BE-88DD-1E7A775BCD37}"/>
                </a:ext>
              </a:extLst>
            </p:cNvPr>
            <p:cNvSpPr/>
            <p:nvPr/>
          </p:nvSpPr>
          <p:spPr>
            <a:xfrm>
              <a:off x="5433517" y="3241848"/>
              <a:ext cx="459314" cy="620544"/>
            </a:xfrm>
            <a:custGeom>
              <a:avLst/>
              <a:gdLst>
                <a:gd name="connsiteX0" fmla="*/ 459315 w 459314"/>
                <a:gd name="connsiteY0" fmla="*/ 401284 h 620544"/>
                <a:gd name="connsiteX1" fmla="*/ 225519 w 459314"/>
                <a:gd name="connsiteY1" fmla="*/ 620544 h 620544"/>
                <a:gd name="connsiteX2" fmla="*/ 0 w 459314"/>
                <a:gd name="connsiteY2" fmla="*/ 415766 h 620544"/>
                <a:gd name="connsiteX3" fmla="*/ 126211 w 459314"/>
                <a:gd name="connsiteY3" fmla="*/ 415766 h 620544"/>
                <a:gd name="connsiteX4" fmla="*/ 237934 w 459314"/>
                <a:gd name="connsiteY4" fmla="*/ 502639 h 620544"/>
                <a:gd name="connsiteX5" fmla="*/ 333108 w 459314"/>
                <a:gd name="connsiteY5" fmla="*/ 401284 h 620544"/>
                <a:gd name="connsiteX6" fmla="*/ 225519 w 459314"/>
                <a:gd name="connsiteY6" fmla="*/ 304067 h 620544"/>
                <a:gd name="connsiteX7" fmla="*/ 124139 w 459314"/>
                <a:gd name="connsiteY7" fmla="*/ 355778 h 620544"/>
                <a:gd name="connsiteX8" fmla="*/ 2072 w 459314"/>
                <a:gd name="connsiteY8" fmla="*/ 355778 h 620544"/>
                <a:gd name="connsiteX9" fmla="*/ 43453 w 459314"/>
                <a:gd name="connsiteY9" fmla="*/ 0 h 620544"/>
                <a:gd name="connsiteX10" fmla="*/ 440693 w 459314"/>
                <a:gd name="connsiteY10" fmla="*/ 0 h 620544"/>
                <a:gd name="connsiteX11" fmla="*/ 428282 w 459314"/>
                <a:gd name="connsiteY11" fmla="*/ 117905 h 620544"/>
                <a:gd name="connsiteX12" fmla="*/ 144832 w 459314"/>
                <a:gd name="connsiteY12" fmla="*/ 117905 h 620544"/>
                <a:gd name="connsiteX13" fmla="*/ 134484 w 459314"/>
                <a:gd name="connsiteY13" fmla="*/ 235806 h 620544"/>
                <a:gd name="connsiteX14" fmla="*/ 256556 w 459314"/>
                <a:gd name="connsiteY14" fmla="*/ 200644 h 620544"/>
                <a:gd name="connsiteX15" fmla="*/ 459315 w 459314"/>
                <a:gd name="connsiteY15" fmla="*/ 401284 h 62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9314" h="620544">
                  <a:moveTo>
                    <a:pt x="459315" y="401284"/>
                  </a:moveTo>
                  <a:cubicBezTo>
                    <a:pt x="459315" y="535734"/>
                    <a:pt x="357935" y="620544"/>
                    <a:pt x="225519" y="620544"/>
                  </a:cubicBezTo>
                  <a:cubicBezTo>
                    <a:pt x="107590" y="620544"/>
                    <a:pt x="10349" y="556422"/>
                    <a:pt x="0" y="415766"/>
                  </a:cubicBezTo>
                  <a:lnTo>
                    <a:pt x="126211" y="415766"/>
                  </a:lnTo>
                  <a:cubicBezTo>
                    <a:pt x="134484" y="475750"/>
                    <a:pt x="184142" y="502639"/>
                    <a:pt x="237934" y="502639"/>
                  </a:cubicBezTo>
                  <a:cubicBezTo>
                    <a:pt x="304143" y="502639"/>
                    <a:pt x="333108" y="457133"/>
                    <a:pt x="333108" y="401284"/>
                  </a:cubicBezTo>
                  <a:cubicBezTo>
                    <a:pt x="333108" y="343367"/>
                    <a:pt x="287588" y="304067"/>
                    <a:pt x="225519" y="304067"/>
                  </a:cubicBezTo>
                  <a:cubicBezTo>
                    <a:pt x="186209" y="302000"/>
                    <a:pt x="146899" y="320616"/>
                    <a:pt x="124139" y="355778"/>
                  </a:cubicBezTo>
                  <a:lnTo>
                    <a:pt x="2072" y="355778"/>
                  </a:lnTo>
                  <a:lnTo>
                    <a:pt x="43453" y="0"/>
                  </a:lnTo>
                  <a:lnTo>
                    <a:pt x="440693" y="0"/>
                  </a:lnTo>
                  <a:lnTo>
                    <a:pt x="428282" y="117905"/>
                  </a:lnTo>
                  <a:lnTo>
                    <a:pt x="144832" y="117905"/>
                  </a:lnTo>
                  <a:lnTo>
                    <a:pt x="134484" y="235806"/>
                  </a:lnTo>
                  <a:cubicBezTo>
                    <a:pt x="134484" y="235806"/>
                    <a:pt x="163454" y="200644"/>
                    <a:pt x="256556" y="200644"/>
                  </a:cubicBezTo>
                  <a:cubicBezTo>
                    <a:pt x="364141" y="198572"/>
                    <a:pt x="459315" y="270972"/>
                    <a:pt x="459315" y="401284"/>
                  </a:cubicBezTo>
                  <a:close/>
                </a:path>
              </a:pathLst>
            </a:custGeom>
            <a:solidFill>
              <a:srgbClr val="FFFFFF"/>
            </a:solidFill>
            <a:ln w="4763" cap="flat">
              <a:noFill/>
              <a:prstDash val="solid"/>
              <a:miter/>
            </a:ln>
          </p:spPr>
          <p:txBody>
            <a:bodyPr rtlCol="0" anchor="ctr"/>
            <a:lstStyle/>
            <a:p>
              <a:endParaRPr lang="ru-RU"/>
            </a:p>
          </p:txBody>
        </p:sp>
        <p:sp>
          <p:nvSpPr>
            <p:cNvPr id="30" name="Полилиния: фигура 29">
              <a:extLst>
                <a:ext uri="{FF2B5EF4-FFF2-40B4-BE49-F238E27FC236}">
                  <a16:creationId xmlns:a16="http://schemas.microsoft.com/office/drawing/2014/main" id="{10AF2B95-7282-4999-BB9E-AD87DD9521BA}"/>
                </a:ext>
              </a:extLst>
            </p:cNvPr>
            <p:cNvSpPr/>
            <p:nvPr/>
          </p:nvSpPr>
          <p:spPr>
            <a:xfrm>
              <a:off x="4183856" y="2681288"/>
              <a:ext cx="1264143" cy="1167171"/>
            </a:xfrm>
            <a:custGeom>
              <a:avLst/>
              <a:gdLst>
                <a:gd name="connsiteX0" fmla="*/ 1264144 w 1264143"/>
                <a:gd name="connsiteY0" fmla="*/ 481955 h 1167171"/>
                <a:gd name="connsiteX1" fmla="*/ 535867 w 1264143"/>
                <a:gd name="connsiteY1" fmla="*/ 0 h 1167171"/>
                <a:gd name="connsiteX2" fmla="*/ 0 w 1264143"/>
                <a:gd name="connsiteY2" fmla="*/ 0 h 1167171"/>
                <a:gd name="connsiteX3" fmla="*/ 72414 w 1264143"/>
                <a:gd name="connsiteY3" fmla="*/ 525394 h 1167171"/>
                <a:gd name="connsiteX4" fmla="*/ 597932 w 1264143"/>
                <a:gd name="connsiteY4" fmla="*/ 1166622 h 1167171"/>
                <a:gd name="connsiteX5" fmla="*/ 608281 w 1264143"/>
                <a:gd name="connsiteY5" fmla="*/ 1160417 h 1167171"/>
                <a:gd name="connsiteX6" fmla="*/ 608281 w 1264143"/>
                <a:gd name="connsiteY6" fmla="*/ 1156278 h 1167171"/>
                <a:gd name="connsiteX7" fmla="*/ 602071 w 1264143"/>
                <a:gd name="connsiteY7" fmla="*/ 1148005 h 1167171"/>
                <a:gd name="connsiteX8" fmla="*/ 331036 w 1264143"/>
                <a:gd name="connsiteY8" fmla="*/ 500572 h 1167171"/>
                <a:gd name="connsiteX9" fmla="*/ 297932 w 1264143"/>
                <a:gd name="connsiteY9" fmla="*/ 275107 h 1167171"/>
                <a:gd name="connsiteX10" fmla="*/ 604142 w 1264143"/>
                <a:gd name="connsiteY10" fmla="*/ 275107 h 1167171"/>
                <a:gd name="connsiteX11" fmla="*/ 1243455 w 1264143"/>
                <a:gd name="connsiteY11" fmla="*/ 488161 h 1167171"/>
                <a:gd name="connsiteX12" fmla="*/ 1251733 w 1264143"/>
                <a:gd name="connsiteY12" fmla="*/ 494367 h 1167171"/>
                <a:gd name="connsiteX13" fmla="*/ 1264144 w 1264143"/>
                <a:gd name="connsiteY13" fmla="*/ 481955 h 116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4143" h="1167171">
                  <a:moveTo>
                    <a:pt x="1264144" y="481955"/>
                  </a:moveTo>
                  <a:cubicBezTo>
                    <a:pt x="1195869" y="219258"/>
                    <a:pt x="980694" y="0"/>
                    <a:pt x="535867" y="0"/>
                  </a:cubicBezTo>
                  <a:lnTo>
                    <a:pt x="0" y="0"/>
                  </a:lnTo>
                  <a:lnTo>
                    <a:pt x="72414" y="525394"/>
                  </a:lnTo>
                  <a:cubicBezTo>
                    <a:pt x="126208" y="970117"/>
                    <a:pt x="297932" y="1112839"/>
                    <a:pt x="597932" y="1166622"/>
                  </a:cubicBezTo>
                  <a:cubicBezTo>
                    <a:pt x="602071" y="1168689"/>
                    <a:pt x="606209" y="1164550"/>
                    <a:pt x="608281" y="1160417"/>
                  </a:cubicBezTo>
                  <a:cubicBezTo>
                    <a:pt x="608281" y="1158345"/>
                    <a:pt x="608281" y="1158345"/>
                    <a:pt x="608281" y="1156278"/>
                  </a:cubicBezTo>
                  <a:cubicBezTo>
                    <a:pt x="608281" y="1152139"/>
                    <a:pt x="606209" y="1148005"/>
                    <a:pt x="602071" y="1148005"/>
                  </a:cubicBezTo>
                  <a:cubicBezTo>
                    <a:pt x="399312" y="1061128"/>
                    <a:pt x="374485" y="781883"/>
                    <a:pt x="331036" y="500572"/>
                  </a:cubicBezTo>
                  <a:lnTo>
                    <a:pt x="297932" y="275107"/>
                  </a:lnTo>
                  <a:lnTo>
                    <a:pt x="604142" y="275107"/>
                  </a:lnTo>
                  <a:cubicBezTo>
                    <a:pt x="887592" y="275107"/>
                    <a:pt x="1104833" y="270971"/>
                    <a:pt x="1243455" y="488161"/>
                  </a:cubicBezTo>
                  <a:cubicBezTo>
                    <a:pt x="1245522" y="492300"/>
                    <a:pt x="1249661" y="494367"/>
                    <a:pt x="1251733" y="494367"/>
                  </a:cubicBezTo>
                  <a:cubicBezTo>
                    <a:pt x="1260005" y="492300"/>
                    <a:pt x="1264144" y="488161"/>
                    <a:pt x="1264144" y="481955"/>
                  </a:cubicBezTo>
                  <a:close/>
                </a:path>
              </a:pathLst>
            </a:custGeom>
            <a:solidFill>
              <a:srgbClr val="FFFFFF"/>
            </a:solidFill>
            <a:ln w="4763" cap="flat">
              <a:noFill/>
              <a:prstDash val="solid"/>
              <a:miter/>
            </a:ln>
          </p:spPr>
          <p:txBody>
            <a:bodyPr rtlCol="0" anchor="ctr"/>
            <a:lstStyle/>
            <a:p>
              <a:endParaRPr lang="ru-RU"/>
            </a:p>
          </p:txBody>
        </p:sp>
        <p:sp>
          <p:nvSpPr>
            <p:cNvPr id="31" name="Полилиния: фигура 30">
              <a:extLst>
                <a:ext uri="{FF2B5EF4-FFF2-40B4-BE49-F238E27FC236}">
                  <a16:creationId xmlns:a16="http://schemas.microsoft.com/office/drawing/2014/main" id="{6782883F-C628-41FF-9180-D7AFE6844DBB}"/>
                </a:ext>
              </a:extLst>
            </p:cNvPr>
            <p:cNvSpPr/>
            <p:nvPr/>
          </p:nvSpPr>
          <p:spPr>
            <a:xfrm>
              <a:off x="6093518" y="3239776"/>
              <a:ext cx="506896" cy="612267"/>
            </a:xfrm>
            <a:custGeom>
              <a:avLst/>
              <a:gdLst>
                <a:gd name="connsiteX0" fmla="*/ 211031 w 506896"/>
                <a:gd name="connsiteY0" fmla="*/ 74462 h 612267"/>
                <a:gd name="connsiteX1" fmla="*/ 0 w 506896"/>
                <a:gd name="connsiteY1" fmla="*/ 74462 h 612267"/>
                <a:gd name="connsiteX2" fmla="*/ 0 w 506896"/>
                <a:gd name="connsiteY2" fmla="*/ 0 h 612267"/>
                <a:gd name="connsiteX3" fmla="*/ 506897 w 506896"/>
                <a:gd name="connsiteY3" fmla="*/ 0 h 612267"/>
                <a:gd name="connsiteX4" fmla="*/ 506897 w 506896"/>
                <a:gd name="connsiteY4" fmla="*/ 74462 h 612267"/>
                <a:gd name="connsiteX5" fmla="*/ 297932 w 506896"/>
                <a:gd name="connsiteY5" fmla="*/ 74462 h 612267"/>
                <a:gd name="connsiteX6" fmla="*/ 297932 w 506896"/>
                <a:gd name="connsiteY6" fmla="*/ 612267 h 612267"/>
                <a:gd name="connsiteX7" fmla="*/ 211031 w 506896"/>
                <a:gd name="connsiteY7" fmla="*/ 612267 h 612267"/>
                <a:gd name="connsiteX8" fmla="*/ 211031 w 506896"/>
                <a:gd name="connsiteY8" fmla="*/ 74462 h 61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6896" h="612267">
                  <a:moveTo>
                    <a:pt x="211031" y="74462"/>
                  </a:moveTo>
                  <a:lnTo>
                    <a:pt x="0" y="74462"/>
                  </a:lnTo>
                  <a:lnTo>
                    <a:pt x="0" y="0"/>
                  </a:lnTo>
                  <a:lnTo>
                    <a:pt x="506897" y="0"/>
                  </a:lnTo>
                  <a:lnTo>
                    <a:pt x="506897" y="74462"/>
                  </a:lnTo>
                  <a:lnTo>
                    <a:pt x="297932" y="74462"/>
                  </a:lnTo>
                  <a:lnTo>
                    <a:pt x="297932" y="612267"/>
                  </a:lnTo>
                  <a:lnTo>
                    <a:pt x="211031" y="612267"/>
                  </a:lnTo>
                  <a:lnTo>
                    <a:pt x="211031" y="74462"/>
                  </a:lnTo>
                  <a:close/>
                </a:path>
              </a:pathLst>
            </a:custGeom>
            <a:solidFill>
              <a:srgbClr val="FFFFFF"/>
            </a:solidFill>
            <a:ln w="4763" cap="flat">
              <a:noFill/>
              <a:prstDash val="solid"/>
              <a:miter/>
            </a:ln>
          </p:spPr>
          <p:txBody>
            <a:bodyPr rtlCol="0" anchor="ctr"/>
            <a:lstStyle/>
            <a:p>
              <a:endParaRPr lang="ru-RU"/>
            </a:p>
          </p:txBody>
        </p:sp>
        <p:sp>
          <p:nvSpPr>
            <p:cNvPr id="32" name="Полилиния: фигура 31">
              <a:extLst>
                <a:ext uri="{FF2B5EF4-FFF2-40B4-BE49-F238E27FC236}">
                  <a16:creationId xmlns:a16="http://schemas.microsoft.com/office/drawing/2014/main" id="{1A36DE41-48BD-4478-8691-99FA3DF05081}"/>
                </a:ext>
              </a:extLst>
            </p:cNvPr>
            <p:cNvSpPr/>
            <p:nvPr/>
          </p:nvSpPr>
          <p:spPr>
            <a:xfrm>
              <a:off x="6544556" y="3382489"/>
              <a:ext cx="461640" cy="474248"/>
            </a:xfrm>
            <a:custGeom>
              <a:avLst/>
              <a:gdLst>
                <a:gd name="connsiteX0" fmla="*/ 461381 w 461640"/>
                <a:gd name="connsiteY0" fmla="*/ 264766 h 474248"/>
                <a:gd name="connsiteX1" fmla="*/ 84825 w 461640"/>
                <a:gd name="connsiteY1" fmla="*/ 264766 h 474248"/>
                <a:gd name="connsiteX2" fmla="*/ 138617 w 461640"/>
                <a:gd name="connsiteY2" fmla="*/ 364055 h 474248"/>
                <a:gd name="connsiteX3" fmla="*/ 252413 w 461640"/>
                <a:gd name="connsiteY3" fmla="*/ 401288 h 474248"/>
                <a:gd name="connsiteX4" fmla="*/ 386896 w 461640"/>
                <a:gd name="connsiteY4" fmla="*/ 345438 h 474248"/>
                <a:gd name="connsiteX5" fmla="*/ 432416 w 461640"/>
                <a:gd name="connsiteY5" fmla="*/ 399217 h 474248"/>
                <a:gd name="connsiteX6" fmla="*/ 353792 w 461640"/>
                <a:gd name="connsiteY6" fmla="*/ 455066 h 474248"/>
                <a:gd name="connsiteX7" fmla="*/ 120001 w 461640"/>
                <a:gd name="connsiteY7" fmla="*/ 444722 h 474248"/>
                <a:gd name="connsiteX8" fmla="*/ 31032 w 461640"/>
                <a:gd name="connsiteY8" fmla="*/ 359916 h 474248"/>
                <a:gd name="connsiteX9" fmla="*/ 0 w 461640"/>
                <a:gd name="connsiteY9" fmla="*/ 237877 h 474248"/>
                <a:gd name="connsiteX10" fmla="*/ 31032 w 461640"/>
                <a:gd name="connsiteY10" fmla="*/ 115838 h 474248"/>
                <a:gd name="connsiteX11" fmla="*/ 113790 w 461640"/>
                <a:gd name="connsiteY11" fmla="*/ 31028 h 474248"/>
                <a:gd name="connsiteX12" fmla="*/ 233791 w 461640"/>
                <a:gd name="connsiteY12" fmla="*/ 0 h 474248"/>
                <a:gd name="connsiteX13" fmla="*/ 351725 w 461640"/>
                <a:gd name="connsiteY13" fmla="*/ 31028 h 474248"/>
                <a:gd name="connsiteX14" fmla="*/ 432416 w 461640"/>
                <a:gd name="connsiteY14" fmla="*/ 115838 h 474248"/>
                <a:gd name="connsiteX15" fmla="*/ 461381 w 461640"/>
                <a:gd name="connsiteY15" fmla="*/ 239944 h 474248"/>
                <a:gd name="connsiteX16" fmla="*/ 461381 w 461640"/>
                <a:gd name="connsiteY16" fmla="*/ 264766 h 474248"/>
                <a:gd name="connsiteX17" fmla="*/ 132412 w 461640"/>
                <a:gd name="connsiteY17" fmla="*/ 107561 h 474248"/>
                <a:gd name="connsiteX18" fmla="*/ 84825 w 461640"/>
                <a:gd name="connsiteY18" fmla="*/ 202711 h 474248"/>
                <a:gd name="connsiteX19" fmla="*/ 382757 w 461640"/>
                <a:gd name="connsiteY19" fmla="*/ 202711 h 474248"/>
                <a:gd name="connsiteX20" fmla="*/ 335171 w 461640"/>
                <a:gd name="connsiteY20" fmla="*/ 107561 h 474248"/>
                <a:gd name="connsiteX21" fmla="*/ 132412 w 461640"/>
                <a:gd name="connsiteY21" fmla="*/ 107561 h 47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1640" h="474248">
                  <a:moveTo>
                    <a:pt x="461381" y="264766"/>
                  </a:moveTo>
                  <a:lnTo>
                    <a:pt x="84825" y="264766"/>
                  </a:lnTo>
                  <a:cubicBezTo>
                    <a:pt x="88963" y="304067"/>
                    <a:pt x="107585" y="339233"/>
                    <a:pt x="138617" y="364055"/>
                  </a:cubicBezTo>
                  <a:cubicBezTo>
                    <a:pt x="171722" y="388877"/>
                    <a:pt x="211031" y="403355"/>
                    <a:pt x="252413" y="401288"/>
                  </a:cubicBezTo>
                  <a:cubicBezTo>
                    <a:pt x="302066" y="403355"/>
                    <a:pt x="351725" y="382672"/>
                    <a:pt x="386896" y="345438"/>
                  </a:cubicBezTo>
                  <a:lnTo>
                    <a:pt x="432416" y="399217"/>
                  </a:lnTo>
                  <a:cubicBezTo>
                    <a:pt x="411723" y="424039"/>
                    <a:pt x="384829" y="442655"/>
                    <a:pt x="353792" y="455066"/>
                  </a:cubicBezTo>
                  <a:cubicBezTo>
                    <a:pt x="277239" y="484027"/>
                    <a:pt x="192414" y="479889"/>
                    <a:pt x="120001" y="444722"/>
                  </a:cubicBezTo>
                  <a:cubicBezTo>
                    <a:pt x="82758" y="426106"/>
                    <a:pt x="51721" y="397150"/>
                    <a:pt x="31032" y="359916"/>
                  </a:cubicBezTo>
                  <a:cubicBezTo>
                    <a:pt x="10344" y="322683"/>
                    <a:pt x="0" y="279244"/>
                    <a:pt x="0" y="237877"/>
                  </a:cubicBezTo>
                  <a:cubicBezTo>
                    <a:pt x="0" y="196506"/>
                    <a:pt x="10344" y="153067"/>
                    <a:pt x="31032" y="115838"/>
                  </a:cubicBezTo>
                  <a:cubicBezTo>
                    <a:pt x="49654" y="80672"/>
                    <a:pt x="78619" y="51716"/>
                    <a:pt x="113790" y="31028"/>
                  </a:cubicBezTo>
                  <a:cubicBezTo>
                    <a:pt x="151033" y="10344"/>
                    <a:pt x="192414" y="0"/>
                    <a:pt x="233791" y="0"/>
                  </a:cubicBezTo>
                  <a:cubicBezTo>
                    <a:pt x="275172" y="0"/>
                    <a:pt x="316549" y="10344"/>
                    <a:pt x="351725" y="31028"/>
                  </a:cubicBezTo>
                  <a:cubicBezTo>
                    <a:pt x="386896" y="51716"/>
                    <a:pt x="413795" y="80672"/>
                    <a:pt x="432416" y="115838"/>
                  </a:cubicBezTo>
                  <a:cubicBezTo>
                    <a:pt x="453104" y="155139"/>
                    <a:pt x="463448" y="196506"/>
                    <a:pt x="461381" y="239944"/>
                  </a:cubicBezTo>
                  <a:cubicBezTo>
                    <a:pt x="461381" y="248217"/>
                    <a:pt x="461381" y="256494"/>
                    <a:pt x="461381" y="264766"/>
                  </a:cubicBezTo>
                  <a:close/>
                  <a:moveTo>
                    <a:pt x="132412" y="107561"/>
                  </a:moveTo>
                  <a:cubicBezTo>
                    <a:pt x="105518" y="132383"/>
                    <a:pt x="88963" y="167550"/>
                    <a:pt x="84825" y="202711"/>
                  </a:cubicBezTo>
                  <a:lnTo>
                    <a:pt x="382757" y="202711"/>
                  </a:lnTo>
                  <a:cubicBezTo>
                    <a:pt x="378619" y="165478"/>
                    <a:pt x="362069" y="132383"/>
                    <a:pt x="335171" y="107561"/>
                  </a:cubicBezTo>
                  <a:cubicBezTo>
                    <a:pt x="275172" y="59988"/>
                    <a:pt x="190343" y="59988"/>
                    <a:pt x="132412" y="107561"/>
                  </a:cubicBezTo>
                  <a:close/>
                </a:path>
              </a:pathLst>
            </a:custGeom>
            <a:solidFill>
              <a:srgbClr val="FFFFFF"/>
            </a:solidFill>
            <a:ln w="4763" cap="flat">
              <a:noFill/>
              <a:prstDash val="solid"/>
              <a:miter/>
            </a:ln>
          </p:spPr>
          <p:txBody>
            <a:bodyPr rtlCol="0" anchor="ctr"/>
            <a:lstStyle/>
            <a:p>
              <a:endParaRPr lang="ru-RU"/>
            </a:p>
          </p:txBody>
        </p:sp>
        <p:sp>
          <p:nvSpPr>
            <p:cNvPr id="33" name="Полилиния: фигура 32">
              <a:extLst>
                <a:ext uri="{FF2B5EF4-FFF2-40B4-BE49-F238E27FC236}">
                  <a16:creationId xmlns:a16="http://schemas.microsoft.com/office/drawing/2014/main" id="{2E19F7A2-7E0D-43E1-9375-1020E52CCADF}"/>
                </a:ext>
              </a:extLst>
            </p:cNvPr>
            <p:cNvSpPr/>
            <p:nvPr/>
          </p:nvSpPr>
          <p:spPr>
            <a:xfrm>
              <a:off x="7065941" y="3380446"/>
              <a:ext cx="434486" cy="478126"/>
            </a:xfrm>
            <a:custGeom>
              <a:avLst/>
              <a:gdLst>
                <a:gd name="connsiteX0" fmla="*/ 117933 w 434486"/>
                <a:gd name="connsiteY0" fmla="*/ 444722 h 478126"/>
                <a:gd name="connsiteX1" fmla="*/ 31036 w 434486"/>
                <a:gd name="connsiteY1" fmla="*/ 359912 h 478126"/>
                <a:gd name="connsiteX2" fmla="*/ 31036 w 434486"/>
                <a:gd name="connsiteY2" fmla="*/ 115834 h 478126"/>
                <a:gd name="connsiteX3" fmla="*/ 117933 w 434486"/>
                <a:gd name="connsiteY3" fmla="*/ 31028 h 478126"/>
                <a:gd name="connsiteX4" fmla="*/ 244139 w 434486"/>
                <a:gd name="connsiteY4" fmla="*/ 0 h 478126"/>
                <a:gd name="connsiteX5" fmla="*/ 355862 w 434486"/>
                <a:gd name="connsiteY5" fmla="*/ 24822 h 478126"/>
                <a:gd name="connsiteX6" fmla="*/ 432415 w 434486"/>
                <a:gd name="connsiteY6" fmla="*/ 99284 h 478126"/>
                <a:gd name="connsiteX7" fmla="*/ 368278 w 434486"/>
                <a:gd name="connsiteY7" fmla="*/ 140656 h 478126"/>
                <a:gd name="connsiteX8" fmla="*/ 314486 w 434486"/>
                <a:gd name="connsiteY8" fmla="*/ 91011 h 478126"/>
                <a:gd name="connsiteX9" fmla="*/ 242067 w 434486"/>
                <a:gd name="connsiteY9" fmla="*/ 74462 h 478126"/>
                <a:gd name="connsiteX10" fmla="*/ 159309 w 434486"/>
                <a:gd name="connsiteY10" fmla="*/ 95150 h 478126"/>
                <a:gd name="connsiteX11" fmla="*/ 103450 w 434486"/>
                <a:gd name="connsiteY11" fmla="*/ 153067 h 478126"/>
                <a:gd name="connsiteX12" fmla="*/ 82757 w 434486"/>
                <a:gd name="connsiteY12" fmla="*/ 237873 h 478126"/>
                <a:gd name="connsiteX13" fmla="*/ 103450 w 434486"/>
                <a:gd name="connsiteY13" fmla="*/ 324750 h 478126"/>
                <a:gd name="connsiteX14" fmla="*/ 161381 w 434486"/>
                <a:gd name="connsiteY14" fmla="*/ 382667 h 478126"/>
                <a:gd name="connsiteX15" fmla="*/ 244139 w 434486"/>
                <a:gd name="connsiteY15" fmla="*/ 403350 h 478126"/>
                <a:gd name="connsiteX16" fmla="*/ 316553 w 434486"/>
                <a:gd name="connsiteY16" fmla="*/ 386806 h 478126"/>
                <a:gd name="connsiteX17" fmla="*/ 370345 w 434486"/>
                <a:gd name="connsiteY17" fmla="*/ 337161 h 478126"/>
                <a:gd name="connsiteX18" fmla="*/ 434487 w 434486"/>
                <a:gd name="connsiteY18" fmla="*/ 378528 h 478126"/>
                <a:gd name="connsiteX19" fmla="*/ 357934 w 434486"/>
                <a:gd name="connsiteY19" fmla="*/ 452995 h 478126"/>
                <a:gd name="connsiteX20" fmla="*/ 246206 w 434486"/>
                <a:gd name="connsiteY20" fmla="*/ 477817 h 478126"/>
                <a:gd name="connsiteX21" fmla="*/ 117933 w 434486"/>
                <a:gd name="connsiteY21" fmla="*/ 444722 h 47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4486" h="478126">
                  <a:moveTo>
                    <a:pt x="117933" y="444722"/>
                  </a:moveTo>
                  <a:cubicBezTo>
                    <a:pt x="80690" y="426106"/>
                    <a:pt x="51724" y="395078"/>
                    <a:pt x="31036" y="359912"/>
                  </a:cubicBezTo>
                  <a:cubicBezTo>
                    <a:pt x="-10345" y="283378"/>
                    <a:pt x="-10345" y="192367"/>
                    <a:pt x="31036" y="115834"/>
                  </a:cubicBezTo>
                  <a:cubicBezTo>
                    <a:pt x="51724" y="80667"/>
                    <a:pt x="82757" y="51711"/>
                    <a:pt x="117933" y="31028"/>
                  </a:cubicBezTo>
                  <a:cubicBezTo>
                    <a:pt x="157242" y="10339"/>
                    <a:pt x="200691" y="0"/>
                    <a:pt x="244139" y="0"/>
                  </a:cubicBezTo>
                  <a:cubicBezTo>
                    <a:pt x="283449" y="0"/>
                    <a:pt x="320691" y="8273"/>
                    <a:pt x="355862" y="24822"/>
                  </a:cubicBezTo>
                  <a:cubicBezTo>
                    <a:pt x="388967" y="41367"/>
                    <a:pt x="413793" y="66189"/>
                    <a:pt x="432415" y="99284"/>
                  </a:cubicBezTo>
                  <a:lnTo>
                    <a:pt x="368278" y="140656"/>
                  </a:lnTo>
                  <a:cubicBezTo>
                    <a:pt x="355862" y="119972"/>
                    <a:pt x="335174" y="101356"/>
                    <a:pt x="314486" y="91011"/>
                  </a:cubicBezTo>
                  <a:cubicBezTo>
                    <a:pt x="291726" y="80667"/>
                    <a:pt x="266899" y="74462"/>
                    <a:pt x="242067" y="74462"/>
                  </a:cubicBezTo>
                  <a:cubicBezTo>
                    <a:pt x="213102" y="74462"/>
                    <a:pt x="186208" y="80667"/>
                    <a:pt x="159309" y="95150"/>
                  </a:cubicBezTo>
                  <a:cubicBezTo>
                    <a:pt x="134482" y="107561"/>
                    <a:pt x="115861" y="128245"/>
                    <a:pt x="103450" y="153067"/>
                  </a:cubicBezTo>
                  <a:cubicBezTo>
                    <a:pt x="88967" y="179956"/>
                    <a:pt x="82757" y="208917"/>
                    <a:pt x="82757" y="237873"/>
                  </a:cubicBezTo>
                  <a:cubicBezTo>
                    <a:pt x="82757" y="268900"/>
                    <a:pt x="88967" y="297861"/>
                    <a:pt x="103450" y="324750"/>
                  </a:cubicBezTo>
                  <a:cubicBezTo>
                    <a:pt x="115861" y="349572"/>
                    <a:pt x="136554" y="370256"/>
                    <a:pt x="161381" y="382667"/>
                  </a:cubicBezTo>
                  <a:cubicBezTo>
                    <a:pt x="186208" y="397145"/>
                    <a:pt x="215173" y="403350"/>
                    <a:pt x="244139" y="403350"/>
                  </a:cubicBezTo>
                  <a:cubicBezTo>
                    <a:pt x="268966" y="403350"/>
                    <a:pt x="293793" y="397145"/>
                    <a:pt x="316553" y="386806"/>
                  </a:cubicBezTo>
                  <a:cubicBezTo>
                    <a:pt x="339313" y="374394"/>
                    <a:pt x="357934" y="357845"/>
                    <a:pt x="370345" y="337161"/>
                  </a:cubicBezTo>
                  <a:lnTo>
                    <a:pt x="434487" y="378528"/>
                  </a:lnTo>
                  <a:cubicBezTo>
                    <a:pt x="415865" y="409556"/>
                    <a:pt x="391033" y="436445"/>
                    <a:pt x="357934" y="452995"/>
                  </a:cubicBezTo>
                  <a:cubicBezTo>
                    <a:pt x="322758" y="471611"/>
                    <a:pt x="285515" y="479884"/>
                    <a:pt x="246206" y="477817"/>
                  </a:cubicBezTo>
                  <a:cubicBezTo>
                    <a:pt x="200691" y="477817"/>
                    <a:pt x="155171" y="467473"/>
                    <a:pt x="117933" y="444722"/>
                  </a:cubicBezTo>
                  <a:close/>
                </a:path>
              </a:pathLst>
            </a:custGeom>
            <a:solidFill>
              <a:srgbClr val="FFFFFF"/>
            </a:solidFill>
            <a:ln w="4763" cap="flat">
              <a:noFill/>
              <a:prstDash val="solid"/>
              <a:miter/>
            </a:ln>
          </p:spPr>
          <p:txBody>
            <a:bodyPr rtlCol="0" anchor="ctr"/>
            <a:lstStyle/>
            <a:p>
              <a:endParaRPr lang="ru-RU"/>
            </a:p>
          </p:txBody>
        </p:sp>
        <p:sp>
          <p:nvSpPr>
            <p:cNvPr id="34" name="Полилиния: фигура 33">
              <a:extLst>
                <a:ext uri="{FF2B5EF4-FFF2-40B4-BE49-F238E27FC236}">
                  <a16:creationId xmlns:a16="http://schemas.microsoft.com/office/drawing/2014/main" id="{E21BBE9E-8B6F-4A5C-8611-B88D4576B978}"/>
                </a:ext>
              </a:extLst>
            </p:cNvPr>
            <p:cNvSpPr/>
            <p:nvPr/>
          </p:nvSpPr>
          <p:spPr>
            <a:xfrm>
              <a:off x="7574913" y="3202548"/>
              <a:ext cx="442759" cy="649500"/>
            </a:xfrm>
            <a:custGeom>
              <a:avLst/>
              <a:gdLst>
                <a:gd name="connsiteX0" fmla="*/ 391039 w 442759"/>
                <a:gd name="connsiteY0" fmla="*/ 231672 h 649500"/>
                <a:gd name="connsiteX1" fmla="*/ 442760 w 442759"/>
                <a:gd name="connsiteY1" fmla="*/ 382667 h 649500"/>
                <a:gd name="connsiteX2" fmla="*/ 442760 w 442759"/>
                <a:gd name="connsiteY2" fmla="*/ 649500 h 649500"/>
                <a:gd name="connsiteX3" fmla="*/ 357935 w 442759"/>
                <a:gd name="connsiteY3" fmla="*/ 649500 h 649500"/>
                <a:gd name="connsiteX4" fmla="*/ 357935 w 442759"/>
                <a:gd name="connsiteY4" fmla="*/ 390944 h 649500"/>
                <a:gd name="connsiteX5" fmla="*/ 324831 w 442759"/>
                <a:gd name="connsiteY5" fmla="*/ 289589 h 649500"/>
                <a:gd name="connsiteX6" fmla="*/ 231724 w 442759"/>
                <a:gd name="connsiteY6" fmla="*/ 256494 h 649500"/>
                <a:gd name="connsiteX7" fmla="*/ 124139 w 442759"/>
                <a:gd name="connsiteY7" fmla="*/ 297861 h 649500"/>
                <a:gd name="connsiteX8" fmla="*/ 84829 w 442759"/>
                <a:gd name="connsiteY8" fmla="*/ 411628 h 649500"/>
                <a:gd name="connsiteX9" fmla="*/ 84829 w 442759"/>
                <a:gd name="connsiteY9" fmla="*/ 649500 h 649500"/>
                <a:gd name="connsiteX10" fmla="*/ 0 w 442759"/>
                <a:gd name="connsiteY10" fmla="*/ 649500 h 649500"/>
                <a:gd name="connsiteX11" fmla="*/ 0 w 442759"/>
                <a:gd name="connsiteY11" fmla="*/ 0 h 649500"/>
                <a:gd name="connsiteX12" fmla="*/ 84829 w 442759"/>
                <a:gd name="connsiteY12" fmla="*/ 0 h 649500"/>
                <a:gd name="connsiteX13" fmla="*/ 84829 w 442759"/>
                <a:gd name="connsiteY13" fmla="*/ 250288 h 649500"/>
                <a:gd name="connsiteX14" fmla="*/ 153105 w 442759"/>
                <a:gd name="connsiteY14" fmla="*/ 198572 h 649500"/>
                <a:gd name="connsiteX15" fmla="*/ 248278 w 442759"/>
                <a:gd name="connsiteY15" fmla="*/ 179961 h 649500"/>
                <a:gd name="connsiteX16" fmla="*/ 391039 w 442759"/>
                <a:gd name="connsiteY16" fmla="*/ 231672 h 64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2759" h="649500">
                  <a:moveTo>
                    <a:pt x="391039" y="231672"/>
                  </a:moveTo>
                  <a:cubicBezTo>
                    <a:pt x="426210" y="264766"/>
                    <a:pt x="442760" y="316478"/>
                    <a:pt x="442760" y="382667"/>
                  </a:cubicBezTo>
                  <a:lnTo>
                    <a:pt x="442760" y="649500"/>
                  </a:lnTo>
                  <a:lnTo>
                    <a:pt x="357935" y="649500"/>
                  </a:lnTo>
                  <a:lnTo>
                    <a:pt x="357935" y="390944"/>
                  </a:lnTo>
                  <a:cubicBezTo>
                    <a:pt x="360002" y="353711"/>
                    <a:pt x="349658" y="318545"/>
                    <a:pt x="324831" y="289589"/>
                  </a:cubicBezTo>
                  <a:cubicBezTo>
                    <a:pt x="300004" y="264766"/>
                    <a:pt x="266900" y="252355"/>
                    <a:pt x="231724" y="256494"/>
                  </a:cubicBezTo>
                  <a:cubicBezTo>
                    <a:pt x="192414" y="254422"/>
                    <a:pt x="153105" y="268905"/>
                    <a:pt x="124139" y="297861"/>
                  </a:cubicBezTo>
                  <a:cubicBezTo>
                    <a:pt x="97241" y="328889"/>
                    <a:pt x="82758" y="370256"/>
                    <a:pt x="84829" y="411628"/>
                  </a:cubicBezTo>
                  <a:lnTo>
                    <a:pt x="84829" y="649500"/>
                  </a:lnTo>
                  <a:lnTo>
                    <a:pt x="0" y="649500"/>
                  </a:lnTo>
                  <a:lnTo>
                    <a:pt x="0" y="0"/>
                  </a:lnTo>
                  <a:lnTo>
                    <a:pt x="84829" y="0"/>
                  </a:lnTo>
                  <a:lnTo>
                    <a:pt x="84829" y="250288"/>
                  </a:lnTo>
                  <a:cubicBezTo>
                    <a:pt x="103451" y="227533"/>
                    <a:pt x="126211" y="208917"/>
                    <a:pt x="153105" y="198572"/>
                  </a:cubicBezTo>
                  <a:cubicBezTo>
                    <a:pt x="184142" y="186161"/>
                    <a:pt x="215174" y="179961"/>
                    <a:pt x="248278" y="179961"/>
                  </a:cubicBezTo>
                  <a:cubicBezTo>
                    <a:pt x="302071" y="177889"/>
                    <a:pt x="353796" y="196506"/>
                    <a:pt x="391039" y="231672"/>
                  </a:cubicBezTo>
                  <a:close/>
                </a:path>
              </a:pathLst>
            </a:custGeom>
            <a:solidFill>
              <a:srgbClr val="FFFFFF"/>
            </a:solidFill>
            <a:ln w="4763" cap="flat">
              <a:noFill/>
              <a:prstDash val="solid"/>
              <a:miter/>
            </a:ln>
          </p:spPr>
          <p:txBody>
            <a:bodyPr rtlCol="0" anchor="ctr"/>
            <a:lstStyle/>
            <a:p>
              <a:endParaRPr lang="ru-RU"/>
            </a:p>
          </p:txBody>
        </p:sp>
      </p:grpSp>
    </p:spTree>
    <p:extLst>
      <p:ext uri="{BB962C8B-B14F-4D97-AF65-F5344CB8AC3E}">
        <p14:creationId xmlns:p14="http://schemas.microsoft.com/office/powerpoint/2010/main" val="8322589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Титульный - Tech - 3">
    <p:bg>
      <p:bgPr>
        <a:solidFill>
          <a:srgbClr val="003E14"/>
        </a:solidFill>
        <a:effectLst/>
      </p:bgPr>
    </p:bg>
    <p:spTree>
      <p:nvGrpSpPr>
        <p:cNvPr id="1" name=""/>
        <p:cNvGrpSpPr/>
        <p:nvPr/>
      </p:nvGrpSpPr>
      <p:grpSpPr>
        <a:xfrm>
          <a:off x="0" y="0"/>
          <a:ext cx="0" cy="0"/>
          <a:chOff x="0" y="0"/>
          <a:chExt cx="0" cy="0"/>
        </a:xfrm>
      </p:grpSpPr>
      <p:pic>
        <p:nvPicPr>
          <p:cNvPr id="21" name="Рисунок 20" descr="Изображение выглядит как электроника&#10;&#10;Автоматически созданное описание">
            <a:extLst>
              <a:ext uri="{FF2B5EF4-FFF2-40B4-BE49-F238E27FC236}">
                <a16:creationId xmlns:a16="http://schemas.microsoft.com/office/drawing/2014/main" id="{1505207F-0651-4254-A7D3-2721DC50A0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2" name="Прямоугольник 21">
            <a:extLst>
              <a:ext uri="{FF2B5EF4-FFF2-40B4-BE49-F238E27FC236}">
                <a16:creationId xmlns:a16="http://schemas.microsoft.com/office/drawing/2014/main" id="{EBB8C51D-5CAB-41AC-9EE6-74DE5E1AF473}"/>
              </a:ext>
            </a:extLst>
          </p:cNvPr>
          <p:cNvSpPr/>
          <p:nvPr userDrawn="1"/>
        </p:nvSpPr>
        <p:spPr>
          <a:xfrm>
            <a:off x="0" y="0"/>
            <a:ext cx="12192000" cy="6858000"/>
          </a:xfrm>
          <a:prstGeom prst="rect">
            <a:avLst/>
          </a:prstGeom>
          <a:solidFill>
            <a:srgbClr val="003E1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7" name="Группа 16">
            <a:extLst>
              <a:ext uri="{FF2B5EF4-FFF2-40B4-BE49-F238E27FC236}">
                <a16:creationId xmlns:a16="http://schemas.microsoft.com/office/drawing/2014/main" id="{17854DCE-4160-4F3C-8E81-5482D9D6DC80}"/>
              </a:ext>
            </a:extLst>
          </p:cNvPr>
          <p:cNvGrpSpPr/>
          <p:nvPr userDrawn="1"/>
        </p:nvGrpSpPr>
        <p:grpSpPr>
          <a:xfrm>
            <a:off x="428625" y="476250"/>
            <a:ext cx="1928817" cy="595312"/>
            <a:chOff x="428625" y="476250"/>
            <a:chExt cx="1928817" cy="595312"/>
          </a:xfrm>
        </p:grpSpPr>
        <p:sp>
          <p:nvSpPr>
            <p:cNvPr id="10" name="Полилиния: фигура 9">
              <a:extLst>
                <a:ext uri="{FF2B5EF4-FFF2-40B4-BE49-F238E27FC236}">
                  <a16:creationId xmlns:a16="http://schemas.microsoft.com/office/drawing/2014/main" id="{06A57CE9-FC9F-401C-ACDB-CD9BDED33C6C}"/>
                </a:ext>
              </a:extLst>
            </p:cNvPr>
            <p:cNvSpPr/>
            <p:nvPr/>
          </p:nvSpPr>
          <p:spPr>
            <a:xfrm>
              <a:off x="766920" y="757740"/>
              <a:ext cx="277924" cy="308603"/>
            </a:xfrm>
            <a:custGeom>
              <a:avLst/>
              <a:gdLst>
                <a:gd name="connsiteX0" fmla="*/ 202977 w 277924"/>
                <a:gd name="connsiteY0" fmla="*/ 308603 h 308603"/>
                <a:gd name="connsiteX1" fmla="*/ 139483 w 277924"/>
                <a:gd name="connsiteY1" fmla="*/ 202261 h 308603"/>
                <a:gd name="connsiteX2" fmla="*/ 77028 w 277924"/>
                <a:gd name="connsiteY2" fmla="*/ 308603 h 308603"/>
                <a:gd name="connsiteX3" fmla="*/ 2082 w 277924"/>
                <a:gd name="connsiteY3" fmla="*/ 308603 h 308603"/>
                <a:gd name="connsiteX4" fmla="*/ 97846 w 277924"/>
                <a:gd name="connsiteY4" fmla="*/ 148046 h 308603"/>
                <a:gd name="connsiteX5" fmla="*/ 0 w 277924"/>
                <a:gd name="connsiteY5" fmla="*/ 0 h 308603"/>
                <a:gd name="connsiteX6" fmla="*/ 78068 w 277924"/>
                <a:gd name="connsiteY6" fmla="*/ 0 h 308603"/>
                <a:gd name="connsiteX7" fmla="*/ 140521 w 277924"/>
                <a:gd name="connsiteY7" fmla="*/ 99045 h 308603"/>
                <a:gd name="connsiteX8" fmla="*/ 200896 w 277924"/>
                <a:gd name="connsiteY8" fmla="*/ 0 h 308603"/>
                <a:gd name="connsiteX9" fmla="*/ 275843 w 277924"/>
                <a:gd name="connsiteY9" fmla="*/ 0 h 308603"/>
                <a:gd name="connsiteX10" fmla="*/ 179036 w 277924"/>
                <a:gd name="connsiteY10" fmla="*/ 153259 h 308603"/>
                <a:gd name="connsiteX11" fmla="*/ 277924 w 277924"/>
                <a:gd name="connsiteY11" fmla="*/ 308603 h 308603"/>
                <a:gd name="connsiteX12" fmla="*/ 202977 w 277924"/>
                <a:gd name="connsiteY12" fmla="*/ 308603 h 30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7924" h="308603">
                  <a:moveTo>
                    <a:pt x="202977" y="308603"/>
                  </a:moveTo>
                  <a:lnTo>
                    <a:pt x="139483" y="202261"/>
                  </a:lnTo>
                  <a:lnTo>
                    <a:pt x="77028" y="308603"/>
                  </a:lnTo>
                  <a:lnTo>
                    <a:pt x="2082" y="308603"/>
                  </a:lnTo>
                  <a:lnTo>
                    <a:pt x="97846" y="148046"/>
                  </a:lnTo>
                  <a:lnTo>
                    <a:pt x="0" y="0"/>
                  </a:lnTo>
                  <a:lnTo>
                    <a:pt x="78068" y="0"/>
                  </a:lnTo>
                  <a:lnTo>
                    <a:pt x="140521" y="99045"/>
                  </a:lnTo>
                  <a:lnTo>
                    <a:pt x="200896" y="0"/>
                  </a:lnTo>
                  <a:lnTo>
                    <a:pt x="275843" y="0"/>
                  </a:lnTo>
                  <a:lnTo>
                    <a:pt x="179036" y="153259"/>
                  </a:lnTo>
                  <a:lnTo>
                    <a:pt x="277924" y="308603"/>
                  </a:lnTo>
                  <a:lnTo>
                    <a:pt x="202977" y="308603"/>
                  </a:lnTo>
                  <a:close/>
                </a:path>
              </a:pathLst>
            </a:custGeom>
            <a:solidFill>
              <a:srgbClr val="FFFFFF"/>
            </a:solidFill>
            <a:ln w="4751" cap="flat">
              <a:noFill/>
              <a:prstDash val="solid"/>
              <a:miter/>
            </a:ln>
          </p:spPr>
          <p:txBody>
            <a:bodyPr rtlCol="0" anchor="ctr"/>
            <a:lstStyle/>
            <a:p>
              <a:endParaRPr lang="ru-RU"/>
            </a:p>
          </p:txBody>
        </p:sp>
        <p:sp>
          <p:nvSpPr>
            <p:cNvPr id="11" name="Полилиния: фигура 10">
              <a:extLst>
                <a:ext uri="{FF2B5EF4-FFF2-40B4-BE49-F238E27FC236}">
                  <a16:creationId xmlns:a16="http://schemas.microsoft.com/office/drawing/2014/main" id="{4AAF8033-7DAB-4036-82A7-809806233813}"/>
                </a:ext>
              </a:extLst>
            </p:cNvPr>
            <p:cNvSpPr/>
            <p:nvPr/>
          </p:nvSpPr>
          <p:spPr>
            <a:xfrm>
              <a:off x="1057337" y="758791"/>
              <a:ext cx="231081" cy="312771"/>
            </a:xfrm>
            <a:custGeom>
              <a:avLst/>
              <a:gdLst>
                <a:gd name="connsiteX0" fmla="*/ 231081 w 231081"/>
                <a:gd name="connsiteY0" fmla="*/ 202263 h 312771"/>
                <a:gd name="connsiteX1" fmla="*/ 113462 w 231081"/>
                <a:gd name="connsiteY1" fmla="*/ 312772 h 312771"/>
                <a:gd name="connsiteX2" fmla="*/ 0 w 231081"/>
                <a:gd name="connsiteY2" fmla="*/ 209559 h 312771"/>
                <a:gd name="connsiteX3" fmla="*/ 63498 w 231081"/>
                <a:gd name="connsiteY3" fmla="*/ 209559 h 312771"/>
                <a:gd name="connsiteX4" fmla="*/ 119705 w 231081"/>
                <a:gd name="connsiteY4" fmla="*/ 253345 h 312771"/>
                <a:gd name="connsiteX5" fmla="*/ 167588 w 231081"/>
                <a:gd name="connsiteY5" fmla="*/ 202263 h 312771"/>
                <a:gd name="connsiteX6" fmla="*/ 113462 w 231081"/>
                <a:gd name="connsiteY6" fmla="*/ 153259 h 312771"/>
                <a:gd name="connsiteX7" fmla="*/ 62455 w 231081"/>
                <a:gd name="connsiteY7" fmla="*/ 179324 h 312771"/>
                <a:gd name="connsiteX8" fmla="*/ 1043 w 231081"/>
                <a:gd name="connsiteY8" fmla="*/ 179324 h 312771"/>
                <a:gd name="connsiteX9" fmla="*/ 21860 w 231081"/>
                <a:gd name="connsiteY9" fmla="*/ 0 h 312771"/>
                <a:gd name="connsiteX10" fmla="*/ 221713 w 231081"/>
                <a:gd name="connsiteY10" fmla="*/ 0 h 312771"/>
                <a:gd name="connsiteX11" fmla="*/ 215470 w 231081"/>
                <a:gd name="connsiteY11" fmla="*/ 59427 h 312771"/>
                <a:gd name="connsiteX12" fmla="*/ 72866 w 231081"/>
                <a:gd name="connsiteY12" fmla="*/ 59427 h 312771"/>
                <a:gd name="connsiteX13" fmla="*/ 67661 w 231081"/>
                <a:gd name="connsiteY13" fmla="*/ 118854 h 312771"/>
                <a:gd name="connsiteX14" fmla="*/ 129073 w 231081"/>
                <a:gd name="connsiteY14" fmla="*/ 101130 h 312771"/>
                <a:gd name="connsiteX15" fmla="*/ 231081 w 231081"/>
                <a:gd name="connsiteY15" fmla="*/ 202263 h 31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081" h="312771">
                  <a:moveTo>
                    <a:pt x="231081" y="202263"/>
                  </a:moveTo>
                  <a:cubicBezTo>
                    <a:pt x="231081" y="270028"/>
                    <a:pt x="180080" y="312772"/>
                    <a:pt x="113462" y="312772"/>
                  </a:cubicBezTo>
                  <a:cubicBezTo>
                    <a:pt x="54131" y="312772"/>
                    <a:pt x="5205" y="280453"/>
                    <a:pt x="0" y="209559"/>
                  </a:cubicBezTo>
                  <a:lnTo>
                    <a:pt x="63498" y="209559"/>
                  </a:lnTo>
                  <a:cubicBezTo>
                    <a:pt x="67661" y="239791"/>
                    <a:pt x="92640" y="253345"/>
                    <a:pt x="119705" y="253345"/>
                  </a:cubicBezTo>
                  <a:cubicBezTo>
                    <a:pt x="153014" y="253345"/>
                    <a:pt x="167588" y="230409"/>
                    <a:pt x="167588" y="202263"/>
                  </a:cubicBezTo>
                  <a:cubicBezTo>
                    <a:pt x="167588" y="173068"/>
                    <a:pt x="144690" y="153259"/>
                    <a:pt x="113462" y="153259"/>
                  </a:cubicBezTo>
                  <a:cubicBezTo>
                    <a:pt x="93683" y="152216"/>
                    <a:pt x="73905" y="161600"/>
                    <a:pt x="62455" y="179324"/>
                  </a:cubicBezTo>
                  <a:lnTo>
                    <a:pt x="1043" y="179324"/>
                  </a:lnTo>
                  <a:lnTo>
                    <a:pt x="21860" y="0"/>
                  </a:lnTo>
                  <a:lnTo>
                    <a:pt x="221713" y="0"/>
                  </a:lnTo>
                  <a:lnTo>
                    <a:pt x="215470" y="59427"/>
                  </a:lnTo>
                  <a:lnTo>
                    <a:pt x="72866" y="59427"/>
                  </a:lnTo>
                  <a:lnTo>
                    <a:pt x="67661" y="118854"/>
                  </a:lnTo>
                  <a:cubicBezTo>
                    <a:pt x="67661" y="118854"/>
                    <a:pt x="82234" y="101130"/>
                    <a:pt x="129073" y="101130"/>
                  </a:cubicBezTo>
                  <a:cubicBezTo>
                    <a:pt x="183204" y="100087"/>
                    <a:pt x="231081" y="136578"/>
                    <a:pt x="231081" y="202263"/>
                  </a:cubicBezTo>
                  <a:close/>
                </a:path>
              </a:pathLst>
            </a:custGeom>
            <a:solidFill>
              <a:srgbClr val="FFFFFF"/>
            </a:solidFill>
            <a:ln w="4751" cap="flat">
              <a:noFill/>
              <a:prstDash val="solid"/>
              <a:miter/>
            </a:ln>
          </p:spPr>
          <p:txBody>
            <a:bodyPr rtlCol="0" anchor="ctr"/>
            <a:lstStyle/>
            <a:p>
              <a:endParaRPr lang="ru-RU"/>
            </a:p>
          </p:txBody>
        </p:sp>
        <p:sp>
          <p:nvSpPr>
            <p:cNvPr id="12" name="Полилиния: фигура 11">
              <a:extLst>
                <a:ext uri="{FF2B5EF4-FFF2-40B4-BE49-F238E27FC236}">
                  <a16:creationId xmlns:a16="http://schemas.microsoft.com/office/drawing/2014/main" id="{7DAB45DB-8E22-4092-8179-B2CE77DF1D2A}"/>
                </a:ext>
              </a:extLst>
            </p:cNvPr>
            <p:cNvSpPr/>
            <p:nvPr/>
          </p:nvSpPr>
          <p:spPr>
            <a:xfrm>
              <a:off x="428625" y="476250"/>
              <a:ext cx="635998" cy="588294"/>
            </a:xfrm>
            <a:custGeom>
              <a:avLst/>
              <a:gdLst>
                <a:gd name="connsiteX0" fmla="*/ 635999 w 635998"/>
                <a:gd name="connsiteY0" fmla="*/ 242921 h 588294"/>
                <a:gd name="connsiteX1" fmla="*/ 269597 w 635998"/>
                <a:gd name="connsiteY1" fmla="*/ 0 h 588294"/>
                <a:gd name="connsiteX2" fmla="*/ 0 w 635998"/>
                <a:gd name="connsiteY2" fmla="*/ 0 h 588294"/>
                <a:gd name="connsiteX3" fmla="*/ 36432 w 635998"/>
                <a:gd name="connsiteY3" fmla="*/ 264815 h 588294"/>
                <a:gd name="connsiteX4" fmla="*/ 300824 w 635998"/>
                <a:gd name="connsiteY4" fmla="*/ 588017 h 588294"/>
                <a:gd name="connsiteX5" fmla="*/ 306029 w 635998"/>
                <a:gd name="connsiteY5" fmla="*/ 584888 h 588294"/>
                <a:gd name="connsiteX6" fmla="*/ 306029 w 635998"/>
                <a:gd name="connsiteY6" fmla="*/ 582802 h 588294"/>
                <a:gd name="connsiteX7" fmla="*/ 302906 w 635998"/>
                <a:gd name="connsiteY7" fmla="*/ 578630 h 588294"/>
                <a:gd name="connsiteX8" fmla="*/ 166546 w 635998"/>
                <a:gd name="connsiteY8" fmla="*/ 252304 h 588294"/>
                <a:gd name="connsiteX9" fmla="*/ 149892 w 635998"/>
                <a:gd name="connsiteY9" fmla="*/ 138663 h 588294"/>
                <a:gd name="connsiteX10" fmla="*/ 303947 w 635998"/>
                <a:gd name="connsiteY10" fmla="*/ 138663 h 588294"/>
                <a:gd name="connsiteX11" fmla="*/ 625588 w 635998"/>
                <a:gd name="connsiteY11" fmla="*/ 246049 h 588294"/>
                <a:gd name="connsiteX12" fmla="*/ 629755 w 635998"/>
                <a:gd name="connsiteY12" fmla="*/ 249177 h 588294"/>
                <a:gd name="connsiteX13" fmla="*/ 635999 w 635998"/>
                <a:gd name="connsiteY13" fmla="*/ 242921 h 58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5998" h="588294">
                  <a:moveTo>
                    <a:pt x="635999" y="242921"/>
                  </a:moveTo>
                  <a:cubicBezTo>
                    <a:pt x="601647" y="110513"/>
                    <a:pt x="493395" y="0"/>
                    <a:pt x="269597" y="0"/>
                  </a:cubicBezTo>
                  <a:lnTo>
                    <a:pt x="0" y="0"/>
                  </a:lnTo>
                  <a:lnTo>
                    <a:pt x="36432" y="264815"/>
                  </a:lnTo>
                  <a:cubicBezTo>
                    <a:pt x="63496" y="488971"/>
                    <a:pt x="149892" y="560909"/>
                    <a:pt x="300824" y="588017"/>
                  </a:cubicBezTo>
                  <a:cubicBezTo>
                    <a:pt x="302906" y="589060"/>
                    <a:pt x="304988" y="586974"/>
                    <a:pt x="306029" y="584888"/>
                  </a:cubicBezTo>
                  <a:cubicBezTo>
                    <a:pt x="306029" y="583845"/>
                    <a:pt x="306029" y="583845"/>
                    <a:pt x="306029" y="582802"/>
                  </a:cubicBezTo>
                  <a:cubicBezTo>
                    <a:pt x="306029" y="580716"/>
                    <a:pt x="304988" y="578630"/>
                    <a:pt x="302906" y="578630"/>
                  </a:cubicBezTo>
                  <a:cubicBezTo>
                    <a:pt x="200897" y="534844"/>
                    <a:pt x="188406" y="394095"/>
                    <a:pt x="166546" y="252304"/>
                  </a:cubicBezTo>
                  <a:lnTo>
                    <a:pt x="149892" y="138663"/>
                  </a:lnTo>
                  <a:lnTo>
                    <a:pt x="303947" y="138663"/>
                  </a:lnTo>
                  <a:cubicBezTo>
                    <a:pt x="446552" y="138663"/>
                    <a:pt x="555846" y="136578"/>
                    <a:pt x="625588" y="246049"/>
                  </a:cubicBezTo>
                  <a:cubicBezTo>
                    <a:pt x="626631" y="248134"/>
                    <a:pt x="628712" y="249177"/>
                    <a:pt x="629755" y="249177"/>
                  </a:cubicBezTo>
                  <a:cubicBezTo>
                    <a:pt x="633918" y="248134"/>
                    <a:pt x="635999" y="246049"/>
                    <a:pt x="635999" y="242921"/>
                  </a:cubicBezTo>
                  <a:close/>
                </a:path>
              </a:pathLst>
            </a:custGeom>
            <a:solidFill>
              <a:srgbClr val="FFFFFF"/>
            </a:solidFill>
            <a:ln w="4751" cap="flat">
              <a:noFill/>
              <a:prstDash val="solid"/>
              <a:miter/>
            </a:ln>
          </p:spPr>
          <p:txBody>
            <a:bodyPr rtlCol="0" anchor="ctr"/>
            <a:lstStyle/>
            <a:p>
              <a:endParaRPr lang="ru-RU"/>
            </a:p>
          </p:txBody>
        </p:sp>
        <p:sp>
          <p:nvSpPr>
            <p:cNvPr id="13" name="Полилиния: фигура 12">
              <a:extLst>
                <a:ext uri="{FF2B5EF4-FFF2-40B4-BE49-F238E27FC236}">
                  <a16:creationId xmlns:a16="http://schemas.microsoft.com/office/drawing/2014/main" id="{5937E736-830C-4627-A29E-408687FE1E27}"/>
                </a:ext>
              </a:extLst>
            </p:cNvPr>
            <p:cNvSpPr/>
            <p:nvPr/>
          </p:nvSpPr>
          <p:spPr>
            <a:xfrm>
              <a:off x="1389383" y="757740"/>
              <a:ext cx="255022" cy="308603"/>
            </a:xfrm>
            <a:custGeom>
              <a:avLst/>
              <a:gdLst>
                <a:gd name="connsiteX0" fmla="*/ 106170 w 255022"/>
                <a:gd name="connsiteY0" fmla="*/ 37533 h 308603"/>
                <a:gd name="connsiteX1" fmla="*/ 0 w 255022"/>
                <a:gd name="connsiteY1" fmla="*/ 37533 h 308603"/>
                <a:gd name="connsiteX2" fmla="*/ 0 w 255022"/>
                <a:gd name="connsiteY2" fmla="*/ 0 h 308603"/>
                <a:gd name="connsiteX3" fmla="*/ 255022 w 255022"/>
                <a:gd name="connsiteY3" fmla="*/ 0 h 308603"/>
                <a:gd name="connsiteX4" fmla="*/ 255022 w 255022"/>
                <a:gd name="connsiteY4" fmla="*/ 37533 h 308603"/>
                <a:gd name="connsiteX5" fmla="*/ 149890 w 255022"/>
                <a:gd name="connsiteY5" fmla="*/ 37533 h 308603"/>
                <a:gd name="connsiteX6" fmla="*/ 149890 w 255022"/>
                <a:gd name="connsiteY6" fmla="*/ 308603 h 308603"/>
                <a:gd name="connsiteX7" fmla="*/ 106170 w 255022"/>
                <a:gd name="connsiteY7" fmla="*/ 308603 h 308603"/>
                <a:gd name="connsiteX8" fmla="*/ 106170 w 255022"/>
                <a:gd name="connsiteY8" fmla="*/ 37533 h 30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022" h="308603">
                  <a:moveTo>
                    <a:pt x="106170" y="37533"/>
                  </a:moveTo>
                  <a:lnTo>
                    <a:pt x="0" y="37533"/>
                  </a:lnTo>
                  <a:lnTo>
                    <a:pt x="0" y="0"/>
                  </a:lnTo>
                  <a:lnTo>
                    <a:pt x="255022" y="0"/>
                  </a:lnTo>
                  <a:lnTo>
                    <a:pt x="255022" y="37533"/>
                  </a:lnTo>
                  <a:lnTo>
                    <a:pt x="149890" y="37533"/>
                  </a:lnTo>
                  <a:lnTo>
                    <a:pt x="149890" y="308603"/>
                  </a:lnTo>
                  <a:lnTo>
                    <a:pt x="106170" y="308603"/>
                  </a:lnTo>
                  <a:lnTo>
                    <a:pt x="106170" y="37533"/>
                  </a:lnTo>
                  <a:close/>
                </a:path>
              </a:pathLst>
            </a:custGeom>
            <a:solidFill>
              <a:srgbClr val="FFFFFF"/>
            </a:solidFill>
            <a:ln w="4751" cap="flat">
              <a:noFill/>
              <a:prstDash val="solid"/>
              <a:miter/>
            </a:ln>
          </p:spPr>
          <p:txBody>
            <a:bodyPr rtlCol="0" anchor="ctr"/>
            <a:lstStyle/>
            <a:p>
              <a:endParaRPr lang="ru-RU"/>
            </a:p>
          </p:txBody>
        </p:sp>
        <p:sp>
          <p:nvSpPr>
            <p:cNvPr id="14" name="Полилиния: фигура 13">
              <a:extLst>
                <a:ext uri="{FF2B5EF4-FFF2-40B4-BE49-F238E27FC236}">
                  <a16:creationId xmlns:a16="http://schemas.microsoft.com/office/drawing/2014/main" id="{0828263F-0B80-4C2A-8F20-C256FA1591EF}"/>
                </a:ext>
              </a:extLst>
            </p:cNvPr>
            <p:cNvSpPr/>
            <p:nvPr/>
          </p:nvSpPr>
          <p:spPr>
            <a:xfrm>
              <a:off x="1616302" y="829679"/>
              <a:ext cx="232255" cy="239035"/>
            </a:xfrm>
            <a:custGeom>
              <a:avLst/>
              <a:gdLst>
                <a:gd name="connsiteX0" fmla="*/ 232124 w 232255"/>
                <a:gd name="connsiteY0" fmla="*/ 133451 h 239035"/>
                <a:gd name="connsiteX1" fmla="*/ 42677 w 232255"/>
                <a:gd name="connsiteY1" fmla="*/ 133451 h 239035"/>
                <a:gd name="connsiteX2" fmla="*/ 69742 w 232255"/>
                <a:gd name="connsiteY2" fmla="*/ 183495 h 239035"/>
                <a:gd name="connsiteX3" fmla="*/ 126992 w 232255"/>
                <a:gd name="connsiteY3" fmla="*/ 202259 h 239035"/>
                <a:gd name="connsiteX4" fmla="*/ 194653 w 232255"/>
                <a:gd name="connsiteY4" fmla="*/ 174113 h 239035"/>
                <a:gd name="connsiteX5" fmla="*/ 217551 w 232255"/>
                <a:gd name="connsiteY5" fmla="*/ 201216 h 239035"/>
                <a:gd name="connsiteX6" fmla="*/ 177999 w 232255"/>
                <a:gd name="connsiteY6" fmla="*/ 229367 h 239035"/>
                <a:gd name="connsiteX7" fmla="*/ 60374 w 232255"/>
                <a:gd name="connsiteY7" fmla="*/ 224153 h 239035"/>
                <a:gd name="connsiteX8" fmla="*/ 15616 w 232255"/>
                <a:gd name="connsiteY8" fmla="*/ 181409 h 239035"/>
                <a:gd name="connsiteX9" fmla="*/ 0 w 232255"/>
                <a:gd name="connsiteY9" fmla="*/ 119897 h 239035"/>
                <a:gd name="connsiteX10" fmla="*/ 15616 w 232255"/>
                <a:gd name="connsiteY10" fmla="*/ 58384 h 239035"/>
                <a:gd name="connsiteX11" fmla="*/ 57250 w 232255"/>
                <a:gd name="connsiteY11" fmla="*/ 15639 h 239035"/>
                <a:gd name="connsiteX12" fmla="*/ 117624 w 232255"/>
                <a:gd name="connsiteY12" fmla="*/ 0 h 239035"/>
                <a:gd name="connsiteX13" fmla="*/ 176955 w 232255"/>
                <a:gd name="connsiteY13" fmla="*/ 15639 h 239035"/>
                <a:gd name="connsiteX14" fmla="*/ 217551 w 232255"/>
                <a:gd name="connsiteY14" fmla="*/ 58384 h 239035"/>
                <a:gd name="connsiteX15" fmla="*/ 232124 w 232255"/>
                <a:gd name="connsiteY15" fmla="*/ 120940 h 239035"/>
                <a:gd name="connsiteX16" fmla="*/ 232124 w 232255"/>
                <a:gd name="connsiteY16" fmla="*/ 133451 h 239035"/>
                <a:gd name="connsiteX17" fmla="*/ 66618 w 232255"/>
                <a:gd name="connsiteY17" fmla="*/ 54214 h 239035"/>
                <a:gd name="connsiteX18" fmla="*/ 42677 w 232255"/>
                <a:gd name="connsiteY18" fmla="*/ 102173 h 239035"/>
                <a:gd name="connsiteX19" fmla="*/ 192572 w 232255"/>
                <a:gd name="connsiteY19" fmla="*/ 102173 h 239035"/>
                <a:gd name="connsiteX20" fmla="*/ 168631 w 232255"/>
                <a:gd name="connsiteY20" fmla="*/ 54214 h 239035"/>
                <a:gd name="connsiteX21" fmla="*/ 66618 w 232255"/>
                <a:gd name="connsiteY21" fmla="*/ 54214 h 239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2255" h="239035">
                  <a:moveTo>
                    <a:pt x="232124" y="133451"/>
                  </a:moveTo>
                  <a:lnTo>
                    <a:pt x="42677" y="133451"/>
                  </a:lnTo>
                  <a:cubicBezTo>
                    <a:pt x="44763" y="153258"/>
                    <a:pt x="54131" y="170984"/>
                    <a:pt x="69742" y="183495"/>
                  </a:cubicBezTo>
                  <a:cubicBezTo>
                    <a:pt x="86397" y="196006"/>
                    <a:pt x="106175" y="203302"/>
                    <a:pt x="126992" y="202259"/>
                  </a:cubicBezTo>
                  <a:cubicBezTo>
                    <a:pt x="151976" y="203302"/>
                    <a:pt x="176955" y="192877"/>
                    <a:pt x="194653" y="174113"/>
                  </a:cubicBezTo>
                  <a:lnTo>
                    <a:pt x="217551" y="201216"/>
                  </a:lnTo>
                  <a:cubicBezTo>
                    <a:pt x="207145" y="213727"/>
                    <a:pt x="193610" y="223114"/>
                    <a:pt x="177999" y="229367"/>
                  </a:cubicBezTo>
                  <a:cubicBezTo>
                    <a:pt x="139484" y="243965"/>
                    <a:pt x="96807" y="241879"/>
                    <a:pt x="60374" y="224153"/>
                  </a:cubicBezTo>
                  <a:cubicBezTo>
                    <a:pt x="41639" y="214770"/>
                    <a:pt x="26022" y="200173"/>
                    <a:pt x="15616" y="181409"/>
                  </a:cubicBezTo>
                  <a:cubicBezTo>
                    <a:pt x="5205" y="162645"/>
                    <a:pt x="0" y="140747"/>
                    <a:pt x="0" y="119897"/>
                  </a:cubicBezTo>
                  <a:cubicBezTo>
                    <a:pt x="0" y="99045"/>
                    <a:pt x="5205" y="77151"/>
                    <a:pt x="15616" y="58384"/>
                  </a:cubicBezTo>
                  <a:cubicBezTo>
                    <a:pt x="24984" y="40661"/>
                    <a:pt x="39557" y="26065"/>
                    <a:pt x="57250" y="15639"/>
                  </a:cubicBezTo>
                  <a:cubicBezTo>
                    <a:pt x="75991" y="5213"/>
                    <a:pt x="96807" y="0"/>
                    <a:pt x="117624" y="0"/>
                  </a:cubicBezTo>
                  <a:cubicBezTo>
                    <a:pt x="138441" y="0"/>
                    <a:pt x="159263" y="5213"/>
                    <a:pt x="176955" y="15639"/>
                  </a:cubicBezTo>
                  <a:cubicBezTo>
                    <a:pt x="194653" y="26065"/>
                    <a:pt x="208183" y="40661"/>
                    <a:pt x="217551" y="58384"/>
                  </a:cubicBezTo>
                  <a:cubicBezTo>
                    <a:pt x="227962" y="78194"/>
                    <a:pt x="233167" y="99045"/>
                    <a:pt x="232124" y="120940"/>
                  </a:cubicBezTo>
                  <a:cubicBezTo>
                    <a:pt x="232124" y="125111"/>
                    <a:pt x="232124" y="129279"/>
                    <a:pt x="232124" y="133451"/>
                  </a:cubicBezTo>
                  <a:close/>
                  <a:moveTo>
                    <a:pt x="66618" y="54214"/>
                  </a:moveTo>
                  <a:cubicBezTo>
                    <a:pt x="53088" y="66725"/>
                    <a:pt x="44763" y="84449"/>
                    <a:pt x="42677" y="102173"/>
                  </a:cubicBezTo>
                  <a:lnTo>
                    <a:pt x="192572" y="102173"/>
                  </a:lnTo>
                  <a:cubicBezTo>
                    <a:pt x="190491" y="83407"/>
                    <a:pt x="182161" y="66725"/>
                    <a:pt x="168631" y="54214"/>
                  </a:cubicBezTo>
                  <a:cubicBezTo>
                    <a:pt x="138441" y="30235"/>
                    <a:pt x="95764" y="30235"/>
                    <a:pt x="66618" y="54214"/>
                  </a:cubicBezTo>
                  <a:close/>
                </a:path>
              </a:pathLst>
            </a:custGeom>
            <a:solidFill>
              <a:srgbClr val="FFFFFF"/>
            </a:solidFill>
            <a:ln w="4751" cap="flat">
              <a:noFill/>
              <a:prstDash val="solid"/>
              <a:miter/>
            </a:ln>
          </p:spPr>
          <p:txBody>
            <a:bodyPr rtlCol="0" anchor="ctr"/>
            <a:lstStyle/>
            <a:p>
              <a:endParaRPr lang="ru-RU"/>
            </a:p>
          </p:txBody>
        </p:sp>
        <p:sp>
          <p:nvSpPr>
            <p:cNvPr id="15" name="Полилиния: фигура 14">
              <a:extLst>
                <a:ext uri="{FF2B5EF4-FFF2-40B4-BE49-F238E27FC236}">
                  <a16:creationId xmlns:a16="http://schemas.microsoft.com/office/drawing/2014/main" id="{7B3F0CDF-E4C5-464D-BCB9-3326FA8F0980}"/>
                </a:ext>
              </a:extLst>
            </p:cNvPr>
            <p:cNvSpPr/>
            <p:nvPr/>
          </p:nvSpPr>
          <p:spPr>
            <a:xfrm>
              <a:off x="1878619" y="828647"/>
              <a:ext cx="218590" cy="240991"/>
            </a:xfrm>
            <a:custGeom>
              <a:avLst/>
              <a:gdLst>
                <a:gd name="connsiteX0" fmla="*/ 59332 w 218590"/>
                <a:gd name="connsiteY0" fmla="*/ 224156 h 240991"/>
                <a:gd name="connsiteX1" fmla="*/ 15613 w 218590"/>
                <a:gd name="connsiteY1" fmla="*/ 181408 h 240991"/>
                <a:gd name="connsiteX2" fmla="*/ 15613 w 218590"/>
                <a:gd name="connsiteY2" fmla="*/ 58384 h 240991"/>
                <a:gd name="connsiteX3" fmla="*/ 59332 w 218590"/>
                <a:gd name="connsiteY3" fmla="*/ 15639 h 240991"/>
                <a:gd name="connsiteX4" fmla="*/ 122831 w 218590"/>
                <a:gd name="connsiteY4" fmla="*/ 0 h 240991"/>
                <a:gd name="connsiteX5" fmla="*/ 179038 w 218590"/>
                <a:gd name="connsiteY5" fmla="*/ 12511 h 240991"/>
                <a:gd name="connsiteX6" fmla="*/ 217552 w 218590"/>
                <a:gd name="connsiteY6" fmla="*/ 50044 h 240991"/>
                <a:gd name="connsiteX7" fmla="*/ 185281 w 218590"/>
                <a:gd name="connsiteY7" fmla="*/ 70896 h 240991"/>
                <a:gd name="connsiteX8" fmla="*/ 158221 w 218590"/>
                <a:gd name="connsiteY8" fmla="*/ 45874 h 240991"/>
                <a:gd name="connsiteX9" fmla="*/ 121788 w 218590"/>
                <a:gd name="connsiteY9" fmla="*/ 37533 h 240991"/>
                <a:gd name="connsiteX10" fmla="*/ 80149 w 218590"/>
                <a:gd name="connsiteY10" fmla="*/ 47959 h 240991"/>
                <a:gd name="connsiteX11" fmla="*/ 52046 w 218590"/>
                <a:gd name="connsiteY11" fmla="*/ 77151 h 240991"/>
                <a:gd name="connsiteX12" fmla="*/ 41640 w 218590"/>
                <a:gd name="connsiteY12" fmla="*/ 119897 h 240991"/>
                <a:gd name="connsiteX13" fmla="*/ 52046 w 218590"/>
                <a:gd name="connsiteY13" fmla="*/ 163687 h 240991"/>
                <a:gd name="connsiteX14" fmla="*/ 81192 w 218590"/>
                <a:gd name="connsiteY14" fmla="*/ 192876 h 240991"/>
                <a:gd name="connsiteX15" fmla="*/ 122831 w 218590"/>
                <a:gd name="connsiteY15" fmla="*/ 203301 h 240991"/>
                <a:gd name="connsiteX16" fmla="*/ 159259 w 218590"/>
                <a:gd name="connsiteY16" fmla="*/ 194962 h 240991"/>
                <a:gd name="connsiteX17" fmla="*/ 186325 w 218590"/>
                <a:gd name="connsiteY17" fmla="*/ 169940 h 240991"/>
                <a:gd name="connsiteX18" fmla="*/ 218590 w 218590"/>
                <a:gd name="connsiteY18" fmla="*/ 190790 h 240991"/>
                <a:gd name="connsiteX19" fmla="*/ 180081 w 218590"/>
                <a:gd name="connsiteY19" fmla="*/ 228323 h 240991"/>
                <a:gd name="connsiteX20" fmla="*/ 123869 w 218590"/>
                <a:gd name="connsiteY20" fmla="*/ 240835 h 240991"/>
                <a:gd name="connsiteX21" fmla="*/ 59332 w 218590"/>
                <a:gd name="connsiteY21" fmla="*/ 224156 h 24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590" h="240991">
                  <a:moveTo>
                    <a:pt x="59332" y="224156"/>
                  </a:moveTo>
                  <a:cubicBezTo>
                    <a:pt x="40597" y="214769"/>
                    <a:pt x="26023" y="199134"/>
                    <a:pt x="15613" y="181408"/>
                  </a:cubicBezTo>
                  <a:cubicBezTo>
                    <a:pt x="-5204" y="142832"/>
                    <a:pt x="-5204" y="96960"/>
                    <a:pt x="15613" y="58384"/>
                  </a:cubicBezTo>
                  <a:cubicBezTo>
                    <a:pt x="26023" y="40661"/>
                    <a:pt x="41640" y="26065"/>
                    <a:pt x="59332" y="15639"/>
                  </a:cubicBezTo>
                  <a:cubicBezTo>
                    <a:pt x="79111" y="5213"/>
                    <a:pt x="100971" y="0"/>
                    <a:pt x="122831" y="0"/>
                  </a:cubicBezTo>
                  <a:cubicBezTo>
                    <a:pt x="142605" y="0"/>
                    <a:pt x="161340" y="4170"/>
                    <a:pt x="179038" y="12511"/>
                  </a:cubicBezTo>
                  <a:cubicBezTo>
                    <a:pt x="195692" y="20852"/>
                    <a:pt x="208184" y="33363"/>
                    <a:pt x="217552" y="50044"/>
                  </a:cubicBezTo>
                  <a:lnTo>
                    <a:pt x="185281" y="70896"/>
                  </a:lnTo>
                  <a:cubicBezTo>
                    <a:pt x="179038" y="60470"/>
                    <a:pt x="168627" y="51086"/>
                    <a:pt x="158221" y="45874"/>
                  </a:cubicBezTo>
                  <a:cubicBezTo>
                    <a:pt x="146772" y="40661"/>
                    <a:pt x="134280" y="37533"/>
                    <a:pt x="121788" y="37533"/>
                  </a:cubicBezTo>
                  <a:cubicBezTo>
                    <a:pt x="107215" y="37533"/>
                    <a:pt x="93684" y="40661"/>
                    <a:pt x="80149" y="47959"/>
                  </a:cubicBezTo>
                  <a:cubicBezTo>
                    <a:pt x="67662" y="54214"/>
                    <a:pt x="58294" y="64640"/>
                    <a:pt x="52046" y="77151"/>
                  </a:cubicBezTo>
                  <a:cubicBezTo>
                    <a:pt x="44759" y="90705"/>
                    <a:pt x="41640" y="105301"/>
                    <a:pt x="41640" y="119897"/>
                  </a:cubicBezTo>
                  <a:cubicBezTo>
                    <a:pt x="41640" y="135536"/>
                    <a:pt x="44759" y="150133"/>
                    <a:pt x="52046" y="163687"/>
                  </a:cubicBezTo>
                  <a:cubicBezTo>
                    <a:pt x="58294" y="176198"/>
                    <a:pt x="68700" y="186623"/>
                    <a:pt x="81192" y="192876"/>
                  </a:cubicBezTo>
                  <a:cubicBezTo>
                    <a:pt x="93684" y="200177"/>
                    <a:pt x="108257" y="203301"/>
                    <a:pt x="122831" y="203301"/>
                  </a:cubicBezTo>
                  <a:cubicBezTo>
                    <a:pt x="135318" y="203301"/>
                    <a:pt x="147810" y="200177"/>
                    <a:pt x="159259" y="194962"/>
                  </a:cubicBezTo>
                  <a:cubicBezTo>
                    <a:pt x="170713" y="188709"/>
                    <a:pt x="180081" y="180365"/>
                    <a:pt x="186325" y="169940"/>
                  </a:cubicBezTo>
                  <a:lnTo>
                    <a:pt x="218590" y="190790"/>
                  </a:lnTo>
                  <a:cubicBezTo>
                    <a:pt x="209223" y="206430"/>
                    <a:pt x="196735" y="219984"/>
                    <a:pt x="180081" y="228323"/>
                  </a:cubicBezTo>
                  <a:cubicBezTo>
                    <a:pt x="162383" y="237710"/>
                    <a:pt x="143648" y="241878"/>
                    <a:pt x="123869" y="240835"/>
                  </a:cubicBezTo>
                  <a:cubicBezTo>
                    <a:pt x="100971" y="240835"/>
                    <a:pt x="78068" y="235624"/>
                    <a:pt x="59332" y="224156"/>
                  </a:cubicBezTo>
                  <a:close/>
                </a:path>
              </a:pathLst>
            </a:custGeom>
            <a:solidFill>
              <a:srgbClr val="FFFFFF"/>
            </a:solidFill>
            <a:ln w="4751" cap="flat">
              <a:noFill/>
              <a:prstDash val="solid"/>
              <a:miter/>
            </a:ln>
          </p:spPr>
          <p:txBody>
            <a:bodyPr rtlCol="0" anchor="ctr"/>
            <a:lstStyle/>
            <a:p>
              <a:endParaRPr lang="ru-RU"/>
            </a:p>
          </p:txBody>
        </p:sp>
        <p:sp>
          <p:nvSpPr>
            <p:cNvPr id="16" name="Полилиния: фигура 15">
              <a:extLst>
                <a:ext uri="{FF2B5EF4-FFF2-40B4-BE49-F238E27FC236}">
                  <a16:creationId xmlns:a16="http://schemas.microsoft.com/office/drawing/2014/main" id="{31AD1C90-FFAA-4E27-8D82-FBA2A0DFAFCA}"/>
                </a:ext>
              </a:extLst>
            </p:cNvPr>
            <p:cNvSpPr/>
            <p:nvPr/>
          </p:nvSpPr>
          <p:spPr>
            <a:xfrm>
              <a:off x="2134686" y="738987"/>
              <a:ext cx="222756" cy="327369"/>
            </a:xfrm>
            <a:custGeom>
              <a:avLst/>
              <a:gdLst>
                <a:gd name="connsiteX0" fmla="*/ 196734 w 222756"/>
                <a:gd name="connsiteY0" fmla="*/ 116769 h 327369"/>
                <a:gd name="connsiteX1" fmla="*/ 222757 w 222756"/>
                <a:gd name="connsiteY1" fmla="*/ 192877 h 327369"/>
                <a:gd name="connsiteX2" fmla="*/ 222757 w 222756"/>
                <a:gd name="connsiteY2" fmla="*/ 327370 h 327369"/>
                <a:gd name="connsiteX3" fmla="*/ 180080 w 222756"/>
                <a:gd name="connsiteY3" fmla="*/ 327370 h 327369"/>
                <a:gd name="connsiteX4" fmla="*/ 180080 w 222756"/>
                <a:gd name="connsiteY4" fmla="*/ 197047 h 327369"/>
                <a:gd name="connsiteX5" fmla="*/ 163425 w 222756"/>
                <a:gd name="connsiteY5" fmla="*/ 145961 h 327369"/>
                <a:gd name="connsiteX6" fmla="*/ 116581 w 222756"/>
                <a:gd name="connsiteY6" fmla="*/ 129280 h 327369"/>
                <a:gd name="connsiteX7" fmla="*/ 62456 w 222756"/>
                <a:gd name="connsiteY7" fmla="*/ 150131 h 327369"/>
                <a:gd name="connsiteX8" fmla="*/ 42677 w 222756"/>
                <a:gd name="connsiteY8" fmla="*/ 207473 h 327369"/>
                <a:gd name="connsiteX9" fmla="*/ 42677 w 222756"/>
                <a:gd name="connsiteY9" fmla="*/ 327370 h 327369"/>
                <a:gd name="connsiteX10" fmla="*/ 0 w 222756"/>
                <a:gd name="connsiteY10" fmla="*/ 327370 h 327369"/>
                <a:gd name="connsiteX11" fmla="*/ 0 w 222756"/>
                <a:gd name="connsiteY11" fmla="*/ 0 h 327369"/>
                <a:gd name="connsiteX12" fmla="*/ 42677 w 222756"/>
                <a:gd name="connsiteY12" fmla="*/ 0 h 327369"/>
                <a:gd name="connsiteX13" fmla="*/ 42677 w 222756"/>
                <a:gd name="connsiteY13" fmla="*/ 126152 h 327369"/>
                <a:gd name="connsiteX14" fmla="*/ 77029 w 222756"/>
                <a:gd name="connsiteY14" fmla="*/ 100087 h 327369"/>
                <a:gd name="connsiteX15" fmla="*/ 124911 w 222756"/>
                <a:gd name="connsiteY15" fmla="*/ 90704 h 327369"/>
                <a:gd name="connsiteX16" fmla="*/ 196734 w 222756"/>
                <a:gd name="connsiteY16" fmla="*/ 116769 h 327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2756" h="327369">
                  <a:moveTo>
                    <a:pt x="196734" y="116769"/>
                  </a:moveTo>
                  <a:cubicBezTo>
                    <a:pt x="214427" y="133450"/>
                    <a:pt x="222757" y="159514"/>
                    <a:pt x="222757" y="192877"/>
                  </a:cubicBezTo>
                  <a:lnTo>
                    <a:pt x="222757" y="327370"/>
                  </a:lnTo>
                  <a:lnTo>
                    <a:pt x="180080" y="327370"/>
                  </a:lnTo>
                  <a:lnTo>
                    <a:pt x="180080" y="197047"/>
                  </a:lnTo>
                  <a:cubicBezTo>
                    <a:pt x="181118" y="178281"/>
                    <a:pt x="175913" y="160557"/>
                    <a:pt x="163425" y="145961"/>
                  </a:cubicBezTo>
                  <a:cubicBezTo>
                    <a:pt x="150933" y="133450"/>
                    <a:pt x="134279" y="127195"/>
                    <a:pt x="116581" y="129280"/>
                  </a:cubicBezTo>
                  <a:cubicBezTo>
                    <a:pt x="96807" y="128237"/>
                    <a:pt x="77029" y="135535"/>
                    <a:pt x="62456" y="150131"/>
                  </a:cubicBezTo>
                  <a:cubicBezTo>
                    <a:pt x="48925" y="165770"/>
                    <a:pt x="41639" y="186622"/>
                    <a:pt x="42677" y="207473"/>
                  </a:cubicBezTo>
                  <a:lnTo>
                    <a:pt x="42677" y="327370"/>
                  </a:lnTo>
                  <a:lnTo>
                    <a:pt x="0" y="327370"/>
                  </a:lnTo>
                  <a:lnTo>
                    <a:pt x="0" y="0"/>
                  </a:lnTo>
                  <a:lnTo>
                    <a:pt x="42677" y="0"/>
                  </a:lnTo>
                  <a:lnTo>
                    <a:pt x="42677" y="126152"/>
                  </a:lnTo>
                  <a:cubicBezTo>
                    <a:pt x="52045" y="114683"/>
                    <a:pt x="63494" y="105300"/>
                    <a:pt x="77029" y="100087"/>
                  </a:cubicBezTo>
                  <a:cubicBezTo>
                    <a:pt x="92640" y="93832"/>
                    <a:pt x="108257" y="90704"/>
                    <a:pt x="124911" y="90704"/>
                  </a:cubicBezTo>
                  <a:cubicBezTo>
                    <a:pt x="151971" y="89662"/>
                    <a:pt x="177998" y="99045"/>
                    <a:pt x="196734" y="116769"/>
                  </a:cubicBezTo>
                  <a:close/>
                </a:path>
              </a:pathLst>
            </a:custGeom>
            <a:solidFill>
              <a:srgbClr val="FFFFFF"/>
            </a:solidFill>
            <a:ln w="4751" cap="flat">
              <a:noFill/>
              <a:prstDash val="solid"/>
              <a:miter/>
            </a:ln>
          </p:spPr>
          <p:txBody>
            <a:bodyPr rtlCol="0" anchor="ctr"/>
            <a:lstStyle/>
            <a:p>
              <a:endParaRPr lang="ru-RU"/>
            </a:p>
          </p:txBody>
        </p:sp>
      </p:grpSp>
      <p:sp>
        <p:nvSpPr>
          <p:cNvPr id="18" name="Заголовок 17">
            <a:extLst>
              <a:ext uri="{FF2B5EF4-FFF2-40B4-BE49-F238E27FC236}">
                <a16:creationId xmlns:a16="http://schemas.microsoft.com/office/drawing/2014/main" id="{6540CFDB-AA1D-4928-8513-0D2769B5650A}"/>
              </a:ext>
            </a:extLst>
          </p:cNvPr>
          <p:cNvSpPr>
            <a:spLocks noGrp="1"/>
          </p:cNvSpPr>
          <p:nvPr>
            <p:ph type="title" hasCustomPrompt="1"/>
          </p:nvPr>
        </p:nvSpPr>
        <p:spPr>
          <a:xfrm>
            <a:off x="2039275" y="2694781"/>
            <a:ext cx="8113450" cy="1325563"/>
          </a:xfrm>
          <a:prstGeom prst="rect">
            <a:avLst/>
          </a:prstGeom>
        </p:spPr>
        <p:txBody>
          <a:bodyPr/>
          <a:lstStyle>
            <a:lvl1pPr algn="ctr">
              <a:lnSpc>
                <a:spcPts val="4800"/>
              </a:lnSpc>
              <a:defRPr sz="4800" spc="-100" baseline="0">
                <a:solidFill>
                  <a:srgbClr val="96FF43"/>
                </a:solidFill>
              </a:defRPr>
            </a:lvl1pPr>
          </a:lstStyle>
          <a:p>
            <a:r>
              <a:rPr lang="ru-RU" dirty="0"/>
              <a:t>название раздела</a:t>
            </a:r>
            <a:br>
              <a:rPr lang="ru-RU" dirty="0"/>
            </a:br>
            <a:r>
              <a:rPr lang="ru-RU" dirty="0"/>
              <a:t>или главы</a:t>
            </a:r>
          </a:p>
        </p:txBody>
      </p:sp>
      <p:sp>
        <p:nvSpPr>
          <p:cNvPr id="19" name="Текст 21">
            <a:extLst>
              <a:ext uri="{FF2B5EF4-FFF2-40B4-BE49-F238E27FC236}">
                <a16:creationId xmlns:a16="http://schemas.microsoft.com/office/drawing/2014/main" id="{EF114F7B-4FA0-490C-9747-D03501B86E01}"/>
              </a:ext>
            </a:extLst>
          </p:cNvPr>
          <p:cNvSpPr>
            <a:spLocks noGrp="1"/>
          </p:cNvSpPr>
          <p:nvPr>
            <p:ph type="body" sz="quarter" idx="15" hasCustomPrompt="1"/>
          </p:nvPr>
        </p:nvSpPr>
        <p:spPr>
          <a:xfrm>
            <a:off x="2039275" y="4078751"/>
            <a:ext cx="8113450" cy="408306"/>
          </a:xfrm>
          <a:prstGeom prst="rect">
            <a:avLst/>
          </a:prstGeom>
        </p:spPr>
        <p:txBody>
          <a:bodyPr/>
          <a:lstStyle>
            <a:lvl1pPr marL="0" indent="0" algn="ctr">
              <a:lnSpc>
                <a:spcPct val="100000"/>
              </a:lnSpc>
              <a:buNone/>
              <a:defRPr sz="1800" spc="-20" baseline="0">
                <a:solidFill>
                  <a:srgbClr val="96FF43"/>
                </a:solidFill>
              </a:defRPr>
            </a:lvl1pPr>
            <a:lvl2pPr>
              <a:defRPr sz="1400"/>
            </a:lvl2pPr>
            <a:lvl3pPr>
              <a:defRPr sz="1400"/>
            </a:lvl3pPr>
            <a:lvl4pPr>
              <a:defRPr sz="1400"/>
            </a:lvl4pPr>
            <a:lvl5pPr>
              <a:defRPr sz="1400"/>
            </a:lvl5pPr>
          </a:lstStyle>
          <a:p>
            <a:pPr lvl="0"/>
            <a:r>
              <a:rPr lang="ru-RU" dirty="0"/>
              <a:t>Подзаголовок раздела</a:t>
            </a:r>
          </a:p>
        </p:txBody>
      </p:sp>
    </p:spTree>
    <p:extLst>
      <p:ext uri="{BB962C8B-B14F-4D97-AF65-F5344CB8AC3E}">
        <p14:creationId xmlns:p14="http://schemas.microsoft.com/office/powerpoint/2010/main" val="1767586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Титульный - Tech - 4">
    <p:bg>
      <p:bgPr>
        <a:solidFill>
          <a:srgbClr val="96FF43"/>
        </a:solidFill>
        <a:effectLst/>
      </p:bgPr>
    </p:bg>
    <p:spTree>
      <p:nvGrpSpPr>
        <p:cNvPr id="1" name=""/>
        <p:cNvGrpSpPr/>
        <p:nvPr/>
      </p:nvGrpSpPr>
      <p:grpSpPr>
        <a:xfrm>
          <a:off x="0" y="0"/>
          <a:ext cx="0" cy="0"/>
          <a:chOff x="0" y="0"/>
          <a:chExt cx="0" cy="0"/>
        </a:xfrm>
      </p:grpSpPr>
      <p:pic>
        <p:nvPicPr>
          <p:cNvPr id="15" name="Рисунок 14" descr="Изображение выглядит как электроника&#10;&#10;Автоматически созданное описание">
            <a:extLst>
              <a:ext uri="{FF2B5EF4-FFF2-40B4-BE49-F238E27FC236}">
                <a16:creationId xmlns:a16="http://schemas.microsoft.com/office/drawing/2014/main" id="{A5984A60-4827-44A2-ACA3-34889E9A83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5998" y="0"/>
            <a:ext cx="6096001" cy="6858000"/>
          </a:xfrm>
          <a:prstGeom prst="rect">
            <a:avLst/>
          </a:prstGeom>
        </p:spPr>
      </p:pic>
      <p:grpSp>
        <p:nvGrpSpPr>
          <p:cNvPr id="14" name="Группа 13">
            <a:extLst>
              <a:ext uri="{FF2B5EF4-FFF2-40B4-BE49-F238E27FC236}">
                <a16:creationId xmlns:a16="http://schemas.microsoft.com/office/drawing/2014/main" id="{7F235F62-C17A-4F2F-ADD4-33151C07F401}"/>
              </a:ext>
            </a:extLst>
          </p:cNvPr>
          <p:cNvGrpSpPr/>
          <p:nvPr userDrawn="1"/>
        </p:nvGrpSpPr>
        <p:grpSpPr>
          <a:xfrm>
            <a:off x="428625" y="476250"/>
            <a:ext cx="1166812" cy="357188"/>
            <a:chOff x="428625" y="476250"/>
            <a:chExt cx="1166812" cy="357188"/>
          </a:xfrm>
        </p:grpSpPr>
        <p:sp>
          <p:nvSpPr>
            <p:cNvPr id="7" name="Полилиния: фигура 6">
              <a:extLst>
                <a:ext uri="{FF2B5EF4-FFF2-40B4-BE49-F238E27FC236}">
                  <a16:creationId xmlns:a16="http://schemas.microsoft.com/office/drawing/2014/main" id="{06480164-260F-4DA2-A4E2-87D673DCDFB4}"/>
                </a:ext>
              </a:extLst>
            </p:cNvPr>
            <p:cNvSpPr/>
            <p:nvPr/>
          </p:nvSpPr>
          <p:spPr>
            <a:xfrm>
              <a:off x="633273" y="645142"/>
              <a:ext cx="168126" cy="185161"/>
            </a:xfrm>
            <a:custGeom>
              <a:avLst/>
              <a:gdLst>
                <a:gd name="connsiteX0" fmla="*/ 122789 w 168126"/>
                <a:gd name="connsiteY0" fmla="*/ 185162 h 185161"/>
                <a:gd name="connsiteX1" fmla="*/ 84378 w 168126"/>
                <a:gd name="connsiteY1" fmla="*/ 121356 h 185161"/>
                <a:gd name="connsiteX2" fmla="*/ 46597 w 168126"/>
                <a:gd name="connsiteY2" fmla="*/ 185162 h 185161"/>
                <a:gd name="connsiteX3" fmla="*/ 1259 w 168126"/>
                <a:gd name="connsiteY3" fmla="*/ 185162 h 185161"/>
                <a:gd name="connsiteX4" fmla="*/ 59191 w 168126"/>
                <a:gd name="connsiteY4" fmla="*/ 88828 h 185161"/>
                <a:gd name="connsiteX5" fmla="*/ 0 w 168126"/>
                <a:gd name="connsiteY5" fmla="*/ 0 h 185161"/>
                <a:gd name="connsiteX6" fmla="*/ 47227 w 168126"/>
                <a:gd name="connsiteY6" fmla="*/ 0 h 185161"/>
                <a:gd name="connsiteX7" fmla="*/ 85008 w 168126"/>
                <a:gd name="connsiteY7" fmla="*/ 59427 h 185161"/>
                <a:gd name="connsiteX8" fmla="*/ 121530 w 168126"/>
                <a:gd name="connsiteY8" fmla="*/ 0 h 185161"/>
                <a:gd name="connsiteX9" fmla="*/ 166868 w 168126"/>
                <a:gd name="connsiteY9" fmla="*/ 0 h 185161"/>
                <a:gd name="connsiteX10" fmla="*/ 108306 w 168126"/>
                <a:gd name="connsiteY10" fmla="*/ 91955 h 185161"/>
                <a:gd name="connsiteX11" fmla="*/ 168127 w 168126"/>
                <a:gd name="connsiteY11" fmla="*/ 185162 h 185161"/>
                <a:gd name="connsiteX12" fmla="*/ 122789 w 168126"/>
                <a:gd name="connsiteY12" fmla="*/ 185162 h 18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26" h="185161">
                  <a:moveTo>
                    <a:pt x="122789" y="185162"/>
                  </a:moveTo>
                  <a:lnTo>
                    <a:pt x="84378" y="121356"/>
                  </a:lnTo>
                  <a:lnTo>
                    <a:pt x="46597" y="185162"/>
                  </a:lnTo>
                  <a:lnTo>
                    <a:pt x="1259" y="185162"/>
                  </a:lnTo>
                  <a:lnTo>
                    <a:pt x="59191" y="88828"/>
                  </a:lnTo>
                  <a:lnTo>
                    <a:pt x="0" y="0"/>
                  </a:lnTo>
                  <a:lnTo>
                    <a:pt x="47227" y="0"/>
                  </a:lnTo>
                  <a:lnTo>
                    <a:pt x="85008" y="59427"/>
                  </a:lnTo>
                  <a:lnTo>
                    <a:pt x="121530" y="0"/>
                  </a:lnTo>
                  <a:lnTo>
                    <a:pt x="166868" y="0"/>
                  </a:lnTo>
                  <a:lnTo>
                    <a:pt x="108306" y="91955"/>
                  </a:lnTo>
                  <a:lnTo>
                    <a:pt x="168127" y="185162"/>
                  </a:lnTo>
                  <a:lnTo>
                    <a:pt x="122789" y="185162"/>
                  </a:lnTo>
                  <a:close/>
                </a:path>
              </a:pathLst>
            </a:custGeom>
            <a:solidFill>
              <a:srgbClr val="222429"/>
            </a:solidFill>
            <a:ln w="4743" cap="flat">
              <a:noFill/>
              <a:prstDash val="solid"/>
              <a:miter/>
            </a:ln>
          </p:spPr>
          <p:txBody>
            <a:bodyPr rtlCol="0" anchor="ctr"/>
            <a:lstStyle/>
            <a:p>
              <a:endParaRPr lang="ru-RU"/>
            </a:p>
          </p:txBody>
        </p:sp>
        <p:sp>
          <p:nvSpPr>
            <p:cNvPr id="8" name="Полилиния: фигура 7">
              <a:extLst>
                <a:ext uri="{FF2B5EF4-FFF2-40B4-BE49-F238E27FC236}">
                  <a16:creationId xmlns:a16="http://schemas.microsoft.com/office/drawing/2014/main" id="{5C892AE3-CE08-4303-B891-EAB0A726766B}"/>
                </a:ext>
              </a:extLst>
            </p:cNvPr>
            <p:cNvSpPr/>
            <p:nvPr/>
          </p:nvSpPr>
          <p:spPr>
            <a:xfrm>
              <a:off x="808957" y="645774"/>
              <a:ext cx="139789" cy="187664"/>
            </a:xfrm>
            <a:custGeom>
              <a:avLst/>
              <a:gdLst>
                <a:gd name="connsiteX0" fmla="*/ 139789 w 139789"/>
                <a:gd name="connsiteY0" fmla="*/ 121356 h 187664"/>
                <a:gd name="connsiteX1" fmla="*/ 68636 w 139789"/>
                <a:gd name="connsiteY1" fmla="*/ 187665 h 187664"/>
                <a:gd name="connsiteX2" fmla="*/ 0 w 139789"/>
                <a:gd name="connsiteY2" fmla="*/ 125735 h 187664"/>
                <a:gd name="connsiteX3" fmla="*/ 38411 w 139789"/>
                <a:gd name="connsiteY3" fmla="*/ 125735 h 187664"/>
                <a:gd name="connsiteX4" fmla="*/ 72414 w 139789"/>
                <a:gd name="connsiteY4" fmla="*/ 152008 h 187664"/>
                <a:gd name="connsiteX5" fmla="*/ 101380 w 139789"/>
                <a:gd name="connsiteY5" fmla="*/ 121356 h 187664"/>
                <a:gd name="connsiteX6" fmla="*/ 68636 w 139789"/>
                <a:gd name="connsiteY6" fmla="*/ 91955 h 187664"/>
                <a:gd name="connsiteX7" fmla="*/ 37781 w 139789"/>
                <a:gd name="connsiteY7" fmla="*/ 107594 h 187664"/>
                <a:gd name="connsiteX8" fmla="*/ 630 w 139789"/>
                <a:gd name="connsiteY8" fmla="*/ 107594 h 187664"/>
                <a:gd name="connsiteX9" fmla="*/ 13223 w 139789"/>
                <a:gd name="connsiteY9" fmla="*/ 0 h 187664"/>
                <a:gd name="connsiteX10" fmla="*/ 134122 w 139789"/>
                <a:gd name="connsiteY10" fmla="*/ 0 h 187664"/>
                <a:gd name="connsiteX11" fmla="*/ 130345 w 139789"/>
                <a:gd name="connsiteY11" fmla="*/ 35656 h 187664"/>
                <a:gd name="connsiteX12" fmla="*/ 44078 w 139789"/>
                <a:gd name="connsiteY12" fmla="*/ 35656 h 187664"/>
                <a:gd name="connsiteX13" fmla="*/ 40929 w 139789"/>
                <a:gd name="connsiteY13" fmla="*/ 71312 h 187664"/>
                <a:gd name="connsiteX14" fmla="*/ 78081 w 139789"/>
                <a:gd name="connsiteY14" fmla="*/ 60678 h 187664"/>
                <a:gd name="connsiteX15" fmla="*/ 139789 w 139789"/>
                <a:gd name="connsiteY15" fmla="*/ 121356 h 18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789" h="187664">
                  <a:moveTo>
                    <a:pt x="139789" y="121356"/>
                  </a:moveTo>
                  <a:cubicBezTo>
                    <a:pt x="139789" y="162017"/>
                    <a:pt x="108938" y="187665"/>
                    <a:pt x="68636" y="187665"/>
                  </a:cubicBezTo>
                  <a:cubicBezTo>
                    <a:pt x="32744" y="187665"/>
                    <a:pt x="3149" y="168273"/>
                    <a:pt x="0" y="125735"/>
                  </a:cubicBezTo>
                  <a:lnTo>
                    <a:pt x="38411" y="125735"/>
                  </a:lnTo>
                  <a:cubicBezTo>
                    <a:pt x="40929" y="143876"/>
                    <a:pt x="56042" y="152008"/>
                    <a:pt x="72414" y="152008"/>
                  </a:cubicBezTo>
                  <a:cubicBezTo>
                    <a:pt x="92564" y="152008"/>
                    <a:pt x="101380" y="138246"/>
                    <a:pt x="101380" y="121356"/>
                  </a:cubicBezTo>
                  <a:cubicBezTo>
                    <a:pt x="101380" y="103841"/>
                    <a:pt x="87527" y="91955"/>
                    <a:pt x="68636" y="91955"/>
                  </a:cubicBezTo>
                  <a:cubicBezTo>
                    <a:pt x="56672" y="91330"/>
                    <a:pt x="44708" y="96960"/>
                    <a:pt x="37781" y="107594"/>
                  </a:cubicBezTo>
                  <a:lnTo>
                    <a:pt x="630" y="107594"/>
                  </a:lnTo>
                  <a:lnTo>
                    <a:pt x="13223" y="0"/>
                  </a:lnTo>
                  <a:lnTo>
                    <a:pt x="134122" y="0"/>
                  </a:lnTo>
                  <a:lnTo>
                    <a:pt x="130345" y="35656"/>
                  </a:lnTo>
                  <a:lnTo>
                    <a:pt x="44078" y="35656"/>
                  </a:lnTo>
                  <a:lnTo>
                    <a:pt x="40929" y="71312"/>
                  </a:lnTo>
                  <a:cubicBezTo>
                    <a:pt x="40929" y="71312"/>
                    <a:pt x="49745" y="60678"/>
                    <a:pt x="78081" y="60678"/>
                  </a:cubicBezTo>
                  <a:cubicBezTo>
                    <a:pt x="110824" y="60053"/>
                    <a:pt x="139789" y="81947"/>
                    <a:pt x="139789" y="121356"/>
                  </a:cubicBezTo>
                  <a:close/>
                </a:path>
              </a:pathLst>
            </a:custGeom>
            <a:solidFill>
              <a:srgbClr val="222429"/>
            </a:solidFill>
            <a:ln w="4743" cap="flat">
              <a:noFill/>
              <a:prstDash val="solid"/>
              <a:miter/>
            </a:ln>
          </p:spPr>
          <p:txBody>
            <a:bodyPr rtlCol="0" anchor="ctr"/>
            <a:lstStyle/>
            <a:p>
              <a:endParaRPr lang="ru-RU"/>
            </a:p>
          </p:txBody>
        </p:sp>
        <p:sp>
          <p:nvSpPr>
            <p:cNvPr id="9" name="Полилиния: фигура 8">
              <a:extLst>
                <a:ext uri="{FF2B5EF4-FFF2-40B4-BE49-F238E27FC236}">
                  <a16:creationId xmlns:a16="http://schemas.microsoft.com/office/drawing/2014/main" id="{B029E4E3-C442-4A0B-BF92-CC3B402B2763}"/>
                </a:ext>
              </a:extLst>
            </p:cNvPr>
            <p:cNvSpPr/>
            <p:nvPr/>
          </p:nvSpPr>
          <p:spPr>
            <a:xfrm>
              <a:off x="428625" y="476250"/>
              <a:ext cx="384739" cy="352975"/>
            </a:xfrm>
            <a:custGeom>
              <a:avLst/>
              <a:gdLst>
                <a:gd name="connsiteX0" fmla="*/ 384740 w 384739"/>
                <a:gd name="connsiteY0" fmla="*/ 145753 h 352975"/>
                <a:gd name="connsiteX1" fmla="*/ 163090 w 384739"/>
                <a:gd name="connsiteY1" fmla="*/ 0 h 352975"/>
                <a:gd name="connsiteX2" fmla="*/ 0 w 384739"/>
                <a:gd name="connsiteY2" fmla="*/ 0 h 352975"/>
                <a:gd name="connsiteX3" fmla="*/ 22039 w 384739"/>
                <a:gd name="connsiteY3" fmla="*/ 158889 h 352975"/>
                <a:gd name="connsiteX4" fmla="*/ 181980 w 384739"/>
                <a:gd name="connsiteY4" fmla="*/ 352809 h 352975"/>
                <a:gd name="connsiteX5" fmla="*/ 185128 w 384739"/>
                <a:gd name="connsiteY5" fmla="*/ 350932 h 352975"/>
                <a:gd name="connsiteX6" fmla="*/ 185128 w 384739"/>
                <a:gd name="connsiteY6" fmla="*/ 349681 h 352975"/>
                <a:gd name="connsiteX7" fmla="*/ 183239 w 384739"/>
                <a:gd name="connsiteY7" fmla="*/ 347179 h 352975"/>
                <a:gd name="connsiteX8" fmla="*/ 100750 w 384739"/>
                <a:gd name="connsiteY8" fmla="*/ 151382 h 352975"/>
                <a:gd name="connsiteX9" fmla="*/ 90675 w 384739"/>
                <a:gd name="connsiteY9" fmla="*/ 83198 h 352975"/>
                <a:gd name="connsiteX10" fmla="*/ 183869 w 384739"/>
                <a:gd name="connsiteY10" fmla="*/ 83198 h 352975"/>
                <a:gd name="connsiteX11" fmla="*/ 378443 w 384739"/>
                <a:gd name="connsiteY11" fmla="*/ 147629 h 352975"/>
                <a:gd name="connsiteX12" fmla="*/ 380962 w 384739"/>
                <a:gd name="connsiteY12" fmla="*/ 149506 h 352975"/>
                <a:gd name="connsiteX13" fmla="*/ 384740 w 384739"/>
                <a:gd name="connsiteY13" fmla="*/ 145753 h 35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4739" h="352975">
                  <a:moveTo>
                    <a:pt x="384740" y="145753"/>
                  </a:moveTo>
                  <a:cubicBezTo>
                    <a:pt x="363960" y="66308"/>
                    <a:pt x="298472" y="0"/>
                    <a:pt x="163090" y="0"/>
                  </a:cubicBezTo>
                  <a:lnTo>
                    <a:pt x="0" y="0"/>
                  </a:lnTo>
                  <a:lnTo>
                    <a:pt x="22039" y="158889"/>
                  </a:lnTo>
                  <a:cubicBezTo>
                    <a:pt x="38411" y="293382"/>
                    <a:pt x="90675" y="336545"/>
                    <a:pt x="181980" y="352809"/>
                  </a:cubicBezTo>
                  <a:cubicBezTo>
                    <a:pt x="183239" y="353435"/>
                    <a:pt x="184499" y="352184"/>
                    <a:pt x="185128" y="350932"/>
                  </a:cubicBezTo>
                  <a:cubicBezTo>
                    <a:pt x="185128" y="350307"/>
                    <a:pt x="185128" y="350307"/>
                    <a:pt x="185128" y="349681"/>
                  </a:cubicBezTo>
                  <a:cubicBezTo>
                    <a:pt x="185128" y="348430"/>
                    <a:pt x="184499" y="347179"/>
                    <a:pt x="183239" y="347179"/>
                  </a:cubicBezTo>
                  <a:cubicBezTo>
                    <a:pt x="121530" y="320906"/>
                    <a:pt x="113974" y="236457"/>
                    <a:pt x="100750" y="151382"/>
                  </a:cubicBezTo>
                  <a:lnTo>
                    <a:pt x="90675" y="83198"/>
                  </a:lnTo>
                  <a:lnTo>
                    <a:pt x="183869" y="83198"/>
                  </a:lnTo>
                  <a:cubicBezTo>
                    <a:pt x="270136" y="83198"/>
                    <a:pt x="336254" y="81947"/>
                    <a:pt x="378443" y="147629"/>
                  </a:cubicBezTo>
                  <a:cubicBezTo>
                    <a:pt x="379073" y="148880"/>
                    <a:pt x="380332" y="149506"/>
                    <a:pt x="380962" y="149506"/>
                  </a:cubicBezTo>
                  <a:cubicBezTo>
                    <a:pt x="383480" y="148880"/>
                    <a:pt x="384740" y="147629"/>
                    <a:pt x="384740" y="145753"/>
                  </a:cubicBezTo>
                  <a:close/>
                </a:path>
              </a:pathLst>
            </a:custGeom>
            <a:solidFill>
              <a:srgbClr val="222429"/>
            </a:solidFill>
            <a:ln w="4743" cap="flat">
              <a:noFill/>
              <a:prstDash val="solid"/>
              <a:miter/>
            </a:ln>
          </p:spPr>
          <p:txBody>
            <a:bodyPr rtlCol="0" anchor="ctr"/>
            <a:lstStyle/>
            <a:p>
              <a:endParaRPr lang="ru-RU"/>
            </a:p>
          </p:txBody>
        </p:sp>
        <p:sp>
          <p:nvSpPr>
            <p:cNvPr id="10" name="Полилиния: фигура 9">
              <a:extLst>
                <a:ext uri="{FF2B5EF4-FFF2-40B4-BE49-F238E27FC236}">
                  <a16:creationId xmlns:a16="http://schemas.microsoft.com/office/drawing/2014/main" id="{8C8F8C9D-E934-43A1-B1D4-45FFD37B8919}"/>
                </a:ext>
              </a:extLst>
            </p:cNvPr>
            <p:cNvSpPr/>
            <p:nvPr/>
          </p:nvSpPr>
          <p:spPr>
            <a:xfrm>
              <a:off x="1009826" y="645142"/>
              <a:ext cx="154271" cy="185161"/>
            </a:xfrm>
            <a:custGeom>
              <a:avLst/>
              <a:gdLst>
                <a:gd name="connsiteX0" fmla="*/ 64227 w 154271"/>
                <a:gd name="connsiteY0" fmla="*/ 22520 h 185161"/>
                <a:gd name="connsiteX1" fmla="*/ 0 w 154271"/>
                <a:gd name="connsiteY1" fmla="*/ 22520 h 185161"/>
                <a:gd name="connsiteX2" fmla="*/ 0 w 154271"/>
                <a:gd name="connsiteY2" fmla="*/ 0 h 185161"/>
                <a:gd name="connsiteX3" fmla="*/ 154272 w 154271"/>
                <a:gd name="connsiteY3" fmla="*/ 0 h 185161"/>
                <a:gd name="connsiteX4" fmla="*/ 154272 w 154271"/>
                <a:gd name="connsiteY4" fmla="*/ 22520 h 185161"/>
                <a:gd name="connsiteX5" fmla="*/ 90673 w 154271"/>
                <a:gd name="connsiteY5" fmla="*/ 22520 h 185161"/>
                <a:gd name="connsiteX6" fmla="*/ 90673 w 154271"/>
                <a:gd name="connsiteY6" fmla="*/ 185162 h 185161"/>
                <a:gd name="connsiteX7" fmla="*/ 64227 w 154271"/>
                <a:gd name="connsiteY7" fmla="*/ 185162 h 185161"/>
                <a:gd name="connsiteX8" fmla="*/ 64227 w 154271"/>
                <a:gd name="connsiteY8" fmla="*/ 22520 h 18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271" h="185161">
                  <a:moveTo>
                    <a:pt x="64227" y="22520"/>
                  </a:moveTo>
                  <a:lnTo>
                    <a:pt x="0" y="22520"/>
                  </a:lnTo>
                  <a:lnTo>
                    <a:pt x="0" y="0"/>
                  </a:lnTo>
                  <a:lnTo>
                    <a:pt x="154272" y="0"/>
                  </a:lnTo>
                  <a:lnTo>
                    <a:pt x="154272" y="22520"/>
                  </a:lnTo>
                  <a:lnTo>
                    <a:pt x="90673" y="22520"/>
                  </a:lnTo>
                  <a:lnTo>
                    <a:pt x="90673" y="185162"/>
                  </a:lnTo>
                  <a:lnTo>
                    <a:pt x="64227" y="185162"/>
                  </a:lnTo>
                  <a:lnTo>
                    <a:pt x="64227" y="22520"/>
                  </a:lnTo>
                  <a:close/>
                </a:path>
              </a:pathLst>
            </a:custGeom>
            <a:solidFill>
              <a:srgbClr val="222429"/>
            </a:solidFill>
            <a:ln w="4743" cap="flat">
              <a:noFill/>
              <a:prstDash val="solid"/>
              <a:miter/>
            </a:ln>
          </p:spPr>
          <p:txBody>
            <a:bodyPr rtlCol="0" anchor="ctr"/>
            <a:lstStyle/>
            <a:p>
              <a:endParaRPr lang="ru-RU"/>
            </a:p>
          </p:txBody>
        </p:sp>
        <p:sp>
          <p:nvSpPr>
            <p:cNvPr id="11" name="Полилиния: фигура 10">
              <a:extLst>
                <a:ext uri="{FF2B5EF4-FFF2-40B4-BE49-F238E27FC236}">
                  <a16:creationId xmlns:a16="http://schemas.microsoft.com/office/drawing/2014/main" id="{016152DD-085E-4FB6-AAE8-4279DEC59E45}"/>
                </a:ext>
              </a:extLst>
            </p:cNvPr>
            <p:cNvSpPr/>
            <p:nvPr/>
          </p:nvSpPr>
          <p:spPr>
            <a:xfrm>
              <a:off x="1147096" y="688311"/>
              <a:ext cx="140497" cy="143421"/>
            </a:xfrm>
            <a:custGeom>
              <a:avLst/>
              <a:gdLst>
                <a:gd name="connsiteX0" fmla="*/ 140418 w 140497"/>
                <a:gd name="connsiteY0" fmla="*/ 80071 h 143421"/>
                <a:gd name="connsiteX1" fmla="*/ 25818 w 140497"/>
                <a:gd name="connsiteY1" fmla="*/ 80071 h 143421"/>
                <a:gd name="connsiteX2" fmla="*/ 42186 w 140497"/>
                <a:gd name="connsiteY2" fmla="*/ 110097 h 143421"/>
                <a:gd name="connsiteX3" fmla="*/ 76819 w 140497"/>
                <a:gd name="connsiteY3" fmla="*/ 121357 h 143421"/>
                <a:gd name="connsiteX4" fmla="*/ 117753 w 140497"/>
                <a:gd name="connsiteY4" fmla="*/ 104467 h 143421"/>
                <a:gd name="connsiteX5" fmla="*/ 131602 w 140497"/>
                <a:gd name="connsiteY5" fmla="*/ 120731 h 143421"/>
                <a:gd name="connsiteX6" fmla="*/ 107675 w 140497"/>
                <a:gd name="connsiteY6" fmla="*/ 137621 h 143421"/>
                <a:gd name="connsiteX7" fmla="*/ 36524 w 140497"/>
                <a:gd name="connsiteY7" fmla="*/ 134493 h 143421"/>
                <a:gd name="connsiteX8" fmla="*/ 9444 w 140497"/>
                <a:gd name="connsiteY8" fmla="*/ 108846 h 143421"/>
                <a:gd name="connsiteX9" fmla="*/ 0 w 140497"/>
                <a:gd name="connsiteY9" fmla="*/ 71938 h 143421"/>
                <a:gd name="connsiteX10" fmla="*/ 9444 w 140497"/>
                <a:gd name="connsiteY10" fmla="*/ 35031 h 143421"/>
                <a:gd name="connsiteX11" fmla="*/ 34633 w 140497"/>
                <a:gd name="connsiteY11" fmla="*/ 9384 h 143421"/>
                <a:gd name="connsiteX12" fmla="*/ 71157 w 140497"/>
                <a:gd name="connsiteY12" fmla="*/ 0 h 143421"/>
                <a:gd name="connsiteX13" fmla="*/ 107047 w 140497"/>
                <a:gd name="connsiteY13" fmla="*/ 9384 h 143421"/>
                <a:gd name="connsiteX14" fmla="*/ 131602 w 140497"/>
                <a:gd name="connsiteY14" fmla="*/ 35031 h 143421"/>
                <a:gd name="connsiteX15" fmla="*/ 140418 w 140497"/>
                <a:gd name="connsiteY15" fmla="*/ 72564 h 143421"/>
                <a:gd name="connsiteX16" fmla="*/ 140418 w 140497"/>
                <a:gd name="connsiteY16" fmla="*/ 80071 h 143421"/>
                <a:gd name="connsiteX17" fmla="*/ 40300 w 140497"/>
                <a:gd name="connsiteY17" fmla="*/ 32529 h 143421"/>
                <a:gd name="connsiteX18" fmla="*/ 25818 w 140497"/>
                <a:gd name="connsiteY18" fmla="*/ 61304 h 143421"/>
                <a:gd name="connsiteX19" fmla="*/ 116491 w 140497"/>
                <a:gd name="connsiteY19" fmla="*/ 61304 h 143421"/>
                <a:gd name="connsiteX20" fmla="*/ 102008 w 140497"/>
                <a:gd name="connsiteY20" fmla="*/ 32529 h 143421"/>
                <a:gd name="connsiteX21" fmla="*/ 40300 w 140497"/>
                <a:gd name="connsiteY21" fmla="*/ 32529 h 143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0497" h="143421">
                  <a:moveTo>
                    <a:pt x="140418" y="80071"/>
                  </a:moveTo>
                  <a:lnTo>
                    <a:pt x="25818" y="80071"/>
                  </a:lnTo>
                  <a:cubicBezTo>
                    <a:pt x="27075" y="91956"/>
                    <a:pt x="32742" y="102590"/>
                    <a:pt x="42186" y="110097"/>
                  </a:cubicBezTo>
                  <a:cubicBezTo>
                    <a:pt x="52264" y="117603"/>
                    <a:pt x="64227" y="121982"/>
                    <a:pt x="76819" y="121357"/>
                  </a:cubicBezTo>
                  <a:cubicBezTo>
                    <a:pt x="91935" y="121982"/>
                    <a:pt x="107047" y="115727"/>
                    <a:pt x="117753" y="104467"/>
                  </a:cubicBezTo>
                  <a:lnTo>
                    <a:pt x="131602" y="120731"/>
                  </a:lnTo>
                  <a:cubicBezTo>
                    <a:pt x="125306" y="128238"/>
                    <a:pt x="117119" y="133867"/>
                    <a:pt x="107675" y="137621"/>
                  </a:cubicBezTo>
                  <a:cubicBezTo>
                    <a:pt x="84377" y="146379"/>
                    <a:pt x="58560" y="145127"/>
                    <a:pt x="36524" y="134493"/>
                  </a:cubicBezTo>
                  <a:cubicBezTo>
                    <a:pt x="25189" y="128863"/>
                    <a:pt x="15740" y="120106"/>
                    <a:pt x="9444" y="108846"/>
                  </a:cubicBezTo>
                  <a:cubicBezTo>
                    <a:pt x="3148" y="97586"/>
                    <a:pt x="0" y="84449"/>
                    <a:pt x="0" y="71938"/>
                  </a:cubicBezTo>
                  <a:cubicBezTo>
                    <a:pt x="0" y="59428"/>
                    <a:pt x="3148" y="46291"/>
                    <a:pt x="9444" y="35031"/>
                  </a:cubicBezTo>
                  <a:cubicBezTo>
                    <a:pt x="15111" y="24396"/>
                    <a:pt x="23927" y="15639"/>
                    <a:pt x="34633" y="9384"/>
                  </a:cubicBezTo>
                  <a:cubicBezTo>
                    <a:pt x="45968" y="3128"/>
                    <a:pt x="58560" y="0"/>
                    <a:pt x="71157" y="0"/>
                  </a:cubicBezTo>
                  <a:cubicBezTo>
                    <a:pt x="83749" y="0"/>
                    <a:pt x="96341" y="3128"/>
                    <a:pt x="107047" y="9384"/>
                  </a:cubicBezTo>
                  <a:cubicBezTo>
                    <a:pt x="117753" y="15639"/>
                    <a:pt x="125935" y="24396"/>
                    <a:pt x="131602" y="35031"/>
                  </a:cubicBezTo>
                  <a:cubicBezTo>
                    <a:pt x="137903" y="46916"/>
                    <a:pt x="141051" y="59428"/>
                    <a:pt x="140418" y="72564"/>
                  </a:cubicBezTo>
                  <a:cubicBezTo>
                    <a:pt x="140418" y="75066"/>
                    <a:pt x="140418" y="77568"/>
                    <a:pt x="140418" y="80071"/>
                  </a:cubicBezTo>
                  <a:close/>
                  <a:moveTo>
                    <a:pt x="40300" y="32529"/>
                  </a:moveTo>
                  <a:cubicBezTo>
                    <a:pt x="32114" y="40035"/>
                    <a:pt x="27075" y="50670"/>
                    <a:pt x="25818" y="61304"/>
                  </a:cubicBezTo>
                  <a:lnTo>
                    <a:pt x="116491" y="61304"/>
                  </a:lnTo>
                  <a:cubicBezTo>
                    <a:pt x="115233" y="50044"/>
                    <a:pt x="110195" y="40035"/>
                    <a:pt x="102008" y="32529"/>
                  </a:cubicBezTo>
                  <a:cubicBezTo>
                    <a:pt x="83749" y="18141"/>
                    <a:pt x="57931" y="18141"/>
                    <a:pt x="40300" y="32529"/>
                  </a:cubicBezTo>
                  <a:close/>
                </a:path>
              </a:pathLst>
            </a:custGeom>
            <a:solidFill>
              <a:srgbClr val="222429"/>
            </a:solidFill>
            <a:ln w="4743" cap="flat">
              <a:noFill/>
              <a:prstDash val="solid"/>
              <a:miter/>
            </a:ln>
          </p:spPr>
          <p:txBody>
            <a:bodyPr rtlCol="0" anchor="ctr"/>
            <a:lstStyle/>
            <a:p>
              <a:endParaRPr lang="ru-RU"/>
            </a:p>
          </p:txBody>
        </p:sp>
        <p:sp>
          <p:nvSpPr>
            <p:cNvPr id="12" name="Полилиния: фигура 11">
              <a:extLst>
                <a:ext uri="{FF2B5EF4-FFF2-40B4-BE49-F238E27FC236}">
                  <a16:creationId xmlns:a16="http://schemas.microsoft.com/office/drawing/2014/main" id="{6A60ED89-4760-4D37-8B0F-F91FCF8B09EC}"/>
                </a:ext>
              </a:extLst>
            </p:cNvPr>
            <p:cNvSpPr/>
            <p:nvPr/>
          </p:nvSpPr>
          <p:spPr>
            <a:xfrm>
              <a:off x="1305782" y="687688"/>
              <a:ext cx="132235" cy="144595"/>
            </a:xfrm>
            <a:custGeom>
              <a:avLst/>
              <a:gdLst>
                <a:gd name="connsiteX0" fmla="*/ 35895 w 132235"/>
                <a:gd name="connsiteY0" fmla="*/ 134493 h 144595"/>
                <a:gd name="connsiteX1" fmla="*/ 9444 w 132235"/>
                <a:gd name="connsiteY1" fmla="*/ 108845 h 144595"/>
                <a:gd name="connsiteX2" fmla="*/ 9444 w 132235"/>
                <a:gd name="connsiteY2" fmla="*/ 35031 h 144595"/>
                <a:gd name="connsiteX3" fmla="*/ 35895 w 132235"/>
                <a:gd name="connsiteY3" fmla="*/ 9383 h 144595"/>
                <a:gd name="connsiteX4" fmla="*/ 74305 w 132235"/>
                <a:gd name="connsiteY4" fmla="*/ 0 h 144595"/>
                <a:gd name="connsiteX5" fmla="*/ 108309 w 132235"/>
                <a:gd name="connsiteY5" fmla="*/ 7507 h 144595"/>
                <a:gd name="connsiteX6" fmla="*/ 131607 w 132235"/>
                <a:gd name="connsiteY6" fmla="*/ 30026 h 144595"/>
                <a:gd name="connsiteX7" fmla="*/ 112085 w 132235"/>
                <a:gd name="connsiteY7" fmla="*/ 42537 h 144595"/>
                <a:gd name="connsiteX8" fmla="*/ 95712 w 132235"/>
                <a:gd name="connsiteY8" fmla="*/ 27524 h 144595"/>
                <a:gd name="connsiteX9" fmla="*/ 73676 w 132235"/>
                <a:gd name="connsiteY9" fmla="*/ 22520 h 144595"/>
                <a:gd name="connsiteX10" fmla="*/ 48487 w 132235"/>
                <a:gd name="connsiteY10" fmla="*/ 28775 h 144595"/>
                <a:gd name="connsiteX11" fmla="*/ 31485 w 132235"/>
                <a:gd name="connsiteY11" fmla="*/ 46291 h 144595"/>
                <a:gd name="connsiteX12" fmla="*/ 25189 w 132235"/>
                <a:gd name="connsiteY12" fmla="*/ 71938 h 144595"/>
                <a:gd name="connsiteX13" fmla="*/ 31485 w 132235"/>
                <a:gd name="connsiteY13" fmla="*/ 98211 h 144595"/>
                <a:gd name="connsiteX14" fmla="*/ 49116 w 132235"/>
                <a:gd name="connsiteY14" fmla="*/ 115727 h 144595"/>
                <a:gd name="connsiteX15" fmla="*/ 74305 w 132235"/>
                <a:gd name="connsiteY15" fmla="*/ 121982 h 144595"/>
                <a:gd name="connsiteX16" fmla="*/ 96345 w 132235"/>
                <a:gd name="connsiteY16" fmla="*/ 116978 h 144595"/>
                <a:gd name="connsiteX17" fmla="*/ 112714 w 132235"/>
                <a:gd name="connsiteY17" fmla="*/ 101964 h 144595"/>
                <a:gd name="connsiteX18" fmla="*/ 132236 w 132235"/>
                <a:gd name="connsiteY18" fmla="*/ 114475 h 144595"/>
                <a:gd name="connsiteX19" fmla="*/ 108937 w 132235"/>
                <a:gd name="connsiteY19" fmla="*/ 136995 h 144595"/>
                <a:gd name="connsiteX20" fmla="*/ 74933 w 132235"/>
                <a:gd name="connsiteY20" fmla="*/ 144502 h 144595"/>
                <a:gd name="connsiteX21" fmla="*/ 35895 w 132235"/>
                <a:gd name="connsiteY21" fmla="*/ 134493 h 14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2235" h="144595">
                  <a:moveTo>
                    <a:pt x="35895" y="134493"/>
                  </a:moveTo>
                  <a:cubicBezTo>
                    <a:pt x="24560" y="128863"/>
                    <a:pt x="15745" y="119480"/>
                    <a:pt x="9444" y="108845"/>
                  </a:cubicBezTo>
                  <a:cubicBezTo>
                    <a:pt x="-3148" y="85700"/>
                    <a:pt x="-3148" y="58176"/>
                    <a:pt x="9444" y="35031"/>
                  </a:cubicBezTo>
                  <a:cubicBezTo>
                    <a:pt x="15745" y="24396"/>
                    <a:pt x="25189" y="15639"/>
                    <a:pt x="35895" y="9383"/>
                  </a:cubicBezTo>
                  <a:cubicBezTo>
                    <a:pt x="47858" y="3128"/>
                    <a:pt x="61079" y="0"/>
                    <a:pt x="74305" y="0"/>
                  </a:cubicBezTo>
                  <a:cubicBezTo>
                    <a:pt x="86268" y="0"/>
                    <a:pt x="97603" y="2502"/>
                    <a:pt x="108309" y="7507"/>
                  </a:cubicBezTo>
                  <a:cubicBezTo>
                    <a:pt x="118382" y="12511"/>
                    <a:pt x="125940" y="20017"/>
                    <a:pt x="131607" y="30026"/>
                  </a:cubicBezTo>
                  <a:lnTo>
                    <a:pt x="112085" y="42537"/>
                  </a:lnTo>
                  <a:cubicBezTo>
                    <a:pt x="108309" y="36282"/>
                    <a:pt x="102008" y="30652"/>
                    <a:pt x="95712" y="27524"/>
                  </a:cubicBezTo>
                  <a:cubicBezTo>
                    <a:pt x="88787" y="24396"/>
                    <a:pt x="81229" y="22520"/>
                    <a:pt x="73676" y="22520"/>
                  </a:cubicBezTo>
                  <a:cubicBezTo>
                    <a:pt x="64861" y="22520"/>
                    <a:pt x="56674" y="24396"/>
                    <a:pt x="48487" y="28775"/>
                  </a:cubicBezTo>
                  <a:cubicBezTo>
                    <a:pt x="40929" y="32528"/>
                    <a:pt x="35262" y="38784"/>
                    <a:pt x="31485" y="46291"/>
                  </a:cubicBezTo>
                  <a:cubicBezTo>
                    <a:pt x="27080" y="54423"/>
                    <a:pt x="25189" y="63180"/>
                    <a:pt x="25189" y="71938"/>
                  </a:cubicBezTo>
                  <a:cubicBezTo>
                    <a:pt x="25189" y="81321"/>
                    <a:pt x="27080" y="90079"/>
                    <a:pt x="31485" y="98211"/>
                  </a:cubicBezTo>
                  <a:cubicBezTo>
                    <a:pt x="35262" y="105718"/>
                    <a:pt x="41562" y="111973"/>
                    <a:pt x="49116" y="115727"/>
                  </a:cubicBezTo>
                  <a:cubicBezTo>
                    <a:pt x="56674" y="120105"/>
                    <a:pt x="65489" y="121982"/>
                    <a:pt x="74305" y="121982"/>
                  </a:cubicBezTo>
                  <a:cubicBezTo>
                    <a:pt x="81863" y="121982"/>
                    <a:pt x="89416" y="120105"/>
                    <a:pt x="96345" y="116978"/>
                  </a:cubicBezTo>
                  <a:cubicBezTo>
                    <a:pt x="103270" y="113224"/>
                    <a:pt x="108937" y="108220"/>
                    <a:pt x="112714" y="101964"/>
                  </a:cubicBezTo>
                  <a:lnTo>
                    <a:pt x="132236" y="114475"/>
                  </a:lnTo>
                  <a:cubicBezTo>
                    <a:pt x="126568" y="123859"/>
                    <a:pt x="119010" y="131991"/>
                    <a:pt x="108937" y="136995"/>
                  </a:cubicBezTo>
                  <a:cubicBezTo>
                    <a:pt x="98231" y="142625"/>
                    <a:pt x="86897" y="145127"/>
                    <a:pt x="74933" y="144502"/>
                  </a:cubicBezTo>
                  <a:cubicBezTo>
                    <a:pt x="61079" y="144502"/>
                    <a:pt x="47230" y="141374"/>
                    <a:pt x="35895" y="134493"/>
                  </a:cubicBezTo>
                  <a:close/>
                </a:path>
              </a:pathLst>
            </a:custGeom>
            <a:solidFill>
              <a:srgbClr val="222429"/>
            </a:solidFill>
            <a:ln w="4743" cap="flat">
              <a:noFill/>
              <a:prstDash val="solid"/>
              <a:miter/>
            </a:ln>
          </p:spPr>
          <p:txBody>
            <a:bodyPr rtlCol="0" anchor="ctr"/>
            <a:lstStyle/>
            <a:p>
              <a:endParaRPr lang="ru-RU"/>
            </a:p>
          </p:txBody>
        </p:sp>
        <p:sp>
          <p:nvSpPr>
            <p:cNvPr id="13" name="Полилиния: фигура 12">
              <a:extLst>
                <a:ext uri="{FF2B5EF4-FFF2-40B4-BE49-F238E27FC236}">
                  <a16:creationId xmlns:a16="http://schemas.microsoft.com/office/drawing/2014/main" id="{D842607D-6C79-403C-B856-8C4B368AF7E4}"/>
                </a:ext>
              </a:extLst>
            </p:cNvPr>
            <p:cNvSpPr/>
            <p:nvPr/>
          </p:nvSpPr>
          <p:spPr>
            <a:xfrm>
              <a:off x="1460687" y="633896"/>
              <a:ext cx="134750" cy="196421"/>
            </a:xfrm>
            <a:custGeom>
              <a:avLst/>
              <a:gdLst>
                <a:gd name="connsiteX0" fmla="*/ 119010 w 134750"/>
                <a:gd name="connsiteY0" fmla="*/ 70061 h 196421"/>
                <a:gd name="connsiteX1" fmla="*/ 134750 w 134750"/>
                <a:gd name="connsiteY1" fmla="*/ 115726 h 196421"/>
                <a:gd name="connsiteX2" fmla="*/ 134750 w 134750"/>
                <a:gd name="connsiteY2" fmla="*/ 196422 h 196421"/>
                <a:gd name="connsiteX3" fmla="*/ 108933 w 134750"/>
                <a:gd name="connsiteY3" fmla="*/ 196422 h 196421"/>
                <a:gd name="connsiteX4" fmla="*/ 108933 w 134750"/>
                <a:gd name="connsiteY4" fmla="*/ 118228 h 196421"/>
                <a:gd name="connsiteX5" fmla="*/ 98860 w 134750"/>
                <a:gd name="connsiteY5" fmla="*/ 87577 h 196421"/>
                <a:gd name="connsiteX6" fmla="*/ 70523 w 134750"/>
                <a:gd name="connsiteY6" fmla="*/ 77568 h 196421"/>
                <a:gd name="connsiteX7" fmla="*/ 37781 w 134750"/>
                <a:gd name="connsiteY7" fmla="*/ 90079 h 196421"/>
                <a:gd name="connsiteX8" fmla="*/ 25818 w 134750"/>
                <a:gd name="connsiteY8" fmla="*/ 124484 h 196421"/>
                <a:gd name="connsiteX9" fmla="*/ 25818 w 134750"/>
                <a:gd name="connsiteY9" fmla="*/ 196422 h 196421"/>
                <a:gd name="connsiteX10" fmla="*/ 0 w 134750"/>
                <a:gd name="connsiteY10" fmla="*/ 196422 h 196421"/>
                <a:gd name="connsiteX11" fmla="*/ 0 w 134750"/>
                <a:gd name="connsiteY11" fmla="*/ 0 h 196421"/>
                <a:gd name="connsiteX12" fmla="*/ 25818 w 134750"/>
                <a:gd name="connsiteY12" fmla="*/ 0 h 196421"/>
                <a:gd name="connsiteX13" fmla="*/ 25818 w 134750"/>
                <a:gd name="connsiteY13" fmla="*/ 75691 h 196421"/>
                <a:gd name="connsiteX14" fmla="*/ 46596 w 134750"/>
                <a:gd name="connsiteY14" fmla="*/ 60052 h 196421"/>
                <a:gd name="connsiteX15" fmla="*/ 75562 w 134750"/>
                <a:gd name="connsiteY15" fmla="*/ 54423 h 196421"/>
                <a:gd name="connsiteX16" fmla="*/ 119010 w 134750"/>
                <a:gd name="connsiteY16" fmla="*/ 70061 h 19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750" h="196421">
                  <a:moveTo>
                    <a:pt x="119010" y="70061"/>
                  </a:moveTo>
                  <a:cubicBezTo>
                    <a:pt x="129712" y="80070"/>
                    <a:pt x="134750" y="95709"/>
                    <a:pt x="134750" y="115726"/>
                  </a:cubicBezTo>
                  <a:lnTo>
                    <a:pt x="134750" y="196422"/>
                  </a:lnTo>
                  <a:lnTo>
                    <a:pt x="108933" y="196422"/>
                  </a:lnTo>
                  <a:lnTo>
                    <a:pt x="108933" y="118228"/>
                  </a:lnTo>
                  <a:cubicBezTo>
                    <a:pt x="109561" y="106969"/>
                    <a:pt x="106413" y="96334"/>
                    <a:pt x="98860" y="87577"/>
                  </a:cubicBezTo>
                  <a:cubicBezTo>
                    <a:pt x="91302" y="80070"/>
                    <a:pt x="81229" y="76317"/>
                    <a:pt x="70523" y="77568"/>
                  </a:cubicBezTo>
                  <a:cubicBezTo>
                    <a:pt x="58560" y="76942"/>
                    <a:pt x="46596" y="81321"/>
                    <a:pt x="37781" y="90079"/>
                  </a:cubicBezTo>
                  <a:cubicBezTo>
                    <a:pt x="29594" y="99462"/>
                    <a:pt x="25184" y="111973"/>
                    <a:pt x="25818" y="124484"/>
                  </a:cubicBezTo>
                  <a:lnTo>
                    <a:pt x="25818" y="196422"/>
                  </a:lnTo>
                  <a:lnTo>
                    <a:pt x="0" y="196422"/>
                  </a:lnTo>
                  <a:lnTo>
                    <a:pt x="0" y="0"/>
                  </a:lnTo>
                  <a:lnTo>
                    <a:pt x="25818" y="0"/>
                  </a:lnTo>
                  <a:lnTo>
                    <a:pt x="25818" y="75691"/>
                  </a:lnTo>
                  <a:cubicBezTo>
                    <a:pt x="31480" y="68810"/>
                    <a:pt x="38410" y="63180"/>
                    <a:pt x="46596" y="60052"/>
                  </a:cubicBezTo>
                  <a:cubicBezTo>
                    <a:pt x="56040" y="56299"/>
                    <a:pt x="65484" y="54423"/>
                    <a:pt x="75562" y="54423"/>
                  </a:cubicBezTo>
                  <a:cubicBezTo>
                    <a:pt x="91931" y="53797"/>
                    <a:pt x="107675" y="59427"/>
                    <a:pt x="119010" y="70061"/>
                  </a:cubicBezTo>
                  <a:close/>
                </a:path>
              </a:pathLst>
            </a:custGeom>
            <a:solidFill>
              <a:srgbClr val="222429"/>
            </a:solidFill>
            <a:ln w="4743" cap="flat">
              <a:noFill/>
              <a:prstDash val="solid"/>
              <a:miter/>
            </a:ln>
          </p:spPr>
          <p:txBody>
            <a:bodyPr rtlCol="0" anchor="ctr"/>
            <a:lstStyle/>
            <a:p>
              <a:endParaRPr lang="ru-RU"/>
            </a:p>
          </p:txBody>
        </p:sp>
      </p:grpSp>
      <p:sp>
        <p:nvSpPr>
          <p:cNvPr id="16" name="Текст 21">
            <a:extLst>
              <a:ext uri="{FF2B5EF4-FFF2-40B4-BE49-F238E27FC236}">
                <a16:creationId xmlns:a16="http://schemas.microsoft.com/office/drawing/2014/main" id="{F266BF74-801B-4C0A-BAE2-D0A3BC83137C}"/>
              </a:ext>
            </a:extLst>
          </p:cNvPr>
          <p:cNvSpPr>
            <a:spLocks noGrp="1"/>
          </p:cNvSpPr>
          <p:nvPr>
            <p:ph type="body" sz="quarter" idx="13" hasCustomPrompt="1"/>
          </p:nvPr>
        </p:nvSpPr>
        <p:spPr>
          <a:xfrm>
            <a:off x="428625" y="6203393"/>
            <a:ext cx="792023" cy="366237"/>
          </a:xfrm>
          <a:prstGeom prst="rect">
            <a:avLst/>
          </a:prstGeom>
        </p:spPr>
        <p:txBody>
          <a:bodyPr/>
          <a:lstStyle>
            <a:lvl1pPr marL="0" indent="0">
              <a:lnSpc>
                <a:spcPct val="100000"/>
              </a:lnSpc>
              <a:spcBef>
                <a:spcPts val="0"/>
              </a:spcBef>
              <a:buNone/>
              <a:defRPr sz="1800" spc="-40" baseline="0">
                <a:solidFill>
                  <a:srgbClr val="003E14"/>
                </a:solidFill>
                <a:latin typeface="+mn-lt"/>
              </a:defRPr>
            </a:lvl1pPr>
          </a:lstStyle>
          <a:p>
            <a:pPr lvl="0"/>
            <a:r>
              <a:rPr lang="ru-RU" dirty="0"/>
              <a:t>2021</a:t>
            </a:r>
          </a:p>
        </p:txBody>
      </p:sp>
      <p:sp>
        <p:nvSpPr>
          <p:cNvPr id="17" name="Текст 10">
            <a:extLst>
              <a:ext uri="{FF2B5EF4-FFF2-40B4-BE49-F238E27FC236}">
                <a16:creationId xmlns:a16="http://schemas.microsoft.com/office/drawing/2014/main" id="{73EE6711-D105-449B-A3C4-D01927873571}"/>
              </a:ext>
            </a:extLst>
          </p:cNvPr>
          <p:cNvSpPr>
            <a:spLocks noGrp="1"/>
          </p:cNvSpPr>
          <p:nvPr>
            <p:ph type="body" sz="quarter" idx="11" hasCustomPrompt="1"/>
          </p:nvPr>
        </p:nvSpPr>
        <p:spPr>
          <a:xfrm>
            <a:off x="428625" y="2641600"/>
            <a:ext cx="5062537" cy="566145"/>
          </a:xfrm>
          <a:prstGeom prst="rect">
            <a:avLst/>
          </a:prstGeom>
        </p:spPr>
        <p:txBody>
          <a:bodyPr/>
          <a:lstStyle>
            <a:lvl1pPr marL="0" indent="0">
              <a:lnSpc>
                <a:spcPts val="4800"/>
              </a:lnSpc>
              <a:spcBef>
                <a:spcPts val="0"/>
              </a:spcBef>
              <a:buNone/>
              <a:defRPr sz="4800" spc="-150" baseline="0">
                <a:ln w="12700">
                  <a:solidFill>
                    <a:srgbClr val="003E14"/>
                  </a:solidFill>
                </a:ln>
                <a:noFill/>
                <a:latin typeface="+mj-lt"/>
              </a:defRPr>
            </a:lvl1pPr>
          </a:lstStyle>
          <a:p>
            <a:pPr lvl="0"/>
            <a:r>
              <a:rPr lang="ru-RU" dirty="0"/>
              <a:t>Название</a:t>
            </a:r>
          </a:p>
        </p:txBody>
      </p:sp>
      <p:sp>
        <p:nvSpPr>
          <p:cNvPr id="18" name="Текст 10">
            <a:extLst>
              <a:ext uri="{FF2B5EF4-FFF2-40B4-BE49-F238E27FC236}">
                <a16:creationId xmlns:a16="http://schemas.microsoft.com/office/drawing/2014/main" id="{1C885809-9095-4E7C-A2BF-868CE38F079D}"/>
              </a:ext>
            </a:extLst>
          </p:cNvPr>
          <p:cNvSpPr>
            <a:spLocks noGrp="1"/>
          </p:cNvSpPr>
          <p:nvPr>
            <p:ph type="body" sz="quarter" idx="14" hasCustomPrompt="1"/>
          </p:nvPr>
        </p:nvSpPr>
        <p:spPr>
          <a:xfrm>
            <a:off x="428625" y="3211959"/>
            <a:ext cx="5062537" cy="735201"/>
          </a:xfrm>
          <a:prstGeom prst="rect">
            <a:avLst/>
          </a:prstGeom>
        </p:spPr>
        <p:txBody>
          <a:bodyPr/>
          <a:lstStyle>
            <a:lvl1pPr marL="0" indent="0">
              <a:lnSpc>
                <a:spcPts val="4800"/>
              </a:lnSpc>
              <a:spcBef>
                <a:spcPts val="0"/>
              </a:spcBef>
              <a:buNone/>
              <a:defRPr sz="4800" spc="-150" baseline="0">
                <a:solidFill>
                  <a:srgbClr val="003E14"/>
                </a:solidFill>
                <a:latin typeface="+mj-lt"/>
              </a:defRPr>
            </a:lvl1pPr>
          </a:lstStyle>
          <a:p>
            <a:pPr lvl="0"/>
            <a:r>
              <a:rPr lang="ru-RU" dirty="0"/>
              <a:t>презентации</a:t>
            </a:r>
          </a:p>
        </p:txBody>
      </p:sp>
    </p:spTree>
    <p:extLst>
      <p:ext uri="{BB962C8B-B14F-4D97-AF65-F5344CB8AC3E}">
        <p14:creationId xmlns:p14="http://schemas.microsoft.com/office/powerpoint/2010/main" val="842580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Титульный слайд 1">
    <p:spTree>
      <p:nvGrpSpPr>
        <p:cNvPr id="1" name=""/>
        <p:cNvGrpSpPr/>
        <p:nvPr/>
      </p:nvGrpSpPr>
      <p:grpSpPr>
        <a:xfrm>
          <a:off x="0" y="0"/>
          <a:ext cx="0" cy="0"/>
          <a:chOff x="0" y="0"/>
          <a:chExt cx="0" cy="0"/>
        </a:xfrm>
      </p:grpSpPr>
      <p:pic>
        <p:nvPicPr>
          <p:cNvPr id="20" name="Object 1" descr="preencoded.png">
            <a:extLst>
              <a:ext uri="{FF2B5EF4-FFF2-40B4-BE49-F238E27FC236}">
                <a16:creationId xmlns:a16="http://schemas.microsoft.com/office/drawing/2014/main" id="{C6370639-C7C5-4BBE-A41E-A7E6EA7BB52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15" name="Группа 14">
            <a:extLst>
              <a:ext uri="{FF2B5EF4-FFF2-40B4-BE49-F238E27FC236}">
                <a16:creationId xmlns:a16="http://schemas.microsoft.com/office/drawing/2014/main" id="{22EE9F71-EC5C-49CA-9D1E-2916137F00BA}"/>
              </a:ext>
            </a:extLst>
          </p:cNvPr>
          <p:cNvGrpSpPr/>
          <p:nvPr userDrawn="1"/>
        </p:nvGrpSpPr>
        <p:grpSpPr>
          <a:xfrm>
            <a:off x="3833813" y="2690813"/>
            <a:ext cx="4524374" cy="1382130"/>
            <a:chOff x="3833813" y="2690813"/>
            <a:chExt cx="4524374" cy="1382130"/>
          </a:xfrm>
        </p:grpSpPr>
        <p:sp>
          <p:nvSpPr>
            <p:cNvPr id="7" name="Полилиния: фигура 6">
              <a:extLst>
                <a:ext uri="{FF2B5EF4-FFF2-40B4-BE49-F238E27FC236}">
                  <a16:creationId xmlns:a16="http://schemas.microsoft.com/office/drawing/2014/main" id="{39AB6D3F-768B-4894-B3C6-3E65D880D3F1}"/>
                </a:ext>
              </a:extLst>
            </p:cNvPr>
            <p:cNvSpPr/>
            <p:nvPr/>
          </p:nvSpPr>
          <p:spPr>
            <a:xfrm>
              <a:off x="4508106" y="3216840"/>
              <a:ext cx="554669" cy="616701"/>
            </a:xfrm>
            <a:custGeom>
              <a:avLst/>
              <a:gdLst>
                <a:gd name="connsiteX0" fmla="*/ 406032 w 554669"/>
                <a:gd name="connsiteY0" fmla="*/ 616701 h 616701"/>
                <a:gd name="connsiteX1" fmla="*/ 279144 w 554669"/>
                <a:gd name="connsiteY1" fmla="*/ 402670 h 616701"/>
                <a:gd name="connsiteX2" fmla="*/ 152262 w 554669"/>
                <a:gd name="connsiteY2" fmla="*/ 616701 h 616701"/>
                <a:gd name="connsiteX3" fmla="*/ 3624 w 554669"/>
                <a:gd name="connsiteY3" fmla="*/ 616701 h 616701"/>
                <a:gd name="connsiteX4" fmla="*/ 195767 w 554669"/>
                <a:gd name="connsiteY4" fmla="*/ 297466 h 616701"/>
                <a:gd name="connsiteX5" fmla="*/ 0 w 554669"/>
                <a:gd name="connsiteY5" fmla="*/ 0 h 616701"/>
                <a:gd name="connsiteX6" fmla="*/ 155886 w 554669"/>
                <a:gd name="connsiteY6" fmla="*/ 0 h 616701"/>
                <a:gd name="connsiteX7" fmla="*/ 282773 w 554669"/>
                <a:gd name="connsiteY7" fmla="*/ 199520 h 616701"/>
                <a:gd name="connsiteX8" fmla="*/ 402407 w 554669"/>
                <a:gd name="connsiteY8" fmla="*/ 0 h 616701"/>
                <a:gd name="connsiteX9" fmla="*/ 551045 w 554669"/>
                <a:gd name="connsiteY9" fmla="*/ 0 h 616701"/>
                <a:gd name="connsiteX10" fmla="*/ 358902 w 554669"/>
                <a:gd name="connsiteY10" fmla="*/ 304724 h 616701"/>
                <a:gd name="connsiteX11" fmla="*/ 554669 w 554669"/>
                <a:gd name="connsiteY11" fmla="*/ 616701 h 616701"/>
                <a:gd name="connsiteX12" fmla="*/ 406032 w 554669"/>
                <a:gd name="connsiteY12" fmla="*/ 616701 h 61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4669" h="616701">
                  <a:moveTo>
                    <a:pt x="406032" y="616701"/>
                  </a:moveTo>
                  <a:lnTo>
                    <a:pt x="279144" y="402670"/>
                  </a:lnTo>
                  <a:lnTo>
                    <a:pt x="152262" y="616701"/>
                  </a:lnTo>
                  <a:lnTo>
                    <a:pt x="3624" y="616701"/>
                  </a:lnTo>
                  <a:lnTo>
                    <a:pt x="195767" y="297466"/>
                  </a:lnTo>
                  <a:lnTo>
                    <a:pt x="0" y="0"/>
                  </a:lnTo>
                  <a:lnTo>
                    <a:pt x="155886" y="0"/>
                  </a:lnTo>
                  <a:lnTo>
                    <a:pt x="282773" y="199520"/>
                  </a:lnTo>
                  <a:lnTo>
                    <a:pt x="402407" y="0"/>
                  </a:lnTo>
                  <a:lnTo>
                    <a:pt x="551045" y="0"/>
                  </a:lnTo>
                  <a:lnTo>
                    <a:pt x="358902" y="304724"/>
                  </a:lnTo>
                  <a:lnTo>
                    <a:pt x="554669" y="616701"/>
                  </a:lnTo>
                  <a:lnTo>
                    <a:pt x="406032" y="616701"/>
                  </a:lnTo>
                  <a:close/>
                </a:path>
              </a:pathLst>
            </a:custGeom>
            <a:solidFill>
              <a:srgbClr val="FFFFFF"/>
            </a:solidFill>
            <a:ln w="4763" cap="flat">
              <a:noFill/>
              <a:prstDash val="solid"/>
              <a:miter/>
            </a:ln>
          </p:spPr>
          <p:txBody>
            <a:bodyPr rtlCol="0" anchor="ctr"/>
            <a:lstStyle/>
            <a:p>
              <a:endParaRPr lang="ru-RU"/>
            </a:p>
          </p:txBody>
        </p:sp>
        <p:sp>
          <p:nvSpPr>
            <p:cNvPr id="8" name="Полилиния: фигура 7">
              <a:extLst>
                <a:ext uri="{FF2B5EF4-FFF2-40B4-BE49-F238E27FC236}">
                  <a16:creationId xmlns:a16="http://schemas.microsoft.com/office/drawing/2014/main" id="{DC5E63A2-0CFD-4C7C-9148-1456F115570F}"/>
                </a:ext>
              </a:extLst>
            </p:cNvPr>
            <p:cNvSpPr/>
            <p:nvPr/>
          </p:nvSpPr>
          <p:spPr>
            <a:xfrm>
              <a:off x="5088169" y="3220460"/>
              <a:ext cx="460409" cy="623959"/>
            </a:xfrm>
            <a:custGeom>
              <a:avLst/>
              <a:gdLst>
                <a:gd name="connsiteX0" fmla="*/ 460410 w 460409"/>
                <a:gd name="connsiteY0" fmla="*/ 402674 h 623959"/>
                <a:gd name="connsiteX1" fmla="*/ 224766 w 460409"/>
                <a:gd name="connsiteY1" fmla="*/ 623959 h 623959"/>
                <a:gd name="connsiteX2" fmla="*/ 0 w 460409"/>
                <a:gd name="connsiteY2" fmla="*/ 417181 h 623959"/>
                <a:gd name="connsiteX3" fmla="*/ 126883 w 460409"/>
                <a:gd name="connsiteY3" fmla="*/ 417181 h 623959"/>
                <a:gd name="connsiteX4" fmla="*/ 239268 w 460409"/>
                <a:gd name="connsiteY4" fmla="*/ 504249 h 623959"/>
                <a:gd name="connsiteX5" fmla="*/ 333527 w 460409"/>
                <a:gd name="connsiteY5" fmla="*/ 402674 h 623959"/>
                <a:gd name="connsiteX6" fmla="*/ 224766 w 460409"/>
                <a:gd name="connsiteY6" fmla="*/ 304724 h 623959"/>
                <a:gd name="connsiteX7" fmla="*/ 123258 w 460409"/>
                <a:gd name="connsiteY7" fmla="*/ 355511 h 623959"/>
                <a:gd name="connsiteX8" fmla="*/ 0 w 460409"/>
                <a:gd name="connsiteY8" fmla="*/ 355511 h 623959"/>
                <a:gd name="connsiteX9" fmla="*/ 43501 w 460409"/>
                <a:gd name="connsiteY9" fmla="*/ 0 h 623959"/>
                <a:gd name="connsiteX10" fmla="*/ 442284 w 460409"/>
                <a:gd name="connsiteY10" fmla="*/ 0 h 623959"/>
                <a:gd name="connsiteX11" fmla="*/ 427782 w 460409"/>
                <a:gd name="connsiteY11" fmla="*/ 119715 h 623959"/>
                <a:gd name="connsiteX12" fmla="*/ 141384 w 460409"/>
                <a:gd name="connsiteY12" fmla="*/ 119715 h 623959"/>
                <a:gd name="connsiteX13" fmla="*/ 130512 w 460409"/>
                <a:gd name="connsiteY13" fmla="*/ 239425 h 623959"/>
                <a:gd name="connsiteX14" fmla="*/ 250146 w 460409"/>
                <a:gd name="connsiteY14" fmla="*/ 203149 h 623959"/>
                <a:gd name="connsiteX15" fmla="*/ 460410 w 460409"/>
                <a:gd name="connsiteY15" fmla="*/ 402674 h 62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0409" h="623959">
                  <a:moveTo>
                    <a:pt x="460410" y="402674"/>
                  </a:moveTo>
                  <a:cubicBezTo>
                    <a:pt x="460410" y="536896"/>
                    <a:pt x="358902" y="623959"/>
                    <a:pt x="224766" y="623959"/>
                  </a:cubicBezTo>
                  <a:cubicBezTo>
                    <a:pt x="108756" y="623959"/>
                    <a:pt x="7249" y="558661"/>
                    <a:pt x="0" y="417181"/>
                  </a:cubicBezTo>
                  <a:lnTo>
                    <a:pt x="126883" y="417181"/>
                  </a:lnTo>
                  <a:cubicBezTo>
                    <a:pt x="134136" y="478855"/>
                    <a:pt x="184890" y="504249"/>
                    <a:pt x="239268" y="504249"/>
                  </a:cubicBezTo>
                  <a:cubicBezTo>
                    <a:pt x="304524" y="504249"/>
                    <a:pt x="333527" y="460715"/>
                    <a:pt x="333527" y="402674"/>
                  </a:cubicBezTo>
                  <a:cubicBezTo>
                    <a:pt x="333527" y="341000"/>
                    <a:pt x="290022" y="304724"/>
                    <a:pt x="224766" y="304724"/>
                  </a:cubicBezTo>
                  <a:cubicBezTo>
                    <a:pt x="174012" y="304724"/>
                    <a:pt x="137760" y="330118"/>
                    <a:pt x="123258" y="355511"/>
                  </a:cubicBezTo>
                  <a:lnTo>
                    <a:pt x="0" y="355511"/>
                  </a:lnTo>
                  <a:lnTo>
                    <a:pt x="43501" y="0"/>
                  </a:lnTo>
                  <a:lnTo>
                    <a:pt x="442284" y="0"/>
                  </a:lnTo>
                  <a:lnTo>
                    <a:pt x="427782" y="119715"/>
                  </a:lnTo>
                  <a:lnTo>
                    <a:pt x="141384" y="119715"/>
                  </a:lnTo>
                  <a:lnTo>
                    <a:pt x="130512" y="239425"/>
                  </a:lnTo>
                  <a:cubicBezTo>
                    <a:pt x="130512" y="239425"/>
                    <a:pt x="159510" y="203149"/>
                    <a:pt x="250146" y="203149"/>
                  </a:cubicBezTo>
                  <a:cubicBezTo>
                    <a:pt x="366155" y="199525"/>
                    <a:pt x="460410" y="272077"/>
                    <a:pt x="460410" y="402674"/>
                  </a:cubicBezTo>
                  <a:close/>
                </a:path>
              </a:pathLst>
            </a:custGeom>
            <a:solidFill>
              <a:srgbClr val="FFFFFF"/>
            </a:solidFill>
            <a:ln w="4763" cap="flat">
              <a:noFill/>
              <a:prstDash val="solid"/>
              <a:miter/>
            </a:ln>
          </p:spPr>
          <p:txBody>
            <a:bodyPr rtlCol="0" anchor="ctr"/>
            <a:lstStyle/>
            <a:p>
              <a:endParaRPr lang="ru-RU"/>
            </a:p>
          </p:txBody>
        </p:sp>
        <p:sp>
          <p:nvSpPr>
            <p:cNvPr id="9" name="Полилиния: фигура 8">
              <a:extLst>
                <a:ext uri="{FF2B5EF4-FFF2-40B4-BE49-F238E27FC236}">
                  <a16:creationId xmlns:a16="http://schemas.microsoft.com/office/drawing/2014/main" id="{FE1087AC-7126-4B3E-AC71-340C27AC8CBA}"/>
                </a:ext>
              </a:extLst>
            </p:cNvPr>
            <p:cNvSpPr/>
            <p:nvPr/>
          </p:nvSpPr>
          <p:spPr>
            <a:xfrm>
              <a:off x="3833813" y="2690813"/>
              <a:ext cx="1268849" cy="1139085"/>
            </a:xfrm>
            <a:custGeom>
              <a:avLst/>
              <a:gdLst>
                <a:gd name="connsiteX0" fmla="*/ 1268849 w 1268849"/>
                <a:gd name="connsiteY0" fmla="*/ 449831 h 1139085"/>
                <a:gd name="connsiteX1" fmla="*/ 540168 w 1268849"/>
                <a:gd name="connsiteY1" fmla="*/ 0 h 1139085"/>
                <a:gd name="connsiteX2" fmla="*/ 0 w 1268849"/>
                <a:gd name="connsiteY2" fmla="*/ 0 h 1139085"/>
                <a:gd name="connsiteX3" fmla="*/ 72506 w 1268849"/>
                <a:gd name="connsiteY3" fmla="*/ 493362 h 1139085"/>
                <a:gd name="connsiteX4" fmla="*/ 601799 w 1268849"/>
                <a:gd name="connsiteY4" fmla="*/ 1139086 h 1139085"/>
                <a:gd name="connsiteX5" fmla="*/ 612672 w 1268849"/>
                <a:gd name="connsiteY5" fmla="*/ 1128203 h 1139085"/>
                <a:gd name="connsiteX6" fmla="*/ 605423 w 1268849"/>
                <a:gd name="connsiteY6" fmla="*/ 1120950 h 1139085"/>
                <a:gd name="connsiteX7" fmla="*/ 333526 w 1268849"/>
                <a:gd name="connsiteY7" fmla="*/ 467969 h 1139085"/>
                <a:gd name="connsiteX8" fmla="*/ 300899 w 1268849"/>
                <a:gd name="connsiteY8" fmla="*/ 243054 h 1139085"/>
                <a:gd name="connsiteX9" fmla="*/ 609048 w 1268849"/>
                <a:gd name="connsiteY9" fmla="*/ 243054 h 1139085"/>
                <a:gd name="connsiteX10" fmla="*/ 1250723 w 1268849"/>
                <a:gd name="connsiteY10" fmla="*/ 457086 h 1139085"/>
                <a:gd name="connsiteX11" fmla="*/ 1257972 w 1268849"/>
                <a:gd name="connsiteY11" fmla="*/ 460714 h 1139085"/>
                <a:gd name="connsiteX12" fmla="*/ 1268849 w 1268849"/>
                <a:gd name="connsiteY12" fmla="*/ 449831 h 1139085"/>
                <a:gd name="connsiteX13" fmla="*/ 1268849 w 1268849"/>
                <a:gd name="connsiteY13" fmla="*/ 449831 h 113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8849" h="1139085">
                  <a:moveTo>
                    <a:pt x="1268849" y="449831"/>
                  </a:moveTo>
                  <a:cubicBezTo>
                    <a:pt x="1199969" y="185011"/>
                    <a:pt x="986076" y="0"/>
                    <a:pt x="540168" y="0"/>
                  </a:cubicBezTo>
                  <a:lnTo>
                    <a:pt x="0" y="0"/>
                  </a:lnTo>
                  <a:lnTo>
                    <a:pt x="72506" y="493362"/>
                  </a:lnTo>
                  <a:cubicBezTo>
                    <a:pt x="126885" y="943194"/>
                    <a:pt x="297273" y="1084674"/>
                    <a:pt x="601799" y="1139086"/>
                  </a:cubicBezTo>
                  <a:cubicBezTo>
                    <a:pt x="601799" y="1139086"/>
                    <a:pt x="612672" y="1139086"/>
                    <a:pt x="612672" y="1128203"/>
                  </a:cubicBezTo>
                  <a:cubicBezTo>
                    <a:pt x="612672" y="1124579"/>
                    <a:pt x="609048" y="1120950"/>
                    <a:pt x="605423" y="1120950"/>
                  </a:cubicBezTo>
                  <a:cubicBezTo>
                    <a:pt x="402406" y="1033887"/>
                    <a:pt x="377030" y="754556"/>
                    <a:pt x="333526" y="467969"/>
                  </a:cubicBezTo>
                  <a:lnTo>
                    <a:pt x="300899" y="243054"/>
                  </a:lnTo>
                  <a:lnTo>
                    <a:pt x="609048" y="243054"/>
                  </a:lnTo>
                  <a:cubicBezTo>
                    <a:pt x="891821" y="243054"/>
                    <a:pt x="1112963" y="239426"/>
                    <a:pt x="1250723" y="457086"/>
                  </a:cubicBezTo>
                  <a:cubicBezTo>
                    <a:pt x="1254347" y="460714"/>
                    <a:pt x="1254347" y="460714"/>
                    <a:pt x="1257972" y="460714"/>
                  </a:cubicBezTo>
                  <a:cubicBezTo>
                    <a:pt x="1265225" y="464342"/>
                    <a:pt x="1268849" y="457086"/>
                    <a:pt x="1268849" y="449831"/>
                  </a:cubicBezTo>
                  <a:cubicBezTo>
                    <a:pt x="1268849" y="453458"/>
                    <a:pt x="1268849" y="449831"/>
                    <a:pt x="1268849" y="449831"/>
                  </a:cubicBezTo>
                  <a:close/>
                </a:path>
              </a:pathLst>
            </a:custGeom>
            <a:solidFill>
              <a:srgbClr val="FFFFFF"/>
            </a:solidFill>
            <a:ln w="4763" cap="flat">
              <a:noFill/>
              <a:prstDash val="solid"/>
              <a:miter/>
            </a:ln>
          </p:spPr>
          <p:txBody>
            <a:bodyPr rtlCol="0" anchor="ctr"/>
            <a:lstStyle/>
            <a:p>
              <a:endParaRPr lang="ru-RU"/>
            </a:p>
          </p:txBody>
        </p:sp>
        <p:sp>
          <p:nvSpPr>
            <p:cNvPr id="10" name="Полилиния: фигура 9">
              <a:extLst>
                <a:ext uri="{FF2B5EF4-FFF2-40B4-BE49-F238E27FC236}">
                  <a16:creationId xmlns:a16="http://schemas.microsoft.com/office/drawing/2014/main" id="{73A80B26-1170-44F2-9FE4-78F02C59BAD0}"/>
                </a:ext>
              </a:extLst>
            </p:cNvPr>
            <p:cNvSpPr/>
            <p:nvPr/>
          </p:nvSpPr>
          <p:spPr>
            <a:xfrm>
              <a:off x="5646453" y="3191432"/>
              <a:ext cx="635254" cy="660235"/>
            </a:xfrm>
            <a:custGeom>
              <a:avLst/>
              <a:gdLst>
                <a:gd name="connsiteX0" fmla="*/ 634427 w 635254"/>
                <a:gd name="connsiteY0" fmla="*/ 319235 h 660235"/>
                <a:gd name="connsiteX1" fmla="*/ 322650 w 635254"/>
                <a:gd name="connsiteY1" fmla="*/ 660235 h 660235"/>
                <a:gd name="connsiteX2" fmla="*/ 0 w 635254"/>
                <a:gd name="connsiteY2" fmla="*/ 330118 h 660235"/>
                <a:gd name="connsiteX3" fmla="*/ 326279 w 635254"/>
                <a:gd name="connsiteY3" fmla="*/ 0 h 660235"/>
                <a:gd name="connsiteX4" fmla="*/ 627174 w 635254"/>
                <a:gd name="connsiteY4" fmla="*/ 210407 h 660235"/>
                <a:gd name="connsiteX5" fmla="*/ 547421 w 635254"/>
                <a:gd name="connsiteY5" fmla="*/ 210407 h 660235"/>
                <a:gd name="connsiteX6" fmla="*/ 326279 w 635254"/>
                <a:gd name="connsiteY6" fmla="*/ 72552 h 660235"/>
                <a:gd name="connsiteX7" fmla="*/ 76133 w 635254"/>
                <a:gd name="connsiteY7" fmla="*/ 330118 h 660235"/>
                <a:gd name="connsiteX8" fmla="*/ 326279 w 635254"/>
                <a:gd name="connsiteY8" fmla="*/ 587683 h 660235"/>
                <a:gd name="connsiteX9" fmla="*/ 558294 w 635254"/>
                <a:gd name="connsiteY9" fmla="*/ 380905 h 660235"/>
                <a:gd name="connsiteX10" fmla="*/ 311777 w 635254"/>
                <a:gd name="connsiteY10" fmla="*/ 380905 h 660235"/>
                <a:gd name="connsiteX11" fmla="*/ 311777 w 635254"/>
                <a:gd name="connsiteY11" fmla="*/ 315606 h 660235"/>
                <a:gd name="connsiteX12" fmla="*/ 634427 w 635254"/>
                <a:gd name="connsiteY12" fmla="*/ 319235 h 66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5254" h="660235">
                  <a:moveTo>
                    <a:pt x="634427" y="319235"/>
                  </a:moveTo>
                  <a:cubicBezTo>
                    <a:pt x="634427" y="319235"/>
                    <a:pt x="667055" y="660235"/>
                    <a:pt x="322650" y="660235"/>
                  </a:cubicBezTo>
                  <a:cubicBezTo>
                    <a:pt x="141389" y="660235"/>
                    <a:pt x="0" y="522385"/>
                    <a:pt x="0" y="330118"/>
                  </a:cubicBezTo>
                  <a:cubicBezTo>
                    <a:pt x="0" y="141480"/>
                    <a:pt x="141389" y="0"/>
                    <a:pt x="326279" y="0"/>
                  </a:cubicBezTo>
                  <a:cubicBezTo>
                    <a:pt x="471288" y="0"/>
                    <a:pt x="583673" y="83439"/>
                    <a:pt x="627174" y="210407"/>
                  </a:cubicBezTo>
                  <a:lnTo>
                    <a:pt x="547421" y="210407"/>
                  </a:lnTo>
                  <a:cubicBezTo>
                    <a:pt x="507540" y="126968"/>
                    <a:pt x="427787" y="72552"/>
                    <a:pt x="326279" y="72552"/>
                  </a:cubicBezTo>
                  <a:cubicBezTo>
                    <a:pt x="181266" y="72552"/>
                    <a:pt x="76133" y="181385"/>
                    <a:pt x="76133" y="330118"/>
                  </a:cubicBezTo>
                  <a:cubicBezTo>
                    <a:pt x="76133" y="475226"/>
                    <a:pt x="177641" y="587683"/>
                    <a:pt x="326279" y="587683"/>
                  </a:cubicBezTo>
                  <a:cubicBezTo>
                    <a:pt x="453161" y="587683"/>
                    <a:pt x="547421" y="507873"/>
                    <a:pt x="558294" y="380905"/>
                  </a:cubicBezTo>
                  <a:lnTo>
                    <a:pt x="311777" y="380905"/>
                  </a:lnTo>
                  <a:lnTo>
                    <a:pt x="311777" y="315606"/>
                  </a:lnTo>
                  <a:lnTo>
                    <a:pt x="634427" y="319235"/>
                  </a:lnTo>
                  <a:close/>
                </a:path>
              </a:pathLst>
            </a:custGeom>
            <a:solidFill>
              <a:srgbClr val="FFFFFF"/>
            </a:solidFill>
            <a:ln w="4763" cap="flat">
              <a:noFill/>
              <a:prstDash val="solid"/>
              <a:miter/>
            </a:ln>
          </p:spPr>
          <p:txBody>
            <a:bodyPr rtlCol="0" anchor="ctr"/>
            <a:lstStyle/>
            <a:p>
              <a:endParaRPr lang="ru-RU"/>
            </a:p>
          </p:txBody>
        </p:sp>
        <p:sp>
          <p:nvSpPr>
            <p:cNvPr id="11" name="Полилиния: фигура 10">
              <a:extLst>
                <a:ext uri="{FF2B5EF4-FFF2-40B4-BE49-F238E27FC236}">
                  <a16:creationId xmlns:a16="http://schemas.microsoft.com/office/drawing/2014/main" id="{3AE447FE-A761-4E8B-A91B-A4CC709E4497}"/>
                </a:ext>
              </a:extLst>
            </p:cNvPr>
            <p:cNvSpPr/>
            <p:nvPr/>
          </p:nvSpPr>
          <p:spPr>
            <a:xfrm>
              <a:off x="6382374" y="3332898"/>
              <a:ext cx="286397" cy="504248"/>
            </a:xfrm>
            <a:custGeom>
              <a:avLst/>
              <a:gdLst>
                <a:gd name="connsiteX0" fmla="*/ 286398 w 286397"/>
                <a:gd name="connsiteY0" fmla="*/ 0 h 504248"/>
                <a:gd name="connsiteX1" fmla="*/ 286398 w 286397"/>
                <a:gd name="connsiteY1" fmla="*/ 76181 h 504248"/>
                <a:gd name="connsiteX2" fmla="*/ 253770 w 286397"/>
                <a:gd name="connsiteY2" fmla="*/ 72557 h 504248"/>
                <a:gd name="connsiteX3" fmla="*/ 76129 w 286397"/>
                <a:gd name="connsiteY3" fmla="*/ 268448 h 504248"/>
                <a:gd name="connsiteX4" fmla="*/ 76129 w 286397"/>
                <a:gd name="connsiteY4" fmla="*/ 504249 h 504248"/>
                <a:gd name="connsiteX5" fmla="*/ 0 w 286397"/>
                <a:gd name="connsiteY5" fmla="*/ 504249 h 504248"/>
                <a:gd name="connsiteX6" fmla="*/ 0 w 286397"/>
                <a:gd name="connsiteY6" fmla="*/ 10887 h 504248"/>
                <a:gd name="connsiteX7" fmla="*/ 76129 w 286397"/>
                <a:gd name="connsiteY7" fmla="*/ 10887 h 504248"/>
                <a:gd name="connsiteX8" fmla="*/ 76129 w 286397"/>
                <a:gd name="connsiteY8" fmla="*/ 123344 h 504248"/>
                <a:gd name="connsiteX9" fmla="*/ 253770 w 286397"/>
                <a:gd name="connsiteY9" fmla="*/ 0 h 504248"/>
                <a:gd name="connsiteX10" fmla="*/ 286398 w 286397"/>
                <a:gd name="connsiteY10" fmla="*/ 0 h 50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6397" h="504248">
                  <a:moveTo>
                    <a:pt x="286398" y="0"/>
                  </a:moveTo>
                  <a:lnTo>
                    <a:pt x="286398" y="76181"/>
                  </a:lnTo>
                  <a:cubicBezTo>
                    <a:pt x="279145" y="76181"/>
                    <a:pt x="268272" y="72557"/>
                    <a:pt x="253770" y="72557"/>
                  </a:cubicBezTo>
                  <a:cubicBezTo>
                    <a:pt x="148638" y="72557"/>
                    <a:pt x="76129" y="141480"/>
                    <a:pt x="76129" y="268448"/>
                  </a:cubicBezTo>
                  <a:lnTo>
                    <a:pt x="76129" y="504249"/>
                  </a:lnTo>
                  <a:lnTo>
                    <a:pt x="0" y="504249"/>
                  </a:lnTo>
                  <a:lnTo>
                    <a:pt x="0" y="10887"/>
                  </a:lnTo>
                  <a:lnTo>
                    <a:pt x="76129" y="10887"/>
                  </a:lnTo>
                  <a:lnTo>
                    <a:pt x="76129" y="123344"/>
                  </a:lnTo>
                  <a:cubicBezTo>
                    <a:pt x="105132" y="47163"/>
                    <a:pt x="166764" y="0"/>
                    <a:pt x="253770" y="0"/>
                  </a:cubicBezTo>
                  <a:cubicBezTo>
                    <a:pt x="268272" y="0"/>
                    <a:pt x="279145" y="0"/>
                    <a:pt x="286398" y="0"/>
                  </a:cubicBezTo>
                  <a:close/>
                </a:path>
              </a:pathLst>
            </a:custGeom>
            <a:solidFill>
              <a:srgbClr val="FFFFFF"/>
            </a:solidFill>
            <a:ln w="4763" cap="flat">
              <a:noFill/>
              <a:prstDash val="solid"/>
              <a:miter/>
            </a:ln>
          </p:spPr>
          <p:txBody>
            <a:bodyPr rtlCol="0" anchor="ctr"/>
            <a:lstStyle/>
            <a:p>
              <a:endParaRPr lang="ru-RU"/>
            </a:p>
          </p:txBody>
        </p:sp>
        <p:sp>
          <p:nvSpPr>
            <p:cNvPr id="12" name="Полилиния: фигура 11">
              <a:extLst>
                <a:ext uri="{FF2B5EF4-FFF2-40B4-BE49-F238E27FC236}">
                  <a16:creationId xmlns:a16="http://schemas.microsoft.com/office/drawing/2014/main" id="{859A91EA-4F7C-406E-884E-F88F4A874286}"/>
                </a:ext>
              </a:extLst>
            </p:cNvPr>
            <p:cNvSpPr/>
            <p:nvPr/>
          </p:nvSpPr>
          <p:spPr>
            <a:xfrm>
              <a:off x="6708648" y="3332898"/>
              <a:ext cx="514788" cy="522384"/>
            </a:xfrm>
            <a:custGeom>
              <a:avLst/>
              <a:gdLst>
                <a:gd name="connsiteX0" fmla="*/ 514788 w 514788"/>
                <a:gd name="connsiteY0" fmla="*/ 261195 h 522384"/>
                <a:gd name="connsiteX1" fmla="*/ 257394 w 514788"/>
                <a:gd name="connsiteY1" fmla="*/ 522385 h 522384"/>
                <a:gd name="connsiteX2" fmla="*/ 0 w 514788"/>
                <a:gd name="connsiteY2" fmla="*/ 261195 h 522384"/>
                <a:gd name="connsiteX3" fmla="*/ 257394 w 514788"/>
                <a:gd name="connsiteY3" fmla="*/ 0 h 522384"/>
                <a:gd name="connsiteX4" fmla="*/ 514788 w 514788"/>
                <a:gd name="connsiteY4" fmla="*/ 261195 h 522384"/>
                <a:gd name="connsiteX5" fmla="*/ 72504 w 514788"/>
                <a:gd name="connsiteY5" fmla="*/ 261195 h 522384"/>
                <a:gd name="connsiteX6" fmla="*/ 253770 w 514788"/>
                <a:gd name="connsiteY6" fmla="*/ 449833 h 522384"/>
                <a:gd name="connsiteX7" fmla="*/ 435030 w 514788"/>
                <a:gd name="connsiteY7" fmla="*/ 261195 h 522384"/>
                <a:gd name="connsiteX8" fmla="*/ 253770 w 514788"/>
                <a:gd name="connsiteY8" fmla="*/ 72557 h 522384"/>
                <a:gd name="connsiteX9" fmla="*/ 72504 w 514788"/>
                <a:gd name="connsiteY9" fmla="*/ 261195 h 52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788" h="522384">
                  <a:moveTo>
                    <a:pt x="514788" y="261195"/>
                  </a:moveTo>
                  <a:cubicBezTo>
                    <a:pt x="514788" y="409928"/>
                    <a:pt x="402402" y="522385"/>
                    <a:pt x="257394" y="522385"/>
                  </a:cubicBezTo>
                  <a:cubicBezTo>
                    <a:pt x="112381" y="522385"/>
                    <a:pt x="0" y="409928"/>
                    <a:pt x="0" y="261195"/>
                  </a:cubicBezTo>
                  <a:cubicBezTo>
                    <a:pt x="0" y="112462"/>
                    <a:pt x="116005" y="0"/>
                    <a:pt x="257394" y="0"/>
                  </a:cubicBezTo>
                  <a:cubicBezTo>
                    <a:pt x="398778" y="0"/>
                    <a:pt x="514788" y="108833"/>
                    <a:pt x="514788" y="261195"/>
                  </a:cubicBezTo>
                  <a:close/>
                  <a:moveTo>
                    <a:pt x="72504" y="261195"/>
                  </a:moveTo>
                  <a:cubicBezTo>
                    <a:pt x="72504" y="370023"/>
                    <a:pt x="152262" y="449833"/>
                    <a:pt x="253770" y="449833"/>
                  </a:cubicBezTo>
                  <a:cubicBezTo>
                    <a:pt x="355278" y="449833"/>
                    <a:pt x="435030" y="370023"/>
                    <a:pt x="435030" y="261195"/>
                  </a:cubicBezTo>
                  <a:cubicBezTo>
                    <a:pt x="435030" y="152362"/>
                    <a:pt x="355278" y="72557"/>
                    <a:pt x="253770" y="72557"/>
                  </a:cubicBezTo>
                  <a:cubicBezTo>
                    <a:pt x="155886" y="72557"/>
                    <a:pt x="72504" y="148738"/>
                    <a:pt x="72504" y="261195"/>
                  </a:cubicBezTo>
                  <a:close/>
                </a:path>
              </a:pathLst>
            </a:custGeom>
            <a:solidFill>
              <a:srgbClr val="FFFFFF"/>
            </a:solidFill>
            <a:ln w="4763" cap="flat">
              <a:noFill/>
              <a:prstDash val="solid"/>
              <a:miter/>
            </a:ln>
          </p:spPr>
          <p:txBody>
            <a:bodyPr rtlCol="0" anchor="ctr"/>
            <a:lstStyle/>
            <a:p>
              <a:endParaRPr lang="ru-RU"/>
            </a:p>
          </p:txBody>
        </p:sp>
        <p:sp>
          <p:nvSpPr>
            <p:cNvPr id="13" name="Полилиния: фигура 12">
              <a:extLst>
                <a:ext uri="{FF2B5EF4-FFF2-40B4-BE49-F238E27FC236}">
                  <a16:creationId xmlns:a16="http://schemas.microsoft.com/office/drawing/2014/main" id="{0AC07515-6548-4D53-8DEA-6B269BE74467}"/>
                </a:ext>
              </a:extLst>
            </p:cNvPr>
            <p:cNvSpPr/>
            <p:nvPr/>
          </p:nvSpPr>
          <p:spPr>
            <a:xfrm>
              <a:off x="7314076" y="3343818"/>
              <a:ext cx="431406" cy="511502"/>
            </a:xfrm>
            <a:custGeom>
              <a:avLst/>
              <a:gdLst>
                <a:gd name="connsiteX0" fmla="*/ 431407 w 431406"/>
                <a:gd name="connsiteY0" fmla="*/ 0 h 511502"/>
                <a:gd name="connsiteX1" fmla="*/ 431407 w 431406"/>
                <a:gd name="connsiteY1" fmla="*/ 500620 h 511502"/>
                <a:gd name="connsiteX2" fmla="*/ 355278 w 431406"/>
                <a:gd name="connsiteY2" fmla="*/ 500620 h 511502"/>
                <a:gd name="connsiteX3" fmla="*/ 355278 w 431406"/>
                <a:gd name="connsiteY3" fmla="*/ 402670 h 511502"/>
                <a:gd name="connsiteX4" fmla="*/ 177637 w 431406"/>
                <a:gd name="connsiteY4" fmla="*/ 511502 h 511502"/>
                <a:gd name="connsiteX5" fmla="*/ 0 w 431406"/>
                <a:gd name="connsiteY5" fmla="*/ 319235 h 511502"/>
                <a:gd name="connsiteX6" fmla="*/ 0 w 431406"/>
                <a:gd name="connsiteY6" fmla="*/ 0 h 511502"/>
                <a:gd name="connsiteX7" fmla="*/ 76129 w 431406"/>
                <a:gd name="connsiteY7" fmla="*/ 0 h 511502"/>
                <a:gd name="connsiteX8" fmla="*/ 76129 w 431406"/>
                <a:gd name="connsiteY8" fmla="*/ 304724 h 511502"/>
                <a:gd name="connsiteX9" fmla="*/ 199392 w 431406"/>
                <a:gd name="connsiteY9" fmla="*/ 438950 h 511502"/>
                <a:gd name="connsiteX10" fmla="*/ 355278 w 431406"/>
                <a:gd name="connsiteY10" fmla="*/ 257566 h 511502"/>
                <a:gd name="connsiteX11" fmla="*/ 355278 w 431406"/>
                <a:gd name="connsiteY11" fmla="*/ 0 h 511502"/>
                <a:gd name="connsiteX12" fmla="*/ 431407 w 431406"/>
                <a:gd name="connsiteY12" fmla="*/ 0 h 511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1406" h="511502">
                  <a:moveTo>
                    <a:pt x="431407" y="0"/>
                  </a:moveTo>
                  <a:lnTo>
                    <a:pt x="431407" y="500620"/>
                  </a:lnTo>
                  <a:lnTo>
                    <a:pt x="355278" y="500620"/>
                  </a:lnTo>
                  <a:lnTo>
                    <a:pt x="355278" y="402670"/>
                  </a:lnTo>
                  <a:cubicBezTo>
                    <a:pt x="322650" y="467968"/>
                    <a:pt x="264643" y="511502"/>
                    <a:pt x="177637" y="511502"/>
                  </a:cubicBezTo>
                  <a:cubicBezTo>
                    <a:pt x="65256" y="511502"/>
                    <a:pt x="0" y="438950"/>
                    <a:pt x="0" y="319235"/>
                  </a:cubicBezTo>
                  <a:lnTo>
                    <a:pt x="0" y="0"/>
                  </a:lnTo>
                  <a:lnTo>
                    <a:pt x="76129" y="0"/>
                  </a:lnTo>
                  <a:lnTo>
                    <a:pt x="76129" y="304724"/>
                  </a:lnTo>
                  <a:cubicBezTo>
                    <a:pt x="76129" y="395416"/>
                    <a:pt x="119634" y="438950"/>
                    <a:pt x="199392" y="438950"/>
                  </a:cubicBezTo>
                  <a:cubicBezTo>
                    <a:pt x="297271" y="438950"/>
                    <a:pt x="355278" y="366394"/>
                    <a:pt x="355278" y="257566"/>
                  </a:cubicBezTo>
                  <a:lnTo>
                    <a:pt x="355278" y="0"/>
                  </a:lnTo>
                  <a:lnTo>
                    <a:pt x="431407" y="0"/>
                  </a:lnTo>
                  <a:close/>
                </a:path>
              </a:pathLst>
            </a:custGeom>
            <a:solidFill>
              <a:srgbClr val="FFFFFF"/>
            </a:solidFill>
            <a:ln w="4763" cap="flat">
              <a:noFill/>
              <a:prstDash val="solid"/>
              <a:miter/>
            </a:ln>
          </p:spPr>
          <p:txBody>
            <a:bodyPr rtlCol="0" anchor="ctr"/>
            <a:lstStyle/>
            <a:p>
              <a:endParaRPr lang="ru-RU"/>
            </a:p>
          </p:txBody>
        </p:sp>
        <p:sp>
          <p:nvSpPr>
            <p:cNvPr id="14" name="Полилиния: фигура 13">
              <a:extLst>
                <a:ext uri="{FF2B5EF4-FFF2-40B4-BE49-F238E27FC236}">
                  <a16:creationId xmlns:a16="http://schemas.microsoft.com/office/drawing/2014/main" id="{C5BE90F2-525E-48E6-BE20-96344D7DF036}"/>
                </a:ext>
              </a:extLst>
            </p:cNvPr>
            <p:cNvSpPr/>
            <p:nvPr/>
          </p:nvSpPr>
          <p:spPr>
            <a:xfrm>
              <a:off x="7857897" y="3332898"/>
              <a:ext cx="500290" cy="740045"/>
            </a:xfrm>
            <a:custGeom>
              <a:avLst/>
              <a:gdLst>
                <a:gd name="connsiteX0" fmla="*/ 500291 w 500290"/>
                <a:gd name="connsiteY0" fmla="*/ 261195 h 740045"/>
                <a:gd name="connsiteX1" fmla="*/ 264647 w 500290"/>
                <a:gd name="connsiteY1" fmla="*/ 522385 h 740045"/>
                <a:gd name="connsiteX2" fmla="*/ 72504 w 500290"/>
                <a:gd name="connsiteY2" fmla="*/ 409928 h 740045"/>
                <a:gd name="connsiteX3" fmla="*/ 72504 w 500290"/>
                <a:gd name="connsiteY3" fmla="*/ 740045 h 740045"/>
                <a:gd name="connsiteX4" fmla="*/ 0 w 500290"/>
                <a:gd name="connsiteY4" fmla="*/ 740045 h 740045"/>
                <a:gd name="connsiteX5" fmla="*/ 0 w 500290"/>
                <a:gd name="connsiteY5" fmla="*/ 10887 h 740045"/>
                <a:gd name="connsiteX6" fmla="*/ 76133 w 500290"/>
                <a:gd name="connsiteY6" fmla="*/ 10887 h 740045"/>
                <a:gd name="connsiteX7" fmla="*/ 76133 w 500290"/>
                <a:gd name="connsiteY7" fmla="*/ 112462 h 740045"/>
                <a:gd name="connsiteX8" fmla="*/ 268271 w 500290"/>
                <a:gd name="connsiteY8" fmla="*/ 0 h 740045"/>
                <a:gd name="connsiteX9" fmla="*/ 500291 w 500290"/>
                <a:gd name="connsiteY9" fmla="*/ 261195 h 740045"/>
                <a:gd name="connsiteX10" fmla="*/ 424158 w 500290"/>
                <a:gd name="connsiteY10" fmla="*/ 261195 h 740045"/>
                <a:gd name="connsiteX11" fmla="*/ 250145 w 500290"/>
                <a:gd name="connsiteY11" fmla="*/ 72557 h 740045"/>
                <a:gd name="connsiteX12" fmla="*/ 68880 w 500290"/>
                <a:gd name="connsiteY12" fmla="*/ 261195 h 740045"/>
                <a:gd name="connsiteX13" fmla="*/ 250145 w 500290"/>
                <a:gd name="connsiteY13" fmla="*/ 449833 h 740045"/>
                <a:gd name="connsiteX14" fmla="*/ 424158 w 500290"/>
                <a:gd name="connsiteY14" fmla="*/ 261195 h 74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0290" h="740045">
                  <a:moveTo>
                    <a:pt x="500291" y="261195"/>
                  </a:moveTo>
                  <a:cubicBezTo>
                    <a:pt x="500291" y="413557"/>
                    <a:pt x="402407" y="522385"/>
                    <a:pt x="264647" y="522385"/>
                  </a:cubicBezTo>
                  <a:cubicBezTo>
                    <a:pt x="177641" y="522385"/>
                    <a:pt x="112385" y="478855"/>
                    <a:pt x="72504" y="409928"/>
                  </a:cubicBezTo>
                  <a:lnTo>
                    <a:pt x="72504" y="740045"/>
                  </a:lnTo>
                  <a:lnTo>
                    <a:pt x="0" y="740045"/>
                  </a:lnTo>
                  <a:lnTo>
                    <a:pt x="0" y="10887"/>
                  </a:lnTo>
                  <a:lnTo>
                    <a:pt x="76133" y="10887"/>
                  </a:lnTo>
                  <a:lnTo>
                    <a:pt x="76133" y="112462"/>
                  </a:lnTo>
                  <a:cubicBezTo>
                    <a:pt x="116009" y="43534"/>
                    <a:pt x="181265" y="0"/>
                    <a:pt x="268271" y="0"/>
                  </a:cubicBezTo>
                  <a:cubicBezTo>
                    <a:pt x="402407" y="0"/>
                    <a:pt x="500291" y="108833"/>
                    <a:pt x="500291" y="261195"/>
                  </a:cubicBezTo>
                  <a:close/>
                  <a:moveTo>
                    <a:pt x="424158" y="261195"/>
                  </a:moveTo>
                  <a:cubicBezTo>
                    <a:pt x="424158" y="152362"/>
                    <a:pt x="351653" y="72557"/>
                    <a:pt x="250145" y="72557"/>
                  </a:cubicBezTo>
                  <a:cubicBezTo>
                    <a:pt x="148637" y="72557"/>
                    <a:pt x="68880" y="152362"/>
                    <a:pt x="68880" y="261195"/>
                  </a:cubicBezTo>
                  <a:cubicBezTo>
                    <a:pt x="68880" y="370023"/>
                    <a:pt x="145013" y="449833"/>
                    <a:pt x="250145" y="449833"/>
                  </a:cubicBezTo>
                  <a:cubicBezTo>
                    <a:pt x="355278" y="449833"/>
                    <a:pt x="424158" y="370023"/>
                    <a:pt x="424158" y="261195"/>
                  </a:cubicBezTo>
                  <a:close/>
                </a:path>
              </a:pathLst>
            </a:custGeom>
            <a:solidFill>
              <a:srgbClr val="FFFFFF"/>
            </a:solidFill>
            <a:ln w="4763" cap="flat">
              <a:noFill/>
              <a:prstDash val="solid"/>
              <a:miter/>
            </a:ln>
          </p:spPr>
          <p:txBody>
            <a:bodyPr rtlCol="0" anchor="ctr"/>
            <a:lstStyle/>
            <a:p>
              <a:endParaRPr lang="ru-RU"/>
            </a:p>
          </p:txBody>
        </p:sp>
      </p:grpSp>
      <p:sp>
        <p:nvSpPr>
          <p:cNvPr id="18" name="Текст 17">
            <a:extLst>
              <a:ext uri="{FF2B5EF4-FFF2-40B4-BE49-F238E27FC236}">
                <a16:creationId xmlns:a16="http://schemas.microsoft.com/office/drawing/2014/main" id="{CA4526F9-4686-4D7D-B421-0981B1CCD6D2}"/>
              </a:ext>
            </a:extLst>
          </p:cNvPr>
          <p:cNvSpPr>
            <a:spLocks noGrp="1"/>
          </p:cNvSpPr>
          <p:nvPr>
            <p:ph type="body" sz="quarter" idx="10" hasCustomPrompt="1"/>
          </p:nvPr>
        </p:nvSpPr>
        <p:spPr>
          <a:xfrm>
            <a:off x="3564732" y="6305550"/>
            <a:ext cx="5062537" cy="217623"/>
          </a:xfrm>
          <a:prstGeom prst="rect">
            <a:avLst/>
          </a:prstGeom>
          <a:noFill/>
          <a:ln/>
        </p:spPr>
        <p:txBody>
          <a:bodyPr wrap="square" lIns="0" tIns="0" rIns="0" bIns="0" rtlCol="0" anchor="t"/>
          <a:lstStyle>
            <a:lvl1pPr marL="0" indent="0" algn="ctr">
              <a:lnSpc>
                <a:spcPts val="1700"/>
              </a:lnSpc>
              <a:spcBef>
                <a:spcPts val="0"/>
              </a:spcBef>
              <a:buNone/>
              <a:defRPr lang="ru-RU" sz="1300" kern="0" spc="-38" dirty="0" smtClean="0">
                <a:solidFill>
                  <a:srgbClr val="FFFFFF"/>
                </a:solidFill>
                <a:latin typeface="Open Sans Regular" pitchFamily="34" charset="0"/>
                <a:ea typeface="Open Sans Regular" pitchFamily="34" charset="-122"/>
                <a:cs typeface="Open Sans Regular" pitchFamily="34" charset="-120"/>
              </a:defRPr>
            </a:lvl1pPr>
            <a:lvl2pPr marL="228600" indent="0">
              <a:buNone/>
              <a:defRPr lang="ru-RU" sz="1800" dirty="0" smtClean="0"/>
            </a:lvl2pPr>
            <a:lvl3pPr marL="685800" indent="0">
              <a:buNone/>
              <a:defRPr lang="ru-RU" sz="1800" dirty="0" smtClean="0"/>
            </a:lvl3pPr>
            <a:lvl4pPr marL="1143000" indent="0">
              <a:buNone/>
              <a:defRPr lang="ru-RU" dirty="0" smtClean="0"/>
            </a:lvl4pPr>
            <a:lvl5pPr marL="1600200" indent="0">
              <a:buNone/>
              <a:defRPr lang="ru-RU" dirty="0"/>
            </a:lvl5pPr>
          </a:lstStyle>
          <a:p>
            <a:pPr marL="0" lvl="0" algn="ctr">
              <a:lnSpc>
                <a:spcPts val="1725"/>
              </a:lnSpc>
            </a:pPr>
            <a:r>
              <a:rPr lang="ru-RU" dirty="0"/>
              <a:t>20 августа 2021</a:t>
            </a:r>
          </a:p>
        </p:txBody>
      </p:sp>
    </p:spTree>
    <p:extLst>
      <p:ext uri="{BB962C8B-B14F-4D97-AF65-F5344CB8AC3E}">
        <p14:creationId xmlns:p14="http://schemas.microsoft.com/office/powerpoint/2010/main" val="37319672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Титульный - Tech - 5">
    <p:bg>
      <p:bgPr>
        <a:solidFill>
          <a:srgbClr val="96FF43"/>
        </a:solidFill>
        <a:effectLst/>
      </p:bgPr>
    </p:bg>
    <p:spTree>
      <p:nvGrpSpPr>
        <p:cNvPr id="1" name=""/>
        <p:cNvGrpSpPr/>
        <p:nvPr/>
      </p:nvGrpSpPr>
      <p:grpSpPr>
        <a:xfrm>
          <a:off x="0" y="0"/>
          <a:ext cx="0" cy="0"/>
          <a:chOff x="0" y="0"/>
          <a:chExt cx="0" cy="0"/>
        </a:xfrm>
      </p:grpSpPr>
      <p:sp>
        <p:nvSpPr>
          <p:cNvPr id="5" name="Полилиния: фигура 4">
            <a:extLst>
              <a:ext uri="{FF2B5EF4-FFF2-40B4-BE49-F238E27FC236}">
                <a16:creationId xmlns:a16="http://schemas.microsoft.com/office/drawing/2014/main" id="{57DB2F15-6974-4325-8C55-A43C4F5D72F6}"/>
              </a:ext>
            </a:extLst>
          </p:cNvPr>
          <p:cNvSpPr/>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0" y="6858000"/>
                </a:lnTo>
                <a:lnTo>
                  <a:pt x="0" y="0"/>
                </a:lnTo>
                <a:close/>
              </a:path>
            </a:pathLst>
          </a:custGeom>
          <a:solidFill>
            <a:srgbClr val="053E16"/>
          </a:solidFill>
          <a:ln w="4763" cap="flat">
            <a:noFill/>
            <a:prstDash val="solid"/>
            <a:miter/>
          </a:ln>
        </p:spPr>
        <p:txBody>
          <a:bodyPr rtlCol="0" anchor="ctr"/>
          <a:lstStyle/>
          <a:p>
            <a:endParaRPr lang="ru-RU"/>
          </a:p>
        </p:txBody>
      </p:sp>
      <p:grpSp>
        <p:nvGrpSpPr>
          <p:cNvPr id="56" name="Группа 55">
            <a:extLst>
              <a:ext uri="{FF2B5EF4-FFF2-40B4-BE49-F238E27FC236}">
                <a16:creationId xmlns:a16="http://schemas.microsoft.com/office/drawing/2014/main" id="{13331968-3A60-4A8B-929F-4F0799F6E0AB}"/>
              </a:ext>
            </a:extLst>
          </p:cNvPr>
          <p:cNvGrpSpPr/>
          <p:nvPr userDrawn="1"/>
        </p:nvGrpSpPr>
        <p:grpSpPr>
          <a:xfrm>
            <a:off x="7285553" y="1875353"/>
            <a:ext cx="3716868" cy="3107316"/>
            <a:chOff x="7285553" y="1875353"/>
            <a:chExt cx="3716868" cy="3107316"/>
          </a:xfrm>
        </p:grpSpPr>
        <p:sp>
          <p:nvSpPr>
            <p:cNvPr id="6" name="Полилиния: фигура 5">
              <a:extLst>
                <a:ext uri="{FF2B5EF4-FFF2-40B4-BE49-F238E27FC236}">
                  <a16:creationId xmlns:a16="http://schemas.microsoft.com/office/drawing/2014/main" id="{F6158B30-14FA-4002-A327-1F9CB16091BC}"/>
                </a:ext>
              </a:extLst>
            </p:cNvPr>
            <p:cNvSpPr/>
            <p:nvPr/>
          </p:nvSpPr>
          <p:spPr>
            <a:xfrm>
              <a:off x="7291387" y="1881187"/>
              <a:ext cx="3096196" cy="3095625"/>
            </a:xfrm>
            <a:custGeom>
              <a:avLst/>
              <a:gdLst>
                <a:gd name="connsiteX0" fmla="*/ 1548098 w 3096196"/>
                <a:gd name="connsiteY0" fmla="*/ 3095625 h 3095625"/>
                <a:gd name="connsiteX1" fmla="*/ 3096197 w 3096196"/>
                <a:gd name="connsiteY1" fmla="*/ 1547813 h 3095625"/>
                <a:gd name="connsiteX2" fmla="*/ 1548098 w 3096196"/>
                <a:gd name="connsiteY2" fmla="*/ 0 h 3095625"/>
                <a:gd name="connsiteX3" fmla="*/ 0 w 3096196"/>
                <a:gd name="connsiteY3" fmla="*/ 1547813 h 3095625"/>
                <a:gd name="connsiteX4" fmla="*/ 1548098 w 3096196"/>
                <a:gd name="connsiteY4" fmla="*/ 3095625 h 3095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196" h="3095625">
                  <a:moveTo>
                    <a:pt x="1548098" y="3095625"/>
                  </a:moveTo>
                  <a:cubicBezTo>
                    <a:pt x="2403091" y="3095625"/>
                    <a:pt x="3096197" y="2402648"/>
                    <a:pt x="3096197" y="1547813"/>
                  </a:cubicBezTo>
                  <a:cubicBezTo>
                    <a:pt x="3096197" y="692977"/>
                    <a:pt x="2403091" y="0"/>
                    <a:pt x="1548098" y="0"/>
                  </a:cubicBezTo>
                  <a:cubicBezTo>
                    <a:pt x="693106" y="0"/>
                    <a:pt x="0" y="692977"/>
                    <a:pt x="0" y="1547813"/>
                  </a:cubicBezTo>
                  <a:cubicBezTo>
                    <a:pt x="0" y="2402648"/>
                    <a:pt x="693106" y="3095625"/>
                    <a:pt x="1548098" y="3095625"/>
                  </a:cubicBezTo>
                  <a:close/>
                </a:path>
              </a:pathLst>
            </a:custGeom>
            <a:solidFill>
              <a:srgbClr val="053E16"/>
            </a:solidFill>
            <a:ln w="4763" cap="flat">
              <a:noFill/>
              <a:prstDash val="solid"/>
              <a:miter/>
            </a:ln>
          </p:spPr>
          <p:txBody>
            <a:bodyPr rtlCol="0" anchor="ctr"/>
            <a:lstStyle/>
            <a:p>
              <a:endParaRPr lang="ru-RU"/>
            </a:p>
          </p:txBody>
        </p:sp>
        <p:sp>
          <p:nvSpPr>
            <p:cNvPr id="7" name="Полилиния: фигура 6">
              <a:extLst>
                <a:ext uri="{FF2B5EF4-FFF2-40B4-BE49-F238E27FC236}">
                  <a16:creationId xmlns:a16="http://schemas.microsoft.com/office/drawing/2014/main" id="{A1AE53F6-D584-4B71-86D2-2FD071E98985}"/>
                </a:ext>
              </a:extLst>
            </p:cNvPr>
            <p:cNvSpPr/>
            <p:nvPr/>
          </p:nvSpPr>
          <p:spPr>
            <a:xfrm>
              <a:off x="7285553" y="1875353"/>
              <a:ext cx="3107864" cy="3107316"/>
            </a:xfrm>
            <a:custGeom>
              <a:avLst/>
              <a:gdLst>
                <a:gd name="connsiteX0" fmla="*/ 1553932 w 3107864"/>
                <a:gd name="connsiteY0" fmla="*/ 11668 h 3107316"/>
                <a:gd name="connsiteX1" fmla="*/ 11668 w 3107864"/>
                <a:gd name="connsiteY1" fmla="*/ 1553647 h 3107316"/>
                <a:gd name="connsiteX2" fmla="*/ 1553932 w 3107864"/>
                <a:gd name="connsiteY2" fmla="*/ 3095649 h 3107316"/>
                <a:gd name="connsiteX3" fmla="*/ 3096197 w 3107864"/>
                <a:gd name="connsiteY3" fmla="*/ 1553647 h 3107316"/>
                <a:gd name="connsiteX4" fmla="*/ 1553932 w 3107864"/>
                <a:gd name="connsiteY4" fmla="*/ 11668 h 3107316"/>
                <a:gd name="connsiteX5" fmla="*/ 0 w 3107864"/>
                <a:gd name="connsiteY5" fmla="*/ 1553647 h 3107316"/>
                <a:gd name="connsiteX6" fmla="*/ 1553932 w 3107864"/>
                <a:gd name="connsiteY6" fmla="*/ 0 h 3107316"/>
                <a:gd name="connsiteX7" fmla="*/ 3107865 w 3107864"/>
                <a:gd name="connsiteY7" fmla="*/ 1553647 h 3107316"/>
                <a:gd name="connsiteX8" fmla="*/ 1553932 w 3107864"/>
                <a:gd name="connsiteY8" fmla="*/ 3107317 h 3107316"/>
                <a:gd name="connsiteX9" fmla="*/ 0 w 3107864"/>
                <a:gd name="connsiteY9" fmla="*/ 1553647 h 310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7864" h="3107316">
                  <a:moveTo>
                    <a:pt x="1553932" y="11668"/>
                  </a:moveTo>
                  <a:cubicBezTo>
                    <a:pt x="702164" y="11668"/>
                    <a:pt x="11668" y="702040"/>
                    <a:pt x="11668" y="1553647"/>
                  </a:cubicBezTo>
                  <a:cubicBezTo>
                    <a:pt x="11668" y="2405258"/>
                    <a:pt x="702164" y="3095649"/>
                    <a:pt x="1553932" y="3095649"/>
                  </a:cubicBezTo>
                  <a:cubicBezTo>
                    <a:pt x="2405701" y="3095649"/>
                    <a:pt x="3096197" y="2405258"/>
                    <a:pt x="3096197" y="1553647"/>
                  </a:cubicBezTo>
                  <a:cubicBezTo>
                    <a:pt x="3096197" y="702040"/>
                    <a:pt x="2405701" y="11668"/>
                    <a:pt x="1553932" y="11668"/>
                  </a:cubicBezTo>
                  <a:close/>
                  <a:moveTo>
                    <a:pt x="0" y="1553647"/>
                  </a:moveTo>
                  <a:cubicBezTo>
                    <a:pt x="0" y="695592"/>
                    <a:pt x="695720" y="0"/>
                    <a:pt x="1553932" y="0"/>
                  </a:cubicBezTo>
                  <a:cubicBezTo>
                    <a:pt x="2412145" y="0"/>
                    <a:pt x="3107865" y="695592"/>
                    <a:pt x="3107865" y="1553647"/>
                  </a:cubicBezTo>
                  <a:cubicBezTo>
                    <a:pt x="3107865" y="2411706"/>
                    <a:pt x="2412145" y="3107317"/>
                    <a:pt x="1553932" y="3107317"/>
                  </a:cubicBezTo>
                  <a:cubicBezTo>
                    <a:pt x="695720" y="3107317"/>
                    <a:pt x="0" y="2411706"/>
                    <a:pt x="0" y="1553647"/>
                  </a:cubicBezTo>
                  <a:close/>
                </a:path>
              </a:pathLst>
            </a:custGeom>
            <a:solidFill>
              <a:srgbClr val="FFFFFF"/>
            </a:solidFill>
            <a:ln w="4763" cap="flat">
              <a:noFill/>
              <a:prstDash val="solid"/>
              <a:miter/>
            </a:ln>
          </p:spPr>
          <p:txBody>
            <a:bodyPr rtlCol="0" anchor="ctr"/>
            <a:lstStyle/>
            <a:p>
              <a:endParaRPr lang="ru-RU"/>
            </a:p>
          </p:txBody>
        </p:sp>
        <p:sp>
          <p:nvSpPr>
            <p:cNvPr id="20" name="Полилиния: фигура 19">
              <a:extLst>
                <a:ext uri="{FF2B5EF4-FFF2-40B4-BE49-F238E27FC236}">
                  <a16:creationId xmlns:a16="http://schemas.microsoft.com/office/drawing/2014/main" id="{888920C0-FF2B-4304-BBFC-5D92958A8D1F}"/>
                </a:ext>
              </a:extLst>
            </p:cNvPr>
            <p:cNvSpPr/>
            <p:nvPr/>
          </p:nvSpPr>
          <p:spPr>
            <a:xfrm>
              <a:off x="7902240" y="2110921"/>
              <a:ext cx="2636686" cy="2636205"/>
            </a:xfrm>
            <a:custGeom>
              <a:avLst/>
              <a:gdLst>
                <a:gd name="connsiteX0" fmla="*/ 1318346 w 2636686"/>
                <a:gd name="connsiteY0" fmla="*/ 2636206 h 2636205"/>
                <a:gd name="connsiteX1" fmla="*/ 2636687 w 2636686"/>
                <a:gd name="connsiteY1" fmla="*/ 1318103 h 2636205"/>
                <a:gd name="connsiteX2" fmla="*/ 1318346 w 2636686"/>
                <a:gd name="connsiteY2" fmla="*/ 0 h 2636205"/>
                <a:gd name="connsiteX3" fmla="*/ 0 w 2636686"/>
                <a:gd name="connsiteY3" fmla="*/ 1318103 h 2636205"/>
                <a:gd name="connsiteX4" fmla="*/ 1318346 w 2636686"/>
                <a:gd name="connsiteY4" fmla="*/ 2636206 h 2636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686" h="2636205">
                  <a:moveTo>
                    <a:pt x="1318346" y="2636206"/>
                  </a:moveTo>
                  <a:cubicBezTo>
                    <a:pt x="2046446" y="2636206"/>
                    <a:pt x="2636687" y="2046070"/>
                    <a:pt x="2636687" y="1318103"/>
                  </a:cubicBezTo>
                  <a:cubicBezTo>
                    <a:pt x="2636687" y="590136"/>
                    <a:pt x="2046446" y="0"/>
                    <a:pt x="1318346" y="0"/>
                  </a:cubicBezTo>
                  <a:cubicBezTo>
                    <a:pt x="590240" y="0"/>
                    <a:pt x="0" y="590136"/>
                    <a:pt x="0" y="1318103"/>
                  </a:cubicBezTo>
                  <a:cubicBezTo>
                    <a:pt x="0" y="2046070"/>
                    <a:pt x="590240" y="2636206"/>
                    <a:pt x="1318346" y="2636206"/>
                  </a:cubicBezTo>
                  <a:close/>
                </a:path>
              </a:pathLst>
            </a:custGeom>
            <a:solidFill>
              <a:srgbClr val="053E16"/>
            </a:solidFill>
            <a:ln w="4763" cap="flat">
              <a:noFill/>
              <a:prstDash val="solid"/>
              <a:miter/>
            </a:ln>
          </p:spPr>
          <p:txBody>
            <a:bodyPr rtlCol="0" anchor="ctr"/>
            <a:lstStyle/>
            <a:p>
              <a:endParaRPr lang="ru-RU"/>
            </a:p>
          </p:txBody>
        </p:sp>
        <p:sp>
          <p:nvSpPr>
            <p:cNvPr id="22" name="Полилиния: фигура 21">
              <a:extLst>
                <a:ext uri="{FF2B5EF4-FFF2-40B4-BE49-F238E27FC236}">
                  <a16:creationId xmlns:a16="http://schemas.microsoft.com/office/drawing/2014/main" id="{230B58ED-104F-4E9E-9013-CCDE38B1931A}"/>
                </a:ext>
              </a:extLst>
            </p:cNvPr>
            <p:cNvSpPr/>
            <p:nvPr/>
          </p:nvSpPr>
          <p:spPr>
            <a:xfrm>
              <a:off x="7896405" y="2105091"/>
              <a:ext cx="2648354" cy="2647869"/>
            </a:xfrm>
            <a:custGeom>
              <a:avLst/>
              <a:gdLst>
                <a:gd name="connsiteX0" fmla="*/ 1324180 w 2648354"/>
                <a:gd name="connsiteY0" fmla="*/ 11668 h 2647869"/>
                <a:gd name="connsiteX1" fmla="*/ 11668 w 2648354"/>
                <a:gd name="connsiteY1" fmla="*/ 1323932 h 2647869"/>
                <a:gd name="connsiteX2" fmla="*/ 1324180 w 2648354"/>
                <a:gd name="connsiteY2" fmla="*/ 2636201 h 2647869"/>
                <a:gd name="connsiteX3" fmla="*/ 2636687 w 2648354"/>
                <a:gd name="connsiteY3" fmla="*/ 1323932 h 2647869"/>
                <a:gd name="connsiteX4" fmla="*/ 1324180 w 2648354"/>
                <a:gd name="connsiteY4" fmla="*/ 11668 h 2647869"/>
                <a:gd name="connsiteX5" fmla="*/ 0 w 2648354"/>
                <a:gd name="connsiteY5" fmla="*/ 1323932 h 2647869"/>
                <a:gd name="connsiteX6" fmla="*/ 1324180 w 2648354"/>
                <a:gd name="connsiteY6" fmla="*/ 0 h 2647869"/>
                <a:gd name="connsiteX7" fmla="*/ 2648355 w 2648354"/>
                <a:gd name="connsiteY7" fmla="*/ 1323932 h 2647869"/>
                <a:gd name="connsiteX8" fmla="*/ 1324180 w 2648354"/>
                <a:gd name="connsiteY8" fmla="*/ 2647869 h 2647869"/>
                <a:gd name="connsiteX9" fmla="*/ 0 w 2648354"/>
                <a:gd name="connsiteY9" fmla="*/ 1323932 h 264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48354" h="2647869">
                  <a:moveTo>
                    <a:pt x="1324180" y="11668"/>
                  </a:moveTo>
                  <a:cubicBezTo>
                    <a:pt x="599299" y="11668"/>
                    <a:pt x="11668" y="599189"/>
                    <a:pt x="11668" y="1323932"/>
                  </a:cubicBezTo>
                  <a:cubicBezTo>
                    <a:pt x="11668" y="2048680"/>
                    <a:pt x="599299" y="2636201"/>
                    <a:pt x="1324180" y="2636201"/>
                  </a:cubicBezTo>
                  <a:cubicBezTo>
                    <a:pt x="2049056" y="2636201"/>
                    <a:pt x="2636687" y="2048680"/>
                    <a:pt x="2636687" y="1323932"/>
                  </a:cubicBezTo>
                  <a:cubicBezTo>
                    <a:pt x="2636687" y="599189"/>
                    <a:pt x="2049056" y="11668"/>
                    <a:pt x="1324180" y="11668"/>
                  </a:cubicBezTo>
                  <a:close/>
                  <a:moveTo>
                    <a:pt x="0" y="1323932"/>
                  </a:moveTo>
                  <a:cubicBezTo>
                    <a:pt x="0" y="592745"/>
                    <a:pt x="592855" y="0"/>
                    <a:pt x="1324180" y="0"/>
                  </a:cubicBezTo>
                  <a:cubicBezTo>
                    <a:pt x="2055500" y="0"/>
                    <a:pt x="2648355" y="592745"/>
                    <a:pt x="2648355" y="1323932"/>
                  </a:cubicBezTo>
                  <a:cubicBezTo>
                    <a:pt x="2648355" y="2055124"/>
                    <a:pt x="2055500" y="2647869"/>
                    <a:pt x="1324180" y="2647869"/>
                  </a:cubicBezTo>
                  <a:cubicBezTo>
                    <a:pt x="592855" y="2647869"/>
                    <a:pt x="0" y="2055124"/>
                    <a:pt x="0" y="1323932"/>
                  </a:cubicBezTo>
                  <a:close/>
                </a:path>
              </a:pathLst>
            </a:custGeom>
            <a:solidFill>
              <a:srgbClr val="FFFFFF"/>
            </a:solidFill>
            <a:ln w="4763" cap="flat">
              <a:noFill/>
              <a:prstDash val="solid"/>
              <a:miter/>
            </a:ln>
          </p:spPr>
          <p:txBody>
            <a:bodyPr rtlCol="0" anchor="ctr"/>
            <a:lstStyle/>
            <a:p>
              <a:endParaRPr lang="ru-RU"/>
            </a:p>
          </p:txBody>
        </p:sp>
        <p:sp>
          <p:nvSpPr>
            <p:cNvPr id="50" name="Полилиния: фигура 49">
              <a:extLst>
                <a:ext uri="{FF2B5EF4-FFF2-40B4-BE49-F238E27FC236}">
                  <a16:creationId xmlns:a16="http://schemas.microsoft.com/office/drawing/2014/main" id="{01390E70-59CD-431A-A6B5-CC4E9194CC84}"/>
                </a:ext>
              </a:extLst>
            </p:cNvPr>
            <p:cNvSpPr/>
            <p:nvPr/>
          </p:nvSpPr>
          <p:spPr>
            <a:xfrm>
              <a:off x="8514911" y="2340602"/>
              <a:ext cx="2177186" cy="2176781"/>
            </a:xfrm>
            <a:custGeom>
              <a:avLst/>
              <a:gdLst>
                <a:gd name="connsiteX0" fmla="*/ 1088593 w 2177186"/>
                <a:gd name="connsiteY0" fmla="*/ 2176782 h 2176781"/>
                <a:gd name="connsiteX1" fmla="*/ 2177187 w 2177186"/>
                <a:gd name="connsiteY1" fmla="*/ 1088388 h 2176781"/>
                <a:gd name="connsiteX2" fmla="*/ 1088593 w 2177186"/>
                <a:gd name="connsiteY2" fmla="*/ 0 h 2176781"/>
                <a:gd name="connsiteX3" fmla="*/ 0 w 2177186"/>
                <a:gd name="connsiteY3" fmla="*/ 1088388 h 2176781"/>
                <a:gd name="connsiteX4" fmla="*/ 1088593 w 2177186"/>
                <a:gd name="connsiteY4" fmla="*/ 2176782 h 2176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186" h="2176781">
                  <a:moveTo>
                    <a:pt x="1088593" y="2176782"/>
                  </a:moveTo>
                  <a:cubicBezTo>
                    <a:pt x="1689807" y="2176782"/>
                    <a:pt x="2177187" y="1689492"/>
                    <a:pt x="2177187" y="1088388"/>
                  </a:cubicBezTo>
                  <a:cubicBezTo>
                    <a:pt x="2177187" y="487290"/>
                    <a:pt x="1689807" y="0"/>
                    <a:pt x="1088593" y="0"/>
                  </a:cubicBezTo>
                  <a:cubicBezTo>
                    <a:pt x="487380" y="0"/>
                    <a:pt x="0" y="487290"/>
                    <a:pt x="0" y="1088388"/>
                  </a:cubicBezTo>
                  <a:cubicBezTo>
                    <a:pt x="0" y="1689492"/>
                    <a:pt x="487380" y="2176782"/>
                    <a:pt x="1088593" y="2176782"/>
                  </a:cubicBezTo>
                  <a:close/>
                </a:path>
              </a:pathLst>
            </a:custGeom>
            <a:solidFill>
              <a:srgbClr val="053E16"/>
            </a:solidFill>
            <a:ln w="4763" cap="flat">
              <a:noFill/>
              <a:prstDash val="solid"/>
              <a:miter/>
            </a:ln>
          </p:spPr>
          <p:txBody>
            <a:bodyPr rtlCol="0" anchor="ctr"/>
            <a:lstStyle/>
            <a:p>
              <a:endParaRPr lang="ru-RU"/>
            </a:p>
          </p:txBody>
        </p:sp>
        <p:sp>
          <p:nvSpPr>
            <p:cNvPr id="51" name="Полилиния: фигура 50">
              <a:extLst>
                <a:ext uri="{FF2B5EF4-FFF2-40B4-BE49-F238E27FC236}">
                  <a16:creationId xmlns:a16="http://schemas.microsoft.com/office/drawing/2014/main" id="{0096DD30-C79D-4CED-8A23-432EF8544EA9}"/>
                </a:ext>
              </a:extLst>
            </p:cNvPr>
            <p:cNvSpPr/>
            <p:nvPr/>
          </p:nvSpPr>
          <p:spPr>
            <a:xfrm>
              <a:off x="8509077" y="2334767"/>
              <a:ext cx="2188854" cy="2188449"/>
            </a:xfrm>
            <a:custGeom>
              <a:avLst/>
              <a:gdLst>
                <a:gd name="connsiteX0" fmla="*/ 1094427 w 2188854"/>
                <a:gd name="connsiteY0" fmla="*/ 11668 h 2188449"/>
                <a:gd name="connsiteX1" fmla="*/ 11668 w 2188854"/>
                <a:gd name="connsiteY1" fmla="*/ 1094227 h 2188449"/>
                <a:gd name="connsiteX2" fmla="*/ 1094427 w 2188854"/>
                <a:gd name="connsiteY2" fmla="*/ 2176782 h 2188449"/>
                <a:gd name="connsiteX3" fmla="*/ 2177187 w 2188854"/>
                <a:gd name="connsiteY3" fmla="*/ 1094227 h 2188449"/>
                <a:gd name="connsiteX4" fmla="*/ 1094427 w 2188854"/>
                <a:gd name="connsiteY4" fmla="*/ 11668 h 2188449"/>
                <a:gd name="connsiteX5" fmla="*/ 0 w 2188854"/>
                <a:gd name="connsiteY5" fmla="*/ 1094227 h 2188449"/>
                <a:gd name="connsiteX6" fmla="*/ 1094427 w 2188854"/>
                <a:gd name="connsiteY6" fmla="*/ 0 h 2188449"/>
                <a:gd name="connsiteX7" fmla="*/ 2188854 w 2188854"/>
                <a:gd name="connsiteY7" fmla="*/ 1094227 h 2188449"/>
                <a:gd name="connsiteX8" fmla="*/ 1094427 w 2188854"/>
                <a:gd name="connsiteY8" fmla="*/ 2188450 h 2188449"/>
                <a:gd name="connsiteX9" fmla="*/ 0 w 2188854"/>
                <a:gd name="connsiteY9" fmla="*/ 1094227 h 218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8854" h="2188449">
                  <a:moveTo>
                    <a:pt x="1094427" y="11668"/>
                  </a:moveTo>
                  <a:cubicBezTo>
                    <a:pt x="496434" y="11668"/>
                    <a:pt x="11668" y="496348"/>
                    <a:pt x="11668" y="1094227"/>
                  </a:cubicBezTo>
                  <a:cubicBezTo>
                    <a:pt x="11668" y="1692107"/>
                    <a:pt x="496434" y="2176782"/>
                    <a:pt x="1094427" y="2176782"/>
                  </a:cubicBezTo>
                  <a:cubicBezTo>
                    <a:pt x="1692421" y="2176782"/>
                    <a:pt x="2177187" y="1692107"/>
                    <a:pt x="2177187" y="1094227"/>
                  </a:cubicBezTo>
                  <a:cubicBezTo>
                    <a:pt x="2177187" y="496348"/>
                    <a:pt x="1692421" y="11668"/>
                    <a:pt x="1094427" y="11668"/>
                  </a:cubicBezTo>
                  <a:close/>
                  <a:moveTo>
                    <a:pt x="0" y="1094227"/>
                  </a:moveTo>
                  <a:cubicBezTo>
                    <a:pt x="0" y="489899"/>
                    <a:pt x="489994" y="0"/>
                    <a:pt x="1094427" y="0"/>
                  </a:cubicBezTo>
                  <a:cubicBezTo>
                    <a:pt x="1698860" y="0"/>
                    <a:pt x="2188854" y="489899"/>
                    <a:pt x="2188854" y="1094227"/>
                  </a:cubicBezTo>
                  <a:cubicBezTo>
                    <a:pt x="2188854" y="1698550"/>
                    <a:pt x="1698860" y="2188450"/>
                    <a:pt x="1094427" y="2188450"/>
                  </a:cubicBezTo>
                  <a:cubicBezTo>
                    <a:pt x="489994" y="2188450"/>
                    <a:pt x="0" y="1698550"/>
                    <a:pt x="0" y="1094227"/>
                  </a:cubicBezTo>
                  <a:close/>
                </a:path>
              </a:pathLst>
            </a:custGeom>
            <a:solidFill>
              <a:srgbClr val="FFFFFF"/>
            </a:solidFill>
            <a:ln w="4763" cap="flat">
              <a:noFill/>
              <a:prstDash val="solid"/>
              <a:miter/>
            </a:ln>
          </p:spPr>
          <p:txBody>
            <a:bodyPr rtlCol="0" anchor="ctr"/>
            <a:lstStyle/>
            <a:p>
              <a:endParaRPr lang="ru-RU"/>
            </a:p>
          </p:txBody>
        </p:sp>
        <p:sp>
          <p:nvSpPr>
            <p:cNvPr id="52" name="Полилиния: фигура 51">
              <a:extLst>
                <a:ext uri="{FF2B5EF4-FFF2-40B4-BE49-F238E27FC236}">
                  <a16:creationId xmlns:a16="http://schemas.microsoft.com/office/drawing/2014/main" id="{06A65A3C-4C1F-42B6-85D7-CB02128032DD}"/>
                </a:ext>
              </a:extLst>
            </p:cNvPr>
            <p:cNvSpPr/>
            <p:nvPr/>
          </p:nvSpPr>
          <p:spPr>
            <a:xfrm>
              <a:off x="9123945" y="2568483"/>
              <a:ext cx="1721324" cy="1721010"/>
            </a:xfrm>
            <a:custGeom>
              <a:avLst/>
              <a:gdLst>
                <a:gd name="connsiteX0" fmla="*/ 860660 w 1721324"/>
                <a:gd name="connsiteY0" fmla="*/ 1721010 h 1721010"/>
                <a:gd name="connsiteX1" fmla="*/ 1721325 w 1721324"/>
                <a:gd name="connsiteY1" fmla="*/ 860507 h 1721010"/>
                <a:gd name="connsiteX2" fmla="*/ 860660 w 1721324"/>
                <a:gd name="connsiteY2" fmla="*/ 0 h 1721010"/>
                <a:gd name="connsiteX3" fmla="*/ 0 w 1721324"/>
                <a:gd name="connsiteY3" fmla="*/ 860507 h 1721010"/>
                <a:gd name="connsiteX4" fmla="*/ 860660 w 1721324"/>
                <a:gd name="connsiteY4" fmla="*/ 1721010 h 1721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1324" h="1721010">
                  <a:moveTo>
                    <a:pt x="860660" y="1721010"/>
                  </a:moveTo>
                  <a:cubicBezTo>
                    <a:pt x="1335991" y="1721010"/>
                    <a:pt x="1721325" y="1335748"/>
                    <a:pt x="1721325" y="860507"/>
                  </a:cubicBezTo>
                  <a:cubicBezTo>
                    <a:pt x="1721325" y="385262"/>
                    <a:pt x="1335991" y="0"/>
                    <a:pt x="860660" y="0"/>
                  </a:cubicBezTo>
                  <a:cubicBezTo>
                    <a:pt x="385329" y="0"/>
                    <a:pt x="0" y="385262"/>
                    <a:pt x="0" y="860507"/>
                  </a:cubicBezTo>
                  <a:cubicBezTo>
                    <a:pt x="0" y="1335748"/>
                    <a:pt x="385329" y="1721010"/>
                    <a:pt x="860660" y="1721010"/>
                  </a:cubicBezTo>
                  <a:close/>
                </a:path>
              </a:pathLst>
            </a:custGeom>
            <a:solidFill>
              <a:srgbClr val="053E16"/>
            </a:solidFill>
            <a:ln w="4763" cap="flat">
              <a:noFill/>
              <a:prstDash val="solid"/>
              <a:miter/>
            </a:ln>
          </p:spPr>
          <p:txBody>
            <a:bodyPr rtlCol="0" anchor="ctr"/>
            <a:lstStyle/>
            <a:p>
              <a:endParaRPr lang="ru-RU"/>
            </a:p>
          </p:txBody>
        </p:sp>
        <p:sp>
          <p:nvSpPr>
            <p:cNvPr id="53" name="Полилиния: фигура 52">
              <a:extLst>
                <a:ext uri="{FF2B5EF4-FFF2-40B4-BE49-F238E27FC236}">
                  <a16:creationId xmlns:a16="http://schemas.microsoft.com/office/drawing/2014/main" id="{9C3840DB-7AAF-4A95-B0FB-D06406D90DA3}"/>
                </a:ext>
              </a:extLst>
            </p:cNvPr>
            <p:cNvSpPr/>
            <p:nvPr/>
          </p:nvSpPr>
          <p:spPr>
            <a:xfrm>
              <a:off x="9118106" y="2562653"/>
              <a:ext cx="1732992" cy="1732673"/>
            </a:xfrm>
            <a:custGeom>
              <a:avLst/>
              <a:gdLst>
                <a:gd name="connsiteX0" fmla="*/ 866499 w 1732992"/>
                <a:gd name="connsiteY0" fmla="*/ 11668 h 1732673"/>
                <a:gd name="connsiteX1" fmla="*/ 11668 w 1732992"/>
                <a:gd name="connsiteY1" fmla="*/ 866337 h 1732673"/>
                <a:gd name="connsiteX2" fmla="*/ 866499 w 1732992"/>
                <a:gd name="connsiteY2" fmla="*/ 1721005 h 1732673"/>
                <a:gd name="connsiteX3" fmla="*/ 1721325 w 1732992"/>
                <a:gd name="connsiteY3" fmla="*/ 866337 h 1732673"/>
                <a:gd name="connsiteX4" fmla="*/ 866499 w 1732992"/>
                <a:gd name="connsiteY4" fmla="*/ 11668 h 1732673"/>
                <a:gd name="connsiteX5" fmla="*/ 0 w 1732992"/>
                <a:gd name="connsiteY5" fmla="*/ 866337 h 1732673"/>
                <a:gd name="connsiteX6" fmla="*/ 866499 w 1732992"/>
                <a:gd name="connsiteY6" fmla="*/ 0 h 1732673"/>
                <a:gd name="connsiteX7" fmla="*/ 1732993 w 1732992"/>
                <a:gd name="connsiteY7" fmla="*/ 866337 h 1732673"/>
                <a:gd name="connsiteX8" fmla="*/ 866499 w 1732992"/>
                <a:gd name="connsiteY8" fmla="*/ 1732674 h 1732673"/>
                <a:gd name="connsiteX9" fmla="*/ 0 w 1732992"/>
                <a:gd name="connsiteY9" fmla="*/ 866337 h 173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2992" h="1732673">
                  <a:moveTo>
                    <a:pt x="866499" y="11668"/>
                  </a:moveTo>
                  <a:cubicBezTo>
                    <a:pt x="394388" y="11668"/>
                    <a:pt x="11668" y="394316"/>
                    <a:pt x="11668" y="866337"/>
                  </a:cubicBezTo>
                  <a:cubicBezTo>
                    <a:pt x="11668" y="1338358"/>
                    <a:pt x="394388" y="1721005"/>
                    <a:pt x="866499" y="1721005"/>
                  </a:cubicBezTo>
                  <a:cubicBezTo>
                    <a:pt x="1338610" y="1721005"/>
                    <a:pt x="1721325" y="1338358"/>
                    <a:pt x="1721325" y="866337"/>
                  </a:cubicBezTo>
                  <a:cubicBezTo>
                    <a:pt x="1721325" y="394316"/>
                    <a:pt x="1338610" y="11668"/>
                    <a:pt x="866499" y="11668"/>
                  </a:cubicBezTo>
                  <a:close/>
                  <a:moveTo>
                    <a:pt x="0" y="866337"/>
                  </a:moveTo>
                  <a:cubicBezTo>
                    <a:pt x="0" y="387872"/>
                    <a:pt x="387948" y="0"/>
                    <a:pt x="866499" y="0"/>
                  </a:cubicBezTo>
                  <a:cubicBezTo>
                    <a:pt x="1345049" y="0"/>
                    <a:pt x="1732993" y="387872"/>
                    <a:pt x="1732993" y="866337"/>
                  </a:cubicBezTo>
                  <a:cubicBezTo>
                    <a:pt x="1732993" y="1344801"/>
                    <a:pt x="1345049" y="1732674"/>
                    <a:pt x="866499" y="1732674"/>
                  </a:cubicBezTo>
                  <a:cubicBezTo>
                    <a:pt x="387948" y="1732674"/>
                    <a:pt x="0" y="1344801"/>
                    <a:pt x="0" y="866337"/>
                  </a:cubicBezTo>
                  <a:close/>
                </a:path>
              </a:pathLst>
            </a:custGeom>
            <a:solidFill>
              <a:srgbClr val="FFFFFF"/>
            </a:solidFill>
            <a:ln w="4763" cap="flat">
              <a:noFill/>
              <a:prstDash val="solid"/>
              <a:miter/>
            </a:ln>
          </p:spPr>
          <p:txBody>
            <a:bodyPr rtlCol="0" anchor="ctr"/>
            <a:lstStyle/>
            <a:p>
              <a:endParaRPr lang="ru-RU"/>
            </a:p>
          </p:txBody>
        </p:sp>
        <p:sp>
          <p:nvSpPr>
            <p:cNvPr id="54" name="Полилиния: фигура 53">
              <a:extLst>
                <a:ext uri="{FF2B5EF4-FFF2-40B4-BE49-F238E27FC236}">
                  <a16:creationId xmlns:a16="http://schemas.microsoft.com/office/drawing/2014/main" id="{9BC069D7-AFA7-4628-8048-38652E49AAA4}"/>
                </a:ext>
              </a:extLst>
            </p:cNvPr>
            <p:cNvSpPr/>
            <p:nvPr/>
          </p:nvSpPr>
          <p:spPr>
            <a:xfrm>
              <a:off x="9734793" y="2798221"/>
              <a:ext cx="1261819" cy="1261586"/>
            </a:xfrm>
            <a:custGeom>
              <a:avLst/>
              <a:gdLst>
                <a:gd name="connsiteX0" fmla="*/ 630912 w 1261819"/>
                <a:gd name="connsiteY0" fmla="*/ 1261586 h 1261586"/>
                <a:gd name="connsiteX1" fmla="*/ 1261820 w 1261819"/>
                <a:gd name="connsiteY1" fmla="*/ 630793 h 1261586"/>
                <a:gd name="connsiteX2" fmla="*/ 630912 w 1261819"/>
                <a:gd name="connsiteY2" fmla="*/ 0 h 1261586"/>
                <a:gd name="connsiteX3" fmla="*/ 0 w 1261819"/>
                <a:gd name="connsiteY3" fmla="*/ 630793 h 1261586"/>
                <a:gd name="connsiteX4" fmla="*/ 630912 w 1261819"/>
                <a:gd name="connsiteY4" fmla="*/ 1261586 h 1261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19" h="1261586">
                  <a:moveTo>
                    <a:pt x="630912" y="1261586"/>
                  </a:moveTo>
                  <a:cubicBezTo>
                    <a:pt x="979351" y="1261586"/>
                    <a:pt x="1261820" y="979170"/>
                    <a:pt x="1261820" y="630793"/>
                  </a:cubicBezTo>
                  <a:cubicBezTo>
                    <a:pt x="1261820" y="282416"/>
                    <a:pt x="979351" y="0"/>
                    <a:pt x="630912" y="0"/>
                  </a:cubicBezTo>
                  <a:cubicBezTo>
                    <a:pt x="282469" y="0"/>
                    <a:pt x="0" y="282416"/>
                    <a:pt x="0" y="630793"/>
                  </a:cubicBezTo>
                  <a:cubicBezTo>
                    <a:pt x="0" y="979170"/>
                    <a:pt x="282469" y="1261586"/>
                    <a:pt x="630912" y="1261586"/>
                  </a:cubicBezTo>
                  <a:close/>
                </a:path>
              </a:pathLst>
            </a:custGeom>
            <a:solidFill>
              <a:srgbClr val="053E16"/>
            </a:solidFill>
            <a:ln w="4763" cap="flat">
              <a:noFill/>
              <a:prstDash val="solid"/>
              <a:miter/>
            </a:ln>
          </p:spPr>
          <p:txBody>
            <a:bodyPr rtlCol="0" anchor="ctr"/>
            <a:lstStyle/>
            <a:p>
              <a:endParaRPr lang="ru-RU"/>
            </a:p>
          </p:txBody>
        </p:sp>
        <p:sp>
          <p:nvSpPr>
            <p:cNvPr id="55" name="Полилиния: фигура 54">
              <a:extLst>
                <a:ext uri="{FF2B5EF4-FFF2-40B4-BE49-F238E27FC236}">
                  <a16:creationId xmlns:a16="http://schemas.microsoft.com/office/drawing/2014/main" id="{B58C8DF4-EDA1-4F27-9E52-25C3A8976C47}"/>
                </a:ext>
              </a:extLst>
            </p:cNvPr>
            <p:cNvSpPr/>
            <p:nvPr/>
          </p:nvSpPr>
          <p:spPr>
            <a:xfrm>
              <a:off x="9728958" y="2792387"/>
              <a:ext cx="1273463" cy="1273254"/>
            </a:xfrm>
            <a:custGeom>
              <a:avLst/>
              <a:gdLst>
                <a:gd name="connsiteX0" fmla="*/ 636742 w 1273463"/>
                <a:gd name="connsiteY0" fmla="*/ 11668 h 1273254"/>
                <a:gd name="connsiteX1" fmla="*/ 11668 w 1273463"/>
                <a:gd name="connsiteY1" fmla="*/ 636627 h 1273254"/>
                <a:gd name="connsiteX2" fmla="*/ 636742 w 1273463"/>
                <a:gd name="connsiteY2" fmla="*/ 1261586 h 1273254"/>
                <a:gd name="connsiteX3" fmla="*/ 1261796 w 1273463"/>
                <a:gd name="connsiteY3" fmla="*/ 636627 h 1273254"/>
                <a:gd name="connsiteX4" fmla="*/ 636742 w 1273463"/>
                <a:gd name="connsiteY4" fmla="*/ 11668 h 1273254"/>
                <a:gd name="connsiteX5" fmla="*/ 0 w 1273463"/>
                <a:gd name="connsiteY5" fmla="*/ 636627 h 1273254"/>
                <a:gd name="connsiteX6" fmla="*/ 636742 w 1273463"/>
                <a:gd name="connsiteY6" fmla="*/ 0 h 1273254"/>
                <a:gd name="connsiteX7" fmla="*/ 1273464 w 1273463"/>
                <a:gd name="connsiteY7" fmla="*/ 636627 h 1273254"/>
                <a:gd name="connsiteX8" fmla="*/ 636742 w 1273463"/>
                <a:gd name="connsiteY8" fmla="*/ 1273254 h 1273254"/>
                <a:gd name="connsiteX9" fmla="*/ 0 w 1273463"/>
                <a:gd name="connsiteY9" fmla="*/ 636627 h 127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3463" h="1273254">
                  <a:moveTo>
                    <a:pt x="636742" y="11668"/>
                  </a:moveTo>
                  <a:cubicBezTo>
                    <a:pt x="291522" y="11668"/>
                    <a:pt x="11668" y="291475"/>
                    <a:pt x="11668" y="636627"/>
                  </a:cubicBezTo>
                  <a:cubicBezTo>
                    <a:pt x="11668" y="981780"/>
                    <a:pt x="291522" y="1261586"/>
                    <a:pt x="636742" y="1261586"/>
                  </a:cubicBezTo>
                  <a:cubicBezTo>
                    <a:pt x="981966" y="1261586"/>
                    <a:pt x="1261796" y="981780"/>
                    <a:pt x="1261796" y="636627"/>
                  </a:cubicBezTo>
                  <a:cubicBezTo>
                    <a:pt x="1261796" y="291475"/>
                    <a:pt x="981966" y="11668"/>
                    <a:pt x="636742" y="11668"/>
                  </a:cubicBezTo>
                  <a:close/>
                  <a:moveTo>
                    <a:pt x="0" y="636627"/>
                  </a:moveTo>
                  <a:cubicBezTo>
                    <a:pt x="0" y="285026"/>
                    <a:pt x="285083" y="0"/>
                    <a:pt x="636742" y="0"/>
                  </a:cubicBezTo>
                  <a:cubicBezTo>
                    <a:pt x="988405" y="0"/>
                    <a:pt x="1273464" y="285026"/>
                    <a:pt x="1273464" y="636627"/>
                  </a:cubicBezTo>
                  <a:cubicBezTo>
                    <a:pt x="1273464" y="988228"/>
                    <a:pt x="988405" y="1273254"/>
                    <a:pt x="636742" y="1273254"/>
                  </a:cubicBezTo>
                  <a:cubicBezTo>
                    <a:pt x="285083" y="1273254"/>
                    <a:pt x="0" y="988228"/>
                    <a:pt x="0" y="636627"/>
                  </a:cubicBezTo>
                  <a:close/>
                </a:path>
              </a:pathLst>
            </a:custGeom>
            <a:solidFill>
              <a:srgbClr val="FFFFFF"/>
            </a:solidFill>
            <a:ln w="4763" cap="flat">
              <a:noFill/>
              <a:prstDash val="solid"/>
              <a:miter/>
            </a:ln>
          </p:spPr>
          <p:txBody>
            <a:bodyPr rtlCol="0" anchor="ctr"/>
            <a:lstStyle/>
            <a:p>
              <a:endParaRPr lang="ru-RU"/>
            </a:p>
          </p:txBody>
        </p:sp>
      </p:grpSp>
      <p:sp>
        <p:nvSpPr>
          <p:cNvPr id="19" name="Object 1" descr="preencoded.png">
            <a:extLst>
              <a:ext uri="{FF2B5EF4-FFF2-40B4-BE49-F238E27FC236}">
                <a16:creationId xmlns:a16="http://schemas.microsoft.com/office/drawing/2014/main" id="{12907BD7-D724-431A-8D1F-74374FF3878A}"/>
              </a:ext>
            </a:extLst>
          </p:cNvPr>
          <p:cNvSpPr/>
          <p:nvPr/>
        </p:nvSpPr>
        <p:spPr>
          <a:xfrm>
            <a:off x="433387" y="5938837"/>
            <a:ext cx="1319212" cy="485775"/>
          </a:xfrm>
          <a:prstGeom prst="roundRect">
            <a:avLst>
              <a:gd name="adj" fmla="val 50000"/>
            </a:avLst>
          </a:prstGeom>
          <a:noFill/>
          <a:ln w="9491" cap="flat">
            <a:solidFill>
              <a:srgbClr val="222429"/>
            </a:solidFill>
            <a:prstDash val="solid"/>
            <a:miter/>
          </a:ln>
        </p:spPr>
        <p:txBody>
          <a:bodyPr rtlCol="0" anchor="ctr"/>
          <a:lstStyle/>
          <a:p>
            <a:endParaRPr lang="ru-RU"/>
          </a:p>
        </p:txBody>
      </p:sp>
      <p:grpSp>
        <p:nvGrpSpPr>
          <p:cNvPr id="15" name="Группа 14">
            <a:extLst>
              <a:ext uri="{FF2B5EF4-FFF2-40B4-BE49-F238E27FC236}">
                <a16:creationId xmlns:a16="http://schemas.microsoft.com/office/drawing/2014/main" id="{49851F4C-9FF5-4998-8522-1DEA227F8651}"/>
              </a:ext>
            </a:extLst>
          </p:cNvPr>
          <p:cNvGrpSpPr/>
          <p:nvPr/>
        </p:nvGrpSpPr>
        <p:grpSpPr>
          <a:xfrm>
            <a:off x="428627" y="238125"/>
            <a:ext cx="684378" cy="210849"/>
            <a:chOff x="428627" y="238125"/>
            <a:chExt cx="684378" cy="210849"/>
          </a:xfrm>
        </p:grpSpPr>
        <p:sp>
          <p:nvSpPr>
            <p:cNvPr id="8" name="Полилиния: фигура 7">
              <a:extLst>
                <a:ext uri="{FF2B5EF4-FFF2-40B4-BE49-F238E27FC236}">
                  <a16:creationId xmlns:a16="http://schemas.microsoft.com/office/drawing/2014/main" id="{D1B5D260-57E5-4AB2-A9E9-10EB99D90801}"/>
                </a:ext>
              </a:extLst>
            </p:cNvPr>
            <p:cNvSpPr/>
            <p:nvPr/>
          </p:nvSpPr>
          <p:spPr>
            <a:xfrm>
              <a:off x="548906" y="337765"/>
              <a:ext cx="98412" cy="109280"/>
            </a:xfrm>
            <a:custGeom>
              <a:avLst/>
              <a:gdLst>
                <a:gd name="connsiteX0" fmla="*/ 72042 w 98412"/>
                <a:gd name="connsiteY0" fmla="*/ 109281 h 109280"/>
                <a:gd name="connsiteX1" fmla="*/ 48887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49530 w 98412"/>
                <a:gd name="connsiteY7" fmla="*/ 35355 h 109280"/>
                <a:gd name="connsiteX8" fmla="*/ 70757 w 98412"/>
                <a:gd name="connsiteY8" fmla="*/ 0 h 109280"/>
                <a:gd name="connsiteX9" fmla="*/ 97769 w 98412"/>
                <a:gd name="connsiteY9" fmla="*/ 0 h 109280"/>
                <a:gd name="connsiteX10" fmla="*/ 63036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8887" y="71354"/>
                  </a:lnTo>
                  <a:lnTo>
                    <a:pt x="27018" y="109281"/>
                  </a:lnTo>
                  <a:lnTo>
                    <a:pt x="643" y="109281"/>
                  </a:lnTo>
                  <a:lnTo>
                    <a:pt x="34733" y="52712"/>
                  </a:lnTo>
                  <a:lnTo>
                    <a:pt x="0" y="0"/>
                  </a:lnTo>
                  <a:lnTo>
                    <a:pt x="27661" y="0"/>
                  </a:lnTo>
                  <a:lnTo>
                    <a:pt x="49530" y="35355"/>
                  </a:lnTo>
                  <a:lnTo>
                    <a:pt x="70757" y="0"/>
                  </a:lnTo>
                  <a:lnTo>
                    <a:pt x="97769" y="0"/>
                  </a:lnTo>
                  <a:lnTo>
                    <a:pt x="63036" y="53998"/>
                  </a:lnTo>
                  <a:lnTo>
                    <a:pt x="98412" y="109281"/>
                  </a:lnTo>
                  <a:lnTo>
                    <a:pt x="72042" y="109281"/>
                  </a:lnTo>
                  <a:close/>
                </a:path>
              </a:pathLst>
            </a:custGeom>
            <a:solidFill>
              <a:srgbClr val="000000"/>
            </a:solidFill>
            <a:ln w="4763" cap="flat">
              <a:noFill/>
              <a:prstDash val="solid"/>
              <a:miter/>
            </a:ln>
          </p:spPr>
          <p:txBody>
            <a:bodyPr rtlCol="0" anchor="ctr"/>
            <a:lstStyle/>
            <a:p>
              <a:endParaRPr lang="ru-RU"/>
            </a:p>
          </p:txBody>
        </p:sp>
        <p:sp>
          <p:nvSpPr>
            <p:cNvPr id="9" name="Полилиния: фигура 8">
              <a:extLst>
                <a:ext uri="{FF2B5EF4-FFF2-40B4-BE49-F238E27FC236}">
                  <a16:creationId xmlns:a16="http://schemas.microsoft.com/office/drawing/2014/main" id="{B6837B64-2B0B-43B9-880A-42552FE7B30D}"/>
                </a:ext>
              </a:extLst>
            </p:cNvPr>
            <p:cNvSpPr/>
            <p:nvPr/>
          </p:nvSpPr>
          <p:spPr>
            <a:xfrm>
              <a:off x="651176" y="337765"/>
              <a:ext cx="82329" cy="111209"/>
            </a:xfrm>
            <a:custGeom>
              <a:avLst/>
              <a:gdLst>
                <a:gd name="connsiteX0" fmla="*/ 82329 w 82329"/>
                <a:gd name="connsiteY0" fmla="*/ 71997 h 111209"/>
                <a:gd name="connsiteX1" fmla="*/ 40524 w 82329"/>
                <a:gd name="connsiteY1" fmla="*/ 111209 h 111209"/>
                <a:gd name="connsiteX2" fmla="*/ 0 w 82329"/>
                <a:gd name="connsiteY2" fmla="*/ 74568 h 111209"/>
                <a:gd name="connsiteX3" fmla="*/ 22512 w 82329"/>
                <a:gd name="connsiteY3" fmla="*/ 74568 h 111209"/>
                <a:gd name="connsiteX4" fmla="*/ 42453 w 82329"/>
                <a:gd name="connsiteY4" fmla="*/ 89996 h 111209"/>
                <a:gd name="connsiteX5" fmla="*/ 59174 w 82329"/>
                <a:gd name="connsiteY5" fmla="*/ 71997 h 111209"/>
                <a:gd name="connsiteX6" fmla="*/ 39881 w 82329"/>
                <a:gd name="connsiteY6" fmla="*/ 54640 h 111209"/>
                <a:gd name="connsiteX7" fmla="*/ 21869 w 82329"/>
                <a:gd name="connsiteY7" fmla="*/ 63640 h 111209"/>
                <a:gd name="connsiteX8" fmla="*/ 1286 w 82329"/>
                <a:gd name="connsiteY8" fmla="*/ 63640 h 111209"/>
                <a:gd name="connsiteX9" fmla="*/ 9006 w 82329"/>
                <a:gd name="connsiteY9" fmla="*/ 0 h 111209"/>
                <a:gd name="connsiteX10" fmla="*/ 79758 w 82329"/>
                <a:gd name="connsiteY10" fmla="*/ 0 h 111209"/>
                <a:gd name="connsiteX11" fmla="*/ 77186 w 82329"/>
                <a:gd name="connsiteY11" fmla="*/ 21213 h 111209"/>
                <a:gd name="connsiteX12" fmla="*/ 26370 w 82329"/>
                <a:gd name="connsiteY12" fmla="*/ 21213 h 111209"/>
                <a:gd name="connsiteX13" fmla="*/ 24441 w 82329"/>
                <a:gd name="connsiteY13" fmla="*/ 42427 h 111209"/>
                <a:gd name="connsiteX14" fmla="*/ 46311 w 82329"/>
                <a:gd name="connsiteY14" fmla="*/ 35998 h 111209"/>
                <a:gd name="connsiteX15" fmla="*/ 82329 w 82329"/>
                <a:gd name="connsiteY15" fmla="*/ 71997 h 1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329" h="111209">
                  <a:moveTo>
                    <a:pt x="82329" y="71997"/>
                  </a:moveTo>
                  <a:cubicBezTo>
                    <a:pt x="82329" y="95782"/>
                    <a:pt x="64322" y="111209"/>
                    <a:pt x="40524" y="111209"/>
                  </a:cubicBezTo>
                  <a:cubicBezTo>
                    <a:pt x="19941" y="111209"/>
                    <a:pt x="1929" y="99639"/>
                    <a:pt x="0" y="74568"/>
                  </a:cubicBezTo>
                  <a:lnTo>
                    <a:pt x="22512" y="74568"/>
                  </a:lnTo>
                  <a:cubicBezTo>
                    <a:pt x="23798" y="85496"/>
                    <a:pt x="32804" y="89996"/>
                    <a:pt x="42453" y="89996"/>
                  </a:cubicBezTo>
                  <a:cubicBezTo>
                    <a:pt x="54031" y="89996"/>
                    <a:pt x="59174" y="82282"/>
                    <a:pt x="59174" y="71997"/>
                  </a:cubicBezTo>
                  <a:cubicBezTo>
                    <a:pt x="59174" y="61712"/>
                    <a:pt x="51459" y="54640"/>
                    <a:pt x="39881" y="54640"/>
                  </a:cubicBezTo>
                  <a:cubicBezTo>
                    <a:pt x="32804" y="53998"/>
                    <a:pt x="25727" y="57854"/>
                    <a:pt x="21869" y="63640"/>
                  </a:cubicBezTo>
                  <a:lnTo>
                    <a:pt x="1286" y="63640"/>
                  </a:lnTo>
                  <a:lnTo>
                    <a:pt x="9006" y="0"/>
                  </a:lnTo>
                  <a:lnTo>
                    <a:pt x="79758" y="0"/>
                  </a:lnTo>
                  <a:lnTo>
                    <a:pt x="77186" y="21213"/>
                  </a:lnTo>
                  <a:lnTo>
                    <a:pt x="26370" y="21213"/>
                  </a:lnTo>
                  <a:lnTo>
                    <a:pt x="24441" y="42427"/>
                  </a:lnTo>
                  <a:cubicBezTo>
                    <a:pt x="24441" y="42427"/>
                    <a:pt x="29589" y="35998"/>
                    <a:pt x="46311" y="35998"/>
                  </a:cubicBezTo>
                  <a:cubicBezTo>
                    <a:pt x="65608" y="35998"/>
                    <a:pt x="82329" y="48855"/>
                    <a:pt x="82329" y="71997"/>
                  </a:cubicBezTo>
                  <a:close/>
                </a:path>
              </a:pathLst>
            </a:custGeom>
            <a:solidFill>
              <a:srgbClr val="000000"/>
            </a:solidFill>
            <a:ln w="4763" cap="flat">
              <a:noFill/>
              <a:prstDash val="solid"/>
              <a:miter/>
            </a:ln>
          </p:spPr>
          <p:txBody>
            <a:bodyPr rtlCol="0" anchor="ctr"/>
            <a:lstStyle/>
            <a:p>
              <a:endParaRPr lang="ru-RU"/>
            </a:p>
          </p:txBody>
        </p:sp>
        <p:sp>
          <p:nvSpPr>
            <p:cNvPr id="10" name="Полилиния: фигура 9">
              <a:extLst>
                <a:ext uri="{FF2B5EF4-FFF2-40B4-BE49-F238E27FC236}">
                  <a16:creationId xmlns:a16="http://schemas.microsoft.com/office/drawing/2014/main" id="{48E9C244-0639-4EA5-9D93-FCBD57E3B652}"/>
                </a:ext>
              </a:extLst>
            </p:cNvPr>
            <p:cNvSpPr/>
            <p:nvPr/>
          </p:nvSpPr>
          <p:spPr>
            <a:xfrm>
              <a:off x="428627" y="238125"/>
              <a:ext cx="225768" cy="208276"/>
            </a:xfrm>
            <a:custGeom>
              <a:avLst/>
              <a:gdLst>
                <a:gd name="connsiteX0" fmla="*/ 225769 w 225768"/>
                <a:gd name="connsiteY0" fmla="*/ 86139 h 208276"/>
                <a:gd name="connsiteX1" fmla="*/ 95838 w 225768"/>
                <a:gd name="connsiteY1" fmla="*/ 0 h 208276"/>
                <a:gd name="connsiteX2" fmla="*/ 0 w 225768"/>
                <a:gd name="connsiteY2" fmla="*/ 0 h 208276"/>
                <a:gd name="connsiteX3" fmla="*/ 12864 w 225768"/>
                <a:gd name="connsiteY3" fmla="*/ 93853 h 208276"/>
                <a:gd name="connsiteX4" fmla="*/ 106773 w 225768"/>
                <a:gd name="connsiteY4" fmla="*/ 208277 h 208276"/>
                <a:gd name="connsiteX5" fmla="*/ 108702 w 225768"/>
                <a:gd name="connsiteY5" fmla="*/ 206991 h 208276"/>
                <a:gd name="connsiteX6" fmla="*/ 108702 w 225768"/>
                <a:gd name="connsiteY6" fmla="*/ 206348 h 208276"/>
                <a:gd name="connsiteX7" fmla="*/ 107416 w 225768"/>
                <a:gd name="connsiteY7" fmla="*/ 205062 h 208276"/>
                <a:gd name="connsiteX8" fmla="*/ 59176 w 225768"/>
                <a:gd name="connsiteY8" fmla="*/ 89353 h 208276"/>
                <a:gd name="connsiteX9" fmla="*/ 53385 w 225768"/>
                <a:gd name="connsiteY9" fmla="*/ 48855 h 208276"/>
                <a:gd name="connsiteX10" fmla="*/ 108059 w 225768"/>
                <a:gd name="connsiteY10" fmla="*/ 48855 h 208276"/>
                <a:gd name="connsiteX11" fmla="*/ 221906 w 225768"/>
                <a:gd name="connsiteY11" fmla="*/ 86782 h 208276"/>
                <a:gd name="connsiteX12" fmla="*/ 223835 w 225768"/>
                <a:gd name="connsiteY12" fmla="*/ 88068 h 208276"/>
                <a:gd name="connsiteX13" fmla="*/ 225769 w 225768"/>
                <a:gd name="connsiteY13" fmla="*/ 86139 h 20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768" h="208276">
                  <a:moveTo>
                    <a:pt x="225769" y="86139"/>
                  </a:moveTo>
                  <a:cubicBezTo>
                    <a:pt x="213548" y="39213"/>
                    <a:pt x="175596" y="0"/>
                    <a:pt x="95838" y="0"/>
                  </a:cubicBezTo>
                  <a:lnTo>
                    <a:pt x="0" y="0"/>
                  </a:lnTo>
                  <a:lnTo>
                    <a:pt x="12864" y="93853"/>
                  </a:lnTo>
                  <a:cubicBezTo>
                    <a:pt x="22512" y="172921"/>
                    <a:pt x="52742" y="198634"/>
                    <a:pt x="106773" y="208277"/>
                  </a:cubicBezTo>
                  <a:cubicBezTo>
                    <a:pt x="107416" y="208277"/>
                    <a:pt x="108702" y="208277"/>
                    <a:pt x="108702" y="206991"/>
                  </a:cubicBezTo>
                  <a:lnTo>
                    <a:pt x="108702" y="206348"/>
                  </a:lnTo>
                  <a:cubicBezTo>
                    <a:pt x="108702" y="205705"/>
                    <a:pt x="108059" y="205062"/>
                    <a:pt x="107416" y="205062"/>
                  </a:cubicBezTo>
                  <a:cubicBezTo>
                    <a:pt x="71397" y="189635"/>
                    <a:pt x="66892" y="139494"/>
                    <a:pt x="59176" y="89353"/>
                  </a:cubicBezTo>
                  <a:lnTo>
                    <a:pt x="53385" y="48855"/>
                  </a:lnTo>
                  <a:lnTo>
                    <a:pt x="108059" y="48855"/>
                  </a:lnTo>
                  <a:cubicBezTo>
                    <a:pt x="158232" y="48855"/>
                    <a:pt x="197465" y="48212"/>
                    <a:pt x="221906" y="86782"/>
                  </a:cubicBezTo>
                  <a:cubicBezTo>
                    <a:pt x="222549" y="87425"/>
                    <a:pt x="222549" y="87425"/>
                    <a:pt x="223835" y="88068"/>
                  </a:cubicBezTo>
                  <a:cubicBezTo>
                    <a:pt x="225126" y="88068"/>
                    <a:pt x="225769" y="87425"/>
                    <a:pt x="225769" y="86139"/>
                  </a:cubicBezTo>
                  <a:close/>
                </a:path>
              </a:pathLst>
            </a:custGeom>
            <a:solidFill>
              <a:srgbClr val="000000"/>
            </a:solidFill>
            <a:ln w="4763" cap="flat">
              <a:noFill/>
              <a:prstDash val="solid"/>
              <a:miter/>
            </a:ln>
          </p:spPr>
          <p:txBody>
            <a:bodyPr rtlCol="0" anchor="ctr"/>
            <a:lstStyle/>
            <a:p>
              <a:endParaRPr lang="ru-RU"/>
            </a:p>
          </p:txBody>
        </p:sp>
        <p:sp>
          <p:nvSpPr>
            <p:cNvPr id="11" name="Полилиния: фигура 10">
              <a:extLst>
                <a:ext uri="{FF2B5EF4-FFF2-40B4-BE49-F238E27FC236}">
                  <a16:creationId xmlns:a16="http://schemas.microsoft.com/office/drawing/2014/main" id="{50E4B8C1-8631-4610-A82F-00047BA62B72}"/>
                </a:ext>
              </a:extLst>
            </p:cNvPr>
            <p:cNvSpPr/>
            <p:nvPr/>
          </p:nvSpPr>
          <p:spPr>
            <a:xfrm>
              <a:off x="769529" y="337765"/>
              <a:ext cx="90692" cy="109280"/>
            </a:xfrm>
            <a:custGeom>
              <a:avLst/>
              <a:gdLst>
                <a:gd name="connsiteX0" fmla="*/ 37305 w 90692"/>
                <a:gd name="connsiteY0" fmla="*/ 13499 h 109280"/>
                <a:gd name="connsiteX1" fmla="*/ 0 w 90692"/>
                <a:gd name="connsiteY1" fmla="*/ 13499 h 109280"/>
                <a:gd name="connsiteX2" fmla="*/ 0 w 90692"/>
                <a:gd name="connsiteY2" fmla="*/ 0 h 109280"/>
                <a:gd name="connsiteX3" fmla="*/ 90692 w 90692"/>
                <a:gd name="connsiteY3" fmla="*/ 0 h 109280"/>
                <a:gd name="connsiteX4" fmla="*/ 90692 w 90692"/>
                <a:gd name="connsiteY4" fmla="*/ 13499 h 109280"/>
                <a:gd name="connsiteX5" fmla="*/ 52740 w 90692"/>
                <a:gd name="connsiteY5" fmla="*/ 13499 h 109280"/>
                <a:gd name="connsiteX6" fmla="*/ 52740 w 90692"/>
                <a:gd name="connsiteY6" fmla="*/ 109281 h 109280"/>
                <a:gd name="connsiteX7" fmla="*/ 37305 w 90692"/>
                <a:gd name="connsiteY7" fmla="*/ 109281 h 109280"/>
                <a:gd name="connsiteX8" fmla="*/ 37305 w 90692"/>
                <a:gd name="connsiteY8" fmla="*/ 13499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92" h="109280">
                  <a:moveTo>
                    <a:pt x="37305" y="13499"/>
                  </a:moveTo>
                  <a:lnTo>
                    <a:pt x="0" y="13499"/>
                  </a:lnTo>
                  <a:lnTo>
                    <a:pt x="0" y="0"/>
                  </a:lnTo>
                  <a:lnTo>
                    <a:pt x="90692" y="0"/>
                  </a:lnTo>
                  <a:lnTo>
                    <a:pt x="90692" y="13499"/>
                  </a:lnTo>
                  <a:lnTo>
                    <a:pt x="52740" y="13499"/>
                  </a:lnTo>
                  <a:lnTo>
                    <a:pt x="52740" y="109281"/>
                  </a:lnTo>
                  <a:lnTo>
                    <a:pt x="37305" y="109281"/>
                  </a:lnTo>
                  <a:lnTo>
                    <a:pt x="37305" y="13499"/>
                  </a:lnTo>
                  <a:close/>
                </a:path>
              </a:pathLst>
            </a:custGeom>
            <a:solidFill>
              <a:srgbClr val="000000"/>
            </a:solidFill>
            <a:ln w="4763" cap="flat">
              <a:noFill/>
              <a:prstDash val="solid"/>
              <a:miter/>
            </a:ln>
          </p:spPr>
          <p:txBody>
            <a:bodyPr rtlCol="0" anchor="ctr"/>
            <a:lstStyle/>
            <a:p>
              <a:endParaRPr lang="ru-RU"/>
            </a:p>
          </p:txBody>
        </p:sp>
        <p:sp>
          <p:nvSpPr>
            <p:cNvPr id="12" name="Полилиния: фигура 11">
              <a:extLst>
                <a:ext uri="{FF2B5EF4-FFF2-40B4-BE49-F238E27FC236}">
                  <a16:creationId xmlns:a16="http://schemas.microsoft.com/office/drawing/2014/main" id="{FD2854C9-3996-4311-A9B8-D05B918B6763}"/>
                </a:ext>
              </a:extLst>
            </p:cNvPr>
            <p:cNvSpPr/>
            <p:nvPr/>
          </p:nvSpPr>
          <p:spPr>
            <a:xfrm>
              <a:off x="850573" y="363354"/>
              <a:ext cx="81686" cy="83903"/>
            </a:xfrm>
            <a:custGeom>
              <a:avLst/>
              <a:gdLst>
                <a:gd name="connsiteX0" fmla="*/ 81686 w 81686"/>
                <a:gd name="connsiteY0" fmla="*/ 47048 h 83903"/>
                <a:gd name="connsiteX1" fmla="*/ 14792 w 81686"/>
                <a:gd name="connsiteY1" fmla="*/ 47048 h 83903"/>
                <a:gd name="connsiteX2" fmla="*/ 24441 w 81686"/>
                <a:gd name="connsiteY2" fmla="*/ 64405 h 83903"/>
                <a:gd name="connsiteX3" fmla="*/ 45025 w 81686"/>
                <a:gd name="connsiteY3" fmla="*/ 70833 h 83903"/>
                <a:gd name="connsiteX4" fmla="*/ 68823 w 81686"/>
                <a:gd name="connsiteY4" fmla="*/ 60548 h 83903"/>
                <a:gd name="connsiteX5" fmla="*/ 77186 w 81686"/>
                <a:gd name="connsiteY5" fmla="*/ 70190 h 83903"/>
                <a:gd name="connsiteX6" fmla="*/ 63036 w 81686"/>
                <a:gd name="connsiteY6" fmla="*/ 80476 h 83903"/>
                <a:gd name="connsiteX7" fmla="*/ 21226 w 81686"/>
                <a:gd name="connsiteY7" fmla="*/ 78547 h 83903"/>
                <a:gd name="connsiteX8" fmla="*/ 5791 w 81686"/>
                <a:gd name="connsiteY8" fmla="*/ 63762 h 83903"/>
                <a:gd name="connsiteX9" fmla="*/ 0 w 81686"/>
                <a:gd name="connsiteY9" fmla="*/ 41906 h 83903"/>
                <a:gd name="connsiteX10" fmla="*/ 5148 w 81686"/>
                <a:gd name="connsiteY10" fmla="*/ 20050 h 83903"/>
                <a:gd name="connsiteX11" fmla="*/ 19941 w 81686"/>
                <a:gd name="connsiteY11" fmla="*/ 5264 h 83903"/>
                <a:gd name="connsiteX12" fmla="*/ 41167 w 81686"/>
                <a:gd name="connsiteY12" fmla="*/ 122 h 83903"/>
                <a:gd name="connsiteX13" fmla="*/ 62394 w 81686"/>
                <a:gd name="connsiteY13" fmla="*/ 5264 h 83903"/>
                <a:gd name="connsiteX14" fmla="*/ 76543 w 81686"/>
                <a:gd name="connsiteY14" fmla="*/ 20050 h 83903"/>
                <a:gd name="connsiteX15" fmla="*/ 81686 w 81686"/>
                <a:gd name="connsiteY15" fmla="*/ 41906 h 83903"/>
                <a:gd name="connsiteX16" fmla="*/ 81686 w 81686"/>
                <a:gd name="connsiteY16" fmla="*/ 47048 h 83903"/>
                <a:gd name="connsiteX17" fmla="*/ 23155 w 81686"/>
                <a:gd name="connsiteY17" fmla="*/ 19407 h 83903"/>
                <a:gd name="connsiteX18" fmla="*/ 14792 w 81686"/>
                <a:gd name="connsiteY18" fmla="*/ 36763 h 83903"/>
                <a:gd name="connsiteX19" fmla="*/ 67537 w 81686"/>
                <a:gd name="connsiteY19" fmla="*/ 36763 h 83903"/>
                <a:gd name="connsiteX20" fmla="*/ 59174 w 81686"/>
                <a:gd name="connsiteY20" fmla="*/ 19407 h 83903"/>
                <a:gd name="connsiteX21" fmla="*/ 23155 w 81686"/>
                <a:gd name="connsiteY21" fmla="*/ 19407 h 8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686" h="83903">
                  <a:moveTo>
                    <a:pt x="81686" y="47048"/>
                  </a:moveTo>
                  <a:lnTo>
                    <a:pt x="14792" y="47048"/>
                  </a:lnTo>
                  <a:cubicBezTo>
                    <a:pt x="15440" y="54120"/>
                    <a:pt x="18655" y="60548"/>
                    <a:pt x="24441" y="64405"/>
                  </a:cubicBezTo>
                  <a:cubicBezTo>
                    <a:pt x="30232" y="68905"/>
                    <a:pt x="37305" y="71476"/>
                    <a:pt x="45025" y="70833"/>
                  </a:cubicBezTo>
                  <a:cubicBezTo>
                    <a:pt x="54030" y="71476"/>
                    <a:pt x="63036" y="67619"/>
                    <a:pt x="68823" y="60548"/>
                  </a:cubicBezTo>
                  <a:lnTo>
                    <a:pt x="77186" y="70190"/>
                  </a:lnTo>
                  <a:cubicBezTo>
                    <a:pt x="73328" y="74690"/>
                    <a:pt x="68823" y="77904"/>
                    <a:pt x="63036" y="80476"/>
                  </a:cubicBezTo>
                  <a:cubicBezTo>
                    <a:pt x="49530" y="85618"/>
                    <a:pt x="34090" y="84975"/>
                    <a:pt x="21226" y="78547"/>
                  </a:cubicBezTo>
                  <a:cubicBezTo>
                    <a:pt x="14792" y="75333"/>
                    <a:pt x="9006" y="70190"/>
                    <a:pt x="5791" y="63762"/>
                  </a:cubicBezTo>
                  <a:cubicBezTo>
                    <a:pt x="1929" y="57334"/>
                    <a:pt x="0" y="49619"/>
                    <a:pt x="0" y="41906"/>
                  </a:cubicBezTo>
                  <a:cubicBezTo>
                    <a:pt x="0" y="34192"/>
                    <a:pt x="1929" y="27121"/>
                    <a:pt x="5148" y="20050"/>
                  </a:cubicBezTo>
                  <a:cubicBezTo>
                    <a:pt x="8363" y="13621"/>
                    <a:pt x="13506" y="8479"/>
                    <a:pt x="19941" y="5264"/>
                  </a:cubicBezTo>
                  <a:cubicBezTo>
                    <a:pt x="26375" y="1407"/>
                    <a:pt x="34090" y="-521"/>
                    <a:pt x="41167" y="122"/>
                  </a:cubicBezTo>
                  <a:cubicBezTo>
                    <a:pt x="48887" y="122"/>
                    <a:pt x="55959" y="2050"/>
                    <a:pt x="62394" y="5264"/>
                  </a:cubicBezTo>
                  <a:cubicBezTo>
                    <a:pt x="68823" y="9122"/>
                    <a:pt x="73328" y="14264"/>
                    <a:pt x="76543" y="20050"/>
                  </a:cubicBezTo>
                  <a:cubicBezTo>
                    <a:pt x="80400" y="27121"/>
                    <a:pt x="81686" y="34192"/>
                    <a:pt x="81686" y="41906"/>
                  </a:cubicBezTo>
                  <a:cubicBezTo>
                    <a:pt x="81686" y="44477"/>
                    <a:pt x="81686" y="45763"/>
                    <a:pt x="81686" y="47048"/>
                  </a:cubicBezTo>
                  <a:close/>
                  <a:moveTo>
                    <a:pt x="23155" y="19407"/>
                  </a:moveTo>
                  <a:cubicBezTo>
                    <a:pt x="18012" y="23907"/>
                    <a:pt x="15440" y="29692"/>
                    <a:pt x="14792" y="36763"/>
                  </a:cubicBezTo>
                  <a:lnTo>
                    <a:pt x="67537" y="36763"/>
                  </a:lnTo>
                  <a:cubicBezTo>
                    <a:pt x="66894" y="30335"/>
                    <a:pt x="63679" y="23907"/>
                    <a:pt x="59174" y="19407"/>
                  </a:cubicBezTo>
                  <a:cubicBezTo>
                    <a:pt x="48887" y="10407"/>
                    <a:pt x="33447" y="10407"/>
                    <a:pt x="23155" y="19407"/>
                  </a:cubicBezTo>
                  <a:close/>
                </a:path>
              </a:pathLst>
            </a:custGeom>
            <a:solidFill>
              <a:srgbClr val="000000"/>
            </a:solidFill>
            <a:ln w="4763" cap="flat">
              <a:noFill/>
              <a:prstDash val="solid"/>
              <a:miter/>
            </a:ln>
          </p:spPr>
          <p:txBody>
            <a:bodyPr rtlCol="0" anchor="ctr"/>
            <a:lstStyle/>
            <a:p>
              <a:endParaRPr lang="ru-RU"/>
            </a:p>
          </p:txBody>
        </p:sp>
        <p:sp>
          <p:nvSpPr>
            <p:cNvPr id="13" name="Полилиния: фигура 12">
              <a:extLst>
                <a:ext uri="{FF2B5EF4-FFF2-40B4-BE49-F238E27FC236}">
                  <a16:creationId xmlns:a16="http://schemas.microsoft.com/office/drawing/2014/main" id="{B8B7164A-EAEE-4E77-8F40-D1B2285C2819}"/>
                </a:ext>
              </a:extLst>
            </p:cNvPr>
            <p:cNvSpPr/>
            <p:nvPr/>
          </p:nvSpPr>
          <p:spPr>
            <a:xfrm>
              <a:off x="942552" y="363996"/>
              <a:ext cx="77189" cy="84332"/>
            </a:xfrm>
            <a:custGeom>
              <a:avLst/>
              <a:gdLst>
                <a:gd name="connsiteX0" fmla="*/ 21230 w 77189"/>
                <a:gd name="connsiteY0" fmla="*/ 78547 h 84332"/>
                <a:gd name="connsiteX1" fmla="*/ 5790 w 77189"/>
                <a:gd name="connsiteY1" fmla="*/ 63762 h 84332"/>
                <a:gd name="connsiteX2" fmla="*/ 5790 w 77189"/>
                <a:gd name="connsiteY2" fmla="*/ 20050 h 84332"/>
                <a:gd name="connsiteX3" fmla="*/ 21230 w 77189"/>
                <a:gd name="connsiteY3" fmla="*/ 5264 h 84332"/>
                <a:gd name="connsiteX4" fmla="*/ 43742 w 77189"/>
                <a:gd name="connsiteY4" fmla="*/ 122 h 84332"/>
                <a:gd name="connsiteX5" fmla="*/ 63678 w 77189"/>
                <a:gd name="connsiteY5" fmla="*/ 4621 h 84332"/>
                <a:gd name="connsiteX6" fmla="*/ 77189 w 77189"/>
                <a:gd name="connsiteY6" fmla="*/ 17478 h 84332"/>
                <a:gd name="connsiteX7" fmla="*/ 65607 w 77189"/>
                <a:gd name="connsiteY7" fmla="*/ 24549 h 84332"/>
                <a:gd name="connsiteX8" fmla="*/ 55963 w 77189"/>
                <a:gd name="connsiteY8" fmla="*/ 15550 h 84332"/>
                <a:gd name="connsiteX9" fmla="*/ 43095 w 77189"/>
                <a:gd name="connsiteY9" fmla="*/ 12335 h 84332"/>
                <a:gd name="connsiteX10" fmla="*/ 28302 w 77189"/>
                <a:gd name="connsiteY10" fmla="*/ 16192 h 84332"/>
                <a:gd name="connsiteX11" fmla="*/ 18011 w 77189"/>
                <a:gd name="connsiteY11" fmla="*/ 26478 h 84332"/>
                <a:gd name="connsiteX12" fmla="*/ 14153 w 77189"/>
                <a:gd name="connsiteY12" fmla="*/ 41906 h 84332"/>
                <a:gd name="connsiteX13" fmla="*/ 18011 w 77189"/>
                <a:gd name="connsiteY13" fmla="*/ 57333 h 84332"/>
                <a:gd name="connsiteX14" fmla="*/ 28302 w 77189"/>
                <a:gd name="connsiteY14" fmla="*/ 67619 h 84332"/>
                <a:gd name="connsiteX15" fmla="*/ 43095 w 77189"/>
                <a:gd name="connsiteY15" fmla="*/ 71476 h 84332"/>
                <a:gd name="connsiteX16" fmla="*/ 55963 w 77189"/>
                <a:gd name="connsiteY16" fmla="*/ 68262 h 84332"/>
                <a:gd name="connsiteX17" fmla="*/ 65607 w 77189"/>
                <a:gd name="connsiteY17" fmla="*/ 59262 h 84332"/>
                <a:gd name="connsiteX18" fmla="*/ 77189 w 77189"/>
                <a:gd name="connsiteY18" fmla="*/ 66333 h 84332"/>
                <a:gd name="connsiteX19" fmla="*/ 63678 w 77189"/>
                <a:gd name="connsiteY19" fmla="*/ 79832 h 84332"/>
                <a:gd name="connsiteX20" fmla="*/ 43742 w 77189"/>
                <a:gd name="connsiteY20" fmla="*/ 84332 h 84332"/>
                <a:gd name="connsiteX21" fmla="*/ 21230 w 77189"/>
                <a:gd name="connsiteY21" fmla="*/ 78547 h 8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189" h="84332">
                  <a:moveTo>
                    <a:pt x="21230" y="78547"/>
                  </a:moveTo>
                  <a:cubicBezTo>
                    <a:pt x="14796" y="75333"/>
                    <a:pt x="9648" y="69547"/>
                    <a:pt x="5790" y="63762"/>
                  </a:cubicBezTo>
                  <a:cubicBezTo>
                    <a:pt x="-1930" y="50262"/>
                    <a:pt x="-1930" y="33549"/>
                    <a:pt x="5790" y="20050"/>
                  </a:cubicBezTo>
                  <a:cubicBezTo>
                    <a:pt x="9648" y="13621"/>
                    <a:pt x="14796" y="8479"/>
                    <a:pt x="21230" y="5264"/>
                  </a:cubicBezTo>
                  <a:cubicBezTo>
                    <a:pt x="28302" y="1407"/>
                    <a:pt x="36022" y="-521"/>
                    <a:pt x="43742" y="122"/>
                  </a:cubicBezTo>
                  <a:cubicBezTo>
                    <a:pt x="50815" y="122"/>
                    <a:pt x="57892" y="1407"/>
                    <a:pt x="63678" y="4621"/>
                  </a:cubicBezTo>
                  <a:cubicBezTo>
                    <a:pt x="69469" y="7836"/>
                    <a:pt x="73970" y="12335"/>
                    <a:pt x="77189" y="17478"/>
                  </a:cubicBezTo>
                  <a:lnTo>
                    <a:pt x="65607" y="24549"/>
                  </a:lnTo>
                  <a:cubicBezTo>
                    <a:pt x="63035" y="20692"/>
                    <a:pt x="59821" y="17478"/>
                    <a:pt x="55963" y="15550"/>
                  </a:cubicBezTo>
                  <a:cubicBezTo>
                    <a:pt x="52101" y="13621"/>
                    <a:pt x="47600" y="12335"/>
                    <a:pt x="43095" y="12335"/>
                  </a:cubicBezTo>
                  <a:cubicBezTo>
                    <a:pt x="37951" y="12335"/>
                    <a:pt x="32808" y="13621"/>
                    <a:pt x="28302" y="16192"/>
                  </a:cubicBezTo>
                  <a:cubicBezTo>
                    <a:pt x="23802" y="18764"/>
                    <a:pt x="20582" y="21978"/>
                    <a:pt x="18011" y="26478"/>
                  </a:cubicBezTo>
                  <a:cubicBezTo>
                    <a:pt x="15439" y="30978"/>
                    <a:pt x="14153" y="36120"/>
                    <a:pt x="14153" y="41906"/>
                  </a:cubicBezTo>
                  <a:cubicBezTo>
                    <a:pt x="14153" y="47048"/>
                    <a:pt x="15439" y="52834"/>
                    <a:pt x="18011" y="57333"/>
                  </a:cubicBezTo>
                  <a:cubicBezTo>
                    <a:pt x="20582" y="61833"/>
                    <a:pt x="23802" y="65048"/>
                    <a:pt x="28302" y="67619"/>
                  </a:cubicBezTo>
                  <a:cubicBezTo>
                    <a:pt x="32808" y="70190"/>
                    <a:pt x="37951" y="71476"/>
                    <a:pt x="43095" y="71476"/>
                  </a:cubicBezTo>
                  <a:cubicBezTo>
                    <a:pt x="47600" y="71476"/>
                    <a:pt x="52101" y="70833"/>
                    <a:pt x="55963" y="68262"/>
                  </a:cubicBezTo>
                  <a:cubicBezTo>
                    <a:pt x="59821" y="66333"/>
                    <a:pt x="63035" y="63119"/>
                    <a:pt x="65607" y="59262"/>
                  </a:cubicBezTo>
                  <a:lnTo>
                    <a:pt x="77189" y="66333"/>
                  </a:lnTo>
                  <a:cubicBezTo>
                    <a:pt x="73970" y="72118"/>
                    <a:pt x="69469" y="76619"/>
                    <a:pt x="63678" y="79832"/>
                  </a:cubicBezTo>
                  <a:cubicBezTo>
                    <a:pt x="57249" y="83047"/>
                    <a:pt x="50815" y="84332"/>
                    <a:pt x="43742" y="84332"/>
                  </a:cubicBezTo>
                  <a:cubicBezTo>
                    <a:pt x="36022" y="84332"/>
                    <a:pt x="28302" y="82404"/>
                    <a:pt x="21230" y="78547"/>
                  </a:cubicBezTo>
                  <a:close/>
                </a:path>
              </a:pathLst>
            </a:custGeom>
            <a:solidFill>
              <a:srgbClr val="000000"/>
            </a:solidFill>
            <a:ln w="4763" cap="flat">
              <a:noFill/>
              <a:prstDash val="solid"/>
              <a:miter/>
            </a:ln>
          </p:spPr>
          <p:txBody>
            <a:bodyPr rtlCol="0" anchor="ctr"/>
            <a:lstStyle/>
            <a:p>
              <a:endParaRPr lang="ru-RU"/>
            </a:p>
          </p:txBody>
        </p:sp>
        <p:sp>
          <p:nvSpPr>
            <p:cNvPr id="14" name="Полилиния: фигура 13">
              <a:extLst>
                <a:ext uri="{FF2B5EF4-FFF2-40B4-BE49-F238E27FC236}">
                  <a16:creationId xmlns:a16="http://schemas.microsoft.com/office/drawing/2014/main" id="{8B4A0CAE-AB96-447F-BDF1-82441BCEE5BC}"/>
                </a:ext>
              </a:extLst>
            </p:cNvPr>
            <p:cNvSpPr/>
            <p:nvPr/>
          </p:nvSpPr>
          <p:spPr>
            <a:xfrm>
              <a:off x="1034534" y="331979"/>
              <a:ext cx="78471" cy="115709"/>
            </a:xfrm>
            <a:custGeom>
              <a:avLst/>
              <a:gdLst>
                <a:gd name="connsiteX0" fmla="*/ 69466 w 78471"/>
                <a:gd name="connsiteY0" fmla="*/ 40498 h 115709"/>
                <a:gd name="connsiteX1" fmla="*/ 78472 w 78471"/>
                <a:gd name="connsiteY1" fmla="*/ 67497 h 115709"/>
                <a:gd name="connsiteX2" fmla="*/ 78472 w 78471"/>
                <a:gd name="connsiteY2" fmla="*/ 115067 h 115709"/>
                <a:gd name="connsiteX3" fmla="*/ 63679 w 78471"/>
                <a:gd name="connsiteY3" fmla="*/ 115067 h 115709"/>
                <a:gd name="connsiteX4" fmla="*/ 63679 w 78471"/>
                <a:gd name="connsiteY4" fmla="*/ 69426 h 115709"/>
                <a:gd name="connsiteX5" fmla="*/ 57888 w 78471"/>
                <a:gd name="connsiteY5" fmla="*/ 51426 h 115709"/>
                <a:gd name="connsiteX6" fmla="*/ 41167 w 78471"/>
                <a:gd name="connsiteY6" fmla="*/ 45641 h 115709"/>
                <a:gd name="connsiteX7" fmla="*/ 21869 w 78471"/>
                <a:gd name="connsiteY7" fmla="*/ 52712 h 115709"/>
                <a:gd name="connsiteX8" fmla="*/ 14792 w 78471"/>
                <a:gd name="connsiteY8" fmla="*/ 73282 h 115709"/>
                <a:gd name="connsiteX9" fmla="*/ 14792 w 78471"/>
                <a:gd name="connsiteY9" fmla="*/ 115710 h 115709"/>
                <a:gd name="connsiteX10" fmla="*/ 0 w 78471"/>
                <a:gd name="connsiteY10" fmla="*/ 115710 h 115709"/>
                <a:gd name="connsiteX11" fmla="*/ 0 w 78471"/>
                <a:gd name="connsiteY11" fmla="*/ 0 h 115709"/>
                <a:gd name="connsiteX12" fmla="*/ 14792 w 78471"/>
                <a:gd name="connsiteY12" fmla="*/ 0 h 115709"/>
                <a:gd name="connsiteX13" fmla="*/ 14792 w 78471"/>
                <a:gd name="connsiteY13" fmla="*/ 44998 h 115709"/>
                <a:gd name="connsiteX14" fmla="*/ 27018 w 78471"/>
                <a:gd name="connsiteY14" fmla="*/ 35999 h 115709"/>
                <a:gd name="connsiteX15" fmla="*/ 43739 w 78471"/>
                <a:gd name="connsiteY15" fmla="*/ 32785 h 115709"/>
                <a:gd name="connsiteX16" fmla="*/ 69466 w 78471"/>
                <a:gd name="connsiteY16" fmla="*/ 40498 h 11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71" h="115709">
                  <a:moveTo>
                    <a:pt x="69466" y="40498"/>
                  </a:moveTo>
                  <a:cubicBezTo>
                    <a:pt x="75900" y="46284"/>
                    <a:pt x="78472" y="55284"/>
                    <a:pt x="78472" y="67497"/>
                  </a:cubicBezTo>
                  <a:lnTo>
                    <a:pt x="78472" y="115067"/>
                  </a:lnTo>
                  <a:lnTo>
                    <a:pt x="63679" y="115067"/>
                  </a:lnTo>
                  <a:lnTo>
                    <a:pt x="63679" y="69426"/>
                  </a:lnTo>
                  <a:cubicBezTo>
                    <a:pt x="64322" y="62997"/>
                    <a:pt x="61751" y="56569"/>
                    <a:pt x="57888" y="51426"/>
                  </a:cubicBezTo>
                  <a:cubicBezTo>
                    <a:pt x="53388" y="46927"/>
                    <a:pt x="47596" y="44998"/>
                    <a:pt x="41167" y="45641"/>
                  </a:cubicBezTo>
                  <a:cubicBezTo>
                    <a:pt x="34090" y="44998"/>
                    <a:pt x="27018" y="48212"/>
                    <a:pt x="21869" y="52712"/>
                  </a:cubicBezTo>
                  <a:cubicBezTo>
                    <a:pt x="16726" y="58497"/>
                    <a:pt x="14149" y="65569"/>
                    <a:pt x="14792" y="73282"/>
                  </a:cubicBezTo>
                  <a:lnTo>
                    <a:pt x="14792" y="115710"/>
                  </a:lnTo>
                  <a:lnTo>
                    <a:pt x="0" y="115710"/>
                  </a:lnTo>
                  <a:lnTo>
                    <a:pt x="0" y="0"/>
                  </a:lnTo>
                  <a:lnTo>
                    <a:pt x="14792" y="0"/>
                  </a:lnTo>
                  <a:lnTo>
                    <a:pt x="14792" y="44998"/>
                  </a:lnTo>
                  <a:cubicBezTo>
                    <a:pt x="18012" y="41141"/>
                    <a:pt x="22512" y="37927"/>
                    <a:pt x="27018" y="35999"/>
                  </a:cubicBezTo>
                  <a:cubicBezTo>
                    <a:pt x="32161" y="33428"/>
                    <a:pt x="37952" y="32785"/>
                    <a:pt x="43739" y="32785"/>
                  </a:cubicBezTo>
                  <a:cubicBezTo>
                    <a:pt x="53388" y="30856"/>
                    <a:pt x="62394" y="34070"/>
                    <a:pt x="69466" y="40498"/>
                  </a:cubicBezTo>
                  <a:close/>
                </a:path>
              </a:pathLst>
            </a:custGeom>
            <a:solidFill>
              <a:srgbClr val="000000"/>
            </a:solidFill>
            <a:ln w="4763" cap="flat">
              <a:noFill/>
              <a:prstDash val="solid"/>
              <a:miter/>
            </a:ln>
          </p:spPr>
          <p:txBody>
            <a:bodyPr rtlCol="0" anchor="ctr"/>
            <a:lstStyle/>
            <a:p>
              <a:endParaRPr lang="ru-RU"/>
            </a:p>
          </p:txBody>
        </p:sp>
      </p:grpSp>
      <p:sp>
        <p:nvSpPr>
          <p:cNvPr id="16" name="Текст 10">
            <a:extLst>
              <a:ext uri="{FF2B5EF4-FFF2-40B4-BE49-F238E27FC236}">
                <a16:creationId xmlns:a16="http://schemas.microsoft.com/office/drawing/2014/main" id="{3AD251CA-30E2-4B0B-A5EE-280DB083C3F8}"/>
              </a:ext>
            </a:extLst>
          </p:cNvPr>
          <p:cNvSpPr>
            <a:spLocks noGrp="1"/>
          </p:cNvSpPr>
          <p:nvPr>
            <p:ph type="body" sz="quarter" idx="11" hasCustomPrompt="1"/>
          </p:nvPr>
        </p:nvSpPr>
        <p:spPr>
          <a:xfrm>
            <a:off x="428625" y="708628"/>
            <a:ext cx="5062537" cy="566145"/>
          </a:xfrm>
          <a:prstGeom prst="rect">
            <a:avLst/>
          </a:prstGeom>
        </p:spPr>
        <p:txBody>
          <a:bodyPr/>
          <a:lstStyle>
            <a:lvl1pPr marL="0" indent="0">
              <a:lnSpc>
                <a:spcPts val="4800"/>
              </a:lnSpc>
              <a:spcBef>
                <a:spcPts val="0"/>
              </a:spcBef>
              <a:buNone/>
              <a:defRPr sz="4800" spc="-150" baseline="0">
                <a:ln w="12700">
                  <a:solidFill>
                    <a:srgbClr val="003E14"/>
                  </a:solidFill>
                </a:ln>
                <a:noFill/>
                <a:latin typeface="+mj-lt"/>
              </a:defRPr>
            </a:lvl1pPr>
          </a:lstStyle>
          <a:p>
            <a:pPr lvl="0"/>
            <a:r>
              <a:rPr lang="en-US" dirty="0"/>
              <a:t>x5 future night:</a:t>
            </a:r>
            <a:endParaRPr lang="ru-RU" dirty="0"/>
          </a:p>
        </p:txBody>
      </p:sp>
      <p:sp>
        <p:nvSpPr>
          <p:cNvPr id="17" name="Текст 10">
            <a:extLst>
              <a:ext uri="{FF2B5EF4-FFF2-40B4-BE49-F238E27FC236}">
                <a16:creationId xmlns:a16="http://schemas.microsoft.com/office/drawing/2014/main" id="{1375922F-C310-428F-821A-D6DED97F3D36}"/>
              </a:ext>
            </a:extLst>
          </p:cNvPr>
          <p:cNvSpPr>
            <a:spLocks noGrp="1"/>
          </p:cNvSpPr>
          <p:nvPr>
            <p:ph type="body" sz="quarter" idx="14" hasCustomPrompt="1"/>
          </p:nvPr>
        </p:nvSpPr>
        <p:spPr>
          <a:xfrm>
            <a:off x="428625" y="1278987"/>
            <a:ext cx="5062537" cy="735201"/>
          </a:xfrm>
          <a:prstGeom prst="rect">
            <a:avLst/>
          </a:prstGeom>
        </p:spPr>
        <p:txBody>
          <a:bodyPr/>
          <a:lstStyle>
            <a:lvl1pPr marL="0" indent="0">
              <a:lnSpc>
                <a:spcPts val="4800"/>
              </a:lnSpc>
              <a:spcBef>
                <a:spcPts val="0"/>
              </a:spcBef>
              <a:buNone/>
              <a:defRPr sz="4800" spc="-150" baseline="0">
                <a:solidFill>
                  <a:srgbClr val="003E14"/>
                </a:solidFill>
                <a:latin typeface="+mj-lt"/>
              </a:defRPr>
            </a:lvl1pPr>
          </a:lstStyle>
          <a:p>
            <a:pPr lvl="0"/>
            <a:r>
              <a:rPr lang="en-US" dirty="0"/>
              <a:t>18 </a:t>
            </a:r>
            <a:r>
              <a:rPr lang="ru-RU" dirty="0"/>
              <a:t>июня 19:00</a:t>
            </a:r>
          </a:p>
        </p:txBody>
      </p:sp>
      <p:sp>
        <p:nvSpPr>
          <p:cNvPr id="18" name="Текст 21">
            <a:extLst>
              <a:ext uri="{FF2B5EF4-FFF2-40B4-BE49-F238E27FC236}">
                <a16:creationId xmlns:a16="http://schemas.microsoft.com/office/drawing/2014/main" id="{FE40B57E-EB15-40C0-A2B9-4CB81C5C8D76}"/>
              </a:ext>
            </a:extLst>
          </p:cNvPr>
          <p:cNvSpPr>
            <a:spLocks noGrp="1"/>
          </p:cNvSpPr>
          <p:nvPr>
            <p:ph type="body" sz="quarter" idx="13" hasCustomPrompt="1"/>
          </p:nvPr>
        </p:nvSpPr>
        <p:spPr>
          <a:xfrm>
            <a:off x="494295" y="6021704"/>
            <a:ext cx="1197397" cy="320040"/>
          </a:xfrm>
          <a:prstGeom prst="rect">
            <a:avLst/>
          </a:prstGeom>
        </p:spPr>
        <p:txBody>
          <a:bodyPr/>
          <a:lstStyle>
            <a:lvl1pPr marL="0" indent="0" algn="ctr">
              <a:lnSpc>
                <a:spcPct val="100000"/>
              </a:lnSpc>
              <a:buNone/>
              <a:defRPr sz="1400">
                <a:solidFill>
                  <a:srgbClr val="003E14"/>
                </a:solidFill>
              </a:defRPr>
            </a:lvl1pPr>
            <a:lvl2pPr>
              <a:defRPr sz="1400"/>
            </a:lvl2pPr>
            <a:lvl3pPr>
              <a:defRPr sz="1400"/>
            </a:lvl3pPr>
            <a:lvl4pPr>
              <a:defRPr sz="1400"/>
            </a:lvl4pPr>
            <a:lvl5pPr>
              <a:defRPr sz="1400"/>
            </a:lvl5pPr>
          </a:lstStyle>
          <a:p>
            <a:pPr lvl="0"/>
            <a:r>
              <a:rPr lang="ru-RU" dirty="0"/>
              <a:t>фестиваль</a:t>
            </a:r>
          </a:p>
        </p:txBody>
      </p:sp>
      <p:sp>
        <p:nvSpPr>
          <p:cNvPr id="48" name="Овал 47">
            <a:extLst>
              <a:ext uri="{FF2B5EF4-FFF2-40B4-BE49-F238E27FC236}">
                <a16:creationId xmlns:a16="http://schemas.microsoft.com/office/drawing/2014/main" id="{24DFA6BE-6656-47C4-9A63-20AC0AEEF0B2}"/>
              </a:ext>
            </a:extLst>
          </p:cNvPr>
          <p:cNvSpPr/>
          <p:nvPr userDrawn="1"/>
        </p:nvSpPr>
        <p:spPr>
          <a:xfrm>
            <a:off x="11668125" y="238125"/>
            <a:ext cx="285750" cy="285750"/>
          </a:xfrm>
          <a:prstGeom prst="ellipse">
            <a:avLst/>
          </a:prstGeom>
          <a:solidFill>
            <a:schemeClr val="bg1"/>
          </a:solidFill>
          <a:ln w="4763" cap="flat">
            <a:noFill/>
            <a:prstDash val="solid"/>
            <a:miter/>
          </a:ln>
        </p:spPr>
        <p:txBody>
          <a:bodyPr rtlCol="0" anchor="ctr"/>
          <a:lstStyle/>
          <a:p>
            <a:endParaRPr lang="ru-RU"/>
          </a:p>
        </p:txBody>
      </p:sp>
      <p:sp>
        <p:nvSpPr>
          <p:cNvPr id="49" name="Номер слайда 6">
            <a:extLst>
              <a:ext uri="{FF2B5EF4-FFF2-40B4-BE49-F238E27FC236}">
                <a16:creationId xmlns:a16="http://schemas.microsoft.com/office/drawing/2014/main" id="{9E3200BC-0293-42E0-B0FD-C779EF5F9737}"/>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7420022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Титульный - Tech - 6">
    <p:spTree>
      <p:nvGrpSpPr>
        <p:cNvPr id="1" name=""/>
        <p:cNvGrpSpPr/>
        <p:nvPr/>
      </p:nvGrpSpPr>
      <p:grpSpPr>
        <a:xfrm>
          <a:off x="0" y="0"/>
          <a:ext cx="0" cy="0"/>
          <a:chOff x="0" y="0"/>
          <a:chExt cx="0" cy="0"/>
        </a:xfrm>
      </p:grpSpPr>
      <p:sp>
        <p:nvSpPr>
          <p:cNvPr id="5" name="Полилиния: фигура 4">
            <a:extLst>
              <a:ext uri="{FF2B5EF4-FFF2-40B4-BE49-F238E27FC236}">
                <a16:creationId xmlns:a16="http://schemas.microsoft.com/office/drawing/2014/main" id="{A76FB97C-79CE-47A9-BD16-56C43F3CD7A2}"/>
              </a:ext>
            </a:extLst>
          </p:cNvPr>
          <p:cNvSpPr/>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0" y="6858000"/>
                </a:lnTo>
                <a:lnTo>
                  <a:pt x="0" y="0"/>
                </a:lnTo>
                <a:close/>
              </a:path>
            </a:pathLst>
          </a:custGeom>
          <a:solidFill>
            <a:srgbClr val="C3B8FD"/>
          </a:solidFill>
          <a:ln w="4763" cap="flat">
            <a:noFill/>
            <a:prstDash val="solid"/>
            <a:miter/>
          </a:ln>
        </p:spPr>
        <p:txBody>
          <a:bodyPr rtlCol="0" anchor="ctr"/>
          <a:lstStyle/>
          <a:p>
            <a:endParaRPr lang="ru-RU"/>
          </a:p>
        </p:txBody>
      </p:sp>
      <p:grpSp>
        <p:nvGrpSpPr>
          <p:cNvPr id="55" name="Группа 54">
            <a:extLst>
              <a:ext uri="{FF2B5EF4-FFF2-40B4-BE49-F238E27FC236}">
                <a16:creationId xmlns:a16="http://schemas.microsoft.com/office/drawing/2014/main" id="{A4E1FCC1-9290-4F5F-9D67-4640D59D9AA2}"/>
              </a:ext>
            </a:extLst>
          </p:cNvPr>
          <p:cNvGrpSpPr/>
          <p:nvPr userDrawn="1"/>
        </p:nvGrpSpPr>
        <p:grpSpPr>
          <a:xfrm>
            <a:off x="7285553" y="1875353"/>
            <a:ext cx="3716868" cy="3107316"/>
            <a:chOff x="7285553" y="1875353"/>
            <a:chExt cx="3716868" cy="3107316"/>
          </a:xfrm>
        </p:grpSpPr>
        <p:sp>
          <p:nvSpPr>
            <p:cNvPr id="6" name="Полилиния: фигура 5">
              <a:extLst>
                <a:ext uri="{FF2B5EF4-FFF2-40B4-BE49-F238E27FC236}">
                  <a16:creationId xmlns:a16="http://schemas.microsoft.com/office/drawing/2014/main" id="{05DB1E0C-C0B3-497B-8EDC-3D661F61FEE1}"/>
                </a:ext>
              </a:extLst>
            </p:cNvPr>
            <p:cNvSpPr/>
            <p:nvPr/>
          </p:nvSpPr>
          <p:spPr>
            <a:xfrm>
              <a:off x="7291387" y="1881187"/>
              <a:ext cx="3096196" cy="3095625"/>
            </a:xfrm>
            <a:custGeom>
              <a:avLst/>
              <a:gdLst>
                <a:gd name="connsiteX0" fmla="*/ 1548098 w 3096196"/>
                <a:gd name="connsiteY0" fmla="*/ 3095625 h 3095625"/>
                <a:gd name="connsiteX1" fmla="*/ 3096197 w 3096196"/>
                <a:gd name="connsiteY1" fmla="*/ 1547813 h 3095625"/>
                <a:gd name="connsiteX2" fmla="*/ 1548098 w 3096196"/>
                <a:gd name="connsiteY2" fmla="*/ 0 h 3095625"/>
                <a:gd name="connsiteX3" fmla="*/ 0 w 3096196"/>
                <a:gd name="connsiteY3" fmla="*/ 1547813 h 3095625"/>
                <a:gd name="connsiteX4" fmla="*/ 1548098 w 3096196"/>
                <a:gd name="connsiteY4" fmla="*/ 3095625 h 3095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196" h="3095625">
                  <a:moveTo>
                    <a:pt x="1548098" y="3095625"/>
                  </a:moveTo>
                  <a:cubicBezTo>
                    <a:pt x="2403091" y="3095625"/>
                    <a:pt x="3096197" y="2402648"/>
                    <a:pt x="3096197" y="1547813"/>
                  </a:cubicBezTo>
                  <a:cubicBezTo>
                    <a:pt x="3096197" y="692977"/>
                    <a:pt x="2403091" y="0"/>
                    <a:pt x="1548098" y="0"/>
                  </a:cubicBezTo>
                  <a:cubicBezTo>
                    <a:pt x="693106" y="0"/>
                    <a:pt x="0" y="692977"/>
                    <a:pt x="0" y="1547813"/>
                  </a:cubicBezTo>
                  <a:cubicBezTo>
                    <a:pt x="0" y="2402648"/>
                    <a:pt x="693106" y="3095625"/>
                    <a:pt x="1548098" y="3095625"/>
                  </a:cubicBezTo>
                  <a:close/>
                </a:path>
              </a:pathLst>
            </a:custGeom>
            <a:solidFill>
              <a:srgbClr val="C3B8FD"/>
            </a:solidFill>
            <a:ln w="4763" cap="flat">
              <a:noFill/>
              <a:prstDash val="solid"/>
              <a:miter/>
            </a:ln>
          </p:spPr>
          <p:txBody>
            <a:bodyPr rtlCol="0" anchor="ctr"/>
            <a:lstStyle/>
            <a:p>
              <a:endParaRPr lang="ru-RU"/>
            </a:p>
          </p:txBody>
        </p:sp>
        <p:sp>
          <p:nvSpPr>
            <p:cNvPr id="7" name="Полилиния: фигура 6">
              <a:extLst>
                <a:ext uri="{FF2B5EF4-FFF2-40B4-BE49-F238E27FC236}">
                  <a16:creationId xmlns:a16="http://schemas.microsoft.com/office/drawing/2014/main" id="{0CCFDC60-8F35-416A-B61F-A3BDA4F9DE6E}"/>
                </a:ext>
              </a:extLst>
            </p:cNvPr>
            <p:cNvSpPr/>
            <p:nvPr/>
          </p:nvSpPr>
          <p:spPr>
            <a:xfrm>
              <a:off x="7285553" y="1875353"/>
              <a:ext cx="3107864" cy="3107316"/>
            </a:xfrm>
            <a:custGeom>
              <a:avLst/>
              <a:gdLst>
                <a:gd name="connsiteX0" fmla="*/ 1553932 w 3107864"/>
                <a:gd name="connsiteY0" fmla="*/ 11668 h 3107316"/>
                <a:gd name="connsiteX1" fmla="*/ 11668 w 3107864"/>
                <a:gd name="connsiteY1" fmla="*/ 1553647 h 3107316"/>
                <a:gd name="connsiteX2" fmla="*/ 1553932 w 3107864"/>
                <a:gd name="connsiteY2" fmla="*/ 3095649 h 3107316"/>
                <a:gd name="connsiteX3" fmla="*/ 3096197 w 3107864"/>
                <a:gd name="connsiteY3" fmla="*/ 1553647 h 3107316"/>
                <a:gd name="connsiteX4" fmla="*/ 1553932 w 3107864"/>
                <a:gd name="connsiteY4" fmla="*/ 11668 h 3107316"/>
                <a:gd name="connsiteX5" fmla="*/ 0 w 3107864"/>
                <a:gd name="connsiteY5" fmla="*/ 1553647 h 3107316"/>
                <a:gd name="connsiteX6" fmla="*/ 1553932 w 3107864"/>
                <a:gd name="connsiteY6" fmla="*/ 0 h 3107316"/>
                <a:gd name="connsiteX7" fmla="*/ 3107865 w 3107864"/>
                <a:gd name="connsiteY7" fmla="*/ 1553647 h 3107316"/>
                <a:gd name="connsiteX8" fmla="*/ 1553932 w 3107864"/>
                <a:gd name="connsiteY8" fmla="*/ 3107317 h 3107316"/>
                <a:gd name="connsiteX9" fmla="*/ 0 w 3107864"/>
                <a:gd name="connsiteY9" fmla="*/ 1553647 h 310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7864" h="3107316">
                  <a:moveTo>
                    <a:pt x="1553932" y="11668"/>
                  </a:moveTo>
                  <a:cubicBezTo>
                    <a:pt x="702164" y="11668"/>
                    <a:pt x="11668" y="702040"/>
                    <a:pt x="11668" y="1553647"/>
                  </a:cubicBezTo>
                  <a:cubicBezTo>
                    <a:pt x="11668" y="2405258"/>
                    <a:pt x="702164" y="3095649"/>
                    <a:pt x="1553932" y="3095649"/>
                  </a:cubicBezTo>
                  <a:cubicBezTo>
                    <a:pt x="2405701" y="3095649"/>
                    <a:pt x="3096197" y="2405258"/>
                    <a:pt x="3096197" y="1553647"/>
                  </a:cubicBezTo>
                  <a:cubicBezTo>
                    <a:pt x="3096197" y="702040"/>
                    <a:pt x="2405701" y="11668"/>
                    <a:pt x="1553932" y="11668"/>
                  </a:cubicBezTo>
                  <a:close/>
                  <a:moveTo>
                    <a:pt x="0" y="1553647"/>
                  </a:moveTo>
                  <a:cubicBezTo>
                    <a:pt x="0" y="695592"/>
                    <a:pt x="695720" y="0"/>
                    <a:pt x="1553932" y="0"/>
                  </a:cubicBezTo>
                  <a:cubicBezTo>
                    <a:pt x="2412145" y="0"/>
                    <a:pt x="3107865" y="695592"/>
                    <a:pt x="3107865" y="1553647"/>
                  </a:cubicBezTo>
                  <a:cubicBezTo>
                    <a:pt x="3107865" y="2411706"/>
                    <a:pt x="2412145" y="3107317"/>
                    <a:pt x="1553932" y="3107317"/>
                  </a:cubicBezTo>
                  <a:cubicBezTo>
                    <a:pt x="695720" y="3107317"/>
                    <a:pt x="0" y="2411706"/>
                    <a:pt x="0" y="1553647"/>
                  </a:cubicBezTo>
                  <a:close/>
                </a:path>
              </a:pathLst>
            </a:custGeom>
            <a:solidFill>
              <a:srgbClr val="222429"/>
            </a:solidFill>
            <a:ln w="4763" cap="flat">
              <a:noFill/>
              <a:prstDash val="solid"/>
              <a:miter/>
            </a:ln>
          </p:spPr>
          <p:txBody>
            <a:bodyPr rtlCol="0" anchor="ctr"/>
            <a:lstStyle/>
            <a:p>
              <a:endParaRPr lang="ru-RU"/>
            </a:p>
          </p:txBody>
        </p:sp>
        <p:sp>
          <p:nvSpPr>
            <p:cNvPr id="8" name="Полилиния: фигура 7">
              <a:extLst>
                <a:ext uri="{FF2B5EF4-FFF2-40B4-BE49-F238E27FC236}">
                  <a16:creationId xmlns:a16="http://schemas.microsoft.com/office/drawing/2014/main" id="{8E75ED52-632A-40EC-83B6-5560C8876CB2}"/>
                </a:ext>
              </a:extLst>
            </p:cNvPr>
            <p:cNvSpPr/>
            <p:nvPr/>
          </p:nvSpPr>
          <p:spPr>
            <a:xfrm>
              <a:off x="7902240" y="2110921"/>
              <a:ext cx="2636686" cy="2636205"/>
            </a:xfrm>
            <a:custGeom>
              <a:avLst/>
              <a:gdLst>
                <a:gd name="connsiteX0" fmla="*/ 1318346 w 2636686"/>
                <a:gd name="connsiteY0" fmla="*/ 2636206 h 2636205"/>
                <a:gd name="connsiteX1" fmla="*/ 2636687 w 2636686"/>
                <a:gd name="connsiteY1" fmla="*/ 1318103 h 2636205"/>
                <a:gd name="connsiteX2" fmla="*/ 1318346 w 2636686"/>
                <a:gd name="connsiteY2" fmla="*/ 0 h 2636205"/>
                <a:gd name="connsiteX3" fmla="*/ 0 w 2636686"/>
                <a:gd name="connsiteY3" fmla="*/ 1318103 h 2636205"/>
                <a:gd name="connsiteX4" fmla="*/ 1318346 w 2636686"/>
                <a:gd name="connsiteY4" fmla="*/ 2636206 h 2636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686" h="2636205">
                  <a:moveTo>
                    <a:pt x="1318346" y="2636206"/>
                  </a:moveTo>
                  <a:cubicBezTo>
                    <a:pt x="2046446" y="2636206"/>
                    <a:pt x="2636687" y="2046070"/>
                    <a:pt x="2636687" y="1318103"/>
                  </a:cubicBezTo>
                  <a:cubicBezTo>
                    <a:pt x="2636687" y="590136"/>
                    <a:pt x="2046446" y="0"/>
                    <a:pt x="1318346" y="0"/>
                  </a:cubicBezTo>
                  <a:cubicBezTo>
                    <a:pt x="590240" y="0"/>
                    <a:pt x="0" y="590136"/>
                    <a:pt x="0" y="1318103"/>
                  </a:cubicBezTo>
                  <a:cubicBezTo>
                    <a:pt x="0" y="2046070"/>
                    <a:pt x="590240" y="2636206"/>
                    <a:pt x="1318346" y="2636206"/>
                  </a:cubicBezTo>
                  <a:close/>
                </a:path>
              </a:pathLst>
            </a:custGeom>
            <a:solidFill>
              <a:srgbClr val="C3B8FD"/>
            </a:solidFill>
            <a:ln w="4763" cap="flat">
              <a:noFill/>
              <a:prstDash val="solid"/>
              <a:miter/>
            </a:ln>
          </p:spPr>
          <p:txBody>
            <a:bodyPr rtlCol="0" anchor="ctr"/>
            <a:lstStyle/>
            <a:p>
              <a:endParaRPr lang="ru-RU"/>
            </a:p>
          </p:txBody>
        </p:sp>
        <p:sp>
          <p:nvSpPr>
            <p:cNvPr id="16" name="Полилиния: фигура 15">
              <a:extLst>
                <a:ext uri="{FF2B5EF4-FFF2-40B4-BE49-F238E27FC236}">
                  <a16:creationId xmlns:a16="http://schemas.microsoft.com/office/drawing/2014/main" id="{D5FC8F77-E851-4348-B32A-E546B193B730}"/>
                </a:ext>
              </a:extLst>
            </p:cNvPr>
            <p:cNvSpPr/>
            <p:nvPr/>
          </p:nvSpPr>
          <p:spPr>
            <a:xfrm>
              <a:off x="7896405" y="2105091"/>
              <a:ext cx="2648354" cy="2647869"/>
            </a:xfrm>
            <a:custGeom>
              <a:avLst/>
              <a:gdLst>
                <a:gd name="connsiteX0" fmla="*/ 1324180 w 2648354"/>
                <a:gd name="connsiteY0" fmla="*/ 11668 h 2647869"/>
                <a:gd name="connsiteX1" fmla="*/ 11668 w 2648354"/>
                <a:gd name="connsiteY1" fmla="*/ 1323932 h 2647869"/>
                <a:gd name="connsiteX2" fmla="*/ 1324180 w 2648354"/>
                <a:gd name="connsiteY2" fmla="*/ 2636201 h 2647869"/>
                <a:gd name="connsiteX3" fmla="*/ 2636687 w 2648354"/>
                <a:gd name="connsiteY3" fmla="*/ 1323932 h 2647869"/>
                <a:gd name="connsiteX4" fmla="*/ 1324180 w 2648354"/>
                <a:gd name="connsiteY4" fmla="*/ 11668 h 2647869"/>
                <a:gd name="connsiteX5" fmla="*/ 0 w 2648354"/>
                <a:gd name="connsiteY5" fmla="*/ 1323932 h 2647869"/>
                <a:gd name="connsiteX6" fmla="*/ 1324180 w 2648354"/>
                <a:gd name="connsiteY6" fmla="*/ 0 h 2647869"/>
                <a:gd name="connsiteX7" fmla="*/ 2648355 w 2648354"/>
                <a:gd name="connsiteY7" fmla="*/ 1323932 h 2647869"/>
                <a:gd name="connsiteX8" fmla="*/ 1324180 w 2648354"/>
                <a:gd name="connsiteY8" fmla="*/ 2647869 h 2647869"/>
                <a:gd name="connsiteX9" fmla="*/ 0 w 2648354"/>
                <a:gd name="connsiteY9" fmla="*/ 1323932 h 264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48354" h="2647869">
                  <a:moveTo>
                    <a:pt x="1324180" y="11668"/>
                  </a:moveTo>
                  <a:cubicBezTo>
                    <a:pt x="599299" y="11668"/>
                    <a:pt x="11668" y="599189"/>
                    <a:pt x="11668" y="1323932"/>
                  </a:cubicBezTo>
                  <a:cubicBezTo>
                    <a:pt x="11668" y="2048680"/>
                    <a:pt x="599299" y="2636201"/>
                    <a:pt x="1324180" y="2636201"/>
                  </a:cubicBezTo>
                  <a:cubicBezTo>
                    <a:pt x="2049056" y="2636201"/>
                    <a:pt x="2636687" y="2048680"/>
                    <a:pt x="2636687" y="1323932"/>
                  </a:cubicBezTo>
                  <a:cubicBezTo>
                    <a:pt x="2636687" y="599189"/>
                    <a:pt x="2049056" y="11668"/>
                    <a:pt x="1324180" y="11668"/>
                  </a:cubicBezTo>
                  <a:close/>
                  <a:moveTo>
                    <a:pt x="0" y="1323932"/>
                  </a:moveTo>
                  <a:cubicBezTo>
                    <a:pt x="0" y="592745"/>
                    <a:pt x="592855" y="0"/>
                    <a:pt x="1324180" y="0"/>
                  </a:cubicBezTo>
                  <a:cubicBezTo>
                    <a:pt x="2055500" y="0"/>
                    <a:pt x="2648355" y="592745"/>
                    <a:pt x="2648355" y="1323932"/>
                  </a:cubicBezTo>
                  <a:cubicBezTo>
                    <a:pt x="2648355" y="2055124"/>
                    <a:pt x="2055500" y="2647869"/>
                    <a:pt x="1324180" y="2647869"/>
                  </a:cubicBezTo>
                  <a:cubicBezTo>
                    <a:pt x="592855" y="2647869"/>
                    <a:pt x="0" y="2055124"/>
                    <a:pt x="0" y="1323932"/>
                  </a:cubicBezTo>
                  <a:close/>
                </a:path>
              </a:pathLst>
            </a:custGeom>
            <a:solidFill>
              <a:srgbClr val="222429"/>
            </a:solidFill>
            <a:ln w="4763" cap="flat">
              <a:noFill/>
              <a:prstDash val="solid"/>
              <a:miter/>
            </a:ln>
          </p:spPr>
          <p:txBody>
            <a:bodyPr rtlCol="0" anchor="ctr"/>
            <a:lstStyle/>
            <a:p>
              <a:endParaRPr lang="ru-RU"/>
            </a:p>
          </p:txBody>
        </p:sp>
        <p:sp>
          <p:nvSpPr>
            <p:cNvPr id="18" name="Полилиния: фигура 17">
              <a:extLst>
                <a:ext uri="{FF2B5EF4-FFF2-40B4-BE49-F238E27FC236}">
                  <a16:creationId xmlns:a16="http://schemas.microsoft.com/office/drawing/2014/main" id="{00C1ABB0-53DB-45A2-BF86-4B2B3A3B4FA4}"/>
                </a:ext>
              </a:extLst>
            </p:cNvPr>
            <p:cNvSpPr/>
            <p:nvPr/>
          </p:nvSpPr>
          <p:spPr>
            <a:xfrm>
              <a:off x="8514911" y="2340602"/>
              <a:ext cx="2177186" cy="2176781"/>
            </a:xfrm>
            <a:custGeom>
              <a:avLst/>
              <a:gdLst>
                <a:gd name="connsiteX0" fmla="*/ 1088593 w 2177186"/>
                <a:gd name="connsiteY0" fmla="*/ 2176782 h 2176781"/>
                <a:gd name="connsiteX1" fmla="*/ 2177187 w 2177186"/>
                <a:gd name="connsiteY1" fmla="*/ 1088388 h 2176781"/>
                <a:gd name="connsiteX2" fmla="*/ 1088593 w 2177186"/>
                <a:gd name="connsiteY2" fmla="*/ 0 h 2176781"/>
                <a:gd name="connsiteX3" fmla="*/ 0 w 2177186"/>
                <a:gd name="connsiteY3" fmla="*/ 1088388 h 2176781"/>
                <a:gd name="connsiteX4" fmla="*/ 1088593 w 2177186"/>
                <a:gd name="connsiteY4" fmla="*/ 2176782 h 2176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186" h="2176781">
                  <a:moveTo>
                    <a:pt x="1088593" y="2176782"/>
                  </a:moveTo>
                  <a:cubicBezTo>
                    <a:pt x="1689807" y="2176782"/>
                    <a:pt x="2177187" y="1689492"/>
                    <a:pt x="2177187" y="1088388"/>
                  </a:cubicBezTo>
                  <a:cubicBezTo>
                    <a:pt x="2177187" y="487290"/>
                    <a:pt x="1689807" y="0"/>
                    <a:pt x="1088593" y="0"/>
                  </a:cubicBezTo>
                  <a:cubicBezTo>
                    <a:pt x="487380" y="0"/>
                    <a:pt x="0" y="487290"/>
                    <a:pt x="0" y="1088388"/>
                  </a:cubicBezTo>
                  <a:cubicBezTo>
                    <a:pt x="0" y="1689492"/>
                    <a:pt x="487380" y="2176782"/>
                    <a:pt x="1088593" y="2176782"/>
                  </a:cubicBezTo>
                  <a:close/>
                </a:path>
              </a:pathLst>
            </a:custGeom>
            <a:solidFill>
              <a:srgbClr val="C3B8FD"/>
            </a:solidFill>
            <a:ln w="4763" cap="flat">
              <a:noFill/>
              <a:prstDash val="solid"/>
              <a:miter/>
            </a:ln>
          </p:spPr>
          <p:txBody>
            <a:bodyPr rtlCol="0" anchor="ctr"/>
            <a:lstStyle/>
            <a:p>
              <a:endParaRPr lang="ru-RU"/>
            </a:p>
          </p:txBody>
        </p:sp>
        <p:sp>
          <p:nvSpPr>
            <p:cNvPr id="20" name="Полилиния: фигура 19">
              <a:extLst>
                <a:ext uri="{FF2B5EF4-FFF2-40B4-BE49-F238E27FC236}">
                  <a16:creationId xmlns:a16="http://schemas.microsoft.com/office/drawing/2014/main" id="{17289221-6D2A-4654-924F-B6F349E7F85E}"/>
                </a:ext>
              </a:extLst>
            </p:cNvPr>
            <p:cNvSpPr/>
            <p:nvPr/>
          </p:nvSpPr>
          <p:spPr>
            <a:xfrm>
              <a:off x="8509077" y="2334767"/>
              <a:ext cx="2188854" cy="2188449"/>
            </a:xfrm>
            <a:custGeom>
              <a:avLst/>
              <a:gdLst>
                <a:gd name="connsiteX0" fmla="*/ 1094427 w 2188854"/>
                <a:gd name="connsiteY0" fmla="*/ 11668 h 2188449"/>
                <a:gd name="connsiteX1" fmla="*/ 11668 w 2188854"/>
                <a:gd name="connsiteY1" fmla="*/ 1094227 h 2188449"/>
                <a:gd name="connsiteX2" fmla="*/ 1094427 w 2188854"/>
                <a:gd name="connsiteY2" fmla="*/ 2176782 h 2188449"/>
                <a:gd name="connsiteX3" fmla="*/ 2177187 w 2188854"/>
                <a:gd name="connsiteY3" fmla="*/ 1094227 h 2188449"/>
                <a:gd name="connsiteX4" fmla="*/ 1094427 w 2188854"/>
                <a:gd name="connsiteY4" fmla="*/ 11668 h 2188449"/>
                <a:gd name="connsiteX5" fmla="*/ 0 w 2188854"/>
                <a:gd name="connsiteY5" fmla="*/ 1094227 h 2188449"/>
                <a:gd name="connsiteX6" fmla="*/ 1094427 w 2188854"/>
                <a:gd name="connsiteY6" fmla="*/ 0 h 2188449"/>
                <a:gd name="connsiteX7" fmla="*/ 2188854 w 2188854"/>
                <a:gd name="connsiteY7" fmla="*/ 1094227 h 2188449"/>
                <a:gd name="connsiteX8" fmla="*/ 1094427 w 2188854"/>
                <a:gd name="connsiteY8" fmla="*/ 2188450 h 2188449"/>
                <a:gd name="connsiteX9" fmla="*/ 0 w 2188854"/>
                <a:gd name="connsiteY9" fmla="*/ 1094227 h 218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8854" h="2188449">
                  <a:moveTo>
                    <a:pt x="1094427" y="11668"/>
                  </a:moveTo>
                  <a:cubicBezTo>
                    <a:pt x="496434" y="11668"/>
                    <a:pt x="11668" y="496348"/>
                    <a:pt x="11668" y="1094227"/>
                  </a:cubicBezTo>
                  <a:cubicBezTo>
                    <a:pt x="11668" y="1692107"/>
                    <a:pt x="496434" y="2176782"/>
                    <a:pt x="1094427" y="2176782"/>
                  </a:cubicBezTo>
                  <a:cubicBezTo>
                    <a:pt x="1692421" y="2176782"/>
                    <a:pt x="2177187" y="1692107"/>
                    <a:pt x="2177187" y="1094227"/>
                  </a:cubicBezTo>
                  <a:cubicBezTo>
                    <a:pt x="2177187" y="496348"/>
                    <a:pt x="1692421" y="11668"/>
                    <a:pt x="1094427" y="11668"/>
                  </a:cubicBezTo>
                  <a:close/>
                  <a:moveTo>
                    <a:pt x="0" y="1094227"/>
                  </a:moveTo>
                  <a:cubicBezTo>
                    <a:pt x="0" y="489899"/>
                    <a:pt x="489994" y="0"/>
                    <a:pt x="1094427" y="0"/>
                  </a:cubicBezTo>
                  <a:cubicBezTo>
                    <a:pt x="1698860" y="0"/>
                    <a:pt x="2188854" y="489899"/>
                    <a:pt x="2188854" y="1094227"/>
                  </a:cubicBezTo>
                  <a:cubicBezTo>
                    <a:pt x="2188854" y="1698550"/>
                    <a:pt x="1698860" y="2188450"/>
                    <a:pt x="1094427" y="2188450"/>
                  </a:cubicBezTo>
                  <a:cubicBezTo>
                    <a:pt x="489994" y="2188450"/>
                    <a:pt x="0" y="1698550"/>
                    <a:pt x="0" y="1094227"/>
                  </a:cubicBezTo>
                  <a:close/>
                </a:path>
              </a:pathLst>
            </a:custGeom>
            <a:solidFill>
              <a:srgbClr val="222429"/>
            </a:solidFill>
            <a:ln w="4763" cap="flat">
              <a:noFill/>
              <a:prstDash val="solid"/>
              <a:miter/>
            </a:ln>
          </p:spPr>
          <p:txBody>
            <a:bodyPr rtlCol="0" anchor="ctr"/>
            <a:lstStyle/>
            <a:p>
              <a:endParaRPr lang="ru-RU"/>
            </a:p>
          </p:txBody>
        </p:sp>
        <p:sp>
          <p:nvSpPr>
            <p:cNvPr id="51" name="Полилиния: фигура 50">
              <a:extLst>
                <a:ext uri="{FF2B5EF4-FFF2-40B4-BE49-F238E27FC236}">
                  <a16:creationId xmlns:a16="http://schemas.microsoft.com/office/drawing/2014/main" id="{0F4D2070-63AF-416F-B714-FEE8954A59EA}"/>
                </a:ext>
              </a:extLst>
            </p:cNvPr>
            <p:cNvSpPr/>
            <p:nvPr/>
          </p:nvSpPr>
          <p:spPr>
            <a:xfrm>
              <a:off x="9123945" y="2568483"/>
              <a:ext cx="1721324" cy="1721010"/>
            </a:xfrm>
            <a:custGeom>
              <a:avLst/>
              <a:gdLst>
                <a:gd name="connsiteX0" fmla="*/ 860660 w 1721324"/>
                <a:gd name="connsiteY0" fmla="*/ 1721010 h 1721010"/>
                <a:gd name="connsiteX1" fmla="*/ 1721325 w 1721324"/>
                <a:gd name="connsiteY1" fmla="*/ 860507 h 1721010"/>
                <a:gd name="connsiteX2" fmla="*/ 860660 w 1721324"/>
                <a:gd name="connsiteY2" fmla="*/ 0 h 1721010"/>
                <a:gd name="connsiteX3" fmla="*/ 0 w 1721324"/>
                <a:gd name="connsiteY3" fmla="*/ 860507 h 1721010"/>
                <a:gd name="connsiteX4" fmla="*/ 860660 w 1721324"/>
                <a:gd name="connsiteY4" fmla="*/ 1721010 h 1721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1324" h="1721010">
                  <a:moveTo>
                    <a:pt x="860660" y="1721010"/>
                  </a:moveTo>
                  <a:cubicBezTo>
                    <a:pt x="1335991" y="1721010"/>
                    <a:pt x="1721325" y="1335748"/>
                    <a:pt x="1721325" y="860507"/>
                  </a:cubicBezTo>
                  <a:cubicBezTo>
                    <a:pt x="1721325" y="385262"/>
                    <a:pt x="1335991" y="0"/>
                    <a:pt x="860660" y="0"/>
                  </a:cubicBezTo>
                  <a:cubicBezTo>
                    <a:pt x="385329" y="0"/>
                    <a:pt x="0" y="385262"/>
                    <a:pt x="0" y="860507"/>
                  </a:cubicBezTo>
                  <a:cubicBezTo>
                    <a:pt x="0" y="1335748"/>
                    <a:pt x="385329" y="1721010"/>
                    <a:pt x="860660" y="1721010"/>
                  </a:cubicBezTo>
                  <a:close/>
                </a:path>
              </a:pathLst>
            </a:custGeom>
            <a:solidFill>
              <a:srgbClr val="C3B8FD"/>
            </a:solidFill>
            <a:ln w="4763" cap="flat">
              <a:noFill/>
              <a:prstDash val="solid"/>
              <a:miter/>
            </a:ln>
          </p:spPr>
          <p:txBody>
            <a:bodyPr rtlCol="0" anchor="ctr"/>
            <a:lstStyle/>
            <a:p>
              <a:endParaRPr lang="ru-RU"/>
            </a:p>
          </p:txBody>
        </p:sp>
        <p:sp>
          <p:nvSpPr>
            <p:cNvPr id="52" name="Полилиния: фигура 51">
              <a:extLst>
                <a:ext uri="{FF2B5EF4-FFF2-40B4-BE49-F238E27FC236}">
                  <a16:creationId xmlns:a16="http://schemas.microsoft.com/office/drawing/2014/main" id="{C311B4EF-7168-49F3-B256-22707FD2A16F}"/>
                </a:ext>
              </a:extLst>
            </p:cNvPr>
            <p:cNvSpPr/>
            <p:nvPr/>
          </p:nvSpPr>
          <p:spPr>
            <a:xfrm>
              <a:off x="9118106" y="2562653"/>
              <a:ext cx="1732992" cy="1732673"/>
            </a:xfrm>
            <a:custGeom>
              <a:avLst/>
              <a:gdLst>
                <a:gd name="connsiteX0" fmla="*/ 866499 w 1732992"/>
                <a:gd name="connsiteY0" fmla="*/ 11668 h 1732673"/>
                <a:gd name="connsiteX1" fmla="*/ 11668 w 1732992"/>
                <a:gd name="connsiteY1" fmla="*/ 866337 h 1732673"/>
                <a:gd name="connsiteX2" fmla="*/ 866499 w 1732992"/>
                <a:gd name="connsiteY2" fmla="*/ 1721005 h 1732673"/>
                <a:gd name="connsiteX3" fmla="*/ 1721325 w 1732992"/>
                <a:gd name="connsiteY3" fmla="*/ 866337 h 1732673"/>
                <a:gd name="connsiteX4" fmla="*/ 866499 w 1732992"/>
                <a:gd name="connsiteY4" fmla="*/ 11668 h 1732673"/>
                <a:gd name="connsiteX5" fmla="*/ 0 w 1732992"/>
                <a:gd name="connsiteY5" fmla="*/ 866337 h 1732673"/>
                <a:gd name="connsiteX6" fmla="*/ 866499 w 1732992"/>
                <a:gd name="connsiteY6" fmla="*/ 0 h 1732673"/>
                <a:gd name="connsiteX7" fmla="*/ 1732993 w 1732992"/>
                <a:gd name="connsiteY7" fmla="*/ 866337 h 1732673"/>
                <a:gd name="connsiteX8" fmla="*/ 866499 w 1732992"/>
                <a:gd name="connsiteY8" fmla="*/ 1732674 h 1732673"/>
                <a:gd name="connsiteX9" fmla="*/ 0 w 1732992"/>
                <a:gd name="connsiteY9" fmla="*/ 866337 h 173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2992" h="1732673">
                  <a:moveTo>
                    <a:pt x="866499" y="11668"/>
                  </a:moveTo>
                  <a:cubicBezTo>
                    <a:pt x="394388" y="11668"/>
                    <a:pt x="11668" y="394316"/>
                    <a:pt x="11668" y="866337"/>
                  </a:cubicBezTo>
                  <a:cubicBezTo>
                    <a:pt x="11668" y="1338358"/>
                    <a:pt x="394388" y="1721005"/>
                    <a:pt x="866499" y="1721005"/>
                  </a:cubicBezTo>
                  <a:cubicBezTo>
                    <a:pt x="1338610" y="1721005"/>
                    <a:pt x="1721325" y="1338358"/>
                    <a:pt x="1721325" y="866337"/>
                  </a:cubicBezTo>
                  <a:cubicBezTo>
                    <a:pt x="1721325" y="394316"/>
                    <a:pt x="1338610" y="11668"/>
                    <a:pt x="866499" y="11668"/>
                  </a:cubicBezTo>
                  <a:close/>
                  <a:moveTo>
                    <a:pt x="0" y="866337"/>
                  </a:moveTo>
                  <a:cubicBezTo>
                    <a:pt x="0" y="387872"/>
                    <a:pt x="387948" y="0"/>
                    <a:pt x="866499" y="0"/>
                  </a:cubicBezTo>
                  <a:cubicBezTo>
                    <a:pt x="1345049" y="0"/>
                    <a:pt x="1732993" y="387872"/>
                    <a:pt x="1732993" y="866337"/>
                  </a:cubicBezTo>
                  <a:cubicBezTo>
                    <a:pt x="1732993" y="1344801"/>
                    <a:pt x="1345049" y="1732674"/>
                    <a:pt x="866499" y="1732674"/>
                  </a:cubicBezTo>
                  <a:cubicBezTo>
                    <a:pt x="387948" y="1732674"/>
                    <a:pt x="0" y="1344801"/>
                    <a:pt x="0" y="866337"/>
                  </a:cubicBezTo>
                  <a:close/>
                </a:path>
              </a:pathLst>
            </a:custGeom>
            <a:solidFill>
              <a:srgbClr val="222429"/>
            </a:solidFill>
            <a:ln w="4763" cap="flat">
              <a:noFill/>
              <a:prstDash val="solid"/>
              <a:miter/>
            </a:ln>
          </p:spPr>
          <p:txBody>
            <a:bodyPr rtlCol="0" anchor="ctr"/>
            <a:lstStyle/>
            <a:p>
              <a:endParaRPr lang="ru-RU"/>
            </a:p>
          </p:txBody>
        </p:sp>
        <p:sp>
          <p:nvSpPr>
            <p:cNvPr id="53" name="Полилиния: фигура 52">
              <a:extLst>
                <a:ext uri="{FF2B5EF4-FFF2-40B4-BE49-F238E27FC236}">
                  <a16:creationId xmlns:a16="http://schemas.microsoft.com/office/drawing/2014/main" id="{ABD3A446-3118-459F-BA02-26DA7030771D}"/>
                </a:ext>
              </a:extLst>
            </p:cNvPr>
            <p:cNvSpPr/>
            <p:nvPr/>
          </p:nvSpPr>
          <p:spPr>
            <a:xfrm>
              <a:off x="9734793" y="2798221"/>
              <a:ext cx="1261819" cy="1261586"/>
            </a:xfrm>
            <a:custGeom>
              <a:avLst/>
              <a:gdLst>
                <a:gd name="connsiteX0" fmla="*/ 630912 w 1261819"/>
                <a:gd name="connsiteY0" fmla="*/ 1261586 h 1261586"/>
                <a:gd name="connsiteX1" fmla="*/ 1261820 w 1261819"/>
                <a:gd name="connsiteY1" fmla="*/ 630793 h 1261586"/>
                <a:gd name="connsiteX2" fmla="*/ 630912 w 1261819"/>
                <a:gd name="connsiteY2" fmla="*/ 0 h 1261586"/>
                <a:gd name="connsiteX3" fmla="*/ 0 w 1261819"/>
                <a:gd name="connsiteY3" fmla="*/ 630793 h 1261586"/>
                <a:gd name="connsiteX4" fmla="*/ 630912 w 1261819"/>
                <a:gd name="connsiteY4" fmla="*/ 1261586 h 1261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19" h="1261586">
                  <a:moveTo>
                    <a:pt x="630912" y="1261586"/>
                  </a:moveTo>
                  <a:cubicBezTo>
                    <a:pt x="979351" y="1261586"/>
                    <a:pt x="1261820" y="979170"/>
                    <a:pt x="1261820" y="630793"/>
                  </a:cubicBezTo>
                  <a:cubicBezTo>
                    <a:pt x="1261820" y="282416"/>
                    <a:pt x="979351" y="0"/>
                    <a:pt x="630912" y="0"/>
                  </a:cubicBezTo>
                  <a:cubicBezTo>
                    <a:pt x="282469" y="0"/>
                    <a:pt x="0" y="282416"/>
                    <a:pt x="0" y="630793"/>
                  </a:cubicBezTo>
                  <a:cubicBezTo>
                    <a:pt x="0" y="979170"/>
                    <a:pt x="282469" y="1261586"/>
                    <a:pt x="630912" y="1261586"/>
                  </a:cubicBezTo>
                  <a:close/>
                </a:path>
              </a:pathLst>
            </a:custGeom>
            <a:solidFill>
              <a:srgbClr val="C3B8FD"/>
            </a:solidFill>
            <a:ln w="4763" cap="flat">
              <a:noFill/>
              <a:prstDash val="solid"/>
              <a:miter/>
            </a:ln>
          </p:spPr>
          <p:txBody>
            <a:bodyPr rtlCol="0" anchor="ctr"/>
            <a:lstStyle/>
            <a:p>
              <a:endParaRPr lang="ru-RU"/>
            </a:p>
          </p:txBody>
        </p:sp>
        <p:sp>
          <p:nvSpPr>
            <p:cNvPr id="54" name="Полилиния: фигура 53">
              <a:extLst>
                <a:ext uri="{FF2B5EF4-FFF2-40B4-BE49-F238E27FC236}">
                  <a16:creationId xmlns:a16="http://schemas.microsoft.com/office/drawing/2014/main" id="{071BE423-F829-4E86-9039-A4A88FC24817}"/>
                </a:ext>
              </a:extLst>
            </p:cNvPr>
            <p:cNvSpPr/>
            <p:nvPr/>
          </p:nvSpPr>
          <p:spPr>
            <a:xfrm>
              <a:off x="9728958" y="2792387"/>
              <a:ext cx="1273463" cy="1273254"/>
            </a:xfrm>
            <a:custGeom>
              <a:avLst/>
              <a:gdLst>
                <a:gd name="connsiteX0" fmla="*/ 636742 w 1273463"/>
                <a:gd name="connsiteY0" fmla="*/ 11668 h 1273254"/>
                <a:gd name="connsiteX1" fmla="*/ 11668 w 1273463"/>
                <a:gd name="connsiteY1" fmla="*/ 636627 h 1273254"/>
                <a:gd name="connsiteX2" fmla="*/ 636742 w 1273463"/>
                <a:gd name="connsiteY2" fmla="*/ 1261586 h 1273254"/>
                <a:gd name="connsiteX3" fmla="*/ 1261796 w 1273463"/>
                <a:gd name="connsiteY3" fmla="*/ 636627 h 1273254"/>
                <a:gd name="connsiteX4" fmla="*/ 636742 w 1273463"/>
                <a:gd name="connsiteY4" fmla="*/ 11668 h 1273254"/>
                <a:gd name="connsiteX5" fmla="*/ 0 w 1273463"/>
                <a:gd name="connsiteY5" fmla="*/ 636627 h 1273254"/>
                <a:gd name="connsiteX6" fmla="*/ 636742 w 1273463"/>
                <a:gd name="connsiteY6" fmla="*/ 0 h 1273254"/>
                <a:gd name="connsiteX7" fmla="*/ 1273464 w 1273463"/>
                <a:gd name="connsiteY7" fmla="*/ 636627 h 1273254"/>
                <a:gd name="connsiteX8" fmla="*/ 636742 w 1273463"/>
                <a:gd name="connsiteY8" fmla="*/ 1273254 h 1273254"/>
                <a:gd name="connsiteX9" fmla="*/ 0 w 1273463"/>
                <a:gd name="connsiteY9" fmla="*/ 636627 h 127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3463" h="1273254">
                  <a:moveTo>
                    <a:pt x="636742" y="11668"/>
                  </a:moveTo>
                  <a:cubicBezTo>
                    <a:pt x="291522" y="11668"/>
                    <a:pt x="11668" y="291475"/>
                    <a:pt x="11668" y="636627"/>
                  </a:cubicBezTo>
                  <a:cubicBezTo>
                    <a:pt x="11668" y="981780"/>
                    <a:pt x="291522" y="1261586"/>
                    <a:pt x="636742" y="1261586"/>
                  </a:cubicBezTo>
                  <a:cubicBezTo>
                    <a:pt x="981966" y="1261586"/>
                    <a:pt x="1261796" y="981780"/>
                    <a:pt x="1261796" y="636627"/>
                  </a:cubicBezTo>
                  <a:cubicBezTo>
                    <a:pt x="1261796" y="291475"/>
                    <a:pt x="981966" y="11668"/>
                    <a:pt x="636742" y="11668"/>
                  </a:cubicBezTo>
                  <a:close/>
                  <a:moveTo>
                    <a:pt x="0" y="636627"/>
                  </a:moveTo>
                  <a:cubicBezTo>
                    <a:pt x="0" y="285026"/>
                    <a:pt x="285083" y="0"/>
                    <a:pt x="636742" y="0"/>
                  </a:cubicBezTo>
                  <a:cubicBezTo>
                    <a:pt x="988405" y="0"/>
                    <a:pt x="1273464" y="285026"/>
                    <a:pt x="1273464" y="636627"/>
                  </a:cubicBezTo>
                  <a:cubicBezTo>
                    <a:pt x="1273464" y="988228"/>
                    <a:pt x="988405" y="1273254"/>
                    <a:pt x="636742" y="1273254"/>
                  </a:cubicBezTo>
                  <a:cubicBezTo>
                    <a:pt x="285083" y="1273254"/>
                    <a:pt x="0" y="988228"/>
                    <a:pt x="0" y="636627"/>
                  </a:cubicBezTo>
                  <a:close/>
                </a:path>
              </a:pathLst>
            </a:custGeom>
            <a:solidFill>
              <a:srgbClr val="222429"/>
            </a:solidFill>
            <a:ln w="4763" cap="flat">
              <a:noFill/>
              <a:prstDash val="solid"/>
              <a:miter/>
            </a:ln>
          </p:spPr>
          <p:txBody>
            <a:bodyPr rtlCol="0" anchor="ctr"/>
            <a:lstStyle/>
            <a:p>
              <a:endParaRPr lang="ru-RU"/>
            </a:p>
          </p:txBody>
        </p:sp>
      </p:grpSp>
      <p:grpSp>
        <p:nvGrpSpPr>
          <p:cNvPr id="17" name="Группа 16">
            <a:extLst>
              <a:ext uri="{FF2B5EF4-FFF2-40B4-BE49-F238E27FC236}">
                <a16:creationId xmlns:a16="http://schemas.microsoft.com/office/drawing/2014/main" id="{126569E0-C503-4DA5-821E-55F4CA56534F}"/>
              </a:ext>
            </a:extLst>
          </p:cNvPr>
          <p:cNvGrpSpPr/>
          <p:nvPr/>
        </p:nvGrpSpPr>
        <p:grpSpPr>
          <a:xfrm>
            <a:off x="428626" y="238125"/>
            <a:ext cx="684379" cy="210849"/>
            <a:chOff x="428626" y="238125"/>
            <a:chExt cx="684379" cy="210849"/>
          </a:xfrm>
        </p:grpSpPr>
        <p:sp>
          <p:nvSpPr>
            <p:cNvPr id="9" name="Полилиния: фигура 8">
              <a:extLst>
                <a:ext uri="{FF2B5EF4-FFF2-40B4-BE49-F238E27FC236}">
                  <a16:creationId xmlns:a16="http://schemas.microsoft.com/office/drawing/2014/main" id="{3F61CA6D-E8DD-4193-B973-E717D0794424}"/>
                </a:ext>
              </a:extLst>
            </p:cNvPr>
            <p:cNvSpPr/>
            <p:nvPr/>
          </p:nvSpPr>
          <p:spPr>
            <a:xfrm>
              <a:off x="548906" y="337765"/>
              <a:ext cx="98412" cy="109280"/>
            </a:xfrm>
            <a:custGeom>
              <a:avLst/>
              <a:gdLst>
                <a:gd name="connsiteX0" fmla="*/ 72042 w 98412"/>
                <a:gd name="connsiteY0" fmla="*/ 109281 h 109280"/>
                <a:gd name="connsiteX1" fmla="*/ 48887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49530 w 98412"/>
                <a:gd name="connsiteY7" fmla="*/ 35355 h 109280"/>
                <a:gd name="connsiteX8" fmla="*/ 70757 w 98412"/>
                <a:gd name="connsiteY8" fmla="*/ 0 h 109280"/>
                <a:gd name="connsiteX9" fmla="*/ 97769 w 98412"/>
                <a:gd name="connsiteY9" fmla="*/ 0 h 109280"/>
                <a:gd name="connsiteX10" fmla="*/ 63036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8887" y="71354"/>
                  </a:lnTo>
                  <a:lnTo>
                    <a:pt x="27018" y="109281"/>
                  </a:lnTo>
                  <a:lnTo>
                    <a:pt x="643" y="109281"/>
                  </a:lnTo>
                  <a:lnTo>
                    <a:pt x="34733" y="52712"/>
                  </a:lnTo>
                  <a:lnTo>
                    <a:pt x="0" y="0"/>
                  </a:lnTo>
                  <a:lnTo>
                    <a:pt x="27661" y="0"/>
                  </a:lnTo>
                  <a:lnTo>
                    <a:pt x="49530" y="35355"/>
                  </a:lnTo>
                  <a:lnTo>
                    <a:pt x="70757" y="0"/>
                  </a:lnTo>
                  <a:lnTo>
                    <a:pt x="97769" y="0"/>
                  </a:lnTo>
                  <a:lnTo>
                    <a:pt x="63036" y="53998"/>
                  </a:lnTo>
                  <a:lnTo>
                    <a:pt x="98412" y="109281"/>
                  </a:lnTo>
                  <a:lnTo>
                    <a:pt x="72042" y="109281"/>
                  </a:lnTo>
                  <a:close/>
                </a:path>
              </a:pathLst>
            </a:custGeom>
            <a:solidFill>
              <a:srgbClr val="000000"/>
            </a:solidFill>
            <a:ln w="4763" cap="flat">
              <a:noFill/>
              <a:prstDash val="solid"/>
              <a:miter/>
            </a:ln>
          </p:spPr>
          <p:txBody>
            <a:bodyPr rtlCol="0" anchor="ctr"/>
            <a:lstStyle/>
            <a:p>
              <a:endParaRPr lang="ru-RU"/>
            </a:p>
          </p:txBody>
        </p:sp>
        <p:sp>
          <p:nvSpPr>
            <p:cNvPr id="10" name="Полилиния: фигура 9">
              <a:extLst>
                <a:ext uri="{FF2B5EF4-FFF2-40B4-BE49-F238E27FC236}">
                  <a16:creationId xmlns:a16="http://schemas.microsoft.com/office/drawing/2014/main" id="{88C6FE57-FEEC-4A79-B41E-94C1A0BE9912}"/>
                </a:ext>
              </a:extLst>
            </p:cNvPr>
            <p:cNvSpPr/>
            <p:nvPr/>
          </p:nvSpPr>
          <p:spPr>
            <a:xfrm>
              <a:off x="651176" y="337765"/>
              <a:ext cx="82329" cy="111209"/>
            </a:xfrm>
            <a:custGeom>
              <a:avLst/>
              <a:gdLst>
                <a:gd name="connsiteX0" fmla="*/ 82329 w 82329"/>
                <a:gd name="connsiteY0" fmla="*/ 71997 h 111209"/>
                <a:gd name="connsiteX1" fmla="*/ 40519 w 82329"/>
                <a:gd name="connsiteY1" fmla="*/ 111209 h 111209"/>
                <a:gd name="connsiteX2" fmla="*/ 0 w 82329"/>
                <a:gd name="connsiteY2" fmla="*/ 74568 h 111209"/>
                <a:gd name="connsiteX3" fmla="*/ 22512 w 82329"/>
                <a:gd name="connsiteY3" fmla="*/ 74568 h 111209"/>
                <a:gd name="connsiteX4" fmla="*/ 42453 w 82329"/>
                <a:gd name="connsiteY4" fmla="*/ 89996 h 111209"/>
                <a:gd name="connsiteX5" fmla="*/ 59174 w 82329"/>
                <a:gd name="connsiteY5" fmla="*/ 71997 h 111209"/>
                <a:gd name="connsiteX6" fmla="*/ 39876 w 82329"/>
                <a:gd name="connsiteY6" fmla="*/ 54640 h 111209"/>
                <a:gd name="connsiteX7" fmla="*/ 21869 w 82329"/>
                <a:gd name="connsiteY7" fmla="*/ 63640 h 111209"/>
                <a:gd name="connsiteX8" fmla="*/ 1286 w 82329"/>
                <a:gd name="connsiteY8" fmla="*/ 63640 h 111209"/>
                <a:gd name="connsiteX9" fmla="*/ 9006 w 82329"/>
                <a:gd name="connsiteY9" fmla="*/ 0 h 111209"/>
                <a:gd name="connsiteX10" fmla="*/ 79758 w 82329"/>
                <a:gd name="connsiteY10" fmla="*/ 0 h 111209"/>
                <a:gd name="connsiteX11" fmla="*/ 77186 w 82329"/>
                <a:gd name="connsiteY11" fmla="*/ 21213 h 111209"/>
                <a:gd name="connsiteX12" fmla="*/ 26370 w 82329"/>
                <a:gd name="connsiteY12" fmla="*/ 21213 h 111209"/>
                <a:gd name="connsiteX13" fmla="*/ 24441 w 82329"/>
                <a:gd name="connsiteY13" fmla="*/ 42427 h 111209"/>
                <a:gd name="connsiteX14" fmla="*/ 46311 w 82329"/>
                <a:gd name="connsiteY14" fmla="*/ 35998 h 111209"/>
                <a:gd name="connsiteX15" fmla="*/ 82329 w 82329"/>
                <a:gd name="connsiteY15" fmla="*/ 71997 h 1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329" h="111209">
                  <a:moveTo>
                    <a:pt x="82329" y="71997"/>
                  </a:moveTo>
                  <a:cubicBezTo>
                    <a:pt x="82329" y="95782"/>
                    <a:pt x="64322" y="111209"/>
                    <a:pt x="40519" y="111209"/>
                  </a:cubicBezTo>
                  <a:cubicBezTo>
                    <a:pt x="19941" y="111209"/>
                    <a:pt x="1929" y="99639"/>
                    <a:pt x="0" y="74568"/>
                  </a:cubicBezTo>
                  <a:lnTo>
                    <a:pt x="22512" y="74568"/>
                  </a:lnTo>
                  <a:cubicBezTo>
                    <a:pt x="23798" y="85496"/>
                    <a:pt x="32804" y="89996"/>
                    <a:pt x="42453" y="89996"/>
                  </a:cubicBezTo>
                  <a:cubicBezTo>
                    <a:pt x="54031" y="89996"/>
                    <a:pt x="59174" y="82282"/>
                    <a:pt x="59174" y="71997"/>
                  </a:cubicBezTo>
                  <a:cubicBezTo>
                    <a:pt x="59174" y="61712"/>
                    <a:pt x="51454" y="54640"/>
                    <a:pt x="39876" y="54640"/>
                  </a:cubicBezTo>
                  <a:cubicBezTo>
                    <a:pt x="32804" y="53998"/>
                    <a:pt x="25727" y="57854"/>
                    <a:pt x="21869" y="63640"/>
                  </a:cubicBezTo>
                  <a:lnTo>
                    <a:pt x="1286" y="63640"/>
                  </a:lnTo>
                  <a:lnTo>
                    <a:pt x="9006" y="0"/>
                  </a:lnTo>
                  <a:lnTo>
                    <a:pt x="79758" y="0"/>
                  </a:lnTo>
                  <a:lnTo>
                    <a:pt x="77186" y="21213"/>
                  </a:lnTo>
                  <a:lnTo>
                    <a:pt x="26370" y="21213"/>
                  </a:lnTo>
                  <a:lnTo>
                    <a:pt x="24441" y="42427"/>
                  </a:lnTo>
                  <a:cubicBezTo>
                    <a:pt x="24441" y="42427"/>
                    <a:pt x="29589" y="35998"/>
                    <a:pt x="46311" y="35998"/>
                  </a:cubicBezTo>
                  <a:cubicBezTo>
                    <a:pt x="65608" y="35998"/>
                    <a:pt x="82329" y="48855"/>
                    <a:pt x="82329" y="71997"/>
                  </a:cubicBezTo>
                  <a:close/>
                </a:path>
              </a:pathLst>
            </a:custGeom>
            <a:solidFill>
              <a:srgbClr val="000000"/>
            </a:solidFill>
            <a:ln w="4763" cap="flat">
              <a:noFill/>
              <a:prstDash val="solid"/>
              <a:miter/>
            </a:ln>
          </p:spPr>
          <p:txBody>
            <a:bodyPr rtlCol="0" anchor="ctr"/>
            <a:lstStyle/>
            <a:p>
              <a:endParaRPr lang="ru-RU"/>
            </a:p>
          </p:txBody>
        </p:sp>
        <p:sp>
          <p:nvSpPr>
            <p:cNvPr id="11" name="Полилиния: фигура 10">
              <a:extLst>
                <a:ext uri="{FF2B5EF4-FFF2-40B4-BE49-F238E27FC236}">
                  <a16:creationId xmlns:a16="http://schemas.microsoft.com/office/drawing/2014/main" id="{51F84462-233D-4132-964E-D894A21E6887}"/>
                </a:ext>
              </a:extLst>
            </p:cNvPr>
            <p:cNvSpPr/>
            <p:nvPr/>
          </p:nvSpPr>
          <p:spPr>
            <a:xfrm>
              <a:off x="428626" y="238125"/>
              <a:ext cx="225764" cy="208276"/>
            </a:xfrm>
            <a:custGeom>
              <a:avLst/>
              <a:gdLst>
                <a:gd name="connsiteX0" fmla="*/ 225764 w 225764"/>
                <a:gd name="connsiteY0" fmla="*/ 86139 h 208276"/>
                <a:gd name="connsiteX1" fmla="*/ 95839 w 225764"/>
                <a:gd name="connsiteY1" fmla="*/ 0 h 208276"/>
                <a:gd name="connsiteX2" fmla="*/ 0 w 225764"/>
                <a:gd name="connsiteY2" fmla="*/ 0 h 208276"/>
                <a:gd name="connsiteX3" fmla="*/ 12864 w 225764"/>
                <a:gd name="connsiteY3" fmla="*/ 93853 h 208276"/>
                <a:gd name="connsiteX4" fmla="*/ 106773 w 225764"/>
                <a:gd name="connsiteY4" fmla="*/ 208277 h 208276"/>
                <a:gd name="connsiteX5" fmla="*/ 108702 w 225764"/>
                <a:gd name="connsiteY5" fmla="*/ 206991 h 208276"/>
                <a:gd name="connsiteX6" fmla="*/ 108702 w 225764"/>
                <a:gd name="connsiteY6" fmla="*/ 206348 h 208276"/>
                <a:gd name="connsiteX7" fmla="*/ 107416 w 225764"/>
                <a:gd name="connsiteY7" fmla="*/ 205062 h 208276"/>
                <a:gd name="connsiteX8" fmla="*/ 59177 w 225764"/>
                <a:gd name="connsiteY8" fmla="*/ 89353 h 208276"/>
                <a:gd name="connsiteX9" fmla="*/ 53386 w 225764"/>
                <a:gd name="connsiteY9" fmla="*/ 48855 h 208276"/>
                <a:gd name="connsiteX10" fmla="*/ 108059 w 225764"/>
                <a:gd name="connsiteY10" fmla="*/ 48855 h 208276"/>
                <a:gd name="connsiteX11" fmla="*/ 221907 w 225764"/>
                <a:gd name="connsiteY11" fmla="*/ 86782 h 208276"/>
                <a:gd name="connsiteX12" fmla="*/ 223836 w 225764"/>
                <a:gd name="connsiteY12" fmla="*/ 88068 h 208276"/>
                <a:gd name="connsiteX13" fmla="*/ 225764 w 225764"/>
                <a:gd name="connsiteY13" fmla="*/ 86139 h 20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764" h="208276">
                  <a:moveTo>
                    <a:pt x="225764" y="86139"/>
                  </a:moveTo>
                  <a:cubicBezTo>
                    <a:pt x="213544" y="39213"/>
                    <a:pt x="175596" y="0"/>
                    <a:pt x="95839" y="0"/>
                  </a:cubicBezTo>
                  <a:lnTo>
                    <a:pt x="0" y="0"/>
                  </a:lnTo>
                  <a:lnTo>
                    <a:pt x="12864" y="93853"/>
                  </a:lnTo>
                  <a:cubicBezTo>
                    <a:pt x="22512" y="172921"/>
                    <a:pt x="52743" y="198634"/>
                    <a:pt x="106773" y="208277"/>
                  </a:cubicBezTo>
                  <a:cubicBezTo>
                    <a:pt x="107416" y="208277"/>
                    <a:pt x="108702" y="208277"/>
                    <a:pt x="108702" y="206991"/>
                  </a:cubicBezTo>
                  <a:lnTo>
                    <a:pt x="108702" y="206348"/>
                  </a:lnTo>
                  <a:cubicBezTo>
                    <a:pt x="108702" y="205705"/>
                    <a:pt x="108059" y="205062"/>
                    <a:pt x="107416" y="205062"/>
                  </a:cubicBezTo>
                  <a:cubicBezTo>
                    <a:pt x="71397" y="189635"/>
                    <a:pt x="66892" y="139494"/>
                    <a:pt x="59177" y="89353"/>
                  </a:cubicBezTo>
                  <a:lnTo>
                    <a:pt x="53386" y="48855"/>
                  </a:lnTo>
                  <a:lnTo>
                    <a:pt x="108059" y="48855"/>
                  </a:lnTo>
                  <a:cubicBezTo>
                    <a:pt x="158227" y="48855"/>
                    <a:pt x="197466" y="48212"/>
                    <a:pt x="221907" y="86782"/>
                  </a:cubicBezTo>
                  <a:cubicBezTo>
                    <a:pt x="222550" y="87425"/>
                    <a:pt x="222550" y="87425"/>
                    <a:pt x="223836" y="88068"/>
                  </a:cubicBezTo>
                  <a:cubicBezTo>
                    <a:pt x="225122" y="88068"/>
                    <a:pt x="225764" y="87425"/>
                    <a:pt x="225764" y="86139"/>
                  </a:cubicBezTo>
                  <a:close/>
                </a:path>
              </a:pathLst>
            </a:custGeom>
            <a:solidFill>
              <a:srgbClr val="000000"/>
            </a:solidFill>
            <a:ln w="4763" cap="flat">
              <a:noFill/>
              <a:prstDash val="solid"/>
              <a:miter/>
            </a:ln>
          </p:spPr>
          <p:txBody>
            <a:bodyPr rtlCol="0" anchor="ctr"/>
            <a:lstStyle/>
            <a:p>
              <a:endParaRPr lang="ru-RU"/>
            </a:p>
          </p:txBody>
        </p:sp>
        <p:sp>
          <p:nvSpPr>
            <p:cNvPr id="12" name="Полилиния: фигура 11">
              <a:extLst>
                <a:ext uri="{FF2B5EF4-FFF2-40B4-BE49-F238E27FC236}">
                  <a16:creationId xmlns:a16="http://schemas.microsoft.com/office/drawing/2014/main" id="{1B4D79D2-9BEE-4269-AFC2-41077CA71FCE}"/>
                </a:ext>
              </a:extLst>
            </p:cNvPr>
            <p:cNvSpPr/>
            <p:nvPr/>
          </p:nvSpPr>
          <p:spPr>
            <a:xfrm>
              <a:off x="769524" y="337765"/>
              <a:ext cx="90697" cy="109280"/>
            </a:xfrm>
            <a:custGeom>
              <a:avLst/>
              <a:gdLst>
                <a:gd name="connsiteX0" fmla="*/ 37309 w 90697"/>
                <a:gd name="connsiteY0" fmla="*/ 13499 h 109280"/>
                <a:gd name="connsiteX1" fmla="*/ 0 w 90697"/>
                <a:gd name="connsiteY1" fmla="*/ 13499 h 109280"/>
                <a:gd name="connsiteX2" fmla="*/ 0 w 90697"/>
                <a:gd name="connsiteY2" fmla="*/ 0 h 109280"/>
                <a:gd name="connsiteX3" fmla="*/ 90697 w 90697"/>
                <a:gd name="connsiteY3" fmla="*/ 0 h 109280"/>
                <a:gd name="connsiteX4" fmla="*/ 90697 w 90697"/>
                <a:gd name="connsiteY4" fmla="*/ 13499 h 109280"/>
                <a:gd name="connsiteX5" fmla="*/ 52745 w 90697"/>
                <a:gd name="connsiteY5" fmla="*/ 13499 h 109280"/>
                <a:gd name="connsiteX6" fmla="*/ 52745 w 90697"/>
                <a:gd name="connsiteY6" fmla="*/ 109281 h 109280"/>
                <a:gd name="connsiteX7" fmla="*/ 37309 w 90697"/>
                <a:gd name="connsiteY7" fmla="*/ 109281 h 109280"/>
                <a:gd name="connsiteX8" fmla="*/ 37309 w 90697"/>
                <a:gd name="connsiteY8" fmla="*/ 13499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97" h="109280">
                  <a:moveTo>
                    <a:pt x="37309" y="13499"/>
                  </a:moveTo>
                  <a:lnTo>
                    <a:pt x="0" y="13499"/>
                  </a:lnTo>
                  <a:lnTo>
                    <a:pt x="0" y="0"/>
                  </a:lnTo>
                  <a:lnTo>
                    <a:pt x="90697" y="0"/>
                  </a:lnTo>
                  <a:lnTo>
                    <a:pt x="90697" y="13499"/>
                  </a:lnTo>
                  <a:lnTo>
                    <a:pt x="52745" y="13499"/>
                  </a:lnTo>
                  <a:lnTo>
                    <a:pt x="52745" y="109281"/>
                  </a:lnTo>
                  <a:lnTo>
                    <a:pt x="37309" y="109281"/>
                  </a:lnTo>
                  <a:lnTo>
                    <a:pt x="37309" y="13499"/>
                  </a:lnTo>
                  <a:close/>
                </a:path>
              </a:pathLst>
            </a:custGeom>
            <a:solidFill>
              <a:srgbClr val="000000"/>
            </a:solidFill>
            <a:ln w="4763" cap="flat">
              <a:noFill/>
              <a:prstDash val="solid"/>
              <a:miter/>
            </a:ln>
          </p:spPr>
          <p:txBody>
            <a:bodyPr rtlCol="0" anchor="ctr"/>
            <a:lstStyle/>
            <a:p>
              <a:endParaRPr lang="ru-RU"/>
            </a:p>
          </p:txBody>
        </p:sp>
        <p:sp>
          <p:nvSpPr>
            <p:cNvPr id="13" name="Полилиния: фигура 12">
              <a:extLst>
                <a:ext uri="{FF2B5EF4-FFF2-40B4-BE49-F238E27FC236}">
                  <a16:creationId xmlns:a16="http://schemas.microsoft.com/office/drawing/2014/main" id="{AA14C182-38F6-4F2C-91D6-E219F5B80EFA}"/>
                </a:ext>
              </a:extLst>
            </p:cNvPr>
            <p:cNvSpPr/>
            <p:nvPr/>
          </p:nvSpPr>
          <p:spPr>
            <a:xfrm>
              <a:off x="850573" y="363354"/>
              <a:ext cx="81686" cy="83903"/>
            </a:xfrm>
            <a:custGeom>
              <a:avLst/>
              <a:gdLst>
                <a:gd name="connsiteX0" fmla="*/ 81686 w 81686"/>
                <a:gd name="connsiteY0" fmla="*/ 47048 h 83903"/>
                <a:gd name="connsiteX1" fmla="*/ 14792 w 81686"/>
                <a:gd name="connsiteY1" fmla="*/ 47048 h 83903"/>
                <a:gd name="connsiteX2" fmla="*/ 24441 w 81686"/>
                <a:gd name="connsiteY2" fmla="*/ 64405 h 83903"/>
                <a:gd name="connsiteX3" fmla="*/ 45025 w 81686"/>
                <a:gd name="connsiteY3" fmla="*/ 70833 h 83903"/>
                <a:gd name="connsiteX4" fmla="*/ 68823 w 81686"/>
                <a:gd name="connsiteY4" fmla="*/ 60548 h 83903"/>
                <a:gd name="connsiteX5" fmla="*/ 77186 w 81686"/>
                <a:gd name="connsiteY5" fmla="*/ 70190 h 83903"/>
                <a:gd name="connsiteX6" fmla="*/ 63036 w 81686"/>
                <a:gd name="connsiteY6" fmla="*/ 80476 h 83903"/>
                <a:gd name="connsiteX7" fmla="*/ 21226 w 81686"/>
                <a:gd name="connsiteY7" fmla="*/ 78547 h 83903"/>
                <a:gd name="connsiteX8" fmla="*/ 5791 w 81686"/>
                <a:gd name="connsiteY8" fmla="*/ 63762 h 83903"/>
                <a:gd name="connsiteX9" fmla="*/ 0 w 81686"/>
                <a:gd name="connsiteY9" fmla="*/ 41906 h 83903"/>
                <a:gd name="connsiteX10" fmla="*/ 5148 w 81686"/>
                <a:gd name="connsiteY10" fmla="*/ 20050 h 83903"/>
                <a:gd name="connsiteX11" fmla="*/ 19941 w 81686"/>
                <a:gd name="connsiteY11" fmla="*/ 5264 h 83903"/>
                <a:gd name="connsiteX12" fmla="*/ 41167 w 81686"/>
                <a:gd name="connsiteY12" fmla="*/ 122 h 83903"/>
                <a:gd name="connsiteX13" fmla="*/ 62394 w 81686"/>
                <a:gd name="connsiteY13" fmla="*/ 5264 h 83903"/>
                <a:gd name="connsiteX14" fmla="*/ 76543 w 81686"/>
                <a:gd name="connsiteY14" fmla="*/ 20050 h 83903"/>
                <a:gd name="connsiteX15" fmla="*/ 81686 w 81686"/>
                <a:gd name="connsiteY15" fmla="*/ 41906 h 83903"/>
                <a:gd name="connsiteX16" fmla="*/ 81686 w 81686"/>
                <a:gd name="connsiteY16" fmla="*/ 47048 h 83903"/>
                <a:gd name="connsiteX17" fmla="*/ 23155 w 81686"/>
                <a:gd name="connsiteY17" fmla="*/ 19407 h 83903"/>
                <a:gd name="connsiteX18" fmla="*/ 14792 w 81686"/>
                <a:gd name="connsiteY18" fmla="*/ 36763 h 83903"/>
                <a:gd name="connsiteX19" fmla="*/ 67537 w 81686"/>
                <a:gd name="connsiteY19" fmla="*/ 36763 h 83903"/>
                <a:gd name="connsiteX20" fmla="*/ 59174 w 81686"/>
                <a:gd name="connsiteY20" fmla="*/ 19407 h 83903"/>
                <a:gd name="connsiteX21" fmla="*/ 23155 w 81686"/>
                <a:gd name="connsiteY21" fmla="*/ 19407 h 8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686" h="83903">
                  <a:moveTo>
                    <a:pt x="81686" y="47048"/>
                  </a:moveTo>
                  <a:lnTo>
                    <a:pt x="14792" y="47048"/>
                  </a:lnTo>
                  <a:cubicBezTo>
                    <a:pt x="15435" y="54120"/>
                    <a:pt x="18655" y="60548"/>
                    <a:pt x="24441" y="64405"/>
                  </a:cubicBezTo>
                  <a:cubicBezTo>
                    <a:pt x="30232" y="68905"/>
                    <a:pt x="37305" y="71476"/>
                    <a:pt x="45025" y="70833"/>
                  </a:cubicBezTo>
                  <a:cubicBezTo>
                    <a:pt x="54030" y="71476"/>
                    <a:pt x="63036" y="67619"/>
                    <a:pt x="68823" y="60548"/>
                  </a:cubicBezTo>
                  <a:lnTo>
                    <a:pt x="77186" y="70190"/>
                  </a:lnTo>
                  <a:cubicBezTo>
                    <a:pt x="73328" y="74690"/>
                    <a:pt x="68823" y="77904"/>
                    <a:pt x="63036" y="80476"/>
                  </a:cubicBezTo>
                  <a:cubicBezTo>
                    <a:pt x="49525" y="85618"/>
                    <a:pt x="34090" y="84975"/>
                    <a:pt x="21226" y="78547"/>
                  </a:cubicBezTo>
                  <a:cubicBezTo>
                    <a:pt x="14792" y="75333"/>
                    <a:pt x="9006" y="70190"/>
                    <a:pt x="5791" y="63762"/>
                  </a:cubicBezTo>
                  <a:cubicBezTo>
                    <a:pt x="1929" y="57334"/>
                    <a:pt x="0" y="49619"/>
                    <a:pt x="0" y="41906"/>
                  </a:cubicBezTo>
                  <a:cubicBezTo>
                    <a:pt x="0" y="34192"/>
                    <a:pt x="1929" y="27121"/>
                    <a:pt x="5148" y="20050"/>
                  </a:cubicBezTo>
                  <a:cubicBezTo>
                    <a:pt x="8363" y="13621"/>
                    <a:pt x="13506" y="8479"/>
                    <a:pt x="19941" y="5264"/>
                  </a:cubicBezTo>
                  <a:cubicBezTo>
                    <a:pt x="26370" y="1407"/>
                    <a:pt x="34090" y="-521"/>
                    <a:pt x="41167" y="122"/>
                  </a:cubicBezTo>
                  <a:cubicBezTo>
                    <a:pt x="48882" y="122"/>
                    <a:pt x="55959" y="2050"/>
                    <a:pt x="62394" y="5264"/>
                  </a:cubicBezTo>
                  <a:cubicBezTo>
                    <a:pt x="68823" y="9122"/>
                    <a:pt x="73328" y="14264"/>
                    <a:pt x="76543" y="20050"/>
                  </a:cubicBezTo>
                  <a:cubicBezTo>
                    <a:pt x="80400" y="27121"/>
                    <a:pt x="81686" y="34192"/>
                    <a:pt x="81686" y="41906"/>
                  </a:cubicBezTo>
                  <a:cubicBezTo>
                    <a:pt x="81686" y="44477"/>
                    <a:pt x="81686" y="45763"/>
                    <a:pt x="81686" y="47048"/>
                  </a:cubicBezTo>
                  <a:close/>
                  <a:moveTo>
                    <a:pt x="23155" y="19407"/>
                  </a:moveTo>
                  <a:cubicBezTo>
                    <a:pt x="18012" y="23907"/>
                    <a:pt x="15435" y="29692"/>
                    <a:pt x="14792" y="36763"/>
                  </a:cubicBezTo>
                  <a:lnTo>
                    <a:pt x="67537" y="36763"/>
                  </a:lnTo>
                  <a:cubicBezTo>
                    <a:pt x="66894" y="30335"/>
                    <a:pt x="63679" y="23907"/>
                    <a:pt x="59174" y="19407"/>
                  </a:cubicBezTo>
                  <a:cubicBezTo>
                    <a:pt x="48882" y="10407"/>
                    <a:pt x="33447" y="10407"/>
                    <a:pt x="23155" y="19407"/>
                  </a:cubicBezTo>
                  <a:close/>
                </a:path>
              </a:pathLst>
            </a:custGeom>
            <a:solidFill>
              <a:srgbClr val="000000"/>
            </a:solidFill>
            <a:ln w="4763" cap="flat">
              <a:noFill/>
              <a:prstDash val="solid"/>
              <a:miter/>
            </a:ln>
          </p:spPr>
          <p:txBody>
            <a:bodyPr rtlCol="0" anchor="ctr"/>
            <a:lstStyle/>
            <a:p>
              <a:endParaRPr lang="ru-RU"/>
            </a:p>
          </p:txBody>
        </p:sp>
        <p:sp>
          <p:nvSpPr>
            <p:cNvPr id="14" name="Полилиния: фигура 13">
              <a:extLst>
                <a:ext uri="{FF2B5EF4-FFF2-40B4-BE49-F238E27FC236}">
                  <a16:creationId xmlns:a16="http://schemas.microsoft.com/office/drawing/2014/main" id="{8E92BA90-EF68-4A57-AA79-D2D0075D260D}"/>
                </a:ext>
              </a:extLst>
            </p:cNvPr>
            <p:cNvSpPr/>
            <p:nvPr/>
          </p:nvSpPr>
          <p:spPr>
            <a:xfrm>
              <a:off x="942552" y="363996"/>
              <a:ext cx="77184" cy="84332"/>
            </a:xfrm>
            <a:custGeom>
              <a:avLst/>
              <a:gdLst>
                <a:gd name="connsiteX0" fmla="*/ 21225 w 77184"/>
                <a:gd name="connsiteY0" fmla="*/ 78547 h 84332"/>
                <a:gd name="connsiteX1" fmla="*/ 5790 w 77184"/>
                <a:gd name="connsiteY1" fmla="*/ 63762 h 84332"/>
                <a:gd name="connsiteX2" fmla="*/ 5790 w 77184"/>
                <a:gd name="connsiteY2" fmla="*/ 20050 h 84332"/>
                <a:gd name="connsiteX3" fmla="*/ 21225 w 77184"/>
                <a:gd name="connsiteY3" fmla="*/ 5264 h 84332"/>
                <a:gd name="connsiteX4" fmla="*/ 43738 w 77184"/>
                <a:gd name="connsiteY4" fmla="*/ 122 h 84332"/>
                <a:gd name="connsiteX5" fmla="*/ 63678 w 77184"/>
                <a:gd name="connsiteY5" fmla="*/ 4621 h 84332"/>
                <a:gd name="connsiteX6" fmla="*/ 77185 w 77184"/>
                <a:gd name="connsiteY6" fmla="*/ 17478 h 84332"/>
                <a:gd name="connsiteX7" fmla="*/ 65607 w 77184"/>
                <a:gd name="connsiteY7" fmla="*/ 24549 h 84332"/>
                <a:gd name="connsiteX8" fmla="*/ 55958 w 77184"/>
                <a:gd name="connsiteY8" fmla="*/ 15550 h 84332"/>
                <a:gd name="connsiteX9" fmla="*/ 43095 w 77184"/>
                <a:gd name="connsiteY9" fmla="*/ 12335 h 84332"/>
                <a:gd name="connsiteX10" fmla="*/ 28302 w 77184"/>
                <a:gd name="connsiteY10" fmla="*/ 16192 h 84332"/>
                <a:gd name="connsiteX11" fmla="*/ 18011 w 77184"/>
                <a:gd name="connsiteY11" fmla="*/ 26478 h 84332"/>
                <a:gd name="connsiteX12" fmla="*/ 14153 w 77184"/>
                <a:gd name="connsiteY12" fmla="*/ 41906 h 84332"/>
                <a:gd name="connsiteX13" fmla="*/ 18011 w 77184"/>
                <a:gd name="connsiteY13" fmla="*/ 57333 h 84332"/>
                <a:gd name="connsiteX14" fmla="*/ 28302 w 77184"/>
                <a:gd name="connsiteY14" fmla="*/ 67619 h 84332"/>
                <a:gd name="connsiteX15" fmla="*/ 43095 w 77184"/>
                <a:gd name="connsiteY15" fmla="*/ 71476 h 84332"/>
                <a:gd name="connsiteX16" fmla="*/ 55958 w 77184"/>
                <a:gd name="connsiteY16" fmla="*/ 68262 h 84332"/>
                <a:gd name="connsiteX17" fmla="*/ 65607 w 77184"/>
                <a:gd name="connsiteY17" fmla="*/ 59262 h 84332"/>
                <a:gd name="connsiteX18" fmla="*/ 77185 w 77184"/>
                <a:gd name="connsiteY18" fmla="*/ 66333 h 84332"/>
                <a:gd name="connsiteX19" fmla="*/ 63678 w 77184"/>
                <a:gd name="connsiteY19" fmla="*/ 79832 h 84332"/>
                <a:gd name="connsiteX20" fmla="*/ 43738 w 77184"/>
                <a:gd name="connsiteY20" fmla="*/ 84332 h 84332"/>
                <a:gd name="connsiteX21" fmla="*/ 21225 w 77184"/>
                <a:gd name="connsiteY21" fmla="*/ 78547 h 8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184" h="84332">
                  <a:moveTo>
                    <a:pt x="21225" y="78547"/>
                  </a:moveTo>
                  <a:cubicBezTo>
                    <a:pt x="14796" y="75333"/>
                    <a:pt x="9648" y="69547"/>
                    <a:pt x="5790" y="63762"/>
                  </a:cubicBezTo>
                  <a:cubicBezTo>
                    <a:pt x="-1930" y="50262"/>
                    <a:pt x="-1930" y="33549"/>
                    <a:pt x="5790" y="20050"/>
                  </a:cubicBezTo>
                  <a:cubicBezTo>
                    <a:pt x="9648" y="13621"/>
                    <a:pt x="14796" y="8479"/>
                    <a:pt x="21225" y="5264"/>
                  </a:cubicBezTo>
                  <a:cubicBezTo>
                    <a:pt x="28302" y="1407"/>
                    <a:pt x="36022" y="-521"/>
                    <a:pt x="43738" y="122"/>
                  </a:cubicBezTo>
                  <a:cubicBezTo>
                    <a:pt x="50815" y="122"/>
                    <a:pt x="57892" y="1407"/>
                    <a:pt x="63678" y="4621"/>
                  </a:cubicBezTo>
                  <a:cubicBezTo>
                    <a:pt x="69469" y="7836"/>
                    <a:pt x="73970" y="12335"/>
                    <a:pt x="77185" y="17478"/>
                  </a:cubicBezTo>
                  <a:lnTo>
                    <a:pt x="65607" y="24549"/>
                  </a:lnTo>
                  <a:cubicBezTo>
                    <a:pt x="63035" y="20692"/>
                    <a:pt x="59821" y="17478"/>
                    <a:pt x="55958" y="15550"/>
                  </a:cubicBezTo>
                  <a:cubicBezTo>
                    <a:pt x="52101" y="13621"/>
                    <a:pt x="47600" y="12335"/>
                    <a:pt x="43095" y="12335"/>
                  </a:cubicBezTo>
                  <a:cubicBezTo>
                    <a:pt x="37951" y="12335"/>
                    <a:pt x="32803" y="13621"/>
                    <a:pt x="28302" y="16192"/>
                  </a:cubicBezTo>
                  <a:cubicBezTo>
                    <a:pt x="23802" y="18764"/>
                    <a:pt x="20582" y="21978"/>
                    <a:pt x="18011" y="26478"/>
                  </a:cubicBezTo>
                  <a:cubicBezTo>
                    <a:pt x="15439" y="30978"/>
                    <a:pt x="14153" y="36120"/>
                    <a:pt x="14153" y="41906"/>
                  </a:cubicBezTo>
                  <a:cubicBezTo>
                    <a:pt x="14153" y="47048"/>
                    <a:pt x="15439" y="52834"/>
                    <a:pt x="18011" y="57333"/>
                  </a:cubicBezTo>
                  <a:cubicBezTo>
                    <a:pt x="20582" y="61833"/>
                    <a:pt x="23802" y="65048"/>
                    <a:pt x="28302" y="67619"/>
                  </a:cubicBezTo>
                  <a:cubicBezTo>
                    <a:pt x="32803" y="70190"/>
                    <a:pt x="37951" y="71476"/>
                    <a:pt x="43095" y="71476"/>
                  </a:cubicBezTo>
                  <a:cubicBezTo>
                    <a:pt x="47600" y="71476"/>
                    <a:pt x="52101" y="70833"/>
                    <a:pt x="55958" y="68262"/>
                  </a:cubicBezTo>
                  <a:cubicBezTo>
                    <a:pt x="59821" y="66333"/>
                    <a:pt x="63035" y="63119"/>
                    <a:pt x="65607" y="59262"/>
                  </a:cubicBezTo>
                  <a:lnTo>
                    <a:pt x="77185" y="66333"/>
                  </a:lnTo>
                  <a:cubicBezTo>
                    <a:pt x="73970" y="72118"/>
                    <a:pt x="69469" y="76619"/>
                    <a:pt x="63678" y="79832"/>
                  </a:cubicBezTo>
                  <a:cubicBezTo>
                    <a:pt x="57249" y="83047"/>
                    <a:pt x="50815" y="84332"/>
                    <a:pt x="43738" y="84332"/>
                  </a:cubicBezTo>
                  <a:cubicBezTo>
                    <a:pt x="36022" y="84332"/>
                    <a:pt x="28302" y="82404"/>
                    <a:pt x="21225" y="78547"/>
                  </a:cubicBezTo>
                  <a:close/>
                </a:path>
              </a:pathLst>
            </a:custGeom>
            <a:solidFill>
              <a:srgbClr val="000000"/>
            </a:solidFill>
            <a:ln w="4763" cap="flat">
              <a:noFill/>
              <a:prstDash val="solid"/>
              <a:miter/>
            </a:ln>
          </p:spPr>
          <p:txBody>
            <a:bodyPr rtlCol="0" anchor="ctr"/>
            <a:lstStyle/>
            <a:p>
              <a:endParaRPr lang="ru-RU"/>
            </a:p>
          </p:txBody>
        </p:sp>
        <p:sp>
          <p:nvSpPr>
            <p:cNvPr id="15" name="Полилиния: фигура 14">
              <a:extLst>
                <a:ext uri="{FF2B5EF4-FFF2-40B4-BE49-F238E27FC236}">
                  <a16:creationId xmlns:a16="http://schemas.microsoft.com/office/drawing/2014/main" id="{44FEDD9E-ED1B-4122-986D-3E587C1C587F}"/>
                </a:ext>
              </a:extLst>
            </p:cNvPr>
            <p:cNvSpPr/>
            <p:nvPr/>
          </p:nvSpPr>
          <p:spPr>
            <a:xfrm>
              <a:off x="1034534" y="331979"/>
              <a:ext cx="78471" cy="115709"/>
            </a:xfrm>
            <a:custGeom>
              <a:avLst/>
              <a:gdLst>
                <a:gd name="connsiteX0" fmla="*/ 69466 w 78471"/>
                <a:gd name="connsiteY0" fmla="*/ 40498 h 115709"/>
                <a:gd name="connsiteX1" fmla="*/ 78472 w 78471"/>
                <a:gd name="connsiteY1" fmla="*/ 67497 h 115709"/>
                <a:gd name="connsiteX2" fmla="*/ 78472 w 78471"/>
                <a:gd name="connsiteY2" fmla="*/ 115067 h 115709"/>
                <a:gd name="connsiteX3" fmla="*/ 63679 w 78471"/>
                <a:gd name="connsiteY3" fmla="*/ 115067 h 115709"/>
                <a:gd name="connsiteX4" fmla="*/ 63679 w 78471"/>
                <a:gd name="connsiteY4" fmla="*/ 69426 h 115709"/>
                <a:gd name="connsiteX5" fmla="*/ 57888 w 78471"/>
                <a:gd name="connsiteY5" fmla="*/ 51426 h 115709"/>
                <a:gd name="connsiteX6" fmla="*/ 41167 w 78471"/>
                <a:gd name="connsiteY6" fmla="*/ 45641 h 115709"/>
                <a:gd name="connsiteX7" fmla="*/ 21869 w 78471"/>
                <a:gd name="connsiteY7" fmla="*/ 52712 h 115709"/>
                <a:gd name="connsiteX8" fmla="*/ 14792 w 78471"/>
                <a:gd name="connsiteY8" fmla="*/ 73282 h 115709"/>
                <a:gd name="connsiteX9" fmla="*/ 14792 w 78471"/>
                <a:gd name="connsiteY9" fmla="*/ 115710 h 115709"/>
                <a:gd name="connsiteX10" fmla="*/ 0 w 78471"/>
                <a:gd name="connsiteY10" fmla="*/ 115710 h 115709"/>
                <a:gd name="connsiteX11" fmla="*/ 0 w 78471"/>
                <a:gd name="connsiteY11" fmla="*/ 0 h 115709"/>
                <a:gd name="connsiteX12" fmla="*/ 14792 w 78471"/>
                <a:gd name="connsiteY12" fmla="*/ 0 h 115709"/>
                <a:gd name="connsiteX13" fmla="*/ 14792 w 78471"/>
                <a:gd name="connsiteY13" fmla="*/ 44998 h 115709"/>
                <a:gd name="connsiteX14" fmla="*/ 27013 w 78471"/>
                <a:gd name="connsiteY14" fmla="*/ 35999 h 115709"/>
                <a:gd name="connsiteX15" fmla="*/ 43739 w 78471"/>
                <a:gd name="connsiteY15" fmla="*/ 32785 h 115709"/>
                <a:gd name="connsiteX16" fmla="*/ 69466 w 78471"/>
                <a:gd name="connsiteY16" fmla="*/ 40498 h 11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71" h="115709">
                  <a:moveTo>
                    <a:pt x="69466" y="40498"/>
                  </a:moveTo>
                  <a:cubicBezTo>
                    <a:pt x="75900" y="46284"/>
                    <a:pt x="78472" y="55284"/>
                    <a:pt x="78472" y="67497"/>
                  </a:cubicBezTo>
                  <a:lnTo>
                    <a:pt x="78472" y="115067"/>
                  </a:lnTo>
                  <a:lnTo>
                    <a:pt x="63679" y="115067"/>
                  </a:lnTo>
                  <a:lnTo>
                    <a:pt x="63679" y="69426"/>
                  </a:lnTo>
                  <a:cubicBezTo>
                    <a:pt x="64322" y="62997"/>
                    <a:pt x="61746" y="56569"/>
                    <a:pt x="57888" y="51426"/>
                  </a:cubicBezTo>
                  <a:cubicBezTo>
                    <a:pt x="53388" y="46927"/>
                    <a:pt x="47596" y="44998"/>
                    <a:pt x="41167" y="45641"/>
                  </a:cubicBezTo>
                  <a:cubicBezTo>
                    <a:pt x="34090" y="44998"/>
                    <a:pt x="27013" y="48212"/>
                    <a:pt x="21869" y="52712"/>
                  </a:cubicBezTo>
                  <a:cubicBezTo>
                    <a:pt x="16721" y="58497"/>
                    <a:pt x="14149" y="65569"/>
                    <a:pt x="14792" y="73282"/>
                  </a:cubicBezTo>
                  <a:lnTo>
                    <a:pt x="14792" y="115710"/>
                  </a:lnTo>
                  <a:lnTo>
                    <a:pt x="0" y="115710"/>
                  </a:lnTo>
                  <a:lnTo>
                    <a:pt x="0" y="0"/>
                  </a:lnTo>
                  <a:lnTo>
                    <a:pt x="14792" y="0"/>
                  </a:lnTo>
                  <a:lnTo>
                    <a:pt x="14792" y="44998"/>
                  </a:lnTo>
                  <a:cubicBezTo>
                    <a:pt x="18012" y="41141"/>
                    <a:pt x="22512" y="37927"/>
                    <a:pt x="27013" y="35999"/>
                  </a:cubicBezTo>
                  <a:cubicBezTo>
                    <a:pt x="32161" y="33428"/>
                    <a:pt x="37948" y="32785"/>
                    <a:pt x="43739" y="32785"/>
                  </a:cubicBezTo>
                  <a:cubicBezTo>
                    <a:pt x="53388" y="30856"/>
                    <a:pt x="62394" y="34070"/>
                    <a:pt x="69466" y="40498"/>
                  </a:cubicBezTo>
                  <a:close/>
                </a:path>
              </a:pathLst>
            </a:custGeom>
            <a:solidFill>
              <a:srgbClr val="000000"/>
            </a:solidFill>
            <a:ln w="4763" cap="flat">
              <a:noFill/>
              <a:prstDash val="solid"/>
              <a:miter/>
            </a:ln>
          </p:spPr>
          <p:txBody>
            <a:bodyPr rtlCol="0" anchor="ctr"/>
            <a:lstStyle/>
            <a:p>
              <a:endParaRPr lang="ru-RU"/>
            </a:p>
          </p:txBody>
        </p:sp>
      </p:grpSp>
      <p:sp>
        <p:nvSpPr>
          <p:cNvPr id="46" name="Текст 10">
            <a:extLst>
              <a:ext uri="{FF2B5EF4-FFF2-40B4-BE49-F238E27FC236}">
                <a16:creationId xmlns:a16="http://schemas.microsoft.com/office/drawing/2014/main" id="{DCF504AE-F920-41E1-BD02-94F8AF4B73AF}"/>
              </a:ext>
            </a:extLst>
          </p:cNvPr>
          <p:cNvSpPr>
            <a:spLocks noGrp="1"/>
          </p:cNvSpPr>
          <p:nvPr>
            <p:ph type="body" sz="quarter" idx="11" hasCustomPrompt="1"/>
          </p:nvPr>
        </p:nvSpPr>
        <p:spPr>
          <a:xfrm>
            <a:off x="428625" y="2068375"/>
            <a:ext cx="5062537" cy="566145"/>
          </a:xfrm>
          <a:prstGeom prst="rect">
            <a:avLst/>
          </a:prstGeom>
        </p:spPr>
        <p:txBody>
          <a:bodyPr/>
          <a:lstStyle>
            <a:lvl1pPr marL="0" indent="0">
              <a:lnSpc>
                <a:spcPts val="4800"/>
              </a:lnSpc>
              <a:spcBef>
                <a:spcPts val="0"/>
              </a:spcBef>
              <a:buNone/>
              <a:defRPr sz="4800" spc="-150" baseline="0">
                <a:ln w="12700">
                  <a:solidFill>
                    <a:schemeClr val="tx1"/>
                  </a:solidFill>
                </a:ln>
                <a:noFill/>
                <a:latin typeface="+mj-lt"/>
              </a:defRPr>
            </a:lvl1pPr>
          </a:lstStyle>
          <a:p>
            <a:pPr lvl="0"/>
            <a:r>
              <a:rPr lang="ru-RU" dirty="0"/>
              <a:t>ритейл:</a:t>
            </a:r>
          </a:p>
        </p:txBody>
      </p:sp>
      <p:sp>
        <p:nvSpPr>
          <p:cNvPr id="47" name="Текст 10">
            <a:extLst>
              <a:ext uri="{FF2B5EF4-FFF2-40B4-BE49-F238E27FC236}">
                <a16:creationId xmlns:a16="http://schemas.microsoft.com/office/drawing/2014/main" id="{A8AD2B59-FA5A-4C59-B869-B1E1534E82D4}"/>
              </a:ext>
            </a:extLst>
          </p:cNvPr>
          <p:cNvSpPr>
            <a:spLocks noGrp="1"/>
          </p:cNvSpPr>
          <p:nvPr>
            <p:ph type="body" sz="quarter" idx="14" hasCustomPrompt="1"/>
          </p:nvPr>
        </p:nvSpPr>
        <p:spPr>
          <a:xfrm>
            <a:off x="428625" y="2638734"/>
            <a:ext cx="5062537" cy="1985119"/>
          </a:xfrm>
          <a:prstGeom prst="rect">
            <a:avLst/>
          </a:prstGeom>
        </p:spPr>
        <p:txBody>
          <a:bodyPr/>
          <a:lstStyle>
            <a:lvl1pPr marL="0" indent="0">
              <a:lnSpc>
                <a:spcPts val="4800"/>
              </a:lnSpc>
              <a:spcBef>
                <a:spcPts val="0"/>
              </a:spcBef>
              <a:buNone/>
              <a:defRPr sz="4800" spc="-150" baseline="0">
                <a:solidFill>
                  <a:schemeClr val="tx1"/>
                </a:solidFill>
                <a:latin typeface="+mj-lt"/>
              </a:defRPr>
            </a:lvl1pPr>
          </a:lstStyle>
          <a:p>
            <a:pPr lvl="0"/>
            <a:r>
              <a:rPr lang="ru-RU" dirty="0"/>
              <a:t>от торговых точек к онлайн сервисам</a:t>
            </a:r>
          </a:p>
        </p:txBody>
      </p:sp>
      <p:sp>
        <p:nvSpPr>
          <p:cNvPr id="48" name="Текст 21">
            <a:extLst>
              <a:ext uri="{FF2B5EF4-FFF2-40B4-BE49-F238E27FC236}">
                <a16:creationId xmlns:a16="http://schemas.microsoft.com/office/drawing/2014/main" id="{B920BFC4-C0BE-4158-AAE4-47F0C0E8BA6E}"/>
              </a:ext>
            </a:extLst>
          </p:cNvPr>
          <p:cNvSpPr>
            <a:spLocks noGrp="1"/>
          </p:cNvSpPr>
          <p:nvPr>
            <p:ph type="body" sz="quarter" idx="15" hasCustomPrompt="1"/>
          </p:nvPr>
        </p:nvSpPr>
        <p:spPr>
          <a:xfrm>
            <a:off x="428625" y="6182359"/>
            <a:ext cx="5062537" cy="408306"/>
          </a:xfrm>
          <a:prstGeom prst="rect">
            <a:avLst/>
          </a:prstGeom>
        </p:spPr>
        <p:txBody>
          <a:bodyPr/>
          <a:lstStyle>
            <a:lvl1pPr marL="0" indent="0">
              <a:lnSpc>
                <a:spcPct val="100000"/>
              </a:lnSpc>
              <a:buNone/>
              <a:defRPr sz="1800" spc="-20" baseline="0">
                <a:solidFill>
                  <a:schemeClr val="tx1"/>
                </a:solidFill>
              </a:defRPr>
            </a:lvl1pPr>
            <a:lvl2pPr>
              <a:defRPr sz="1400"/>
            </a:lvl2pPr>
            <a:lvl3pPr>
              <a:defRPr sz="1400"/>
            </a:lvl3pPr>
            <a:lvl4pPr>
              <a:defRPr sz="1400"/>
            </a:lvl4pPr>
            <a:lvl5pPr>
              <a:defRPr sz="1400"/>
            </a:lvl5pPr>
          </a:lstStyle>
          <a:p>
            <a:pPr lvl="0"/>
            <a:r>
              <a:rPr lang="en-US" dirty="0"/>
              <a:t>x5retail.tech</a:t>
            </a:r>
            <a:endParaRPr lang="ru-RU" dirty="0"/>
          </a:p>
        </p:txBody>
      </p:sp>
      <p:sp>
        <p:nvSpPr>
          <p:cNvPr id="49" name="Овал 48">
            <a:extLst>
              <a:ext uri="{FF2B5EF4-FFF2-40B4-BE49-F238E27FC236}">
                <a16:creationId xmlns:a16="http://schemas.microsoft.com/office/drawing/2014/main" id="{DE491DBF-AA46-447C-BC10-3E40C0DB5AA3}"/>
              </a:ext>
            </a:extLst>
          </p:cNvPr>
          <p:cNvSpPr/>
          <p:nvPr userDrawn="1"/>
        </p:nvSpPr>
        <p:spPr>
          <a:xfrm>
            <a:off x="11668125" y="238125"/>
            <a:ext cx="285750" cy="285750"/>
          </a:xfrm>
          <a:prstGeom prst="ellipse">
            <a:avLst/>
          </a:prstGeom>
          <a:solidFill>
            <a:srgbClr val="222429"/>
          </a:solidFill>
          <a:ln w="4763" cap="flat">
            <a:noFill/>
            <a:prstDash val="solid"/>
            <a:miter/>
          </a:ln>
        </p:spPr>
        <p:txBody>
          <a:bodyPr rtlCol="0" anchor="ctr"/>
          <a:lstStyle/>
          <a:p>
            <a:endParaRPr lang="ru-RU"/>
          </a:p>
        </p:txBody>
      </p:sp>
      <p:sp>
        <p:nvSpPr>
          <p:cNvPr id="50" name="Номер слайда 6">
            <a:extLst>
              <a:ext uri="{FF2B5EF4-FFF2-40B4-BE49-F238E27FC236}">
                <a16:creationId xmlns:a16="http://schemas.microsoft.com/office/drawing/2014/main" id="{58271A4A-3AB4-413A-B85B-A9C40BD96221}"/>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2403620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Титульный - Tech - 7">
    <p:spTree>
      <p:nvGrpSpPr>
        <p:cNvPr id="1" name=""/>
        <p:cNvGrpSpPr/>
        <p:nvPr/>
      </p:nvGrpSpPr>
      <p:grpSpPr>
        <a:xfrm>
          <a:off x="0" y="0"/>
          <a:ext cx="0" cy="0"/>
          <a:chOff x="0" y="0"/>
          <a:chExt cx="0" cy="0"/>
        </a:xfrm>
      </p:grpSpPr>
      <p:sp>
        <p:nvSpPr>
          <p:cNvPr id="17" name="Полилиния: фигура 16">
            <a:extLst>
              <a:ext uri="{FF2B5EF4-FFF2-40B4-BE49-F238E27FC236}">
                <a16:creationId xmlns:a16="http://schemas.microsoft.com/office/drawing/2014/main" id="{9FF1FE33-EE84-4E0E-A2C0-16B81BED2AEC}"/>
              </a:ext>
            </a:extLst>
          </p:cNvPr>
          <p:cNvSpPr/>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96FF43"/>
          </a:solidFill>
          <a:ln w="4763" cap="flat">
            <a:noFill/>
            <a:prstDash val="solid"/>
            <a:miter/>
          </a:ln>
        </p:spPr>
        <p:txBody>
          <a:bodyPr rtlCol="0" anchor="ctr"/>
          <a:lstStyle/>
          <a:p>
            <a:endParaRPr lang="ru-RU"/>
          </a:p>
        </p:txBody>
      </p:sp>
      <p:grpSp>
        <p:nvGrpSpPr>
          <p:cNvPr id="39" name="Группа 38">
            <a:extLst>
              <a:ext uri="{FF2B5EF4-FFF2-40B4-BE49-F238E27FC236}">
                <a16:creationId xmlns:a16="http://schemas.microsoft.com/office/drawing/2014/main" id="{2A989D4D-205C-4D0D-9DF7-3112C0C6D70E}"/>
              </a:ext>
            </a:extLst>
          </p:cNvPr>
          <p:cNvGrpSpPr/>
          <p:nvPr userDrawn="1"/>
        </p:nvGrpSpPr>
        <p:grpSpPr>
          <a:xfrm>
            <a:off x="8091249" y="1529476"/>
            <a:ext cx="2105501" cy="3798570"/>
            <a:chOff x="8091249" y="1529476"/>
            <a:chExt cx="2105501" cy="3798570"/>
          </a:xfrm>
        </p:grpSpPr>
        <p:sp>
          <p:nvSpPr>
            <p:cNvPr id="19" name="Полилиния: фигура 18">
              <a:extLst>
                <a:ext uri="{FF2B5EF4-FFF2-40B4-BE49-F238E27FC236}">
                  <a16:creationId xmlns:a16="http://schemas.microsoft.com/office/drawing/2014/main" id="{18E17854-04E6-4358-8B46-4E33D03B3528}"/>
                </a:ext>
              </a:extLst>
            </p:cNvPr>
            <p:cNvSpPr/>
            <p:nvPr/>
          </p:nvSpPr>
          <p:spPr>
            <a:xfrm>
              <a:off x="8091725" y="1529476"/>
              <a:ext cx="2105025" cy="3703320"/>
            </a:xfrm>
            <a:custGeom>
              <a:avLst/>
              <a:gdLst>
                <a:gd name="connsiteX0" fmla="*/ 198120 w 2105025"/>
                <a:gd name="connsiteY0" fmla="*/ 0 h 3703320"/>
                <a:gd name="connsiteX1" fmla="*/ 1907381 w 2105025"/>
                <a:gd name="connsiteY1" fmla="*/ 0 h 3703320"/>
                <a:gd name="connsiteX2" fmla="*/ 2105025 w 2105025"/>
                <a:gd name="connsiteY2" fmla="*/ 197644 h 3703320"/>
                <a:gd name="connsiteX3" fmla="*/ 2104549 w 2105025"/>
                <a:gd name="connsiteY3" fmla="*/ 3505676 h 3703320"/>
                <a:gd name="connsiteX4" fmla="*/ 1906905 w 2105025"/>
                <a:gd name="connsiteY4" fmla="*/ 3703320 h 3703320"/>
                <a:gd name="connsiteX5" fmla="*/ 197644 w 2105025"/>
                <a:gd name="connsiteY5" fmla="*/ 3703320 h 3703320"/>
                <a:gd name="connsiteX6" fmla="*/ 0 w 2105025"/>
                <a:gd name="connsiteY6" fmla="*/ 3505676 h 3703320"/>
                <a:gd name="connsiteX7" fmla="*/ 0 w 2105025"/>
                <a:gd name="connsiteY7" fmla="*/ 198120 h 3703320"/>
                <a:gd name="connsiteX8" fmla="*/ 198120 w 2105025"/>
                <a:gd name="connsiteY8" fmla="*/ 0 h 370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5025" h="3703320">
                  <a:moveTo>
                    <a:pt x="198120" y="0"/>
                  </a:moveTo>
                  <a:lnTo>
                    <a:pt x="1907381" y="0"/>
                  </a:lnTo>
                  <a:cubicBezTo>
                    <a:pt x="2016443" y="0"/>
                    <a:pt x="2105025" y="88583"/>
                    <a:pt x="2105025" y="197644"/>
                  </a:cubicBezTo>
                  <a:lnTo>
                    <a:pt x="2104549" y="3505676"/>
                  </a:lnTo>
                  <a:cubicBezTo>
                    <a:pt x="2104549" y="3614738"/>
                    <a:pt x="2015966" y="3703320"/>
                    <a:pt x="1906905" y="3703320"/>
                  </a:cubicBezTo>
                  <a:lnTo>
                    <a:pt x="197644" y="3703320"/>
                  </a:lnTo>
                  <a:cubicBezTo>
                    <a:pt x="88583" y="3703320"/>
                    <a:pt x="0" y="3614738"/>
                    <a:pt x="0" y="3505676"/>
                  </a:cubicBezTo>
                  <a:lnTo>
                    <a:pt x="0" y="198120"/>
                  </a:lnTo>
                  <a:cubicBezTo>
                    <a:pt x="0" y="88583"/>
                    <a:pt x="88583" y="0"/>
                    <a:pt x="198120" y="0"/>
                  </a:cubicBezTo>
                  <a:close/>
                </a:path>
              </a:pathLst>
            </a:custGeom>
            <a:noFill/>
            <a:ln w="11657" cap="flat">
              <a:solidFill>
                <a:srgbClr val="1D1E1C"/>
              </a:solidFill>
              <a:prstDash val="solid"/>
              <a:miter/>
            </a:ln>
          </p:spPr>
          <p:txBody>
            <a:bodyPr rtlCol="0" anchor="ctr"/>
            <a:lstStyle/>
            <a:p>
              <a:endParaRPr lang="ru-RU"/>
            </a:p>
          </p:txBody>
        </p:sp>
        <p:sp>
          <p:nvSpPr>
            <p:cNvPr id="20" name="Полилиния: фигура 19">
              <a:extLst>
                <a:ext uri="{FF2B5EF4-FFF2-40B4-BE49-F238E27FC236}">
                  <a16:creationId xmlns:a16="http://schemas.microsoft.com/office/drawing/2014/main" id="{EF6D5430-351C-4677-A3D1-CED243688BF8}"/>
                </a:ext>
              </a:extLst>
            </p:cNvPr>
            <p:cNvSpPr/>
            <p:nvPr/>
          </p:nvSpPr>
          <p:spPr>
            <a:xfrm>
              <a:off x="8091249" y="1624726"/>
              <a:ext cx="2105025" cy="3703320"/>
            </a:xfrm>
            <a:custGeom>
              <a:avLst/>
              <a:gdLst>
                <a:gd name="connsiteX0" fmla="*/ 198120 w 2105025"/>
                <a:gd name="connsiteY0" fmla="*/ 0 h 3703320"/>
                <a:gd name="connsiteX1" fmla="*/ 1907381 w 2105025"/>
                <a:gd name="connsiteY1" fmla="*/ 0 h 3703320"/>
                <a:gd name="connsiteX2" fmla="*/ 2105025 w 2105025"/>
                <a:gd name="connsiteY2" fmla="*/ 197644 h 3703320"/>
                <a:gd name="connsiteX3" fmla="*/ 2104549 w 2105025"/>
                <a:gd name="connsiteY3" fmla="*/ 3505676 h 3703320"/>
                <a:gd name="connsiteX4" fmla="*/ 1906905 w 2105025"/>
                <a:gd name="connsiteY4" fmla="*/ 3703320 h 3703320"/>
                <a:gd name="connsiteX5" fmla="*/ 197644 w 2105025"/>
                <a:gd name="connsiteY5" fmla="*/ 3703320 h 3703320"/>
                <a:gd name="connsiteX6" fmla="*/ 0 w 2105025"/>
                <a:gd name="connsiteY6" fmla="*/ 3505676 h 3703320"/>
                <a:gd name="connsiteX7" fmla="*/ 476 w 2105025"/>
                <a:gd name="connsiteY7" fmla="*/ 197644 h 3703320"/>
                <a:gd name="connsiteX8" fmla="*/ 198120 w 2105025"/>
                <a:gd name="connsiteY8" fmla="*/ 0 h 370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5025" h="3703320">
                  <a:moveTo>
                    <a:pt x="198120" y="0"/>
                  </a:moveTo>
                  <a:lnTo>
                    <a:pt x="1907381" y="0"/>
                  </a:lnTo>
                  <a:cubicBezTo>
                    <a:pt x="2016442" y="0"/>
                    <a:pt x="2105025" y="88583"/>
                    <a:pt x="2105025" y="197644"/>
                  </a:cubicBezTo>
                  <a:lnTo>
                    <a:pt x="2104549" y="3505676"/>
                  </a:lnTo>
                  <a:cubicBezTo>
                    <a:pt x="2104549" y="3614738"/>
                    <a:pt x="2015966" y="3703320"/>
                    <a:pt x="1906905" y="3703320"/>
                  </a:cubicBezTo>
                  <a:lnTo>
                    <a:pt x="197644" y="3703320"/>
                  </a:lnTo>
                  <a:cubicBezTo>
                    <a:pt x="88582" y="3703320"/>
                    <a:pt x="0" y="3614738"/>
                    <a:pt x="0" y="3505676"/>
                  </a:cubicBezTo>
                  <a:lnTo>
                    <a:pt x="476" y="197644"/>
                  </a:lnTo>
                  <a:cubicBezTo>
                    <a:pt x="476" y="88583"/>
                    <a:pt x="89059" y="0"/>
                    <a:pt x="198120" y="0"/>
                  </a:cubicBezTo>
                  <a:close/>
                </a:path>
              </a:pathLst>
            </a:custGeom>
            <a:solidFill>
              <a:srgbClr val="96FF43"/>
            </a:solidFill>
            <a:ln w="11657" cap="flat">
              <a:solidFill>
                <a:srgbClr val="000000"/>
              </a:solidFill>
              <a:prstDash val="solid"/>
              <a:miter/>
            </a:ln>
          </p:spPr>
          <p:txBody>
            <a:bodyPr rtlCol="0" anchor="ctr"/>
            <a:lstStyle/>
            <a:p>
              <a:endParaRPr lang="ru-RU"/>
            </a:p>
          </p:txBody>
        </p:sp>
        <p:sp>
          <p:nvSpPr>
            <p:cNvPr id="21" name="Полилиния: фигура 20">
              <a:extLst>
                <a:ext uri="{FF2B5EF4-FFF2-40B4-BE49-F238E27FC236}">
                  <a16:creationId xmlns:a16="http://schemas.microsoft.com/office/drawing/2014/main" id="{E9C8402F-1CB7-45DF-B7D4-58B622BC109D}"/>
                </a:ext>
              </a:extLst>
            </p:cNvPr>
            <p:cNvSpPr/>
            <p:nvPr/>
          </p:nvSpPr>
          <p:spPr>
            <a:xfrm>
              <a:off x="8091725" y="1529476"/>
              <a:ext cx="2105025" cy="3703320"/>
            </a:xfrm>
            <a:custGeom>
              <a:avLst/>
              <a:gdLst>
                <a:gd name="connsiteX0" fmla="*/ 198120 w 2105025"/>
                <a:gd name="connsiteY0" fmla="*/ 0 h 3703320"/>
                <a:gd name="connsiteX1" fmla="*/ 1907381 w 2105025"/>
                <a:gd name="connsiteY1" fmla="*/ 0 h 3703320"/>
                <a:gd name="connsiteX2" fmla="*/ 2105025 w 2105025"/>
                <a:gd name="connsiteY2" fmla="*/ 197644 h 3703320"/>
                <a:gd name="connsiteX3" fmla="*/ 2104549 w 2105025"/>
                <a:gd name="connsiteY3" fmla="*/ 3505676 h 3703320"/>
                <a:gd name="connsiteX4" fmla="*/ 1906905 w 2105025"/>
                <a:gd name="connsiteY4" fmla="*/ 3703320 h 3703320"/>
                <a:gd name="connsiteX5" fmla="*/ 197644 w 2105025"/>
                <a:gd name="connsiteY5" fmla="*/ 3703320 h 3703320"/>
                <a:gd name="connsiteX6" fmla="*/ 0 w 2105025"/>
                <a:gd name="connsiteY6" fmla="*/ 3505676 h 3703320"/>
                <a:gd name="connsiteX7" fmla="*/ 0 w 2105025"/>
                <a:gd name="connsiteY7" fmla="*/ 198120 h 3703320"/>
                <a:gd name="connsiteX8" fmla="*/ 198120 w 2105025"/>
                <a:gd name="connsiteY8" fmla="*/ 0 h 370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5025" h="3703320">
                  <a:moveTo>
                    <a:pt x="198120" y="0"/>
                  </a:moveTo>
                  <a:lnTo>
                    <a:pt x="1907381" y="0"/>
                  </a:lnTo>
                  <a:cubicBezTo>
                    <a:pt x="2016443" y="0"/>
                    <a:pt x="2105025" y="88583"/>
                    <a:pt x="2105025" y="197644"/>
                  </a:cubicBezTo>
                  <a:lnTo>
                    <a:pt x="2104549" y="3505676"/>
                  </a:lnTo>
                  <a:cubicBezTo>
                    <a:pt x="2104549" y="3614738"/>
                    <a:pt x="2015966" y="3703320"/>
                    <a:pt x="1906905" y="3703320"/>
                  </a:cubicBezTo>
                  <a:lnTo>
                    <a:pt x="197644" y="3703320"/>
                  </a:lnTo>
                  <a:cubicBezTo>
                    <a:pt x="88583" y="3703320"/>
                    <a:pt x="0" y="3614738"/>
                    <a:pt x="0" y="3505676"/>
                  </a:cubicBezTo>
                  <a:lnTo>
                    <a:pt x="0" y="198120"/>
                  </a:lnTo>
                  <a:cubicBezTo>
                    <a:pt x="0" y="88583"/>
                    <a:pt x="88583" y="0"/>
                    <a:pt x="198120" y="0"/>
                  </a:cubicBezTo>
                  <a:close/>
                </a:path>
              </a:pathLst>
            </a:custGeom>
            <a:solidFill>
              <a:srgbClr val="96FF43"/>
            </a:solidFill>
            <a:ln w="11657" cap="flat">
              <a:solidFill>
                <a:srgbClr val="000000"/>
              </a:solidFill>
              <a:prstDash val="solid"/>
              <a:miter/>
            </a:ln>
          </p:spPr>
          <p:txBody>
            <a:bodyPr rtlCol="0" anchor="ctr"/>
            <a:lstStyle/>
            <a:p>
              <a:endParaRPr lang="ru-RU"/>
            </a:p>
          </p:txBody>
        </p:sp>
        <p:sp>
          <p:nvSpPr>
            <p:cNvPr id="22" name="Полилиния: фигура 21">
              <a:extLst>
                <a:ext uri="{FF2B5EF4-FFF2-40B4-BE49-F238E27FC236}">
                  <a16:creationId xmlns:a16="http://schemas.microsoft.com/office/drawing/2014/main" id="{2B409BF6-5847-4735-AB43-51723409C972}"/>
                </a:ext>
              </a:extLst>
            </p:cNvPr>
            <p:cNvSpPr/>
            <p:nvPr/>
          </p:nvSpPr>
          <p:spPr>
            <a:xfrm>
              <a:off x="8265556" y="1747123"/>
              <a:ext cx="1756886" cy="3038474"/>
            </a:xfrm>
            <a:custGeom>
              <a:avLst/>
              <a:gdLst>
                <a:gd name="connsiteX0" fmla="*/ 79534 w 1756886"/>
                <a:gd name="connsiteY0" fmla="*/ 0 h 3038474"/>
                <a:gd name="connsiteX1" fmla="*/ 1677829 w 1756886"/>
                <a:gd name="connsiteY1" fmla="*/ 0 h 3038474"/>
                <a:gd name="connsiteX2" fmla="*/ 1756886 w 1756886"/>
                <a:gd name="connsiteY2" fmla="*/ 79058 h 3038474"/>
                <a:gd name="connsiteX3" fmla="*/ 1756410 w 1756886"/>
                <a:gd name="connsiteY3" fmla="*/ 2959418 h 3038474"/>
                <a:gd name="connsiteX4" fmla="*/ 1677353 w 1756886"/>
                <a:gd name="connsiteY4" fmla="*/ 3038475 h 3038474"/>
                <a:gd name="connsiteX5" fmla="*/ 79058 w 1756886"/>
                <a:gd name="connsiteY5" fmla="*/ 3038475 h 3038474"/>
                <a:gd name="connsiteX6" fmla="*/ 0 w 1756886"/>
                <a:gd name="connsiteY6" fmla="*/ 2959418 h 3038474"/>
                <a:gd name="connsiteX7" fmla="*/ 476 w 1756886"/>
                <a:gd name="connsiteY7" fmla="*/ 79058 h 3038474"/>
                <a:gd name="connsiteX8" fmla="*/ 79534 w 1756886"/>
                <a:gd name="connsiteY8" fmla="*/ 0 h 303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6886" h="3038474">
                  <a:moveTo>
                    <a:pt x="79534" y="0"/>
                  </a:moveTo>
                  <a:lnTo>
                    <a:pt x="1677829" y="0"/>
                  </a:lnTo>
                  <a:cubicBezTo>
                    <a:pt x="1721644" y="0"/>
                    <a:pt x="1756886" y="35242"/>
                    <a:pt x="1756886" y="79058"/>
                  </a:cubicBezTo>
                  <a:lnTo>
                    <a:pt x="1756410" y="2959418"/>
                  </a:lnTo>
                  <a:cubicBezTo>
                    <a:pt x="1756410" y="3003233"/>
                    <a:pt x="1721168" y="3038475"/>
                    <a:pt x="1677353" y="3038475"/>
                  </a:cubicBezTo>
                  <a:lnTo>
                    <a:pt x="79058" y="3038475"/>
                  </a:lnTo>
                  <a:cubicBezTo>
                    <a:pt x="35243" y="3038475"/>
                    <a:pt x="0" y="3003233"/>
                    <a:pt x="0" y="2959418"/>
                  </a:cubicBezTo>
                  <a:lnTo>
                    <a:pt x="476" y="79058"/>
                  </a:lnTo>
                  <a:cubicBezTo>
                    <a:pt x="476" y="35719"/>
                    <a:pt x="35719" y="0"/>
                    <a:pt x="79534" y="0"/>
                  </a:cubicBezTo>
                  <a:close/>
                </a:path>
              </a:pathLst>
            </a:custGeom>
            <a:solidFill>
              <a:srgbClr val="96FF43"/>
            </a:solidFill>
            <a:ln w="11657" cap="flat">
              <a:solidFill>
                <a:srgbClr val="000000"/>
              </a:solidFill>
              <a:prstDash val="solid"/>
              <a:miter/>
            </a:ln>
          </p:spPr>
          <p:txBody>
            <a:bodyPr rtlCol="0" anchor="ctr"/>
            <a:lstStyle/>
            <a:p>
              <a:endParaRPr lang="ru-RU"/>
            </a:p>
          </p:txBody>
        </p:sp>
        <p:sp>
          <p:nvSpPr>
            <p:cNvPr id="23" name="Полилиния: фигура 22">
              <a:extLst>
                <a:ext uri="{FF2B5EF4-FFF2-40B4-BE49-F238E27FC236}">
                  <a16:creationId xmlns:a16="http://schemas.microsoft.com/office/drawing/2014/main" id="{4D8BAC83-CFC2-4B2C-9F25-27FF66E7AD49}"/>
                </a:ext>
              </a:extLst>
            </p:cNvPr>
            <p:cNvSpPr/>
            <p:nvPr/>
          </p:nvSpPr>
          <p:spPr>
            <a:xfrm>
              <a:off x="8265556" y="1782841"/>
              <a:ext cx="1756886" cy="3038474"/>
            </a:xfrm>
            <a:custGeom>
              <a:avLst/>
              <a:gdLst>
                <a:gd name="connsiteX0" fmla="*/ 79534 w 1756886"/>
                <a:gd name="connsiteY0" fmla="*/ 0 h 3038474"/>
                <a:gd name="connsiteX1" fmla="*/ 1677829 w 1756886"/>
                <a:gd name="connsiteY1" fmla="*/ 0 h 3038474"/>
                <a:gd name="connsiteX2" fmla="*/ 1756886 w 1756886"/>
                <a:gd name="connsiteY2" fmla="*/ 79058 h 3038474"/>
                <a:gd name="connsiteX3" fmla="*/ 1756410 w 1756886"/>
                <a:gd name="connsiteY3" fmla="*/ 2959418 h 3038474"/>
                <a:gd name="connsiteX4" fmla="*/ 1677353 w 1756886"/>
                <a:gd name="connsiteY4" fmla="*/ 3038475 h 3038474"/>
                <a:gd name="connsiteX5" fmla="*/ 79058 w 1756886"/>
                <a:gd name="connsiteY5" fmla="*/ 3038475 h 3038474"/>
                <a:gd name="connsiteX6" fmla="*/ 0 w 1756886"/>
                <a:gd name="connsiteY6" fmla="*/ 2959418 h 3038474"/>
                <a:gd name="connsiteX7" fmla="*/ 476 w 1756886"/>
                <a:gd name="connsiteY7" fmla="*/ 79058 h 3038474"/>
                <a:gd name="connsiteX8" fmla="*/ 79534 w 1756886"/>
                <a:gd name="connsiteY8" fmla="*/ 0 h 303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6886" h="3038474">
                  <a:moveTo>
                    <a:pt x="79534" y="0"/>
                  </a:moveTo>
                  <a:lnTo>
                    <a:pt x="1677829" y="0"/>
                  </a:lnTo>
                  <a:cubicBezTo>
                    <a:pt x="1721644" y="0"/>
                    <a:pt x="1756886" y="35242"/>
                    <a:pt x="1756886" y="79058"/>
                  </a:cubicBezTo>
                  <a:lnTo>
                    <a:pt x="1756410" y="2959418"/>
                  </a:lnTo>
                  <a:cubicBezTo>
                    <a:pt x="1756410" y="3003233"/>
                    <a:pt x="1721168" y="3038475"/>
                    <a:pt x="1677353" y="3038475"/>
                  </a:cubicBezTo>
                  <a:lnTo>
                    <a:pt x="79058" y="3038475"/>
                  </a:lnTo>
                  <a:cubicBezTo>
                    <a:pt x="35243" y="3038475"/>
                    <a:pt x="0" y="3003233"/>
                    <a:pt x="0" y="2959418"/>
                  </a:cubicBezTo>
                  <a:lnTo>
                    <a:pt x="476" y="79058"/>
                  </a:lnTo>
                  <a:cubicBezTo>
                    <a:pt x="476" y="35242"/>
                    <a:pt x="35719" y="0"/>
                    <a:pt x="79534" y="0"/>
                  </a:cubicBezTo>
                  <a:close/>
                </a:path>
              </a:pathLst>
            </a:custGeom>
            <a:solidFill>
              <a:srgbClr val="96FF43"/>
            </a:solidFill>
            <a:ln w="11657" cap="flat">
              <a:solidFill>
                <a:srgbClr val="000000"/>
              </a:solid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id="{3FA218A0-0892-4F49-8C3F-98D240B4C475}"/>
                </a:ext>
              </a:extLst>
            </p:cNvPr>
            <p:cNvSpPr/>
            <p:nvPr/>
          </p:nvSpPr>
          <p:spPr>
            <a:xfrm>
              <a:off x="8626078" y="2067639"/>
              <a:ext cx="502443" cy="4762"/>
            </a:xfrm>
            <a:custGeom>
              <a:avLst/>
              <a:gdLst>
                <a:gd name="connsiteX0" fmla="*/ 0 w 502443"/>
                <a:gd name="connsiteY0" fmla="*/ 0 h 4762"/>
                <a:gd name="connsiteX1" fmla="*/ 502444 w 502443"/>
                <a:gd name="connsiteY1" fmla="*/ 0 h 4762"/>
              </a:gdLst>
              <a:ahLst/>
              <a:cxnLst>
                <a:cxn ang="0">
                  <a:pos x="connsiteX0" y="connsiteY0"/>
                </a:cxn>
                <a:cxn ang="0">
                  <a:pos x="connsiteX1" y="connsiteY1"/>
                </a:cxn>
              </a:cxnLst>
              <a:rect l="l" t="t" r="r" b="b"/>
              <a:pathLst>
                <a:path w="502443" h="4762">
                  <a:moveTo>
                    <a:pt x="0" y="0"/>
                  </a:moveTo>
                  <a:lnTo>
                    <a:pt x="502444" y="0"/>
                  </a:lnTo>
                </a:path>
              </a:pathLst>
            </a:custGeom>
            <a:noFill/>
            <a:ln w="11657" cap="flat">
              <a:solidFill>
                <a:srgbClr val="000000"/>
              </a:solidFill>
              <a:prstDash val="solid"/>
              <a:miter/>
            </a:ln>
          </p:spPr>
          <p:txBody>
            <a:bodyPr rtlCol="0" anchor="ctr"/>
            <a:lstStyle/>
            <a:p>
              <a:endParaRPr lang="ru-RU"/>
            </a:p>
          </p:txBody>
        </p:sp>
        <p:sp>
          <p:nvSpPr>
            <p:cNvPr id="25" name="Полилиния: фигура 24">
              <a:extLst>
                <a:ext uri="{FF2B5EF4-FFF2-40B4-BE49-F238E27FC236}">
                  <a16:creationId xmlns:a16="http://schemas.microsoft.com/office/drawing/2014/main" id="{E8E3B2AE-0CF9-46B2-98F7-DA1D5F731DEF}"/>
                </a:ext>
              </a:extLst>
            </p:cNvPr>
            <p:cNvSpPr/>
            <p:nvPr/>
          </p:nvSpPr>
          <p:spPr>
            <a:xfrm>
              <a:off x="8626078" y="2016204"/>
              <a:ext cx="502443" cy="4762"/>
            </a:xfrm>
            <a:custGeom>
              <a:avLst/>
              <a:gdLst>
                <a:gd name="connsiteX0" fmla="*/ 0 w 502443"/>
                <a:gd name="connsiteY0" fmla="*/ 0 h 4762"/>
                <a:gd name="connsiteX1" fmla="*/ 502444 w 502443"/>
                <a:gd name="connsiteY1" fmla="*/ 0 h 4762"/>
              </a:gdLst>
              <a:ahLst/>
              <a:cxnLst>
                <a:cxn ang="0">
                  <a:pos x="connsiteX0" y="connsiteY0"/>
                </a:cxn>
                <a:cxn ang="0">
                  <a:pos x="connsiteX1" y="connsiteY1"/>
                </a:cxn>
              </a:cxnLst>
              <a:rect l="l" t="t" r="r" b="b"/>
              <a:pathLst>
                <a:path w="502443" h="4762">
                  <a:moveTo>
                    <a:pt x="0" y="0"/>
                  </a:moveTo>
                  <a:lnTo>
                    <a:pt x="502444" y="0"/>
                  </a:lnTo>
                </a:path>
              </a:pathLst>
            </a:custGeom>
            <a:noFill/>
            <a:ln w="11657" cap="flat">
              <a:solidFill>
                <a:srgbClr val="000000"/>
              </a:solid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id="{0DBA4730-9220-43F2-B49B-200C60B7A0A3}"/>
                </a:ext>
              </a:extLst>
            </p:cNvPr>
            <p:cNvSpPr/>
            <p:nvPr/>
          </p:nvSpPr>
          <p:spPr>
            <a:xfrm>
              <a:off x="8626554" y="2176705"/>
              <a:ext cx="129540" cy="277177"/>
            </a:xfrm>
            <a:custGeom>
              <a:avLst/>
              <a:gdLst>
                <a:gd name="connsiteX0" fmla="*/ 20479 w 129540"/>
                <a:gd name="connsiteY0" fmla="*/ 95250 h 277177"/>
                <a:gd name="connsiteX1" fmla="*/ 70009 w 129540"/>
                <a:gd name="connsiteY1" fmla="*/ 72866 h 277177"/>
                <a:gd name="connsiteX2" fmla="*/ 70009 w 129540"/>
                <a:gd name="connsiteY2" fmla="*/ 277177 h 277177"/>
                <a:gd name="connsiteX3" fmla="*/ 129540 w 129540"/>
                <a:gd name="connsiteY3" fmla="*/ 277177 h 277177"/>
                <a:gd name="connsiteX4" fmla="*/ 129540 w 129540"/>
                <a:gd name="connsiteY4" fmla="*/ 0 h 277177"/>
                <a:gd name="connsiteX5" fmla="*/ 90964 w 129540"/>
                <a:gd name="connsiteY5" fmla="*/ 0 h 277177"/>
                <a:gd name="connsiteX6" fmla="*/ 0 w 129540"/>
                <a:gd name="connsiteY6" fmla="*/ 45720 h 277177"/>
                <a:gd name="connsiteX7" fmla="*/ 20479 w 129540"/>
                <a:gd name="connsiteY7" fmla="*/ 95250 h 27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40" h="277177">
                  <a:moveTo>
                    <a:pt x="20479" y="95250"/>
                  </a:moveTo>
                  <a:lnTo>
                    <a:pt x="70009" y="72866"/>
                  </a:lnTo>
                  <a:lnTo>
                    <a:pt x="70009" y="277177"/>
                  </a:lnTo>
                  <a:lnTo>
                    <a:pt x="129540" y="277177"/>
                  </a:lnTo>
                  <a:lnTo>
                    <a:pt x="129540" y="0"/>
                  </a:lnTo>
                  <a:lnTo>
                    <a:pt x="90964" y="0"/>
                  </a:lnTo>
                  <a:lnTo>
                    <a:pt x="0" y="45720"/>
                  </a:lnTo>
                  <a:lnTo>
                    <a:pt x="20479" y="95250"/>
                  </a:lnTo>
                  <a:close/>
                </a:path>
              </a:pathLst>
            </a:custGeom>
            <a:noFill/>
            <a:ln w="11657" cap="flat">
              <a:solidFill>
                <a:srgbClr val="000000"/>
              </a:solidFill>
              <a:prstDash val="solid"/>
              <a:miter/>
            </a:ln>
          </p:spPr>
          <p:txBody>
            <a:bodyPr rtlCol="0" anchor="ctr"/>
            <a:lstStyle/>
            <a:p>
              <a:endParaRPr lang="ru-RU"/>
            </a:p>
          </p:txBody>
        </p:sp>
        <p:sp>
          <p:nvSpPr>
            <p:cNvPr id="27" name="Полилиния: фигура 26">
              <a:extLst>
                <a:ext uri="{FF2B5EF4-FFF2-40B4-BE49-F238E27FC236}">
                  <a16:creationId xmlns:a16="http://schemas.microsoft.com/office/drawing/2014/main" id="{93CB38EA-92D0-473B-B720-798446F02BC7}"/>
                </a:ext>
              </a:extLst>
            </p:cNvPr>
            <p:cNvSpPr/>
            <p:nvPr/>
          </p:nvSpPr>
          <p:spPr>
            <a:xfrm>
              <a:off x="8774668" y="2177653"/>
              <a:ext cx="232886" cy="279558"/>
            </a:xfrm>
            <a:custGeom>
              <a:avLst/>
              <a:gdLst>
                <a:gd name="connsiteX0" fmla="*/ 59531 w 232886"/>
                <a:gd name="connsiteY0" fmla="*/ 163830 h 279558"/>
                <a:gd name="connsiteX1" fmla="*/ 119063 w 232886"/>
                <a:gd name="connsiteY1" fmla="*/ 146685 h 279558"/>
                <a:gd name="connsiteX2" fmla="*/ 170021 w 232886"/>
                <a:gd name="connsiteY2" fmla="*/ 185261 h 279558"/>
                <a:gd name="connsiteX3" fmla="*/ 119539 w 232886"/>
                <a:gd name="connsiteY3" fmla="*/ 220028 h 279558"/>
                <a:gd name="connsiteX4" fmla="*/ 55245 w 232886"/>
                <a:gd name="connsiteY4" fmla="*/ 183833 h 279558"/>
                <a:gd name="connsiteX5" fmla="*/ 0 w 232886"/>
                <a:gd name="connsiteY5" fmla="*/ 208597 h 279558"/>
                <a:gd name="connsiteX6" fmla="*/ 120967 w 232886"/>
                <a:gd name="connsiteY6" fmla="*/ 279559 h 279558"/>
                <a:gd name="connsiteX7" fmla="*/ 202882 w 232886"/>
                <a:gd name="connsiteY7" fmla="*/ 253365 h 279558"/>
                <a:gd name="connsiteX8" fmla="*/ 232886 w 232886"/>
                <a:gd name="connsiteY8" fmla="*/ 184309 h 279558"/>
                <a:gd name="connsiteX9" fmla="*/ 135731 w 232886"/>
                <a:gd name="connsiteY9" fmla="*/ 91916 h 279558"/>
                <a:gd name="connsiteX10" fmla="*/ 79057 w 232886"/>
                <a:gd name="connsiteY10" fmla="*/ 100013 h 279558"/>
                <a:gd name="connsiteX11" fmla="*/ 84296 w 232886"/>
                <a:gd name="connsiteY11" fmla="*/ 57150 h 279558"/>
                <a:gd name="connsiteX12" fmla="*/ 217170 w 232886"/>
                <a:gd name="connsiteY12" fmla="*/ 57150 h 279558"/>
                <a:gd name="connsiteX13" fmla="*/ 217170 w 232886"/>
                <a:gd name="connsiteY13" fmla="*/ 0 h 279558"/>
                <a:gd name="connsiteX14" fmla="*/ 31909 w 232886"/>
                <a:gd name="connsiteY14" fmla="*/ 0 h 279558"/>
                <a:gd name="connsiteX15" fmla="*/ 17145 w 232886"/>
                <a:gd name="connsiteY15" fmla="*/ 140017 h 279558"/>
                <a:gd name="connsiteX16" fmla="*/ 59531 w 232886"/>
                <a:gd name="connsiteY16" fmla="*/ 163830 h 279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886" h="279558">
                  <a:moveTo>
                    <a:pt x="59531" y="163830"/>
                  </a:moveTo>
                  <a:cubicBezTo>
                    <a:pt x="79057" y="151447"/>
                    <a:pt x="92392" y="146685"/>
                    <a:pt x="119063" y="146685"/>
                  </a:cubicBezTo>
                  <a:cubicBezTo>
                    <a:pt x="152400" y="146685"/>
                    <a:pt x="170021" y="160972"/>
                    <a:pt x="170021" y="185261"/>
                  </a:cubicBezTo>
                  <a:cubicBezTo>
                    <a:pt x="170021" y="206216"/>
                    <a:pt x="151447" y="220028"/>
                    <a:pt x="119539" y="220028"/>
                  </a:cubicBezTo>
                  <a:cubicBezTo>
                    <a:pt x="90488" y="220028"/>
                    <a:pt x="64770" y="205740"/>
                    <a:pt x="55245" y="183833"/>
                  </a:cubicBezTo>
                  <a:lnTo>
                    <a:pt x="0" y="208597"/>
                  </a:lnTo>
                  <a:cubicBezTo>
                    <a:pt x="25241" y="260509"/>
                    <a:pt x="63817" y="279559"/>
                    <a:pt x="120967" y="279559"/>
                  </a:cubicBezTo>
                  <a:cubicBezTo>
                    <a:pt x="155257" y="279559"/>
                    <a:pt x="182880" y="270986"/>
                    <a:pt x="202882" y="253365"/>
                  </a:cubicBezTo>
                  <a:cubicBezTo>
                    <a:pt x="222885" y="236220"/>
                    <a:pt x="232886" y="212884"/>
                    <a:pt x="232886" y="184309"/>
                  </a:cubicBezTo>
                  <a:cubicBezTo>
                    <a:pt x="232886" y="127635"/>
                    <a:pt x="197167" y="91916"/>
                    <a:pt x="135731" y="91916"/>
                  </a:cubicBezTo>
                  <a:cubicBezTo>
                    <a:pt x="108585" y="91916"/>
                    <a:pt x="90011" y="94774"/>
                    <a:pt x="79057" y="100013"/>
                  </a:cubicBezTo>
                  <a:lnTo>
                    <a:pt x="84296" y="57150"/>
                  </a:lnTo>
                  <a:lnTo>
                    <a:pt x="217170" y="57150"/>
                  </a:lnTo>
                  <a:lnTo>
                    <a:pt x="217170" y="0"/>
                  </a:lnTo>
                  <a:lnTo>
                    <a:pt x="31909" y="0"/>
                  </a:lnTo>
                  <a:lnTo>
                    <a:pt x="17145" y="140017"/>
                  </a:lnTo>
                  <a:lnTo>
                    <a:pt x="59531" y="163830"/>
                  </a:lnTo>
                  <a:close/>
                </a:path>
              </a:pathLst>
            </a:custGeom>
            <a:noFill/>
            <a:ln w="11657" cap="flat">
              <a:solidFill>
                <a:srgbClr val="000000"/>
              </a:solidFill>
              <a:prstDash val="solid"/>
              <a:miter/>
            </a:ln>
          </p:spPr>
          <p:txBody>
            <a:bodyPr rtlCol="0" anchor="ctr"/>
            <a:lstStyle/>
            <a:p>
              <a:endParaRPr lang="ru-RU"/>
            </a:p>
          </p:txBody>
        </p:sp>
        <p:sp>
          <p:nvSpPr>
            <p:cNvPr id="28" name="Полилиния: фигура 27">
              <a:extLst>
                <a:ext uri="{FF2B5EF4-FFF2-40B4-BE49-F238E27FC236}">
                  <a16:creationId xmlns:a16="http://schemas.microsoft.com/office/drawing/2014/main" id="{674AF8A0-A072-44DF-AF72-27F3E9131C03}"/>
                </a:ext>
              </a:extLst>
            </p:cNvPr>
            <p:cNvSpPr/>
            <p:nvPr/>
          </p:nvSpPr>
          <p:spPr>
            <a:xfrm>
              <a:off x="9012316" y="2162889"/>
              <a:ext cx="347186" cy="300989"/>
            </a:xfrm>
            <a:custGeom>
              <a:avLst/>
              <a:gdLst>
                <a:gd name="connsiteX0" fmla="*/ 96679 w 347186"/>
                <a:gd name="connsiteY0" fmla="*/ 300990 h 300989"/>
                <a:gd name="connsiteX1" fmla="*/ 296704 w 347186"/>
                <a:gd name="connsiteY1" fmla="*/ 31909 h 300989"/>
                <a:gd name="connsiteX2" fmla="*/ 252889 w 347186"/>
                <a:gd name="connsiteY2" fmla="*/ 0 h 300989"/>
                <a:gd name="connsiteX3" fmla="*/ 50483 w 347186"/>
                <a:gd name="connsiteY3" fmla="*/ 274320 h 300989"/>
                <a:gd name="connsiteX4" fmla="*/ 96679 w 347186"/>
                <a:gd name="connsiteY4" fmla="*/ 300990 h 300989"/>
                <a:gd name="connsiteX5" fmla="*/ 0 w 347186"/>
                <a:gd name="connsiteY5" fmla="*/ 86201 h 300989"/>
                <a:gd name="connsiteX6" fmla="*/ 22860 w 347186"/>
                <a:gd name="connsiteY6" fmla="*/ 138589 h 300989"/>
                <a:gd name="connsiteX7" fmla="*/ 80010 w 347186"/>
                <a:gd name="connsiteY7" fmla="*/ 159544 h 300989"/>
                <a:gd name="connsiteX8" fmla="*/ 137160 w 347186"/>
                <a:gd name="connsiteY8" fmla="*/ 139065 h 300989"/>
                <a:gd name="connsiteX9" fmla="*/ 159544 w 347186"/>
                <a:gd name="connsiteY9" fmla="*/ 86678 h 300989"/>
                <a:gd name="connsiteX10" fmla="*/ 137160 w 347186"/>
                <a:gd name="connsiteY10" fmla="*/ 33814 h 300989"/>
                <a:gd name="connsiteX11" fmla="*/ 80010 w 347186"/>
                <a:gd name="connsiteY11" fmla="*/ 13335 h 300989"/>
                <a:gd name="connsiteX12" fmla="*/ 22860 w 347186"/>
                <a:gd name="connsiteY12" fmla="*/ 33814 h 300989"/>
                <a:gd name="connsiteX13" fmla="*/ 0 w 347186"/>
                <a:gd name="connsiteY13" fmla="*/ 86201 h 300989"/>
                <a:gd name="connsiteX14" fmla="*/ 64770 w 347186"/>
                <a:gd name="connsiteY14" fmla="*/ 68580 h 300989"/>
                <a:gd name="connsiteX15" fmla="*/ 96203 w 347186"/>
                <a:gd name="connsiteY15" fmla="*/ 68580 h 300989"/>
                <a:gd name="connsiteX16" fmla="*/ 80486 w 347186"/>
                <a:gd name="connsiteY16" fmla="*/ 110966 h 300989"/>
                <a:gd name="connsiteX17" fmla="*/ 64770 w 347186"/>
                <a:gd name="connsiteY17" fmla="*/ 68580 h 300989"/>
                <a:gd name="connsiteX18" fmla="*/ 187166 w 347186"/>
                <a:gd name="connsiteY18" fmla="*/ 219075 h 300989"/>
                <a:gd name="connsiteX19" fmla="*/ 210026 w 347186"/>
                <a:gd name="connsiteY19" fmla="*/ 271939 h 300989"/>
                <a:gd name="connsiteX20" fmla="*/ 267176 w 347186"/>
                <a:gd name="connsiteY20" fmla="*/ 292894 h 300989"/>
                <a:gd name="connsiteX21" fmla="*/ 324326 w 347186"/>
                <a:gd name="connsiteY21" fmla="*/ 271939 h 300989"/>
                <a:gd name="connsiteX22" fmla="*/ 347186 w 347186"/>
                <a:gd name="connsiteY22" fmla="*/ 219551 h 300989"/>
                <a:gd name="connsiteX23" fmla="*/ 324803 w 347186"/>
                <a:gd name="connsiteY23" fmla="*/ 166688 h 300989"/>
                <a:gd name="connsiteX24" fmla="*/ 267653 w 347186"/>
                <a:gd name="connsiteY24" fmla="*/ 146685 h 300989"/>
                <a:gd name="connsiteX25" fmla="*/ 210503 w 347186"/>
                <a:gd name="connsiteY25" fmla="*/ 166688 h 300989"/>
                <a:gd name="connsiteX26" fmla="*/ 187166 w 347186"/>
                <a:gd name="connsiteY26" fmla="*/ 219075 h 300989"/>
                <a:gd name="connsiteX27" fmla="*/ 251936 w 347186"/>
                <a:gd name="connsiteY27" fmla="*/ 200978 h 300989"/>
                <a:gd name="connsiteX28" fmla="*/ 283369 w 347186"/>
                <a:gd name="connsiteY28" fmla="*/ 200978 h 300989"/>
                <a:gd name="connsiteX29" fmla="*/ 283369 w 347186"/>
                <a:gd name="connsiteY29" fmla="*/ 236696 h 300989"/>
                <a:gd name="connsiteX30" fmla="*/ 251936 w 347186"/>
                <a:gd name="connsiteY30" fmla="*/ 236696 h 300989"/>
                <a:gd name="connsiteX31" fmla="*/ 251936 w 347186"/>
                <a:gd name="connsiteY31" fmla="*/ 200978 h 30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7186" h="300989">
                  <a:moveTo>
                    <a:pt x="96679" y="300990"/>
                  </a:moveTo>
                  <a:lnTo>
                    <a:pt x="296704" y="31909"/>
                  </a:lnTo>
                  <a:lnTo>
                    <a:pt x="252889" y="0"/>
                  </a:lnTo>
                  <a:lnTo>
                    <a:pt x="50483" y="274320"/>
                  </a:lnTo>
                  <a:lnTo>
                    <a:pt x="96679" y="300990"/>
                  </a:lnTo>
                  <a:close/>
                  <a:moveTo>
                    <a:pt x="0" y="86201"/>
                  </a:moveTo>
                  <a:cubicBezTo>
                    <a:pt x="0" y="107156"/>
                    <a:pt x="7620" y="124778"/>
                    <a:pt x="22860" y="138589"/>
                  </a:cubicBezTo>
                  <a:cubicBezTo>
                    <a:pt x="38100" y="152400"/>
                    <a:pt x="57150" y="159544"/>
                    <a:pt x="80010" y="159544"/>
                  </a:cubicBezTo>
                  <a:cubicBezTo>
                    <a:pt x="102870" y="159544"/>
                    <a:pt x="121920" y="152876"/>
                    <a:pt x="137160" y="139065"/>
                  </a:cubicBezTo>
                  <a:cubicBezTo>
                    <a:pt x="152400" y="125254"/>
                    <a:pt x="159544" y="107633"/>
                    <a:pt x="159544" y="86678"/>
                  </a:cubicBezTo>
                  <a:cubicBezTo>
                    <a:pt x="159544" y="64770"/>
                    <a:pt x="151924" y="47625"/>
                    <a:pt x="137160" y="33814"/>
                  </a:cubicBezTo>
                  <a:cubicBezTo>
                    <a:pt x="121920" y="20003"/>
                    <a:pt x="102870" y="13335"/>
                    <a:pt x="80010" y="13335"/>
                  </a:cubicBezTo>
                  <a:cubicBezTo>
                    <a:pt x="57626" y="13335"/>
                    <a:pt x="38576" y="20003"/>
                    <a:pt x="22860" y="33814"/>
                  </a:cubicBezTo>
                  <a:cubicBezTo>
                    <a:pt x="7620" y="47149"/>
                    <a:pt x="0" y="64294"/>
                    <a:pt x="0" y="86201"/>
                  </a:cubicBezTo>
                  <a:close/>
                  <a:moveTo>
                    <a:pt x="64770" y="68580"/>
                  </a:moveTo>
                  <a:cubicBezTo>
                    <a:pt x="73343" y="59531"/>
                    <a:pt x="87154" y="59531"/>
                    <a:pt x="96203" y="68580"/>
                  </a:cubicBezTo>
                  <a:cubicBezTo>
                    <a:pt x="110014" y="82867"/>
                    <a:pt x="99536" y="113348"/>
                    <a:pt x="80486" y="110966"/>
                  </a:cubicBezTo>
                  <a:cubicBezTo>
                    <a:pt x="60960" y="113348"/>
                    <a:pt x="50006" y="82867"/>
                    <a:pt x="64770" y="68580"/>
                  </a:cubicBezTo>
                  <a:close/>
                  <a:moveTo>
                    <a:pt x="187166" y="219075"/>
                  </a:moveTo>
                  <a:cubicBezTo>
                    <a:pt x="187166" y="240506"/>
                    <a:pt x="194786" y="257651"/>
                    <a:pt x="210026" y="271939"/>
                  </a:cubicBezTo>
                  <a:cubicBezTo>
                    <a:pt x="225266" y="285750"/>
                    <a:pt x="243840" y="292894"/>
                    <a:pt x="267176" y="292894"/>
                  </a:cubicBezTo>
                  <a:cubicBezTo>
                    <a:pt x="289560" y="292894"/>
                    <a:pt x="308610" y="285750"/>
                    <a:pt x="324326" y="271939"/>
                  </a:cubicBezTo>
                  <a:cubicBezTo>
                    <a:pt x="339566" y="258128"/>
                    <a:pt x="347186" y="240506"/>
                    <a:pt x="347186" y="219551"/>
                  </a:cubicBezTo>
                  <a:cubicBezTo>
                    <a:pt x="347186" y="197644"/>
                    <a:pt x="339566" y="180499"/>
                    <a:pt x="324803" y="166688"/>
                  </a:cubicBezTo>
                  <a:cubicBezTo>
                    <a:pt x="309563" y="153353"/>
                    <a:pt x="290513" y="146685"/>
                    <a:pt x="267653" y="146685"/>
                  </a:cubicBezTo>
                  <a:cubicBezTo>
                    <a:pt x="244793" y="146685"/>
                    <a:pt x="225743" y="153353"/>
                    <a:pt x="210503" y="166688"/>
                  </a:cubicBezTo>
                  <a:cubicBezTo>
                    <a:pt x="194786" y="179546"/>
                    <a:pt x="187166" y="197167"/>
                    <a:pt x="187166" y="219075"/>
                  </a:cubicBezTo>
                  <a:close/>
                  <a:moveTo>
                    <a:pt x="251936" y="200978"/>
                  </a:moveTo>
                  <a:cubicBezTo>
                    <a:pt x="260509" y="191929"/>
                    <a:pt x="274320" y="191929"/>
                    <a:pt x="283369" y="200978"/>
                  </a:cubicBezTo>
                  <a:cubicBezTo>
                    <a:pt x="291941" y="210026"/>
                    <a:pt x="291941" y="227648"/>
                    <a:pt x="283369" y="236696"/>
                  </a:cubicBezTo>
                  <a:cubicBezTo>
                    <a:pt x="274796" y="245745"/>
                    <a:pt x="260985" y="245745"/>
                    <a:pt x="251936" y="236696"/>
                  </a:cubicBezTo>
                  <a:cubicBezTo>
                    <a:pt x="242888" y="227648"/>
                    <a:pt x="242888" y="210026"/>
                    <a:pt x="251936" y="200978"/>
                  </a:cubicBezTo>
                  <a:close/>
                </a:path>
              </a:pathLst>
            </a:custGeom>
            <a:noFill/>
            <a:ln w="11657" cap="flat">
              <a:solidFill>
                <a:srgbClr val="000000"/>
              </a:solidFill>
              <a:prstDash val="solid"/>
              <a:miter/>
            </a:ln>
          </p:spPr>
          <p:txBody>
            <a:bodyPr rtlCol="0" anchor="ctr"/>
            <a:lstStyle/>
            <a:p>
              <a:endParaRPr lang="ru-RU"/>
            </a:p>
          </p:txBody>
        </p:sp>
        <p:sp>
          <p:nvSpPr>
            <p:cNvPr id="29" name="Полилиния: фигура 28">
              <a:extLst>
                <a:ext uri="{FF2B5EF4-FFF2-40B4-BE49-F238E27FC236}">
                  <a16:creationId xmlns:a16="http://schemas.microsoft.com/office/drawing/2014/main" id="{8246610A-7174-4DA8-8328-5FA919C8AEC4}"/>
                </a:ext>
              </a:extLst>
            </p:cNvPr>
            <p:cNvSpPr/>
            <p:nvPr/>
          </p:nvSpPr>
          <p:spPr>
            <a:xfrm>
              <a:off x="8821816" y="4193624"/>
              <a:ext cx="672465" cy="51434"/>
            </a:xfrm>
            <a:custGeom>
              <a:avLst/>
              <a:gdLst>
                <a:gd name="connsiteX0" fmla="*/ 25718 w 672465"/>
                <a:gd name="connsiteY0" fmla="*/ 0 h 51434"/>
                <a:gd name="connsiteX1" fmla="*/ 646748 w 672465"/>
                <a:gd name="connsiteY1" fmla="*/ 0 h 51434"/>
                <a:gd name="connsiteX2" fmla="*/ 672465 w 672465"/>
                <a:gd name="connsiteY2" fmla="*/ 25717 h 51434"/>
                <a:gd name="connsiteX3" fmla="*/ 646748 w 672465"/>
                <a:gd name="connsiteY3" fmla="*/ 51435 h 51434"/>
                <a:gd name="connsiteX4" fmla="*/ 25718 w 672465"/>
                <a:gd name="connsiteY4" fmla="*/ 51435 h 51434"/>
                <a:gd name="connsiteX5" fmla="*/ 0 w 672465"/>
                <a:gd name="connsiteY5" fmla="*/ 25717 h 51434"/>
                <a:gd name="connsiteX6" fmla="*/ 25718 w 672465"/>
                <a:gd name="connsiteY6" fmla="*/ 0 h 5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2465" h="51434">
                  <a:moveTo>
                    <a:pt x="25718" y="0"/>
                  </a:moveTo>
                  <a:lnTo>
                    <a:pt x="646748" y="0"/>
                  </a:lnTo>
                  <a:cubicBezTo>
                    <a:pt x="661035" y="0"/>
                    <a:pt x="672465" y="11430"/>
                    <a:pt x="672465" y="25717"/>
                  </a:cubicBezTo>
                  <a:cubicBezTo>
                    <a:pt x="672465" y="40005"/>
                    <a:pt x="661035" y="51435"/>
                    <a:pt x="646748" y="51435"/>
                  </a:cubicBezTo>
                  <a:lnTo>
                    <a:pt x="25718" y="51435"/>
                  </a:lnTo>
                  <a:cubicBezTo>
                    <a:pt x="11430" y="51435"/>
                    <a:pt x="0" y="40005"/>
                    <a:pt x="0" y="25717"/>
                  </a:cubicBezTo>
                  <a:cubicBezTo>
                    <a:pt x="0" y="11430"/>
                    <a:pt x="11430" y="0"/>
                    <a:pt x="25718" y="0"/>
                  </a:cubicBezTo>
                  <a:close/>
                </a:path>
              </a:pathLst>
            </a:custGeom>
            <a:noFill/>
            <a:ln w="11657" cap="flat">
              <a:solidFill>
                <a:srgbClr val="000000"/>
              </a:solidFill>
              <a:prstDash val="solid"/>
              <a:miter/>
            </a:ln>
          </p:spPr>
          <p:txBody>
            <a:bodyPr rtlCol="0" anchor="ctr"/>
            <a:lstStyle/>
            <a:p>
              <a:endParaRPr lang="ru-RU"/>
            </a:p>
          </p:txBody>
        </p:sp>
        <p:sp>
          <p:nvSpPr>
            <p:cNvPr id="30" name="Полилиния: фигура 29">
              <a:extLst>
                <a:ext uri="{FF2B5EF4-FFF2-40B4-BE49-F238E27FC236}">
                  <a16:creationId xmlns:a16="http://schemas.microsoft.com/office/drawing/2014/main" id="{AB172E2F-BD8A-47EA-8B3F-D703371E6367}"/>
                </a:ext>
              </a:extLst>
            </p:cNvPr>
            <p:cNvSpPr/>
            <p:nvPr/>
          </p:nvSpPr>
          <p:spPr>
            <a:xfrm>
              <a:off x="8821816" y="4111704"/>
              <a:ext cx="672465" cy="51435"/>
            </a:xfrm>
            <a:custGeom>
              <a:avLst/>
              <a:gdLst>
                <a:gd name="connsiteX0" fmla="*/ 25718 w 672465"/>
                <a:gd name="connsiteY0" fmla="*/ 0 h 51435"/>
                <a:gd name="connsiteX1" fmla="*/ 646748 w 672465"/>
                <a:gd name="connsiteY1" fmla="*/ 0 h 51435"/>
                <a:gd name="connsiteX2" fmla="*/ 672465 w 672465"/>
                <a:gd name="connsiteY2" fmla="*/ 25718 h 51435"/>
                <a:gd name="connsiteX3" fmla="*/ 646748 w 672465"/>
                <a:gd name="connsiteY3" fmla="*/ 51435 h 51435"/>
                <a:gd name="connsiteX4" fmla="*/ 25718 w 672465"/>
                <a:gd name="connsiteY4" fmla="*/ 51435 h 51435"/>
                <a:gd name="connsiteX5" fmla="*/ 0 w 672465"/>
                <a:gd name="connsiteY5" fmla="*/ 25718 h 51435"/>
                <a:gd name="connsiteX6" fmla="*/ 25718 w 672465"/>
                <a:gd name="connsiteY6" fmla="*/ 0 h 5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2465" h="51435">
                  <a:moveTo>
                    <a:pt x="25718" y="0"/>
                  </a:moveTo>
                  <a:lnTo>
                    <a:pt x="646748" y="0"/>
                  </a:lnTo>
                  <a:cubicBezTo>
                    <a:pt x="661035" y="0"/>
                    <a:pt x="672465" y="11430"/>
                    <a:pt x="672465" y="25718"/>
                  </a:cubicBezTo>
                  <a:cubicBezTo>
                    <a:pt x="672465" y="40005"/>
                    <a:pt x="661035" y="51435"/>
                    <a:pt x="646748" y="51435"/>
                  </a:cubicBezTo>
                  <a:lnTo>
                    <a:pt x="25718" y="51435"/>
                  </a:lnTo>
                  <a:cubicBezTo>
                    <a:pt x="11430" y="51435"/>
                    <a:pt x="0" y="40005"/>
                    <a:pt x="0" y="25718"/>
                  </a:cubicBezTo>
                  <a:cubicBezTo>
                    <a:pt x="0" y="11430"/>
                    <a:pt x="11430" y="0"/>
                    <a:pt x="25718" y="0"/>
                  </a:cubicBezTo>
                  <a:close/>
                </a:path>
              </a:pathLst>
            </a:custGeom>
            <a:noFill/>
            <a:ln w="11657" cap="flat">
              <a:solidFill>
                <a:srgbClr val="000000"/>
              </a:solidFill>
              <a:prstDash val="solid"/>
              <a:miter/>
            </a:ln>
          </p:spPr>
          <p:txBody>
            <a:bodyPr rtlCol="0" anchor="ctr"/>
            <a:lstStyle/>
            <a:p>
              <a:endParaRPr lang="ru-RU"/>
            </a:p>
          </p:txBody>
        </p:sp>
        <p:sp>
          <p:nvSpPr>
            <p:cNvPr id="31" name="Полилиния: фигура 30">
              <a:extLst>
                <a:ext uri="{FF2B5EF4-FFF2-40B4-BE49-F238E27FC236}">
                  <a16:creationId xmlns:a16="http://schemas.microsoft.com/office/drawing/2014/main" id="{E18C2FB5-6547-48D1-AAD2-26D72C8D3CB2}"/>
                </a:ext>
              </a:extLst>
            </p:cNvPr>
            <p:cNvSpPr/>
            <p:nvPr/>
          </p:nvSpPr>
          <p:spPr>
            <a:xfrm>
              <a:off x="9092326" y="4335065"/>
              <a:ext cx="130492" cy="130492"/>
            </a:xfrm>
            <a:custGeom>
              <a:avLst/>
              <a:gdLst>
                <a:gd name="connsiteX0" fmla="*/ 65246 w 130492"/>
                <a:gd name="connsiteY0" fmla="*/ 0 h 130492"/>
                <a:gd name="connsiteX1" fmla="*/ 130492 w 130492"/>
                <a:gd name="connsiteY1" fmla="*/ 65246 h 130492"/>
                <a:gd name="connsiteX2" fmla="*/ 65246 w 130492"/>
                <a:gd name="connsiteY2" fmla="*/ 130493 h 130492"/>
                <a:gd name="connsiteX3" fmla="*/ 0 w 130492"/>
                <a:gd name="connsiteY3" fmla="*/ 65246 h 130492"/>
                <a:gd name="connsiteX4" fmla="*/ 65246 w 130492"/>
                <a:gd name="connsiteY4" fmla="*/ 0 h 130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92" h="130492">
                  <a:moveTo>
                    <a:pt x="65246" y="0"/>
                  </a:moveTo>
                  <a:cubicBezTo>
                    <a:pt x="101441" y="0"/>
                    <a:pt x="130492" y="29051"/>
                    <a:pt x="130492" y="65246"/>
                  </a:cubicBezTo>
                  <a:cubicBezTo>
                    <a:pt x="130492" y="101441"/>
                    <a:pt x="101441" y="130493"/>
                    <a:pt x="65246" y="130493"/>
                  </a:cubicBezTo>
                  <a:cubicBezTo>
                    <a:pt x="29051" y="130493"/>
                    <a:pt x="0" y="101441"/>
                    <a:pt x="0" y="65246"/>
                  </a:cubicBezTo>
                  <a:cubicBezTo>
                    <a:pt x="0" y="29051"/>
                    <a:pt x="29527" y="0"/>
                    <a:pt x="65246" y="0"/>
                  </a:cubicBezTo>
                  <a:close/>
                </a:path>
              </a:pathLst>
            </a:custGeom>
            <a:noFill/>
            <a:ln w="11657" cap="flat">
              <a:solidFill>
                <a:srgbClr val="000000"/>
              </a:solidFill>
              <a:prstDash val="solid"/>
              <a:miter/>
            </a:ln>
          </p:spPr>
          <p:txBody>
            <a:bodyPr rtlCol="0" anchor="ctr"/>
            <a:lstStyle/>
            <a:p>
              <a:endParaRPr lang="ru-RU"/>
            </a:p>
          </p:txBody>
        </p:sp>
        <p:sp>
          <p:nvSpPr>
            <p:cNvPr id="32" name="Полилиния: фигура 31">
              <a:extLst>
                <a:ext uri="{FF2B5EF4-FFF2-40B4-BE49-F238E27FC236}">
                  <a16:creationId xmlns:a16="http://schemas.microsoft.com/office/drawing/2014/main" id="{84606930-E75D-451F-8D8C-DCFB2B688950}"/>
                </a:ext>
              </a:extLst>
            </p:cNvPr>
            <p:cNvSpPr/>
            <p:nvPr/>
          </p:nvSpPr>
          <p:spPr>
            <a:xfrm>
              <a:off x="8821816" y="4029318"/>
              <a:ext cx="672465" cy="51434"/>
            </a:xfrm>
            <a:custGeom>
              <a:avLst/>
              <a:gdLst>
                <a:gd name="connsiteX0" fmla="*/ 25718 w 672465"/>
                <a:gd name="connsiteY0" fmla="*/ 0 h 51434"/>
                <a:gd name="connsiteX1" fmla="*/ 646748 w 672465"/>
                <a:gd name="connsiteY1" fmla="*/ 0 h 51434"/>
                <a:gd name="connsiteX2" fmla="*/ 672465 w 672465"/>
                <a:gd name="connsiteY2" fmla="*/ 25717 h 51434"/>
                <a:gd name="connsiteX3" fmla="*/ 646748 w 672465"/>
                <a:gd name="connsiteY3" fmla="*/ 51435 h 51434"/>
                <a:gd name="connsiteX4" fmla="*/ 25718 w 672465"/>
                <a:gd name="connsiteY4" fmla="*/ 51435 h 51434"/>
                <a:gd name="connsiteX5" fmla="*/ 0 w 672465"/>
                <a:gd name="connsiteY5" fmla="*/ 25717 h 51434"/>
                <a:gd name="connsiteX6" fmla="*/ 25718 w 672465"/>
                <a:gd name="connsiteY6" fmla="*/ 0 h 5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2465" h="51434">
                  <a:moveTo>
                    <a:pt x="25718" y="0"/>
                  </a:moveTo>
                  <a:lnTo>
                    <a:pt x="646748" y="0"/>
                  </a:lnTo>
                  <a:cubicBezTo>
                    <a:pt x="661035" y="0"/>
                    <a:pt x="672465" y="11430"/>
                    <a:pt x="672465" y="25717"/>
                  </a:cubicBezTo>
                  <a:cubicBezTo>
                    <a:pt x="672465" y="40005"/>
                    <a:pt x="661035" y="51435"/>
                    <a:pt x="646748" y="51435"/>
                  </a:cubicBezTo>
                  <a:lnTo>
                    <a:pt x="25718" y="51435"/>
                  </a:lnTo>
                  <a:cubicBezTo>
                    <a:pt x="11430" y="51435"/>
                    <a:pt x="0" y="40005"/>
                    <a:pt x="0" y="25717"/>
                  </a:cubicBezTo>
                  <a:cubicBezTo>
                    <a:pt x="0" y="11430"/>
                    <a:pt x="11430" y="0"/>
                    <a:pt x="25718" y="0"/>
                  </a:cubicBezTo>
                  <a:close/>
                </a:path>
              </a:pathLst>
            </a:custGeom>
            <a:noFill/>
            <a:ln w="11657" cap="flat">
              <a:solidFill>
                <a:srgbClr val="000000"/>
              </a:solidFill>
              <a:prstDash val="solid"/>
              <a:miter/>
            </a:ln>
          </p:spPr>
          <p:txBody>
            <a:bodyPr rtlCol="0" anchor="ctr"/>
            <a:lstStyle/>
            <a:p>
              <a:endParaRPr lang="ru-RU"/>
            </a:p>
          </p:txBody>
        </p:sp>
        <p:sp>
          <p:nvSpPr>
            <p:cNvPr id="33" name="Полилиния: фигура 32">
              <a:extLst>
                <a:ext uri="{FF2B5EF4-FFF2-40B4-BE49-F238E27FC236}">
                  <a16:creationId xmlns:a16="http://schemas.microsoft.com/office/drawing/2014/main" id="{16FA7E6A-0820-4956-BFFA-636FA32F84C5}"/>
                </a:ext>
              </a:extLst>
            </p:cNvPr>
            <p:cNvSpPr/>
            <p:nvPr/>
          </p:nvSpPr>
          <p:spPr>
            <a:xfrm>
              <a:off x="8981948" y="2616277"/>
              <a:ext cx="412519" cy="331000"/>
            </a:xfrm>
            <a:custGeom>
              <a:avLst/>
              <a:gdLst>
                <a:gd name="connsiteX0" fmla="*/ 316594 w 412519"/>
                <a:gd name="connsiteY0" fmla="*/ 81921 h 331000"/>
                <a:gd name="connsiteX1" fmla="*/ 216582 w 412519"/>
                <a:gd name="connsiteY1" fmla="*/ 256705 h 331000"/>
                <a:gd name="connsiteX2" fmla="*/ 250395 w 412519"/>
                <a:gd name="connsiteY2" fmla="*/ 57632 h 331000"/>
                <a:gd name="connsiteX3" fmla="*/ 204199 w 412519"/>
                <a:gd name="connsiteY3" fmla="*/ 6 h 331000"/>
                <a:gd name="connsiteX4" fmla="*/ 160860 w 412519"/>
                <a:gd name="connsiteY4" fmla="*/ 58585 h 331000"/>
                <a:gd name="connsiteX5" fmla="*/ 192293 w 412519"/>
                <a:gd name="connsiteY5" fmla="*/ 268611 h 331000"/>
                <a:gd name="connsiteX6" fmla="*/ 99424 w 412519"/>
                <a:gd name="connsiteY6" fmla="*/ 80969 h 331000"/>
                <a:gd name="connsiteX7" fmla="*/ 14652 w 412519"/>
                <a:gd name="connsiteY7" fmla="*/ 53346 h 331000"/>
                <a:gd name="connsiteX8" fmla="*/ 27034 w 412519"/>
                <a:gd name="connsiteY8" fmla="*/ 126689 h 331000"/>
                <a:gd name="connsiteX9" fmla="*/ 198484 w 412519"/>
                <a:gd name="connsiteY9" fmla="*/ 324332 h 331000"/>
                <a:gd name="connsiteX10" fmla="*/ 196103 w 412519"/>
                <a:gd name="connsiteY10" fmla="*/ 331000 h 331000"/>
                <a:gd name="connsiteX11" fmla="*/ 199437 w 412519"/>
                <a:gd name="connsiteY11" fmla="*/ 325285 h 331000"/>
                <a:gd name="connsiteX12" fmla="*/ 199913 w 412519"/>
                <a:gd name="connsiteY12" fmla="*/ 325761 h 331000"/>
                <a:gd name="connsiteX13" fmla="*/ 199913 w 412519"/>
                <a:gd name="connsiteY13" fmla="*/ 324809 h 331000"/>
                <a:gd name="connsiteX14" fmla="*/ 248491 w 412519"/>
                <a:gd name="connsiteY14" fmla="*/ 266230 h 331000"/>
                <a:gd name="connsiteX15" fmla="*/ 387079 w 412519"/>
                <a:gd name="connsiteY15" fmla="*/ 124784 h 331000"/>
                <a:gd name="connsiteX16" fmla="*/ 316594 w 412519"/>
                <a:gd name="connsiteY16" fmla="*/ 81921 h 3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2519" h="331000">
                  <a:moveTo>
                    <a:pt x="316594" y="81921"/>
                  </a:moveTo>
                  <a:cubicBezTo>
                    <a:pt x="258968" y="144310"/>
                    <a:pt x="231822" y="209080"/>
                    <a:pt x="216582" y="256705"/>
                  </a:cubicBezTo>
                  <a:cubicBezTo>
                    <a:pt x="228012" y="204317"/>
                    <a:pt x="241823" y="128117"/>
                    <a:pt x="250395" y="57632"/>
                  </a:cubicBezTo>
                  <a:cubicBezTo>
                    <a:pt x="254205" y="26200"/>
                    <a:pt x="231345" y="-470"/>
                    <a:pt x="204199" y="6"/>
                  </a:cubicBezTo>
                  <a:cubicBezTo>
                    <a:pt x="177053" y="482"/>
                    <a:pt x="158003" y="27153"/>
                    <a:pt x="160860" y="58585"/>
                  </a:cubicBezTo>
                  <a:cubicBezTo>
                    <a:pt x="173243" y="143834"/>
                    <a:pt x="185149" y="220034"/>
                    <a:pt x="192293" y="268611"/>
                  </a:cubicBezTo>
                  <a:cubicBezTo>
                    <a:pt x="181816" y="220510"/>
                    <a:pt x="158003" y="149072"/>
                    <a:pt x="99424" y="80969"/>
                  </a:cubicBezTo>
                  <a:cubicBezTo>
                    <a:pt x="77517" y="53346"/>
                    <a:pt x="34654" y="40964"/>
                    <a:pt x="14652" y="53346"/>
                  </a:cubicBezTo>
                  <a:cubicBezTo>
                    <a:pt x="-4874" y="65253"/>
                    <a:pt x="-8684" y="93828"/>
                    <a:pt x="27034" y="126689"/>
                  </a:cubicBezTo>
                  <a:cubicBezTo>
                    <a:pt x="155622" y="242894"/>
                    <a:pt x="189912" y="314807"/>
                    <a:pt x="198484" y="324332"/>
                  </a:cubicBezTo>
                  <a:cubicBezTo>
                    <a:pt x="197532" y="327190"/>
                    <a:pt x="196579" y="329571"/>
                    <a:pt x="196103" y="331000"/>
                  </a:cubicBezTo>
                  <a:cubicBezTo>
                    <a:pt x="197055" y="329571"/>
                    <a:pt x="198008" y="327666"/>
                    <a:pt x="199437" y="325285"/>
                  </a:cubicBezTo>
                  <a:lnTo>
                    <a:pt x="199913" y="325761"/>
                  </a:lnTo>
                  <a:cubicBezTo>
                    <a:pt x="199913" y="325761"/>
                    <a:pt x="199913" y="325285"/>
                    <a:pt x="199913" y="324809"/>
                  </a:cubicBezTo>
                  <a:cubicBezTo>
                    <a:pt x="208962" y="311950"/>
                    <a:pt x="228012" y="289566"/>
                    <a:pt x="248491" y="266230"/>
                  </a:cubicBezTo>
                  <a:cubicBezTo>
                    <a:pt x="288972" y="219081"/>
                    <a:pt x="338026" y="172885"/>
                    <a:pt x="387079" y="124784"/>
                  </a:cubicBezTo>
                  <a:cubicBezTo>
                    <a:pt x="453278" y="58585"/>
                    <a:pt x="376126" y="16199"/>
                    <a:pt x="316594" y="81921"/>
                  </a:cubicBezTo>
                  <a:close/>
                </a:path>
              </a:pathLst>
            </a:custGeom>
            <a:solidFill>
              <a:srgbClr val="96FF43"/>
            </a:solidFill>
            <a:ln w="11657" cap="flat">
              <a:solidFill>
                <a:srgbClr val="000000"/>
              </a:solidFill>
              <a:prstDash val="solid"/>
              <a:miter/>
            </a:ln>
          </p:spPr>
          <p:txBody>
            <a:bodyPr rtlCol="0" anchor="ctr"/>
            <a:lstStyle/>
            <a:p>
              <a:endParaRPr lang="ru-RU"/>
            </a:p>
          </p:txBody>
        </p:sp>
        <p:sp>
          <p:nvSpPr>
            <p:cNvPr id="34" name="Полилиния: фигура 33">
              <a:extLst>
                <a:ext uri="{FF2B5EF4-FFF2-40B4-BE49-F238E27FC236}">
                  <a16:creationId xmlns:a16="http://schemas.microsoft.com/office/drawing/2014/main" id="{69012514-14B1-4A07-A4F7-57936370ADF0}"/>
                </a:ext>
              </a:extLst>
            </p:cNvPr>
            <p:cNvSpPr/>
            <p:nvPr/>
          </p:nvSpPr>
          <p:spPr>
            <a:xfrm>
              <a:off x="8835628" y="2933943"/>
              <a:ext cx="684847" cy="684847"/>
            </a:xfrm>
            <a:custGeom>
              <a:avLst/>
              <a:gdLst>
                <a:gd name="connsiteX0" fmla="*/ 342424 w 684847"/>
                <a:gd name="connsiteY0" fmla="*/ 0 h 684847"/>
                <a:gd name="connsiteX1" fmla="*/ 684847 w 684847"/>
                <a:gd name="connsiteY1" fmla="*/ 342424 h 684847"/>
                <a:gd name="connsiteX2" fmla="*/ 342424 w 684847"/>
                <a:gd name="connsiteY2" fmla="*/ 684847 h 684847"/>
                <a:gd name="connsiteX3" fmla="*/ 0 w 684847"/>
                <a:gd name="connsiteY3" fmla="*/ 342424 h 684847"/>
                <a:gd name="connsiteX4" fmla="*/ 342424 w 684847"/>
                <a:gd name="connsiteY4" fmla="*/ 0 h 68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847" h="684847">
                  <a:moveTo>
                    <a:pt x="342424" y="0"/>
                  </a:moveTo>
                  <a:cubicBezTo>
                    <a:pt x="531495" y="0"/>
                    <a:pt x="684847" y="153352"/>
                    <a:pt x="684847" y="342424"/>
                  </a:cubicBezTo>
                  <a:cubicBezTo>
                    <a:pt x="684847" y="531495"/>
                    <a:pt x="531495" y="684847"/>
                    <a:pt x="342424" y="684847"/>
                  </a:cubicBezTo>
                  <a:cubicBezTo>
                    <a:pt x="153353" y="684847"/>
                    <a:pt x="0" y="531495"/>
                    <a:pt x="0" y="342424"/>
                  </a:cubicBezTo>
                  <a:cubicBezTo>
                    <a:pt x="0" y="153352"/>
                    <a:pt x="153353" y="0"/>
                    <a:pt x="342424" y="0"/>
                  </a:cubicBezTo>
                  <a:close/>
                </a:path>
              </a:pathLst>
            </a:custGeom>
            <a:solidFill>
              <a:srgbClr val="F0CDCD"/>
            </a:solidFill>
            <a:ln w="11657" cap="flat">
              <a:solidFill>
                <a:srgbClr val="1D1E1C"/>
              </a:solidFill>
              <a:prstDash val="solid"/>
              <a:miter/>
            </a:ln>
          </p:spPr>
          <p:txBody>
            <a:bodyPr rtlCol="0" anchor="ctr"/>
            <a:lstStyle/>
            <a:p>
              <a:endParaRPr lang="ru-RU"/>
            </a:p>
          </p:txBody>
        </p:sp>
        <p:sp>
          <p:nvSpPr>
            <p:cNvPr id="35" name="Полилиния: фигура 34">
              <a:extLst>
                <a:ext uri="{FF2B5EF4-FFF2-40B4-BE49-F238E27FC236}">
                  <a16:creationId xmlns:a16="http://schemas.microsoft.com/office/drawing/2014/main" id="{C5B2064B-11FD-43FA-9B12-8037836D402F}"/>
                </a:ext>
              </a:extLst>
            </p:cNvPr>
            <p:cNvSpPr/>
            <p:nvPr/>
          </p:nvSpPr>
          <p:spPr>
            <a:xfrm>
              <a:off x="8867060" y="1609010"/>
              <a:ext cx="550545" cy="67627"/>
            </a:xfrm>
            <a:custGeom>
              <a:avLst/>
              <a:gdLst>
                <a:gd name="connsiteX0" fmla="*/ 33814 w 550545"/>
                <a:gd name="connsiteY0" fmla="*/ 0 h 67627"/>
                <a:gd name="connsiteX1" fmla="*/ 516731 w 550545"/>
                <a:gd name="connsiteY1" fmla="*/ 0 h 67627"/>
                <a:gd name="connsiteX2" fmla="*/ 550545 w 550545"/>
                <a:gd name="connsiteY2" fmla="*/ 33814 h 67627"/>
                <a:gd name="connsiteX3" fmla="*/ 516731 w 550545"/>
                <a:gd name="connsiteY3" fmla="*/ 67627 h 67627"/>
                <a:gd name="connsiteX4" fmla="*/ 33814 w 550545"/>
                <a:gd name="connsiteY4" fmla="*/ 67627 h 67627"/>
                <a:gd name="connsiteX5" fmla="*/ 0 w 550545"/>
                <a:gd name="connsiteY5" fmla="*/ 33814 h 67627"/>
                <a:gd name="connsiteX6" fmla="*/ 33814 w 550545"/>
                <a:gd name="connsiteY6" fmla="*/ 0 h 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545" h="67627">
                  <a:moveTo>
                    <a:pt x="33814" y="0"/>
                  </a:moveTo>
                  <a:lnTo>
                    <a:pt x="516731" y="0"/>
                  </a:lnTo>
                  <a:cubicBezTo>
                    <a:pt x="535305" y="0"/>
                    <a:pt x="550545" y="15240"/>
                    <a:pt x="550545" y="33814"/>
                  </a:cubicBezTo>
                  <a:cubicBezTo>
                    <a:pt x="550545" y="52388"/>
                    <a:pt x="535305" y="67627"/>
                    <a:pt x="516731" y="67627"/>
                  </a:cubicBezTo>
                  <a:lnTo>
                    <a:pt x="33814" y="67627"/>
                  </a:lnTo>
                  <a:cubicBezTo>
                    <a:pt x="15240" y="67627"/>
                    <a:pt x="0" y="52388"/>
                    <a:pt x="0" y="33814"/>
                  </a:cubicBezTo>
                  <a:cubicBezTo>
                    <a:pt x="0" y="14764"/>
                    <a:pt x="15240" y="0"/>
                    <a:pt x="33814" y="0"/>
                  </a:cubicBezTo>
                  <a:close/>
                </a:path>
              </a:pathLst>
            </a:custGeom>
            <a:noFill/>
            <a:ln w="11657" cap="flat">
              <a:solidFill>
                <a:srgbClr val="000000"/>
              </a:solidFill>
              <a:prstDash val="solid"/>
              <a:miter/>
            </a:ln>
          </p:spPr>
          <p:txBody>
            <a:bodyPr rtlCol="0" anchor="ctr"/>
            <a:lstStyle/>
            <a:p>
              <a:endParaRPr lang="ru-RU"/>
            </a:p>
          </p:txBody>
        </p:sp>
        <p:sp>
          <p:nvSpPr>
            <p:cNvPr id="36" name="Полилиния: фигура 35">
              <a:extLst>
                <a:ext uri="{FF2B5EF4-FFF2-40B4-BE49-F238E27FC236}">
                  <a16:creationId xmlns:a16="http://schemas.microsoft.com/office/drawing/2014/main" id="{815AB14F-99E1-4ED1-801D-1342C2CC7129}"/>
                </a:ext>
              </a:extLst>
            </p:cNvPr>
            <p:cNvSpPr/>
            <p:nvPr/>
          </p:nvSpPr>
          <p:spPr>
            <a:xfrm>
              <a:off x="8983265" y="4843224"/>
              <a:ext cx="320992" cy="320992"/>
            </a:xfrm>
            <a:custGeom>
              <a:avLst/>
              <a:gdLst>
                <a:gd name="connsiteX0" fmla="*/ 160496 w 320992"/>
                <a:gd name="connsiteY0" fmla="*/ 0 h 320992"/>
                <a:gd name="connsiteX1" fmla="*/ 320993 w 320992"/>
                <a:gd name="connsiteY1" fmla="*/ 160496 h 320992"/>
                <a:gd name="connsiteX2" fmla="*/ 160496 w 320992"/>
                <a:gd name="connsiteY2" fmla="*/ 320992 h 320992"/>
                <a:gd name="connsiteX3" fmla="*/ 0 w 320992"/>
                <a:gd name="connsiteY3" fmla="*/ 160496 h 320992"/>
                <a:gd name="connsiteX4" fmla="*/ 160496 w 320992"/>
                <a:gd name="connsiteY4" fmla="*/ 0 h 32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992" h="320992">
                  <a:moveTo>
                    <a:pt x="160496" y="0"/>
                  </a:moveTo>
                  <a:cubicBezTo>
                    <a:pt x="249079" y="0"/>
                    <a:pt x="320993" y="71914"/>
                    <a:pt x="320993" y="160496"/>
                  </a:cubicBezTo>
                  <a:cubicBezTo>
                    <a:pt x="320993" y="249079"/>
                    <a:pt x="249079" y="320992"/>
                    <a:pt x="160496" y="320992"/>
                  </a:cubicBezTo>
                  <a:cubicBezTo>
                    <a:pt x="71914" y="320992"/>
                    <a:pt x="0" y="249079"/>
                    <a:pt x="0" y="160496"/>
                  </a:cubicBezTo>
                  <a:cubicBezTo>
                    <a:pt x="0" y="71914"/>
                    <a:pt x="71914" y="0"/>
                    <a:pt x="160496" y="0"/>
                  </a:cubicBezTo>
                  <a:close/>
                </a:path>
              </a:pathLst>
            </a:custGeom>
            <a:noFill/>
            <a:ln w="11657" cap="flat">
              <a:solidFill>
                <a:srgbClr val="000000"/>
              </a:solidFill>
              <a:prstDash val="solid"/>
              <a:miter/>
            </a:ln>
          </p:spPr>
          <p:txBody>
            <a:bodyPr rtlCol="0" anchor="ctr"/>
            <a:lstStyle/>
            <a:p>
              <a:endParaRPr lang="ru-RU"/>
            </a:p>
          </p:txBody>
        </p:sp>
        <p:sp>
          <p:nvSpPr>
            <p:cNvPr id="37" name="Полилиния: фигура 36">
              <a:extLst>
                <a:ext uri="{FF2B5EF4-FFF2-40B4-BE49-F238E27FC236}">
                  <a16:creationId xmlns:a16="http://schemas.microsoft.com/office/drawing/2014/main" id="{67855AEA-E572-4322-92A8-6A611019EE00}"/>
                </a:ext>
              </a:extLst>
            </p:cNvPr>
            <p:cNvSpPr/>
            <p:nvPr/>
          </p:nvSpPr>
          <p:spPr>
            <a:xfrm>
              <a:off x="8835628" y="2933943"/>
              <a:ext cx="684847" cy="684847"/>
            </a:xfrm>
            <a:custGeom>
              <a:avLst/>
              <a:gdLst>
                <a:gd name="connsiteX0" fmla="*/ 342424 w 684847"/>
                <a:gd name="connsiteY0" fmla="*/ 0 h 684847"/>
                <a:gd name="connsiteX1" fmla="*/ 684847 w 684847"/>
                <a:gd name="connsiteY1" fmla="*/ 342424 h 684847"/>
                <a:gd name="connsiteX2" fmla="*/ 342424 w 684847"/>
                <a:gd name="connsiteY2" fmla="*/ 684847 h 684847"/>
                <a:gd name="connsiteX3" fmla="*/ 0 w 684847"/>
                <a:gd name="connsiteY3" fmla="*/ 342424 h 684847"/>
                <a:gd name="connsiteX4" fmla="*/ 342424 w 684847"/>
                <a:gd name="connsiteY4" fmla="*/ 0 h 68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847" h="684847">
                  <a:moveTo>
                    <a:pt x="342424" y="0"/>
                  </a:moveTo>
                  <a:cubicBezTo>
                    <a:pt x="531495" y="0"/>
                    <a:pt x="684847" y="153352"/>
                    <a:pt x="684847" y="342424"/>
                  </a:cubicBezTo>
                  <a:cubicBezTo>
                    <a:pt x="684847" y="531495"/>
                    <a:pt x="531495" y="684847"/>
                    <a:pt x="342424" y="684847"/>
                  </a:cubicBezTo>
                  <a:cubicBezTo>
                    <a:pt x="153353" y="684847"/>
                    <a:pt x="0" y="531495"/>
                    <a:pt x="0" y="342424"/>
                  </a:cubicBezTo>
                  <a:cubicBezTo>
                    <a:pt x="0" y="153352"/>
                    <a:pt x="153353" y="0"/>
                    <a:pt x="342424" y="0"/>
                  </a:cubicBezTo>
                  <a:close/>
                </a:path>
              </a:pathLst>
            </a:custGeom>
            <a:solidFill>
              <a:srgbClr val="96FF43"/>
            </a:solidFill>
            <a:ln w="11657" cap="flat">
              <a:solidFill>
                <a:srgbClr val="000000"/>
              </a:solidFill>
              <a:prstDash val="solid"/>
              <a:miter/>
            </a:ln>
          </p:spPr>
          <p:txBody>
            <a:bodyPr rtlCol="0" anchor="ctr"/>
            <a:lstStyle/>
            <a:p>
              <a:endParaRPr lang="ru-RU"/>
            </a:p>
          </p:txBody>
        </p:sp>
        <p:sp>
          <p:nvSpPr>
            <p:cNvPr id="38" name="Полилиния: фигура 37">
              <a:extLst>
                <a:ext uri="{FF2B5EF4-FFF2-40B4-BE49-F238E27FC236}">
                  <a16:creationId xmlns:a16="http://schemas.microsoft.com/office/drawing/2014/main" id="{C4CBA4C2-1ECA-4F1F-B3BA-03C6455A0343}"/>
                </a:ext>
              </a:extLst>
            </p:cNvPr>
            <p:cNvSpPr/>
            <p:nvPr/>
          </p:nvSpPr>
          <p:spPr>
            <a:xfrm>
              <a:off x="8841343" y="3337798"/>
              <a:ext cx="673417" cy="413385"/>
            </a:xfrm>
            <a:custGeom>
              <a:avLst/>
              <a:gdLst>
                <a:gd name="connsiteX0" fmla="*/ 673417 w 673417"/>
                <a:gd name="connsiteY0" fmla="*/ 0 h 413385"/>
                <a:gd name="connsiteX1" fmla="*/ 0 w 673417"/>
                <a:gd name="connsiteY1" fmla="*/ 0 h 413385"/>
                <a:gd name="connsiteX2" fmla="*/ 122872 w 673417"/>
                <a:gd name="connsiteY2" fmla="*/ 205264 h 413385"/>
                <a:gd name="connsiteX3" fmla="*/ 272415 w 673417"/>
                <a:gd name="connsiteY3" fmla="*/ 335756 h 413385"/>
                <a:gd name="connsiteX4" fmla="*/ 333851 w 673417"/>
                <a:gd name="connsiteY4" fmla="*/ 413385 h 413385"/>
                <a:gd name="connsiteX5" fmla="*/ 387667 w 673417"/>
                <a:gd name="connsiteY5" fmla="*/ 341948 h 413385"/>
                <a:gd name="connsiteX6" fmla="*/ 556736 w 673417"/>
                <a:gd name="connsiteY6" fmla="*/ 200978 h 413385"/>
                <a:gd name="connsiteX7" fmla="*/ 571024 w 673417"/>
                <a:gd name="connsiteY7" fmla="*/ 188119 h 413385"/>
                <a:gd name="connsiteX8" fmla="*/ 673417 w 673417"/>
                <a:gd name="connsiteY8" fmla="*/ 0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417" h="413385">
                  <a:moveTo>
                    <a:pt x="673417" y="0"/>
                  </a:moveTo>
                  <a:lnTo>
                    <a:pt x="0" y="0"/>
                  </a:lnTo>
                  <a:cubicBezTo>
                    <a:pt x="15240" y="82868"/>
                    <a:pt x="60007" y="154781"/>
                    <a:pt x="122872" y="205264"/>
                  </a:cubicBezTo>
                  <a:cubicBezTo>
                    <a:pt x="184785" y="256699"/>
                    <a:pt x="230505" y="296228"/>
                    <a:pt x="272415" y="335756"/>
                  </a:cubicBezTo>
                  <a:cubicBezTo>
                    <a:pt x="320040" y="380524"/>
                    <a:pt x="333851" y="413385"/>
                    <a:pt x="333851" y="413385"/>
                  </a:cubicBezTo>
                  <a:cubicBezTo>
                    <a:pt x="333851" y="413385"/>
                    <a:pt x="351472" y="373856"/>
                    <a:pt x="387667" y="341948"/>
                  </a:cubicBezTo>
                  <a:cubicBezTo>
                    <a:pt x="440055" y="295275"/>
                    <a:pt x="497681" y="250984"/>
                    <a:pt x="556736" y="200978"/>
                  </a:cubicBezTo>
                  <a:lnTo>
                    <a:pt x="571024" y="188119"/>
                  </a:lnTo>
                  <a:cubicBezTo>
                    <a:pt x="628650" y="138113"/>
                    <a:pt x="659130" y="78105"/>
                    <a:pt x="673417" y="0"/>
                  </a:cubicBezTo>
                  <a:close/>
                </a:path>
              </a:pathLst>
            </a:custGeom>
            <a:solidFill>
              <a:srgbClr val="96FF43"/>
            </a:solidFill>
            <a:ln w="11657" cap="flat">
              <a:solidFill>
                <a:srgbClr val="000000"/>
              </a:solidFill>
              <a:prstDash val="solid"/>
              <a:miter/>
            </a:ln>
          </p:spPr>
          <p:txBody>
            <a:bodyPr rtlCol="0" anchor="ctr"/>
            <a:lstStyle/>
            <a:p>
              <a:endParaRPr lang="ru-RU"/>
            </a:p>
          </p:txBody>
        </p:sp>
      </p:grpSp>
      <p:grpSp>
        <p:nvGrpSpPr>
          <p:cNvPr id="7" name="Группа 6">
            <a:extLst>
              <a:ext uri="{FF2B5EF4-FFF2-40B4-BE49-F238E27FC236}">
                <a16:creationId xmlns:a16="http://schemas.microsoft.com/office/drawing/2014/main" id="{36049DFD-6A2B-49FB-B479-2C3CD7ED5423}"/>
              </a:ext>
            </a:extLst>
          </p:cNvPr>
          <p:cNvGrpSpPr/>
          <p:nvPr/>
        </p:nvGrpSpPr>
        <p:grpSpPr>
          <a:xfrm>
            <a:off x="428626" y="238125"/>
            <a:ext cx="684379" cy="210849"/>
            <a:chOff x="428626" y="238125"/>
            <a:chExt cx="684379" cy="210849"/>
          </a:xfrm>
        </p:grpSpPr>
        <p:sp>
          <p:nvSpPr>
            <p:cNvPr id="8" name="Полилиния: фигура 7">
              <a:extLst>
                <a:ext uri="{FF2B5EF4-FFF2-40B4-BE49-F238E27FC236}">
                  <a16:creationId xmlns:a16="http://schemas.microsoft.com/office/drawing/2014/main" id="{9F282898-66B9-426D-BB60-2F2E7E1819B8}"/>
                </a:ext>
              </a:extLst>
            </p:cNvPr>
            <p:cNvSpPr/>
            <p:nvPr/>
          </p:nvSpPr>
          <p:spPr>
            <a:xfrm>
              <a:off x="548906" y="337765"/>
              <a:ext cx="98412" cy="109280"/>
            </a:xfrm>
            <a:custGeom>
              <a:avLst/>
              <a:gdLst>
                <a:gd name="connsiteX0" fmla="*/ 72042 w 98412"/>
                <a:gd name="connsiteY0" fmla="*/ 109281 h 109280"/>
                <a:gd name="connsiteX1" fmla="*/ 48887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49530 w 98412"/>
                <a:gd name="connsiteY7" fmla="*/ 35355 h 109280"/>
                <a:gd name="connsiteX8" fmla="*/ 70757 w 98412"/>
                <a:gd name="connsiteY8" fmla="*/ 0 h 109280"/>
                <a:gd name="connsiteX9" fmla="*/ 97769 w 98412"/>
                <a:gd name="connsiteY9" fmla="*/ 0 h 109280"/>
                <a:gd name="connsiteX10" fmla="*/ 63036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8887" y="71354"/>
                  </a:lnTo>
                  <a:lnTo>
                    <a:pt x="27018" y="109281"/>
                  </a:lnTo>
                  <a:lnTo>
                    <a:pt x="643" y="109281"/>
                  </a:lnTo>
                  <a:lnTo>
                    <a:pt x="34733" y="52712"/>
                  </a:lnTo>
                  <a:lnTo>
                    <a:pt x="0" y="0"/>
                  </a:lnTo>
                  <a:lnTo>
                    <a:pt x="27661" y="0"/>
                  </a:lnTo>
                  <a:lnTo>
                    <a:pt x="49530" y="35355"/>
                  </a:lnTo>
                  <a:lnTo>
                    <a:pt x="70757" y="0"/>
                  </a:lnTo>
                  <a:lnTo>
                    <a:pt x="97769" y="0"/>
                  </a:lnTo>
                  <a:lnTo>
                    <a:pt x="63036" y="53998"/>
                  </a:lnTo>
                  <a:lnTo>
                    <a:pt x="98412" y="109281"/>
                  </a:lnTo>
                  <a:lnTo>
                    <a:pt x="72042" y="109281"/>
                  </a:lnTo>
                  <a:close/>
                </a:path>
              </a:pathLst>
            </a:custGeom>
            <a:solidFill>
              <a:srgbClr val="000000"/>
            </a:solidFill>
            <a:ln w="4763" cap="flat">
              <a:noFill/>
              <a:prstDash val="solid"/>
              <a:miter/>
            </a:ln>
          </p:spPr>
          <p:txBody>
            <a:bodyPr rtlCol="0" anchor="ctr"/>
            <a:lstStyle/>
            <a:p>
              <a:endParaRPr lang="ru-RU"/>
            </a:p>
          </p:txBody>
        </p:sp>
        <p:sp>
          <p:nvSpPr>
            <p:cNvPr id="9" name="Полилиния: фигура 8">
              <a:extLst>
                <a:ext uri="{FF2B5EF4-FFF2-40B4-BE49-F238E27FC236}">
                  <a16:creationId xmlns:a16="http://schemas.microsoft.com/office/drawing/2014/main" id="{F8B533DB-22AD-4090-906B-0ED58415B4F1}"/>
                </a:ext>
              </a:extLst>
            </p:cNvPr>
            <p:cNvSpPr/>
            <p:nvPr/>
          </p:nvSpPr>
          <p:spPr>
            <a:xfrm>
              <a:off x="651176" y="337765"/>
              <a:ext cx="82329" cy="111209"/>
            </a:xfrm>
            <a:custGeom>
              <a:avLst/>
              <a:gdLst>
                <a:gd name="connsiteX0" fmla="*/ 82329 w 82329"/>
                <a:gd name="connsiteY0" fmla="*/ 71997 h 111209"/>
                <a:gd name="connsiteX1" fmla="*/ 40519 w 82329"/>
                <a:gd name="connsiteY1" fmla="*/ 111209 h 111209"/>
                <a:gd name="connsiteX2" fmla="*/ 0 w 82329"/>
                <a:gd name="connsiteY2" fmla="*/ 74568 h 111209"/>
                <a:gd name="connsiteX3" fmla="*/ 22512 w 82329"/>
                <a:gd name="connsiteY3" fmla="*/ 74568 h 111209"/>
                <a:gd name="connsiteX4" fmla="*/ 42453 w 82329"/>
                <a:gd name="connsiteY4" fmla="*/ 89996 h 111209"/>
                <a:gd name="connsiteX5" fmla="*/ 59174 w 82329"/>
                <a:gd name="connsiteY5" fmla="*/ 71997 h 111209"/>
                <a:gd name="connsiteX6" fmla="*/ 39876 w 82329"/>
                <a:gd name="connsiteY6" fmla="*/ 54640 h 111209"/>
                <a:gd name="connsiteX7" fmla="*/ 21869 w 82329"/>
                <a:gd name="connsiteY7" fmla="*/ 63640 h 111209"/>
                <a:gd name="connsiteX8" fmla="*/ 1286 w 82329"/>
                <a:gd name="connsiteY8" fmla="*/ 63640 h 111209"/>
                <a:gd name="connsiteX9" fmla="*/ 9006 w 82329"/>
                <a:gd name="connsiteY9" fmla="*/ 0 h 111209"/>
                <a:gd name="connsiteX10" fmla="*/ 79758 w 82329"/>
                <a:gd name="connsiteY10" fmla="*/ 0 h 111209"/>
                <a:gd name="connsiteX11" fmla="*/ 77186 w 82329"/>
                <a:gd name="connsiteY11" fmla="*/ 21213 h 111209"/>
                <a:gd name="connsiteX12" fmla="*/ 26370 w 82329"/>
                <a:gd name="connsiteY12" fmla="*/ 21213 h 111209"/>
                <a:gd name="connsiteX13" fmla="*/ 24441 w 82329"/>
                <a:gd name="connsiteY13" fmla="*/ 42427 h 111209"/>
                <a:gd name="connsiteX14" fmla="*/ 46311 w 82329"/>
                <a:gd name="connsiteY14" fmla="*/ 35998 h 111209"/>
                <a:gd name="connsiteX15" fmla="*/ 82329 w 82329"/>
                <a:gd name="connsiteY15" fmla="*/ 71997 h 1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329" h="111209">
                  <a:moveTo>
                    <a:pt x="82329" y="71997"/>
                  </a:moveTo>
                  <a:cubicBezTo>
                    <a:pt x="82329" y="95782"/>
                    <a:pt x="64322" y="111209"/>
                    <a:pt x="40519" y="111209"/>
                  </a:cubicBezTo>
                  <a:cubicBezTo>
                    <a:pt x="19941" y="111209"/>
                    <a:pt x="1929" y="99639"/>
                    <a:pt x="0" y="74568"/>
                  </a:cubicBezTo>
                  <a:lnTo>
                    <a:pt x="22512" y="74568"/>
                  </a:lnTo>
                  <a:cubicBezTo>
                    <a:pt x="23798" y="85496"/>
                    <a:pt x="32804" y="89996"/>
                    <a:pt x="42453" y="89996"/>
                  </a:cubicBezTo>
                  <a:cubicBezTo>
                    <a:pt x="54031" y="89996"/>
                    <a:pt x="59174" y="82282"/>
                    <a:pt x="59174" y="71997"/>
                  </a:cubicBezTo>
                  <a:cubicBezTo>
                    <a:pt x="59174" y="61712"/>
                    <a:pt x="51454" y="54640"/>
                    <a:pt x="39876" y="54640"/>
                  </a:cubicBezTo>
                  <a:cubicBezTo>
                    <a:pt x="32804" y="53998"/>
                    <a:pt x="25727" y="57854"/>
                    <a:pt x="21869" y="63640"/>
                  </a:cubicBezTo>
                  <a:lnTo>
                    <a:pt x="1286" y="63640"/>
                  </a:lnTo>
                  <a:lnTo>
                    <a:pt x="9006" y="0"/>
                  </a:lnTo>
                  <a:lnTo>
                    <a:pt x="79758" y="0"/>
                  </a:lnTo>
                  <a:lnTo>
                    <a:pt x="77186" y="21213"/>
                  </a:lnTo>
                  <a:lnTo>
                    <a:pt x="26370" y="21213"/>
                  </a:lnTo>
                  <a:lnTo>
                    <a:pt x="24441" y="42427"/>
                  </a:lnTo>
                  <a:cubicBezTo>
                    <a:pt x="24441" y="42427"/>
                    <a:pt x="29589" y="35998"/>
                    <a:pt x="46311" y="35998"/>
                  </a:cubicBezTo>
                  <a:cubicBezTo>
                    <a:pt x="65608" y="35998"/>
                    <a:pt x="82329" y="48855"/>
                    <a:pt x="82329" y="71997"/>
                  </a:cubicBezTo>
                  <a:close/>
                </a:path>
              </a:pathLst>
            </a:custGeom>
            <a:solidFill>
              <a:srgbClr val="000000"/>
            </a:solidFill>
            <a:ln w="4763" cap="flat">
              <a:noFill/>
              <a:prstDash val="solid"/>
              <a:miter/>
            </a:ln>
          </p:spPr>
          <p:txBody>
            <a:bodyPr rtlCol="0" anchor="ctr"/>
            <a:lstStyle/>
            <a:p>
              <a:endParaRPr lang="ru-RU"/>
            </a:p>
          </p:txBody>
        </p:sp>
        <p:sp>
          <p:nvSpPr>
            <p:cNvPr id="10" name="Полилиния: фигура 9">
              <a:extLst>
                <a:ext uri="{FF2B5EF4-FFF2-40B4-BE49-F238E27FC236}">
                  <a16:creationId xmlns:a16="http://schemas.microsoft.com/office/drawing/2014/main" id="{31FAC0A2-E150-4F76-93B8-F5119D352A5C}"/>
                </a:ext>
              </a:extLst>
            </p:cNvPr>
            <p:cNvSpPr/>
            <p:nvPr/>
          </p:nvSpPr>
          <p:spPr>
            <a:xfrm>
              <a:off x="428626" y="238125"/>
              <a:ext cx="225764" cy="208276"/>
            </a:xfrm>
            <a:custGeom>
              <a:avLst/>
              <a:gdLst>
                <a:gd name="connsiteX0" fmla="*/ 225764 w 225764"/>
                <a:gd name="connsiteY0" fmla="*/ 86139 h 208276"/>
                <a:gd name="connsiteX1" fmla="*/ 95839 w 225764"/>
                <a:gd name="connsiteY1" fmla="*/ 0 h 208276"/>
                <a:gd name="connsiteX2" fmla="*/ 0 w 225764"/>
                <a:gd name="connsiteY2" fmla="*/ 0 h 208276"/>
                <a:gd name="connsiteX3" fmla="*/ 12864 w 225764"/>
                <a:gd name="connsiteY3" fmla="*/ 93853 h 208276"/>
                <a:gd name="connsiteX4" fmla="*/ 106773 w 225764"/>
                <a:gd name="connsiteY4" fmla="*/ 208277 h 208276"/>
                <a:gd name="connsiteX5" fmla="*/ 108702 w 225764"/>
                <a:gd name="connsiteY5" fmla="*/ 206991 h 208276"/>
                <a:gd name="connsiteX6" fmla="*/ 108702 w 225764"/>
                <a:gd name="connsiteY6" fmla="*/ 206348 h 208276"/>
                <a:gd name="connsiteX7" fmla="*/ 107416 w 225764"/>
                <a:gd name="connsiteY7" fmla="*/ 205062 h 208276"/>
                <a:gd name="connsiteX8" fmla="*/ 59177 w 225764"/>
                <a:gd name="connsiteY8" fmla="*/ 89353 h 208276"/>
                <a:gd name="connsiteX9" fmla="*/ 53386 w 225764"/>
                <a:gd name="connsiteY9" fmla="*/ 48855 h 208276"/>
                <a:gd name="connsiteX10" fmla="*/ 108059 w 225764"/>
                <a:gd name="connsiteY10" fmla="*/ 48855 h 208276"/>
                <a:gd name="connsiteX11" fmla="*/ 221907 w 225764"/>
                <a:gd name="connsiteY11" fmla="*/ 86782 h 208276"/>
                <a:gd name="connsiteX12" fmla="*/ 223836 w 225764"/>
                <a:gd name="connsiteY12" fmla="*/ 88068 h 208276"/>
                <a:gd name="connsiteX13" fmla="*/ 225764 w 225764"/>
                <a:gd name="connsiteY13" fmla="*/ 86139 h 20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764" h="208276">
                  <a:moveTo>
                    <a:pt x="225764" y="86139"/>
                  </a:moveTo>
                  <a:cubicBezTo>
                    <a:pt x="213544" y="39213"/>
                    <a:pt x="175596" y="0"/>
                    <a:pt x="95839" y="0"/>
                  </a:cubicBezTo>
                  <a:lnTo>
                    <a:pt x="0" y="0"/>
                  </a:lnTo>
                  <a:lnTo>
                    <a:pt x="12864" y="93853"/>
                  </a:lnTo>
                  <a:cubicBezTo>
                    <a:pt x="22512" y="172921"/>
                    <a:pt x="52743" y="198634"/>
                    <a:pt x="106773" y="208277"/>
                  </a:cubicBezTo>
                  <a:cubicBezTo>
                    <a:pt x="107416" y="208277"/>
                    <a:pt x="108702" y="208277"/>
                    <a:pt x="108702" y="206991"/>
                  </a:cubicBezTo>
                  <a:lnTo>
                    <a:pt x="108702" y="206348"/>
                  </a:lnTo>
                  <a:cubicBezTo>
                    <a:pt x="108702" y="205705"/>
                    <a:pt x="108059" y="205062"/>
                    <a:pt x="107416" y="205062"/>
                  </a:cubicBezTo>
                  <a:cubicBezTo>
                    <a:pt x="71397" y="189635"/>
                    <a:pt x="66892" y="139494"/>
                    <a:pt x="59177" y="89353"/>
                  </a:cubicBezTo>
                  <a:lnTo>
                    <a:pt x="53386" y="48855"/>
                  </a:lnTo>
                  <a:lnTo>
                    <a:pt x="108059" y="48855"/>
                  </a:lnTo>
                  <a:cubicBezTo>
                    <a:pt x="158227" y="48855"/>
                    <a:pt x="197466" y="48212"/>
                    <a:pt x="221907" y="86782"/>
                  </a:cubicBezTo>
                  <a:cubicBezTo>
                    <a:pt x="222550" y="87425"/>
                    <a:pt x="222550" y="87425"/>
                    <a:pt x="223836" y="88068"/>
                  </a:cubicBezTo>
                  <a:cubicBezTo>
                    <a:pt x="225122" y="88068"/>
                    <a:pt x="225764" y="87425"/>
                    <a:pt x="225764" y="86139"/>
                  </a:cubicBezTo>
                  <a:close/>
                </a:path>
              </a:pathLst>
            </a:custGeom>
            <a:solidFill>
              <a:srgbClr val="000000"/>
            </a:solidFill>
            <a:ln w="4763" cap="flat">
              <a:noFill/>
              <a:prstDash val="solid"/>
              <a:miter/>
            </a:ln>
          </p:spPr>
          <p:txBody>
            <a:bodyPr rtlCol="0" anchor="ctr"/>
            <a:lstStyle/>
            <a:p>
              <a:endParaRPr lang="ru-RU"/>
            </a:p>
          </p:txBody>
        </p:sp>
        <p:sp>
          <p:nvSpPr>
            <p:cNvPr id="11" name="Полилиния: фигура 10">
              <a:extLst>
                <a:ext uri="{FF2B5EF4-FFF2-40B4-BE49-F238E27FC236}">
                  <a16:creationId xmlns:a16="http://schemas.microsoft.com/office/drawing/2014/main" id="{DA4762F5-12C5-4371-92F3-3D29B54CB739}"/>
                </a:ext>
              </a:extLst>
            </p:cNvPr>
            <p:cNvSpPr/>
            <p:nvPr/>
          </p:nvSpPr>
          <p:spPr>
            <a:xfrm>
              <a:off x="769524" y="337765"/>
              <a:ext cx="90697" cy="109280"/>
            </a:xfrm>
            <a:custGeom>
              <a:avLst/>
              <a:gdLst>
                <a:gd name="connsiteX0" fmla="*/ 37309 w 90697"/>
                <a:gd name="connsiteY0" fmla="*/ 13499 h 109280"/>
                <a:gd name="connsiteX1" fmla="*/ 0 w 90697"/>
                <a:gd name="connsiteY1" fmla="*/ 13499 h 109280"/>
                <a:gd name="connsiteX2" fmla="*/ 0 w 90697"/>
                <a:gd name="connsiteY2" fmla="*/ 0 h 109280"/>
                <a:gd name="connsiteX3" fmla="*/ 90697 w 90697"/>
                <a:gd name="connsiteY3" fmla="*/ 0 h 109280"/>
                <a:gd name="connsiteX4" fmla="*/ 90697 w 90697"/>
                <a:gd name="connsiteY4" fmla="*/ 13499 h 109280"/>
                <a:gd name="connsiteX5" fmla="*/ 52745 w 90697"/>
                <a:gd name="connsiteY5" fmla="*/ 13499 h 109280"/>
                <a:gd name="connsiteX6" fmla="*/ 52745 w 90697"/>
                <a:gd name="connsiteY6" fmla="*/ 109281 h 109280"/>
                <a:gd name="connsiteX7" fmla="*/ 37309 w 90697"/>
                <a:gd name="connsiteY7" fmla="*/ 109281 h 109280"/>
                <a:gd name="connsiteX8" fmla="*/ 37309 w 90697"/>
                <a:gd name="connsiteY8" fmla="*/ 13499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97" h="109280">
                  <a:moveTo>
                    <a:pt x="37309" y="13499"/>
                  </a:moveTo>
                  <a:lnTo>
                    <a:pt x="0" y="13499"/>
                  </a:lnTo>
                  <a:lnTo>
                    <a:pt x="0" y="0"/>
                  </a:lnTo>
                  <a:lnTo>
                    <a:pt x="90697" y="0"/>
                  </a:lnTo>
                  <a:lnTo>
                    <a:pt x="90697" y="13499"/>
                  </a:lnTo>
                  <a:lnTo>
                    <a:pt x="52745" y="13499"/>
                  </a:lnTo>
                  <a:lnTo>
                    <a:pt x="52745" y="109281"/>
                  </a:lnTo>
                  <a:lnTo>
                    <a:pt x="37309" y="109281"/>
                  </a:lnTo>
                  <a:lnTo>
                    <a:pt x="37309" y="13499"/>
                  </a:lnTo>
                  <a:close/>
                </a:path>
              </a:pathLst>
            </a:custGeom>
            <a:solidFill>
              <a:srgbClr val="000000"/>
            </a:solidFill>
            <a:ln w="4763" cap="flat">
              <a:noFill/>
              <a:prstDash val="solid"/>
              <a:miter/>
            </a:ln>
          </p:spPr>
          <p:txBody>
            <a:bodyPr rtlCol="0" anchor="ctr"/>
            <a:lstStyle/>
            <a:p>
              <a:endParaRPr lang="ru-RU"/>
            </a:p>
          </p:txBody>
        </p:sp>
        <p:sp>
          <p:nvSpPr>
            <p:cNvPr id="12" name="Полилиния: фигура 11">
              <a:extLst>
                <a:ext uri="{FF2B5EF4-FFF2-40B4-BE49-F238E27FC236}">
                  <a16:creationId xmlns:a16="http://schemas.microsoft.com/office/drawing/2014/main" id="{5E3D5FF0-F2A8-41CE-A8C3-8E2D3BCD3CAE}"/>
                </a:ext>
              </a:extLst>
            </p:cNvPr>
            <p:cNvSpPr/>
            <p:nvPr/>
          </p:nvSpPr>
          <p:spPr>
            <a:xfrm>
              <a:off x="850573" y="363354"/>
              <a:ext cx="81686" cy="83903"/>
            </a:xfrm>
            <a:custGeom>
              <a:avLst/>
              <a:gdLst>
                <a:gd name="connsiteX0" fmla="*/ 81686 w 81686"/>
                <a:gd name="connsiteY0" fmla="*/ 47048 h 83903"/>
                <a:gd name="connsiteX1" fmla="*/ 14792 w 81686"/>
                <a:gd name="connsiteY1" fmla="*/ 47048 h 83903"/>
                <a:gd name="connsiteX2" fmla="*/ 24441 w 81686"/>
                <a:gd name="connsiteY2" fmla="*/ 64405 h 83903"/>
                <a:gd name="connsiteX3" fmla="*/ 45025 w 81686"/>
                <a:gd name="connsiteY3" fmla="*/ 70833 h 83903"/>
                <a:gd name="connsiteX4" fmla="*/ 68823 w 81686"/>
                <a:gd name="connsiteY4" fmla="*/ 60548 h 83903"/>
                <a:gd name="connsiteX5" fmla="*/ 77186 w 81686"/>
                <a:gd name="connsiteY5" fmla="*/ 70190 h 83903"/>
                <a:gd name="connsiteX6" fmla="*/ 63036 w 81686"/>
                <a:gd name="connsiteY6" fmla="*/ 80476 h 83903"/>
                <a:gd name="connsiteX7" fmla="*/ 21226 w 81686"/>
                <a:gd name="connsiteY7" fmla="*/ 78547 h 83903"/>
                <a:gd name="connsiteX8" fmla="*/ 5791 w 81686"/>
                <a:gd name="connsiteY8" fmla="*/ 63762 h 83903"/>
                <a:gd name="connsiteX9" fmla="*/ 0 w 81686"/>
                <a:gd name="connsiteY9" fmla="*/ 41906 h 83903"/>
                <a:gd name="connsiteX10" fmla="*/ 5148 w 81686"/>
                <a:gd name="connsiteY10" fmla="*/ 20050 h 83903"/>
                <a:gd name="connsiteX11" fmla="*/ 19941 w 81686"/>
                <a:gd name="connsiteY11" fmla="*/ 5264 h 83903"/>
                <a:gd name="connsiteX12" fmla="*/ 41167 w 81686"/>
                <a:gd name="connsiteY12" fmla="*/ 122 h 83903"/>
                <a:gd name="connsiteX13" fmla="*/ 62394 w 81686"/>
                <a:gd name="connsiteY13" fmla="*/ 5264 h 83903"/>
                <a:gd name="connsiteX14" fmla="*/ 76543 w 81686"/>
                <a:gd name="connsiteY14" fmla="*/ 20050 h 83903"/>
                <a:gd name="connsiteX15" fmla="*/ 81686 w 81686"/>
                <a:gd name="connsiteY15" fmla="*/ 41906 h 83903"/>
                <a:gd name="connsiteX16" fmla="*/ 81686 w 81686"/>
                <a:gd name="connsiteY16" fmla="*/ 47048 h 83903"/>
                <a:gd name="connsiteX17" fmla="*/ 23155 w 81686"/>
                <a:gd name="connsiteY17" fmla="*/ 19407 h 83903"/>
                <a:gd name="connsiteX18" fmla="*/ 14792 w 81686"/>
                <a:gd name="connsiteY18" fmla="*/ 36763 h 83903"/>
                <a:gd name="connsiteX19" fmla="*/ 67537 w 81686"/>
                <a:gd name="connsiteY19" fmla="*/ 36763 h 83903"/>
                <a:gd name="connsiteX20" fmla="*/ 59174 w 81686"/>
                <a:gd name="connsiteY20" fmla="*/ 19407 h 83903"/>
                <a:gd name="connsiteX21" fmla="*/ 23155 w 81686"/>
                <a:gd name="connsiteY21" fmla="*/ 19407 h 8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686" h="83903">
                  <a:moveTo>
                    <a:pt x="81686" y="47048"/>
                  </a:moveTo>
                  <a:lnTo>
                    <a:pt x="14792" y="47048"/>
                  </a:lnTo>
                  <a:cubicBezTo>
                    <a:pt x="15435" y="54120"/>
                    <a:pt x="18655" y="60548"/>
                    <a:pt x="24441" y="64405"/>
                  </a:cubicBezTo>
                  <a:cubicBezTo>
                    <a:pt x="30232" y="68905"/>
                    <a:pt x="37305" y="71476"/>
                    <a:pt x="45025" y="70833"/>
                  </a:cubicBezTo>
                  <a:cubicBezTo>
                    <a:pt x="54030" y="71476"/>
                    <a:pt x="63036" y="67619"/>
                    <a:pt x="68823" y="60548"/>
                  </a:cubicBezTo>
                  <a:lnTo>
                    <a:pt x="77186" y="70190"/>
                  </a:lnTo>
                  <a:cubicBezTo>
                    <a:pt x="73328" y="74690"/>
                    <a:pt x="68823" y="77904"/>
                    <a:pt x="63036" y="80476"/>
                  </a:cubicBezTo>
                  <a:cubicBezTo>
                    <a:pt x="49525" y="85618"/>
                    <a:pt x="34090" y="84975"/>
                    <a:pt x="21226" y="78547"/>
                  </a:cubicBezTo>
                  <a:cubicBezTo>
                    <a:pt x="14792" y="75333"/>
                    <a:pt x="9006" y="70190"/>
                    <a:pt x="5791" y="63762"/>
                  </a:cubicBezTo>
                  <a:cubicBezTo>
                    <a:pt x="1929" y="57334"/>
                    <a:pt x="0" y="49619"/>
                    <a:pt x="0" y="41906"/>
                  </a:cubicBezTo>
                  <a:cubicBezTo>
                    <a:pt x="0" y="34192"/>
                    <a:pt x="1929" y="27121"/>
                    <a:pt x="5148" y="20050"/>
                  </a:cubicBezTo>
                  <a:cubicBezTo>
                    <a:pt x="8363" y="13621"/>
                    <a:pt x="13506" y="8479"/>
                    <a:pt x="19941" y="5264"/>
                  </a:cubicBezTo>
                  <a:cubicBezTo>
                    <a:pt x="26370" y="1407"/>
                    <a:pt x="34090" y="-521"/>
                    <a:pt x="41167" y="122"/>
                  </a:cubicBezTo>
                  <a:cubicBezTo>
                    <a:pt x="48882" y="122"/>
                    <a:pt x="55959" y="2050"/>
                    <a:pt x="62394" y="5264"/>
                  </a:cubicBezTo>
                  <a:cubicBezTo>
                    <a:pt x="68823" y="9122"/>
                    <a:pt x="73328" y="14264"/>
                    <a:pt x="76543" y="20050"/>
                  </a:cubicBezTo>
                  <a:cubicBezTo>
                    <a:pt x="80400" y="27121"/>
                    <a:pt x="81686" y="34192"/>
                    <a:pt x="81686" y="41906"/>
                  </a:cubicBezTo>
                  <a:cubicBezTo>
                    <a:pt x="81686" y="44477"/>
                    <a:pt x="81686" y="45763"/>
                    <a:pt x="81686" y="47048"/>
                  </a:cubicBezTo>
                  <a:close/>
                  <a:moveTo>
                    <a:pt x="23155" y="19407"/>
                  </a:moveTo>
                  <a:cubicBezTo>
                    <a:pt x="18012" y="23907"/>
                    <a:pt x="15435" y="29692"/>
                    <a:pt x="14792" y="36763"/>
                  </a:cubicBezTo>
                  <a:lnTo>
                    <a:pt x="67537" y="36763"/>
                  </a:lnTo>
                  <a:cubicBezTo>
                    <a:pt x="66894" y="30335"/>
                    <a:pt x="63679" y="23907"/>
                    <a:pt x="59174" y="19407"/>
                  </a:cubicBezTo>
                  <a:cubicBezTo>
                    <a:pt x="48882" y="10407"/>
                    <a:pt x="33447" y="10407"/>
                    <a:pt x="23155" y="19407"/>
                  </a:cubicBezTo>
                  <a:close/>
                </a:path>
              </a:pathLst>
            </a:custGeom>
            <a:solidFill>
              <a:srgbClr val="000000"/>
            </a:solidFill>
            <a:ln w="4763" cap="flat">
              <a:noFill/>
              <a:prstDash val="solid"/>
              <a:miter/>
            </a:ln>
          </p:spPr>
          <p:txBody>
            <a:bodyPr rtlCol="0" anchor="ctr"/>
            <a:lstStyle/>
            <a:p>
              <a:endParaRPr lang="ru-RU"/>
            </a:p>
          </p:txBody>
        </p:sp>
        <p:sp>
          <p:nvSpPr>
            <p:cNvPr id="13" name="Полилиния: фигура 12">
              <a:extLst>
                <a:ext uri="{FF2B5EF4-FFF2-40B4-BE49-F238E27FC236}">
                  <a16:creationId xmlns:a16="http://schemas.microsoft.com/office/drawing/2014/main" id="{732F59B2-1D0C-45F9-A39D-C491C503B096}"/>
                </a:ext>
              </a:extLst>
            </p:cNvPr>
            <p:cNvSpPr/>
            <p:nvPr/>
          </p:nvSpPr>
          <p:spPr>
            <a:xfrm>
              <a:off x="942552" y="363996"/>
              <a:ext cx="77184" cy="84332"/>
            </a:xfrm>
            <a:custGeom>
              <a:avLst/>
              <a:gdLst>
                <a:gd name="connsiteX0" fmla="*/ 21225 w 77184"/>
                <a:gd name="connsiteY0" fmla="*/ 78547 h 84332"/>
                <a:gd name="connsiteX1" fmla="*/ 5790 w 77184"/>
                <a:gd name="connsiteY1" fmla="*/ 63762 h 84332"/>
                <a:gd name="connsiteX2" fmla="*/ 5790 w 77184"/>
                <a:gd name="connsiteY2" fmla="*/ 20050 h 84332"/>
                <a:gd name="connsiteX3" fmla="*/ 21225 w 77184"/>
                <a:gd name="connsiteY3" fmla="*/ 5264 h 84332"/>
                <a:gd name="connsiteX4" fmla="*/ 43738 w 77184"/>
                <a:gd name="connsiteY4" fmla="*/ 122 h 84332"/>
                <a:gd name="connsiteX5" fmla="*/ 63678 w 77184"/>
                <a:gd name="connsiteY5" fmla="*/ 4621 h 84332"/>
                <a:gd name="connsiteX6" fmla="*/ 77185 w 77184"/>
                <a:gd name="connsiteY6" fmla="*/ 17478 h 84332"/>
                <a:gd name="connsiteX7" fmla="*/ 65607 w 77184"/>
                <a:gd name="connsiteY7" fmla="*/ 24549 h 84332"/>
                <a:gd name="connsiteX8" fmla="*/ 55958 w 77184"/>
                <a:gd name="connsiteY8" fmla="*/ 15550 h 84332"/>
                <a:gd name="connsiteX9" fmla="*/ 43095 w 77184"/>
                <a:gd name="connsiteY9" fmla="*/ 12335 h 84332"/>
                <a:gd name="connsiteX10" fmla="*/ 28302 w 77184"/>
                <a:gd name="connsiteY10" fmla="*/ 16192 h 84332"/>
                <a:gd name="connsiteX11" fmla="*/ 18011 w 77184"/>
                <a:gd name="connsiteY11" fmla="*/ 26478 h 84332"/>
                <a:gd name="connsiteX12" fmla="*/ 14153 w 77184"/>
                <a:gd name="connsiteY12" fmla="*/ 41906 h 84332"/>
                <a:gd name="connsiteX13" fmla="*/ 18011 w 77184"/>
                <a:gd name="connsiteY13" fmla="*/ 57333 h 84332"/>
                <a:gd name="connsiteX14" fmla="*/ 28302 w 77184"/>
                <a:gd name="connsiteY14" fmla="*/ 67619 h 84332"/>
                <a:gd name="connsiteX15" fmla="*/ 43095 w 77184"/>
                <a:gd name="connsiteY15" fmla="*/ 71476 h 84332"/>
                <a:gd name="connsiteX16" fmla="*/ 55958 w 77184"/>
                <a:gd name="connsiteY16" fmla="*/ 68262 h 84332"/>
                <a:gd name="connsiteX17" fmla="*/ 65607 w 77184"/>
                <a:gd name="connsiteY17" fmla="*/ 59262 h 84332"/>
                <a:gd name="connsiteX18" fmla="*/ 77185 w 77184"/>
                <a:gd name="connsiteY18" fmla="*/ 66333 h 84332"/>
                <a:gd name="connsiteX19" fmla="*/ 63678 w 77184"/>
                <a:gd name="connsiteY19" fmla="*/ 79832 h 84332"/>
                <a:gd name="connsiteX20" fmla="*/ 43738 w 77184"/>
                <a:gd name="connsiteY20" fmla="*/ 84332 h 84332"/>
                <a:gd name="connsiteX21" fmla="*/ 21225 w 77184"/>
                <a:gd name="connsiteY21" fmla="*/ 78547 h 8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184" h="84332">
                  <a:moveTo>
                    <a:pt x="21225" y="78547"/>
                  </a:moveTo>
                  <a:cubicBezTo>
                    <a:pt x="14796" y="75333"/>
                    <a:pt x="9648" y="69547"/>
                    <a:pt x="5790" y="63762"/>
                  </a:cubicBezTo>
                  <a:cubicBezTo>
                    <a:pt x="-1930" y="50262"/>
                    <a:pt x="-1930" y="33549"/>
                    <a:pt x="5790" y="20050"/>
                  </a:cubicBezTo>
                  <a:cubicBezTo>
                    <a:pt x="9648" y="13621"/>
                    <a:pt x="14796" y="8479"/>
                    <a:pt x="21225" y="5264"/>
                  </a:cubicBezTo>
                  <a:cubicBezTo>
                    <a:pt x="28302" y="1407"/>
                    <a:pt x="36022" y="-521"/>
                    <a:pt x="43738" y="122"/>
                  </a:cubicBezTo>
                  <a:cubicBezTo>
                    <a:pt x="50815" y="122"/>
                    <a:pt x="57892" y="1407"/>
                    <a:pt x="63678" y="4621"/>
                  </a:cubicBezTo>
                  <a:cubicBezTo>
                    <a:pt x="69469" y="7836"/>
                    <a:pt x="73970" y="12335"/>
                    <a:pt x="77185" y="17478"/>
                  </a:cubicBezTo>
                  <a:lnTo>
                    <a:pt x="65607" y="24549"/>
                  </a:lnTo>
                  <a:cubicBezTo>
                    <a:pt x="63035" y="20692"/>
                    <a:pt x="59821" y="17478"/>
                    <a:pt x="55958" y="15550"/>
                  </a:cubicBezTo>
                  <a:cubicBezTo>
                    <a:pt x="52101" y="13621"/>
                    <a:pt x="47600" y="12335"/>
                    <a:pt x="43095" y="12335"/>
                  </a:cubicBezTo>
                  <a:cubicBezTo>
                    <a:pt x="37951" y="12335"/>
                    <a:pt x="32803" y="13621"/>
                    <a:pt x="28302" y="16192"/>
                  </a:cubicBezTo>
                  <a:cubicBezTo>
                    <a:pt x="23802" y="18764"/>
                    <a:pt x="20582" y="21978"/>
                    <a:pt x="18011" y="26478"/>
                  </a:cubicBezTo>
                  <a:cubicBezTo>
                    <a:pt x="15439" y="30978"/>
                    <a:pt x="14153" y="36120"/>
                    <a:pt x="14153" y="41906"/>
                  </a:cubicBezTo>
                  <a:cubicBezTo>
                    <a:pt x="14153" y="47048"/>
                    <a:pt x="15439" y="52834"/>
                    <a:pt x="18011" y="57333"/>
                  </a:cubicBezTo>
                  <a:cubicBezTo>
                    <a:pt x="20582" y="61833"/>
                    <a:pt x="23802" y="65048"/>
                    <a:pt x="28302" y="67619"/>
                  </a:cubicBezTo>
                  <a:cubicBezTo>
                    <a:pt x="32803" y="70190"/>
                    <a:pt x="37951" y="71476"/>
                    <a:pt x="43095" y="71476"/>
                  </a:cubicBezTo>
                  <a:cubicBezTo>
                    <a:pt x="47600" y="71476"/>
                    <a:pt x="52101" y="70833"/>
                    <a:pt x="55958" y="68262"/>
                  </a:cubicBezTo>
                  <a:cubicBezTo>
                    <a:pt x="59821" y="66333"/>
                    <a:pt x="63035" y="63119"/>
                    <a:pt x="65607" y="59262"/>
                  </a:cubicBezTo>
                  <a:lnTo>
                    <a:pt x="77185" y="66333"/>
                  </a:lnTo>
                  <a:cubicBezTo>
                    <a:pt x="73970" y="72118"/>
                    <a:pt x="69469" y="76619"/>
                    <a:pt x="63678" y="79832"/>
                  </a:cubicBezTo>
                  <a:cubicBezTo>
                    <a:pt x="57249" y="83047"/>
                    <a:pt x="50815" y="84332"/>
                    <a:pt x="43738" y="84332"/>
                  </a:cubicBezTo>
                  <a:cubicBezTo>
                    <a:pt x="36022" y="84332"/>
                    <a:pt x="28302" y="82404"/>
                    <a:pt x="21225" y="78547"/>
                  </a:cubicBezTo>
                  <a:close/>
                </a:path>
              </a:pathLst>
            </a:custGeom>
            <a:solidFill>
              <a:srgbClr val="000000"/>
            </a:solidFill>
            <a:ln w="4763" cap="flat">
              <a:noFill/>
              <a:prstDash val="solid"/>
              <a:miter/>
            </a:ln>
          </p:spPr>
          <p:txBody>
            <a:bodyPr rtlCol="0" anchor="ctr"/>
            <a:lstStyle/>
            <a:p>
              <a:endParaRPr lang="ru-RU"/>
            </a:p>
          </p:txBody>
        </p:sp>
        <p:sp>
          <p:nvSpPr>
            <p:cNvPr id="14" name="Полилиния: фигура 13">
              <a:extLst>
                <a:ext uri="{FF2B5EF4-FFF2-40B4-BE49-F238E27FC236}">
                  <a16:creationId xmlns:a16="http://schemas.microsoft.com/office/drawing/2014/main" id="{39F396B7-DFD3-47F8-8465-A924DD8359CF}"/>
                </a:ext>
              </a:extLst>
            </p:cNvPr>
            <p:cNvSpPr/>
            <p:nvPr/>
          </p:nvSpPr>
          <p:spPr>
            <a:xfrm>
              <a:off x="1034534" y="331979"/>
              <a:ext cx="78471" cy="115709"/>
            </a:xfrm>
            <a:custGeom>
              <a:avLst/>
              <a:gdLst>
                <a:gd name="connsiteX0" fmla="*/ 69466 w 78471"/>
                <a:gd name="connsiteY0" fmla="*/ 40498 h 115709"/>
                <a:gd name="connsiteX1" fmla="*/ 78472 w 78471"/>
                <a:gd name="connsiteY1" fmla="*/ 67497 h 115709"/>
                <a:gd name="connsiteX2" fmla="*/ 78472 w 78471"/>
                <a:gd name="connsiteY2" fmla="*/ 115067 h 115709"/>
                <a:gd name="connsiteX3" fmla="*/ 63679 w 78471"/>
                <a:gd name="connsiteY3" fmla="*/ 115067 h 115709"/>
                <a:gd name="connsiteX4" fmla="*/ 63679 w 78471"/>
                <a:gd name="connsiteY4" fmla="*/ 69426 h 115709"/>
                <a:gd name="connsiteX5" fmla="*/ 57888 w 78471"/>
                <a:gd name="connsiteY5" fmla="*/ 51426 h 115709"/>
                <a:gd name="connsiteX6" fmla="*/ 41167 w 78471"/>
                <a:gd name="connsiteY6" fmla="*/ 45641 h 115709"/>
                <a:gd name="connsiteX7" fmla="*/ 21869 w 78471"/>
                <a:gd name="connsiteY7" fmla="*/ 52712 h 115709"/>
                <a:gd name="connsiteX8" fmla="*/ 14792 w 78471"/>
                <a:gd name="connsiteY8" fmla="*/ 73282 h 115709"/>
                <a:gd name="connsiteX9" fmla="*/ 14792 w 78471"/>
                <a:gd name="connsiteY9" fmla="*/ 115710 h 115709"/>
                <a:gd name="connsiteX10" fmla="*/ 0 w 78471"/>
                <a:gd name="connsiteY10" fmla="*/ 115710 h 115709"/>
                <a:gd name="connsiteX11" fmla="*/ 0 w 78471"/>
                <a:gd name="connsiteY11" fmla="*/ 0 h 115709"/>
                <a:gd name="connsiteX12" fmla="*/ 14792 w 78471"/>
                <a:gd name="connsiteY12" fmla="*/ 0 h 115709"/>
                <a:gd name="connsiteX13" fmla="*/ 14792 w 78471"/>
                <a:gd name="connsiteY13" fmla="*/ 44998 h 115709"/>
                <a:gd name="connsiteX14" fmla="*/ 27013 w 78471"/>
                <a:gd name="connsiteY14" fmla="*/ 35999 h 115709"/>
                <a:gd name="connsiteX15" fmla="*/ 43739 w 78471"/>
                <a:gd name="connsiteY15" fmla="*/ 32785 h 115709"/>
                <a:gd name="connsiteX16" fmla="*/ 69466 w 78471"/>
                <a:gd name="connsiteY16" fmla="*/ 40498 h 11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71" h="115709">
                  <a:moveTo>
                    <a:pt x="69466" y="40498"/>
                  </a:moveTo>
                  <a:cubicBezTo>
                    <a:pt x="75900" y="46284"/>
                    <a:pt x="78472" y="55284"/>
                    <a:pt x="78472" y="67497"/>
                  </a:cubicBezTo>
                  <a:lnTo>
                    <a:pt x="78472" y="115067"/>
                  </a:lnTo>
                  <a:lnTo>
                    <a:pt x="63679" y="115067"/>
                  </a:lnTo>
                  <a:lnTo>
                    <a:pt x="63679" y="69426"/>
                  </a:lnTo>
                  <a:cubicBezTo>
                    <a:pt x="64322" y="62997"/>
                    <a:pt x="61746" y="56569"/>
                    <a:pt x="57888" y="51426"/>
                  </a:cubicBezTo>
                  <a:cubicBezTo>
                    <a:pt x="53388" y="46927"/>
                    <a:pt x="47596" y="44998"/>
                    <a:pt x="41167" y="45641"/>
                  </a:cubicBezTo>
                  <a:cubicBezTo>
                    <a:pt x="34090" y="44998"/>
                    <a:pt x="27013" y="48212"/>
                    <a:pt x="21869" y="52712"/>
                  </a:cubicBezTo>
                  <a:cubicBezTo>
                    <a:pt x="16721" y="58497"/>
                    <a:pt x="14149" y="65569"/>
                    <a:pt x="14792" y="73282"/>
                  </a:cubicBezTo>
                  <a:lnTo>
                    <a:pt x="14792" y="115710"/>
                  </a:lnTo>
                  <a:lnTo>
                    <a:pt x="0" y="115710"/>
                  </a:lnTo>
                  <a:lnTo>
                    <a:pt x="0" y="0"/>
                  </a:lnTo>
                  <a:lnTo>
                    <a:pt x="14792" y="0"/>
                  </a:lnTo>
                  <a:lnTo>
                    <a:pt x="14792" y="44998"/>
                  </a:lnTo>
                  <a:cubicBezTo>
                    <a:pt x="18012" y="41141"/>
                    <a:pt x="22512" y="37927"/>
                    <a:pt x="27013" y="35999"/>
                  </a:cubicBezTo>
                  <a:cubicBezTo>
                    <a:pt x="32161" y="33428"/>
                    <a:pt x="37948" y="32785"/>
                    <a:pt x="43739" y="32785"/>
                  </a:cubicBezTo>
                  <a:cubicBezTo>
                    <a:pt x="53388" y="30856"/>
                    <a:pt x="62394" y="34070"/>
                    <a:pt x="69466" y="40498"/>
                  </a:cubicBezTo>
                  <a:close/>
                </a:path>
              </a:pathLst>
            </a:custGeom>
            <a:solidFill>
              <a:srgbClr val="000000"/>
            </a:solidFill>
            <a:ln w="4763" cap="flat">
              <a:noFill/>
              <a:prstDash val="solid"/>
              <a:miter/>
            </a:ln>
          </p:spPr>
          <p:txBody>
            <a:bodyPr rtlCol="0" anchor="ctr"/>
            <a:lstStyle/>
            <a:p>
              <a:endParaRPr lang="ru-RU"/>
            </a:p>
          </p:txBody>
        </p:sp>
      </p:grpSp>
      <p:sp>
        <p:nvSpPr>
          <p:cNvPr id="15" name="Текст 21">
            <a:extLst>
              <a:ext uri="{FF2B5EF4-FFF2-40B4-BE49-F238E27FC236}">
                <a16:creationId xmlns:a16="http://schemas.microsoft.com/office/drawing/2014/main" id="{6DC9FD92-5350-40D9-9805-CB332FA9EE97}"/>
              </a:ext>
            </a:extLst>
          </p:cNvPr>
          <p:cNvSpPr>
            <a:spLocks noGrp="1"/>
          </p:cNvSpPr>
          <p:nvPr>
            <p:ph type="body" sz="quarter" idx="15" hasCustomPrompt="1"/>
          </p:nvPr>
        </p:nvSpPr>
        <p:spPr>
          <a:xfrm>
            <a:off x="428625" y="6182359"/>
            <a:ext cx="5062537" cy="408306"/>
          </a:xfrm>
          <a:prstGeom prst="rect">
            <a:avLst/>
          </a:prstGeom>
        </p:spPr>
        <p:txBody>
          <a:bodyPr/>
          <a:lstStyle>
            <a:lvl1pPr marL="0" indent="0">
              <a:lnSpc>
                <a:spcPct val="100000"/>
              </a:lnSpc>
              <a:buNone/>
              <a:defRPr sz="1800" spc="-20" baseline="0">
                <a:solidFill>
                  <a:schemeClr val="tx1"/>
                </a:solidFill>
              </a:defRPr>
            </a:lvl1pPr>
            <a:lvl2pPr>
              <a:defRPr sz="1400"/>
            </a:lvl2pPr>
            <a:lvl3pPr>
              <a:defRPr sz="1400"/>
            </a:lvl3pPr>
            <a:lvl4pPr>
              <a:defRPr sz="1400"/>
            </a:lvl4pPr>
            <a:lvl5pPr>
              <a:defRPr sz="1400"/>
            </a:lvl5pPr>
          </a:lstStyle>
          <a:p>
            <a:pPr lvl="0"/>
            <a:r>
              <a:rPr lang="en-US" dirty="0"/>
              <a:t>x5retail.tech</a:t>
            </a:r>
            <a:endParaRPr lang="ru-RU" dirty="0"/>
          </a:p>
        </p:txBody>
      </p:sp>
      <p:sp>
        <p:nvSpPr>
          <p:cNvPr id="40" name="Текст 10">
            <a:extLst>
              <a:ext uri="{FF2B5EF4-FFF2-40B4-BE49-F238E27FC236}">
                <a16:creationId xmlns:a16="http://schemas.microsoft.com/office/drawing/2014/main" id="{327C356A-DAD0-429E-B679-AADDD3EB1A85}"/>
              </a:ext>
            </a:extLst>
          </p:cNvPr>
          <p:cNvSpPr>
            <a:spLocks noGrp="1"/>
          </p:cNvSpPr>
          <p:nvPr>
            <p:ph type="body" sz="quarter" idx="11" hasCustomPrompt="1"/>
          </p:nvPr>
        </p:nvSpPr>
        <p:spPr>
          <a:xfrm>
            <a:off x="428625" y="2350160"/>
            <a:ext cx="5062537" cy="566145"/>
          </a:xfrm>
          <a:prstGeom prst="rect">
            <a:avLst/>
          </a:prstGeom>
        </p:spPr>
        <p:txBody>
          <a:bodyPr/>
          <a:lstStyle>
            <a:lvl1pPr marL="0" indent="0">
              <a:lnSpc>
                <a:spcPts val="4800"/>
              </a:lnSpc>
              <a:spcBef>
                <a:spcPts val="0"/>
              </a:spcBef>
              <a:buNone/>
              <a:defRPr sz="4800" spc="-150" baseline="0">
                <a:ln w="12700">
                  <a:solidFill>
                    <a:schemeClr val="tx1"/>
                  </a:solidFill>
                </a:ln>
                <a:noFill/>
                <a:latin typeface="+mj-lt"/>
              </a:defRPr>
            </a:lvl1pPr>
          </a:lstStyle>
          <a:p>
            <a:pPr lvl="0"/>
            <a:r>
              <a:rPr lang="ru-RU" dirty="0"/>
              <a:t>цифры:</a:t>
            </a:r>
          </a:p>
        </p:txBody>
      </p:sp>
      <p:sp>
        <p:nvSpPr>
          <p:cNvPr id="41" name="Текст 10">
            <a:extLst>
              <a:ext uri="{FF2B5EF4-FFF2-40B4-BE49-F238E27FC236}">
                <a16:creationId xmlns:a16="http://schemas.microsoft.com/office/drawing/2014/main" id="{6EE2BA83-CF67-4CEE-A25C-CF8C55C62AFD}"/>
              </a:ext>
            </a:extLst>
          </p:cNvPr>
          <p:cNvSpPr>
            <a:spLocks noGrp="1"/>
          </p:cNvSpPr>
          <p:nvPr>
            <p:ph type="body" sz="quarter" idx="14" hasCustomPrompt="1"/>
          </p:nvPr>
        </p:nvSpPr>
        <p:spPr>
          <a:xfrm>
            <a:off x="428625" y="2920520"/>
            <a:ext cx="5062537" cy="1355506"/>
          </a:xfrm>
          <a:prstGeom prst="rect">
            <a:avLst/>
          </a:prstGeom>
        </p:spPr>
        <p:txBody>
          <a:bodyPr/>
          <a:lstStyle>
            <a:lvl1pPr marL="0" indent="0">
              <a:lnSpc>
                <a:spcPts val="4800"/>
              </a:lnSpc>
              <a:spcBef>
                <a:spcPts val="0"/>
              </a:spcBef>
              <a:buNone/>
              <a:defRPr sz="4800" spc="-150" baseline="0">
                <a:solidFill>
                  <a:schemeClr val="tx1"/>
                </a:solidFill>
                <a:latin typeface="+mj-lt"/>
              </a:defRPr>
            </a:lvl1pPr>
          </a:lstStyle>
          <a:p>
            <a:pPr lvl="0"/>
            <a:r>
              <a:rPr lang="ru-RU" dirty="0"/>
              <a:t>ключевые метрики роста</a:t>
            </a:r>
          </a:p>
        </p:txBody>
      </p:sp>
      <p:sp>
        <p:nvSpPr>
          <p:cNvPr id="42" name="Овал 41">
            <a:extLst>
              <a:ext uri="{FF2B5EF4-FFF2-40B4-BE49-F238E27FC236}">
                <a16:creationId xmlns:a16="http://schemas.microsoft.com/office/drawing/2014/main" id="{030B80E6-FCFD-4699-BB61-F59B6EC1EFF5}"/>
              </a:ext>
            </a:extLst>
          </p:cNvPr>
          <p:cNvSpPr/>
          <p:nvPr userDrawn="1"/>
        </p:nvSpPr>
        <p:spPr>
          <a:xfrm>
            <a:off x="11668125" y="238125"/>
            <a:ext cx="285750" cy="285750"/>
          </a:xfrm>
          <a:prstGeom prst="ellipse">
            <a:avLst/>
          </a:prstGeom>
          <a:solidFill>
            <a:srgbClr val="222429"/>
          </a:solidFill>
          <a:ln w="4763" cap="flat">
            <a:noFill/>
            <a:prstDash val="solid"/>
            <a:miter/>
          </a:ln>
        </p:spPr>
        <p:txBody>
          <a:bodyPr rtlCol="0" anchor="ctr"/>
          <a:lstStyle/>
          <a:p>
            <a:endParaRPr lang="ru-RU"/>
          </a:p>
        </p:txBody>
      </p:sp>
      <p:sp>
        <p:nvSpPr>
          <p:cNvPr id="43" name="Номер слайда 6">
            <a:extLst>
              <a:ext uri="{FF2B5EF4-FFF2-40B4-BE49-F238E27FC236}">
                <a16:creationId xmlns:a16="http://schemas.microsoft.com/office/drawing/2014/main" id="{C78C65D0-48EF-4952-BD8E-63561721416B}"/>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24301474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Титульный - Tech - 8">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64609955-D180-4688-8F5E-719AAD742807}"/>
              </a:ext>
            </a:extLst>
          </p:cNvPr>
          <p:cNvGrpSpPr/>
          <p:nvPr userDrawn="1"/>
        </p:nvGrpSpPr>
        <p:grpSpPr>
          <a:xfrm>
            <a:off x="428626" y="238125"/>
            <a:ext cx="684379" cy="210849"/>
            <a:chOff x="428626" y="238125"/>
            <a:chExt cx="684379" cy="210849"/>
          </a:xfrm>
        </p:grpSpPr>
        <p:sp>
          <p:nvSpPr>
            <p:cNvPr id="3" name="Полилиния: фигура 2">
              <a:extLst>
                <a:ext uri="{FF2B5EF4-FFF2-40B4-BE49-F238E27FC236}">
                  <a16:creationId xmlns:a16="http://schemas.microsoft.com/office/drawing/2014/main" id="{6D3BC68D-ACB0-4EE5-B62B-FF172FC69EDE}"/>
                </a:ext>
              </a:extLst>
            </p:cNvPr>
            <p:cNvSpPr/>
            <p:nvPr/>
          </p:nvSpPr>
          <p:spPr>
            <a:xfrm>
              <a:off x="548906" y="337765"/>
              <a:ext cx="98412" cy="109280"/>
            </a:xfrm>
            <a:custGeom>
              <a:avLst/>
              <a:gdLst>
                <a:gd name="connsiteX0" fmla="*/ 72042 w 98412"/>
                <a:gd name="connsiteY0" fmla="*/ 109281 h 109280"/>
                <a:gd name="connsiteX1" fmla="*/ 48887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49530 w 98412"/>
                <a:gd name="connsiteY7" fmla="*/ 35355 h 109280"/>
                <a:gd name="connsiteX8" fmla="*/ 70757 w 98412"/>
                <a:gd name="connsiteY8" fmla="*/ 0 h 109280"/>
                <a:gd name="connsiteX9" fmla="*/ 97769 w 98412"/>
                <a:gd name="connsiteY9" fmla="*/ 0 h 109280"/>
                <a:gd name="connsiteX10" fmla="*/ 63036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8887" y="71354"/>
                  </a:lnTo>
                  <a:lnTo>
                    <a:pt x="27018" y="109281"/>
                  </a:lnTo>
                  <a:lnTo>
                    <a:pt x="643" y="109281"/>
                  </a:lnTo>
                  <a:lnTo>
                    <a:pt x="34733" y="52712"/>
                  </a:lnTo>
                  <a:lnTo>
                    <a:pt x="0" y="0"/>
                  </a:lnTo>
                  <a:lnTo>
                    <a:pt x="27661" y="0"/>
                  </a:lnTo>
                  <a:lnTo>
                    <a:pt x="49530" y="35355"/>
                  </a:lnTo>
                  <a:lnTo>
                    <a:pt x="70757" y="0"/>
                  </a:lnTo>
                  <a:lnTo>
                    <a:pt x="97769" y="0"/>
                  </a:lnTo>
                  <a:lnTo>
                    <a:pt x="63036" y="53998"/>
                  </a:lnTo>
                  <a:lnTo>
                    <a:pt x="98412" y="109281"/>
                  </a:lnTo>
                  <a:lnTo>
                    <a:pt x="72042" y="109281"/>
                  </a:lnTo>
                  <a:close/>
                </a:path>
              </a:pathLst>
            </a:custGeom>
            <a:solidFill>
              <a:srgbClr val="000000"/>
            </a:solidFill>
            <a:ln w="4763" cap="flat">
              <a:noFill/>
              <a:prstDash val="solid"/>
              <a:miter/>
            </a:ln>
          </p:spPr>
          <p:txBody>
            <a:bodyPr rtlCol="0" anchor="ctr"/>
            <a:lstStyle/>
            <a:p>
              <a:endParaRPr lang="ru-RU"/>
            </a:p>
          </p:txBody>
        </p:sp>
        <p:sp>
          <p:nvSpPr>
            <p:cNvPr id="4" name="Полилиния: фигура 3">
              <a:extLst>
                <a:ext uri="{FF2B5EF4-FFF2-40B4-BE49-F238E27FC236}">
                  <a16:creationId xmlns:a16="http://schemas.microsoft.com/office/drawing/2014/main" id="{B8F2504C-3F64-4EA0-A956-7311253C7726}"/>
                </a:ext>
              </a:extLst>
            </p:cNvPr>
            <p:cNvSpPr/>
            <p:nvPr/>
          </p:nvSpPr>
          <p:spPr>
            <a:xfrm>
              <a:off x="651176" y="337765"/>
              <a:ext cx="82329" cy="111209"/>
            </a:xfrm>
            <a:custGeom>
              <a:avLst/>
              <a:gdLst>
                <a:gd name="connsiteX0" fmla="*/ 82329 w 82329"/>
                <a:gd name="connsiteY0" fmla="*/ 71997 h 111209"/>
                <a:gd name="connsiteX1" fmla="*/ 40519 w 82329"/>
                <a:gd name="connsiteY1" fmla="*/ 111209 h 111209"/>
                <a:gd name="connsiteX2" fmla="*/ 0 w 82329"/>
                <a:gd name="connsiteY2" fmla="*/ 74568 h 111209"/>
                <a:gd name="connsiteX3" fmla="*/ 22512 w 82329"/>
                <a:gd name="connsiteY3" fmla="*/ 74568 h 111209"/>
                <a:gd name="connsiteX4" fmla="*/ 42453 w 82329"/>
                <a:gd name="connsiteY4" fmla="*/ 89996 h 111209"/>
                <a:gd name="connsiteX5" fmla="*/ 59174 w 82329"/>
                <a:gd name="connsiteY5" fmla="*/ 71997 h 111209"/>
                <a:gd name="connsiteX6" fmla="*/ 39876 w 82329"/>
                <a:gd name="connsiteY6" fmla="*/ 54640 h 111209"/>
                <a:gd name="connsiteX7" fmla="*/ 21869 w 82329"/>
                <a:gd name="connsiteY7" fmla="*/ 63640 h 111209"/>
                <a:gd name="connsiteX8" fmla="*/ 1286 w 82329"/>
                <a:gd name="connsiteY8" fmla="*/ 63640 h 111209"/>
                <a:gd name="connsiteX9" fmla="*/ 9006 w 82329"/>
                <a:gd name="connsiteY9" fmla="*/ 0 h 111209"/>
                <a:gd name="connsiteX10" fmla="*/ 79758 w 82329"/>
                <a:gd name="connsiteY10" fmla="*/ 0 h 111209"/>
                <a:gd name="connsiteX11" fmla="*/ 77186 w 82329"/>
                <a:gd name="connsiteY11" fmla="*/ 21213 h 111209"/>
                <a:gd name="connsiteX12" fmla="*/ 26370 w 82329"/>
                <a:gd name="connsiteY12" fmla="*/ 21213 h 111209"/>
                <a:gd name="connsiteX13" fmla="*/ 24441 w 82329"/>
                <a:gd name="connsiteY13" fmla="*/ 42427 h 111209"/>
                <a:gd name="connsiteX14" fmla="*/ 46311 w 82329"/>
                <a:gd name="connsiteY14" fmla="*/ 35998 h 111209"/>
                <a:gd name="connsiteX15" fmla="*/ 82329 w 82329"/>
                <a:gd name="connsiteY15" fmla="*/ 71997 h 1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329" h="111209">
                  <a:moveTo>
                    <a:pt x="82329" y="71997"/>
                  </a:moveTo>
                  <a:cubicBezTo>
                    <a:pt x="82329" y="95782"/>
                    <a:pt x="64322" y="111209"/>
                    <a:pt x="40519" y="111209"/>
                  </a:cubicBezTo>
                  <a:cubicBezTo>
                    <a:pt x="19941" y="111209"/>
                    <a:pt x="1929" y="99639"/>
                    <a:pt x="0" y="74568"/>
                  </a:cubicBezTo>
                  <a:lnTo>
                    <a:pt x="22512" y="74568"/>
                  </a:lnTo>
                  <a:cubicBezTo>
                    <a:pt x="23798" y="85496"/>
                    <a:pt x="32804" y="89996"/>
                    <a:pt x="42453" y="89996"/>
                  </a:cubicBezTo>
                  <a:cubicBezTo>
                    <a:pt x="54031" y="89996"/>
                    <a:pt x="59174" y="82282"/>
                    <a:pt x="59174" y="71997"/>
                  </a:cubicBezTo>
                  <a:cubicBezTo>
                    <a:pt x="59174" y="61712"/>
                    <a:pt x="51454" y="54640"/>
                    <a:pt x="39876" y="54640"/>
                  </a:cubicBezTo>
                  <a:cubicBezTo>
                    <a:pt x="32804" y="53998"/>
                    <a:pt x="25727" y="57854"/>
                    <a:pt x="21869" y="63640"/>
                  </a:cubicBezTo>
                  <a:lnTo>
                    <a:pt x="1286" y="63640"/>
                  </a:lnTo>
                  <a:lnTo>
                    <a:pt x="9006" y="0"/>
                  </a:lnTo>
                  <a:lnTo>
                    <a:pt x="79758" y="0"/>
                  </a:lnTo>
                  <a:lnTo>
                    <a:pt x="77186" y="21213"/>
                  </a:lnTo>
                  <a:lnTo>
                    <a:pt x="26370" y="21213"/>
                  </a:lnTo>
                  <a:lnTo>
                    <a:pt x="24441" y="42427"/>
                  </a:lnTo>
                  <a:cubicBezTo>
                    <a:pt x="24441" y="42427"/>
                    <a:pt x="29589" y="35998"/>
                    <a:pt x="46311" y="35998"/>
                  </a:cubicBezTo>
                  <a:cubicBezTo>
                    <a:pt x="65608" y="35998"/>
                    <a:pt x="82329" y="48855"/>
                    <a:pt x="82329" y="71997"/>
                  </a:cubicBezTo>
                  <a:close/>
                </a:path>
              </a:pathLst>
            </a:custGeom>
            <a:solidFill>
              <a:srgbClr val="000000"/>
            </a:solidFill>
            <a:ln w="4763" cap="flat">
              <a:noFill/>
              <a:prstDash val="solid"/>
              <a:miter/>
            </a:ln>
          </p:spPr>
          <p:txBody>
            <a:bodyPr rtlCol="0" anchor="ctr"/>
            <a:lstStyle/>
            <a:p>
              <a:endParaRPr lang="ru-RU"/>
            </a:p>
          </p:txBody>
        </p:sp>
        <p:sp>
          <p:nvSpPr>
            <p:cNvPr id="5" name="Полилиния: фигура 4">
              <a:extLst>
                <a:ext uri="{FF2B5EF4-FFF2-40B4-BE49-F238E27FC236}">
                  <a16:creationId xmlns:a16="http://schemas.microsoft.com/office/drawing/2014/main" id="{F43F471A-DF2F-4CF5-A9D3-8A521ED6853A}"/>
                </a:ext>
              </a:extLst>
            </p:cNvPr>
            <p:cNvSpPr/>
            <p:nvPr/>
          </p:nvSpPr>
          <p:spPr>
            <a:xfrm>
              <a:off x="428626" y="238125"/>
              <a:ext cx="225764" cy="208276"/>
            </a:xfrm>
            <a:custGeom>
              <a:avLst/>
              <a:gdLst>
                <a:gd name="connsiteX0" fmla="*/ 225764 w 225764"/>
                <a:gd name="connsiteY0" fmla="*/ 86139 h 208276"/>
                <a:gd name="connsiteX1" fmla="*/ 95839 w 225764"/>
                <a:gd name="connsiteY1" fmla="*/ 0 h 208276"/>
                <a:gd name="connsiteX2" fmla="*/ 0 w 225764"/>
                <a:gd name="connsiteY2" fmla="*/ 0 h 208276"/>
                <a:gd name="connsiteX3" fmla="*/ 12864 w 225764"/>
                <a:gd name="connsiteY3" fmla="*/ 93853 h 208276"/>
                <a:gd name="connsiteX4" fmla="*/ 106773 w 225764"/>
                <a:gd name="connsiteY4" fmla="*/ 208277 h 208276"/>
                <a:gd name="connsiteX5" fmla="*/ 108702 w 225764"/>
                <a:gd name="connsiteY5" fmla="*/ 206991 h 208276"/>
                <a:gd name="connsiteX6" fmla="*/ 108702 w 225764"/>
                <a:gd name="connsiteY6" fmla="*/ 206348 h 208276"/>
                <a:gd name="connsiteX7" fmla="*/ 107416 w 225764"/>
                <a:gd name="connsiteY7" fmla="*/ 205062 h 208276"/>
                <a:gd name="connsiteX8" fmla="*/ 59177 w 225764"/>
                <a:gd name="connsiteY8" fmla="*/ 89353 h 208276"/>
                <a:gd name="connsiteX9" fmla="*/ 53386 w 225764"/>
                <a:gd name="connsiteY9" fmla="*/ 48855 h 208276"/>
                <a:gd name="connsiteX10" fmla="*/ 108059 w 225764"/>
                <a:gd name="connsiteY10" fmla="*/ 48855 h 208276"/>
                <a:gd name="connsiteX11" fmla="*/ 221907 w 225764"/>
                <a:gd name="connsiteY11" fmla="*/ 86782 h 208276"/>
                <a:gd name="connsiteX12" fmla="*/ 223836 w 225764"/>
                <a:gd name="connsiteY12" fmla="*/ 88068 h 208276"/>
                <a:gd name="connsiteX13" fmla="*/ 225764 w 225764"/>
                <a:gd name="connsiteY13" fmla="*/ 86139 h 20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764" h="208276">
                  <a:moveTo>
                    <a:pt x="225764" y="86139"/>
                  </a:moveTo>
                  <a:cubicBezTo>
                    <a:pt x="213544" y="39213"/>
                    <a:pt x="175596" y="0"/>
                    <a:pt x="95839" y="0"/>
                  </a:cubicBezTo>
                  <a:lnTo>
                    <a:pt x="0" y="0"/>
                  </a:lnTo>
                  <a:lnTo>
                    <a:pt x="12864" y="93853"/>
                  </a:lnTo>
                  <a:cubicBezTo>
                    <a:pt x="22512" y="172921"/>
                    <a:pt x="52743" y="198634"/>
                    <a:pt x="106773" y="208277"/>
                  </a:cubicBezTo>
                  <a:cubicBezTo>
                    <a:pt x="107416" y="208277"/>
                    <a:pt x="108702" y="208277"/>
                    <a:pt x="108702" y="206991"/>
                  </a:cubicBezTo>
                  <a:lnTo>
                    <a:pt x="108702" y="206348"/>
                  </a:lnTo>
                  <a:cubicBezTo>
                    <a:pt x="108702" y="205705"/>
                    <a:pt x="108059" y="205062"/>
                    <a:pt x="107416" y="205062"/>
                  </a:cubicBezTo>
                  <a:cubicBezTo>
                    <a:pt x="71397" y="189635"/>
                    <a:pt x="66892" y="139494"/>
                    <a:pt x="59177" y="89353"/>
                  </a:cubicBezTo>
                  <a:lnTo>
                    <a:pt x="53386" y="48855"/>
                  </a:lnTo>
                  <a:lnTo>
                    <a:pt x="108059" y="48855"/>
                  </a:lnTo>
                  <a:cubicBezTo>
                    <a:pt x="158227" y="48855"/>
                    <a:pt x="197466" y="48212"/>
                    <a:pt x="221907" y="86782"/>
                  </a:cubicBezTo>
                  <a:cubicBezTo>
                    <a:pt x="222550" y="87425"/>
                    <a:pt x="222550" y="87425"/>
                    <a:pt x="223836" y="88068"/>
                  </a:cubicBezTo>
                  <a:cubicBezTo>
                    <a:pt x="225122" y="88068"/>
                    <a:pt x="225764" y="87425"/>
                    <a:pt x="225764" y="86139"/>
                  </a:cubicBezTo>
                  <a:close/>
                </a:path>
              </a:pathLst>
            </a:custGeom>
            <a:solidFill>
              <a:srgbClr val="000000"/>
            </a:solidFill>
            <a:ln w="4763" cap="flat">
              <a:noFill/>
              <a:prstDash val="solid"/>
              <a:miter/>
            </a:ln>
          </p:spPr>
          <p:txBody>
            <a:bodyPr rtlCol="0" anchor="ctr"/>
            <a:lstStyle/>
            <a:p>
              <a:endParaRPr lang="ru-RU"/>
            </a:p>
          </p:txBody>
        </p:sp>
        <p:sp>
          <p:nvSpPr>
            <p:cNvPr id="6" name="Полилиния: фигура 5">
              <a:extLst>
                <a:ext uri="{FF2B5EF4-FFF2-40B4-BE49-F238E27FC236}">
                  <a16:creationId xmlns:a16="http://schemas.microsoft.com/office/drawing/2014/main" id="{78EE3292-5368-4EB3-A7E7-8C40037545D4}"/>
                </a:ext>
              </a:extLst>
            </p:cNvPr>
            <p:cNvSpPr/>
            <p:nvPr/>
          </p:nvSpPr>
          <p:spPr>
            <a:xfrm>
              <a:off x="769524" y="337765"/>
              <a:ext cx="90697" cy="109280"/>
            </a:xfrm>
            <a:custGeom>
              <a:avLst/>
              <a:gdLst>
                <a:gd name="connsiteX0" fmla="*/ 37309 w 90697"/>
                <a:gd name="connsiteY0" fmla="*/ 13499 h 109280"/>
                <a:gd name="connsiteX1" fmla="*/ 0 w 90697"/>
                <a:gd name="connsiteY1" fmla="*/ 13499 h 109280"/>
                <a:gd name="connsiteX2" fmla="*/ 0 w 90697"/>
                <a:gd name="connsiteY2" fmla="*/ 0 h 109280"/>
                <a:gd name="connsiteX3" fmla="*/ 90697 w 90697"/>
                <a:gd name="connsiteY3" fmla="*/ 0 h 109280"/>
                <a:gd name="connsiteX4" fmla="*/ 90697 w 90697"/>
                <a:gd name="connsiteY4" fmla="*/ 13499 h 109280"/>
                <a:gd name="connsiteX5" fmla="*/ 52745 w 90697"/>
                <a:gd name="connsiteY5" fmla="*/ 13499 h 109280"/>
                <a:gd name="connsiteX6" fmla="*/ 52745 w 90697"/>
                <a:gd name="connsiteY6" fmla="*/ 109281 h 109280"/>
                <a:gd name="connsiteX7" fmla="*/ 37309 w 90697"/>
                <a:gd name="connsiteY7" fmla="*/ 109281 h 109280"/>
                <a:gd name="connsiteX8" fmla="*/ 37309 w 90697"/>
                <a:gd name="connsiteY8" fmla="*/ 13499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97" h="109280">
                  <a:moveTo>
                    <a:pt x="37309" y="13499"/>
                  </a:moveTo>
                  <a:lnTo>
                    <a:pt x="0" y="13499"/>
                  </a:lnTo>
                  <a:lnTo>
                    <a:pt x="0" y="0"/>
                  </a:lnTo>
                  <a:lnTo>
                    <a:pt x="90697" y="0"/>
                  </a:lnTo>
                  <a:lnTo>
                    <a:pt x="90697" y="13499"/>
                  </a:lnTo>
                  <a:lnTo>
                    <a:pt x="52745" y="13499"/>
                  </a:lnTo>
                  <a:lnTo>
                    <a:pt x="52745" y="109281"/>
                  </a:lnTo>
                  <a:lnTo>
                    <a:pt x="37309" y="109281"/>
                  </a:lnTo>
                  <a:lnTo>
                    <a:pt x="37309" y="13499"/>
                  </a:lnTo>
                  <a:close/>
                </a:path>
              </a:pathLst>
            </a:custGeom>
            <a:solidFill>
              <a:srgbClr val="000000"/>
            </a:solidFill>
            <a:ln w="4763" cap="flat">
              <a:noFill/>
              <a:prstDash val="solid"/>
              <a:miter/>
            </a:ln>
          </p:spPr>
          <p:txBody>
            <a:bodyPr rtlCol="0" anchor="ctr"/>
            <a:lstStyle/>
            <a:p>
              <a:endParaRPr lang="ru-RU"/>
            </a:p>
          </p:txBody>
        </p:sp>
        <p:sp>
          <p:nvSpPr>
            <p:cNvPr id="7" name="Полилиния: фигура 6">
              <a:extLst>
                <a:ext uri="{FF2B5EF4-FFF2-40B4-BE49-F238E27FC236}">
                  <a16:creationId xmlns:a16="http://schemas.microsoft.com/office/drawing/2014/main" id="{D9B18600-1F27-4386-B5EE-56024C3640FC}"/>
                </a:ext>
              </a:extLst>
            </p:cNvPr>
            <p:cNvSpPr/>
            <p:nvPr/>
          </p:nvSpPr>
          <p:spPr>
            <a:xfrm>
              <a:off x="850573" y="363354"/>
              <a:ext cx="81686" cy="83903"/>
            </a:xfrm>
            <a:custGeom>
              <a:avLst/>
              <a:gdLst>
                <a:gd name="connsiteX0" fmla="*/ 81686 w 81686"/>
                <a:gd name="connsiteY0" fmla="*/ 47048 h 83903"/>
                <a:gd name="connsiteX1" fmla="*/ 14792 w 81686"/>
                <a:gd name="connsiteY1" fmla="*/ 47048 h 83903"/>
                <a:gd name="connsiteX2" fmla="*/ 24441 w 81686"/>
                <a:gd name="connsiteY2" fmla="*/ 64405 h 83903"/>
                <a:gd name="connsiteX3" fmla="*/ 45025 w 81686"/>
                <a:gd name="connsiteY3" fmla="*/ 70833 h 83903"/>
                <a:gd name="connsiteX4" fmla="*/ 68823 w 81686"/>
                <a:gd name="connsiteY4" fmla="*/ 60548 h 83903"/>
                <a:gd name="connsiteX5" fmla="*/ 77186 w 81686"/>
                <a:gd name="connsiteY5" fmla="*/ 70190 h 83903"/>
                <a:gd name="connsiteX6" fmla="*/ 63036 w 81686"/>
                <a:gd name="connsiteY6" fmla="*/ 80476 h 83903"/>
                <a:gd name="connsiteX7" fmla="*/ 21226 w 81686"/>
                <a:gd name="connsiteY7" fmla="*/ 78547 h 83903"/>
                <a:gd name="connsiteX8" fmla="*/ 5791 w 81686"/>
                <a:gd name="connsiteY8" fmla="*/ 63762 h 83903"/>
                <a:gd name="connsiteX9" fmla="*/ 0 w 81686"/>
                <a:gd name="connsiteY9" fmla="*/ 41906 h 83903"/>
                <a:gd name="connsiteX10" fmla="*/ 5148 w 81686"/>
                <a:gd name="connsiteY10" fmla="*/ 20050 h 83903"/>
                <a:gd name="connsiteX11" fmla="*/ 19941 w 81686"/>
                <a:gd name="connsiteY11" fmla="*/ 5264 h 83903"/>
                <a:gd name="connsiteX12" fmla="*/ 41167 w 81686"/>
                <a:gd name="connsiteY12" fmla="*/ 122 h 83903"/>
                <a:gd name="connsiteX13" fmla="*/ 62394 w 81686"/>
                <a:gd name="connsiteY13" fmla="*/ 5264 h 83903"/>
                <a:gd name="connsiteX14" fmla="*/ 76543 w 81686"/>
                <a:gd name="connsiteY14" fmla="*/ 20050 h 83903"/>
                <a:gd name="connsiteX15" fmla="*/ 81686 w 81686"/>
                <a:gd name="connsiteY15" fmla="*/ 41906 h 83903"/>
                <a:gd name="connsiteX16" fmla="*/ 81686 w 81686"/>
                <a:gd name="connsiteY16" fmla="*/ 47048 h 83903"/>
                <a:gd name="connsiteX17" fmla="*/ 23155 w 81686"/>
                <a:gd name="connsiteY17" fmla="*/ 19407 h 83903"/>
                <a:gd name="connsiteX18" fmla="*/ 14792 w 81686"/>
                <a:gd name="connsiteY18" fmla="*/ 36763 h 83903"/>
                <a:gd name="connsiteX19" fmla="*/ 67537 w 81686"/>
                <a:gd name="connsiteY19" fmla="*/ 36763 h 83903"/>
                <a:gd name="connsiteX20" fmla="*/ 59174 w 81686"/>
                <a:gd name="connsiteY20" fmla="*/ 19407 h 83903"/>
                <a:gd name="connsiteX21" fmla="*/ 23155 w 81686"/>
                <a:gd name="connsiteY21" fmla="*/ 19407 h 8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686" h="83903">
                  <a:moveTo>
                    <a:pt x="81686" y="47048"/>
                  </a:moveTo>
                  <a:lnTo>
                    <a:pt x="14792" y="47048"/>
                  </a:lnTo>
                  <a:cubicBezTo>
                    <a:pt x="15435" y="54120"/>
                    <a:pt x="18655" y="60548"/>
                    <a:pt x="24441" y="64405"/>
                  </a:cubicBezTo>
                  <a:cubicBezTo>
                    <a:pt x="30232" y="68905"/>
                    <a:pt x="37305" y="71476"/>
                    <a:pt x="45025" y="70833"/>
                  </a:cubicBezTo>
                  <a:cubicBezTo>
                    <a:pt x="54030" y="71476"/>
                    <a:pt x="63036" y="67619"/>
                    <a:pt x="68823" y="60548"/>
                  </a:cubicBezTo>
                  <a:lnTo>
                    <a:pt x="77186" y="70190"/>
                  </a:lnTo>
                  <a:cubicBezTo>
                    <a:pt x="73328" y="74690"/>
                    <a:pt x="68823" y="77904"/>
                    <a:pt x="63036" y="80476"/>
                  </a:cubicBezTo>
                  <a:cubicBezTo>
                    <a:pt x="49525" y="85618"/>
                    <a:pt x="34090" y="84975"/>
                    <a:pt x="21226" y="78547"/>
                  </a:cubicBezTo>
                  <a:cubicBezTo>
                    <a:pt x="14792" y="75333"/>
                    <a:pt x="9006" y="70190"/>
                    <a:pt x="5791" y="63762"/>
                  </a:cubicBezTo>
                  <a:cubicBezTo>
                    <a:pt x="1929" y="57334"/>
                    <a:pt x="0" y="49619"/>
                    <a:pt x="0" y="41906"/>
                  </a:cubicBezTo>
                  <a:cubicBezTo>
                    <a:pt x="0" y="34192"/>
                    <a:pt x="1929" y="27121"/>
                    <a:pt x="5148" y="20050"/>
                  </a:cubicBezTo>
                  <a:cubicBezTo>
                    <a:pt x="8363" y="13621"/>
                    <a:pt x="13506" y="8479"/>
                    <a:pt x="19941" y="5264"/>
                  </a:cubicBezTo>
                  <a:cubicBezTo>
                    <a:pt x="26370" y="1407"/>
                    <a:pt x="34090" y="-521"/>
                    <a:pt x="41167" y="122"/>
                  </a:cubicBezTo>
                  <a:cubicBezTo>
                    <a:pt x="48882" y="122"/>
                    <a:pt x="55959" y="2050"/>
                    <a:pt x="62394" y="5264"/>
                  </a:cubicBezTo>
                  <a:cubicBezTo>
                    <a:pt x="68823" y="9122"/>
                    <a:pt x="73328" y="14264"/>
                    <a:pt x="76543" y="20050"/>
                  </a:cubicBezTo>
                  <a:cubicBezTo>
                    <a:pt x="80400" y="27121"/>
                    <a:pt x="81686" y="34192"/>
                    <a:pt x="81686" y="41906"/>
                  </a:cubicBezTo>
                  <a:cubicBezTo>
                    <a:pt x="81686" y="44477"/>
                    <a:pt x="81686" y="45763"/>
                    <a:pt x="81686" y="47048"/>
                  </a:cubicBezTo>
                  <a:close/>
                  <a:moveTo>
                    <a:pt x="23155" y="19407"/>
                  </a:moveTo>
                  <a:cubicBezTo>
                    <a:pt x="18012" y="23907"/>
                    <a:pt x="15435" y="29692"/>
                    <a:pt x="14792" y="36763"/>
                  </a:cubicBezTo>
                  <a:lnTo>
                    <a:pt x="67537" y="36763"/>
                  </a:lnTo>
                  <a:cubicBezTo>
                    <a:pt x="66894" y="30335"/>
                    <a:pt x="63679" y="23907"/>
                    <a:pt x="59174" y="19407"/>
                  </a:cubicBezTo>
                  <a:cubicBezTo>
                    <a:pt x="48882" y="10407"/>
                    <a:pt x="33447" y="10407"/>
                    <a:pt x="23155" y="19407"/>
                  </a:cubicBezTo>
                  <a:close/>
                </a:path>
              </a:pathLst>
            </a:custGeom>
            <a:solidFill>
              <a:srgbClr val="000000"/>
            </a:solidFill>
            <a:ln w="4763" cap="flat">
              <a:noFill/>
              <a:prstDash val="solid"/>
              <a:miter/>
            </a:ln>
          </p:spPr>
          <p:txBody>
            <a:bodyPr rtlCol="0" anchor="ctr"/>
            <a:lstStyle/>
            <a:p>
              <a:endParaRPr lang="ru-RU"/>
            </a:p>
          </p:txBody>
        </p:sp>
        <p:sp>
          <p:nvSpPr>
            <p:cNvPr id="8" name="Полилиния: фигура 7">
              <a:extLst>
                <a:ext uri="{FF2B5EF4-FFF2-40B4-BE49-F238E27FC236}">
                  <a16:creationId xmlns:a16="http://schemas.microsoft.com/office/drawing/2014/main" id="{120853FB-510B-46EE-B58C-DC0373C0BC3B}"/>
                </a:ext>
              </a:extLst>
            </p:cNvPr>
            <p:cNvSpPr/>
            <p:nvPr/>
          </p:nvSpPr>
          <p:spPr>
            <a:xfrm>
              <a:off x="942552" y="363996"/>
              <a:ext cx="77184" cy="84332"/>
            </a:xfrm>
            <a:custGeom>
              <a:avLst/>
              <a:gdLst>
                <a:gd name="connsiteX0" fmla="*/ 21225 w 77184"/>
                <a:gd name="connsiteY0" fmla="*/ 78547 h 84332"/>
                <a:gd name="connsiteX1" fmla="*/ 5790 w 77184"/>
                <a:gd name="connsiteY1" fmla="*/ 63762 h 84332"/>
                <a:gd name="connsiteX2" fmla="*/ 5790 w 77184"/>
                <a:gd name="connsiteY2" fmla="*/ 20050 h 84332"/>
                <a:gd name="connsiteX3" fmla="*/ 21225 w 77184"/>
                <a:gd name="connsiteY3" fmla="*/ 5264 h 84332"/>
                <a:gd name="connsiteX4" fmla="*/ 43738 w 77184"/>
                <a:gd name="connsiteY4" fmla="*/ 122 h 84332"/>
                <a:gd name="connsiteX5" fmla="*/ 63678 w 77184"/>
                <a:gd name="connsiteY5" fmla="*/ 4621 h 84332"/>
                <a:gd name="connsiteX6" fmla="*/ 77185 w 77184"/>
                <a:gd name="connsiteY6" fmla="*/ 17478 h 84332"/>
                <a:gd name="connsiteX7" fmla="*/ 65607 w 77184"/>
                <a:gd name="connsiteY7" fmla="*/ 24549 h 84332"/>
                <a:gd name="connsiteX8" fmla="*/ 55958 w 77184"/>
                <a:gd name="connsiteY8" fmla="*/ 15550 h 84332"/>
                <a:gd name="connsiteX9" fmla="*/ 43095 w 77184"/>
                <a:gd name="connsiteY9" fmla="*/ 12335 h 84332"/>
                <a:gd name="connsiteX10" fmla="*/ 28302 w 77184"/>
                <a:gd name="connsiteY10" fmla="*/ 16192 h 84332"/>
                <a:gd name="connsiteX11" fmla="*/ 18011 w 77184"/>
                <a:gd name="connsiteY11" fmla="*/ 26478 h 84332"/>
                <a:gd name="connsiteX12" fmla="*/ 14153 w 77184"/>
                <a:gd name="connsiteY12" fmla="*/ 41906 h 84332"/>
                <a:gd name="connsiteX13" fmla="*/ 18011 w 77184"/>
                <a:gd name="connsiteY13" fmla="*/ 57333 h 84332"/>
                <a:gd name="connsiteX14" fmla="*/ 28302 w 77184"/>
                <a:gd name="connsiteY14" fmla="*/ 67619 h 84332"/>
                <a:gd name="connsiteX15" fmla="*/ 43095 w 77184"/>
                <a:gd name="connsiteY15" fmla="*/ 71476 h 84332"/>
                <a:gd name="connsiteX16" fmla="*/ 55958 w 77184"/>
                <a:gd name="connsiteY16" fmla="*/ 68262 h 84332"/>
                <a:gd name="connsiteX17" fmla="*/ 65607 w 77184"/>
                <a:gd name="connsiteY17" fmla="*/ 59262 h 84332"/>
                <a:gd name="connsiteX18" fmla="*/ 77185 w 77184"/>
                <a:gd name="connsiteY18" fmla="*/ 66333 h 84332"/>
                <a:gd name="connsiteX19" fmla="*/ 63678 w 77184"/>
                <a:gd name="connsiteY19" fmla="*/ 79832 h 84332"/>
                <a:gd name="connsiteX20" fmla="*/ 43738 w 77184"/>
                <a:gd name="connsiteY20" fmla="*/ 84332 h 84332"/>
                <a:gd name="connsiteX21" fmla="*/ 21225 w 77184"/>
                <a:gd name="connsiteY21" fmla="*/ 78547 h 8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184" h="84332">
                  <a:moveTo>
                    <a:pt x="21225" y="78547"/>
                  </a:moveTo>
                  <a:cubicBezTo>
                    <a:pt x="14796" y="75333"/>
                    <a:pt x="9648" y="69547"/>
                    <a:pt x="5790" y="63762"/>
                  </a:cubicBezTo>
                  <a:cubicBezTo>
                    <a:pt x="-1930" y="50262"/>
                    <a:pt x="-1930" y="33549"/>
                    <a:pt x="5790" y="20050"/>
                  </a:cubicBezTo>
                  <a:cubicBezTo>
                    <a:pt x="9648" y="13621"/>
                    <a:pt x="14796" y="8479"/>
                    <a:pt x="21225" y="5264"/>
                  </a:cubicBezTo>
                  <a:cubicBezTo>
                    <a:pt x="28302" y="1407"/>
                    <a:pt x="36022" y="-521"/>
                    <a:pt x="43738" y="122"/>
                  </a:cubicBezTo>
                  <a:cubicBezTo>
                    <a:pt x="50815" y="122"/>
                    <a:pt x="57892" y="1407"/>
                    <a:pt x="63678" y="4621"/>
                  </a:cubicBezTo>
                  <a:cubicBezTo>
                    <a:pt x="69469" y="7836"/>
                    <a:pt x="73970" y="12335"/>
                    <a:pt x="77185" y="17478"/>
                  </a:cubicBezTo>
                  <a:lnTo>
                    <a:pt x="65607" y="24549"/>
                  </a:lnTo>
                  <a:cubicBezTo>
                    <a:pt x="63035" y="20692"/>
                    <a:pt x="59821" y="17478"/>
                    <a:pt x="55958" y="15550"/>
                  </a:cubicBezTo>
                  <a:cubicBezTo>
                    <a:pt x="52101" y="13621"/>
                    <a:pt x="47600" y="12335"/>
                    <a:pt x="43095" y="12335"/>
                  </a:cubicBezTo>
                  <a:cubicBezTo>
                    <a:pt x="37951" y="12335"/>
                    <a:pt x="32803" y="13621"/>
                    <a:pt x="28302" y="16192"/>
                  </a:cubicBezTo>
                  <a:cubicBezTo>
                    <a:pt x="23802" y="18764"/>
                    <a:pt x="20582" y="21978"/>
                    <a:pt x="18011" y="26478"/>
                  </a:cubicBezTo>
                  <a:cubicBezTo>
                    <a:pt x="15439" y="30978"/>
                    <a:pt x="14153" y="36120"/>
                    <a:pt x="14153" y="41906"/>
                  </a:cubicBezTo>
                  <a:cubicBezTo>
                    <a:pt x="14153" y="47048"/>
                    <a:pt x="15439" y="52834"/>
                    <a:pt x="18011" y="57333"/>
                  </a:cubicBezTo>
                  <a:cubicBezTo>
                    <a:pt x="20582" y="61833"/>
                    <a:pt x="23802" y="65048"/>
                    <a:pt x="28302" y="67619"/>
                  </a:cubicBezTo>
                  <a:cubicBezTo>
                    <a:pt x="32803" y="70190"/>
                    <a:pt x="37951" y="71476"/>
                    <a:pt x="43095" y="71476"/>
                  </a:cubicBezTo>
                  <a:cubicBezTo>
                    <a:pt x="47600" y="71476"/>
                    <a:pt x="52101" y="70833"/>
                    <a:pt x="55958" y="68262"/>
                  </a:cubicBezTo>
                  <a:cubicBezTo>
                    <a:pt x="59821" y="66333"/>
                    <a:pt x="63035" y="63119"/>
                    <a:pt x="65607" y="59262"/>
                  </a:cubicBezTo>
                  <a:lnTo>
                    <a:pt x="77185" y="66333"/>
                  </a:lnTo>
                  <a:cubicBezTo>
                    <a:pt x="73970" y="72118"/>
                    <a:pt x="69469" y="76619"/>
                    <a:pt x="63678" y="79832"/>
                  </a:cubicBezTo>
                  <a:cubicBezTo>
                    <a:pt x="57249" y="83047"/>
                    <a:pt x="50815" y="84332"/>
                    <a:pt x="43738" y="84332"/>
                  </a:cubicBezTo>
                  <a:cubicBezTo>
                    <a:pt x="36022" y="84332"/>
                    <a:pt x="28302" y="82404"/>
                    <a:pt x="21225" y="78547"/>
                  </a:cubicBezTo>
                  <a:close/>
                </a:path>
              </a:pathLst>
            </a:custGeom>
            <a:solidFill>
              <a:srgbClr val="000000"/>
            </a:solidFill>
            <a:ln w="4763" cap="flat">
              <a:noFill/>
              <a:prstDash val="solid"/>
              <a:miter/>
            </a:ln>
          </p:spPr>
          <p:txBody>
            <a:bodyPr rtlCol="0" anchor="ctr"/>
            <a:lstStyle/>
            <a:p>
              <a:endParaRPr lang="ru-RU"/>
            </a:p>
          </p:txBody>
        </p:sp>
        <p:sp>
          <p:nvSpPr>
            <p:cNvPr id="9" name="Полилиния: фигура 8">
              <a:extLst>
                <a:ext uri="{FF2B5EF4-FFF2-40B4-BE49-F238E27FC236}">
                  <a16:creationId xmlns:a16="http://schemas.microsoft.com/office/drawing/2014/main" id="{C999CBEB-0625-4E5D-BE73-2C3E8C7F0C88}"/>
                </a:ext>
              </a:extLst>
            </p:cNvPr>
            <p:cNvSpPr/>
            <p:nvPr/>
          </p:nvSpPr>
          <p:spPr>
            <a:xfrm>
              <a:off x="1034534" y="331979"/>
              <a:ext cx="78471" cy="115709"/>
            </a:xfrm>
            <a:custGeom>
              <a:avLst/>
              <a:gdLst>
                <a:gd name="connsiteX0" fmla="*/ 69466 w 78471"/>
                <a:gd name="connsiteY0" fmla="*/ 40498 h 115709"/>
                <a:gd name="connsiteX1" fmla="*/ 78472 w 78471"/>
                <a:gd name="connsiteY1" fmla="*/ 67497 h 115709"/>
                <a:gd name="connsiteX2" fmla="*/ 78472 w 78471"/>
                <a:gd name="connsiteY2" fmla="*/ 115067 h 115709"/>
                <a:gd name="connsiteX3" fmla="*/ 63679 w 78471"/>
                <a:gd name="connsiteY3" fmla="*/ 115067 h 115709"/>
                <a:gd name="connsiteX4" fmla="*/ 63679 w 78471"/>
                <a:gd name="connsiteY4" fmla="*/ 69426 h 115709"/>
                <a:gd name="connsiteX5" fmla="*/ 57888 w 78471"/>
                <a:gd name="connsiteY5" fmla="*/ 51426 h 115709"/>
                <a:gd name="connsiteX6" fmla="*/ 41167 w 78471"/>
                <a:gd name="connsiteY6" fmla="*/ 45641 h 115709"/>
                <a:gd name="connsiteX7" fmla="*/ 21869 w 78471"/>
                <a:gd name="connsiteY7" fmla="*/ 52712 h 115709"/>
                <a:gd name="connsiteX8" fmla="*/ 14792 w 78471"/>
                <a:gd name="connsiteY8" fmla="*/ 73282 h 115709"/>
                <a:gd name="connsiteX9" fmla="*/ 14792 w 78471"/>
                <a:gd name="connsiteY9" fmla="*/ 115710 h 115709"/>
                <a:gd name="connsiteX10" fmla="*/ 0 w 78471"/>
                <a:gd name="connsiteY10" fmla="*/ 115710 h 115709"/>
                <a:gd name="connsiteX11" fmla="*/ 0 w 78471"/>
                <a:gd name="connsiteY11" fmla="*/ 0 h 115709"/>
                <a:gd name="connsiteX12" fmla="*/ 14792 w 78471"/>
                <a:gd name="connsiteY12" fmla="*/ 0 h 115709"/>
                <a:gd name="connsiteX13" fmla="*/ 14792 w 78471"/>
                <a:gd name="connsiteY13" fmla="*/ 44998 h 115709"/>
                <a:gd name="connsiteX14" fmla="*/ 27013 w 78471"/>
                <a:gd name="connsiteY14" fmla="*/ 35999 h 115709"/>
                <a:gd name="connsiteX15" fmla="*/ 43739 w 78471"/>
                <a:gd name="connsiteY15" fmla="*/ 32785 h 115709"/>
                <a:gd name="connsiteX16" fmla="*/ 69466 w 78471"/>
                <a:gd name="connsiteY16" fmla="*/ 40498 h 11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71" h="115709">
                  <a:moveTo>
                    <a:pt x="69466" y="40498"/>
                  </a:moveTo>
                  <a:cubicBezTo>
                    <a:pt x="75900" y="46284"/>
                    <a:pt x="78472" y="55284"/>
                    <a:pt x="78472" y="67497"/>
                  </a:cubicBezTo>
                  <a:lnTo>
                    <a:pt x="78472" y="115067"/>
                  </a:lnTo>
                  <a:lnTo>
                    <a:pt x="63679" y="115067"/>
                  </a:lnTo>
                  <a:lnTo>
                    <a:pt x="63679" y="69426"/>
                  </a:lnTo>
                  <a:cubicBezTo>
                    <a:pt x="64322" y="62997"/>
                    <a:pt x="61746" y="56569"/>
                    <a:pt x="57888" y="51426"/>
                  </a:cubicBezTo>
                  <a:cubicBezTo>
                    <a:pt x="53388" y="46927"/>
                    <a:pt x="47596" y="44998"/>
                    <a:pt x="41167" y="45641"/>
                  </a:cubicBezTo>
                  <a:cubicBezTo>
                    <a:pt x="34090" y="44998"/>
                    <a:pt x="27013" y="48212"/>
                    <a:pt x="21869" y="52712"/>
                  </a:cubicBezTo>
                  <a:cubicBezTo>
                    <a:pt x="16721" y="58497"/>
                    <a:pt x="14149" y="65569"/>
                    <a:pt x="14792" y="73282"/>
                  </a:cubicBezTo>
                  <a:lnTo>
                    <a:pt x="14792" y="115710"/>
                  </a:lnTo>
                  <a:lnTo>
                    <a:pt x="0" y="115710"/>
                  </a:lnTo>
                  <a:lnTo>
                    <a:pt x="0" y="0"/>
                  </a:lnTo>
                  <a:lnTo>
                    <a:pt x="14792" y="0"/>
                  </a:lnTo>
                  <a:lnTo>
                    <a:pt x="14792" y="44998"/>
                  </a:lnTo>
                  <a:cubicBezTo>
                    <a:pt x="18012" y="41141"/>
                    <a:pt x="22512" y="37927"/>
                    <a:pt x="27013" y="35999"/>
                  </a:cubicBezTo>
                  <a:cubicBezTo>
                    <a:pt x="32161" y="33428"/>
                    <a:pt x="37948" y="32785"/>
                    <a:pt x="43739" y="32785"/>
                  </a:cubicBezTo>
                  <a:cubicBezTo>
                    <a:pt x="53388" y="30856"/>
                    <a:pt x="62394" y="34070"/>
                    <a:pt x="69466" y="40498"/>
                  </a:cubicBezTo>
                  <a:close/>
                </a:path>
              </a:pathLst>
            </a:custGeom>
            <a:solidFill>
              <a:srgbClr val="000000"/>
            </a:solidFill>
            <a:ln w="4763" cap="flat">
              <a:noFill/>
              <a:prstDash val="solid"/>
              <a:miter/>
            </a:ln>
          </p:spPr>
          <p:txBody>
            <a:bodyPr rtlCol="0" anchor="ctr"/>
            <a:lstStyle/>
            <a:p>
              <a:endParaRPr lang="ru-RU"/>
            </a:p>
          </p:txBody>
        </p:sp>
      </p:grpSp>
      <p:sp>
        <p:nvSpPr>
          <p:cNvPr id="10" name="Текст 21">
            <a:extLst>
              <a:ext uri="{FF2B5EF4-FFF2-40B4-BE49-F238E27FC236}">
                <a16:creationId xmlns:a16="http://schemas.microsoft.com/office/drawing/2014/main" id="{CBEC0DE1-F6A9-4246-A508-A3AA5E5A6E75}"/>
              </a:ext>
            </a:extLst>
          </p:cNvPr>
          <p:cNvSpPr>
            <a:spLocks noGrp="1"/>
          </p:cNvSpPr>
          <p:nvPr>
            <p:ph type="body" sz="quarter" idx="15" hasCustomPrompt="1"/>
          </p:nvPr>
        </p:nvSpPr>
        <p:spPr>
          <a:xfrm>
            <a:off x="428625" y="6182359"/>
            <a:ext cx="5062537" cy="408306"/>
          </a:xfrm>
          <a:prstGeom prst="rect">
            <a:avLst/>
          </a:prstGeom>
        </p:spPr>
        <p:txBody>
          <a:bodyPr/>
          <a:lstStyle>
            <a:lvl1pPr marL="0" indent="0">
              <a:lnSpc>
                <a:spcPct val="100000"/>
              </a:lnSpc>
              <a:buNone/>
              <a:defRPr sz="1800" spc="-20" baseline="0">
                <a:solidFill>
                  <a:schemeClr val="tx1"/>
                </a:solidFill>
              </a:defRPr>
            </a:lvl1pPr>
            <a:lvl2pPr>
              <a:defRPr sz="1400"/>
            </a:lvl2pPr>
            <a:lvl3pPr>
              <a:defRPr sz="1400"/>
            </a:lvl3pPr>
            <a:lvl4pPr>
              <a:defRPr sz="1400"/>
            </a:lvl4pPr>
            <a:lvl5pPr>
              <a:defRPr sz="1400"/>
            </a:lvl5pPr>
          </a:lstStyle>
          <a:p>
            <a:pPr lvl="0"/>
            <a:r>
              <a:rPr lang="en-US" dirty="0"/>
              <a:t>x5retail.tech</a:t>
            </a:r>
            <a:endParaRPr lang="ru-RU" dirty="0"/>
          </a:p>
        </p:txBody>
      </p:sp>
      <p:sp>
        <p:nvSpPr>
          <p:cNvPr id="11" name="Текст 10">
            <a:extLst>
              <a:ext uri="{FF2B5EF4-FFF2-40B4-BE49-F238E27FC236}">
                <a16:creationId xmlns:a16="http://schemas.microsoft.com/office/drawing/2014/main" id="{62BD4D2F-B604-4FDE-8FAE-94BFBA3E75F7}"/>
              </a:ext>
            </a:extLst>
          </p:cNvPr>
          <p:cNvSpPr>
            <a:spLocks noGrp="1"/>
          </p:cNvSpPr>
          <p:nvPr>
            <p:ph type="body" sz="quarter" idx="11" hasCustomPrompt="1"/>
          </p:nvPr>
        </p:nvSpPr>
        <p:spPr>
          <a:xfrm>
            <a:off x="428625" y="2350160"/>
            <a:ext cx="5062537" cy="566145"/>
          </a:xfrm>
          <a:prstGeom prst="rect">
            <a:avLst/>
          </a:prstGeom>
        </p:spPr>
        <p:txBody>
          <a:bodyPr/>
          <a:lstStyle>
            <a:lvl1pPr marL="0" indent="0">
              <a:lnSpc>
                <a:spcPts val="4800"/>
              </a:lnSpc>
              <a:spcBef>
                <a:spcPts val="0"/>
              </a:spcBef>
              <a:buNone/>
              <a:defRPr sz="4800" spc="-150" baseline="0">
                <a:ln w="12700">
                  <a:solidFill>
                    <a:schemeClr val="tx1"/>
                  </a:solidFill>
                </a:ln>
                <a:noFill/>
                <a:latin typeface="+mj-lt"/>
              </a:defRPr>
            </a:lvl1pPr>
          </a:lstStyle>
          <a:p>
            <a:pPr lvl="0"/>
            <a:r>
              <a:rPr lang="ru-RU" dirty="0"/>
              <a:t>шаблоны:</a:t>
            </a:r>
          </a:p>
        </p:txBody>
      </p:sp>
      <p:sp>
        <p:nvSpPr>
          <p:cNvPr id="12" name="Текст 10">
            <a:extLst>
              <a:ext uri="{FF2B5EF4-FFF2-40B4-BE49-F238E27FC236}">
                <a16:creationId xmlns:a16="http://schemas.microsoft.com/office/drawing/2014/main" id="{81023DDD-81F0-4519-896D-89327668337F}"/>
              </a:ext>
            </a:extLst>
          </p:cNvPr>
          <p:cNvSpPr>
            <a:spLocks noGrp="1"/>
          </p:cNvSpPr>
          <p:nvPr>
            <p:ph type="body" sz="quarter" idx="14" hasCustomPrompt="1"/>
          </p:nvPr>
        </p:nvSpPr>
        <p:spPr>
          <a:xfrm>
            <a:off x="428625" y="2920520"/>
            <a:ext cx="5062537" cy="1355506"/>
          </a:xfrm>
          <a:prstGeom prst="rect">
            <a:avLst/>
          </a:prstGeom>
        </p:spPr>
        <p:txBody>
          <a:bodyPr/>
          <a:lstStyle>
            <a:lvl1pPr marL="0" indent="0">
              <a:lnSpc>
                <a:spcPts val="4800"/>
              </a:lnSpc>
              <a:spcBef>
                <a:spcPts val="0"/>
              </a:spcBef>
              <a:buNone/>
              <a:defRPr sz="4800" spc="-150" baseline="0">
                <a:solidFill>
                  <a:schemeClr val="tx1"/>
                </a:solidFill>
                <a:latin typeface="+mj-lt"/>
              </a:defRPr>
            </a:lvl1pPr>
          </a:lstStyle>
          <a:p>
            <a:pPr lvl="0"/>
            <a:r>
              <a:rPr lang="ru-RU" dirty="0"/>
              <a:t>устаревшие практики</a:t>
            </a:r>
          </a:p>
        </p:txBody>
      </p:sp>
      <p:sp>
        <p:nvSpPr>
          <p:cNvPr id="16" name="Полилиния: фигура 15">
            <a:extLst>
              <a:ext uri="{FF2B5EF4-FFF2-40B4-BE49-F238E27FC236}">
                <a16:creationId xmlns:a16="http://schemas.microsoft.com/office/drawing/2014/main" id="{ECA4B67D-52B5-413F-8962-13D5C8404F65}"/>
              </a:ext>
            </a:extLst>
          </p:cNvPr>
          <p:cNvSpPr/>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FADECA"/>
          </a:solidFill>
          <a:ln w="4763" cap="flat">
            <a:noFill/>
            <a:prstDash val="solid"/>
            <a:miter/>
          </a:ln>
        </p:spPr>
        <p:txBody>
          <a:bodyPr rtlCol="0" anchor="ctr"/>
          <a:lstStyle/>
          <a:p>
            <a:endParaRPr lang="ru-RU"/>
          </a:p>
        </p:txBody>
      </p:sp>
      <p:grpSp>
        <p:nvGrpSpPr>
          <p:cNvPr id="26" name="Группа 25">
            <a:extLst>
              <a:ext uri="{FF2B5EF4-FFF2-40B4-BE49-F238E27FC236}">
                <a16:creationId xmlns:a16="http://schemas.microsoft.com/office/drawing/2014/main" id="{C43491E6-0AD5-419C-897B-385A3542FF2C}"/>
              </a:ext>
            </a:extLst>
          </p:cNvPr>
          <p:cNvGrpSpPr/>
          <p:nvPr userDrawn="1"/>
        </p:nvGrpSpPr>
        <p:grpSpPr>
          <a:xfrm>
            <a:off x="7485935" y="2203604"/>
            <a:ext cx="3316128" cy="2450786"/>
            <a:chOff x="7485935" y="2203604"/>
            <a:chExt cx="3316128" cy="2450786"/>
          </a:xfrm>
        </p:grpSpPr>
        <p:sp>
          <p:nvSpPr>
            <p:cNvPr id="18" name="Полилиния: фигура 17">
              <a:extLst>
                <a:ext uri="{FF2B5EF4-FFF2-40B4-BE49-F238E27FC236}">
                  <a16:creationId xmlns:a16="http://schemas.microsoft.com/office/drawing/2014/main" id="{7D6DD9A3-AF49-4862-A3E1-04E7F082BBDA}"/>
                </a:ext>
              </a:extLst>
            </p:cNvPr>
            <p:cNvSpPr/>
            <p:nvPr/>
          </p:nvSpPr>
          <p:spPr>
            <a:xfrm>
              <a:off x="7485935" y="2697603"/>
              <a:ext cx="3316128" cy="1956787"/>
            </a:xfrm>
            <a:custGeom>
              <a:avLst/>
              <a:gdLst>
                <a:gd name="connsiteX0" fmla="*/ 2405539 w 3316128"/>
                <a:gd name="connsiteY0" fmla="*/ 1956788 h 1956787"/>
                <a:gd name="connsiteX1" fmla="*/ 910590 w 3316128"/>
                <a:gd name="connsiteY1" fmla="*/ 1956788 h 1956787"/>
                <a:gd name="connsiteX2" fmla="*/ 0 w 3316128"/>
                <a:gd name="connsiteY2" fmla="*/ 1046198 h 1956787"/>
                <a:gd name="connsiteX3" fmla="*/ 0 w 3316128"/>
                <a:gd name="connsiteY3" fmla="*/ 462316 h 1956787"/>
                <a:gd name="connsiteX4" fmla="*/ 910590 w 3316128"/>
                <a:gd name="connsiteY4" fmla="*/ 829 h 1956787"/>
                <a:gd name="connsiteX5" fmla="*/ 2405539 w 3316128"/>
                <a:gd name="connsiteY5" fmla="*/ 829 h 1956787"/>
                <a:gd name="connsiteX6" fmla="*/ 3316129 w 3316128"/>
                <a:gd name="connsiteY6" fmla="*/ 505178 h 1956787"/>
                <a:gd name="connsiteX7" fmla="*/ 3316129 w 3316128"/>
                <a:gd name="connsiteY7" fmla="*/ 1046198 h 1956787"/>
                <a:gd name="connsiteX8" fmla="*/ 2405539 w 3316128"/>
                <a:gd name="connsiteY8" fmla="*/ 1956788 h 195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6128" h="1956787">
                  <a:moveTo>
                    <a:pt x="2405539" y="1956788"/>
                  </a:moveTo>
                  <a:lnTo>
                    <a:pt x="910590" y="1956788"/>
                  </a:lnTo>
                  <a:cubicBezTo>
                    <a:pt x="407670" y="1956788"/>
                    <a:pt x="0" y="1549118"/>
                    <a:pt x="0" y="1046198"/>
                  </a:cubicBezTo>
                  <a:lnTo>
                    <a:pt x="0" y="462316"/>
                  </a:lnTo>
                  <a:cubicBezTo>
                    <a:pt x="0" y="-40604"/>
                    <a:pt x="407670" y="829"/>
                    <a:pt x="910590" y="829"/>
                  </a:cubicBezTo>
                  <a:lnTo>
                    <a:pt x="2405539" y="829"/>
                  </a:lnTo>
                  <a:cubicBezTo>
                    <a:pt x="2908459" y="829"/>
                    <a:pt x="3316129" y="2258"/>
                    <a:pt x="3316129" y="505178"/>
                  </a:cubicBezTo>
                  <a:lnTo>
                    <a:pt x="3316129" y="1046198"/>
                  </a:lnTo>
                  <a:cubicBezTo>
                    <a:pt x="3316129" y="1549118"/>
                    <a:pt x="2908459" y="1956788"/>
                    <a:pt x="2405539" y="1956788"/>
                  </a:cubicBezTo>
                  <a:close/>
                </a:path>
              </a:pathLst>
            </a:custGeom>
            <a:solidFill>
              <a:srgbClr val="FADECA"/>
            </a:solidFill>
            <a:ln w="11657" cap="flat">
              <a:solidFill>
                <a:srgbClr val="000000"/>
              </a:solidFill>
              <a:prstDash val="solid"/>
              <a:miter/>
            </a:ln>
          </p:spPr>
          <p:txBody>
            <a:bodyPr rtlCol="0" anchor="ctr"/>
            <a:lstStyle/>
            <a:p>
              <a:endParaRPr lang="ru-RU"/>
            </a:p>
          </p:txBody>
        </p:sp>
        <p:sp>
          <p:nvSpPr>
            <p:cNvPr id="19" name="Полилиния: фигура 18">
              <a:extLst>
                <a:ext uri="{FF2B5EF4-FFF2-40B4-BE49-F238E27FC236}">
                  <a16:creationId xmlns:a16="http://schemas.microsoft.com/office/drawing/2014/main" id="{65F2BACC-D3CA-4C84-AB3B-3514FE2E597B}"/>
                </a:ext>
              </a:extLst>
            </p:cNvPr>
            <p:cNvSpPr/>
            <p:nvPr/>
          </p:nvSpPr>
          <p:spPr>
            <a:xfrm>
              <a:off x="7485935" y="2203604"/>
              <a:ext cx="3316128" cy="1956435"/>
            </a:xfrm>
            <a:custGeom>
              <a:avLst/>
              <a:gdLst>
                <a:gd name="connsiteX0" fmla="*/ 2405539 w 3316128"/>
                <a:gd name="connsiteY0" fmla="*/ 1956435 h 1956435"/>
                <a:gd name="connsiteX1" fmla="*/ 1657826 w 3316128"/>
                <a:gd name="connsiteY1" fmla="*/ 1956435 h 1956435"/>
                <a:gd name="connsiteX2" fmla="*/ 910114 w 3316128"/>
                <a:gd name="connsiteY2" fmla="*/ 1956435 h 1956435"/>
                <a:gd name="connsiteX3" fmla="*/ 0 w 3316128"/>
                <a:gd name="connsiteY3" fmla="*/ 1045845 h 1956435"/>
                <a:gd name="connsiteX4" fmla="*/ 0 w 3316128"/>
                <a:gd name="connsiteY4" fmla="*/ 910590 h 1956435"/>
                <a:gd name="connsiteX5" fmla="*/ 266700 w 3316128"/>
                <a:gd name="connsiteY5" fmla="*/ 266700 h 1956435"/>
                <a:gd name="connsiteX6" fmla="*/ 910590 w 3316128"/>
                <a:gd name="connsiteY6" fmla="*/ 0 h 1956435"/>
                <a:gd name="connsiteX7" fmla="*/ 2405539 w 3316128"/>
                <a:gd name="connsiteY7" fmla="*/ 0 h 1956435"/>
                <a:gd name="connsiteX8" fmla="*/ 3049429 w 3316128"/>
                <a:gd name="connsiteY8" fmla="*/ 266700 h 1956435"/>
                <a:gd name="connsiteX9" fmla="*/ 3316129 w 3316128"/>
                <a:gd name="connsiteY9" fmla="*/ 910590 h 1956435"/>
                <a:gd name="connsiteX10" fmla="*/ 3316129 w 3316128"/>
                <a:gd name="connsiteY10" fmla="*/ 1045845 h 1956435"/>
                <a:gd name="connsiteX11" fmla="*/ 2405539 w 3316128"/>
                <a:gd name="connsiteY11" fmla="*/ 1956435 h 195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6128" h="1956435">
                  <a:moveTo>
                    <a:pt x="2405539" y="1956435"/>
                  </a:moveTo>
                  <a:lnTo>
                    <a:pt x="1657826" y="1956435"/>
                  </a:lnTo>
                  <a:lnTo>
                    <a:pt x="910114" y="1956435"/>
                  </a:lnTo>
                  <a:cubicBezTo>
                    <a:pt x="407670" y="1956435"/>
                    <a:pt x="0" y="1548765"/>
                    <a:pt x="0" y="1045845"/>
                  </a:cubicBezTo>
                  <a:lnTo>
                    <a:pt x="0" y="910590"/>
                  </a:lnTo>
                  <a:cubicBezTo>
                    <a:pt x="0" y="659130"/>
                    <a:pt x="101917" y="431483"/>
                    <a:pt x="266700" y="266700"/>
                  </a:cubicBezTo>
                  <a:cubicBezTo>
                    <a:pt x="431483" y="101917"/>
                    <a:pt x="659130" y="0"/>
                    <a:pt x="910590" y="0"/>
                  </a:cubicBezTo>
                  <a:lnTo>
                    <a:pt x="2405539" y="0"/>
                  </a:lnTo>
                  <a:cubicBezTo>
                    <a:pt x="2656999" y="0"/>
                    <a:pt x="2884646" y="101917"/>
                    <a:pt x="3049429" y="266700"/>
                  </a:cubicBezTo>
                  <a:cubicBezTo>
                    <a:pt x="3214211" y="431483"/>
                    <a:pt x="3316129" y="659130"/>
                    <a:pt x="3316129" y="910590"/>
                  </a:cubicBezTo>
                  <a:lnTo>
                    <a:pt x="3316129" y="1045845"/>
                  </a:lnTo>
                  <a:cubicBezTo>
                    <a:pt x="3316129" y="1548765"/>
                    <a:pt x="2908459" y="1956435"/>
                    <a:pt x="2405539" y="1956435"/>
                  </a:cubicBezTo>
                  <a:close/>
                </a:path>
              </a:pathLst>
            </a:custGeom>
            <a:solidFill>
              <a:srgbClr val="FADECA"/>
            </a:solidFill>
            <a:ln w="11657" cap="flat">
              <a:solidFill>
                <a:srgbClr val="000000"/>
              </a:solidFill>
              <a:prstDash val="solid"/>
              <a:miter/>
            </a:ln>
          </p:spPr>
          <p:txBody>
            <a:bodyPr rtlCol="0" anchor="ctr"/>
            <a:lstStyle/>
            <a:p>
              <a:endParaRPr lang="ru-RU"/>
            </a:p>
          </p:txBody>
        </p:sp>
        <p:sp>
          <p:nvSpPr>
            <p:cNvPr id="20" name="Полилиния: фигура 19">
              <a:extLst>
                <a:ext uri="{FF2B5EF4-FFF2-40B4-BE49-F238E27FC236}">
                  <a16:creationId xmlns:a16="http://schemas.microsoft.com/office/drawing/2014/main" id="{3B704754-F556-44EB-A2F1-DEFC37C3B530}"/>
                </a:ext>
              </a:extLst>
            </p:cNvPr>
            <p:cNvSpPr/>
            <p:nvPr/>
          </p:nvSpPr>
          <p:spPr>
            <a:xfrm>
              <a:off x="7584519" y="2294567"/>
              <a:ext cx="3118961" cy="1772602"/>
            </a:xfrm>
            <a:custGeom>
              <a:avLst/>
              <a:gdLst>
                <a:gd name="connsiteX0" fmla="*/ 2208371 w 3118961"/>
                <a:gd name="connsiteY0" fmla="*/ 1772603 h 1772602"/>
                <a:gd name="connsiteX1" fmla="*/ 910590 w 3118961"/>
                <a:gd name="connsiteY1" fmla="*/ 1772603 h 1772602"/>
                <a:gd name="connsiteX2" fmla="*/ 0 w 3118961"/>
                <a:gd name="connsiteY2" fmla="*/ 887254 h 1772602"/>
                <a:gd name="connsiteX3" fmla="*/ 910590 w 3118961"/>
                <a:gd name="connsiteY3" fmla="*/ 0 h 1772602"/>
                <a:gd name="connsiteX4" fmla="*/ 2208371 w 3118961"/>
                <a:gd name="connsiteY4" fmla="*/ 0 h 1772602"/>
                <a:gd name="connsiteX5" fmla="*/ 3118961 w 3118961"/>
                <a:gd name="connsiteY5" fmla="*/ 887254 h 1772602"/>
                <a:gd name="connsiteX6" fmla="*/ 2208371 w 3118961"/>
                <a:gd name="connsiteY6" fmla="*/ 1772603 h 177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8961" h="1772602">
                  <a:moveTo>
                    <a:pt x="2208371" y="1772603"/>
                  </a:moveTo>
                  <a:lnTo>
                    <a:pt x="910590" y="1772603"/>
                  </a:lnTo>
                  <a:cubicBezTo>
                    <a:pt x="352425" y="1772603"/>
                    <a:pt x="0" y="1390174"/>
                    <a:pt x="0" y="887254"/>
                  </a:cubicBezTo>
                  <a:cubicBezTo>
                    <a:pt x="0" y="384334"/>
                    <a:pt x="365284" y="0"/>
                    <a:pt x="910590" y="0"/>
                  </a:cubicBezTo>
                  <a:lnTo>
                    <a:pt x="2208371" y="0"/>
                  </a:lnTo>
                  <a:cubicBezTo>
                    <a:pt x="2776538" y="0"/>
                    <a:pt x="3118961" y="384334"/>
                    <a:pt x="3118961" y="887254"/>
                  </a:cubicBezTo>
                  <a:cubicBezTo>
                    <a:pt x="3118961" y="1390174"/>
                    <a:pt x="2753202" y="1772603"/>
                    <a:pt x="2208371" y="1772603"/>
                  </a:cubicBezTo>
                  <a:close/>
                </a:path>
              </a:pathLst>
            </a:custGeom>
            <a:solidFill>
              <a:srgbClr val="FADECA"/>
            </a:solidFill>
            <a:ln w="11657" cap="flat">
              <a:solidFill>
                <a:srgbClr val="000000"/>
              </a:solidFill>
              <a:prstDash val="solid"/>
              <a:miter/>
            </a:ln>
          </p:spPr>
          <p:txBody>
            <a:bodyPr rtlCol="0" anchor="ctr"/>
            <a:lstStyle/>
            <a:p>
              <a:endParaRPr lang="ru-RU"/>
            </a:p>
          </p:txBody>
        </p:sp>
        <p:sp>
          <p:nvSpPr>
            <p:cNvPr id="21" name="Полилиния: фигура 20">
              <a:extLst>
                <a:ext uri="{FF2B5EF4-FFF2-40B4-BE49-F238E27FC236}">
                  <a16:creationId xmlns:a16="http://schemas.microsoft.com/office/drawing/2014/main" id="{6BF51F51-8FD2-4456-AF54-676ECF67383B}"/>
                </a:ext>
              </a:extLst>
            </p:cNvPr>
            <p:cNvSpPr/>
            <p:nvPr/>
          </p:nvSpPr>
          <p:spPr>
            <a:xfrm>
              <a:off x="7584519" y="2386960"/>
              <a:ext cx="3118961" cy="1680210"/>
            </a:xfrm>
            <a:custGeom>
              <a:avLst/>
              <a:gdLst>
                <a:gd name="connsiteX0" fmla="*/ 2208371 w 3118961"/>
                <a:gd name="connsiteY0" fmla="*/ 1680210 h 1680210"/>
                <a:gd name="connsiteX1" fmla="*/ 910590 w 3118961"/>
                <a:gd name="connsiteY1" fmla="*/ 1680210 h 1680210"/>
                <a:gd name="connsiteX2" fmla="*/ 0 w 3118961"/>
                <a:gd name="connsiteY2" fmla="*/ 841058 h 1680210"/>
                <a:gd name="connsiteX3" fmla="*/ 586740 w 3118961"/>
                <a:gd name="connsiteY3" fmla="*/ 47625 h 1680210"/>
                <a:gd name="connsiteX4" fmla="*/ 910590 w 3118961"/>
                <a:gd name="connsiteY4" fmla="*/ 0 h 1680210"/>
                <a:gd name="connsiteX5" fmla="*/ 2208371 w 3118961"/>
                <a:gd name="connsiteY5" fmla="*/ 0 h 1680210"/>
                <a:gd name="connsiteX6" fmla="*/ 3118961 w 3118961"/>
                <a:gd name="connsiteY6" fmla="*/ 841058 h 1680210"/>
                <a:gd name="connsiteX7" fmla="*/ 2208371 w 3118961"/>
                <a:gd name="connsiteY7" fmla="*/ 1680210 h 168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8961" h="1680210">
                  <a:moveTo>
                    <a:pt x="2208371" y="1680210"/>
                  </a:moveTo>
                  <a:lnTo>
                    <a:pt x="910590" y="1680210"/>
                  </a:lnTo>
                  <a:cubicBezTo>
                    <a:pt x="352425" y="1680210"/>
                    <a:pt x="0" y="1317784"/>
                    <a:pt x="0" y="841058"/>
                  </a:cubicBezTo>
                  <a:cubicBezTo>
                    <a:pt x="0" y="466249"/>
                    <a:pt x="225743" y="160973"/>
                    <a:pt x="586740" y="47625"/>
                  </a:cubicBezTo>
                  <a:cubicBezTo>
                    <a:pt x="685324" y="16669"/>
                    <a:pt x="793433" y="0"/>
                    <a:pt x="910590" y="0"/>
                  </a:cubicBezTo>
                  <a:lnTo>
                    <a:pt x="2208371" y="0"/>
                  </a:lnTo>
                  <a:cubicBezTo>
                    <a:pt x="2776538" y="0"/>
                    <a:pt x="3118961" y="364331"/>
                    <a:pt x="3118961" y="841058"/>
                  </a:cubicBezTo>
                  <a:cubicBezTo>
                    <a:pt x="3118961" y="1317784"/>
                    <a:pt x="2753202" y="1680210"/>
                    <a:pt x="2208371" y="1680210"/>
                  </a:cubicBezTo>
                  <a:close/>
                </a:path>
              </a:pathLst>
            </a:custGeom>
            <a:solidFill>
              <a:srgbClr val="FADECA"/>
            </a:solidFill>
            <a:ln w="11657" cap="flat">
              <a:solidFill>
                <a:srgbClr val="000000"/>
              </a:solidFill>
              <a:prstDash val="solid"/>
              <a:miter/>
            </a:ln>
          </p:spPr>
          <p:txBody>
            <a:bodyPr rtlCol="0" anchor="ctr"/>
            <a:lstStyle/>
            <a:p>
              <a:endParaRPr lang="ru-RU"/>
            </a:p>
          </p:txBody>
        </p:sp>
        <p:sp>
          <p:nvSpPr>
            <p:cNvPr id="22" name="Полилиния: фигура 21">
              <a:extLst>
                <a:ext uri="{FF2B5EF4-FFF2-40B4-BE49-F238E27FC236}">
                  <a16:creationId xmlns:a16="http://schemas.microsoft.com/office/drawing/2014/main" id="{4E180B20-487C-4D73-A5AB-FF45D316E804}"/>
                </a:ext>
              </a:extLst>
            </p:cNvPr>
            <p:cNvSpPr/>
            <p:nvPr/>
          </p:nvSpPr>
          <p:spPr>
            <a:xfrm>
              <a:off x="7773114" y="2532692"/>
              <a:ext cx="2742723" cy="1387792"/>
            </a:xfrm>
            <a:custGeom>
              <a:avLst/>
              <a:gdLst>
                <a:gd name="connsiteX0" fmla="*/ 1941671 w 2742723"/>
                <a:gd name="connsiteY0" fmla="*/ 1387792 h 1387792"/>
                <a:gd name="connsiteX1" fmla="*/ 800576 w 2742723"/>
                <a:gd name="connsiteY1" fmla="*/ 1387792 h 1387792"/>
                <a:gd name="connsiteX2" fmla="*/ 0 w 2742723"/>
                <a:gd name="connsiteY2" fmla="*/ 694849 h 1387792"/>
                <a:gd name="connsiteX3" fmla="*/ 516255 w 2742723"/>
                <a:gd name="connsiteY3" fmla="*/ 39529 h 1387792"/>
                <a:gd name="connsiteX4" fmla="*/ 801052 w 2742723"/>
                <a:gd name="connsiteY4" fmla="*/ 0 h 1387792"/>
                <a:gd name="connsiteX5" fmla="*/ 1942148 w 2742723"/>
                <a:gd name="connsiteY5" fmla="*/ 0 h 1387792"/>
                <a:gd name="connsiteX6" fmla="*/ 2742724 w 2742723"/>
                <a:gd name="connsiteY6" fmla="*/ 694372 h 1387792"/>
                <a:gd name="connsiteX7" fmla="*/ 1941671 w 2742723"/>
                <a:gd name="connsiteY7" fmla="*/ 1387792 h 1387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2723" h="1387792">
                  <a:moveTo>
                    <a:pt x="1941671" y="1387792"/>
                  </a:moveTo>
                  <a:lnTo>
                    <a:pt x="800576" y="1387792"/>
                  </a:lnTo>
                  <a:cubicBezTo>
                    <a:pt x="309563" y="1387792"/>
                    <a:pt x="0" y="1088707"/>
                    <a:pt x="0" y="694849"/>
                  </a:cubicBezTo>
                  <a:cubicBezTo>
                    <a:pt x="0" y="385286"/>
                    <a:pt x="198120" y="133350"/>
                    <a:pt x="516255" y="39529"/>
                  </a:cubicBezTo>
                  <a:cubicBezTo>
                    <a:pt x="602933" y="13811"/>
                    <a:pt x="698183" y="0"/>
                    <a:pt x="801052" y="0"/>
                  </a:cubicBezTo>
                  <a:lnTo>
                    <a:pt x="1942148" y="0"/>
                  </a:lnTo>
                  <a:cubicBezTo>
                    <a:pt x="2441734" y="0"/>
                    <a:pt x="2742724" y="300990"/>
                    <a:pt x="2742724" y="694372"/>
                  </a:cubicBezTo>
                  <a:cubicBezTo>
                    <a:pt x="2742248" y="1088707"/>
                    <a:pt x="2420303" y="1387792"/>
                    <a:pt x="1941671" y="1387792"/>
                  </a:cubicBezTo>
                  <a:close/>
                </a:path>
              </a:pathLst>
            </a:custGeom>
            <a:solidFill>
              <a:srgbClr val="FADECA"/>
            </a:solidFill>
            <a:ln w="11657" cap="flat">
              <a:solidFill>
                <a:srgbClr val="000000"/>
              </a:solidFill>
              <a:prstDash val="solid"/>
              <a:miter/>
            </a:ln>
          </p:spPr>
          <p:txBody>
            <a:bodyPr rtlCol="0" anchor="ctr"/>
            <a:lstStyle/>
            <a:p>
              <a:endParaRPr lang="ru-RU"/>
            </a:p>
          </p:txBody>
        </p:sp>
        <p:sp>
          <p:nvSpPr>
            <p:cNvPr id="23" name="Полилиния: фигура 22">
              <a:extLst>
                <a:ext uri="{FF2B5EF4-FFF2-40B4-BE49-F238E27FC236}">
                  <a16:creationId xmlns:a16="http://schemas.microsoft.com/office/drawing/2014/main" id="{B98A04D6-5B67-4B2F-A4A9-B890773DA080}"/>
                </a:ext>
              </a:extLst>
            </p:cNvPr>
            <p:cNvSpPr/>
            <p:nvPr/>
          </p:nvSpPr>
          <p:spPr>
            <a:xfrm>
              <a:off x="9201864" y="2853685"/>
              <a:ext cx="1173479" cy="780097"/>
            </a:xfrm>
            <a:custGeom>
              <a:avLst/>
              <a:gdLst>
                <a:gd name="connsiteX0" fmla="*/ 390049 w 1173479"/>
                <a:gd name="connsiteY0" fmla="*/ 780098 h 780097"/>
                <a:gd name="connsiteX1" fmla="*/ 0 w 1173479"/>
                <a:gd name="connsiteY1" fmla="*/ 390049 h 780097"/>
                <a:gd name="connsiteX2" fmla="*/ 390049 w 1173479"/>
                <a:gd name="connsiteY2" fmla="*/ 0 h 780097"/>
                <a:gd name="connsiteX3" fmla="*/ 934402 w 1173479"/>
                <a:gd name="connsiteY3" fmla="*/ 121920 h 780097"/>
                <a:gd name="connsiteX4" fmla="*/ 1173480 w 1173479"/>
                <a:gd name="connsiteY4" fmla="*/ 390049 h 780097"/>
                <a:gd name="connsiteX5" fmla="*/ 942022 w 1173479"/>
                <a:gd name="connsiteY5" fmla="*/ 657225 h 780097"/>
                <a:gd name="connsiteX6" fmla="*/ 390049 w 1173479"/>
                <a:gd name="connsiteY6" fmla="*/ 780098 h 780097"/>
                <a:gd name="connsiteX7" fmla="*/ 390049 w 1173479"/>
                <a:gd name="connsiteY7" fmla="*/ 84773 h 780097"/>
                <a:gd name="connsiteX8" fmla="*/ 84296 w 1173479"/>
                <a:gd name="connsiteY8" fmla="*/ 390049 h 780097"/>
                <a:gd name="connsiteX9" fmla="*/ 390049 w 1173479"/>
                <a:gd name="connsiteY9" fmla="*/ 695801 h 780097"/>
                <a:gd name="connsiteX10" fmla="*/ 695325 w 1173479"/>
                <a:gd name="connsiteY10" fmla="*/ 390049 h 780097"/>
                <a:gd name="connsiteX11" fmla="*/ 390049 w 1173479"/>
                <a:gd name="connsiteY11" fmla="*/ 84773 h 78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3479" h="780097">
                  <a:moveTo>
                    <a:pt x="390049" y="780098"/>
                  </a:moveTo>
                  <a:cubicBezTo>
                    <a:pt x="174784" y="780098"/>
                    <a:pt x="0" y="605314"/>
                    <a:pt x="0" y="390049"/>
                  </a:cubicBezTo>
                  <a:cubicBezTo>
                    <a:pt x="0" y="174784"/>
                    <a:pt x="174784" y="0"/>
                    <a:pt x="390049" y="0"/>
                  </a:cubicBezTo>
                  <a:cubicBezTo>
                    <a:pt x="547688" y="0"/>
                    <a:pt x="722947" y="66199"/>
                    <a:pt x="934402" y="121920"/>
                  </a:cubicBezTo>
                  <a:cubicBezTo>
                    <a:pt x="1069181" y="137160"/>
                    <a:pt x="1173480" y="251460"/>
                    <a:pt x="1173480" y="390049"/>
                  </a:cubicBezTo>
                  <a:cubicBezTo>
                    <a:pt x="1173480" y="525780"/>
                    <a:pt x="1072991" y="638651"/>
                    <a:pt x="942022" y="657225"/>
                  </a:cubicBezTo>
                  <a:cubicBezTo>
                    <a:pt x="735806" y="715328"/>
                    <a:pt x="541496" y="780098"/>
                    <a:pt x="390049" y="780098"/>
                  </a:cubicBezTo>
                  <a:close/>
                  <a:moveTo>
                    <a:pt x="390049" y="84773"/>
                  </a:moveTo>
                  <a:cubicBezTo>
                    <a:pt x="221456" y="84773"/>
                    <a:pt x="84296" y="221456"/>
                    <a:pt x="84296" y="390049"/>
                  </a:cubicBezTo>
                  <a:cubicBezTo>
                    <a:pt x="84296" y="558642"/>
                    <a:pt x="220980" y="695801"/>
                    <a:pt x="390049" y="695801"/>
                  </a:cubicBezTo>
                  <a:cubicBezTo>
                    <a:pt x="558641" y="695801"/>
                    <a:pt x="695325" y="559118"/>
                    <a:pt x="695325" y="390049"/>
                  </a:cubicBezTo>
                  <a:cubicBezTo>
                    <a:pt x="695801" y="221456"/>
                    <a:pt x="558641" y="84773"/>
                    <a:pt x="390049" y="84773"/>
                  </a:cubicBezTo>
                  <a:close/>
                </a:path>
              </a:pathLst>
            </a:custGeom>
            <a:solidFill>
              <a:srgbClr val="FADECA"/>
            </a:solidFill>
            <a:ln w="11657" cap="flat">
              <a:solidFill>
                <a:srgbClr val="000000"/>
              </a:solid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id="{6390EA46-14B1-4A9A-A377-67E5F64AF1AB}"/>
                </a:ext>
              </a:extLst>
            </p:cNvPr>
            <p:cNvSpPr/>
            <p:nvPr/>
          </p:nvSpPr>
          <p:spPr>
            <a:xfrm>
              <a:off x="9199006" y="2819400"/>
              <a:ext cx="1173480" cy="780097"/>
            </a:xfrm>
            <a:custGeom>
              <a:avLst/>
              <a:gdLst>
                <a:gd name="connsiteX0" fmla="*/ 390049 w 1173480"/>
                <a:gd name="connsiteY0" fmla="*/ 780097 h 780097"/>
                <a:gd name="connsiteX1" fmla="*/ 0 w 1173480"/>
                <a:gd name="connsiteY1" fmla="*/ 390049 h 780097"/>
                <a:gd name="connsiteX2" fmla="*/ 390049 w 1173480"/>
                <a:gd name="connsiteY2" fmla="*/ 0 h 780097"/>
                <a:gd name="connsiteX3" fmla="*/ 934403 w 1173480"/>
                <a:gd name="connsiteY3" fmla="*/ 121920 h 780097"/>
                <a:gd name="connsiteX4" fmla="*/ 1173480 w 1173480"/>
                <a:gd name="connsiteY4" fmla="*/ 390049 h 780097"/>
                <a:gd name="connsiteX5" fmla="*/ 942022 w 1173480"/>
                <a:gd name="connsiteY5" fmla="*/ 657225 h 780097"/>
                <a:gd name="connsiteX6" fmla="*/ 390049 w 1173480"/>
                <a:gd name="connsiteY6" fmla="*/ 780097 h 780097"/>
                <a:gd name="connsiteX7" fmla="*/ 390049 w 1173480"/>
                <a:gd name="connsiteY7" fmla="*/ 84296 h 780097"/>
                <a:gd name="connsiteX8" fmla="*/ 84296 w 1173480"/>
                <a:gd name="connsiteY8" fmla="*/ 389572 h 780097"/>
                <a:gd name="connsiteX9" fmla="*/ 390049 w 1173480"/>
                <a:gd name="connsiteY9" fmla="*/ 695325 h 780097"/>
                <a:gd name="connsiteX10" fmla="*/ 695325 w 1173480"/>
                <a:gd name="connsiteY10" fmla="*/ 389572 h 780097"/>
                <a:gd name="connsiteX11" fmla="*/ 390049 w 1173480"/>
                <a:gd name="connsiteY11" fmla="*/ 84296 h 78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3480" h="780097">
                  <a:moveTo>
                    <a:pt x="390049" y="780097"/>
                  </a:moveTo>
                  <a:cubicBezTo>
                    <a:pt x="174784" y="780097"/>
                    <a:pt x="0" y="605314"/>
                    <a:pt x="0" y="390049"/>
                  </a:cubicBezTo>
                  <a:cubicBezTo>
                    <a:pt x="0" y="174784"/>
                    <a:pt x="174784" y="0"/>
                    <a:pt x="390049" y="0"/>
                  </a:cubicBezTo>
                  <a:cubicBezTo>
                    <a:pt x="547688" y="0"/>
                    <a:pt x="722947" y="66199"/>
                    <a:pt x="934403" y="121920"/>
                  </a:cubicBezTo>
                  <a:cubicBezTo>
                    <a:pt x="1069181" y="137160"/>
                    <a:pt x="1173480" y="251460"/>
                    <a:pt x="1173480" y="390049"/>
                  </a:cubicBezTo>
                  <a:cubicBezTo>
                    <a:pt x="1173480" y="525780"/>
                    <a:pt x="1072991" y="638651"/>
                    <a:pt x="942022" y="657225"/>
                  </a:cubicBezTo>
                  <a:cubicBezTo>
                    <a:pt x="735806" y="714851"/>
                    <a:pt x="541496" y="780097"/>
                    <a:pt x="390049" y="780097"/>
                  </a:cubicBezTo>
                  <a:close/>
                  <a:moveTo>
                    <a:pt x="390049" y="84296"/>
                  </a:moveTo>
                  <a:cubicBezTo>
                    <a:pt x="221456" y="84296"/>
                    <a:pt x="84296" y="220980"/>
                    <a:pt x="84296" y="389572"/>
                  </a:cubicBezTo>
                  <a:cubicBezTo>
                    <a:pt x="84296" y="558165"/>
                    <a:pt x="220980" y="695325"/>
                    <a:pt x="390049" y="695325"/>
                  </a:cubicBezTo>
                  <a:cubicBezTo>
                    <a:pt x="558641" y="695325"/>
                    <a:pt x="695325" y="558641"/>
                    <a:pt x="695325" y="389572"/>
                  </a:cubicBezTo>
                  <a:cubicBezTo>
                    <a:pt x="695325" y="220980"/>
                    <a:pt x="558641" y="84296"/>
                    <a:pt x="390049" y="84296"/>
                  </a:cubicBezTo>
                  <a:close/>
                </a:path>
              </a:pathLst>
            </a:custGeom>
            <a:solidFill>
              <a:srgbClr val="FADECA"/>
            </a:solidFill>
            <a:ln w="11657" cap="flat">
              <a:solidFill>
                <a:srgbClr val="000000"/>
              </a:solidFill>
              <a:prstDash val="solid"/>
              <a:miter/>
            </a:ln>
          </p:spPr>
          <p:txBody>
            <a:bodyPr rtlCol="0" anchor="ctr"/>
            <a:lstStyle/>
            <a:p>
              <a:endParaRPr lang="ru-RU"/>
            </a:p>
          </p:txBody>
        </p:sp>
        <p:sp>
          <p:nvSpPr>
            <p:cNvPr id="25" name="Полилиния: фигура 24">
              <a:extLst>
                <a:ext uri="{FF2B5EF4-FFF2-40B4-BE49-F238E27FC236}">
                  <a16:creationId xmlns:a16="http://schemas.microsoft.com/office/drawing/2014/main" id="{BF54CD6D-D60D-4457-BD2C-5127DB00E781}"/>
                </a:ext>
              </a:extLst>
            </p:cNvPr>
            <p:cNvSpPr/>
            <p:nvPr/>
          </p:nvSpPr>
          <p:spPr>
            <a:xfrm>
              <a:off x="9999583" y="3081813"/>
              <a:ext cx="255269" cy="255270"/>
            </a:xfrm>
            <a:custGeom>
              <a:avLst/>
              <a:gdLst>
                <a:gd name="connsiteX0" fmla="*/ 127635 w 255269"/>
                <a:gd name="connsiteY0" fmla="*/ 255270 h 255270"/>
                <a:gd name="connsiteX1" fmla="*/ 255270 w 255269"/>
                <a:gd name="connsiteY1" fmla="*/ 127635 h 255270"/>
                <a:gd name="connsiteX2" fmla="*/ 127635 w 255269"/>
                <a:gd name="connsiteY2" fmla="*/ 0 h 255270"/>
                <a:gd name="connsiteX3" fmla="*/ 0 w 255269"/>
                <a:gd name="connsiteY3" fmla="*/ 127635 h 255270"/>
                <a:gd name="connsiteX4" fmla="*/ 127635 w 255269"/>
                <a:gd name="connsiteY4" fmla="*/ 255270 h 255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69" h="255270">
                  <a:moveTo>
                    <a:pt x="127635" y="255270"/>
                  </a:moveTo>
                  <a:cubicBezTo>
                    <a:pt x="198125" y="255270"/>
                    <a:pt x="255270" y="198125"/>
                    <a:pt x="255270" y="127635"/>
                  </a:cubicBezTo>
                  <a:cubicBezTo>
                    <a:pt x="255270" y="57141"/>
                    <a:pt x="198125" y="0"/>
                    <a:pt x="127635" y="0"/>
                  </a:cubicBezTo>
                  <a:cubicBezTo>
                    <a:pt x="57145" y="0"/>
                    <a:pt x="0" y="57141"/>
                    <a:pt x="0" y="127635"/>
                  </a:cubicBezTo>
                  <a:cubicBezTo>
                    <a:pt x="0" y="198125"/>
                    <a:pt x="57145" y="255270"/>
                    <a:pt x="127635" y="255270"/>
                  </a:cubicBezTo>
                  <a:close/>
                </a:path>
              </a:pathLst>
            </a:custGeom>
            <a:solidFill>
              <a:srgbClr val="FADECA"/>
            </a:solidFill>
            <a:ln w="11657" cap="flat">
              <a:solidFill>
                <a:srgbClr val="000000"/>
              </a:solidFill>
              <a:prstDash val="solid"/>
              <a:miter/>
            </a:ln>
          </p:spPr>
          <p:txBody>
            <a:bodyPr rtlCol="0" anchor="ctr"/>
            <a:lstStyle/>
            <a:p>
              <a:endParaRPr lang="ru-RU"/>
            </a:p>
          </p:txBody>
        </p:sp>
      </p:grpSp>
      <p:sp>
        <p:nvSpPr>
          <p:cNvPr id="27" name="Овал 26">
            <a:extLst>
              <a:ext uri="{FF2B5EF4-FFF2-40B4-BE49-F238E27FC236}">
                <a16:creationId xmlns:a16="http://schemas.microsoft.com/office/drawing/2014/main" id="{AC7F78D7-DD5C-498F-8052-B128C0FB46EC}"/>
              </a:ext>
            </a:extLst>
          </p:cNvPr>
          <p:cNvSpPr/>
          <p:nvPr userDrawn="1"/>
        </p:nvSpPr>
        <p:spPr>
          <a:xfrm>
            <a:off x="11668125" y="238125"/>
            <a:ext cx="285750" cy="285750"/>
          </a:xfrm>
          <a:prstGeom prst="ellipse">
            <a:avLst/>
          </a:prstGeom>
          <a:solidFill>
            <a:srgbClr val="222429"/>
          </a:solidFill>
          <a:ln w="4763" cap="flat">
            <a:noFill/>
            <a:prstDash val="solid"/>
            <a:miter/>
          </a:ln>
        </p:spPr>
        <p:txBody>
          <a:bodyPr rtlCol="0" anchor="ctr"/>
          <a:lstStyle/>
          <a:p>
            <a:endParaRPr lang="ru-RU"/>
          </a:p>
        </p:txBody>
      </p:sp>
      <p:sp>
        <p:nvSpPr>
          <p:cNvPr id="28" name="Номер слайда 6">
            <a:extLst>
              <a:ext uri="{FF2B5EF4-FFF2-40B4-BE49-F238E27FC236}">
                <a16:creationId xmlns:a16="http://schemas.microsoft.com/office/drawing/2014/main" id="{B1BC0076-2FDB-4C6C-A544-DA63C1687762}"/>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23936287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Титульный - Tech - 9">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418A4E3C-DA64-4DCD-A5BB-95D9E4BB9314}"/>
              </a:ext>
            </a:extLst>
          </p:cNvPr>
          <p:cNvGrpSpPr/>
          <p:nvPr userDrawn="1"/>
        </p:nvGrpSpPr>
        <p:grpSpPr>
          <a:xfrm>
            <a:off x="428626" y="238125"/>
            <a:ext cx="684379" cy="210849"/>
            <a:chOff x="428626" y="238125"/>
            <a:chExt cx="684379" cy="210849"/>
          </a:xfrm>
        </p:grpSpPr>
        <p:sp>
          <p:nvSpPr>
            <p:cNvPr id="3" name="Полилиния: фигура 2">
              <a:extLst>
                <a:ext uri="{FF2B5EF4-FFF2-40B4-BE49-F238E27FC236}">
                  <a16:creationId xmlns:a16="http://schemas.microsoft.com/office/drawing/2014/main" id="{D2F16739-1427-4486-BF58-58BAC6B20945}"/>
                </a:ext>
              </a:extLst>
            </p:cNvPr>
            <p:cNvSpPr/>
            <p:nvPr/>
          </p:nvSpPr>
          <p:spPr>
            <a:xfrm>
              <a:off x="548906" y="337765"/>
              <a:ext cx="98412" cy="109280"/>
            </a:xfrm>
            <a:custGeom>
              <a:avLst/>
              <a:gdLst>
                <a:gd name="connsiteX0" fmla="*/ 72042 w 98412"/>
                <a:gd name="connsiteY0" fmla="*/ 109281 h 109280"/>
                <a:gd name="connsiteX1" fmla="*/ 48887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49530 w 98412"/>
                <a:gd name="connsiteY7" fmla="*/ 35355 h 109280"/>
                <a:gd name="connsiteX8" fmla="*/ 70757 w 98412"/>
                <a:gd name="connsiteY8" fmla="*/ 0 h 109280"/>
                <a:gd name="connsiteX9" fmla="*/ 97769 w 98412"/>
                <a:gd name="connsiteY9" fmla="*/ 0 h 109280"/>
                <a:gd name="connsiteX10" fmla="*/ 63036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8887" y="71354"/>
                  </a:lnTo>
                  <a:lnTo>
                    <a:pt x="27018" y="109281"/>
                  </a:lnTo>
                  <a:lnTo>
                    <a:pt x="643" y="109281"/>
                  </a:lnTo>
                  <a:lnTo>
                    <a:pt x="34733" y="52712"/>
                  </a:lnTo>
                  <a:lnTo>
                    <a:pt x="0" y="0"/>
                  </a:lnTo>
                  <a:lnTo>
                    <a:pt x="27661" y="0"/>
                  </a:lnTo>
                  <a:lnTo>
                    <a:pt x="49530" y="35355"/>
                  </a:lnTo>
                  <a:lnTo>
                    <a:pt x="70757" y="0"/>
                  </a:lnTo>
                  <a:lnTo>
                    <a:pt x="97769" y="0"/>
                  </a:lnTo>
                  <a:lnTo>
                    <a:pt x="63036" y="53998"/>
                  </a:lnTo>
                  <a:lnTo>
                    <a:pt x="98412" y="109281"/>
                  </a:lnTo>
                  <a:lnTo>
                    <a:pt x="72042" y="109281"/>
                  </a:lnTo>
                  <a:close/>
                </a:path>
              </a:pathLst>
            </a:custGeom>
            <a:solidFill>
              <a:srgbClr val="000000"/>
            </a:solidFill>
            <a:ln w="4763" cap="flat">
              <a:noFill/>
              <a:prstDash val="solid"/>
              <a:miter/>
            </a:ln>
          </p:spPr>
          <p:txBody>
            <a:bodyPr rtlCol="0" anchor="ctr"/>
            <a:lstStyle/>
            <a:p>
              <a:endParaRPr lang="ru-RU"/>
            </a:p>
          </p:txBody>
        </p:sp>
        <p:sp>
          <p:nvSpPr>
            <p:cNvPr id="4" name="Полилиния: фигура 3">
              <a:extLst>
                <a:ext uri="{FF2B5EF4-FFF2-40B4-BE49-F238E27FC236}">
                  <a16:creationId xmlns:a16="http://schemas.microsoft.com/office/drawing/2014/main" id="{F73382D7-EFC4-491D-9429-898F94E2086C}"/>
                </a:ext>
              </a:extLst>
            </p:cNvPr>
            <p:cNvSpPr/>
            <p:nvPr/>
          </p:nvSpPr>
          <p:spPr>
            <a:xfrm>
              <a:off x="651176" y="337765"/>
              <a:ext cx="82329" cy="111209"/>
            </a:xfrm>
            <a:custGeom>
              <a:avLst/>
              <a:gdLst>
                <a:gd name="connsiteX0" fmla="*/ 82329 w 82329"/>
                <a:gd name="connsiteY0" fmla="*/ 71997 h 111209"/>
                <a:gd name="connsiteX1" fmla="*/ 40519 w 82329"/>
                <a:gd name="connsiteY1" fmla="*/ 111209 h 111209"/>
                <a:gd name="connsiteX2" fmla="*/ 0 w 82329"/>
                <a:gd name="connsiteY2" fmla="*/ 74568 h 111209"/>
                <a:gd name="connsiteX3" fmla="*/ 22512 w 82329"/>
                <a:gd name="connsiteY3" fmla="*/ 74568 h 111209"/>
                <a:gd name="connsiteX4" fmla="*/ 42453 w 82329"/>
                <a:gd name="connsiteY4" fmla="*/ 89996 h 111209"/>
                <a:gd name="connsiteX5" fmla="*/ 59174 w 82329"/>
                <a:gd name="connsiteY5" fmla="*/ 71997 h 111209"/>
                <a:gd name="connsiteX6" fmla="*/ 39876 w 82329"/>
                <a:gd name="connsiteY6" fmla="*/ 54640 h 111209"/>
                <a:gd name="connsiteX7" fmla="*/ 21869 w 82329"/>
                <a:gd name="connsiteY7" fmla="*/ 63640 h 111209"/>
                <a:gd name="connsiteX8" fmla="*/ 1286 w 82329"/>
                <a:gd name="connsiteY8" fmla="*/ 63640 h 111209"/>
                <a:gd name="connsiteX9" fmla="*/ 9006 w 82329"/>
                <a:gd name="connsiteY9" fmla="*/ 0 h 111209"/>
                <a:gd name="connsiteX10" fmla="*/ 79758 w 82329"/>
                <a:gd name="connsiteY10" fmla="*/ 0 h 111209"/>
                <a:gd name="connsiteX11" fmla="*/ 77186 w 82329"/>
                <a:gd name="connsiteY11" fmla="*/ 21213 h 111209"/>
                <a:gd name="connsiteX12" fmla="*/ 26370 w 82329"/>
                <a:gd name="connsiteY12" fmla="*/ 21213 h 111209"/>
                <a:gd name="connsiteX13" fmla="*/ 24441 w 82329"/>
                <a:gd name="connsiteY13" fmla="*/ 42427 h 111209"/>
                <a:gd name="connsiteX14" fmla="*/ 46311 w 82329"/>
                <a:gd name="connsiteY14" fmla="*/ 35998 h 111209"/>
                <a:gd name="connsiteX15" fmla="*/ 82329 w 82329"/>
                <a:gd name="connsiteY15" fmla="*/ 71997 h 1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329" h="111209">
                  <a:moveTo>
                    <a:pt x="82329" y="71997"/>
                  </a:moveTo>
                  <a:cubicBezTo>
                    <a:pt x="82329" y="95782"/>
                    <a:pt x="64322" y="111209"/>
                    <a:pt x="40519" y="111209"/>
                  </a:cubicBezTo>
                  <a:cubicBezTo>
                    <a:pt x="19941" y="111209"/>
                    <a:pt x="1929" y="99639"/>
                    <a:pt x="0" y="74568"/>
                  </a:cubicBezTo>
                  <a:lnTo>
                    <a:pt x="22512" y="74568"/>
                  </a:lnTo>
                  <a:cubicBezTo>
                    <a:pt x="23798" y="85496"/>
                    <a:pt x="32804" y="89996"/>
                    <a:pt x="42453" y="89996"/>
                  </a:cubicBezTo>
                  <a:cubicBezTo>
                    <a:pt x="54031" y="89996"/>
                    <a:pt x="59174" y="82282"/>
                    <a:pt x="59174" y="71997"/>
                  </a:cubicBezTo>
                  <a:cubicBezTo>
                    <a:pt x="59174" y="61712"/>
                    <a:pt x="51454" y="54640"/>
                    <a:pt x="39876" y="54640"/>
                  </a:cubicBezTo>
                  <a:cubicBezTo>
                    <a:pt x="32804" y="53998"/>
                    <a:pt x="25727" y="57854"/>
                    <a:pt x="21869" y="63640"/>
                  </a:cubicBezTo>
                  <a:lnTo>
                    <a:pt x="1286" y="63640"/>
                  </a:lnTo>
                  <a:lnTo>
                    <a:pt x="9006" y="0"/>
                  </a:lnTo>
                  <a:lnTo>
                    <a:pt x="79758" y="0"/>
                  </a:lnTo>
                  <a:lnTo>
                    <a:pt x="77186" y="21213"/>
                  </a:lnTo>
                  <a:lnTo>
                    <a:pt x="26370" y="21213"/>
                  </a:lnTo>
                  <a:lnTo>
                    <a:pt x="24441" y="42427"/>
                  </a:lnTo>
                  <a:cubicBezTo>
                    <a:pt x="24441" y="42427"/>
                    <a:pt x="29589" y="35998"/>
                    <a:pt x="46311" y="35998"/>
                  </a:cubicBezTo>
                  <a:cubicBezTo>
                    <a:pt x="65608" y="35998"/>
                    <a:pt x="82329" y="48855"/>
                    <a:pt x="82329" y="71997"/>
                  </a:cubicBezTo>
                  <a:close/>
                </a:path>
              </a:pathLst>
            </a:custGeom>
            <a:solidFill>
              <a:srgbClr val="000000"/>
            </a:solidFill>
            <a:ln w="4763" cap="flat">
              <a:noFill/>
              <a:prstDash val="solid"/>
              <a:miter/>
            </a:ln>
          </p:spPr>
          <p:txBody>
            <a:bodyPr rtlCol="0" anchor="ctr"/>
            <a:lstStyle/>
            <a:p>
              <a:endParaRPr lang="ru-RU"/>
            </a:p>
          </p:txBody>
        </p:sp>
        <p:sp>
          <p:nvSpPr>
            <p:cNvPr id="5" name="Полилиния: фигура 4">
              <a:extLst>
                <a:ext uri="{FF2B5EF4-FFF2-40B4-BE49-F238E27FC236}">
                  <a16:creationId xmlns:a16="http://schemas.microsoft.com/office/drawing/2014/main" id="{06BC82CF-D9D4-48EA-B114-34D2FE1D7E6B}"/>
                </a:ext>
              </a:extLst>
            </p:cNvPr>
            <p:cNvSpPr/>
            <p:nvPr/>
          </p:nvSpPr>
          <p:spPr>
            <a:xfrm>
              <a:off x="428626" y="238125"/>
              <a:ext cx="225764" cy="208276"/>
            </a:xfrm>
            <a:custGeom>
              <a:avLst/>
              <a:gdLst>
                <a:gd name="connsiteX0" fmla="*/ 225764 w 225764"/>
                <a:gd name="connsiteY0" fmla="*/ 86139 h 208276"/>
                <a:gd name="connsiteX1" fmla="*/ 95839 w 225764"/>
                <a:gd name="connsiteY1" fmla="*/ 0 h 208276"/>
                <a:gd name="connsiteX2" fmla="*/ 0 w 225764"/>
                <a:gd name="connsiteY2" fmla="*/ 0 h 208276"/>
                <a:gd name="connsiteX3" fmla="*/ 12864 w 225764"/>
                <a:gd name="connsiteY3" fmla="*/ 93853 h 208276"/>
                <a:gd name="connsiteX4" fmla="*/ 106773 w 225764"/>
                <a:gd name="connsiteY4" fmla="*/ 208277 h 208276"/>
                <a:gd name="connsiteX5" fmla="*/ 108702 w 225764"/>
                <a:gd name="connsiteY5" fmla="*/ 206991 h 208276"/>
                <a:gd name="connsiteX6" fmla="*/ 108702 w 225764"/>
                <a:gd name="connsiteY6" fmla="*/ 206348 h 208276"/>
                <a:gd name="connsiteX7" fmla="*/ 107416 w 225764"/>
                <a:gd name="connsiteY7" fmla="*/ 205062 h 208276"/>
                <a:gd name="connsiteX8" fmla="*/ 59177 w 225764"/>
                <a:gd name="connsiteY8" fmla="*/ 89353 h 208276"/>
                <a:gd name="connsiteX9" fmla="*/ 53386 w 225764"/>
                <a:gd name="connsiteY9" fmla="*/ 48855 h 208276"/>
                <a:gd name="connsiteX10" fmla="*/ 108059 w 225764"/>
                <a:gd name="connsiteY10" fmla="*/ 48855 h 208276"/>
                <a:gd name="connsiteX11" fmla="*/ 221907 w 225764"/>
                <a:gd name="connsiteY11" fmla="*/ 86782 h 208276"/>
                <a:gd name="connsiteX12" fmla="*/ 223836 w 225764"/>
                <a:gd name="connsiteY12" fmla="*/ 88068 h 208276"/>
                <a:gd name="connsiteX13" fmla="*/ 225764 w 225764"/>
                <a:gd name="connsiteY13" fmla="*/ 86139 h 20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764" h="208276">
                  <a:moveTo>
                    <a:pt x="225764" y="86139"/>
                  </a:moveTo>
                  <a:cubicBezTo>
                    <a:pt x="213544" y="39213"/>
                    <a:pt x="175596" y="0"/>
                    <a:pt x="95839" y="0"/>
                  </a:cubicBezTo>
                  <a:lnTo>
                    <a:pt x="0" y="0"/>
                  </a:lnTo>
                  <a:lnTo>
                    <a:pt x="12864" y="93853"/>
                  </a:lnTo>
                  <a:cubicBezTo>
                    <a:pt x="22512" y="172921"/>
                    <a:pt x="52743" y="198634"/>
                    <a:pt x="106773" y="208277"/>
                  </a:cubicBezTo>
                  <a:cubicBezTo>
                    <a:pt x="107416" y="208277"/>
                    <a:pt x="108702" y="208277"/>
                    <a:pt x="108702" y="206991"/>
                  </a:cubicBezTo>
                  <a:lnTo>
                    <a:pt x="108702" y="206348"/>
                  </a:lnTo>
                  <a:cubicBezTo>
                    <a:pt x="108702" y="205705"/>
                    <a:pt x="108059" y="205062"/>
                    <a:pt x="107416" y="205062"/>
                  </a:cubicBezTo>
                  <a:cubicBezTo>
                    <a:pt x="71397" y="189635"/>
                    <a:pt x="66892" y="139494"/>
                    <a:pt x="59177" y="89353"/>
                  </a:cubicBezTo>
                  <a:lnTo>
                    <a:pt x="53386" y="48855"/>
                  </a:lnTo>
                  <a:lnTo>
                    <a:pt x="108059" y="48855"/>
                  </a:lnTo>
                  <a:cubicBezTo>
                    <a:pt x="158227" y="48855"/>
                    <a:pt x="197466" y="48212"/>
                    <a:pt x="221907" y="86782"/>
                  </a:cubicBezTo>
                  <a:cubicBezTo>
                    <a:pt x="222550" y="87425"/>
                    <a:pt x="222550" y="87425"/>
                    <a:pt x="223836" y="88068"/>
                  </a:cubicBezTo>
                  <a:cubicBezTo>
                    <a:pt x="225122" y="88068"/>
                    <a:pt x="225764" y="87425"/>
                    <a:pt x="225764" y="86139"/>
                  </a:cubicBezTo>
                  <a:close/>
                </a:path>
              </a:pathLst>
            </a:custGeom>
            <a:solidFill>
              <a:srgbClr val="000000"/>
            </a:solidFill>
            <a:ln w="4763" cap="flat">
              <a:noFill/>
              <a:prstDash val="solid"/>
              <a:miter/>
            </a:ln>
          </p:spPr>
          <p:txBody>
            <a:bodyPr rtlCol="0" anchor="ctr"/>
            <a:lstStyle/>
            <a:p>
              <a:endParaRPr lang="ru-RU"/>
            </a:p>
          </p:txBody>
        </p:sp>
        <p:sp>
          <p:nvSpPr>
            <p:cNvPr id="6" name="Полилиния: фигура 5">
              <a:extLst>
                <a:ext uri="{FF2B5EF4-FFF2-40B4-BE49-F238E27FC236}">
                  <a16:creationId xmlns:a16="http://schemas.microsoft.com/office/drawing/2014/main" id="{C2E2FDF6-3BA5-40D6-BFFE-BB3E00A8B4BD}"/>
                </a:ext>
              </a:extLst>
            </p:cNvPr>
            <p:cNvSpPr/>
            <p:nvPr/>
          </p:nvSpPr>
          <p:spPr>
            <a:xfrm>
              <a:off x="769524" y="337765"/>
              <a:ext cx="90697" cy="109280"/>
            </a:xfrm>
            <a:custGeom>
              <a:avLst/>
              <a:gdLst>
                <a:gd name="connsiteX0" fmla="*/ 37309 w 90697"/>
                <a:gd name="connsiteY0" fmla="*/ 13499 h 109280"/>
                <a:gd name="connsiteX1" fmla="*/ 0 w 90697"/>
                <a:gd name="connsiteY1" fmla="*/ 13499 h 109280"/>
                <a:gd name="connsiteX2" fmla="*/ 0 w 90697"/>
                <a:gd name="connsiteY2" fmla="*/ 0 h 109280"/>
                <a:gd name="connsiteX3" fmla="*/ 90697 w 90697"/>
                <a:gd name="connsiteY3" fmla="*/ 0 h 109280"/>
                <a:gd name="connsiteX4" fmla="*/ 90697 w 90697"/>
                <a:gd name="connsiteY4" fmla="*/ 13499 h 109280"/>
                <a:gd name="connsiteX5" fmla="*/ 52745 w 90697"/>
                <a:gd name="connsiteY5" fmla="*/ 13499 h 109280"/>
                <a:gd name="connsiteX6" fmla="*/ 52745 w 90697"/>
                <a:gd name="connsiteY6" fmla="*/ 109281 h 109280"/>
                <a:gd name="connsiteX7" fmla="*/ 37309 w 90697"/>
                <a:gd name="connsiteY7" fmla="*/ 109281 h 109280"/>
                <a:gd name="connsiteX8" fmla="*/ 37309 w 90697"/>
                <a:gd name="connsiteY8" fmla="*/ 13499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97" h="109280">
                  <a:moveTo>
                    <a:pt x="37309" y="13499"/>
                  </a:moveTo>
                  <a:lnTo>
                    <a:pt x="0" y="13499"/>
                  </a:lnTo>
                  <a:lnTo>
                    <a:pt x="0" y="0"/>
                  </a:lnTo>
                  <a:lnTo>
                    <a:pt x="90697" y="0"/>
                  </a:lnTo>
                  <a:lnTo>
                    <a:pt x="90697" y="13499"/>
                  </a:lnTo>
                  <a:lnTo>
                    <a:pt x="52745" y="13499"/>
                  </a:lnTo>
                  <a:lnTo>
                    <a:pt x="52745" y="109281"/>
                  </a:lnTo>
                  <a:lnTo>
                    <a:pt x="37309" y="109281"/>
                  </a:lnTo>
                  <a:lnTo>
                    <a:pt x="37309" y="13499"/>
                  </a:lnTo>
                  <a:close/>
                </a:path>
              </a:pathLst>
            </a:custGeom>
            <a:solidFill>
              <a:srgbClr val="000000"/>
            </a:solidFill>
            <a:ln w="4763" cap="flat">
              <a:noFill/>
              <a:prstDash val="solid"/>
              <a:miter/>
            </a:ln>
          </p:spPr>
          <p:txBody>
            <a:bodyPr rtlCol="0" anchor="ctr"/>
            <a:lstStyle/>
            <a:p>
              <a:endParaRPr lang="ru-RU"/>
            </a:p>
          </p:txBody>
        </p:sp>
        <p:sp>
          <p:nvSpPr>
            <p:cNvPr id="7" name="Полилиния: фигура 6">
              <a:extLst>
                <a:ext uri="{FF2B5EF4-FFF2-40B4-BE49-F238E27FC236}">
                  <a16:creationId xmlns:a16="http://schemas.microsoft.com/office/drawing/2014/main" id="{2DB79114-4ECD-4EA6-A7CD-E7FB1A3EC7ED}"/>
                </a:ext>
              </a:extLst>
            </p:cNvPr>
            <p:cNvSpPr/>
            <p:nvPr/>
          </p:nvSpPr>
          <p:spPr>
            <a:xfrm>
              <a:off x="850573" y="363354"/>
              <a:ext cx="81686" cy="83903"/>
            </a:xfrm>
            <a:custGeom>
              <a:avLst/>
              <a:gdLst>
                <a:gd name="connsiteX0" fmla="*/ 81686 w 81686"/>
                <a:gd name="connsiteY0" fmla="*/ 47048 h 83903"/>
                <a:gd name="connsiteX1" fmla="*/ 14792 w 81686"/>
                <a:gd name="connsiteY1" fmla="*/ 47048 h 83903"/>
                <a:gd name="connsiteX2" fmla="*/ 24441 w 81686"/>
                <a:gd name="connsiteY2" fmla="*/ 64405 h 83903"/>
                <a:gd name="connsiteX3" fmla="*/ 45025 w 81686"/>
                <a:gd name="connsiteY3" fmla="*/ 70833 h 83903"/>
                <a:gd name="connsiteX4" fmla="*/ 68823 w 81686"/>
                <a:gd name="connsiteY4" fmla="*/ 60548 h 83903"/>
                <a:gd name="connsiteX5" fmla="*/ 77186 w 81686"/>
                <a:gd name="connsiteY5" fmla="*/ 70190 h 83903"/>
                <a:gd name="connsiteX6" fmla="*/ 63036 w 81686"/>
                <a:gd name="connsiteY6" fmla="*/ 80476 h 83903"/>
                <a:gd name="connsiteX7" fmla="*/ 21226 w 81686"/>
                <a:gd name="connsiteY7" fmla="*/ 78547 h 83903"/>
                <a:gd name="connsiteX8" fmla="*/ 5791 w 81686"/>
                <a:gd name="connsiteY8" fmla="*/ 63762 h 83903"/>
                <a:gd name="connsiteX9" fmla="*/ 0 w 81686"/>
                <a:gd name="connsiteY9" fmla="*/ 41906 h 83903"/>
                <a:gd name="connsiteX10" fmla="*/ 5148 w 81686"/>
                <a:gd name="connsiteY10" fmla="*/ 20050 h 83903"/>
                <a:gd name="connsiteX11" fmla="*/ 19941 w 81686"/>
                <a:gd name="connsiteY11" fmla="*/ 5264 h 83903"/>
                <a:gd name="connsiteX12" fmla="*/ 41167 w 81686"/>
                <a:gd name="connsiteY12" fmla="*/ 122 h 83903"/>
                <a:gd name="connsiteX13" fmla="*/ 62394 w 81686"/>
                <a:gd name="connsiteY13" fmla="*/ 5264 h 83903"/>
                <a:gd name="connsiteX14" fmla="*/ 76543 w 81686"/>
                <a:gd name="connsiteY14" fmla="*/ 20050 h 83903"/>
                <a:gd name="connsiteX15" fmla="*/ 81686 w 81686"/>
                <a:gd name="connsiteY15" fmla="*/ 41906 h 83903"/>
                <a:gd name="connsiteX16" fmla="*/ 81686 w 81686"/>
                <a:gd name="connsiteY16" fmla="*/ 47048 h 83903"/>
                <a:gd name="connsiteX17" fmla="*/ 23155 w 81686"/>
                <a:gd name="connsiteY17" fmla="*/ 19407 h 83903"/>
                <a:gd name="connsiteX18" fmla="*/ 14792 w 81686"/>
                <a:gd name="connsiteY18" fmla="*/ 36763 h 83903"/>
                <a:gd name="connsiteX19" fmla="*/ 67537 w 81686"/>
                <a:gd name="connsiteY19" fmla="*/ 36763 h 83903"/>
                <a:gd name="connsiteX20" fmla="*/ 59174 w 81686"/>
                <a:gd name="connsiteY20" fmla="*/ 19407 h 83903"/>
                <a:gd name="connsiteX21" fmla="*/ 23155 w 81686"/>
                <a:gd name="connsiteY21" fmla="*/ 19407 h 8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686" h="83903">
                  <a:moveTo>
                    <a:pt x="81686" y="47048"/>
                  </a:moveTo>
                  <a:lnTo>
                    <a:pt x="14792" y="47048"/>
                  </a:lnTo>
                  <a:cubicBezTo>
                    <a:pt x="15435" y="54120"/>
                    <a:pt x="18655" y="60548"/>
                    <a:pt x="24441" y="64405"/>
                  </a:cubicBezTo>
                  <a:cubicBezTo>
                    <a:pt x="30232" y="68905"/>
                    <a:pt x="37305" y="71476"/>
                    <a:pt x="45025" y="70833"/>
                  </a:cubicBezTo>
                  <a:cubicBezTo>
                    <a:pt x="54030" y="71476"/>
                    <a:pt x="63036" y="67619"/>
                    <a:pt x="68823" y="60548"/>
                  </a:cubicBezTo>
                  <a:lnTo>
                    <a:pt x="77186" y="70190"/>
                  </a:lnTo>
                  <a:cubicBezTo>
                    <a:pt x="73328" y="74690"/>
                    <a:pt x="68823" y="77904"/>
                    <a:pt x="63036" y="80476"/>
                  </a:cubicBezTo>
                  <a:cubicBezTo>
                    <a:pt x="49525" y="85618"/>
                    <a:pt x="34090" y="84975"/>
                    <a:pt x="21226" y="78547"/>
                  </a:cubicBezTo>
                  <a:cubicBezTo>
                    <a:pt x="14792" y="75333"/>
                    <a:pt x="9006" y="70190"/>
                    <a:pt x="5791" y="63762"/>
                  </a:cubicBezTo>
                  <a:cubicBezTo>
                    <a:pt x="1929" y="57334"/>
                    <a:pt x="0" y="49619"/>
                    <a:pt x="0" y="41906"/>
                  </a:cubicBezTo>
                  <a:cubicBezTo>
                    <a:pt x="0" y="34192"/>
                    <a:pt x="1929" y="27121"/>
                    <a:pt x="5148" y="20050"/>
                  </a:cubicBezTo>
                  <a:cubicBezTo>
                    <a:pt x="8363" y="13621"/>
                    <a:pt x="13506" y="8479"/>
                    <a:pt x="19941" y="5264"/>
                  </a:cubicBezTo>
                  <a:cubicBezTo>
                    <a:pt x="26370" y="1407"/>
                    <a:pt x="34090" y="-521"/>
                    <a:pt x="41167" y="122"/>
                  </a:cubicBezTo>
                  <a:cubicBezTo>
                    <a:pt x="48882" y="122"/>
                    <a:pt x="55959" y="2050"/>
                    <a:pt x="62394" y="5264"/>
                  </a:cubicBezTo>
                  <a:cubicBezTo>
                    <a:pt x="68823" y="9122"/>
                    <a:pt x="73328" y="14264"/>
                    <a:pt x="76543" y="20050"/>
                  </a:cubicBezTo>
                  <a:cubicBezTo>
                    <a:pt x="80400" y="27121"/>
                    <a:pt x="81686" y="34192"/>
                    <a:pt x="81686" y="41906"/>
                  </a:cubicBezTo>
                  <a:cubicBezTo>
                    <a:pt x="81686" y="44477"/>
                    <a:pt x="81686" y="45763"/>
                    <a:pt x="81686" y="47048"/>
                  </a:cubicBezTo>
                  <a:close/>
                  <a:moveTo>
                    <a:pt x="23155" y="19407"/>
                  </a:moveTo>
                  <a:cubicBezTo>
                    <a:pt x="18012" y="23907"/>
                    <a:pt x="15435" y="29692"/>
                    <a:pt x="14792" y="36763"/>
                  </a:cubicBezTo>
                  <a:lnTo>
                    <a:pt x="67537" y="36763"/>
                  </a:lnTo>
                  <a:cubicBezTo>
                    <a:pt x="66894" y="30335"/>
                    <a:pt x="63679" y="23907"/>
                    <a:pt x="59174" y="19407"/>
                  </a:cubicBezTo>
                  <a:cubicBezTo>
                    <a:pt x="48882" y="10407"/>
                    <a:pt x="33447" y="10407"/>
                    <a:pt x="23155" y="19407"/>
                  </a:cubicBezTo>
                  <a:close/>
                </a:path>
              </a:pathLst>
            </a:custGeom>
            <a:solidFill>
              <a:srgbClr val="000000"/>
            </a:solidFill>
            <a:ln w="4763" cap="flat">
              <a:noFill/>
              <a:prstDash val="solid"/>
              <a:miter/>
            </a:ln>
          </p:spPr>
          <p:txBody>
            <a:bodyPr rtlCol="0" anchor="ctr"/>
            <a:lstStyle/>
            <a:p>
              <a:endParaRPr lang="ru-RU"/>
            </a:p>
          </p:txBody>
        </p:sp>
        <p:sp>
          <p:nvSpPr>
            <p:cNvPr id="8" name="Полилиния: фигура 7">
              <a:extLst>
                <a:ext uri="{FF2B5EF4-FFF2-40B4-BE49-F238E27FC236}">
                  <a16:creationId xmlns:a16="http://schemas.microsoft.com/office/drawing/2014/main" id="{2341DF67-084B-4B06-B7B7-EE089E2BAD67}"/>
                </a:ext>
              </a:extLst>
            </p:cNvPr>
            <p:cNvSpPr/>
            <p:nvPr/>
          </p:nvSpPr>
          <p:spPr>
            <a:xfrm>
              <a:off x="942552" y="363996"/>
              <a:ext cx="77184" cy="84332"/>
            </a:xfrm>
            <a:custGeom>
              <a:avLst/>
              <a:gdLst>
                <a:gd name="connsiteX0" fmla="*/ 21225 w 77184"/>
                <a:gd name="connsiteY0" fmla="*/ 78547 h 84332"/>
                <a:gd name="connsiteX1" fmla="*/ 5790 w 77184"/>
                <a:gd name="connsiteY1" fmla="*/ 63762 h 84332"/>
                <a:gd name="connsiteX2" fmla="*/ 5790 w 77184"/>
                <a:gd name="connsiteY2" fmla="*/ 20050 h 84332"/>
                <a:gd name="connsiteX3" fmla="*/ 21225 w 77184"/>
                <a:gd name="connsiteY3" fmla="*/ 5264 h 84332"/>
                <a:gd name="connsiteX4" fmla="*/ 43738 w 77184"/>
                <a:gd name="connsiteY4" fmla="*/ 122 h 84332"/>
                <a:gd name="connsiteX5" fmla="*/ 63678 w 77184"/>
                <a:gd name="connsiteY5" fmla="*/ 4621 h 84332"/>
                <a:gd name="connsiteX6" fmla="*/ 77185 w 77184"/>
                <a:gd name="connsiteY6" fmla="*/ 17478 h 84332"/>
                <a:gd name="connsiteX7" fmla="*/ 65607 w 77184"/>
                <a:gd name="connsiteY7" fmla="*/ 24549 h 84332"/>
                <a:gd name="connsiteX8" fmla="*/ 55958 w 77184"/>
                <a:gd name="connsiteY8" fmla="*/ 15550 h 84332"/>
                <a:gd name="connsiteX9" fmla="*/ 43095 w 77184"/>
                <a:gd name="connsiteY9" fmla="*/ 12335 h 84332"/>
                <a:gd name="connsiteX10" fmla="*/ 28302 w 77184"/>
                <a:gd name="connsiteY10" fmla="*/ 16192 h 84332"/>
                <a:gd name="connsiteX11" fmla="*/ 18011 w 77184"/>
                <a:gd name="connsiteY11" fmla="*/ 26478 h 84332"/>
                <a:gd name="connsiteX12" fmla="*/ 14153 w 77184"/>
                <a:gd name="connsiteY12" fmla="*/ 41906 h 84332"/>
                <a:gd name="connsiteX13" fmla="*/ 18011 w 77184"/>
                <a:gd name="connsiteY13" fmla="*/ 57333 h 84332"/>
                <a:gd name="connsiteX14" fmla="*/ 28302 w 77184"/>
                <a:gd name="connsiteY14" fmla="*/ 67619 h 84332"/>
                <a:gd name="connsiteX15" fmla="*/ 43095 w 77184"/>
                <a:gd name="connsiteY15" fmla="*/ 71476 h 84332"/>
                <a:gd name="connsiteX16" fmla="*/ 55958 w 77184"/>
                <a:gd name="connsiteY16" fmla="*/ 68262 h 84332"/>
                <a:gd name="connsiteX17" fmla="*/ 65607 w 77184"/>
                <a:gd name="connsiteY17" fmla="*/ 59262 h 84332"/>
                <a:gd name="connsiteX18" fmla="*/ 77185 w 77184"/>
                <a:gd name="connsiteY18" fmla="*/ 66333 h 84332"/>
                <a:gd name="connsiteX19" fmla="*/ 63678 w 77184"/>
                <a:gd name="connsiteY19" fmla="*/ 79832 h 84332"/>
                <a:gd name="connsiteX20" fmla="*/ 43738 w 77184"/>
                <a:gd name="connsiteY20" fmla="*/ 84332 h 84332"/>
                <a:gd name="connsiteX21" fmla="*/ 21225 w 77184"/>
                <a:gd name="connsiteY21" fmla="*/ 78547 h 8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184" h="84332">
                  <a:moveTo>
                    <a:pt x="21225" y="78547"/>
                  </a:moveTo>
                  <a:cubicBezTo>
                    <a:pt x="14796" y="75333"/>
                    <a:pt x="9648" y="69547"/>
                    <a:pt x="5790" y="63762"/>
                  </a:cubicBezTo>
                  <a:cubicBezTo>
                    <a:pt x="-1930" y="50262"/>
                    <a:pt x="-1930" y="33549"/>
                    <a:pt x="5790" y="20050"/>
                  </a:cubicBezTo>
                  <a:cubicBezTo>
                    <a:pt x="9648" y="13621"/>
                    <a:pt x="14796" y="8479"/>
                    <a:pt x="21225" y="5264"/>
                  </a:cubicBezTo>
                  <a:cubicBezTo>
                    <a:pt x="28302" y="1407"/>
                    <a:pt x="36022" y="-521"/>
                    <a:pt x="43738" y="122"/>
                  </a:cubicBezTo>
                  <a:cubicBezTo>
                    <a:pt x="50815" y="122"/>
                    <a:pt x="57892" y="1407"/>
                    <a:pt x="63678" y="4621"/>
                  </a:cubicBezTo>
                  <a:cubicBezTo>
                    <a:pt x="69469" y="7836"/>
                    <a:pt x="73970" y="12335"/>
                    <a:pt x="77185" y="17478"/>
                  </a:cubicBezTo>
                  <a:lnTo>
                    <a:pt x="65607" y="24549"/>
                  </a:lnTo>
                  <a:cubicBezTo>
                    <a:pt x="63035" y="20692"/>
                    <a:pt x="59821" y="17478"/>
                    <a:pt x="55958" y="15550"/>
                  </a:cubicBezTo>
                  <a:cubicBezTo>
                    <a:pt x="52101" y="13621"/>
                    <a:pt x="47600" y="12335"/>
                    <a:pt x="43095" y="12335"/>
                  </a:cubicBezTo>
                  <a:cubicBezTo>
                    <a:pt x="37951" y="12335"/>
                    <a:pt x="32803" y="13621"/>
                    <a:pt x="28302" y="16192"/>
                  </a:cubicBezTo>
                  <a:cubicBezTo>
                    <a:pt x="23802" y="18764"/>
                    <a:pt x="20582" y="21978"/>
                    <a:pt x="18011" y="26478"/>
                  </a:cubicBezTo>
                  <a:cubicBezTo>
                    <a:pt x="15439" y="30978"/>
                    <a:pt x="14153" y="36120"/>
                    <a:pt x="14153" y="41906"/>
                  </a:cubicBezTo>
                  <a:cubicBezTo>
                    <a:pt x="14153" y="47048"/>
                    <a:pt x="15439" y="52834"/>
                    <a:pt x="18011" y="57333"/>
                  </a:cubicBezTo>
                  <a:cubicBezTo>
                    <a:pt x="20582" y="61833"/>
                    <a:pt x="23802" y="65048"/>
                    <a:pt x="28302" y="67619"/>
                  </a:cubicBezTo>
                  <a:cubicBezTo>
                    <a:pt x="32803" y="70190"/>
                    <a:pt x="37951" y="71476"/>
                    <a:pt x="43095" y="71476"/>
                  </a:cubicBezTo>
                  <a:cubicBezTo>
                    <a:pt x="47600" y="71476"/>
                    <a:pt x="52101" y="70833"/>
                    <a:pt x="55958" y="68262"/>
                  </a:cubicBezTo>
                  <a:cubicBezTo>
                    <a:pt x="59821" y="66333"/>
                    <a:pt x="63035" y="63119"/>
                    <a:pt x="65607" y="59262"/>
                  </a:cubicBezTo>
                  <a:lnTo>
                    <a:pt x="77185" y="66333"/>
                  </a:lnTo>
                  <a:cubicBezTo>
                    <a:pt x="73970" y="72118"/>
                    <a:pt x="69469" y="76619"/>
                    <a:pt x="63678" y="79832"/>
                  </a:cubicBezTo>
                  <a:cubicBezTo>
                    <a:pt x="57249" y="83047"/>
                    <a:pt x="50815" y="84332"/>
                    <a:pt x="43738" y="84332"/>
                  </a:cubicBezTo>
                  <a:cubicBezTo>
                    <a:pt x="36022" y="84332"/>
                    <a:pt x="28302" y="82404"/>
                    <a:pt x="21225" y="78547"/>
                  </a:cubicBezTo>
                  <a:close/>
                </a:path>
              </a:pathLst>
            </a:custGeom>
            <a:solidFill>
              <a:srgbClr val="000000"/>
            </a:solidFill>
            <a:ln w="4763" cap="flat">
              <a:noFill/>
              <a:prstDash val="solid"/>
              <a:miter/>
            </a:ln>
          </p:spPr>
          <p:txBody>
            <a:bodyPr rtlCol="0" anchor="ctr"/>
            <a:lstStyle/>
            <a:p>
              <a:endParaRPr lang="ru-RU"/>
            </a:p>
          </p:txBody>
        </p:sp>
        <p:sp>
          <p:nvSpPr>
            <p:cNvPr id="9" name="Полилиния: фигура 8">
              <a:extLst>
                <a:ext uri="{FF2B5EF4-FFF2-40B4-BE49-F238E27FC236}">
                  <a16:creationId xmlns:a16="http://schemas.microsoft.com/office/drawing/2014/main" id="{45125565-7136-415F-967D-1E0ACF64F25F}"/>
                </a:ext>
              </a:extLst>
            </p:cNvPr>
            <p:cNvSpPr/>
            <p:nvPr/>
          </p:nvSpPr>
          <p:spPr>
            <a:xfrm>
              <a:off x="1034534" y="331979"/>
              <a:ext cx="78471" cy="115709"/>
            </a:xfrm>
            <a:custGeom>
              <a:avLst/>
              <a:gdLst>
                <a:gd name="connsiteX0" fmla="*/ 69466 w 78471"/>
                <a:gd name="connsiteY0" fmla="*/ 40498 h 115709"/>
                <a:gd name="connsiteX1" fmla="*/ 78472 w 78471"/>
                <a:gd name="connsiteY1" fmla="*/ 67497 h 115709"/>
                <a:gd name="connsiteX2" fmla="*/ 78472 w 78471"/>
                <a:gd name="connsiteY2" fmla="*/ 115067 h 115709"/>
                <a:gd name="connsiteX3" fmla="*/ 63679 w 78471"/>
                <a:gd name="connsiteY3" fmla="*/ 115067 h 115709"/>
                <a:gd name="connsiteX4" fmla="*/ 63679 w 78471"/>
                <a:gd name="connsiteY4" fmla="*/ 69426 h 115709"/>
                <a:gd name="connsiteX5" fmla="*/ 57888 w 78471"/>
                <a:gd name="connsiteY5" fmla="*/ 51426 h 115709"/>
                <a:gd name="connsiteX6" fmla="*/ 41167 w 78471"/>
                <a:gd name="connsiteY6" fmla="*/ 45641 h 115709"/>
                <a:gd name="connsiteX7" fmla="*/ 21869 w 78471"/>
                <a:gd name="connsiteY7" fmla="*/ 52712 h 115709"/>
                <a:gd name="connsiteX8" fmla="*/ 14792 w 78471"/>
                <a:gd name="connsiteY8" fmla="*/ 73282 h 115709"/>
                <a:gd name="connsiteX9" fmla="*/ 14792 w 78471"/>
                <a:gd name="connsiteY9" fmla="*/ 115710 h 115709"/>
                <a:gd name="connsiteX10" fmla="*/ 0 w 78471"/>
                <a:gd name="connsiteY10" fmla="*/ 115710 h 115709"/>
                <a:gd name="connsiteX11" fmla="*/ 0 w 78471"/>
                <a:gd name="connsiteY11" fmla="*/ 0 h 115709"/>
                <a:gd name="connsiteX12" fmla="*/ 14792 w 78471"/>
                <a:gd name="connsiteY12" fmla="*/ 0 h 115709"/>
                <a:gd name="connsiteX13" fmla="*/ 14792 w 78471"/>
                <a:gd name="connsiteY13" fmla="*/ 44998 h 115709"/>
                <a:gd name="connsiteX14" fmla="*/ 27013 w 78471"/>
                <a:gd name="connsiteY14" fmla="*/ 35999 h 115709"/>
                <a:gd name="connsiteX15" fmla="*/ 43739 w 78471"/>
                <a:gd name="connsiteY15" fmla="*/ 32785 h 115709"/>
                <a:gd name="connsiteX16" fmla="*/ 69466 w 78471"/>
                <a:gd name="connsiteY16" fmla="*/ 40498 h 11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71" h="115709">
                  <a:moveTo>
                    <a:pt x="69466" y="40498"/>
                  </a:moveTo>
                  <a:cubicBezTo>
                    <a:pt x="75900" y="46284"/>
                    <a:pt x="78472" y="55284"/>
                    <a:pt x="78472" y="67497"/>
                  </a:cubicBezTo>
                  <a:lnTo>
                    <a:pt x="78472" y="115067"/>
                  </a:lnTo>
                  <a:lnTo>
                    <a:pt x="63679" y="115067"/>
                  </a:lnTo>
                  <a:lnTo>
                    <a:pt x="63679" y="69426"/>
                  </a:lnTo>
                  <a:cubicBezTo>
                    <a:pt x="64322" y="62997"/>
                    <a:pt x="61746" y="56569"/>
                    <a:pt x="57888" y="51426"/>
                  </a:cubicBezTo>
                  <a:cubicBezTo>
                    <a:pt x="53388" y="46927"/>
                    <a:pt x="47596" y="44998"/>
                    <a:pt x="41167" y="45641"/>
                  </a:cubicBezTo>
                  <a:cubicBezTo>
                    <a:pt x="34090" y="44998"/>
                    <a:pt x="27013" y="48212"/>
                    <a:pt x="21869" y="52712"/>
                  </a:cubicBezTo>
                  <a:cubicBezTo>
                    <a:pt x="16721" y="58497"/>
                    <a:pt x="14149" y="65569"/>
                    <a:pt x="14792" y="73282"/>
                  </a:cubicBezTo>
                  <a:lnTo>
                    <a:pt x="14792" y="115710"/>
                  </a:lnTo>
                  <a:lnTo>
                    <a:pt x="0" y="115710"/>
                  </a:lnTo>
                  <a:lnTo>
                    <a:pt x="0" y="0"/>
                  </a:lnTo>
                  <a:lnTo>
                    <a:pt x="14792" y="0"/>
                  </a:lnTo>
                  <a:lnTo>
                    <a:pt x="14792" y="44998"/>
                  </a:lnTo>
                  <a:cubicBezTo>
                    <a:pt x="18012" y="41141"/>
                    <a:pt x="22512" y="37927"/>
                    <a:pt x="27013" y="35999"/>
                  </a:cubicBezTo>
                  <a:cubicBezTo>
                    <a:pt x="32161" y="33428"/>
                    <a:pt x="37948" y="32785"/>
                    <a:pt x="43739" y="32785"/>
                  </a:cubicBezTo>
                  <a:cubicBezTo>
                    <a:pt x="53388" y="30856"/>
                    <a:pt x="62394" y="34070"/>
                    <a:pt x="69466" y="40498"/>
                  </a:cubicBezTo>
                  <a:close/>
                </a:path>
              </a:pathLst>
            </a:custGeom>
            <a:solidFill>
              <a:srgbClr val="000000"/>
            </a:solidFill>
            <a:ln w="4763" cap="flat">
              <a:noFill/>
              <a:prstDash val="solid"/>
              <a:miter/>
            </a:ln>
          </p:spPr>
          <p:txBody>
            <a:bodyPr rtlCol="0" anchor="ctr"/>
            <a:lstStyle/>
            <a:p>
              <a:endParaRPr lang="ru-RU"/>
            </a:p>
          </p:txBody>
        </p:sp>
      </p:grpSp>
      <p:sp>
        <p:nvSpPr>
          <p:cNvPr id="10" name="Текст 21">
            <a:extLst>
              <a:ext uri="{FF2B5EF4-FFF2-40B4-BE49-F238E27FC236}">
                <a16:creationId xmlns:a16="http://schemas.microsoft.com/office/drawing/2014/main" id="{3A76257B-8F4C-4691-9575-2545D6E5C8DD}"/>
              </a:ext>
            </a:extLst>
          </p:cNvPr>
          <p:cNvSpPr>
            <a:spLocks noGrp="1"/>
          </p:cNvSpPr>
          <p:nvPr>
            <p:ph type="body" sz="quarter" idx="15" hasCustomPrompt="1"/>
          </p:nvPr>
        </p:nvSpPr>
        <p:spPr>
          <a:xfrm>
            <a:off x="428625" y="6182359"/>
            <a:ext cx="5062537" cy="408306"/>
          </a:xfrm>
          <a:prstGeom prst="rect">
            <a:avLst/>
          </a:prstGeom>
        </p:spPr>
        <p:txBody>
          <a:bodyPr/>
          <a:lstStyle>
            <a:lvl1pPr marL="0" indent="0">
              <a:lnSpc>
                <a:spcPct val="100000"/>
              </a:lnSpc>
              <a:buNone/>
              <a:defRPr sz="1800" spc="-20" baseline="0">
                <a:solidFill>
                  <a:schemeClr val="tx1"/>
                </a:solidFill>
              </a:defRPr>
            </a:lvl1pPr>
            <a:lvl2pPr>
              <a:defRPr sz="1400"/>
            </a:lvl2pPr>
            <a:lvl3pPr>
              <a:defRPr sz="1400"/>
            </a:lvl3pPr>
            <a:lvl4pPr>
              <a:defRPr sz="1400"/>
            </a:lvl4pPr>
            <a:lvl5pPr>
              <a:defRPr sz="1400"/>
            </a:lvl5pPr>
          </a:lstStyle>
          <a:p>
            <a:pPr lvl="0"/>
            <a:r>
              <a:rPr lang="en-US" dirty="0"/>
              <a:t>x5retail.tech</a:t>
            </a:r>
            <a:endParaRPr lang="ru-RU" dirty="0"/>
          </a:p>
        </p:txBody>
      </p:sp>
      <p:sp>
        <p:nvSpPr>
          <p:cNvPr id="11" name="Текст 10">
            <a:extLst>
              <a:ext uri="{FF2B5EF4-FFF2-40B4-BE49-F238E27FC236}">
                <a16:creationId xmlns:a16="http://schemas.microsoft.com/office/drawing/2014/main" id="{0D164B5B-1EAE-4177-B8E5-2921F2D20D55}"/>
              </a:ext>
            </a:extLst>
          </p:cNvPr>
          <p:cNvSpPr>
            <a:spLocks noGrp="1"/>
          </p:cNvSpPr>
          <p:nvPr>
            <p:ph type="body" sz="quarter" idx="11" hasCustomPrompt="1"/>
          </p:nvPr>
        </p:nvSpPr>
        <p:spPr>
          <a:xfrm>
            <a:off x="428625" y="2350160"/>
            <a:ext cx="5062537" cy="566145"/>
          </a:xfrm>
          <a:prstGeom prst="rect">
            <a:avLst/>
          </a:prstGeom>
        </p:spPr>
        <p:txBody>
          <a:bodyPr/>
          <a:lstStyle>
            <a:lvl1pPr marL="0" indent="0">
              <a:lnSpc>
                <a:spcPts val="4800"/>
              </a:lnSpc>
              <a:spcBef>
                <a:spcPts val="0"/>
              </a:spcBef>
              <a:buNone/>
              <a:defRPr sz="4800" spc="-150" baseline="0">
                <a:ln w="12700">
                  <a:solidFill>
                    <a:schemeClr val="tx1"/>
                  </a:solidFill>
                </a:ln>
                <a:noFill/>
                <a:latin typeface="+mj-lt"/>
              </a:defRPr>
            </a:lvl1pPr>
          </a:lstStyle>
          <a:p>
            <a:pPr lvl="0"/>
            <a:r>
              <a:rPr lang="ru-RU" dirty="0"/>
              <a:t>идеальный</a:t>
            </a:r>
          </a:p>
        </p:txBody>
      </p:sp>
      <p:sp>
        <p:nvSpPr>
          <p:cNvPr id="12" name="Текст 10">
            <a:extLst>
              <a:ext uri="{FF2B5EF4-FFF2-40B4-BE49-F238E27FC236}">
                <a16:creationId xmlns:a16="http://schemas.microsoft.com/office/drawing/2014/main" id="{A00EAD72-6031-4CD2-AFC8-EE32EDE12318}"/>
              </a:ext>
            </a:extLst>
          </p:cNvPr>
          <p:cNvSpPr>
            <a:spLocks noGrp="1"/>
          </p:cNvSpPr>
          <p:nvPr>
            <p:ph type="body" sz="quarter" idx="14" hasCustomPrompt="1"/>
          </p:nvPr>
        </p:nvSpPr>
        <p:spPr>
          <a:xfrm>
            <a:off x="428625" y="2920520"/>
            <a:ext cx="5062537" cy="1355506"/>
          </a:xfrm>
          <a:prstGeom prst="rect">
            <a:avLst/>
          </a:prstGeom>
        </p:spPr>
        <p:txBody>
          <a:bodyPr/>
          <a:lstStyle>
            <a:lvl1pPr marL="0" indent="0">
              <a:lnSpc>
                <a:spcPts val="4800"/>
              </a:lnSpc>
              <a:spcBef>
                <a:spcPts val="0"/>
              </a:spcBef>
              <a:buNone/>
              <a:defRPr sz="4800" spc="-150" baseline="0">
                <a:solidFill>
                  <a:schemeClr val="tx1"/>
                </a:solidFill>
                <a:latin typeface="+mj-lt"/>
              </a:defRPr>
            </a:lvl1pPr>
          </a:lstStyle>
          <a:p>
            <a:pPr lvl="0"/>
            <a:r>
              <a:rPr lang="ru-RU" dirty="0"/>
              <a:t>сервис доставки</a:t>
            </a:r>
          </a:p>
        </p:txBody>
      </p:sp>
      <p:sp>
        <p:nvSpPr>
          <p:cNvPr id="16" name="Полилиния: фигура 15">
            <a:extLst>
              <a:ext uri="{FF2B5EF4-FFF2-40B4-BE49-F238E27FC236}">
                <a16:creationId xmlns:a16="http://schemas.microsoft.com/office/drawing/2014/main" id="{92B846C3-5062-4A01-B6F2-2A145B3F4ADF}"/>
              </a:ext>
            </a:extLst>
          </p:cNvPr>
          <p:cNvSpPr/>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FEEDBA"/>
          </a:solidFill>
          <a:ln w="4763" cap="flat">
            <a:noFill/>
            <a:prstDash val="solid"/>
            <a:miter/>
          </a:ln>
        </p:spPr>
        <p:txBody>
          <a:bodyPr rtlCol="0" anchor="ctr"/>
          <a:lstStyle/>
          <a:p>
            <a:endParaRPr lang="ru-RU"/>
          </a:p>
        </p:txBody>
      </p:sp>
      <p:grpSp>
        <p:nvGrpSpPr>
          <p:cNvPr id="23" name="Группа 22">
            <a:extLst>
              <a:ext uri="{FF2B5EF4-FFF2-40B4-BE49-F238E27FC236}">
                <a16:creationId xmlns:a16="http://schemas.microsoft.com/office/drawing/2014/main" id="{3C7BC841-A4DB-43A8-B3C3-1CB6D6EE08E4}"/>
              </a:ext>
            </a:extLst>
          </p:cNvPr>
          <p:cNvGrpSpPr/>
          <p:nvPr userDrawn="1"/>
        </p:nvGrpSpPr>
        <p:grpSpPr>
          <a:xfrm>
            <a:off x="7712159" y="1809750"/>
            <a:ext cx="2864167" cy="3238975"/>
            <a:chOff x="7712159" y="1809750"/>
            <a:chExt cx="2864167" cy="3238975"/>
          </a:xfrm>
        </p:grpSpPr>
        <p:sp>
          <p:nvSpPr>
            <p:cNvPr id="18" name="Полилиния: фигура 17">
              <a:extLst>
                <a:ext uri="{FF2B5EF4-FFF2-40B4-BE49-F238E27FC236}">
                  <a16:creationId xmlns:a16="http://schemas.microsoft.com/office/drawing/2014/main" id="{6A733A36-6310-4901-A225-569384941B10}"/>
                </a:ext>
              </a:extLst>
            </p:cNvPr>
            <p:cNvSpPr/>
            <p:nvPr/>
          </p:nvSpPr>
          <p:spPr>
            <a:xfrm>
              <a:off x="8403087" y="2278856"/>
              <a:ext cx="1513267" cy="2769869"/>
            </a:xfrm>
            <a:custGeom>
              <a:avLst/>
              <a:gdLst>
                <a:gd name="connsiteX0" fmla="*/ 1499822 w 1513267"/>
                <a:gd name="connsiteY0" fmla="*/ 907732 h 2769869"/>
                <a:gd name="connsiteX1" fmla="*/ 910224 w 1513267"/>
                <a:gd name="connsiteY1" fmla="*/ 1473994 h 2769869"/>
                <a:gd name="connsiteX2" fmla="*/ 733059 w 1513267"/>
                <a:gd name="connsiteY2" fmla="*/ 0 h 2769869"/>
                <a:gd name="connsiteX3" fmla="*/ 573039 w 1513267"/>
                <a:gd name="connsiteY3" fmla="*/ 1436370 h 2769869"/>
                <a:gd name="connsiteX4" fmla="*/ 13445 w 1513267"/>
                <a:gd name="connsiteY4" fmla="*/ 907732 h 2769869"/>
                <a:gd name="connsiteX5" fmla="*/ 357774 w 1513267"/>
                <a:gd name="connsiteY5" fmla="*/ 2371725 h 2769869"/>
                <a:gd name="connsiteX6" fmla="*/ 588755 w 1513267"/>
                <a:gd name="connsiteY6" fmla="*/ 2735580 h 2769869"/>
                <a:gd name="connsiteX7" fmla="*/ 591137 w 1513267"/>
                <a:gd name="connsiteY7" fmla="*/ 2736533 h 2769869"/>
                <a:gd name="connsiteX8" fmla="*/ 756872 w 1513267"/>
                <a:gd name="connsiteY8" fmla="*/ 2769870 h 2769869"/>
                <a:gd name="connsiteX9" fmla="*/ 923559 w 1513267"/>
                <a:gd name="connsiteY9" fmla="*/ 2736533 h 2769869"/>
                <a:gd name="connsiteX10" fmla="*/ 1155969 w 1513267"/>
                <a:gd name="connsiteY10" fmla="*/ 2372201 h 2769869"/>
                <a:gd name="connsiteX11" fmla="*/ 1499822 w 1513267"/>
                <a:gd name="connsiteY11" fmla="*/ 907732 h 276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3267" h="2769869">
                  <a:moveTo>
                    <a:pt x="1499822" y="907732"/>
                  </a:moveTo>
                  <a:cubicBezTo>
                    <a:pt x="1436481" y="907732"/>
                    <a:pt x="1185497" y="1122998"/>
                    <a:pt x="910224" y="1473994"/>
                  </a:cubicBezTo>
                  <a:cubicBezTo>
                    <a:pt x="794019" y="738664"/>
                    <a:pt x="807830" y="0"/>
                    <a:pt x="733059" y="0"/>
                  </a:cubicBezTo>
                  <a:cubicBezTo>
                    <a:pt x="651620" y="0"/>
                    <a:pt x="662574" y="720566"/>
                    <a:pt x="573039" y="1436370"/>
                  </a:cubicBezTo>
                  <a:cubicBezTo>
                    <a:pt x="309673" y="1107757"/>
                    <a:pt x="74405" y="907732"/>
                    <a:pt x="13445" y="907732"/>
                  </a:cubicBezTo>
                  <a:cubicBezTo>
                    <a:pt x="-106570" y="907732"/>
                    <a:pt x="623522" y="1570673"/>
                    <a:pt x="357774" y="2371725"/>
                  </a:cubicBezTo>
                  <a:cubicBezTo>
                    <a:pt x="288718" y="2521268"/>
                    <a:pt x="423973" y="2670334"/>
                    <a:pt x="588755" y="2735580"/>
                  </a:cubicBezTo>
                  <a:cubicBezTo>
                    <a:pt x="589708" y="2736056"/>
                    <a:pt x="590660" y="2736056"/>
                    <a:pt x="591137" y="2736533"/>
                  </a:cubicBezTo>
                  <a:cubicBezTo>
                    <a:pt x="644477" y="2757488"/>
                    <a:pt x="701627" y="2769870"/>
                    <a:pt x="756872" y="2769870"/>
                  </a:cubicBezTo>
                  <a:cubicBezTo>
                    <a:pt x="812593" y="2769870"/>
                    <a:pt x="869743" y="2757964"/>
                    <a:pt x="923559" y="2736533"/>
                  </a:cubicBezTo>
                  <a:cubicBezTo>
                    <a:pt x="1089294" y="2671763"/>
                    <a:pt x="1225025" y="2522220"/>
                    <a:pt x="1155969" y="2372201"/>
                  </a:cubicBezTo>
                  <a:cubicBezTo>
                    <a:pt x="889745" y="1570673"/>
                    <a:pt x="1619837" y="907732"/>
                    <a:pt x="1499822" y="907732"/>
                  </a:cubicBezTo>
                  <a:close/>
                </a:path>
              </a:pathLst>
            </a:custGeom>
            <a:solidFill>
              <a:srgbClr val="FEEDBA"/>
            </a:solidFill>
            <a:ln w="11657" cap="flat">
              <a:solidFill>
                <a:srgbClr val="000000"/>
              </a:solidFill>
              <a:prstDash val="solid"/>
              <a:miter/>
            </a:ln>
          </p:spPr>
          <p:txBody>
            <a:bodyPr rtlCol="0" anchor="ctr"/>
            <a:lstStyle/>
            <a:p>
              <a:endParaRPr lang="ru-RU"/>
            </a:p>
          </p:txBody>
        </p:sp>
        <p:sp>
          <p:nvSpPr>
            <p:cNvPr id="19" name="Полилиния: фигура 18">
              <a:extLst>
                <a:ext uri="{FF2B5EF4-FFF2-40B4-BE49-F238E27FC236}">
                  <a16:creationId xmlns:a16="http://schemas.microsoft.com/office/drawing/2014/main" id="{9F2FF370-23C3-4B8F-9BCC-D924F0EEE4C9}"/>
                </a:ext>
              </a:extLst>
            </p:cNvPr>
            <p:cNvSpPr/>
            <p:nvPr/>
          </p:nvSpPr>
          <p:spPr>
            <a:xfrm>
              <a:off x="9441418" y="3238023"/>
              <a:ext cx="433863" cy="517683"/>
            </a:xfrm>
            <a:custGeom>
              <a:avLst/>
              <a:gdLst>
                <a:gd name="connsiteX0" fmla="*/ 364331 w 433863"/>
                <a:gd name="connsiteY0" fmla="*/ 0 h 517683"/>
                <a:gd name="connsiteX1" fmla="*/ 0 w 433863"/>
                <a:gd name="connsiteY1" fmla="*/ 359092 h 517683"/>
                <a:gd name="connsiteX2" fmla="*/ 171450 w 433863"/>
                <a:gd name="connsiteY2" fmla="*/ 517684 h 517683"/>
                <a:gd name="connsiteX3" fmla="*/ 433864 w 433863"/>
                <a:gd name="connsiteY3" fmla="*/ 43339 h 517683"/>
                <a:gd name="connsiteX4" fmla="*/ 364331 w 433863"/>
                <a:gd name="connsiteY4" fmla="*/ 0 h 517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863" h="517683">
                  <a:moveTo>
                    <a:pt x="364331" y="0"/>
                  </a:moveTo>
                  <a:cubicBezTo>
                    <a:pt x="277178" y="64770"/>
                    <a:pt x="146209" y="189071"/>
                    <a:pt x="0" y="359092"/>
                  </a:cubicBezTo>
                  <a:cubicBezTo>
                    <a:pt x="40481" y="409099"/>
                    <a:pt x="93345" y="461010"/>
                    <a:pt x="171450" y="517684"/>
                  </a:cubicBezTo>
                  <a:cubicBezTo>
                    <a:pt x="258604" y="306229"/>
                    <a:pt x="373856" y="140017"/>
                    <a:pt x="433864" y="43339"/>
                  </a:cubicBezTo>
                  <a:cubicBezTo>
                    <a:pt x="412909" y="29527"/>
                    <a:pt x="389572" y="15240"/>
                    <a:pt x="364331" y="0"/>
                  </a:cubicBezTo>
                  <a:close/>
                </a:path>
              </a:pathLst>
            </a:custGeom>
            <a:solidFill>
              <a:srgbClr val="FEEDBA"/>
            </a:solidFill>
            <a:ln w="11657" cap="flat">
              <a:solidFill>
                <a:srgbClr val="000000"/>
              </a:solidFill>
              <a:prstDash val="solid"/>
              <a:miter/>
            </a:ln>
          </p:spPr>
          <p:txBody>
            <a:bodyPr rtlCol="0" anchor="ctr"/>
            <a:lstStyle/>
            <a:p>
              <a:endParaRPr lang="ru-RU"/>
            </a:p>
          </p:txBody>
        </p:sp>
        <p:sp>
          <p:nvSpPr>
            <p:cNvPr id="20" name="Полилиния: фигура 19">
              <a:extLst>
                <a:ext uri="{FF2B5EF4-FFF2-40B4-BE49-F238E27FC236}">
                  <a16:creationId xmlns:a16="http://schemas.microsoft.com/office/drawing/2014/main" id="{F11B4742-9BDB-4FDA-A8FA-4785222A88EF}"/>
                </a:ext>
              </a:extLst>
            </p:cNvPr>
            <p:cNvSpPr/>
            <p:nvPr/>
          </p:nvSpPr>
          <p:spPr>
            <a:xfrm>
              <a:off x="8527018" y="3291835"/>
              <a:ext cx="336232" cy="481488"/>
            </a:xfrm>
            <a:custGeom>
              <a:avLst/>
              <a:gdLst>
                <a:gd name="connsiteX0" fmla="*/ 53340 w 336232"/>
                <a:gd name="connsiteY0" fmla="*/ 0 h 481488"/>
                <a:gd name="connsiteX1" fmla="*/ 0 w 336232"/>
                <a:gd name="connsiteY1" fmla="*/ 121444 h 481488"/>
                <a:gd name="connsiteX2" fmla="*/ 186214 w 336232"/>
                <a:gd name="connsiteY2" fmla="*/ 481489 h 481488"/>
                <a:gd name="connsiteX3" fmla="*/ 336232 w 336232"/>
                <a:gd name="connsiteY3" fmla="*/ 288608 h 481488"/>
                <a:gd name="connsiteX4" fmla="*/ 53340 w 336232"/>
                <a:gd name="connsiteY4" fmla="*/ 0 h 481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32" h="481488">
                  <a:moveTo>
                    <a:pt x="53340" y="0"/>
                  </a:moveTo>
                  <a:lnTo>
                    <a:pt x="0" y="121444"/>
                  </a:lnTo>
                  <a:cubicBezTo>
                    <a:pt x="59531" y="217170"/>
                    <a:pt x="129540" y="339090"/>
                    <a:pt x="186214" y="481489"/>
                  </a:cubicBezTo>
                  <a:cubicBezTo>
                    <a:pt x="235267" y="436721"/>
                    <a:pt x="288607" y="374333"/>
                    <a:pt x="336232" y="288608"/>
                  </a:cubicBezTo>
                  <a:cubicBezTo>
                    <a:pt x="229553" y="165735"/>
                    <a:pt x="131445" y="67628"/>
                    <a:pt x="53340" y="0"/>
                  </a:cubicBezTo>
                  <a:close/>
                </a:path>
              </a:pathLst>
            </a:custGeom>
            <a:solidFill>
              <a:srgbClr val="FEEDBA"/>
            </a:solidFill>
            <a:ln w="11657" cap="flat">
              <a:solidFill>
                <a:srgbClr val="000000"/>
              </a:solidFill>
              <a:prstDash val="solid"/>
              <a:miter/>
            </a:ln>
          </p:spPr>
          <p:txBody>
            <a:bodyPr rtlCol="0" anchor="ctr"/>
            <a:lstStyle/>
            <a:p>
              <a:endParaRPr lang="ru-RU"/>
            </a:p>
          </p:txBody>
        </p:sp>
        <p:sp>
          <p:nvSpPr>
            <p:cNvPr id="21" name="Полилиния: фигура 20">
              <a:extLst>
                <a:ext uri="{FF2B5EF4-FFF2-40B4-BE49-F238E27FC236}">
                  <a16:creationId xmlns:a16="http://schemas.microsoft.com/office/drawing/2014/main" id="{B9FE1138-1B9A-48D3-95D2-51280A7AB409}"/>
                </a:ext>
              </a:extLst>
            </p:cNvPr>
            <p:cNvSpPr/>
            <p:nvPr/>
          </p:nvSpPr>
          <p:spPr>
            <a:xfrm>
              <a:off x="9017084" y="2800826"/>
              <a:ext cx="240982" cy="520541"/>
            </a:xfrm>
            <a:custGeom>
              <a:avLst/>
              <a:gdLst>
                <a:gd name="connsiteX0" fmla="*/ 0 w 240982"/>
                <a:gd name="connsiteY0" fmla="*/ 518160 h 520541"/>
                <a:gd name="connsiteX1" fmla="*/ 240982 w 240982"/>
                <a:gd name="connsiteY1" fmla="*/ 520541 h 520541"/>
                <a:gd name="connsiteX2" fmla="*/ 203835 w 240982"/>
                <a:gd name="connsiteY2" fmla="*/ 94774 h 520541"/>
                <a:gd name="connsiteX3" fmla="*/ 37624 w 240982"/>
                <a:gd name="connsiteY3" fmla="*/ 0 h 520541"/>
                <a:gd name="connsiteX4" fmla="*/ 0 w 240982"/>
                <a:gd name="connsiteY4" fmla="*/ 518160 h 520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82" h="520541">
                  <a:moveTo>
                    <a:pt x="0" y="518160"/>
                  </a:moveTo>
                  <a:cubicBezTo>
                    <a:pt x="77153" y="460058"/>
                    <a:pt x="173355" y="463868"/>
                    <a:pt x="240982" y="520541"/>
                  </a:cubicBezTo>
                  <a:cubicBezTo>
                    <a:pt x="225266" y="369570"/>
                    <a:pt x="213360" y="225266"/>
                    <a:pt x="203835" y="94774"/>
                  </a:cubicBezTo>
                  <a:cubicBezTo>
                    <a:pt x="124778" y="49530"/>
                    <a:pt x="63817" y="15240"/>
                    <a:pt x="37624" y="0"/>
                  </a:cubicBezTo>
                  <a:cubicBezTo>
                    <a:pt x="27146" y="153829"/>
                    <a:pt x="15716" y="330994"/>
                    <a:pt x="0" y="518160"/>
                  </a:cubicBezTo>
                  <a:close/>
                </a:path>
              </a:pathLst>
            </a:custGeom>
            <a:solidFill>
              <a:srgbClr val="FEEDBA"/>
            </a:solidFill>
            <a:ln w="11657" cap="flat">
              <a:solidFill>
                <a:srgbClr val="000000"/>
              </a:solidFill>
              <a:prstDash val="solid"/>
              <a:miter/>
            </a:ln>
          </p:spPr>
          <p:txBody>
            <a:bodyPr rtlCol="0" anchor="ctr"/>
            <a:lstStyle/>
            <a:p>
              <a:endParaRPr lang="ru-RU"/>
            </a:p>
          </p:txBody>
        </p:sp>
        <p:sp>
          <p:nvSpPr>
            <p:cNvPr id="22" name="Полилиния: фигура 21">
              <a:extLst>
                <a:ext uri="{FF2B5EF4-FFF2-40B4-BE49-F238E27FC236}">
                  <a16:creationId xmlns:a16="http://schemas.microsoft.com/office/drawing/2014/main" id="{688281B0-9F4A-4BEA-978E-640585EA7105}"/>
                </a:ext>
              </a:extLst>
            </p:cNvPr>
            <p:cNvSpPr/>
            <p:nvPr/>
          </p:nvSpPr>
          <p:spPr>
            <a:xfrm>
              <a:off x="7712159" y="1809750"/>
              <a:ext cx="2864167" cy="1940242"/>
            </a:xfrm>
            <a:custGeom>
              <a:avLst/>
              <a:gdLst>
                <a:gd name="connsiteX0" fmla="*/ 2332673 w 2864167"/>
                <a:gd name="connsiteY0" fmla="*/ 754380 h 1940242"/>
                <a:gd name="connsiteX1" fmla="*/ 2206466 w 2864167"/>
                <a:gd name="connsiteY1" fmla="*/ 703897 h 1940242"/>
                <a:gd name="connsiteX2" fmla="*/ 2021681 w 2864167"/>
                <a:gd name="connsiteY2" fmla="*/ 472440 h 1940242"/>
                <a:gd name="connsiteX3" fmla="*/ 1439704 w 2864167"/>
                <a:gd name="connsiteY3" fmla="*/ 0 h 1940242"/>
                <a:gd name="connsiteX4" fmla="*/ 971550 w 2864167"/>
                <a:gd name="connsiteY4" fmla="*/ 229076 h 1940242"/>
                <a:gd name="connsiteX5" fmla="*/ 766763 w 2864167"/>
                <a:gd name="connsiteY5" fmla="*/ 626269 h 1940242"/>
                <a:gd name="connsiteX6" fmla="*/ 438150 w 2864167"/>
                <a:gd name="connsiteY6" fmla="*/ 767239 h 1940242"/>
                <a:gd name="connsiteX7" fmla="*/ 366236 w 2864167"/>
                <a:gd name="connsiteY7" fmla="*/ 797243 h 1940242"/>
                <a:gd name="connsiteX8" fmla="*/ 0 w 2864167"/>
                <a:gd name="connsiteY8" fmla="*/ 1345406 h 1940242"/>
                <a:gd name="connsiteX9" fmla="*/ 594836 w 2864167"/>
                <a:gd name="connsiteY9" fmla="*/ 1940243 h 1940242"/>
                <a:gd name="connsiteX10" fmla="*/ 1179671 w 2864167"/>
                <a:gd name="connsiteY10" fmla="*/ 1451610 h 1940242"/>
                <a:gd name="connsiteX11" fmla="*/ 1549717 w 2864167"/>
                <a:gd name="connsiteY11" fmla="*/ 1235869 h 1940242"/>
                <a:gd name="connsiteX12" fmla="*/ 1684496 w 2864167"/>
                <a:gd name="connsiteY12" fmla="*/ 1450181 h 1940242"/>
                <a:gd name="connsiteX13" fmla="*/ 2269331 w 2864167"/>
                <a:gd name="connsiteY13" fmla="*/ 1940243 h 1940242"/>
                <a:gd name="connsiteX14" fmla="*/ 2864167 w 2864167"/>
                <a:gd name="connsiteY14" fmla="*/ 1345406 h 1940242"/>
                <a:gd name="connsiteX15" fmla="*/ 2332673 w 2864167"/>
                <a:gd name="connsiteY15" fmla="*/ 754380 h 194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64167" h="1940242">
                  <a:moveTo>
                    <a:pt x="2332673" y="754380"/>
                  </a:moveTo>
                  <a:cubicBezTo>
                    <a:pt x="2290763" y="742950"/>
                    <a:pt x="2247900" y="728186"/>
                    <a:pt x="2206466" y="703897"/>
                  </a:cubicBezTo>
                  <a:cubicBezTo>
                    <a:pt x="2115979" y="651034"/>
                    <a:pt x="2056924" y="551974"/>
                    <a:pt x="2021681" y="472440"/>
                  </a:cubicBezTo>
                  <a:cubicBezTo>
                    <a:pt x="1965484" y="202406"/>
                    <a:pt x="1726406" y="0"/>
                    <a:pt x="1439704" y="0"/>
                  </a:cubicBezTo>
                  <a:cubicBezTo>
                    <a:pt x="1249204" y="0"/>
                    <a:pt x="1080135" y="90011"/>
                    <a:pt x="971550" y="229076"/>
                  </a:cubicBezTo>
                  <a:cubicBezTo>
                    <a:pt x="852488" y="342424"/>
                    <a:pt x="844391" y="523875"/>
                    <a:pt x="766763" y="626269"/>
                  </a:cubicBezTo>
                  <a:cubicBezTo>
                    <a:pt x="663416" y="762000"/>
                    <a:pt x="550069" y="736282"/>
                    <a:pt x="438150" y="767239"/>
                  </a:cubicBezTo>
                  <a:cubicBezTo>
                    <a:pt x="415766" y="773430"/>
                    <a:pt x="391001" y="784384"/>
                    <a:pt x="366236" y="797243"/>
                  </a:cubicBezTo>
                  <a:cubicBezTo>
                    <a:pt x="151447" y="886301"/>
                    <a:pt x="0" y="1098232"/>
                    <a:pt x="0" y="1345406"/>
                  </a:cubicBezTo>
                  <a:cubicBezTo>
                    <a:pt x="0" y="1674019"/>
                    <a:pt x="266224" y="1940243"/>
                    <a:pt x="594836" y="1940243"/>
                  </a:cubicBezTo>
                  <a:cubicBezTo>
                    <a:pt x="886778" y="1940243"/>
                    <a:pt x="1129189" y="1729264"/>
                    <a:pt x="1179671" y="1451610"/>
                  </a:cubicBezTo>
                  <a:cubicBezTo>
                    <a:pt x="1241107" y="1244441"/>
                    <a:pt x="1390174" y="1144905"/>
                    <a:pt x="1549717" y="1235869"/>
                  </a:cubicBezTo>
                  <a:cubicBezTo>
                    <a:pt x="1625441" y="1279207"/>
                    <a:pt x="1664494" y="1381601"/>
                    <a:pt x="1684496" y="1450181"/>
                  </a:cubicBezTo>
                  <a:cubicBezTo>
                    <a:pt x="1734026" y="1728311"/>
                    <a:pt x="1976914" y="1940243"/>
                    <a:pt x="2269331" y="1940243"/>
                  </a:cubicBezTo>
                  <a:cubicBezTo>
                    <a:pt x="2597944" y="1940243"/>
                    <a:pt x="2864167" y="1674019"/>
                    <a:pt x="2864167" y="1345406"/>
                  </a:cubicBezTo>
                  <a:cubicBezTo>
                    <a:pt x="2863691" y="1038701"/>
                    <a:pt x="2631281" y="785813"/>
                    <a:pt x="2332673" y="754380"/>
                  </a:cubicBezTo>
                  <a:close/>
                </a:path>
              </a:pathLst>
            </a:custGeom>
            <a:solidFill>
              <a:srgbClr val="FEEDBA"/>
            </a:solidFill>
            <a:ln w="11657" cap="flat">
              <a:solidFill>
                <a:srgbClr val="000000"/>
              </a:solidFill>
              <a:prstDash val="solid"/>
              <a:miter/>
            </a:ln>
          </p:spPr>
          <p:txBody>
            <a:bodyPr rtlCol="0" anchor="ctr"/>
            <a:lstStyle/>
            <a:p>
              <a:endParaRPr lang="ru-RU"/>
            </a:p>
          </p:txBody>
        </p:sp>
      </p:grpSp>
      <p:sp>
        <p:nvSpPr>
          <p:cNvPr id="24" name="Овал 23">
            <a:extLst>
              <a:ext uri="{FF2B5EF4-FFF2-40B4-BE49-F238E27FC236}">
                <a16:creationId xmlns:a16="http://schemas.microsoft.com/office/drawing/2014/main" id="{8309627B-1F00-473A-85B6-F4C8FB756111}"/>
              </a:ext>
            </a:extLst>
          </p:cNvPr>
          <p:cNvSpPr/>
          <p:nvPr userDrawn="1"/>
        </p:nvSpPr>
        <p:spPr>
          <a:xfrm>
            <a:off x="11668125" y="238125"/>
            <a:ext cx="285750" cy="285750"/>
          </a:xfrm>
          <a:prstGeom prst="ellipse">
            <a:avLst/>
          </a:prstGeom>
          <a:solidFill>
            <a:srgbClr val="222429"/>
          </a:solidFill>
          <a:ln w="4763" cap="flat">
            <a:noFill/>
            <a:prstDash val="solid"/>
            <a:miter/>
          </a:ln>
        </p:spPr>
        <p:txBody>
          <a:bodyPr rtlCol="0" anchor="ctr"/>
          <a:lstStyle/>
          <a:p>
            <a:endParaRPr lang="ru-RU"/>
          </a:p>
        </p:txBody>
      </p:sp>
      <p:sp>
        <p:nvSpPr>
          <p:cNvPr id="25" name="Номер слайда 6">
            <a:extLst>
              <a:ext uri="{FF2B5EF4-FFF2-40B4-BE49-F238E27FC236}">
                <a16:creationId xmlns:a16="http://schemas.microsoft.com/office/drawing/2014/main" id="{E72707A4-2DB0-4632-B790-0D0AD56141EE}"/>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842819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Титульный - Tech - 10">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152B2A16-3209-482F-B9B1-F6CC10772325}"/>
              </a:ext>
            </a:extLst>
          </p:cNvPr>
          <p:cNvGrpSpPr/>
          <p:nvPr userDrawn="1"/>
        </p:nvGrpSpPr>
        <p:grpSpPr>
          <a:xfrm>
            <a:off x="428626" y="238125"/>
            <a:ext cx="684379" cy="210849"/>
            <a:chOff x="428626" y="238125"/>
            <a:chExt cx="684379" cy="210849"/>
          </a:xfrm>
        </p:grpSpPr>
        <p:sp>
          <p:nvSpPr>
            <p:cNvPr id="3" name="Полилиния: фигура 2">
              <a:extLst>
                <a:ext uri="{FF2B5EF4-FFF2-40B4-BE49-F238E27FC236}">
                  <a16:creationId xmlns:a16="http://schemas.microsoft.com/office/drawing/2014/main" id="{EE16189B-19EF-424D-A9A3-A351DCEC3DCD}"/>
                </a:ext>
              </a:extLst>
            </p:cNvPr>
            <p:cNvSpPr/>
            <p:nvPr/>
          </p:nvSpPr>
          <p:spPr>
            <a:xfrm>
              <a:off x="548906" y="337765"/>
              <a:ext cx="98412" cy="109280"/>
            </a:xfrm>
            <a:custGeom>
              <a:avLst/>
              <a:gdLst>
                <a:gd name="connsiteX0" fmla="*/ 72042 w 98412"/>
                <a:gd name="connsiteY0" fmla="*/ 109281 h 109280"/>
                <a:gd name="connsiteX1" fmla="*/ 48887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49530 w 98412"/>
                <a:gd name="connsiteY7" fmla="*/ 35355 h 109280"/>
                <a:gd name="connsiteX8" fmla="*/ 70757 w 98412"/>
                <a:gd name="connsiteY8" fmla="*/ 0 h 109280"/>
                <a:gd name="connsiteX9" fmla="*/ 97769 w 98412"/>
                <a:gd name="connsiteY9" fmla="*/ 0 h 109280"/>
                <a:gd name="connsiteX10" fmla="*/ 63036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8887" y="71354"/>
                  </a:lnTo>
                  <a:lnTo>
                    <a:pt x="27018" y="109281"/>
                  </a:lnTo>
                  <a:lnTo>
                    <a:pt x="643" y="109281"/>
                  </a:lnTo>
                  <a:lnTo>
                    <a:pt x="34733" y="52712"/>
                  </a:lnTo>
                  <a:lnTo>
                    <a:pt x="0" y="0"/>
                  </a:lnTo>
                  <a:lnTo>
                    <a:pt x="27661" y="0"/>
                  </a:lnTo>
                  <a:lnTo>
                    <a:pt x="49530" y="35355"/>
                  </a:lnTo>
                  <a:lnTo>
                    <a:pt x="70757" y="0"/>
                  </a:lnTo>
                  <a:lnTo>
                    <a:pt x="97769" y="0"/>
                  </a:lnTo>
                  <a:lnTo>
                    <a:pt x="63036" y="53998"/>
                  </a:lnTo>
                  <a:lnTo>
                    <a:pt x="98412" y="109281"/>
                  </a:lnTo>
                  <a:lnTo>
                    <a:pt x="72042" y="109281"/>
                  </a:lnTo>
                  <a:close/>
                </a:path>
              </a:pathLst>
            </a:custGeom>
            <a:solidFill>
              <a:srgbClr val="000000"/>
            </a:solidFill>
            <a:ln w="4763" cap="flat">
              <a:noFill/>
              <a:prstDash val="solid"/>
              <a:miter/>
            </a:ln>
          </p:spPr>
          <p:txBody>
            <a:bodyPr rtlCol="0" anchor="ctr"/>
            <a:lstStyle/>
            <a:p>
              <a:endParaRPr lang="ru-RU"/>
            </a:p>
          </p:txBody>
        </p:sp>
        <p:sp>
          <p:nvSpPr>
            <p:cNvPr id="4" name="Полилиния: фигура 3">
              <a:extLst>
                <a:ext uri="{FF2B5EF4-FFF2-40B4-BE49-F238E27FC236}">
                  <a16:creationId xmlns:a16="http://schemas.microsoft.com/office/drawing/2014/main" id="{06A60F34-7FB5-4519-865D-32F4C0779F13}"/>
                </a:ext>
              </a:extLst>
            </p:cNvPr>
            <p:cNvSpPr/>
            <p:nvPr/>
          </p:nvSpPr>
          <p:spPr>
            <a:xfrm>
              <a:off x="651176" y="337765"/>
              <a:ext cx="82329" cy="111209"/>
            </a:xfrm>
            <a:custGeom>
              <a:avLst/>
              <a:gdLst>
                <a:gd name="connsiteX0" fmla="*/ 82329 w 82329"/>
                <a:gd name="connsiteY0" fmla="*/ 71997 h 111209"/>
                <a:gd name="connsiteX1" fmla="*/ 40519 w 82329"/>
                <a:gd name="connsiteY1" fmla="*/ 111209 h 111209"/>
                <a:gd name="connsiteX2" fmla="*/ 0 w 82329"/>
                <a:gd name="connsiteY2" fmla="*/ 74568 h 111209"/>
                <a:gd name="connsiteX3" fmla="*/ 22512 w 82329"/>
                <a:gd name="connsiteY3" fmla="*/ 74568 h 111209"/>
                <a:gd name="connsiteX4" fmla="*/ 42453 w 82329"/>
                <a:gd name="connsiteY4" fmla="*/ 89996 h 111209"/>
                <a:gd name="connsiteX5" fmla="*/ 59174 w 82329"/>
                <a:gd name="connsiteY5" fmla="*/ 71997 h 111209"/>
                <a:gd name="connsiteX6" fmla="*/ 39876 w 82329"/>
                <a:gd name="connsiteY6" fmla="*/ 54640 h 111209"/>
                <a:gd name="connsiteX7" fmla="*/ 21869 w 82329"/>
                <a:gd name="connsiteY7" fmla="*/ 63640 h 111209"/>
                <a:gd name="connsiteX8" fmla="*/ 1286 w 82329"/>
                <a:gd name="connsiteY8" fmla="*/ 63640 h 111209"/>
                <a:gd name="connsiteX9" fmla="*/ 9006 w 82329"/>
                <a:gd name="connsiteY9" fmla="*/ 0 h 111209"/>
                <a:gd name="connsiteX10" fmla="*/ 79758 w 82329"/>
                <a:gd name="connsiteY10" fmla="*/ 0 h 111209"/>
                <a:gd name="connsiteX11" fmla="*/ 77186 w 82329"/>
                <a:gd name="connsiteY11" fmla="*/ 21213 h 111209"/>
                <a:gd name="connsiteX12" fmla="*/ 26370 w 82329"/>
                <a:gd name="connsiteY12" fmla="*/ 21213 h 111209"/>
                <a:gd name="connsiteX13" fmla="*/ 24441 w 82329"/>
                <a:gd name="connsiteY13" fmla="*/ 42427 h 111209"/>
                <a:gd name="connsiteX14" fmla="*/ 46311 w 82329"/>
                <a:gd name="connsiteY14" fmla="*/ 35998 h 111209"/>
                <a:gd name="connsiteX15" fmla="*/ 82329 w 82329"/>
                <a:gd name="connsiteY15" fmla="*/ 71997 h 1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329" h="111209">
                  <a:moveTo>
                    <a:pt x="82329" y="71997"/>
                  </a:moveTo>
                  <a:cubicBezTo>
                    <a:pt x="82329" y="95782"/>
                    <a:pt x="64322" y="111209"/>
                    <a:pt x="40519" y="111209"/>
                  </a:cubicBezTo>
                  <a:cubicBezTo>
                    <a:pt x="19941" y="111209"/>
                    <a:pt x="1929" y="99639"/>
                    <a:pt x="0" y="74568"/>
                  </a:cubicBezTo>
                  <a:lnTo>
                    <a:pt x="22512" y="74568"/>
                  </a:lnTo>
                  <a:cubicBezTo>
                    <a:pt x="23798" y="85496"/>
                    <a:pt x="32804" y="89996"/>
                    <a:pt x="42453" y="89996"/>
                  </a:cubicBezTo>
                  <a:cubicBezTo>
                    <a:pt x="54031" y="89996"/>
                    <a:pt x="59174" y="82282"/>
                    <a:pt x="59174" y="71997"/>
                  </a:cubicBezTo>
                  <a:cubicBezTo>
                    <a:pt x="59174" y="61712"/>
                    <a:pt x="51454" y="54640"/>
                    <a:pt x="39876" y="54640"/>
                  </a:cubicBezTo>
                  <a:cubicBezTo>
                    <a:pt x="32804" y="53998"/>
                    <a:pt x="25727" y="57854"/>
                    <a:pt x="21869" y="63640"/>
                  </a:cubicBezTo>
                  <a:lnTo>
                    <a:pt x="1286" y="63640"/>
                  </a:lnTo>
                  <a:lnTo>
                    <a:pt x="9006" y="0"/>
                  </a:lnTo>
                  <a:lnTo>
                    <a:pt x="79758" y="0"/>
                  </a:lnTo>
                  <a:lnTo>
                    <a:pt x="77186" y="21213"/>
                  </a:lnTo>
                  <a:lnTo>
                    <a:pt x="26370" y="21213"/>
                  </a:lnTo>
                  <a:lnTo>
                    <a:pt x="24441" y="42427"/>
                  </a:lnTo>
                  <a:cubicBezTo>
                    <a:pt x="24441" y="42427"/>
                    <a:pt x="29589" y="35998"/>
                    <a:pt x="46311" y="35998"/>
                  </a:cubicBezTo>
                  <a:cubicBezTo>
                    <a:pt x="65608" y="35998"/>
                    <a:pt x="82329" y="48855"/>
                    <a:pt x="82329" y="71997"/>
                  </a:cubicBezTo>
                  <a:close/>
                </a:path>
              </a:pathLst>
            </a:custGeom>
            <a:solidFill>
              <a:srgbClr val="000000"/>
            </a:solidFill>
            <a:ln w="4763" cap="flat">
              <a:noFill/>
              <a:prstDash val="solid"/>
              <a:miter/>
            </a:ln>
          </p:spPr>
          <p:txBody>
            <a:bodyPr rtlCol="0" anchor="ctr"/>
            <a:lstStyle/>
            <a:p>
              <a:endParaRPr lang="ru-RU"/>
            </a:p>
          </p:txBody>
        </p:sp>
        <p:sp>
          <p:nvSpPr>
            <p:cNvPr id="5" name="Полилиния: фигура 4">
              <a:extLst>
                <a:ext uri="{FF2B5EF4-FFF2-40B4-BE49-F238E27FC236}">
                  <a16:creationId xmlns:a16="http://schemas.microsoft.com/office/drawing/2014/main" id="{888B0592-3168-410A-AF5F-F7EEA9AC1213}"/>
                </a:ext>
              </a:extLst>
            </p:cNvPr>
            <p:cNvSpPr/>
            <p:nvPr/>
          </p:nvSpPr>
          <p:spPr>
            <a:xfrm>
              <a:off x="428626" y="238125"/>
              <a:ext cx="225764" cy="208276"/>
            </a:xfrm>
            <a:custGeom>
              <a:avLst/>
              <a:gdLst>
                <a:gd name="connsiteX0" fmla="*/ 225764 w 225764"/>
                <a:gd name="connsiteY0" fmla="*/ 86139 h 208276"/>
                <a:gd name="connsiteX1" fmla="*/ 95839 w 225764"/>
                <a:gd name="connsiteY1" fmla="*/ 0 h 208276"/>
                <a:gd name="connsiteX2" fmla="*/ 0 w 225764"/>
                <a:gd name="connsiteY2" fmla="*/ 0 h 208276"/>
                <a:gd name="connsiteX3" fmla="*/ 12864 w 225764"/>
                <a:gd name="connsiteY3" fmla="*/ 93853 h 208276"/>
                <a:gd name="connsiteX4" fmla="*/ 106773 w 225764"/>
                <a:gd name="connsiteY4" fmla="*/ 208277 h 208276"/>
                <a:gd name="connsiteX5" fmla="*/ 108702 w 225764"/>
                <a:gd name="connsiteY5" fmla="*/ 206991 h 208276"/>
                <a:gd name="connsiteX6" fmla="*/ 108702 w 225764"/>
                <a:gd name="connsiteY6" fmla="*/ 206348 h 208276"/>
                <a:gd name="connsiteX7" fmla="*/ 107416 w 225764"/>
                <a:gd name="connsiteY7" fmla="*/ 205062 h 208276"/>
                <a:gd name="connsiteX8" fmla="*/ 59177 w 225764"/>
                <a:gd name="connsiteY8" fmla="*/ 89353 h 208276"/>
                <a:gd name="connsiteX9" fmla="*/ 53386 w 225764"/>
                <a:gd name="connsiteY9" fmla="*/ 48855 h 208276"/>
                <a:gd name="connsiteX10" fmla="*/ 108059 w 225764"/>
                <a:gd name="connsiteY10" fmla="*/ 48855 h 208276"/>
                <a:gd name="connsiteX11" fmla="*/ 221907 w 225764"/>
                <a:gd name="connsiteY11" fmla="*/ 86782 h 208276"/>
                <a:gd name="connsiteX12" fmla="*/ 223836 w 225764"/>
                <a:gd name="connsiteY12" fmla="*/ 88068 h 208276"/>
                <a:gd name="connsiteX13" fmla="*/ 225764 w 225764"/>
                <a:gd name="connsiteY13" fmla="*/ 86139 h 20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764" h="208276">
                  <a:moveTo>
                    <a:pt x="225764" y="86139"/>
                  </a:moveTo>
                  <a:cubicBezTo>
                    <a:pt x="213544" y="39213"/>
                    <a:pt x="175596" y="0"/>
                    <a:pt x="95839" y="0"/>
                  </a:cubicBezTo>
                  <a:lnTo>
                    <a:pt x="0" y="0"/>
                  </a:lnTo>
                  <a:lnTo>
                    <a:pt x="12864" y="93853"/>
                  </a:lnTo>
                  <a:cubicBezTo>
                    <a:pt x="22512" y="172921"/>
                    <a:pt x="52743" y="198634"/>
                    <a:pt x="106773" y="208277"/>
                  </a:cubicBezTo>
                  <a:cubicBezTo>
                    <a:pt x="107416" y="208277"/>
                    <a:pt x="108702" y="208277"/>
                    <a:pt x="108702" y="206991"/>
                  </a:cubicBezTo>
                  <a:lnTo>
                    <a:pt x="108702" y="206348"/>
                  </a:lnTo>
                  <a:cubicBezTo>
                    <a:pt x="108702" y="205705"/>
                    <a:pt x="108059" y="205062"/>
                    <a:pt x="107416" y="205062"/>
                  </a:cubicBezTo>
                  <a:cubicBezTo>
                    <a:pt x="71397" y="189635"/>
                    <a:pt x="66892" y="139494"/>
                    <a:pt x="59177" y="89353"/>
                  </a:cubicBezTo>
                  <a:lnTo>
                    <a:pt x="53386" y="48855"/>
                  </a:lnTo>
                  <a:lnTo>
                    <a:pt x="108059" y="48855"/>
                  </a:lnTo>
                  <a:cubicBezTo>
                    <a:pt x="158227" y="48855"/>
                    <a:pt x="197466" y="48212"/>
                    <a:pt x="221907" y="86782"/>
                  </a:cubicBezTo>
                  <a:cubicBezTo>
                    <a:pt x="222550" y="87425"/>
                    <a:pt x="222550" y="87425"/>
                    <a:pt x="223836" y="88068"/>
                  </a:cubicBezTo>
                  <a:cubicBezTo>
                    <a:pt x="225122" y="88068"/>
                    <a:pt x="225764" y="87425"/>
                    <a:pt x="225764" y="86139"/>
                  </a:cubicBezTo>
                  <a:close/>
                </a:path>
              </a:pathLst>
            </a:custGeom>
            <a:solidFill>
              <a:srgbClr val="000000"/>
            </a:solidFill>
            <a:ln w="4763" cap="flat">
              <a:noFill/>
              <a:prstDash val="solid"/>
              <a:miter/>
            </a:ln>
          </p:spPr>
          <p:txBody>
            <a:bodyPr rtlCol="0" anchor="ctr"/>
            <a:lstStyle/>
            <a:p>
              <a:endParaRPr lang="ru-RU"/>
            </a:p>
          </p:txBody>
        </p:sp>
        <p:sp>
          <p:nvSpPr>
            <p:cNvPr id="6" name="Полилиния: фигура 5">
              <a:extLst>
                <a:ext uri="{FF2B5EF4-FFF2-40B4-BE49-F238E27FC236}">
                  <a16:creationId xmlns:a16="http://schemas.microsoft.com/office/drawing/2014/main" id="{D5536A11-670F-40FF-A2F4-2CB9A6130539}"/>
                </a:ext>
              </a:extLst>
            </p:cNvPr>
            <p:cNvSpPr/>
            <p:nvPr/>
          </p:nvSpPr>
          <p:spPr>
            <a:xfrm>
              <a:off x="769524" y="337765"/>
              <a:ext cx="90697" cy="109280"/>
            </a:xfrm>
            <a:custGeom>
              <a:avLst/>
              <a:gdLst>
                <a:gd name="connsiteX0" fmla="*/ 37309 w 90697"/>
                <a:gd name="connsiteY0" fmla="*/ 13499 h 109280"/>
                <a:gd name="connsiteX1" fmla="*/ 0 w 90697"/>
                <a:gd name="connsiteY1" fmla="*/ 13499 h 109280"/>
                <a:gd name="connsiteX2" fmla="*/ 0 w 90697"/>
                <a:gd name="connsiteY2" fmla="*/ 0 h 109280"/>
                <a:gd name="connsiteX3" fmla="*/ 90697 w 90697"/>
                <a:gd name="connsiteY3" fmla="*/ 0 h 109280"/>
                <a:gd name="connsiteX4" fmla="*/ 90697 w 90697"/>
                <a:gd name="connsiteY4" fmla="*/ 13499 h 109280"/>
                <a:gd name="connsiteX5" fmla="*/ 52745 w 90697"/>
                <a:gd name="connsiteY5" fmla="*/ 13499 h 109280"/>
                <a:gd name="connsiteX6" fmla="*/ 52745 w 90697"/>
                <a:gd name="connsiteY6" fmla="*/ 109281 h 109280"/>
                <a:gd name="connsiteX7" fmla="*/ 37309 w 90697"/>
                <a:gd name="connsiteY7" fmla="*/ 109281 h 109280"/>
                <a:gd name="connsiteX8" fmla="*/ 37309 w 90697"/>
                <a:gd name="connsiteY8" fmla="*/ 13499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97" h="109280">
                  <a:moveTo>
                    <a:pt x="37309" y="13499"/>
                  </a:moveTo>
                  <a:lnTo>
                    <a:pt x="0" y="13499"/>
                  </a:lnTo>
                  <a:lnTo>
                    <a:pt x="0" y="0"/>
                  </a:lnTo>
                  <a:lnTo>
                    <a:pt x="90697" y="0"/>
                  </a:lnTo>
                  <a:lnTo>
                    <a:pt x="90697" y="13499"/>
                  </a:lnTo>
                  <a:lnTo>
                    <a:pt x="52745" y="13499"/>
                  </a:lnTo>
                  <a:lnTo>
                    <a:pt x="52745" y="109281"/>
                  </a:lnTo>
                  <a:lnTo>
                    <a:pt x="37309" y="109281"/>
                  </a:lnTo>
                  <a:lnTo>
                    <a:pt x="37309" y="13499"/>
                  </a:lnTo>
                  <a:close/>
                </a:path>
              </a:pathLst>
            </a:custGeom>
            <a:solidFill>
              <a:srgbClr val="000000"/>
            </a:solidFill>
            <a:ln w="4763" cap="flat">
              <a:noFill/>
              <a:prstDash val="solid"/>
              <a:miter/>
            </a:ln>
          </p:spPr>
          <p:txBody>
            <a:bodyPr rtlCol="0" anchor="ctr"/>
            <a:lstStyle/>
            <a:p>
              <a:endParaRPr lang="ru-RU"/>
            </a:p>
          </p:txBody>
        </p:sp>
        <p:sp>
          <p:nvSpPr>
            <p:cNvPr id="7" name="Полилиния: фигура 6">
              <a:extLst>
                <a:ext uri="{FF2B5EF4-FFF2-40B4-BE49-F238E27FC236}">
                  <a16:creationId xmlns:a16="http://schemas.microsoft.com/office/drawing/2014/main" id="{7E939279-60B2-45F9-96FE-B9045C1481D5}"/>
                </a:ext>
              </a:extLst>
            </p:cNvPr>
            <p:cNvSpPr/>
            <p:nvPr/>
          </p:nvSpPr>
          <p:spPr>
            <a:xfrm>
              <a:off x="850573" y="363354"/>
              <a:ext cx="81686" cy="83903"/>
            </a:xfrm>
            <a:custGeom>
              <a:avLst/>
              <a:gdLst>
                <a:gd name="connsiteX0" fmla="*/ 81686 w 81686"/>
                <a:gd name="connsiteY0" fmla="*/ 47048 h 83903"/>
                <a:gd name="connsiteX1" fmla="*/ 14792 w 81686"/>
                <a:gd name="connsiteY1" fmla="*/ 47048 h 83903"/>
                <a:gd name="connsiteX2" fmla="*/ 24441 w 81686"/>
                <a:gd name="connsiteY2" fmla="*/ 64405 h 83903"/>
                <a:gd name="connsiteX3" fmla="*/ 45025 w 81686"/>
                <a:gd name="connsiteY3" fmla="*/ 70833 h 83903"/>
                <a:gd name="connsiteX4" fmla="*/ 68823 w 81686"/>
                <a:gd name="connsiteY4" fmla="*/ 60548 h 83903"/>
                <a:gd name="connsiteX5" fmla="*/ 77186 w 81686"/>
                <a:gd name="connsiteY5" fmla="*/ 70190 h 83903"/>
                <a:gd name="connsiteX6" fmla="*/ 63036 w 81686"/>
                <a:gd name="connsiteY6" fmla="*/ 80476 h 83903"/>
                <a:gd name="connsiteX7" fmla="*/ 21226 w 81686"/>
                <a:gd name="connsiteY7" fmla="*/ 78547 h 83903"/>
                <a:gd name="connsiteX8" fmla="*/ 5791 w 81686"/>
                <a:gd name="connsiteY8" fmla="*/ 63762 h 83903"/>
                <a:gd name="connsiteX9" fmla="*/ 0 w 81686"/>
                <a:gd name="connsiteY9" fmla="*/ 41906 h 83903"/>
                <a:gd name="connsiteX10" fmla="*/ 5148 w 81686"/>
                <a:gd name="connsiteY10" fmla="*/ 20050 h 83903"/>
                <a:gd name="connsiteX11" fmla="*/ 19941 w 81686"/>
                <a:gd name="connsiteY11" fmla="*/ 5264 h 83903"/>
                <a:gd name="connsiteX12" fmla="*/ 41167 w 81686"/>
                <a:gd name="connsiteY12" fmla="*/ 122 h 83903"/>
                <a:gd name="connsiteX13" fmla="*/ 62394 w 81686"/>
                <a:gd name="connsiteY13" fmla="*/ 5264 h 83903"/>
                <a:gd name="connsiteX14" fmla="*/ 76543 w 81686"/>
                <a:gd name="connsiteY14" fmla="*/ 20050 h 83903"/>
                <a:gd name="connsiteX15" fmla="*/ 81686 w 81686"/>
                <a:gd name="connsiteY15" fmla="*/ 41906 h 83903"/>
                <a:gd name="connsiteX16" fmla="*/ 81686 w 81686"/>
                <a:gd name="connsiteY16" fmla="*/ 47048 h 83903"/>
                <a:gd name="connsiteX17" fmla="*/ 23155 w 81686"/>
                <a:gd name="connsiteY17" fmla="*/ 19407 h 83903"/>
                <a:gd name="connsiteX18" fmla="*/ 14792 w 81686"/>
                <a:gd name="connsiteY18" fmla="*/ 36763 h 83903"/>
                <a:gd name="connsiteX19" fmla="*/ 67537 w 81686"/>
                <a:gd name="connsiteY19" fmla="*/ 36763 h 83903"/>
                <a:gd name="connsiteX20" fmla="*/ 59174 w 81686"/>
                <a:gd name="connsiteY20" fmla="*/ 19407 h 83903"/>
                <a:gd name="connsiteX21" fmla="*/ 23155 w 81686"/>
                <a:gd name="connsiteY21" fmla="*/ 19407 h 8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686" h="83903">
                  <a:moveTo>
                    <a:pt x="81686" y="47048"/>
                  </a:moveTo>
                  <a:lnTo>
                    <a:pt x="14792" y="47048"/>
                  </a:lnTo>
                  <a:cubicBezTo>
                    <a:pt x="15435" y="54120"/>
                    <a:pt x="18655" y="60548"/>
                    <a:pt x="24441" y="64405"/>
                  </a:cubicBezTo>
                  <a:cubicBezTo>
                    <a:pt x="30232" y="68905"/>
                    <a:pt x="37305" y="71476"/>
                    <a:pt x="45025" y="70833"/>
                  </a:cubicBezTo>
                  <a:cubicBezTo>
                    <a:pt x="54030" y="71476"/>
                    <a:pt x="63036" y="67619"/>
                    <a:pt x="68823" y="60548"/>
                  </a:cubicBezTo>
                  <a:lnTo>
                    <a:pt x="77186" y="70190"/>
                  </a:lnTo>
                  <a:cubicBezTo>
                    <a:pt x="73328" y="74690"/>
                    <a:pt x="68823" y="77904"/>
                    <a:pt x="63036" y="80476"/>
                  </a:cubicBezTo>
                  <a:cubicBezTo>
                    <a:pt x="49525" y="85618"/>
                    <a:pt x="34090" y="84975"/>
                    <a:pt x="21226" y="78547"/>
                  </a:cubicBezTo>
                  <a:cubicBezTo>
                    <a:pt x="14792" y="75333"/>
                    <a:pt x="9006" y="70190"/>
                    <a:pt x="5791" y="63762"/>
                  </a:cubicBezTo>
                  <a:cubicBezTo>
                    <a:pt x="1929" y="57334"/>
                    <a:pt x="0" y="49619"/>
                    <a:pt x="0" y="41906"/>
                  </a:cubicBezTo>
                  <a:cubicBezTo>
                    <a:pt x="0" y="34192"/>
                    <a:pt x="1929" y="27121"/>
                    <a:pt x="5148" y="20050"/>
                  </a:cubicBezTo>
                  <a:cubicBezTo>
                    <a:pt x="8363" y="13621"/>
                    <a:pt x="13506" y="8479"/>
                    <a:pt x="19941" y="5264"/>
                  </a:cubicBezTo>
                  <a:cubicBezTo>
                    <a:pt x="26370" y="1407"/>
                    <a:pt x="34090" y="-521"/>
                    <a:pt x="41167" y="122"/>
                  </a:cubicBezTo>
                  <a:cubicBezTo>
                    <a:pt x="48882" y="122"/>
                    <a:pt x="55959" y="2050"/>
                    <a:pt x="62394" y="5264"/>
                  </a:cubicBezTo>
                  <a:cubicBezTo>
                    <a:pt x="68823" y="9122"/>
                    <a:pt x="73328" y="14264"/>
                    <a:pt x="76543" y="20050"/>
                  </a:cubicBezTo>
                  <a:cubicBezTo>
                    <a:pt x="80400" y="27121"/>
                    <a:pt x="81686" y="34192"/>
                    <a:pt x="81686" y="41906"/>
                  </a:cubicBezTo>
                  <a:cubicBezTo>
                    <a:pt x="81686" y="44477"/>
                    <a:pt x="81686" y="45763"/>
                    <a:pt x="81686" y="47048"/>
                  </a:cubicBezTo>
                  <a:close/>
                  <a:moveTo>
                    <a:pt x="23155" y="19407"/>
                  </a:moveTo>
                  <a:cubicBezTo>
                    <a:pt x="18012" y="23907"/>
                    <a:pt x="15435" y="29692"/>
                    <a:pt x="14792" y="36763"/>
                  </a:cubicBezTo>
                  <a:lnTo>
                    <a:pt x="67537" y="36763"/>
                  </a:lnTo>
                  <a:cubicBezTo>
                    <a:pt x="66894" y="30335"/>
                    <a:pt x="63679" y="23907"/>
                    <a:pt x="59174" y="19407"/>
                  </a:cubicBezTo>
                  <a:cubicBezTo>
                    <a:pt x="48882" y="10407"/>
                    <a:pt x="33447" y="10407"/>
                    <a:pt x="23155" y="19407"/>
                  </a:cubicBezTo>
                  <a:close/>
                </a:path>
              </a:pathLst>
            </a:custGeom>
            <a:solidFill>
              <a:srgbClr val="000000"/>
            </a:solidFill>
            <a:ln w="4763" cap="flat">
              <a:noFill/>
              <a:prstDash val="solid"/>
              <a:miter/>
            </a:ln>
          </p:spPr>
          <p:txBody>
            <a:bodyPr rtlCol="0" anchor="ctr"/>
            <a:lstStyle/>
            <a:p>
              <a:endParaRPr lang="ru-RU"/>
            </a:p>
          </p:txBody>
        </p:sp>
        <p:sp>
          <p:nvSpPr>
            <p:cNvPr id="8" name="Полилиния: фигура 7">
              <a:extLst>
                <a:ext uri="{FF2B5EF4-FFF2-40B4-BE49-F238E27FC236}">
                  <a16:creationId xmlns:a16="http://schemas.microsoft.com/office/drawing/2014/main" id="{269C9DEB-7184-4814-AE6B-C2A82F857CDF}"/>
                </a:ext>
              </a:extLst>
            </p:cNvPr>
            <p:cNvSpPr/>
            <p:nvPr/>
          </p:nvSpPr>
          <p:spPr>
            <a:xfrm>
              <a:off x="942552" y="363996"/>
              <a:ext cx="77184" cy="84332"/>
            </a:xfrm>
            <a:custGeom>
              <a:avLst/>
              <a:gdLst>
                <a:gd name="connsiteX0" fmla="*/ 21225 w 77184"/>
                <a:gd name="connsiteY0" fmla="*/ 78547 h 84332"/>
                <a:gd name="connsiteX1" fmla="*/ 5790 w 77184"/>
                <a:gd name="connsiteY1" fmla="*/ 63762 h 84332"/>
                <a:gd name="connsiteX2" fmla="*/ 5790 w 77184"/>
                <a:gd name="connsiteY2" fmla="*/ 20050 h 84332"/>
                <a:gd name="connsiteX3" fmla="*/ 21225 w 77184"/>
                <a:gd name="connsiteY3" fmla="*/ 5264 h 84332"/>
                <a:gd name="connsiteX4" fmla="*/ 43738 w 77184"/>
                <a:gd name="connsiteY4" fmla="*/ 122 h 84332"/>
                <a:gd name="connsiteX5" fmla="*/ 63678 w 77184"/>
                <a:gd name="connsiteY5" fmla="*/ 4621 h 84332"/>
                <a:gd name="connsiteX6" fmla="*/ 77185 w 77184"/>
                <a:gd name="connsiteY6" fmla="*/ 17478 h 84332"/>
                <a:gd name="connsiteX7" fmla="*/ 65607 w 77184"/>
                <a:gd name="connsiteY7" fmla="*/ 24549 h 84332"/>
                <a:gd name="connsiteX8" fmla="*/ 55958 w 77184"/>
                <a:gd name="connsiteY8" fmla="*/ 15550 h 84332"/>
                <a:gd name="connsiteX9" fmla="*/ 43095 w 77184"/>
                <a:gd name="connsiteY9" fmla="*/ 12335 h 84332"/>
                <a:gd name="connsiteX10" fmla="*/ 28302 w 77184"/>
                <a:gd name="connsiteY10" fmla="*/ 16192 h 84332"/>
                <a:gd name="connsiteX11" fmla="*/ 18011 w 77184"/>
                <a:gd name="connsiteY11" fmla="*/ 26478 h 84332"/>
                <a:gd name="connsiteX12" fmla="*/ 14153 w 77184"/>
                <a:gd name="connsiteY12" fmla="*/ 41906 h 84332"/>
                <a:gd name="connsiteX13" fmla="*/ 18011 w 77184"/>
                <a:gd name="connsiteY13" fmla="*/ 57333 h 84332"/>
                <a:gd name="connsiteX14" fmla="*/ 28302 w 77184"/>
                <a:gd name="connsiteY14" fmla="*/ 67619 h 84332"/>
                <a:gd name="connsiteX15" fmla="*/ 43095 w 77184"/>
                <a:gd name="connsiteY15" fmla="*/ 71476 h 84332"/>
                <a:gd name="connsiteX16" fmla="*/ 55958 w 77184"/>
                <a:gd name="connsiteY16" fmla="*/ 68262 h 84332"/>
                <a:gd name="connsiteX17" fmla="*/ 65607 w 77184"/>
                <a:gd name="connsiteY17" fmla="*/ 59262 h 84332"/>
                <a:gd name="connsiteX18" fmla="*/ 77185 w 77184"/>
                <a:gd name="connsiteY18" fmla="*/ 66333 h 84332"/>
                <a:gd name="connsiteX19" fmla="*/ 63678 w 77184"/>
                <a:gd name="connsiteY19" fmla="*/ 79832 h 84332"/>
                <a:gd name="connsiteX20" fmla="*/ 43738 w 77184"/>
                <a:gd name="connsiteY20" fmla="*/ 84332 h 84332"/>
                <a:gd name="connsiteX21" fmla="*/ 21225 w 77184"/>
                <a:gd name="connsiteY21" fmla="*/ 78547 h 8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184" h="84332">
                  <a:moveTo>
                    <a:pt x="21225" y="78547"/>
                  </a:moveTo>
                  <a:cubicBezTo>
                    <a:pt x="14796" y="75333"/>
                    <a:pt x="9648" y="69547"/>
                    <a:pt x="5790" y="63762"/>
                  </a:cubicBezTo>
                  <a:cubicBezTo>
                    <a:pt x="-1930" y="50262"/>
                    <a:pt x="-1930" y="33549"/>
                    <a:pt x="5790" y="20050"/>
                  </a:cubicBezTo>
                  <a:cubicBezTo>
                    <a:pt x="9648" y="13621"/>
                    <a:pt x="14796" y="8479"/>
                    <a:pt x="21225" y="5264"/>
                  </a:cubicBezTo>
                  <a:cubicBezTo>
                    <a:pt x="28302" y="1407"/>
                    <a:pt x="36022" y="-521"/>
                    <a:pt x="43738" y="122"/>
                  </a:cubicBezTo>
                  <a:cubicBezTo>
                    <a:pt x="50815" y="122"/>
                    <a:pt x="57892" y="1407"/>
                    <a:pt x="63678" y="4621"/>
                  </a:cubicBezTo>
                  <a:cubicBezTo>
                    <a:pt x="69469" y="7836"/>
                    <a:pt x="73970" y="12335"/>
                    <a:pt x="77185" y="17478"/>
                  </a:cubicBezTo>
                  <a:lnTo>
                    <a:pt x="65607" y="24549"/>
                  </a:lnTo>
                  <a:cubicBezTo>
                    <a:pt x="63035" y="20692"/>
                    <a:pt x="59821" y="17478"/>
                    <a:pt x="55958" y="15550"/>
                  </a:cubicBezTo>
                  <a:cubicBezTo>
                    <a:pt x="52101" y="13621"/>
                    <a:pt x="47600" y="12335"/>
                    <a:pt x="43095" y="12335"/>
                  </a:cubicBezTo>
                  <a:cubicBezTo>
                    <a:pt x="37951" y="12335"/>
                    <a:pt x="32803" y="13621"/>
                    <a:pt x="28302" y="16192"/>
                  </a:cubicBezTo>
                  <a:cubicBezTo>
                    <a:pt x="23802" y="18764"/>
                    <a:pt x="20582" y="21978"/>
                    <a:pt x="18011" y="26478"/>
                  </a:cubicBezTo>
                  <a:cubicBezTo>
                    <a:pt x="15439" y="30978"/>
                    <a:pt x="14153" y="36120"/>
                    <a:pt x="14153" y="41906"/>
                  </a:cubicBezTo>
                  <a:cubicBezTo>
                    <a:pt x="14153" y="47048"/>
                    <a:pt x="15439" y="52834"/>
                    <a:pt x="18011" y="57333"/>
                  </a:cubicBezTo>
                  <a:cubicBezTo>
                    <a:pt x="20582" y="61833"/>
                    <a:pt x="23802" y="65048"/>
                    <a:pt x="28302" y="67619"/>
                  </a:cubicBezTo>
                  <a:cubicBezTo>
                    <a:pt x="32803" y="70190"/>
                    <a:pt x="37951" y="71476"/>
                    <a:pt x="43095" y="71476"/>
                  </a:cubicBezTo>
                  <a:cubicBezTo>
                    <a:pt x="47600" y="71476"/>
                    <a:pt x="52101" y="70833"/>
                    <a:pt x="55958" y="68262"/>
                  </a:cubicBezTo>
                  <a:cubicBezTo>
                    <a:pt x="59821" y="66333"/>
                    <a:pt x="63035" y="63119"/>
                    <a:pt x="65607" y="59262"/>
                  </a:cubicBezTo>
                  <a:lnTo>
                    <a:pt x="77185" y="66333"/>
                  </a:lnTo>
                  <a:cubicBezTo>
                    <a:pt x="73970" y="72118"/>
                    <a:pt x="69469" y="76619"/>
                    <a:pt x="63678" y="79832"/>
                  </a:cubicBezTo>
                  <a:cubicBezTo>
                    <a:pt x="57249" y="83047"/>
                    <a:pt x="50815" y="84332"/>
                    <a:pt x="43738" y="84332"/>
                  </a:cubicBezTo>
                  <a:cubicBezTo>
                    <a:pt x="36022" y="84332"/>
                    <a:pt x="28302" y="82404"/>
                    <a:pt x="21225" y="78547"/>
                  </a:cubicBezTo>
                  <a:close/>
                </a:path>
              </a:pathLst>
            </a:custGeom>
            <a:solidFill>
              <a:srgbClr val="000000"/>
            </a:solidFill>
            <a:ln w="4763" cap="flat">
              <a:noFill/>
              <a:prstDash val="solid"/>
              <a:miter/>
            </a:ln>
          </p:spPr>
          <p:txBody>
            <a:bodyPr rtlCol="0" anchor="ctr"/>
            <a:lstStyle/>
            <a:p>
              <a:endParaRPr lang="ru-RU"/>
            </a:p>
          </p:txBody>
        </p:sp>
        <p:sp>
          <p:nvSpPr>
            <p:cNvPr id="9" name="Полилиния: фигура 8">
              <a:extLst>
                <a:ext uri="{FF2B5EF4-FFF2-40B4-BE49-F238E27FC236}">
                  <a16:creationId xmlns:a16="http://schemas.microsoft.com/office/drawing/2014/main" id="{65172230-516A-4AFB-AB5E-0F32595E3971}"/>
                </a:ext>
              </a:extLst>
            </p:cNvPr>
            <p:cNvSpPr/>
            <p:nvPr/>
          </p:nvSpPr>
          <p:spPr>
            <a:xfrm>
              <a:off x="1034534" y="331979"/>
              <a:ext cx="78471" cy="115709"/>
            </a:xfrm>
            <a:custGeom>
              <a:avLst/>
              <a:gdLst>
                <a:gd name="connsiteX0" fmla="*/ 69466 w 78471"/>
                <a:gd name="connsiteY0" fmla="*/ 40498 h 115709"/>
                <a:gd name="connsiteX1" fmla="*/ 78472 w 78471"/>
                <a:gd name="connsiteY1" fmla="*/ 67497 h 115709"/>
                <a:gd name="connsiteX2" fmla="*/ 78472 w 78471"/>
                <a:gd name="connsiteY2" fmla="*/ 115067 h 115709"/>
                <a:gd name="connsiteX3" fmla="*/ 63679 w 78471"/>
                <a:gd name="connsiteY3" fmla="*/ 115067 h 115709"/>
                <a:gd name="connsiteX4" fmla="*/ 63679 w 78471"/>
                <a:gd name="connsiteY4" fmla="*/ 69426 h 115709"/>
                <a:gd name="connsiteX5" fmla="*/ 57888 w 78471"/>
                <a:gd name="connsiteY5" fmla="*/ 51426 h 115709"/>
                <a:gd name="connsiteX6" fmla="*/ 41167 w 78471"/>
                <a:gd name="connsiteY6" fmla="*/ 45641 h 115709"/>
                <a:gd name="connsiteX7" fmla="*/ 21869 w 78471"/>
                <a:gd name="connsiteY7" fmla="*/ 52712 h 115709"/>
                <a:gd name="connsiteX8" fmla="*/ 14792 w 78471"/>
                <a:gd name="connsiteY8" fmla="*/ 73282 h 115709"/>
                <a:gd name="connsiteX9" fmla="*/ 14792 w 78471"/>
                <a:gd name="connsiteY9" fmla="*/ 115710 h 115709"/>
                <a:gd name="connsiteX10" fmla="*/ 0 w 78471"/>
                <a:gd name="connsiteY10" fmla="*/ 115710 h 115709"/>
                <a:gd name="connsiteX11" fmla="*/ 0 w 78471"/>
                <a:gd name="connsiteY11" fmla="*/ 0 h 115709"/>
                <a:gd name="connsiteX12" fmla="*/ 14792 w 78471"/>
                <a:gd name="connsiteY12" fmla="*/ 0 h 115709"/>
                <a:gd name="connsiteX13" fmla="*/ 14792 w 78471"/>
                <a:gd name="connsiteY13" fmla="*/ 44998 h 115709"/>
                <a:gd name="connsiteX14" fmla="*/ 27013 w 78471"/>
                <a:gd name="connsiteY14" fmla="*/ 35999 h 115709"/>
                <a:gd name="connsiteX15" fmla="*/ 43739 w 78471"/>
                <a:gd name="connsiteY15" fmla="*/ 32785 h 115709"/>
                <a:gd name="connsiteX16" fmla="*/ 69466 w 78471"/>
                <a:gd name="connsiteY16" fmla="*/ 40498 h 11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71" h="115709">
                  <a:moveTo>
                    <a:pt x="69466" y="40498"/>
                  </a:moveTo>
                  <a:cubicBezTo>
                    <a:pt x="75900" y="46284"/>
                    <a:pt x="78472" y="55284"/>
                    <a:pt x="78472" y="67497"/>
                  </a:cubicBezTo>
                  <a:lnTo>
                    <a:pt x="78472" y="115067"/>
                  </a:lnTo>
                  <a:lnTo>
                    <a:pt x="63679" y="115067"/>
                  </a:lnTo>
                  <a:lnTo>
                    <a:pt x="63679" y="69426"/>
                  </a:lnTo>
                  <a:cubicBezTo>
                    <a:pt x="64322" y="62997"/>
                    <a:pt x="61746" y="56569"/>
                    <a:pt x="57888" y="51426"/>
                  </a:cubicBezTo>
                  <a:cubicBezTo>
                    <a:pt x="53388" y="46927"/>
                    <a:pt x="47596" y="44998"/>
                    <a:pt x="41167" y="45641"/>
                  </a:cubicBezTo>
                  <a:cubicBezTo>
                    <a:pt x="34090" y="44998"/>
                    <a:pt x="27013" y="48212"/>
                    <a:pt x="21869" y="52712"/>
                  </a:cubicBezTo>
                  <a:cubicBezTo>
                    <a:pt x="16721" y="58497"/>
                    <a:pt x="14149" y="65569"/>
                    <a:pt x="14792" y="73282"/>
                  </a:cubicBezTo>
                  <a:lnTo>
                    <a:pt x="14792" y="115710"/>
                  </a:lnTo>
                  <a:lnTo>
                    <a:pt x="0" y="115710"/>
                  </a:lnTo>
                  <a:lnTo>
                    <a:pt x="0" y="0"/>
                  </a:lnTo>
                  <a:lnTo>
                    <a:pt x="14792" y="0"/>
                  </a:lnTo>
                  <a:lnTo>
                    <a:pt x="14792" y="44998"/>
                  </a:lnTo>
                  <a:cubicBezTo>
                    <a:pt x="18012" y="41141"/>
                    <a:pt x="22512" y="37927"/>
                    <a:pt x="27013" y="35999"/>
                  </a:cubicBezTo>
                  <a:cubicBezTo>
                    <a:pt x="32161" y="33428"/>
                    <a:pt x="37948" y="32785"/>
                    <a:pt x="43739" y="32785"/>
                  </a:cubicBezTo>
                  <a:cubicBezTo>
                    <a:pt x="53388" y="30856"/>
                    <a:pt x="62394" y="34070"/>
                    <a:pt x="69466" y="40498"/>
                  </a:cubicBezTo>
                  <a:close/>
                </a:path>
              </a:pathLst>
            </a:custGeom>
            <a:solidFill>
              <a:srgbClr val="000000"/>
            </a:solidFill>
            <a:ln w="4763" cap="flat">
              <a:noFill/>
              <a:prstDash val="solid"/>
              <a:miter/>
            </a:ln>
          </p:spPr>
          <p:txBody>
            <a:bodyPr rtlCol="0" anchor="ctr"/>
            <a:lstStyle/>
            <a:p>
              <a:endParaRPr lang="ru-RU"/>
            </a:p>
          </p:txBody>
        </p:sp>
      </p:grpSp>
      <p:sp>
        <p:nvSpPr>
          <p:cNvPr id="10" name="Текст 21">
            <a:extLst>
              <a:ext uri="{FF2B5EF4-FFF2-40B4-BE49-F238E27FC236}">
                <a16:creationId xmlns:a16="http://schemas.microsoft.com/office/drawing/2014/main" id="{C5AC7A4A-A4CD-4583-B88A-0EEB8D5BB571}"/>
              </a:ext>
            </a:extLst>
          </p:cNvPr>
          <p:cNvSpPr>
            <a:spLocks noGrp="1"/>
          </p:cNvSpPr>
          <p:nvPr>
            <p:ph type="body" sz="quarter" idx="15" hasCustomPrompt="1"/>
          </p:nvPr>
        </p:nvSpPr>
        <p:spPr>
          <a:xfrm>
            <a:off x="428625" y="6182359"/>
            <a:ext cx="5062537" cy="408306"/>
          </a:xfrm>
          <a:prstGeom prst="rect">
            <a:avLst/>
          </a:prstGeom>
        </p:spPr>
        <p:txBody>
          <a:bodyPr/>
          <a:lstStyle>
            <a:lvl1pPr marL="0" indent="0">
              <a:lnSpc>
                <a:spcPct val="100000"/>
              </a:lnSpc>
              <a:buNone/>
              <a:defRPr sz="1800" spc="-20" baseline="0">
                <a:solidFill>
                  <a:schemeClr val="tx1"/>
                </a:solidFill>
              </a:defRPr>
            </a:lvl1pPr>
            <a:lvl2pPr>
              <a:defRPr sz="1400"/>
            </a:lvl2pPr>
            <a:lvl3pPr>
              <a:defRPr sz="1400"/>
            </a:lvl3pPr>
            <a:lvl4pPr>
              <a:defRPr sz="1400"/>
            </a:lvl4pPr>
            <a:lvl5pPr>
              <a:defRPr sz="1400"/>
            </a:lvl5pPr>
          </a:lstStyle>
          <a:p>
            <a:pPr lvl="0"/>
            <a:r>
              <a:rPr lang="en-US" dirty="0"/>
              <a:t>x5retail.tech</a:t>
            </a:r>
            <a:endParaRPr lang="ru-RU" dirty="0"/>
          </a:p>
        </p:txBody>
      </p:sp>
      <p:sp>
        <p:nvSpPr>
          <p:cNvPr id="11" name="Текст 10">
            <a:extLst>
              <a:ext uri="{FF2B5EF4-FFF2-40B4-BE49-F238E27FC236}">
                <a16:creationId xmlns:a16="http://schemas.microsoft.com/office/drawing/2014/main" id="{B088DBE0-C2A4-4C22-957D-FD96E131635F}"/>
              </a:ext>
            </a:extLst>
          </p:cNvPr>
          <p:cNvSpPr>
            <a:spLocks noGrp="1"/>
          </p:cNvSpPr>
          <p:nvPr>
            <p:ph type="body" sz="quarter" idx="11" hasCustomPrompt="1"/>
          </p:nvPr>
        </p:nvSpPr>
        <p:spPr>
          <a:xfrm>
            <a:off x="428625" y="2350160"/>
            <a:ext cx="5062537" cy="566145"/>
          </a:xfrm>
          <a:prstGeom prst="rect">
            <a:avLst/>
          </a:prstGeom>
        </p:spPr>
        <p:txBody>
          <a:bodyPr/>
          <a:lstStyle>
            <a:lvl1pPr marL="0" indent="0">
              <a:lnSpc>
                <a:spcPts val="4800"/>
              </a:lnSpc>
              <a:spcBef>
                <a:spcPts val="0"/>
              </a:spcBef>
              <a:buNone/>
              <a:defRPr sz="4800" spc="-150" baseline="0">
                <a:ln w="12700">
                  <a:solidFill>
                    <a:schemeClr val="tx1"/>
                  </a:solidFill>
                </a:ln>
                <a:noFill/>
                <a:latin typeface="+mj-lt"/>
              </a:defRPr>
            </a:lvl1pPr>
          </a:lstStyle>
          <a:p>
            <a:pPr lvl="0"/>
            <a:r>
              <a:rPr lang="ru-RU" dirty="0"/>
              <a:t>потребитель:</a:t>
            </a:r>
          </a:p>
        </p:txBody>
      </p:sp>
      <p:sp>
        <p:nvSpPr>
          <p:cNvPr id="12" name="Текст 10">
            <a:extLst>
              <a:ext uri="{FF2B5EF4-FFF2-40B4-BE49-F238E27FC236}">
                <a16:creationId xmlns:a16="http://schemas.microsoft.com/office/drawing/2014/main" id="{B9531B10-17D5-4C51-8711-4BE78AA11AC2}"/>
              </a:ext>
            </a:extLst>
          </p:cNvPr>
          <p:cNvSpPr>
            <a:spLocks noGrp="1"/>
          </p:cNvSpPr>
          <p:nvPr>
            <p:ph type="body" sz="quarter" idx="14" hasCustomPrompt="1"/>
          </p:nvPr>
        </p:nvSpPr>
        <p:spPr>
          <a:xfrm>
            <a:off x="428625" y="2920520"/>
            <a:ext cx="5062537" cy="1355506"/>
          </a:xfrm>
          <a:prstGeom prst="rect">
            <a:avLst/>
          </a:prstGeom>
        </p:spPr>
        <p:txBody>
          <a:bodyPr/>
          <a:lstStyle>
            <a:lvl1pPr marL="0" indent="0">
              <a:lnSpc>
                <a:spcPts val="4800"/>
              </a:lnSpc>
              <a:spcBef>
                <a:spcPts val="0"/>
              </a:spcBef>
              <a:buNone/>
              <a:defRPr sz="4800" spc="-150" baseline="0">
                <a:solidFill>
                  <a:schemeClr val="tx1"/>
                </a:solidFill>
                <a:latin typeface="+mj-lt"/>
              </a:defRPr>
            </a:lvl1pPr>
          </a:lstStyle>
          <a:p>
            <a:pPr lvl="0"/>
            <a:r>
              <a:rPr lang="ru-RU" dirty="0"/>
              <a:t>системы лояльности</a:t>
            </a:r>
          </a:p>
        </p:txBody>
      </p:sp>
      <p:sp>
        <p:nvSpPr>
          <p:cNvPr id="16" name="Рисунок 15">
            <a:extLst>
              <a:ext uri="{FF2B5EF4-FFF2-40B4-BE49-F238E27FC236}">
                <a16:creationId xmlns:a16="http://schemas.microsoft.com/office/drawing/2014/main" id="{B78F42D6-F9BE-46FB-B17B-BB07D9E752E6}"/>
              </a:ext>
            </a:extLst>
          </p:cNvPr>
          <p:cNvSpPr>
            <a:spLocks noGrp="1"/>
          </p:cNvSpPr>
          <p:nvPr>
            <p:ph type="pic" sz="quarter" idx="18"/>
          </p:nvPr>
        </p:nvSpPr>
        <p:spPr>
          <a:xfrm>
            <a:off x="6095999"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6"/>
          </a:solidFill>
        </p:spPr>
        <p:txBody>
          <a:bodyPr wrap="square">
            <a:noAutofit/>
          </a:bodyPr>
          <a:lstStyle>
            <a:lvl1pPr marL="0" indent="0" algn="ctr">
              <a:buNone/>
              <a:defRPr sz="2000"/>
            </a:lvl1pPr>
          </a:lstStyle>
          <a:p>
            <a:endParaRPr lang="ru-RU"/>
          </a:p>
        </p:txBody>
      </p:sp>
      <p:sp>
        <p:nvSpPr>
          <p:cNvPr id="14" name="Овал 13">
            <a:extLst>
              <a:ext uri="{FF2B5EF4-FFF2-40B4-BE49-F238E27FC236}">
                <a16:creationId xmlns:a16="http://schemas.microsoft.com/office/drawing/2014/main" id="{9028BC17-E8BC-49FF-A50F-D2854288712D}"/>
              </a:ext>
            </a:extLst>
          </p:cNvPr>
          <p:cNvSpPr/>
          <p:nvPr userDrawn="1"/>
        </p:nvSpPr>
        <p:spPr>
          <a:xfrm>
            <a:off x="11668125" y="238125"/>
            <a:ext cx="285750" cy="285750"/>
          </a:xfrm>
          <a:prstGeom prst="ellipse">
            <a:avLst/>
          </a:prstGeom>
          <a:solidFill>
            <a:srgbClr val="222429"/>
          </a:solidFill>
          <a:ln w="4763" cap="flat">
            <a:noFill/>
            <a:prstDash val="solid"/>
            <a:miter/>
          </a:ln>
        </p:spPr>
        <p:txBody>
          <a:bodyPr rtlCol="0" anchor="ctr"/>
          <a:lstStyle/>
          <a:p>
            <a:endParaRPr lang="ru-RU"/>
          </a:p>
        </p:txBody>
      </p:sp>
      <p:sp>
        <p:nvSpPr>
          <p:cNvPr id="15" name="Номер слайда 6">
            <a:extLst>
              <a:ext uri="{FF2B5EF4-FFF2-40B4-BE49-F238E27FC236}">
                <a16:creationId xmlns:a16="http://schemas.microsoft.com/office/drawing/2014/main" id="{16F5AF72-B684-4FB7-BDB5-F6DFAA42A753}"/>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7217753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Титульный - Tech - 11">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B029718B-C441-4149-9C82-F00791B46D54}"/>
              </a:ext>
            </a:extLst>
          </p:cNvPr>
          <p:cNvGrpSpPr/>
          <p:nvPr userDrawn="1"/>
        </p:nvGrpSpPr>
        <p:grpSpPr>
          <a:xfrm>
            <a:off x="428626" y="238125"/>
            <a:ext cx="684379" cy="210849"/>
            <a:chOff x="428626" y="238125"/>
            <a:chExt cx="684379" cy="210849"/>
          </a:xfrm>
        </p:grpSpPr>
        <p:sp>
          <p:nvSpPr>
            <p:cNvPr id="3" name="Полилиния: фигура 2">
              <a:extLst>
                <a:ext uri="{FF2B5EF4-FFF2-40B4-BE49-F238E27FC236}">
                  <a16:creationId xmlns:a16="http://schemas.microsoft.com/office/drawing/2014/main" id="{1D06AF92-66BE-4294-89E4-38A222AC4D89}"/>
                </a:ext>
              </a:extLst>
            </p:cNvPr>
            <p:cNvSpPr/>
            <p:nvPr/>
          </p:nvSpPr>
          <p:spPr>
            <a:xfrm>
              <a:off x="548906" y="337765"/>
              <a:ext cx="98412" cy="109280"/>
            </a:xfrm>
            <a:custGeom>
              <a:avLst/>
              <a:gdLst>
                <a:gd name="connsiteX0" fmla="*/ 72042 w 98412"/>
                <a:gd name="connsiteY0" fmla="*/ 109281 h 109280"/>
                <a:gd name="connsiteX1" fmla="*/ 48887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49530 w 98412"/>
                <a:gd name="connsiteY7" fmla="*/ 35355 h 109280"/>
                <a:gd name="connsiteX8" fmla="*/ 70757 w 98412"/>
                <a:gd name="connsiteY8" fmla="*/ 0 h 109280"/>
                <a:gd name="connsiteX9" fmla="*/ 97769 w 98412"/>
                <a:gd name="connsiteY9" fmla="*/ 0 h 109280"/>
                <a:gd name="connsiteX10" fmla="*/ 63036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8887" y="71354"/>
                  </a:lnTo>
                  <a:lnTo>
                    <a:pt x="27018" y="109281"/>
                  </a:lnTo>
                  <a:lnTo>
                    <a:pt x="643" y="109281"/>
                  </a:lnTo>
                  <a:lnTo>
                    <a:pt x="34733" y="52712"/>
                  </a:lnTo>
                  <a:lnTo>
                    <a:pt x="0" y="0"/>
                  </a:lnTo>
                  <a:lnTo>
                    <a:pt x="27661" y="0"/>
                  </a:lnTo>
                  <a:lnTo>
                    <a:pt x="49530" y="35355"/>
                  </a:lnTo>
                  <a:lnTo>
                    <a:pt x="70757" y="0"/>
                  </a:lnTo>
                  <a:lnTo>
                    <a:pt x="97769" y="0"/>
                  </a:lnTo>
                  <a:lnTo>
                    <a:pt x="63036" y="53998"/>
                  </a:lnTo>
                  <a:lnTo>
                    <a:pt x="98412" y="109281"/>
                  </a:lnTo>
                  <a:lnTo>
                    <a:pt x="72042" y="109281"/>
                  </a:lnTo>
                  <a:close/>
                </a:path>
              </a:pathLst>
            </a:custGeom>
            <a:solidFill>
              <a:srgbClr val="000000"/>
            </a:solidFill>
            <a:ln w="4763" cap="flat">
              <a:noFill/>
              <a:prstDash val="solid"/>
              <a:miter/>
            </a:ln>
          </p:spPr>
          <p:txBody>
            <a:bodyPr rtlCol="0" anchor="ctr"/>
            <a:lstStyle/>
            <a:p>
              <a:endParaRPr lang="ru-RU"/>
            </a:p>
          </p:txBody>
        </p:sp>
        <p:sp>
          <p:nvSpPr>
            <p:cNvPr id="4" name="Полилиния: фигура 3">
              <a:extLst>
                <a:ext uri="{FF2B5EF4-FFF2-40B4-BE49-F238E27FC236}">
                  <a16:creationId xmlns:a16="http://schemas.microsoft.com/office/drawing/2014/main" id="{EA9B329A-2343-48B3-9A20-BAC0397FD0B7}"/>
                </a:ext>
              </a:extLst>
            </p:cNvPr>
            <p:cNvSpPr/>
            <p:nvPr/>
          </p:nvSpPr>
          <p:spPr>
            <a:xfrm>
              <a:off x="651176" y="337765"/>
              <a:ext cx="82329" cy="111209"/>
            </a:xfrm>
            <a:custGeom>
              <a:avLst/>
              <a:gdLst>
                <a:gd name="connsiteX0" fmla="*/ 82329 w 82329"/>
                <a:gd name="connsiteY0" fmla="*/ 71997 h 111209"/>
                <a:gd name="connsiteX1" fmla="*/ 40519 w 82329"/>
                <a:gd name="connsiteY1" fmla="*/ 111209 h 111209"/>
                <a:gd name="connsiteX2" fmla="*/ 0 w 82329"/>
                <a:gd name="connsiteY2" fmla="*/ 74568 h 111209"/>
                <a:gd name="connsiteX3" fmla="*/ 22512 w 82329"/>
                <a:gd name="connsiteY3" fmla="*/ 74568 h 111209"/>
                <a:gd name="connsiteX4" fmla="*/ 42453 w 82329"/>
                <a:gd name="connsiteY4" fmla="*/ 89996 h 111209"/>
                <a:gd name="connsiteX5" fmla="*/ 59174 w 82329"/>
                <a:gd name="connsiteY5" fmla="*/ 71997 h 111209"/>
                <a:gd name="connsiteX6" fmla="*/ 39876 w 82329"/>
                <a:gd name="connsiteY6" fmla="*/ 54640 h 111209"/>
                <a:gd name="connsiteX7" fmla="*/ 21869 w 82329"/>
                <a:gd name="connsiteY7" fmla="*/ 63640 h 111209"/>
                <a:gd name="connsiteX8" fmla="*/ 1286 w 82329"/>
                <a:gd name="connsiteY8" fmla="*/ 63640 h 111209"/>
                <a:gd name="connsiteX9" fmla="*/ 9006 w 82329"/>
                <a:gd name="connsiteY9" fmla="*/ 0 h 111209"/>
                <a:gd name="connsiteX10" fmla="*/ 79758 w 82329"/>
                <a:gd name="connsiteY10" fmla="*/ 0 h 111209"/>
                <a:gd name="connsiteX11" fmla="*/ 77186 w 82329"/>
                <a:gd name="connsiteY11" fmla="*/ 21213 h 111209"/>
                <a:gd name="connsiteX12" fmla="*/ 26370 w 82329"/>
                <a:gd name="connsiteY12" fmla="*/ 21213 h 111209"/>
                <a:gd name="connsiteX13" fmla="*/ 24441 w 82329"/>
                <a:gd name="connsiteY13" fmla="*/ 42427 h 111209"/>
                <a:gd name="connsiteX14" fmla="*/ 46311 w 82329"/>
                <a:gd name="connsiteY14" fmla="*/ 35998 h 111209"/>
                <a:gd name="connsiteX15" fmla="*/ 82329 w 82329"/>
                <a:gd name="connsiteY15" fmla="*/ 71997 h 1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329" h="111209">
                  <a:moveTo>
                    <a:pt x="82329" y="71997"/>
                  </a:moveTo>
                  <a:cubicBezTo>
                    <a:pt x="82329" y="95782"/>
                    <a:pt x="64322" y="111209"/>
                    <a:pt x="40519" y="111209"/>
                  </a:cubicBezTo>
                  <a:cubicBezTo>
                    <a:pt x="19941" y="111209"/>
                    <a:pt x="1929" y="99639"/>
                    <a:pt x="0" y="74568"/>
                  </a:cubicBezTo>
                  <a:lnTo>
                    <a:pt x="22512" y="74568"/>
                  </a:lnTo>
                  <a:cubicBezTo>
                    <a:pt x="23798" y="85496"/>
                    <a:pt x="32804" y="89996"/>
                    <a:pt x="42453" y="89996"/>
                  </a:cubicBezTo>
                  <a:cubicBezTo>
                    <a:pt x="54031" y="89996"/>
                    <a:pt x="59174" y="82282"/>
                    <a:pt x="59174" y="71997"/>
                  </a:cubicBezTo>
                  <a:cubicBezTo>
                    <a:pt x="59174" y="61712"/>
                    <a:pt x="51454" y="54640"/>
                    <a:pt x="39876" y="54640"/>
                  </a:cubicBezTo>
                  <a:cubicBezTo>
                    <a:pt x="32804" y="53998"/>
                    <a:pt x="25727" y="57854"/>
                    <a:pt x="21869" y="63640"/>
                  </a:cubicBezTo>
                  <a:lnTo>
                    <a:pt x="1286" y="63640"/>
                  </a:lnTo>
                  <a:lnTo>
                    <a:pt x="9006" y="0"/>
                  </a:lnTo>
                  <a:lnTo>
                    <a:pt x="79758" y="0"/>
                  </a:lnTo>
                  <a:lnTo>
                    <a:pt x="77186" y="21213"/>
                  </a:lnTo>
                  <a:lnTo>
                    <a:pt x="26370" y="21213"/>
                  </a:lnTo>
                  <a:lnTo>
                    <a:pt x="24441" y="42427"/>
                  </a:lnTo>
                  <a:cubicBezTo>
                    <a:pt x="24441" y="42427"/>
                    <a:pt x="29589" y="35998"/>
                    <a:pt x="46311" y="35998"/>
                  </a:cubicBezTo>
                  <a:cubicBezTo>
                    <a:pt x="65608" y="35998"/>
                    <a:pt x="82329" y="48855"/>
                    <a:pt x="82329" y="71997"/>
                  </a:cubicBezTo>
                  <a:close/>
                </a:path>
              </a:pathLst>
            </a:custGeom>
            <a:solidFill>
              <a:srgbClr val="000000"/>
            </a:solidFill>
            <a:ln w="4763" cap="flat">
              <a:noFill/>
              <a:prstDash val="solid"/>
              <a:miter/>
            </a:ln>
          </p:spPr>
          <p:txBody>
            <a:bodyPr rtlCol="0" anchor="ctr"/>
            <a:lstStyle/>
            <a:p>
              <a:endParaRPr lang="ru-RU"/>
            </a:p>
          </p:txBody>
        </p:sp>
        <p:sp>
          <p:nvSpPr>
            <p:cNvPr id="5" name="Полилиния: фигура 4">
              <a:extLst>
                <a:ext uri="{FF2B5EF4-FFF2-40B4-BE49-F238E27FC236}">
                  <a16:creationId xmlns:a16="http://schemas.microsoft.com/office/drawing/2014/main" id="{147E0A00-05C6-4867-8174-514CA1CEC125}"/>
                </a:ext>
              </a:extLst>
            </p:cNvPr>
            <p:cNvSpPr/>
            <p:nvPr/>
          </p:nvSpPr>
          <p:spPr>
            <a:xfrm>
              <a:off x="428626" y="238125"/>
              <a:ext cx="225764" cy="208276"/>
            </a:xfrm>
            <a:custGeom>
              <a:avLst/>
              <a:gdLst>
                <a:gd name="connsiteX0" fmla="*/ 225764 w 225764"/>
                <a:gd name="connsiteY0" fmla="*/ 86139 h 208276"/>
                <a:gd name="connsiteX1" fmla="*/ 95839 w 225764"/>
                <a:gd name="connsiteY1" fmla="*/ 0 h 208276"/>
                <a:gd name="connsiteX2" fmla="*/ 0 w 225764"/>
                <a:gd name="connsiteY2" fmla="*/ 0 h 208276"/>
                <a:gd name="connsiteX3" fmla="*/ 12864 w 225764"/>
                <a:gd name="connsiteY3" fmla="*/ 93853 h 208276"/>
                <a:gd name="connsiteX4" fmla="*/ 106773 w 225764"/>
                <a:gd name="connsiteY4" fmla="*/ 208277 h 208276"/>
                <a:gd name="connsiteX5" fmla="*/ 108702 w 225764"/>
                <a:gd name="connsiteY5" fmla="*/ 206991 h 208276"/>
                <a:gd name="connsiteX6" fmla="*/ 108702 w 225764"/>
                <a:gd name="connsiteY6" fmla="*/ 206348 h 208276"/>
                <a:gd name="connsiteX7" fmla="*/ 107416 w 225764"/>
                <a:gd name="connsiteY7" fmla="*/ 205062 h 208276"/>
                <a:gd name="connsiteX8" fmla="*/ 59177 w 225764"/>
                <a:gd name="connsiteY8" fmla="*/ 89353 h 208276"/>
                <a:gd name="connsiteX9" fmla="*/ 53386 w 225764"/>
                <a:gd name="connsiteY9" fmla="*/ 48855 h 208276"/>
                <a:gd name="connsiteX10" fmla="*/ 108059 w 225764"/>
                <a:gd name="connsiteY10" fmla="*/ 48855 h 208276"/>
                <a:gd name="connsiteX11" fmla="*/ 221907 w 225764"/>
                <a:gd name="connsiteY11" fmla="*/ 86782 h 208276"/>
                <a:gd name="connsiteX12" fmla="*/ 223836 w 225764"/>
                <a:gd name="connsiteY12" fmla="*/ 88068 h 208276"/>
                <a:gd name="connsiteX13" fmla="*/ 225764 w 225764"/>
                <a:gd name="connsiteY13" fmla="*/ 86139 h 20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764" h="208276">
                  <a:moveTo>
                    <a:pt x="225764" y="86139"/>
                  </a:moveTo>
                  <a:cubicBezTo>
                    <a:pt x="213544" y="39213"/>
                    <a:pt x="175596" y="0"/>
                    <a:pt x="95839" y="0"/>
                  </a:cubicBezTo>
                  <a:lnTo>
                    <a:pt x="0" y="0"/>
                  </a:lnTo>
                  <a:lnTo>
                    <a:pt x="12864" y="93853"/>
                  </a:lnTo>
                  <a:cubicBezTo>
                    <a:pt x="22512" y="172921"/>
                    <a:pt x="52743" y="198634"/>
                    <a:pt x="106773" y="208277"/>
                  </a:cubicBezTo>
                  <a:cubicBezTo>
                    <a:pt x="107416" y="208277"/>
                    <a:pt x="108702" y="208277"/>
                    <a:pt x="108702" y="206991"/>
                  </a:cubicBezTo>
                  <a:lnTo>
                    <a:pt x="108702" y="206348"/>
                  </a:lnTo>
                  <a:cubicBezTo>
                    <a:pt x="108702" y="205705"/>
                    <a:pt x="108059" y="205062"/>
                    <a:pt x="107416" y="205062"/>
                  </a:cubicBezTo>
                  <a:cubicBezTo>
                    <a:pt x="71397" y="189635"/>
                    <a:pt x="66892" y="139494"/>
                    <a:pt x="59177" y="89353"/>
                  </a:cubicBezTo>
                  <a:lnTo>
                    <a:pt x="53386" y="48855"/>
                  </a:lnTo>
                  <a:lnTo>
                    <a:pt x="108059" y="48855"/>
                  </a:lnTo>
                  <a:cubicBezTo>
                    <a:pt x="158227" y="48855"/>
                    <a:pt x="197466" y="48212"/>
                    <a:pt x="221907" y="86782"/>
                  </a:cubicBezTo>
                  <a:cubicBezTo>
                    <a:pt x="222550" y="87425"/>
                    <a:pt x="222550" y="87425"/>
                    <a:pt x="223836" y="88068"/>
                  </a:cubicBezTo>
                  <a:cubicBezTo>
                    <a:pt x="225122" y="88068"/>
                    <a:pt x="225764" y="87425"/>
                    <a:pt x="225764" y="86139"/>
                  </a:cubicBezTo>
                  <a:close/>
                </a:path>
              </a:pathLst>
            </a:custGeom>
            <a:solidFill>
              <a:srgbClr val="000000"/>
            </a:solidFill>
            <a:ln w="4763" cap="flat">
              <a:noFill/>
              <a:prstDash val="solid"/>
              <a:miter/>
            </a:ln>
          </p:spPr>
          <p:txBody>
            <a:bodyPr rtlCol="0" anchor="ctr"/>
            <a:lstStyle/>
            <a:p>
              <a:endParaRPr lang="ru-RU"/>
            </a:p>
          </p:txBody>
        </p:sp>
        <p:sp>
          <p:nvSpPr>
            <p:cNvPr id="6" name="Полилиния: фигура 5">
              <a:extLst>
                <a:ext uri="{FF2B5EF4-FFF2-40B4-BE49-F238E27FC236}">
                  <a16:creationId xmlns:a16="http://schemas.microsoft.com/office/drawing/2014/main" id="{357B63DC-5425-45F3-AB3E-515B5F847B68}"/>
                </a:ext>
              </a:extLst>
            </p:cNvPr>
            <p:cNvSpPr/>
            <p:nvPr/>
          </p:nvSpPr>
          <p:spPr>
            <a:xfrm>
              <a:off x="769524" y="337765"/>
              <a:ext cx="90697" cy="109280"/>
            </a:xfrm>
            <a:custGeom>
              <a:avLst/>
              <a:gdLst>
                <a:gd name="connsiteX0" fmla="*/ 37309 w 90697"/>
                <a:gd name="connsiteY0" fmla="*/ 13499 h 109280"/>
                <a:gd name="connsiteX1" fmla="*/ 0 w 90697"/>
                <a:gd name="connsiteY1" fmla="*/ 13499 h 109280"/>
                <a:gd name="connsiteX2" fmla="*/ 0 w 90697"/>
                <a:gd name="connsiteY2" fmla="*/ 0 h 109280"/>
                <a:gd name="connsiteX3" fmla="*/ 90697 w 90697"/>
                <a:gd name="connsiteY3" fmla="*/ 0 h 109280"/>
                <a:gd name="connsiteX4" fmla="*/ 90697 w 90697"/>
                <a:gd name="connsiteY4" fmla="*/ 13499 h 109280"/>
                <a:gd name="connsiteX5" fmla="*/ 52745 w 90697"/>
                <a:gd name="connsiteY5" fmla="*/ 13499 h 109280"/>
                <a:gd name="connsiteX6" fmla="*/ 52745 w 90697"/>
                <a:gd name="connsiteY6" fmla="*/ 109281 h 109280"/>
                <a:gd name="connsiteX7" fmla="*/ 37309 w 90697"/>
                <a:gd name="connsiteY7" fmla="*/ 109281 h 109280"/>
                <a:gd name="connsiteX8" fmla="*/ 37309 w 90697"/>
                <a:gd name="connsiteY8" fmla="*/ 13499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97" h="109280">
                  <a:moveTo>
                    <a:pt x="37309" y="13499"/>
                  </a:moveTo>
                  <a:lnTo>
                    <a:pt x="0" y="13499"/>
                  </a:lnTo>
                  <a:lnTo>
                    <a:pt x="0" y="0"/>
                  </a:lnTo>
                  <a:lnTo>
                    <a:pt x="90697" y="0"/>
                  </a:lnTo>
                  <a:lnTo>
                    <a:pt x="90697" y="13499"/>
                  </a:lnTo>
                  <a:lnTo>
                    <a:pt x="52745" y="13499"/>
                  </a:lnTo>
                  <a:lnTo>
                    <a:pt x="52745" y="109281"/>
                  </a:lnTo>
                  <a:lnTo>
                    <a:pt x="37309" y="109281"/>
                  </a:lnTo>
                  <a:lnTo>
                    <a:pt x="37309" y="13499"/>
                  </a:lnTo>
                  <a:close/>
                </a:path>
              </a:pathLst>
            </a:custGeom>
            <a:solidFill>
              <a:srgbClr val="000000"/>
            </a:solidFill>
            <a:ln w="4763" cap="flat">
              <a:noFill/>
              <a:prstDash val="solid"/>
              <a:miter/>
            </a:ln>
          </p:spPr>
          <p:txBody>
            <a:bodyPr rtlCol="0" anchor="ctr"/>
            <a:lstStyle/>
            <a:p>
              <a:endParaRPr lang="ru-RU"/>
            </a:p>
          </p:txBody>
        </p:sp>
        <p:sp>
          <p:nvSpPr>
            <p:cNvPr id="7" name="Полилиния: фигура 6">
              <a:extLst>
                <a:ext uri="{FF2B5EF4-FFF2-40B4-BE49-F238E27FC236}">
                  <a16:creationId xmlns:a16="http://schemas.microsoft.com/office/drawing/2014/main" id="{76DF60CA-19C6-4FF8-8385-54F82BDCC025}"/>
                </a:ext>
              </a:extLst>
            </p:cNvPr>
            <p:cNvSpPr/>
            <p:nvPr/>
          </p:nvSpPr>
          <p:spPr>
            <a:xfrm>
              <a:off x="850573" y="363354"/>
              <a:ext cx="81686" cy="83903"/>
            </a:xfrm>
            <a:custGeom>
              <a:avLst/>
              <a:gdLst>
                <a:gd name="connsiteX0" fmla="*/ 81686 w 81686"/>
                <a:gd name="connsiteY0" fmla="*/ 47048 h 83903"/>
                <a:gd name="connsiteX1" fmla="*/ 14792 w 81686"/>
                <a:gd name="connsiteY1" fmla="*/ 47048 h 83903"/>
                <a:gd name="connsiteX2" fmla="*/ 24441 w 81686"/>
                <a:gd name="connsiteY2" fmla="*/ 64405 h 83903"/>
                <a:gd name="connsiteX3" fmla="*/ 45025 w 81686"/>
                <a:gd name="connsiteY3" fmla="*/ 70833 h 83903"/>
                <a:gd name="connsiteX4" fmla="*/ 68823 w 81686"/>
                <a:gd name="connsiteY4" fmla="*/ 60548 h 83903"/>
                <a:gd name="connsiteX5" fmla="*/ 77186 w 81686"/>
                <a:gd name="connsiteY5" fmla="*/ 70190 h 83903"/>
                <a:gd name="connsiteX6" fmla="*/ 63036 w 81686"/>
                <a:gd name="connsiteY6" fmla="*/ 80476 h 83903"/>
                <a:gd name="connsiteX7" fmla="*/ 21226 w 81686"/>
                <a:gd name="connsiteY7" fmla="*/ 78547 h 83903"/>
                <a:gd name="connsiteX8" fmla="*/ 5791 w 81686"/>
                <a:gd name="connsiteY8" fmla="*/ 63762 h 83903"/>
                <a:gd name="connsiteX9" fmla="*/ 0 w 81686"/>
                <a:gd name="connsiteY9" fmla="*/ 41906 h 83903"/>
                <a:gd name="connsiteX10" fmla="*/ 5148 w 81686"/>
                <a:gd name="connsiteY10" fmla="*/ 20050 h 83903"/>
                <a:gd name="connsiteX11" fmla="*/ 19941 w 81686"/>
                <a:gd name="connsiteY11" fmla="*/ 5264 h 83903"/>
                <a:gd name="connsiteX12" fmla="*/ 41167 w 81686"/>
                <a:gd name="connsiteY12" fmla="*/ 122 h 83903"/>
                <a:gd name="connsiteX13" fmla="*/ 62394 w 81686"/>
                <a:gd name="connsiteY13" fmla="*/ 5264 h 83903"/>
                <a:gd name="connsiteX14" fmla="*/ 76543 w 81686"/>
                <a:gd name="connsiteY14" fmla="*/ 20050 h 83903"/>
                <a:gd name="connsiteX15" fmla="*/ 81686 w 81686"/>
                <a:gd name="connsiteY15" fmla="*/ 41906 h 83903"/>
                <a:gd name="connsiteX16" fmla="*/ 81686 w 81686"/>
                <a:gd name="connsiteY16" fmla="*/ 47048 h 83903"/>
                <a:gd name="connsiteX17" fmla="*/ 23155 w 81686"/>
                <a:gd name="connsiteY17" fmla="*/ 19407 h 83903"/>
                <a:gd name="connsiteX18" fmla="*/ 14792 w 81686"/>
                <a:gd name="connsiteY18" fmla="*/ 36763 h 83903"/>
                <a:gd name="connsiteX19" fmla="*/ 67537 w 81686"/>
                <a:gd name="connsiteY19" fmla="*/ 36763 h 83903"/>
                <a:gd name="connsiteX20" fmla="*/ 59174 w 81686"/>
                <a:gd name="connsiteY20" fmla="*/ 19407 h 83903"/>
                <a:gd name="connsiteX21" fmla="*/ 23155 w 81686"/>
                <a:gd name="connsiteY21" fmla="*/ 19407 h 8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686" h="83903">
                  <a:moveTo>
                    <a:pt x="81686" y="47048"/>
                  </a:moveTo>
                  <a:lnTo>
                    <a:pt x="14792" y="47048"/>
                  </a:lnTo>
                  <a:cubicBezTo>
                    <a:pt x="15435" y="54120"/>
                    <a:pt x="18655" y="60548"/>
                    <a:pt x="24441" y="64405"/>
                  </a:cubicBezTo>
                  <a:cubicBezTo>
                    <a:pt x="30232" y="68905"/>
                    <a:pt x="37305" y="71476"/>
                    <a:pt x="45025" y="70833"/>
                  </a:cubicBezTo>
                  <a:cubicBezTo>
                    <a:pt x="54030" y="71476"/>
                    <a:pt x="63036" y="67619"/>
                    <a:pt x="68823" y="60548"/>
                  </a:cubicBezTo>
                  <a:lnTo>
                    <a:pt x="77186" y="70190"/>
                  </a:lnTo>
                  <a:cubicBezTo>
                    <a:pt x="73328" y="74690"/>
                    <a:pt x="68823" y="77904"/>
                    <a:pt x="63036" y="80476"/>
                  </a:cubicBezTo>
                  <a:cubicBezTo>
                    <a:pt x="49525" y="85618"/>
                    <a:pt x="34090" y="84975"/>
                    <a:pt x="21226" y="78547"/>
                  </a:cubicBezTo>
                  <a:cubicBezTo>
                    <a:pt x="14792" y="75333"/>
                    <a:pt x="9006" y="70190"/>
                    <a:pt x="5791" y="63762"/>
                  </a:cubicBezTo>
                  <a:cubicBezTo>
                    <a:pt x="1929" y="57334"/>
                    <a:pt x="0" y="49619"/>
                    <a:pt x="0" y="41906"/>
                  </a:cubicBezTo>
                  <a:cubicBezTo>
                    <a:pt x="0" y="34192"/>
                    <a:pt x="1929" y="27121"/>
                    <a:pt x="5148" y="20050"/>
                  </a:cubicBezTo>
                  <a:cubicBezTo>
                    <a:pt x="8363" y="13621"/>
                    <a:pt x="13506" y="8479"/>
                    <a:pt x="19941" y="5264"/>
                  </a:cubicBezTo>
                  <a:cubicBezTo>
                    <a:pt x="26370" y="1407"/>
                    <a:pt x="34090" y="-521"/>
                    <a:pt x="41167" y="122"/>
                  </a:cubicBezTo>
                  <a:cubicBezTo>
                    <a:pt x="48882" y="122"/>
                    <a:pt x="55959" y="2050"/>
                    <a:pt x="62394" y="5264"/>
                  </a:cubicBezTo>
                  <a:cubicBezTo>
                    <a:pt x="68823" y="9122"/>
                    <a:pt x="73328" y="14264"/>
                    <a:pt x="76543" y="20050"/>
                  </a:cubicBezTo>
                  <a:cubicBezTo>
                    <a:pt x="80400" y="27121"/>
                    <a:pt x="81686" y="34192"/>
                    <a:pt x="81686" y="41906"/>
                  </a:cubicBezTo>
                  <a:cubicBezTo>
                    <a:pt x="81686" y="44477"/>
                    <a:pt x="81686" y="45763"/>
                    <a:pt x="81686" y="47048"/>
                  </a:cubicBezTo>
                  <a:close/>
                  <a:moveTo>
                    <a:pt x="23155" y="19407"/>
                  </a:moveTo>
                  <a:cubicBezTo>
                    <a:pt x="18012" y="23907"/>
                    <a:pt x="15435" y="29692"/>
                    <a:pt x="14792" y="36763"/>
                  </a:cubicBezTo>
                  <a:lnTo>
                    <a:pt x="67537" y="36763"/>
                  </a:lnTo>
                  <a:cubicBezTo>
                    <a:pt x="66894" y="30335"/>
                    <a:pt x="63679" y="23907"/>
                    <a:pt x="59174" y="19407"/>
                  </a:cubicBezTo>
                  <a:cubicBezTo>
                    <a:pt x="48882" y="10407"/>
                    <a:pt x="33447" y="10407"/>
                    <a:pt x="23155" y="19407"/>
                  </a:cubicBezTo>
                  <a:close/>
                </a:path>
              </a:pathLst>
            </a:custGeom>
            <a:solidFill>
              <a:srgbClr val="000000"/>
            </a:solidFill>
            <a:ln w="4763" cap="flat">
              <a:noFill/>
              <a:prstDash val="solid"/>
              <a:miter/>
            </a:ln>
          </p:spPr>
          <p:txBody>
            <a:bodyPr rtlCol="0" anchor="ctr"/>
            <a:lstStyle/>
            <a:p>
              <a:endParaRPr lang="ru-RU"/>
            </a:p>
          </p:txBody>
        </p:sp>
        <p:sp>
          <p:nvSpPr>
            <p:cNvPr id="8" name="Полилиния: фигура 7">
              <a:extLst>
                <a:ext uri="{FF2B5EF4-FFF2-40B4-BE49-F238E27FC236}">
                  <a16:creationId xmlns:a16="http://schemas.microsoft.com/office/drawing/2014/main" id="{32766DE3-A07B-4FDB-A6A0-350605C97D1C}"/>
                </a:ext>
              </a:extLst>
            </p:cNvPr>
            <p:cNvSpPr/>
            <p:nvPr/>
          </p:nvSpPr>
          <p:spPr>
            <a:xfrm>
              <a:off x="942552" y="363996"/>
              <a:ext cx="77184" cy="84332"/>
            </a:xfrm>
            <a:custGeom>
              <a:avLst/>
              <a:gdLst>
                <a:gd name="connsiteX0" fmla="*/ 21225 w 77184"/>
                <a:gd name="connsiteY0" fmla="*/ 78547 h 84332"/>
                <a:gd name="connsiteX1" fmla="*/ 5790 w 77184"/>
                <a:gd name="connsiteY1" fmla="*/ 63762 h 84332"/>
                <a:gd name="connsiteX2" fmla="*/ 5790 w 77184"/>
                <a:gd name="connsiteY2" fmla="*/ 20050 h 84332"/>
                <a:gd name="connsiteX3" fmla="*/ 21225 w 77184"/>
                <a:gd name="connsiteY3" fmla="*/ 5264 h 84332"/>
                <a:gd name="connsiteX4" fmla="*/ 43738 w 77184"/>
                <a:gd name="connsiteY4" fmla="*/ 122 h 84332"/>
                <a:gd name="connsiteX5" fmla="*/ 63678 w 77184"/>
                <a:gd name="connsiteY5" fmla="*/ 4621 h 84332"/>
                <a:gd name="connsiteX6" fmla="*/ 77185 w 77184"/>
                <a:gd name="connsiteY6" fmla="*/ 17478 h 84332"/>
                <a:gd name="connsiteX7" fmla="*/ 65607 w 77184"/>
                <a:gd name="connsiteY7" fmla="*/ 24549 h 84332"/>
                <a:gd name="connsiteX8" fmla="*/ 55958 w 77184"/>
                <a:gd name="connsiteY8" fmla="*/ 15550 h 84332"/>
                <a:gd name="connsiteX9" fmla="*/ 43095 w 77184"/>
                <a:gd name="connsiteY9" fmla="*/ 12335 h 84332"/>
                <a:gd name="connsiteX10" fmla="*/ 28302 w 77184"/>
                <a:gd name="connsiteY10" fmla="*/ 16192 h 84332"/>
                <a:gd name="connsiteX11" fmla="*/ 18011 w 77184"/>
                <a:gd name="connsiteY11" fmla="*/ 26478 h 84332"/>
                <a:gd name="connsiteX12" fmla="*/ 14153 w 77184"/>
                <a:gd name="connsiteY12" fmla="*/ 41906 h 84332"/>
                <a:gd name="connsiteX13" fmla="*/ 18011 w 77184"/>
                <a:gd name="connsiteY13" fmla="*/ 57333 h 84332"/>
                <a:gd name="connsiteX14" fmla="*/ 28302 w 77184"/>
                <a:gd name="connsiteY14" fmla="*/ 67619 h 84332"/>
                <a:gd name="connsiteX15" fmla="*/ 43095 w 77184"/>
                <a:gd name="connsiteY15" fmla="*/ 71476 h 84332"/>
                <a:gd name="connsiteX16" fmla="*/ 55958 w 77184"/>
                <a:gd name="connsiteY16" fmla="*/ 68262 h 84332"/>
                <a:gd name="connsiteX17" fmla="*/ 65607 w 77184"/>
                <a:gd name="connsiteY17" fmla="*/ 59262 h 84332"/>
                <a:gd name="connsiteX18" fmla="*/ 77185 w 77184"/>
                <a:gd name="connsiteY18" fmla="*/ 66333 h 84332"/>
                <a:gd name="connsiteX19" fmla="*/ 63678 w 77184"/>
                <a:gd name="connsiteY19" fmla="*/ 79832 h 84332"/>
                <a:gd name="connsiteX20" fmla="*/ 43738 w 77184"/>
                <a:gd name="connsiteY20" fmla="*/ 84332 h 84332"/>
                <a:gd name="connsiteX21" fmla="*/ 21225 w 77184"/>
                <a:gd name="connsiteY21" fmla="*/ 78547 h 8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184" h="84332">
                  <a:moveTo>
                    <a:pt x="21225" y="78547"/>
                  </a:moveTo>
                  <a:cubicBezTo>
                    <a:pt x="14796" y="75333"/>
                    <a:pt x="9648" y="69547"/>
                    <a:pt x="5790" y="63762"/>
                  </a:cubicBezTo>
                  <a:cubicBezTo>
                    <a:pt x="-1930" y="50262"/>
                    <a:pt x="-1930" y="33549"/>
                    <a:pt x="5790" y="20050"/>
                  </a:cubicBezTo>
                  <a:cubicBezTo>
                    <a:pt x="9648" y="13621"/>
                    <a:pt x="14796" y="8479"/>
                    <a:pt x="21225" y="5264"/>
                  </a:cubicBezTo>
                  <a:cubicBezTo>
                    <a:pt x="28302" y="1407"/>
                    <a:pt x="36022" y="-521"/>
                    <a:pt x="43738" y="122"/>
                  </a:cubicBezTo>
                  <a:cubicBezTo>
                    <a:pt x="50815" y="122"/>
                    <a:pt x="57892" y="1407"/>
                    <a:pt x="63678" y="4621"/>
                  </a:cubicBezTo>
                  <a:cubicBezTo>
                    <a:pt x="69469" y="7836"/>
                    <a:pt x="73970" y="12335"/>
                    <a:pt x="77185" y="17478"/>
                  </a:cubicBezTo>
                  <a:lnTo>
                    <a:pt x="65607" y="24549"/>
                  </a:lnTo>
                  <a:cubicBezTo>
                    <a:pt x="63035" y="20692"/>
                    <a:pt x="59821" y="17478"/>
                    <a:pt x="55958" y="15550"/>
                  </a:cubicBezTo>
                  <a:cubicBezTo>
                    <a:pt x="52101" y="13621"/>
                    <a:pt x="47600" y="12335"/>
                    <a:pt x="43095" y="12335"/>
                  </a:cubicBezTo>
                  <a:cubicBezTo>
                    <a:pt x="37951" y="12335"/>
                    <a:pt x="32803" y="13621"/>
                    <a:pt x="28302" y="16192"/>
                  </a:cubicBezTo>
                  <a:cubicBezTo>
                    <a:pt x="23802" y="18764"/>
                    <a:pt x="20582" y="21978"/>
                    <a:pt x="18011" y="26478"/>
                  </a:cubicBezTo>
                  <a:cubicBezTo>
                    <a:pt x="15439" y="30978"/>
                    <a:pt x="14153" y="36120"/>
                    <a:pt x="14153" y="41906"/>
                  </a:cubicBezTo>
                  <a:cubicBezTo>
                    <a:pt x="14153" y="47048"/>
                    <a:pt x="15439" y="52834"/>
                    <a:pt x="18011" y="57333"/>
                  </a:cubicBezTo>
                  <a:cubicBezTo>
                    <a:pt x="20582" y="61833"/>
                    <a:pt x="23802" y="65048"/>
                    <a:pt x="28302" y="67619"/>
                  </a:cubicBezTo>
                  <a:cubicBezTo>
                    <a:pt x="32803" y="70190"/>
                    <a:pt x="37951" y="71476"/>
                    <a:pt x="43095" y="71476"/>
                  </a:cubicBezTo>
                  <a:cubicBezTo>
                    <a:pt x="47600" y="71476"/>
                    <a:pt x="52101" y="70833"/>
                    <a:pt x="55958" y="68262"/>
                  </a:cubicBezTo>
                  <a:cubicBezTo>
                    <a:pt x="59821" y="66333"/>
                    <a:pt x="63035" y="63119"/>
                    <a:pt x="65607" y="59262"/>
                  </a:cubicBezTo>
                  <a:lnTo>
                    <a:pt x="77185" y="66333"/>
                  </a:lnTo>
                  <a:cubicBezTo>
                    <a:pt x="73970" y="72118"/>
                    <a:pt x="69469" y="76619"/>
                    <a:pt x="63678" y="79832"/>
                  </a:cubicBezTo>
                  <a:cubicBezTo>
                    <a:pt x="57249" y="83047"/>
                    <a:pt x="50815" y="84332"/>
                    <a:pt x="43738" y="84332"/>
                  </a:cubicBezTo>
                  <a:cubicBezTo>
                    <a:pt x="36022" y="84332"/>
                    <a:pt x="28302" y="82404"/>
                    <a:pt x="21225" y="78547"/>
                  </a:cubicBezTo>
                  <a:close/>
                </a:path>
              </a:pathLst>
            </a:custGeom>
            <a:solidFill>
              <a:srgbClr val="000000"/>
            </a:solidFill>
            <a:ln w="4763" cap="flat">
              <a:noFill/>
              <a:prstDash val="solid"/>
              <a:miter/>
            </a:ln>
          </p:spPr>
          <p:txBody>
            <a:bodyPr rtlCol="0" anchor="ctr"/>
            <a:lstStyle/>
            <a:p>
              <a:endParaRPr lang="ru-RU"/>
            </a:p>
          </p:txBody>
        </p:sp>
        <p:sp>
          <p:nvSpPr>
            <p:cNvPr id="9" name="Полилиния: фигура 8">
              <a:extLst>
                <a:ext uri="{FF2B5EF4-FFF2-40B4-BE49-F238E27FC236}">
                  <a16:creationId xmlns:a16="http://schemas.microsoft.com/office/drawing/2014/main" id="{BD7DB648-0045-4B22-962E-09F44A537BD0}"/>
                </a:ext>
              </a:extLst>
            </p:cNvPr>
            <p:cNvSpPr/>
            <p:nvPr/>
          </p:nvSpPr>
          <p:spPr>
            <a:xfrm>
              <a:off x="1034534" y="331979"/>
              <a:ext cx="78471" cy="115709"/>
            </a:xfrm>
            <a:custGeom>
              <a:avLst/>
              <a:gdLst>
                <a:gd name="connsiteX0" fmla="*/ 69466 w 78471"/>
                <a:gd name="connsiteY0" fmla="*/ 40498 h 115709"/>
                <a:gd name="connsiteX1" fmla="*/ 78472 w 78471"/>
                <a:gd name="connsiteY1" fmla="*/ 67497 h 115709"/>
                <a:gd name="connsiteX2" fmla="*/ 78472 w 78471"/>
                <a:gd name="connsiteY2" fmla="*/ 115067 h 115709"/>
                <a:gd name="connsiteX3" fmla="*/ 63679 w 78471"/>
                <a:gd name="connsiteY3" fmla="*/ 115067 h 115709"/>
                <a:gd name="connsiteX4" fmla="*/ 63679 w 78471"/>
                <a:gd name="connsiteY4" fmla="*/ 69426 h 115709"/>
                <a:gd name="connsiteX5" fmla="*/ 57888 w 78471"/>
                <a:gd name="connsiteY5" fmla="*/ 51426 h 115709"/>
                <a:gd name="connsiteX6" fmla="*/ 41167 w 78471"/>
                <a:gd name="connsiteY6" fmla="*/ 45641 h 115709"/>
                <a:gd name="connsiteX7" fmla="*/ 21869 w 78471"/>
                <a:gd name="connsiteY7" fmla="*/ 52712 h 115709"/>
                <a:gd name="connsiteX8" fmla="*/ 14792 w 78471"/>
                <a:gd name="connsiteY8" fmla="*/ 73282 h 115709"/>
                <a:gd name="connsiteX9" fmla="*/ 14792 w 78471"/>
                <a:gd name="connsiteY9" fmla="*/ 115710 h 115709"/>
                <a:gd name="connsiteX10" fmla="*/ 0 w 78471"/>
                <a:gd name="connsiteY10" fmla="*/ 115710 h 115709"/>
                <a:gd name="connsiteX11" fmla="*/ 0 w 78471"/>
                <a:gd name="connsiteY11" fmla="*/ 0 h 115709"/>
                <a:gd name="connsiteX12" fmla="*/ 14792 w 78471"/>
                <a:gd name="connsiteY12" fmla="*/ 0 h 115709"/>
                <a:gd name="connsiteX13" fmla="*/ 14792 w 78471"/>
                <a:gd name="connsiteY13" fmla="*/ 44998 h 115709"/>
                <a:gd name="connsiteX14" fmla="*/ 27013 w 78471"/>
                <a:gd name="connsiteY14" fmla="*/ 35999 h 115709"/>
                <a:gd name="connsiteX15" fmla="*/ 43739 w 78471"/>
                <a:gd name="connsiteY15" fmla="*/ 32785 h 115709"/>
                <a:gd name="connsiteX16" fmla="*/ 69466 w 78471"/>
                <a:gd name="connsiteY16" fmla="*/ 40498 h 11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71" h="115709">
                  <a:moveTo>
                    <a:pt x="69466" y="40498"/>
                  </a:moveTo>
                  <a:cubicBezTo>
                    <a:pt x="75900" y="46284"/>
                    <a:pt x="78472" y="55284"/>
                    <a:pt x="78472" y="67497"/>
                  </a:cubicBezTo>
                  <a:lnTo>
                    <a:pt x="78472" y="115067"/>
                  </a:lnTo>
                  <a:lnTo>
                    <a:pt x="63679" y="115067"/>
                  </a:lnTo>
                  <a:lnTo>
                    <a:pt x="63679" y="69426"/>
                  </a:lnTo>
                  <a:cubicBezTo>
                    <a:pt x="64322" y="62997"/>
                    <a:pt x="61746" y="56569"/>
                    <a:pt x="57888" y="51426"/>
                  </a:cubicBezTo>
                  <a:cubicBezTo>
                    <a:pt x="53388" y="46927"/>
                    <a:pt x="47596" y="44998"/>
                    <a:pt x="41167" y="45641"/>
                  </a:cubicBezTo>
                  <a:cubicBezTo>
                    <a:pt x="34090" y="44998"/>
                    <a:pt x="27013" y="48212"/>
                    <a:pt x="21869" y="52712"/>
                  </a:cubicBezTo>
                  <a:cubicBezTo>
                    <a:pt x="16721" y="58497"/>
                    <a:pt x="14149" y="65569"/>
                    <a:pt x="14792" y="73282"/>
                  </a:cubicBezTo>
                  <a:lnTo>
                    <a:pt x="14792" y="115710"/>
                  </a:lnTo>
                  <a:lnTo>
                    <a:pt x="0" y="115710"/>
                  </a:lnTo>
                  <a:lnTo>
                    <a:pt x="0" y="0"/>
                  </a:lnTo>
                  <a:lnTo>
                    <a:pt x="14792" y="0"/>
                  </a:lnTo>
                  <a:lnTo>
                    <a:pt x="14792" y="44998"/>
                  </a:lnTo>
                  <a:cubicBezTo>
                    <a:pt x="18012" y="41141"/>
                    <a:pt x="22512" y="37927"/>
                    <a:pt x="27013" y="35999"/>
                  </a:cubicBezTo>
                  <a:cubicBezTo>
                    <a:pt x="32161" y="33428"/>
                    <a:pt x="37948" y="32785"/>
                    <a:pt x="43739" y="32785"/>
                  </a:cubicBezTo>
                  <a:cubicBezTo>
                    <a:pt x="53388" y="30856"/>
                    <a:pt x="62394" y="34070"/>
                    <a:pt x="69466" y="40498"/>
                  </a:cubicBezTo>
                  <a:close/>
                </a:path>
              </a:pathLst>
            </a:custGeom>
            <a:solidFill>
              <a:srgbClr val="000000"/>
            </a:solidFill>
            <a:ln w="4763" cap="flat">
              <a:noFill/>
              <a:prstDash val="solid"/>
              <a:miter/>
            </a:ln>
          </p:spPr>
          <p:txBody>
            <a:bodyPr rtlCol="0" anchor="ctr"/>
            <a:lstStyle/>
            <a:p>
              <a:endParaRPr lang="ru-RU"/>
            </a:p>
          </p:txBody>
        </p:sp>
      </p:grpSp>
      <p:sp>
        <p:nvSpPr>
          <p:cNvPr id="10" name="Текст 21">
            <a:extLst>
              <a:ext uri="{FF2B5EF4-FFF2-40B4-BE49-F238E27FC236}">
                <a16:creationId xmlns:a16="http://schemas.microsoft.com/office/drawing/2014/main" id="{89E5B169-E9C7-4EB6-BAB4-314E6FDBF2B9}"/>
              </a:ext>
            </a:extLst>
          </p:cNvPr>
          <p:cNvSpPr>
            <a:spLocks noGrp="1"/>
          </p:cNvSpPr>
          <p:nvPr>
            <p:ph type="body" sz="quarter" idx="15" hasCustomPrompt="1"/>
          </p:nvPr>
        </p:nvSpPr>
        <p:spPr>
          <a:xfrm>
            <a:off x="428625" y="6182359"/>
            <a:ext cx="5062537" cy="408306"/>
          </a:xfrm>
          <a:prstGeom prst="rect">
            <a:avLst/>
          </a:prstGeom>
        </p:spPr>
        <p:txBody>
          <a:bodyPr/>
          <a:lstStyle>
            <a:lvl1pPr marL="0" indent="0">
              <a:lnSpc>
                <a:spcPct val="100000"/>
              </a:lnSpc>
              <a:buNone/>
              <a:defRPr sz="1800" spc="-20" baseline="0">
                <a:solidFill>
                  <a:schemeClr val="tx1"/>
                </a:solidFill>
              </a:defRPr>
            </a:lvl1pPr>
            <a:lvl2pPr>
              <a:defRPr sz="1400"/>
            </a:lvl2pPr>
            <a:lvl3pPr>
              <a:defRPr sz="1400"/>
            </a:lvl3pPr>
            <a:lvl4pPr>
              <a:defRPr sz="1400"/>
            </a:lvl4pPr>
            <a:lvl5pPr>
              <a:defRPr sz="1400"/>
            </a:lvl5pPr>
          </a:lstStyle>
          <a:p>
            <a:pPr lvl="0"/>
            <a:r>
              <a:rPr lang="en-US" dirty="0"/>
              <a:t>x5retail.tech</a:t>
            </a:r>
            <a:endParaRPr lang="ru-RU" dirty="0"/>
          </a:p>
        </p:txBody>
      </p:sp>
      <p:sp>
        <p:nvSpPr>
          <p:cNvPr id="11" name="Текст 10">
            <a:extLst>
              <a:ext uri="{FF2B5EF4-FFF2-40B4-BE49-F238E27FC236}">
                <a16:creationId xmlns:a16="http://schemas.microsoft.com/office/drawing/2014/main" id="{20E98F6F-A9A6-49D2-BC53-EEB35F6B0A55}"/>
              </a:ext>
            </a:extLst>
          </p:cNvPr>
          <p:cNvSpPr>
            <a:spLocks noGrp="1"/>
          </p:cNvSpPr>
          <p:nvPr>
            <p:ph type="body" sz="quarter" idx="11" hasCustomPrompt="1"/>
          </p:nvPr>
        </p:nvSpPr>
        <p:spPr>
          <a:xfrm>
            <a:off x="428625" y="2350160"/>
            <a:ext cx="5062537" cy="566145"/>
          </a:xfrm>
          <a:prstGeom prst="rect">
            <a:avLst/>
          </a:prstGeom>
        </p:spPr>
        <p:txBody>
          <a:bodyPr/>
          <a:lstStyle>
            <a:lvl1pPr marL="0" indent="0">
              <a:lnSpc>
                <a:spcPts val="4800"/>
              </a:lnSpc>
              <a:spcBef>
                <a:spcPts val="0"/>
              </a:spcBef>
              <a:buNone/>
              <a:defRPr sz="4800" spc="-150" baseline="0">
                <a:ln w="12700">
                  <a:solidFill>
                    <a:schemeClr val="tx1"/>
                  </a:solidFill>
                </a:ln>
                <a:noFill/>
                <a:latin typeface="+mj-lt"/>
              </a:defRPr>
            </a:lvl1pPr>
          </a:lstStyle>
          <a:p>
            <a:pPr lvl="0"/>
            <a:r>
              <a:rPr lang="ru-RU" dirty="0"/>
              <a:t>инновации:</a:t>
            </a:r>
          </a:p>
        </p:txBody>
      </p:sp>
      <p:sp>
        <p:nvSpPr>
          <p:cNvPr id="12" name="Текст 10">
            <a:extLst>
              <a:ext uri="{FF2B5EF4-FFF2-40B4-BE49-F238E27FC236}">
                <a16:creationId xmlns:a16="http://schemas.microsoft.com/office/drawing/2014/main" id="{E7BFED87-58A9-4358-AC62-F869924649DD}"/>
              </a:ext>
            </a:extLst>
          </p:cNvPr>
          <p:cNvSpPr>
            <a:spLocks noGrp="1"/>
          </p:cNvSpPr>
          <p:nvPr>
            <p:ph type="body" sz="quarter" idx="14" hasCustomPrompt="1"/>
          </p:nvPr>
        </p:nvSpPr>
        <p:spPr>
          <a:xfrm>
            <a:off x="428625" y="2920520"/>
            <a:ext cx="5062537" cy="1355506"/>
          </a:xfrm>
          <a:prstGeom prst="rect">
            <a:avLst/>
          </a:prstGeom>
        </p:spPr>
        <p:txBody>
          <a:bodyPr/>
          <a:lstStyle>
            <a:lvl1pPr marL="0" indent="0">
              <a:lnSpc>
                <a:spcPts val="4800"/>
              </a:lnSpc>
              <a:spcBef>
                <a:spcPts val="0"/>
              </a:spcBef>
              <a:buNone/>
              <a:defRPr sz="4800" spc="-150" baseline="0">
                <a:solidFill>
                  <a:schemeClr val="tx1"/>
                </a:solidFill>
                <a:latin typeface="+mj-lt"/>
              </a:defRPr>
            </a:lvl1pPr>
          </a:lstStyle>
          <a:p>
            <a:pPr lvl="0"/>
            <a:r>
              <a:rPr lang="ru-RU" dirty="0"/>
              <a:t>новый формат торговых сетей</a:t>
            </a:r>
          </a:p>
        </p:txBody>
      </p:sp>
      <p:pic>
        <p:nvPicPr>
          <p:cNvPr id="13" name="Object 1" descr="preencoded.png">
            <a:extLst>
              <a:ext uri="{FF2B5EF4-FFF2-40B4-BE49-F238E27FC236}">
                <a16:creationId xmlns:a16="http://schemas.microsoft.com/office/drawing/2014/main" id="{E7EC3D68-8AB8-4AB3-90E2-3E1607DD0EFF}"/>
              </a:ext>
            </a:extLst>
          </p:cNvPr>
          <p:cNvPicPr>
            <a:picLocks noChangeAspect="1"/>
          </p:cNvPicPr>
          <p:nvPr userDrawn="1"/>
        </p:nvPicPr>
        <p:blipFill>
          <a:blip r:embed="rId2"/>
          <a:srcRect/>
          <a:stretch/>
        </p:blipFill>
        <p:spPr>
          <a:xfrm>
            <a:off x="6096000" y="0"/>
            <a:ext cx="6096000" cy="6867525"/>
          </a:xfrm>
          <a:prstGeom prst="rect">
            <a:avLst/>
          </a:prstGeom>
        </p:spPr>
      </p:pic>
      <p:sp>
        <p:nvSpPr>
          <p:cNvPr id="15" name="Текст 21">
            <a:extLst>
              <a:ext uri="{FF2B5EF4-FFF2-40B4-BE49-F238E27FC236}">
                <a16:creationId xmlns:a16="http://schemas.microsoft.com/office/drawing/2014/main" id="{D76043B2-7B3A-4C9A-ACD7-7465CB1A759B}"/>
              </a:ext>
            </a:extLst>
          </p:cNvPr>
          <p:cNvSpPr>
            <a:spLocks noGrp="1"/>
          </p:cNvSpPr>
          <p:nvPr>
            <p:ph type="body" sz="quarter" idx="16" hasCustomPrompt="1"/>
          </p:nvPr>
        </p:nvSpPr>
        <p:spPr>
          <a:xfrm>
            <a:off x="428625" y="4466391"/>
            <a:ext cx="4259809" cy="377068"/>
          </a:xfrm>
          <a:prstGeom prst="rect">
            <a:avLst/>
          </a:prstGeom>
        </p:spPr>
        <p:txBody>
          <a:bodyPr/>
          <a:lstStyle>
            <a:lvl1pPr marL="0" indent="0">
              <a:lnSpc>
                <a:spcPct val="100000"/>
              </a:lnSpc>
              <a:buNone/>
              <a:defRPr sz="1700" spc="-20" baseline="0">
                <a:solidFill>
                  <a:schemeClr val="tx1"/>
                </a:solidFill>
              </a:defRPr>
            </a:lvl1pPr>
            <a:lvl2pPr>
              <a:defRPr sz="1400"/>
            </a:lvl2pPr>
            <a:lvl3pPr>
              <a:defRPr sz="1400"/>
            </a:lvl3pPr>
            <a:lvl4pPr>
              <a:defRPr sz="1400"/>
            </a:lvl4pPr>
            <a:lvl5pPr>
              <a:defRPr sz="1400"/>
            </a:lvl5pPr>
          </a:lstStyle>
          <a:p>
            <a:pPr lvl="0"/>
            <a:r>
              <a:rPr lang="ru-RU" dirty="0"/>
              <a:t>Имя Фамилия</a:t>
            </a:r>
          </a:p>
        </p:txBody>
      </p:sp>
      <p:sp>
        <p:nvSpPr>
          <p:cNvPr id="16" name="Текст 21">
            <a:extLst>
              <a:ext uri="{FF2B5EF4-FFF2-40B4-BE49-F238E27FC236}">
                <a16:creationId xmlns:a16="http://schemas.microsoft.com/office/drawing/2014/main" id="{2FDEE792-D498-4113-B28C-F92A6999D65F}"/>
              </a:ext>
            </a:extLst>
          </p:cNvPr>
          <p:cNvSpPr>
            <a:spLocks noGrp="1"/>
          </p:cNvSpPr>
          <p:nvPr>
            <p:ph type="body" sz="quarter" idx="17" hasCustomPrompt="1"/>
          </p:nvPr>
        </p:nvSpPr>
        <p:spPr>
          <a:xfrm>
            <a:off x="428625" y="4873994"/>
            <a:ext cx="4259809" cy="262264"/>
          </a:xfrm>
          <a:prstGeom prst="rect">
            <a:avLst/>
          </a:prstGeom>
        </p:spPr>
        <p:txBody>
          <a:bodyPr/>
          <a:lstStyle>
            <a:lvl1pPr marL="0" indent="0">
              <a:lnSpc>
                <a:spcPct val="100000"/>
              </a:lnSpc>
              <a:buNone/>
              <a:defRPr sz="1000" spc="-20" baseline="0">
                <a:solidFill>
                  <a:srgbClr val="757F8B"/>
                </a:solidFill>
              </a:defRPr>
            </a:lvl1pPr>
            <a:lvl2pPr>
              <a:defRPr sz="1400"/>
            </a:lvl2pPr>
            <a:lvl3pPr>
              <a:defRPr sz="1400"/>
            </a:lvl3pPr>
            <a:lvl4pPr>
              <a:defRPr sz="1400"/>
            </a:lvl4pPr>
            <a:lvl5pPr>
              <a:defRPr sz="1400"/>
            </a:lvl5pPr>
          </a:lstStyle>
          <a:p>
            <a:pPr lvl="0"/>
            <a:r>
              <a:rPr lang="ru-RU" dirty="0"/>
              <a:t>директор по стратегии</a:t>
            </a:r>
          </a:p>
        </p:txBody>
      </p:sp>
      <p:sp>
        <p:nvSpPr>
          <p:cNvPr id="20" name="Рисунок 19">
            <a:extLst>
              <a:ext uri="{FF2B5EF4-FFF2-40B4-BE49-F238E27FC236}">
                <a16:creationId xmlns:a16="http://schemas.microsoft.com/office/drawing/2014/main" id="{5195C49C-DDA8-43B2-B49A-259D23D094C5}"/>
              </a:ext>
            </a:extLst>
          </p:cNvPr>
          <p:cNvSpPr>
            <a:spLocks noGrp="1"/>
          </p:cNvSpPr>
          <p:nvPr>
            <p:ph type="pic" sz="quarter" idx="18"/>
          </p:nvPr>
        </p:nvSpPr>
        <p:spPr>
          <a:xfrm>
            <a:off x="7444740" y="1085849"/>
            <a:ext cx="4027169" cy="4030980"/>
          </a:xfrm>
          <a:custGeom>
            <a:avLst/>
            <a:gdLst>
              <a:gd name="connsiteX0" fmla="*/ 0 w 4027169"/>
              <a:gd name="connsiteY0" fmla="*/ 0 h 4030980"/>
              <a:gd name="connsiteX1" fmla="*/ 4027169 w 4027169"/>
              <a:gd name="connsiteY1" fmla="*/ 0 h 4030980"/>
              <a:gd name="connsiteX2" fmla="*/ 4027169 w 4027169"/>
              <a:gd name="connsiteY2" fmla="*/ 4030980 h 4030980"/>
              <a:gd name="connsiteX3" fmla="*/ 0 w 4027169"/>
              <a:gd name="connsiteY3" fmla="*/ 4030980 h 4030980"/>
            </a:gdLst>
            <a:ahLst/>
            <a:cxnLst>
              <a:cxn ang="0">
                <a:pos x="connsiteX0" y="connsiteY0"/>
              </a:cxn>
              <a:cxn ang="0">
                <a:pos x="connsiteX1" y="connsiteY1"/>
              </a:cxn>
              <a:cxn ang="0">
                <a:pos x="connsiteX2" y="connsiteY2"/>
              </a:cxn>
              <a:cxn ang="0">
                <a:pos x="connsiteX3" y="connsiteY3"/>
              </a:cxn>
            </a:cxnLst>
            <a:rect l="l" t="t" r="r" b="b"/>
            <a:pathLst>
              <a:path w="4027169" h="4030980">
                <a:moveTo>
                  <a:pt x="0" y="0"/>
                </a:moveTo>
                <a:lnTo>
                  <a:pt x="4027169" y="0"/>
                </a:lnTo>
                <a:lnTo>
                  <a:pt x="4027169" y="4030980"/>
                </a:lnTo>
                <a:lnTo>
                  <a:pt x="0" y="4030980"/>
                </a:lnTo>
                <a:close/>
              </a:path>
            </a:pathLst>
          </a:custGeom>
          <a:solidFill>
            <a:schemeClr val="accent6"/>
          </a:solidFill>
        </p:spPr>
        <p:txBody>
          <a:bodyPr wrap="square">
            <a:noAutofit/>
          </a:bodyPr>
          <a:lstStyle>
            <a:lvl1pPr marL="0" indent="0" algn="ctr">
              <a:buNone/>
              <a:defRPr sz="2000"/>
            </a:lvl1pPr>
          </a:lstStyle>
          <a:p>
            <a:endParaRPr lang="ru-RU"/>
          </a:p>
        </p:txBody>
      </p:sp>
      <p:sp>
        <p:nvSpPr>
          <p:cNvPr id="17" name="Овал 16">
            <a:extLst>
              <a:ext uri="{FF2B5EF4-FFF2-40B4-BE49-F238E27FC236}">
                <a16:creationId xmlns:a16="http://schemas.microsoft.com/office/drawing/2014/main" id="{31D638A8-AD9E-45DE-A6DC-3564CB341372}"/>
              </a:ext>
            </a:extLst>
          </p:cNvPr>
          <p:cNvSpPr/>
          <p:nvPr userDrawn="1"/>
        </p:nvSpPr>
        <p:spPr>
          <a:xfrm>
            <a:off x="11668125" y="238125"/>
            <a:ext cx="285750" cy="285750"/>
          </a:xfrm>
          <a:prstGeom prst="ellipse">
            <a:avLst/>
          </a:prstGeom>
          <a:solidFill>
            <a:srgbClr val="222429"/>
          </a:solidFill>
          <a:ln w="4763" cap="flat">
            <a:noFill/>
            <a:prstDash val="solid"/>
            <a:miter/>
          </a:ln>
        </p:spPr>
        <p:txBody>
          <a:bodyPr rtlCol="0" anchor="ctr"/>
          <a:lstStyle/>
          <a:p>
            <a:endParaRPr lang="ru-RU"/>
          </a:p>
        </p:txBody>
      </p:sp>
      <p:sp>
        <p:nvSpPr>
          <p:cNvPr id="18" name="Номер слайда 6">
            <a:extLst>
              <a:ext uri="{FF2B5EF4-FFF2-40B4-BE49-F238E27FC236}">
                <a16:creationId xmlns:a16="http://schemas.microsoft.com/office/drawing/2014/main" id="{DF05B03C-CEC8-4B05-8565-2F670354AAD4}"/>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4416379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Содержание - Tech">
    <p:bg>
      <p:bgPr>
        <a:solidFill>
          <a:srgbClr val="FEEDBA"/>
        </a:solidFill>
        <a:effectLst/>
      </p:bgPr>
    </p:bg>
    <p:spTree>
      <p:nvGrpSpPr>
        <p:cNvPr id="1" name=""/>
        <p:cNvGrpSpPr/>
        <p:nvPr/>
      </p:nvGrpSpPr>
      <p:grpSpPr>
        <a:xfrm>
          <a:off x="0" y="0"/>
          <a:ext cx="0" cy="0"/>
          <a:chOff x="0" y="0"/>
          <a:chExt cx="0" cy="0"/>
        </a:xfrm>
      </p:grpSpPr>
      <p:sp>
        <p:nvSpPr>
          <p:cNvPr id="2" name="Текст 59">
            <a:extLst>
              <a:ext uri="{FF2B5EF4-FFF2-40B4-BE49-F238E27FC236}">
                <a16:creationId xmlns:a16="http://schemas.microsoft.com/office/drawing/2014/main" id="{F70714CF-8FE3-432A-941E-506A94657E39}"/>
              </a:ext>
            </a:extLst>
          </p:cNvPr>
          <p:cNvSpPr>
            <a:spLocks noGrp="1"/>
          </p:cNvSpPr>
          <p:nvPr>
            <p:ph type="body" sz="quarter" idx="10" hasCustomPrompt="1"/>
          </p:nvPr>
        </p:nvSpPr>
        <p:spPr>
          <a:xfrm>
            <a:off x="336627" y="3000376"/>
            <a:ext cx="413604" cy="631825"/>
          </a:xfrm>
          <a:prstGeom prst="rect">
            <a:avLst/>
          </a:prstGeom>
        </p:spPr>
        <p:txBody>
          <a:bodyPr/>
          <a:lstStyle>
            <a:lvl1pPr marL="0" indent="0">
              <a:lnSpc>
                <a:spcPct val="100000"/>
              </a:lnSpc>
              <a:buNone/>
              <a:defRPr sz="3300" spc="-100" baseline="0">
                <a:ln>
                  <a:solidFill>
                    <a:schemeClr val="tx1"/>
                  </a:solidFill>
                </a:ln>
                <a:noFill/>
              </a:defRPr>
            </a:lvl1pPr>
          </a:lstStyle>
          <a:p>
            <a:pPr lvl="0"/>
            <a:r>
              <a:rPr lang="ru-RU" dirty="0"/>
              <a:t>1</a:t>
            </a:r>
          </a:p>
        </p:txBody>
      </p:sp>
      <p:pic>
        <p:nvPicPr>
          <p:cNvPr id="12" name="Object 2" descr="preencoded.png">
            <a:extLst>
              <a:ext uri="{FF2B5EF4-FFF2-40B4-BE49-F238E27FC236}">
                <a16:creationId xmlns:a16="http://schemas.microsoft.com/office/drawing/2014/main" id="{9FD9265C-9B60-4E95-BCF2-00AD2506D39E}"/>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428625" y="3633788"/>
            <a:ext cx="1714500" cy="9144"/>
          </a:xfrm>
          <a:prstGeom prst="rect">
            <a:avLst/>
          </a:prstGeom>
        </p:spPr>
      </p:pic>
      <p:pic>
        <p:nvPicPr>
          <p:cNvPr id="13" name="Object 3" descr="preencoded.png">
            <a:extLst>
              <a:ext uri="{FF2B5EF4-FFF2-40B4-BE49-F238E27FC236}">
                <a16:creationId xmlns:a16="http://schemas.microsoft.com/office/drawing/2014/main" id="{4A9FF9B0-19F7-4D71-AE75-F8F9CB6CB7D7}"/>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2714625" y="3633788"/>
            <a:ext cx="1714500" cy="9144"/>
          </a:xfrm>
          <a:prstGeom prst="rect">
            <a:avLst/>
          </a:prstGeom>
        </p:spPr>
      </p:pic>
      <p:pic>
        <p:nvPicPr>
          <p:cNvPr id="14" name="Object 4" descr="preencoded.png">
            <a:extLst>
              <a:ext uri="{FF2B5EF4-FFF2-40B4-BE49-F238E27FC236}">
                <a16:creationId xmlns:a16="http://schemas.microsoft.com/office/drawing/2014/main" id="{CBAB5EE5-9205-44F8-82DD-1C2550EFDCC2}"/>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5000625" y="3633788"/>
            <a:ext cx="1714500" cy="9144"/>
          </a:xfrm>
          <a:prstGeom prst="rect">
            <a:avLst/>
          </a:prstGeom>
        </p:spPr>
      </p:pic>
      <p:pic>
        <p:nvPicPr>
          <p:cNvPr id="15" name="Object 5" descr="preencoded.png">
            <a:extLst>
              <a:ext uri="{FF2B5EF4-FFF2-40B4-BE49-F238E27FC236}">
                <a16:creationId xmlns:a16="http://schemas.microsoft.com/office/drawing/2014/main" id="{A5C9DF48-06C3-435C-A33C-5EF10FBF57CE}"/>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7286625" y="3633788"/>
            <a:ext cx="1714500" cy="9144"/>
          </a:xfrm>
          <a:prstGeom prst="rect">
            <a:avLst/>
          </a:prstGeom>
        </p:spPr>
      </p:pic>
      <p:pic>
        <p:nvPicPr>
          <p:cNvPr id="16" name="Object 6" descr="preencoded.png">
            <a:extLst>
              <a:ext uri="{FF2B5EF4-FFF2-40B4-BE49-F238E27FC236}">
                <a16:creationId xmlns:a16="http://schemas.microsoft.com/office/drawing/2014/main" id="{99D27F2E-6467-4BFB-86C2-2EC77A31BBEA}"/>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9572625" y="3633788"/>
            <a:ext cx="1714500" cy="9144"/>
          </a:xfrm>
          <a:prstGeom prst="rect">
            <a:avLst/>
          </a:prstGeom>
        </p:spPr>
      </p:pic>
      <p:pic>
        <p:nvPicPr>
          <p:cNvPr id="17" name="Object 7" descr="preencoded.png">
            <a:extLst>
              <a:ext uri="{FF2B5EF4-FFF2-40B4-BE49-F238E27FC236}">
                <a16:creationId xmlns:a16="http://schemas.microsoft.com/office/drawing/2014/main" id="{E9F1784E-C558-4EB5-AC37-B383FDFD724F}"/>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428625" y="5419725"/>
            <a:ext cx="1714500" cy="9144"/>
          </a:xfrm>
          <a:prstGeom prst="rect">
            <a:avLst/>
          </a:prstGeom>
        </p:spPr>
      </p:pic>
      <p:pic>
        <p:nvPicPr>
          <p:cNvPr id="18" name="Object 8" descr="preencoded.png">
            <a:extLst>
              <a:ext uri="{FF2B5EF4-FFF2-40B4-BE49-F238E27FC236}">
                <a16:creationId xmlns:a16="http://schemas.microsoft.com/office/drawing/2014/main" id="{01AF9646-4ACD-4B0D-BD4C-15B7018CF075}"/>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2714625" y="5419725"/>
            <a:ext cx="1714500" cy="9144"/>
          </a:xfrm>
          <a:prstGeom prst="rect">
            <a:avLst/>
          </a:prstGeom>
        </p:spPr>
      </p:pic>
      <p:pic>
        <p:nvPicPr>
          <p:cNvPr id="19" name="Object 9" descr="preencoded.png">
            <a:extLst>
              <a:ext uri="{FF2B5EF4-FFF2-40B4-BE49-F238E27FC236}">
                <a16:creationId xmlns:a16="http://schemas.microsoft.com/office/drawing/2014/main" id="{468B88C4-1005-4564-A28A-0EDB3A553E1D}"/>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5000625" y="5419725"/>
            <a:ext cx="1714500" cy="9144"/>
          </a:xfrm>
          <a:prstGeom prst="rect">
            <a:avLst/>
          </a:prstGeom>
        </p:spPr>
      </p:pic>
      <p:pic>
        <p:nvPicPr>
          <p:cNvPr id="20" name="Object 10" descr="preencoded.png">
            <a:extLst>
              <a:ext uri="{FF2B5EF4-FFF2-40B4-BE49-F238E27FC236}">
                <a16:creationId xmlns:a16="http://schemas.microsoft.com/office/drawing/2014/main" id="{16D592A2-6067-45AD-8B6C-9B1ED17D54FC}"/>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7286625" y="5419725"/>
            <a:ext cx="1714500" cy="9144"/>
          </a:xfrm>
          <a:prstGeom prst="rect">
            <a:avLst/>
          </a:prstGeom>
        </p:spPr>
      </p:pic>
      <p:pic>
        <p:nvPicPr>
          <p:cNvPr id="21" name="Object 11" descr="preencoded.png">
            <a:extLst>
              <a:ext uri="{FF2B5EF4-FFF2-40B4-BE49-F238E27FC236}">
                <a16:creationId xmlns:a16="http://schemas.microsoft.com/office/drawing/2014/main" id="{3AFC79E6-BBB7-4DD6-88D9-10437C4A9957}"/>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9572625" y="5419725"/>
            <a:ext cx="1714500" cy="9144"/>
          </a:xfrm>
          <a:prstGeom prst="rect">
            <a:avLst/>
          </a:prstGeom>
        </p:spPr>
      </p:pic>
      <p:sp>
        <p:nvSpPr>
          <p:cNvPr id="23" name="Текст 59">
            <a:extLst>
              <a:ext uri="{FF2B5EF4-FFF2-40B4-BE49-F238E27FC236}">
                <a16:creationId xmlns:a16="http://schemas.microsoft.com/office/drawing/2014/main" id="{608D73DF-087D-4698-B6B1-D84A049C4636}"/>
              </a:ext>
            </a:extLst>
          </p:cNvPr>
          <p:cNvSpPr>
            <a:spLocks noGrp="1"/>
          </p:cNvSpPr>
          <p:nvPr userDrawn="1">
            <p:ph type="body" sz="quarter" idx="11" hasCustomPrompt="1"/>
          </p:nvPr>
        </p:nvSpPr>
        <p:spPr>
          <a:xfrm>
            <a:off x="2636410" y="3000376"/>
            <a:ext cx="413604" cy="631825"/>
          </a:xfrm>
          <a:prstGeom prst="rect">
            <a:avLst/>
          </a:prstGeom>
        </p:spPr>
        <p:txBody>
          <a:bodyPr/>
          <a:lstStyle>
            <a:lvl1pPr marL="0" indent="0">
              <a:lnSpc>
                <a:spcPct val="100000"/>
              </a:lnSpc>
              <a:buNone/>
              <a:defRPr sz="3300" spc="-100" baseline="0">
                <a:ln>
                  <a:solidFill>
                    <a:schemeClr val="tx1"/>
                  </a:solidFill>
                </a:ln>
                <a:noFill/>
              </a:defRPr>
            </a:lvl1pPr>
          </a:lstStyle>
          <a:p>
            <a:pPr lvl="0"/>
            <a:r>
              <a:rPr lang="ru-RU" dirty="0"/>
              <a:t>2</a:t>
            </a:r>
          </a:p>
        </p:txBody>
      </p:sp>
      <p:sp>
        <p:nvSpPr>
          <p:cNvPr id="24" name="Текст 59">
            <a:extLst>
              <a:ext uri="{FF2B5EF4-FFF2-40B4-BE49-F238E27FC236}">
                <a16:creationId xmlns:a16="http://schemas.microsoft.com/office/drawing/2014/main" id="{DF2E564F-87E8-45E4-801E-3FBF716BA51C}"/>
              </a:ext>
            </a:extLst>
          </p:cNvPr>
          <p:cNvSpPr>
            <a:spLocks noGrp="1"/>
          </p:cNvSpPr>
          <p:nvPr userDrawn="1">
            <p:ph type="body" sz="quarter" idx="12" hasCustomPrompt="1"/>
          </p:nvPr>
        </p:nvSpPr>
        <p:spPr>
          <a:xfrm>
            <a:off x="4905376" y="3000376"/>
            <a:ext cx="413604" cy="631825"/>
          </a:xfrm>
          <a:prstGeom prst="rect">
            <a:avLst/>
          </a:prstGeom>
        </p:spPr>
        <p:txBody>
          <a:bodyPr/>
          <a:lstStyle>
            <a:lvl1pPr marL="0" indent="0">
              <a:lnSpc>
                <a:spcPct val="100000"/>
              </a:lnSpc>
              <a:buNone/>
              <a:defRPr sz="3300" spc="-100" baseline="0">
                <a:ln>
                  <a:solidFill>
                    <a:schemeClr val="tx1"/>
                  </a:solidFill>
                </a:ln>
                <a:noFill/>
              </a:defRPr>
            </a:lvl1pPr>
          </a:lstStyle>
          <a:p>
            <a:pPr lvl="0"/>
            <a:r>
              <a:rPr lang="ru-RU" dirty="0"/>
              <a:t>3</a:t>
            </a:r>
          </a:p>
        </p:txBody>
      </p:sp>
      <p:sp>
        <p:nvSpPr>
          <p:cNvPr id="25" name="Текст 59">
            <a:extLst>
              <a:ext uri="{FF2B5EF4-FFF2-40B4-BE49-F238E27FC236}">
                <a16:creationId xmlns:a16="http://schemas.microsoft.com/office/drawing/2014/main" id="{49D20BC1-FA09-4F0D-8CCE-638C5F952B40}"/>
              </a:ext>
            </a:extLst>
          </p:cNvPr>
          <p:cNvSpPr>
            <a:spLocks noGrp="1"/>
          </p:cNvSpPr>
          <p:nvPr userDrawn="1">
            <p:ph type="body" sz="quarter" idx="13" hasCustomPrompt="1"/>
          </p:nvPr>
        </p:nvSpPr>
        <p:spPr>
          <a:xfrm>
            <a:off x="7191376" y="3000376"/>
            <a:ext cx="413604" cy="631825"/>
          </a:xfrm>
          <a:prstGeom prst="rect">
            <a:avLst/>
          </a:prstGeom>
        </p:spPr>
        <p:txBody>
          <a:bodyPr/>
          <a:lstStyle>
            <a:lvl1pPr marL="0" indent="0">
              <a:lnSpc>
                <a:spcPct val="100000"/>
              </a:lnSpc>
              <a:buNone/>
              <a:defRPr sz="3300" spc="-100" baseline="0">
                <a:ln>
                  <a:solidFill>
                    <a:schemeClr val="tx1"/>
                  </a:solidFill>
                </a:ln>
                <a:noFill/>
              </a:defRPr>
            </a:lvl1pPr>
          </a:lstStyle>
          <a:p>
            <a:pPr lvl="0"/>
            <a:r>
              <a:rPr lang="ru-RU" dirty="0"/>
              <a:t>4</a:t>
            </a:r>
          </a:p>
        </p:txBody>
      </p:sp>
      <p:sp>
        <p:nvSpPr>
          <p:cNvPr id="26" name="Текст 59">
            <a:extLst>
              <a:ext uri="{FF2B5EF4-FFF2-40B4-BE49-F238E27FC236}">
                <a16:creationId xmlns:a16="http://schemas.microsoft.com/office/drawing/2014/main" id="{16BFFB74-B295-4260-96EB-71DF2B4CF008}"/>
              </a:ext>
            </a:extLst>
          </p:cNvPr>
          <p:cNvSpPr>
            <a:spLocks noGrp="1"/>
          </p:cNvSpPr>
          <p:nvPr userDrawn="1">
            <p:ph type="body" sz="quarter" idx="14" hasCustomPrompt="1"/>
          </p:nvPr>
        </p:nvSpPr>
        <p:spPr>
          <a:xfrm>
            <a:off x="9480662" y="3000376"/>
            <a:ext cx="413604" cy="631825"/>
          </a:xfrm>
          <a:prstGeom prst="rect">
            <a:avLst/>
          </a:prstGeom>
        </p:spPr>
        <p:txBody>
          <a:bodyPr/>
          <a:lstStyle>
            <a:lvl1pPr marL="0" indent="0">
              <a:lnSpc>
                <a:spcPct val="100000"/>
              </a:lnSpc>
              <a:buNone/>
              <a:defRPr sz="3300" spc="-100" baseline="0">
                <a:ln>
                  <a:solidFill>
                    <a:schemeClr val="tx1"/>
                  </a:solidFill>
                </a:ln>
                <a:noFill/>
              </a:defRPr>
            </a:lvl1pPr>
          </a:lstStyle>
          <a:p>
            <a:pPr lvl="0"/>
            <a:r>
              <a:rPr lang="ru-RU" dirty="0"/>
              <a:t>5</a:t>
            </a:r>
          </a:p>
        </p:txBody>
      </p:sp>
      <p:sp>
        <p:nvSpPr>
          <p:cNvPr id="27" name="Текст 59">
            <a:extLst>
              <a:ext uri="{FF2B5EF4-FFF2-40B4-BE49-F238E27FC236}">
                <a16:creationId xmlns:a16="http://schemas.microsoft.com/office/drawing/2014/main" id="{A28EEB1E-F93F-45A5-A1BF-822881972068}"/>
              </a:ext>
            </a:extLst>
          </p:cNvPr>
          <p:cNvSpPr>
            <a:spLocks noGrp="1"/>
          </p:cNvSpPr>
          <p:nvPr userDrawn="1">
            <p:ph type="body" sz="quarter" idx="15" hasCustomPrompt="1"/>
          </p:nvPr>
        </p:nvSpPr>
        <p:spPr>
          <a:xfrm>
            <a:off x="336627" y="4786313"/>
            <a:ext cx="413604" cy="631825"/>
          </a:xfrm>
          <a:prstGeom prst="rect">
            <a:avLst/>
          </a:prstGeom>
        </p:spPr>
        <p:txBody>
          <a:bodyPr/>
          <a:lstStyle>
            <a:lvl1pPr marL="0" indent="0">
              <a:lnSpc>
                <a:spcPct val="100000"/>
              </a:lnSpc>
              <a:buNone/>
              <a:defRPr sz="3300" spc="-100" baseline="0">
                <a:ln>
                  <a:solidFill>
                    <a:schemeClr val="tx1"/>
                  </a:solidFill>
                </a:ln>
                <a:noFill/>
              </a:defRPr>
            </a:lvl1pPr>
          </a:lstStyle>
          <a:p>
            <a:pPr lvl="0"/>
            <a:r>
              <a:rPr lang="ru-RU" dirty="0"/>
              <a:t>6</a:t>
            </a:r>
          </a:p>
        </p:txBody>
      </p:sp>
      <p:sp>
        <p:nvSpPr>
          <p:cNvPr id="28" name="Текст 59">
            <a:extLst>
              <a:ext uri="{FF2B5EF4-FFF2-40B4-BE49-F238E27FC236}">
                <a16:creationId xmlns:a16="http://schemas.microsoft.com/office/drawing/2014/main" id="{58CF096B-3BCF-4D80-B901-B3E7C56337EF}"/>
              </a:ext>
            </a:extLst>
          </p:cNvPr>
          <p:cNvSpPr>
            <a:spLocks noGrp="1"/>
          </p:cNvSpPr>
          <p:nvPr userDrawn="1">
            <p:ph type="body" sz="quarter" idx="16" hasCustomPrompt="1"/>
          </p:nvPr>
        </p:nvSpPr>
        <p:spPr>
          <a:xfrm>
            <a:off x="2636410" y="4786313"/>
            <a:ext cx="413604" cy="631825"/>
          </a:xfrm>
          <a:prstGeom prst="rect">
            <a:avLst/>
          </a:prstGeom>
        </p:spPr>
        <p:txBody>
          <a:bodyPr/>
          <a:lstStyle>
            <a:lvl1pPr marL="0" indent="0">
              <a:lnSpc>
                <a:spcPct val="100000"/>
              </a:lnSpc>
              <a:buNone/>
              <a:defRPr sz="3300" spc="-100" baseline="0">
                <a:ln>
                  <a:solidFill>
                    <a:schemeClr val="tx1"/>
                  </a:solidFill>
                </a:ln>
                <a:noFill/>
              </a:defRPr>
            </a:lvl1pPr>
          </a:lstStyle>
          <a:p>
            <a:pPr lvl="0"/>
            <a:r>
              <a:rPr lang="ru-RU" dirty="0"/>
              <a:t>7</a:t>
            </a:r>
          </a:p>
        </p:txBody>
      </p:sp>
      <p:sp>
        <p:nvSpPr>
          <p:cNvPr id="29" name="Текст 59">
            <a:extLst>
              <a:ext uri="{FF2B5EF4-FFF2-40B4-BE49-F238E27FC236}">
                <a16:creationId xmlns:a16="http://schemas.microsoft.com/office/drawing/2014/main" id="{A3387675-EDAB-4425-92C9-2D7CCA1D5886}"/>
              </a:ext>
            </a:extLst>
          </p:cNvPr>
          <p:cNvSpPr>
            <a:spLocks noGrp="1"/>
          </p:cNvSpPr>
          <p:nvPr userDrawn="1">
            <p:ph type="body" sz="quarter" idx="17" hasCustomPrompt="1"/>
          </p:nvPr>
        </p:nvSpPr>
        <p:spPr>
          <a:xfrm>
            <a:off x="4905376" y="4786313"/>
            <a:ext cx="413604" cy="631825"/>
          </a:xfrm>
          <a:prstGeom prst="rect">
            <a:avLst/>
          </a:prstGeom>
        </p:spPr>
        <p:txBody>
          <a:bodyPr/>
          <a:lstStyle>
            <a:lvl1pPr marL="0" indent="0">
              <a:lnSpc>
                <a:spcPct val="100000"/>
              </a:lnSpc>
              <a:buNone/>
              <a:defRPr sz="3300" spc="-100" baseline="0">
                <a:ln>
                  <a:solidFill>
                    <a:schemeClr val="tx1"/>
                  </a:solidFill>
                </a:ln>
                <a:noFill/>
              </a:defRPr>
            </a:lvl1pPr>
          </a:lstStyle>
          <a:p>
            <a:pPr lvl="0"/>
            <a:r>
              <a:rPr lang="ru-RU" dirty="0"/>
              <a:t>8</a:t>
            </a:r>
          </a:p>
        </p:txBody>
      </p:sp>
      <p:sp>
        <p:nvSpPr>
          <p:cNvPr id="30" name="Текст 59">
            <a:extLst>
              <a:ext uri="{FF2B5EF4-FFF2-40B4-BE49-F238E27FC236}">
                <a16:creationId xmlns:a16="http://schemas.microsoft.com/office/drawing/2014/main" id="{CF0DD8AB-3899-42B4-9544-AA7992C40D05}"/>
              </a:ext>
            </a:extLst>
          </p:cNvPr>
          <p:cNvSpPr>
            <a:spLocks noGrp="1"/>
          </p:cNvSpPr>
          <p:nvPr userDrawn="1">
            <p:ph type="body" sz="quarter" idx="18" hasCustomPrompt="1"/>
          </p:nvPr>
        </p:nvSpPr>
        <p:spPr>
          <a:xfrm>
            <a:off x="7191376" y="4786313"/>
            <a:ext cx="413604" cy="631825"/>
          </a:xfrm>
          <a:prstGeom prst="rect">
            <a:avLst/>
          </a:prstGeom>
        </p:spPr>
        <p:txBody>
          <a:bodyPr/>
          <a:lstStyle>
            <a:lvl1pPr marL="0" indent="0">
              <a:lnSpc>
                <a:spcPct val="100000"/>
              </a:lnSpc>
              <a:buNone/>
              <a:defRPr sz="3300" spc="-100" baseline="0">
                <a:ln>
                  <a:solidFill>
                    <a:schemeClr val="tx1"/>
                  </a:solidFill>
                </a:ln>
                <a:noFill/>
              </a:defRPr>
            </a:lvl1pPr>
          </a:lstStyle>
          <a:p>
            <a:pPr lvl="0"/>
            <a:r>
              <a:rPr lang="ru-RU" dirty="0"/>
              <a:t>9</a:t>
            </a:r>
          </a:p>
        </p:txBody>
      </p:sp>
      <p:sp>
        <p:nvSpPr>
          <p:cNvPr id="31" name="Текст 59">
            <a:extLst>
              <a:ext uri="{FF2B5EF4-FFF2-40B4-BE49-F238E27FC236}">
                <a16:creationId xmlns:a16="http://schemas.microsoft.com/office/drawing/2014/main" id="{8FF8575D-2823-41CF-B4AE-842AFD5A6B89}"/>
              </a:ext>
            </a:extLst>
          </p:cNvPr>
          <p:cNvSpPr>
            <a:spLocks noGrp="1"/>
          </p:cNvSpPr>
          <p:nvPr userDrawn="1">
            <p:ph type="body" sz="quarter" idx="19" hasCustomPrompt="1"/>
          </p:nvPr>
        </p:nvSpPr>
        <p:spPr>
          <a:xfrm>
            <a:off x="9480661" y="4786313"/>
            <a:ext cx="710903" cy="631825"/>
          </a:xfrm>
          <a:prstGeom prst="rect">
            <a:avLst/>
          </a:prstGeom>
        </p:spPr>
        <p:txBody>
          <a:bodyPr/>
          <a:lstStyle>
            <a:lvl1pPr marL="0" indent="0">
              <a:lnSpc>
                <a:spcPct val="100000"/>
              </a:lnSpc>
              <a:buNone/>
              <a:defRPr sz="3300" spc="-100" baseline="0">
                <a:ln>
                  <a:solidFill>
                    <a:schemeClr val="tx1"/>
                  </a:solidFill>
                </a:ln>
                <a:noFill/>
              </a:defRPr>
            </a:lvl1pPr>
          </a:lstStyle>
          <a:p>
            <a:pPr lvl="0"/>
            <a:r>
              <a:rPr lang="ru-RU" dirty="0"/>
              <a:t>10</a:t>
            </a:r>
          </a:p>
        </p:txBody>
      </p:sp>
      <p:sp>
        <p:nvSpPr>
          <p:cNvPr id="32" name="Текст 21">
            <a:extLst>
              <a:ext uri="{FF2B5EF4-FFF2-40B4-BE49-F238E27FC236}">
                <a16:creationId xmlns:a16="http://schemas.microsoft.com/office/drawing/2014/main" id="{B6761C40-B6D4-41C7-AFCF-386D5FBDA195}"/>
              </a:ext>
            </a:extLst>
          </p:cNvPr>
          <p:cNvSpPr>
            <a:spLocks noGrp="1"/>
          </p:cNvSpPr>
          <p:nvPr userDrawn="1">
            <p:ph type="body" sz="quarter" idx="20" hasCustomPrompt="1"/>
          </p:nvPr>
        </p:nvSpPr>
        <p:spPr>
          <a:xfrm>
            <a:off x="336627" y="3663468"/>
            <a:ext cx="1869757" cy="302208"/>
          </a:xfrm>
          <a:prstGeom prst="rect">
            <a:avLst/>
          </a:prstGeom>
        </p:spPr>
        <p:txBody>
          <a:bodyPr/>
          <a:lstStyle>
            <a:lvl1pPr marL="0" indent="0">
              <a:lnSpc>
                <a:spcPct val="100000"/>
              </a:lnSpc>
              <a:buNone/>
              <a:defRPr sz="1200" spc="-20" baseline="0">
                <a:solidFill>
                  <a:schemeClr val="tx1"/>
                </a:solidFill>
              </a:defRPr>
            </a:lvl1pPr>
            <a:lvl2pPr>
              <a:defRPr sz="1400"/>
            </a:lvl2pPr>
            <a:lvl3pPr>
              <a:defRPr sz="1400"/>
            </a:lvl3pPr>
            <a:lvl4pPr>
              <a:defRPr sz="1400"/>
            </a:lvl4pPr>
            <a:lvl5pPr>
              <a:defRPr sz="1400"/>
            </a:lvl5pPr>
          </a:lstStyle>
          <a:p>
            <a:pPr lvl="0"/>
            <a:r>
              <a:rPr lang="ru-RU" dirty="0"/>
              <a:t>Х5 сегодня</a:t>
            </a:r>
          </a:p>
        </p:txBody>
      </p:sp>
      <p:sp>
        <p:nvSpPr>
          <p:cNvPr id="33" name="Текст 21">
            <a:extLst>
              <a:ext uri="{FF2B5EF4-FFF2-40B4-BE49-F238E27FC236}">
                <a16:creationId xmlns:a16="http://schemas.microsoft.com/office/drawing/2014/main" id="{CAAC604B-8479-45F8-B39D-CAFD45CD3E7A}"/>
              </a:ext>
            </a:extLst>
          </p:cNvPr>
          <p:cNvSpPr>
            <a:spLocks noGrp="1"/>
          </p:cNvSpPr>
          <p:nvPr userDrawn="1">
            <p:ph type="body" sz="quarter" idx="21" hasCustomPrompt="1"/>
          </p:nvPr>
        </p:nvSpPr>
        <p:spPr>
          <a:xfrm>
            <a:off x="336627" y="3969645"/>
            <a:ext cx="1419225" cy="302208"/>
          </a:xfrm>
          <a:prstGeom prst="rect">
            <a:avLst/>
          </a:prstGeom>
        </p:spPr>
        <p:txBody>
          <a:bodyPr/>
          <a:lstStyle>
            <a:lvl1pPr marL="0" indent="0">
              <a:lnSpc>
                <a:spcPct val="100000"/>
              </a:lnSpc>
              <a:buNone/>
              <a:defRPr sz="600" spc="-20" baseline="0">
                <a:solidFill>
                  <a:schemeClr val="tx1"/>
                </a:solidFill>
              </a:defRPr>
            </a:lvl1pPr>
            <a:lvl2pPr>
              <a:defRPr sz="1400"/>
            </a:lvl2pPr>
            <a:lvl3pPr>
              <a:defRPr sz="1400"/>
            </a:lvl3pPr>
            <a:lvl4pPr>
              <a:defRPr sz="1400"/>
            </a:lvl4pPr>
            <a:lvl5pPr>
              <a:defRPr sz="1400"/>
            </a:lvl5pPr>
          </a:lstStyle>
          <a:p>
            <a:pPr lvl="0"/>
            <a:r>
              <a:rPr lang="ru-RU" dirty="0"/>
              <a:t>РЕЗУЛЬТАТЫ ВЫПОЛНЕНИЯ СТРАТЕГИИ 2018–2020</a:t>
            </a:r>
          </a:p>
        </p:txBody>
      </p:sp>
      <p:sp>
        <p:nvSpPr>
          <p:cNvPr id="34" name="Текст 21">
            <a:extLst>
              <a:ext uri="{FF2B5EF4-FFF2-40B4-BE49-F238E27FC236}">
                <a16:creationId xmlns:a16="http://schemas.microsoft.com/office/drawing/2014/main" id="{CB4EC405-E449-4192-BA46-2C99FCD47940}"/>
              </a:ext>
            </a:extLst>
          </p:cNvPr>
          <p:cNvSpPr>
            <a:spLocks noGrp="1"/>
          </p:cNvSpPr>
          <p:nvPr userDrawn="1">
            <p:ph type="body" sz="quarter" idx="22" hasCustomPrompt="1"/>
          </p:nvPr>
        </p:nvSpPr>
        <p:spPr>
          <a:xfrm>
            <a:off x="2636410" y="3663468"/>
            <a:ext cx="1869757" cy="302208"/>
          </a:xfrm>
          <a:prstGeom prst="rect">
            <a:avLst/>
          </a:prstGeom>
        </p:spPr>
        <p:txBody>
          <a:bodyPr/>
          <a:lstStyle>
            <a:lvl1pPr marL="0" indent="0">
              <a:lnSpc>
                <a:spcPct val="100000"/>
              </a:lnSpc>
              <a:buNone/>
              <a:defRPr sz="1200" spc="-20" baseline="0">
                <a:solidFill>
                  <a:schemeClr val="tx1"/>
                </a:solidFill>
              </a:defRPr>
            </a:lvl1pPr>
            <a:lvl2pPr>
              <a:defRPr sz="1400"/>
            </a:lvl2pPr>
            <a:lvl3pPr>
              <a:defRPr sz="1400"/>
            </a:lvl3pPr>
            <a:lvl4pPr>
              <a:defRPr sz="1400"/>
            </a:lvl4pPr>
            <a:lvl5pPr>
              <a:defRPr sz="1400"/>
            </a:lvl5pPr>
          </a:lstStyle>
          <a:p>
            <a:pPr lvl="0"/>
            <a:r>
              <a:rPr lang="ru-RU" dirty="0"/>
              <a:t>Х5 сегодня</a:t>
            </a:r>
          </a:p>
        </p:txBody>
      </p:sp>
      <p:sp>
        <p:nvSpPr>
          <p:cNvPr id="35" name="Текст 21">
            <a:extLst>
              <a:ext uri="{FF2B5EF4-FFF2-40B4-BE49-F238E27FC236}">
                <a16:creationId xmlns:a16="http://schemas.microsoft.com/office/drawing/2014/main" id="{4AB3C482-9EFA-435C-9E91-DC73E36516F2}"/>
              </a:ext>
            </a:extLst>
          </p:cNvPr>
          <p:cNvSpPr>
            <a:spLocks noGrp="1"/>
          </p:cNvSpPr>
          <p:nvPr userDrawn="1">
            <p:ph type="body" sz="quarter" idx="23" hasCustomPrompt="1"/>
          </p:nvPr>
        </p:nvSpPr>
        <p:spPr>
          <a:xfrm>
            <a:off x="2636410" y="3969645"/>
            <a:ext cx="1419225" cy="302208"/>
          </a:xfrm>
          <a:prstGeom prst="rect">
            <a:avLst/>
          </a:prstGeom>
        </p:spPr>
        <p:txBody>
          <a:bodyPr/>
          <a:lstStyle>
            <a:lvl1pPr marL="0" indent="0">
              <a:lnSpc>
                <a:spcPct val="100000"/>
              </a:lnSpc>
              <a:buNone/>
              <a:defRPr sz="600" spc="-20" baseline="0">
                <a:solidFill>
                  <a:schemeClr val="tx1"/>
                </a:solidFill>
              </a:defRPr>
            </a:lvl1pPr>
            <a:lvl2pPr>
              <a:defRPr sz="1400"/>
            </a:lvl2pPr>
            <a:lvl3pPr>
              <a:defRPr sz="1400"/>
            </a:lvl3pPr>
            <a:lvl4pPr>
              <a:defRPr sz="1400"/>
            </a:lvl4pPr>
            <a:lvl5pPr>
              <a:defRPr sz="1400"/>
            </a:lvl5pPr>
          </a:lstStyle>
          <a:p>
            <a:pPr lvl="0"/>
            <a:r>
              <a:rPr lang="ru-RU" dirty="0"/>
              <a:t>РЕЗУЛЬТАТЫ ВЫПОЛНЕНИЯ СТРАТЕГИИ 2018–2020</a:t>
            </a:r>
          </a:p>
        </p:txBody>
      </p:sp>
      <p:sp>
        <p:nvSpPr>
          <p:cNvPr id="36" name="Текст 21">
            <a:extLst>
              <a:ext uri="{FF2B5EF4-FFF2-40B4-BE49-F238E27FC236}">
                <a16:creationId xmlns:a16="http://schemas.microsoft.com/office/drawing/2014/main" id="{E4D0115F-F409-46B8-89D9-EEA558D1DD47}"/>
              </a:ext>
            </a:extLst>
          </p:cNvPr>
          <p:cNvSpPr>
            <a:spLocks noGrp="1"/>
          </p:cNvSpPr>
          <p:nvPr userDrawn="1">
            <p:ph type="body" sz="quarter" idx="24" hasCustomPrompt="1"/>
          </p:nvPr>
        </p:nvSpPr>
        <p:spPr>
          <a:xfrm>
            <a:off x="4905376" y="3663468"/>
            <a:ext cx="1869757" cy="302208"/>
          </a:xfrm>
          <a:prstGeom prst="rect">
            <a:avLst/>
          </a:prstGeom>
        </p:spPr>
        <p:txBody>
          <a:bodyPr/>
          <a:lstStyle>
            <a:lvl1pPr marL="0" indent="0">
              <a:lnSpc>
                <a:spcPct val="100000"/>
              </a:lnSpc>
              <a:buNone/>
              <a:defRPr sz="1200" spc="-20" baseline="0">
                <a:solidFill>
                  <a:schemeClr val="tx1"/>
                </a:solidFill>
              </a:defRPr>
            </a:lvl1pPr>
            <a:lvl2pPr>
              <a:defRPr sz="1400"/>
            </a:lvl2pPr>
            <a:lvl3pPr>
              <a:defRPr sz="1400"/>
            </a:lvl3pPr>
            <a:lvl4pPr>
              <a:defRPr sz="1400"/>
            </a:lvl4pPr>
            <a:lvl5pPr>
              <a:defRPr sz="1400"/>
            </a:lvl5pPr>
          </a:lstStyle>
          <a:p>
            <a:pPr lvl="0"/>
            <a:r>
              <a:rPr lang="ru-RU" dirty="0"/>
              <a:t>Х5 сегодня</a:t>
            </a:r>
          </a:p>
        </p:txBody>
      </p:sp>
      <p:sp>
        <p:nvSpPr>
          <p:cNvPr id="37" name="Текст 21">
            <a:extLst>
              <a:ext uri="{FF2B5EF4-FFF2-40B4-BE49-F238E27FC236}">
                <a16:creationId xmlns:a16="http://schemas.microsoft.com/office/drawing/2014/main" id="{89630767-85BC-42D1-85D1-A3FA618C778E}"/>
              </a:ext>
            </a:extLst>
          </p:cNvPr>
          <p:cNvSpPr>
            <a:spLocks noGrp="1"/>
          </p:cNvSpPr>
          <p:nvPr userDrawn="1">
            <p:ph type="body" sz="quarter" idx="25" hasCustomPrompt="1"/>
          </p:nvPr>
        </p:nvSpPr>
        <p:spPr>
          <a:xfrm>
            <a:off x="4905376" y="3969645"/>
            <a:ext cx="1419225" cy="302208"/>
          </a:xfrm>
          <a:prstGeom prst="rect">
            <a:avLst/>
          </a:prstGeom>
        </p:spPr>
        <p:txBody>
          <a:bodyPr/>
          <a:lstStyle>
            <a:lvl1pPr marL="0" indent="0">
              <a:lnSpc>
                <a:spcPct val="100000"/>
              </a:lnSpc>
              <a:buNone/>
              <a:defRPr sz="600" spc="-20" baseline="0">
                <a:solidFill>
                  <a:schemeClr val="tx1"/>
                </a:solidFill>
              </a:defRPr>
            </a:lvl1pPr>
            <a:lvl2pPr>
              <a:defRPr sz="1400"/>
            </a:lvl2pPr>
            <a:lvl3pPr>
              <a:defRPr sz="1400"/>
            </a:lvl3pPr>
            <a:lvl4pPr>
              <a:defRPr sz="1400"/>
            </a:lvl4pPr>
            <a:lvl5pPr>
              <a:defRPr sz="1400"/>
            </a:lvl5pPr>
          </a:lstStyle>
          <a:p>
            <a:pPr lvl="0"/>
            <a:r>
              <a:rPr lang="ru-RU" dirty="0"/>
              <a:t>РЕЗУЛЬТАТЫ ВЫПОЛНЕНИЯ СТРАТЕГИИ 2018–2020</a:t>
            </a:r>
          </a:p>
        </p:txBody>
      </p:sp>
      <p:sp>
        <p:nvSpPr>
          <p:cNvPr id="38" name="Текст 21">
            <a:extLst>
              <a:ext uri="{FF2B5EF4-FFF2-40B4-BE49-F238E27FC236}">
                <a16:creationId xmlns:a16="http://schemas.microsoft.com/office/drawing/2014/main" id="{89F3457C-37AF-4704-9387-3D0E5DDB82F4}"/>
              </a:ext>
            </a:extLst>
          </p:cNvPr>
          <p:cNvSpPr>
            <a:spLocks noGrp="1"/>
          </p:cNvSpPr>
          <p:nvPr userDrawn="1">
            <p:ph type="body" sz="quarter" idx="26" hasCustomPrompt="1"/>
          </p:nvPr>
        </p:nvSpPr>
        <p:spPr>
          <a:xfrm>
            <a:off x="7191376" y="3663468"/>
            <a:ext cx="1869757" cy="302208"/>
          </a:xfrm>
          <a:prstGeom prst="rect">
            <a:avLst/>
          </a:prstGeom>
        </p:spPr>
        <p:txBody>
          <a:bodyPr/>
          <a:lstStyle>
            <a:lvl1pPr marL="0" indent="0">
              <a:lnSpc>
                <a:spcPct val="100000"/>
              </a:lnSpc>
              <a:buNone/>
              <a:defRPr sz="1200" spc="-20" baseline="0">
                <a:solidFill>
                  <a:schemeClr val="tx1"/>
                </a:solidFill>
              </a:defRPr>
            </a:lvl1pPr>
            <a:lvl2pPr>
              <a:defRPr sz="1400"/>
            </a:lvl2pPr>
            <a:lvl3pPr>
              <a:defRPr sz="1400"/>
            </a:lvl3pPr>
            <a:lvl4pPr>
              <a:defRPr sz="1400"/>
            </a:lvl4pPr>
            <a:lvl5pPr>
              <a:defRPr sz="1400"/>
            </a:lvl5pPr>
          </a:lstStyle>
          <a:p>
            <a:pPr lvl="0"/>
            <a:r>
              <a:rPr lang="ru-RU" dirty="0"/>
              <a:t>Х5 сегодня</a:t>
            </a:r>
          </a:p>
        </p:txBody>
      </p:sp>
      <p:sp>
        <p:nvSpPr>
          <p:cNvPr id="39" name="Текст 21">
            <a:extLst>
              <a:ext uri="{FF2B5EF4-FFF2-40B4-BE49-F238E27FC236}">
                <a16:creationId xmlns:a16="http://schemas.microsoft.com/office/drawing/2014/main" id="{A0DDD32F-91F5-4F53-96ED-7FE36850DA3A}"/>
              </a:ext>
            </a:extLst>
          </p:cNvPr>
          <p:cNvSpPr>
            <a:spLocks noGrp="1"/>
          </p:cNvSpPr>
          <p:nvPr userDrawn="1">
            <p:ph type="body" sz="quarter" idx="27" hasCustomPrompt="1"/>
          </p:nvPr>
        </p:nvSpPr>
        <p:spPr>
          <a:xfrm>
            <a:off x="7191376" y="3969645"/>
            <a:ext cx="1419225" cy="302208"/>
          </a:xfrm>
          <a:prstGeom prst="rect">
            <a:avLst/>
          </a:prstGeom>
        </p:spPr>
        <p:txBody>
          <a:bodyPr/>
          <a:lstStyle>
            <a:lvl1pPr marL="0" indent="0">
              <a:lnSpc>
                <a:spcPct val="100000"/>
              </a:lnSpc>
              <a:buNone/>
              <a:defRPr sz="600" spc="-20" baseline="0">
                <a:solidFill>
                  <a:schemeClr val="tx1"/>
                </a:solidFill>
              </a:defRPr>
            </a:lvl1pPr>
            <a:lvl2pPr>
              <a:defRPr sz="1400"/>
            </a:lvl2pPr>
            <a:lvl3pPr>
              <a:defRPr sz="1400"/>
            </a:lvl3pPr>
            <a:lvl4pPr>
              <a:defRPr sz="1400"/>
            </a:lvl4pPr>
            <a:lvl5pPr>
              <a:defRPr sz="1400"/>
            </a:lvl5pPr>
          </a:lstStyle>
          <a:p>
            <a:pPr lvl="0"/>
            <a:r>
              <a:rPr lang="ru-RU" dirty="0"/>
              <a:t>РЕЗУЛЬТАТЫ ВЫПОЛНЕНИЯ СТРАТЕГИИ 2018–2020</a:t>
            </a:r>
          </a:p>
        </p:txBody>
      </p:sp>
      <p:sp>
        <p:nvSpPr>
          <p:cNvPr id="40" name="Текст 21">
            <a:extLst>
              <a:ext uri="{FF2B5EF4-FFF2-40B4-BE49-F238E27FC236}">
                <a16:creationId xmlns:a16="http://schemas.microsoft.com/office/drawing/2014/main" id="{05028B12-7E9E-4487-9106-24AF6B780037}"/>
              </a:ext>
            </a:extLst>
          </p:cNvPr>
          <p:cNvSpPr>
            <a:spLocks noGrp="1"/>
          </p:cNvSpPr>
          <p:nvPr userDrawn="1">
            <p:ph type="body" sz="quarter" idx="28" hasCustomPrompt="1"/>
          </p:nvPr>
        </p:nvSpPr>
        <p:spPr>
          <a:xfrm>
            <a:off x="9480661" y="3663468"/>
            <a:ext cx="1869757" cy="302208"/>
          </a:xfrm>
          <a:prstGeom prst="rect">
            <a:avLst/>
          </a:prstGeom>
        </p:spPr>
        <p:txBody>
          <a:bodyPr/>
          <a:lstStyle>
            <a:lvl1pPr marL="0" indent="0">
              <a:lnSpc>
                <a:spcPct val="100000"/>
              </a:lnSpc>
              <a:buNone/>
              <a:defRPr sz="1200" spc="-20" baseline="0">
                <a:solidFill>
                  <a:schemeClr val="tx1"/>
                </a:solidFill>
              </a:defRPr>
            </a:lvl1pPr>
            <a:lvl2pPr>
              <a:defRPr sz="1400"/>
            </a:lvl2pPr>
            <a:lvl3pPr>
              <a:defRPr sz="1400"/>
            </a:lvl3pPr>
            <a:lvl4pPr>
              <a:defRPr sz="1400"/>
            </a:lvl4pPr>
            <a:lvl5pPr>
              <a:defRPr sz="1400"/>
            </a:lvl5pPr>
          </a:lstStyle>
          <a:p>
            <a:pPr lvl="0"/>
            <a:r>
              <a:rPr lang="ru-RU" dirty="0"/>
              <a:t>Х5 сегодня</a:t>
            </a:r>
          </a:p>
        </p:txBody>
      </p:sp>
      <p:sp>
        <p:nvSpPr>
          <p:cNvPr id="41" name="Текст 21">
            <a:extLst>
              <a:ext uri="{FF2B5EF4-FFF2-40B4-BE49-F238E27FC236}">
                <a16:creationId xmlns:a16="http://schemas.microsoft.com/office/drawing/2014/main" id="{F5C3DCA6-C9E6-4B40-923B-0064D22FB47D}"/>
              </a:ext>
            </a:extLst>
          </p:cNvPr>
          <p:cNvSpPr>
            <a:spLocks noGrp="1"/>
          </p:cNvSpPr>
          <p:nvPr userDrawn="1">
            <p:ph type="body" sz="quarter" idx="29" hasCustomPrompt="1"/>
          </p:nvPr>
        </p:nvSpPr>
        <p:spPr>
          <a:xfrm>
            <a:off x="9480661" y="3969645"/>
            <a:ext cx="1419225" cy="302208"/>
          </a:xfrm>
          <a:prstGeom prst="rect">
            <a:avLst/>
          </a:prstGeom>
        </p:spPr>
        <p:txBody>
          <a:bodyPr/>
          <a:lstStyle>
            <a:lvl1pPr marL="0" indent="0">
              <a:lnSpc>
                <a:spcPct val="100000"/>
              </a:lnSpc>
              <a:buNone/>
              <a:defRPr sz="600" spc="-20" baseline="0">
                <a:solidFill>
                  <a:schemeClr val="tx1"/>
                </a:solidFill>
              </a:defRPr>
            </a:lvl1pPr>
            <a:lvl2pPr>
              <a:defRPr sz="1400"/>
            </a:lvl2pPr>
            <a:lvl3pPr>
              <a:defRPr sz="1400"/>
            </a:lvl3pPr>
            <a:lvl4pPr>
              <a:defRPr sz="1400"/>
            </a:lvl4pPr>
            <a:lvl5pPr>
              <a:defRPr sz="1400"/>
            </a:lvl5pPr>
          </a:lstStyle>
          <a:p>
            <a:pPr lvl="0"/>
            <a:r>
              <a:rPr lang="ru-RU" dirty="0"/>
              <a:t>РЕЗУЛЬТАТЫ ВЫПОЛНЕНИЯ СТРАТЕГИИ 2018–2020</a:t>
            </a:r>
          </a:p>
        </p:txBody>
      </p:sp>
      <p:sp>
        <p:nvSpPr>
          <p:cNvPr id="42" name="Текст 21">
            <a:extLst>
              <a:ext uri="{FF2B5EF4-FFF2-40B4-BE49-F238E27FC236}">
                <a16:creationId xmlns:a16="http://schemas.microsoft.com/office/drawing/2014/main" id="{CBB4DFBC-86AF-4C48-821E-21D8F4404957}"/>
              </a:ext>
            </a:extLst>
          </p:cNvPr>
          <p:cNvSpPr>
            <a:spLocks noGrp="1"/>
          </p:cNvSpPr>
          <p:nvPr userDrawn="1">
            <p:ph type="body" sz="quarter" idx="30" hasCustomPrompt="1"/>
          </p:nvPr>
        </p:nvSpPr>
        <p:spPr>
          <a:xfrm>
            <a:off x="336627" y="5453863"/>
            <a:ext cx="1869757" cy="302208"/>
          </a:xfrm>
          <a:prstGeom prst="rect">
            <a:avLst/>
          </a:prstGeom>
        </p:spPr>
        <p:txBody>
          <a:bodyPr/>
          <a:lstStyle>
            <a:lvl1pPr marL="0" indent="0">
              <a:lnSpc>
                <a:spcPct val="100000"/>
              </a:lnSpc>
              <a:buNone/>
              <a:defRPr sz="1200" spc="-20" baseline="0">
                <a:solidFill>
                  <a:schemeClr val="tx1"/>
                </a:solidFill>
              </a:defRPr>
            </a:lvl1pPr>
            <a:lvl2pPr>
              <a:defRPr sz="1400"/>
            </a:lvl2pPr>
            <a:lvl3pPr>
              <a:defRPr sz="1400"/>
            </a:lvl3pPr>
            <a:lvl4pPr>
              <a:defRPr sz="1400"/>
            </a:lvl4pPr>
            <a:lvl5pPr>
              <a:defRPr sz="1400"/>
            </a:lvl5pPr>
          </a:lstStyle>
          <a:p>
            <a:pPr lvl="0"/>
            <a:r>
              <a:rPr lang="ru-RU" dirty="0"/>
              <a:t>Х5 сегодня</a:t>
            </a:r>
          </a:p>
        </p:txBody>
      </p:sp>
      <p:sp>
        <p:nvSpPr>
          <p:cNvPr id="43" name="Текст 21">
            <a:extLst>
              <a:ext uri="{FF2B5EF4-FFF2-40B4-BE49-F238E27FC236}">
                <a16:creationId xmlns:a16="http://schemas.microsoft.com/office/drawing/2014/main" id="{C4C66026-AA96-4777-A6CE-5345343DCA47}"/>
              </a:ext>
            </a:extLst>
          </p:cNvPr>
          <p:cNvSpPr>
            <a:spLocks noGrp="1"/>
          </p:cNvSpPr>
          <p:nvPr userDrawn="1">
            <p:ph type="body" sz="quarter" idx="31" hasCustomPrompt="1"/>
          </p:nvPr>
        </p:nvSpPr>
        <p:spPr>
          <a:xfrm>
            <a:off x="336627" y="5760040"/>
            <a:ext cx="1419225" cy="302208"/>
          </a:xfrm>
          <a:prstGeom prst="rect">
            <a:avLst/>
          </a:prstGeom>
        </p:spPr>
        <p:txBody>
          <a:bodyPr/>
          <a:lstStyle>
            <a:lvl1pPr marL="0" indent="0">
              <a:lnSpc>
                <a:spcPct val="100000"/>
              </a:lnSpc>
              <a:buNone/>
              <a:defRPr sz="600" spc="-20" baseline="0">
                <a:solidFill>
                  <a:schemeClr val="tx1"/>
                </a:solidFill>
              </a:defRPr>
            </a:lvl1pPr>
            <a:lvl2pPr>
              <a:defRPr sz="1400"/>
            </a:lvl2pPr>
            <a:lvl3pPr>
              <a:defRPr sz="1400"/>
            </a:lvl3pPr>
            <a:lvl4pPr>
              <a:defRPr sz="1400"/>
            </a:lvl4pPr>
            <a:lvl5pPr>
              <a:defRPr sz="1400"/>
            </a:lvl5pPr>
          </a:lstStyle>
          <a:p>
            <a:pPr lvl="0"/>
            <a:r>
              <a:rPr lang="ru-RU" dirty="0"/>
              <a:t>РЕЗУЛЬТАТЫ ВЫПОЛНЕНИЯ СТРАТЕГИИ 2018–2020</a:t>
            </a:r>
          </a:p>
        </p:txBody>
      </p:sp>
      <p:sp>
        <p:nvSpPr>
          <p:cNvPr id="44" name="Текст 21">
            <a:extLst>
              <a:ext uri="{FF2B5EF4-FFF2-40B4-BE49-F238E27FC236}">
                <a16:creationId xmlns:a16="http://schemas.microsoft.com/office/drawing/2014/main" id="{8A39AD4A-1431-49E7-A375-E03FD0FF0D57}"/>
              </a:ext>
            </a:extLst>
          </p:cNvPr>
          <p:cNvSpPr>
            <a:spLocks noGrp="1"/>
          </p:cNvSpPr>
          <p:nvPr userDrawn="1">
            <p:ph type="body" sz="quarter" idx="32" hasCustomPrompt="1"/>
          </p:nvPr>
        </p:nvSpPr>
        <p:spPr>
          <a:xfrm>
            <a:off x="2636410" y="5453863"/>
            <a:ext cx="1869757" cy="302208"/>
          </a:xfrm>
          <a:prstGeom prst="rect">
            <a:avLst/>
          </a:prstGeom>
        </p:spPr>
        <p:txBody>
          <a:bodyPr/>
          <a:lstStyle>
            <a:lvl1pPr marL="0" indent="0">
              <a:lnSpc>
                <a:spcPct val="100000"/>
              </a:lnSpc>
              <a:buNone/>
              <a:defRPr sz="1200" spc="-20" baseline="0">
                <a:solidFill>
                  <a:schemeClr val="tx1"/>
                </a:solidFill>
              </a:defRPr>
            </a:lvl1pPr>
            <a:lvl2pPr>
              <a:defRPr sz="1400"/>
            </a:lvl2pPr>
            <a:lvl3pPr>
              <a:defRPr sz="1400"/>
            </a:lvl3pPr>
            <a:lvl4pPr>
              <a:defRPr sz="1400"/>
            </a:lvl4pPr>
            <a:lvl5pPr>
              <a:defRPr sz="1400"/>
            </a:lvl5pPr>
          </a:lstStyle>
          <a:p>
            <a:pPr lvl="0"/>
            <a:r>
              <a:rPr lang="ru-RU" dirty="0"/>
              <a:t>Х5 сегодня</a:t>
            </a:r>
          </a:p>
        </p:txBody>
      </p:sp>
      <p:sp>
        <p:nvSpPr>
          <p:cNvPr id="45" name="Текст 21">
            <a:extLst>
              <a:ext uri="{FF2B5EF4-FFF2-40B4-BE49-F238E27FC236}">
                <a16:creationId xmlns:a16="http://schemas.microsoft.com/office/drawing/2014/main" id="{9BD40AE4-7876-41D1-991C-68508445AA9D}"/>
              </a:ext>
            </a:extLst>
          </p:cNvPr>
          <p:cNvSpPr>
            <a:spLocks noGrp="1"/>
          </p:cNvSpPr>
          <p:nvPr userDrawn="1">
            <p:ph type="body" sz="quarter" idx="33" hasCustomPrompt="1"/>
          </p:nvPr>
        </p:nvSpPr>
        <p:spPr>
          <a:xfrm>
            <a:off x="2636410" y="5760040"/>
            <a:ext cx="1419225" cy="302208"/>
          </a:xfrm>
          <a:prstGeom prst="rect">
            <a:avLst/>
          </a:prstGeom>
        </p:spPr>
        <p:txBody>
          <a:bodyPr/>
          <a:lstStyle>
            <a:lvl1pPr marL="0" indent="0">
              <a:lnSpc>
                <a:spcPct val="100000"/>
              </a:lnSpc>
              <a:buNone/>
              <a:defRPr sz="600" spc="-20" baseline="0">
                <a:solidFill>
                  <a:schemeClr val="tx1"/>
                </a:solidFill>
              </a:defRPr>
            </a:lvl1pPr>
            <a:lvl2pPr>
              <a:defRPr sz="1400"/>
            </a:lvl2pPr>
            <a:lvl3pPr>
              <a:defRPr sz="1400"/>
            </a:lvl3pPr>
            <a:lvl4pPr>
              <a:defRPr sz="1400"/>
            </a:lvl4pPr>
            <a:lvl5pPr>
              <a:defRPr sz="1400"/>
            </a:lvl5pPr>
          </a:lstStyle>
          <a:p>
            <a:pPr lvl="0"/>
            <a:r>
              <a:rPr lang="ru-RU" dirty="0"/>
              <a:t>РЕЗУЛЬТАТЫ ВЫПОЛНЕНИЯ СТРАТЕГИИ 2018–2020</a:t>
            </a:r>
          </a:p>
        </p:txBody>
      </p:sp>
      <p:sp>
        <p:nvSpPr>
          <p:cNvPr id="46" name="Текст 21">
            <a:extLst>
              <a:ext uri="{FF2B5EF4-FFF2-40B4-BE49-F238E27FC236}">
                <a16:creationId xmlns:a16="http://schemas.microsoft.com/office/drawing/2014/main" id="{9445F56F-5F87-4E58-980F-A9DD147B8E3B}"/>
              </a:ext>
            </a:extLst>
          </p:cNvPr>
          <p:cNvSpPr>
            <a:spLocks noGrp="1"/>
          </p:cNvSpPr>
          <p:nvPr userDrawn="1">
            <p:ph type="body" sz="quarter" idx="34" hasCustomPrompt="1"/>
          </p:nvPr>
        </p:nvSpPr>
        <p:spPr>
          <a:xfrm>
            <a:off x="4905376" y="5453863"/>
            <a:ext cx="1869757" cy="302208"/>
          </a:xfrm>
          <a:prstGeom prst="rect">
            <a:avLst/>
          </a:prstGeom>
        </p:spPr>
        <p:txBody>
          <a:bodyPr/>
          <a:lstStyle>
            <a:lvl1pPr marL="0" indent="0">
              <a:lnSpc>
                <a:spcPct val="100000"/>
              </a:lnSpc>
              <a:buNone/>
              <a:defRPr sz="1200" spc="-20" baseline="0">
                <a:solidFill>
                  <a:schemeClr val="tx1"/>
                </a:solidFill>
              </a:defRPr>
            </a:lvl1pPr>
            <a:lvl2pPr>
              <a:defRPr sz="1400"/>
            </a:lvl2pPr>
            <a:lvl3pPr>
              <a:defRPr sz="1400"/>
            </a:lvl3pPr>
            <a:lvl4pPr>
              <a:defRPr sz="1400"/>
            </a:lvl4pPr>
            <a:lvl5pPr>
              <a:defRPr sz="1400"/>
            </a:lvl5pPr>
          </a:lstStyle>
          <a:p>
            <a:pPr lvl="0"/>
            <a:r>
              <a:rPr lang="ru-RU" dirty="0"/>
              <a:t>Х5 сегодня</a:t>
            </a:r>
          </a:p>
        </p:txBody>
      </p:sp>
      <p:sp>
        <p:nvSpPr>
          <p:cNvPr id="47" name="Текст 21">
            <a:extLst>
              <a:ext uri="{FF2B5EF4-FFF2-40B4-BE49-F238E27FC236}">
                <a16:creationId xmlns:a16="http://schemas.microsoft.com/office/drawing/2014/main" id="{6539CA0D-C86B-42F3-9CB0-408F54242E46}"/>
              </a:ext>
            </a:extLst>
          </p:cNvPr>
          <p:cNvSpPr>
            <a:spLocks noGrp="1"/>
          </p:cNvSpPr>
          <p:nvPr userDrawn="1">
            <p:ph type="body" sz="quarter" idx="35" hasCustomPrompt="1"/>
          </p:nvPr>
        </p:nvSpPr>
        <p:spPr>
          <a:xfrm>
            <a:off x="4905376" y="5760040"/>
            <a:ext cx="1419225" cy="302208"/>
          </a:xfrm>
          <a:prstGeom prst="rect">
            <a:avLst/>
          </a:prstGeom>
        </p:spPr>
        <p:txBody>
          <a:bodyPr/>
          <a:lstStyle>
            <a:lvl1pPr marL="0" indent="0">
              <a:lnSpc>
                <a:spcPct val="100000"/>
              </a:lnSpc>
              <a:buNone/>
              <a:defRPr sz="600" spc="-20" baseline="0">
                <a:solidFill>
                  <a:schemeClr val="tx1"/>
                </a:solidFill>
              </a:defRPr>
            </a:lvl1pPr>
            <a:lvl2pPr>
              <a:defRPr sz="1400"/>
            </a:lvl2pPr>
            <a:lvl3pPr>
              <a:defRPr sz="1400"/>
            </a:lvl3pPr>
            <a:lvl4pPr>
              <a:defRPr sz="1400"/>
            </a:lvl4pPr>
            <a:lvl5pPr>
              <a:defRPr sz="1400"/>
            </a:lvl5pPr>
          </a:lstStyle>
          <a:p>
            <a:pPr lvl="0"/>
            <a:r>
              <a:rPr lang="ru-RU" dirty="0"/>
              <a:t>РЕЗУЛЬТАТЫ ВЫПОЛНЕНИЯ СТРАТЕГИИ 2018–2020</a:t>
            </a:r>
          </a:p>
        </p:txBody>
      </p:sp>
      <p:sp>
        <p:nvSpPr>
          <p:cNvPr id="48" name="Текст 21">
            <a:extLst>
              <a:ext uri="{FF2B5EF4-FFF2-40B4-BE49-F238E27FC236}">
                <a16:creationId xmlns:a16="http://schemas.microsoft.com/office/drawing/2014/main" id="{E0650B72-06A5-42D8-A7C3-688B94F92695}"/>
              </a:ext>
            </a:extLst>
          </p:cNvPr>
          <p:cNvSpPr>
            <a:spLocks noGrp="1"/>
          </p:cNvSpPr>
          <p:nvPr userDrawn="1">
            <p:ph type="body" sz="quarter" idx="36" hasCustomPrompt="1"/>
          </p:nvPr>
        </p:nvSpPr>
        <p:spPr>
          <a:xfrm>
            <a:off x="7191376" y="5453863"/>
            <a:ext cx="1869757" cy="302208"/>
          </a:xfrm>
          <a:prstGeom prst="rect">
            <a:avLst/>
          </a:prstGeom>
        </p:spPr>
        <p:txBody>
          <a:bodyPr/>
          <a:lstStyle>
            <a:lvl1pPr marL="0" indent="0">
              <a:lnSpc>
                <a:spcPct val="100000"/>
              </a:lnSpc>
              <a:buNone/>
              <a:defRPr sz="1200" spc="-20" baseline="0">
                <a:solidFill>
                  <a:schemeClr val="tx1"/>
                </a:solidFill>
              </a:defRPr>
            </a:lvl1pPr>
            <a:lvl2pPr>
              <a:defRPr sz="1400"/>
            </a:lvl2pPr>
            <a:lvl3pPr>
              <a:defRPr sz="1400"/>
            </a:lvl3pPr>
            <a:lvl4pPr>
              <a:defRPr sz="1400"/>
            </a:lvl4pPr>
            <a:lvl5pPr>
              <a:defRPr sz="1400"/>
            </a:lvl5pPr>
          </a:lstStyle>
          <a:p>
            <a:pPr lvl="0"/>
            <a:r>
              <a:rPr lang="ru-RU" dirty="0"/>
              <a:t>Х5 сегодня</a:t>
            </a:r>
          </a:p>
        </p:txBody>
      </p:sp>
      <p:sp>
        <p:nvSpPr>
          <p:cNvPr id="49" name="Текст 21">
            <a:extLst>
              <a:ext uri="{FF2B5EF4-FFF2-40B4-BE49-F238E27FC236}">
                <a16:creationId xmlns:a16="http://schemas.microsoft.com/office/drawing/2014/main" id="{8DA4DFB9-2CE9-4C51-B6DE-1AB758B9BE1E}"/>
              </a:ext>
            </a:extLst>
          </p:cNvPr>
          <p:cNvSpPr>
            <a:spLocks noGrp="1"/>
          </p:cNvSpPr>
          <p:nvPr userDrawn="1">
            <p:ph type="body" sz="quarter" idx="37" hasCustomPrompt="1"/>
          </p:nvPr>
        </p:nvSpPr>
        <p:spPr>
          <a:xfrm>
            <a:off x="7191376" y="5760040"/>
            <a:ext cx="1419225" cy="302208"/>
          </a:xfrm>
          <a:prstGeom prst="rect">
            <a:avLst/>
          </a:prstGeom>
        </p:spPr>
        <p:txBody>
          <a:bodyPr/>
          <a:lstStyle>
            <a:lvl1pPr marL="0" indent="0">
              <a:lnSpc>
                <a:spcPct val="100000"/>
              </a:lnSpc>
              <a:buNone/>
              <a:defRPr sz="600" spc="-20" baseline="0">
                <a:solidFill>
                  <a:schemeClr val="tx1"/>
                </a:solidFill>
              </a:defRPr>
            </a:lvl1pPr>
            <a:lvl2pPr>
              <a:defRPr sz="1400"/>
            </a:lvl2pPr>
            <a:lvl3pPr>
              <a:defRPr sz="1400"/>
            </a:lvl3pPr>
            <a:lvl4pPr>
              <a:defRPr sz="1400"/>
            </a:lvl4pPr>
            <a:lvl5pPr>
              <a:defRPr sz="1400"/>
            </a:lvl5pPr>
          </a:lstStyle>
          <a:p>
            <a:pPr lvl="0"/>
            <a:r>
              <a:rPr lang="ru-RU" dirty="0"/>
              <a:t>РЕЗУЛЬТАТЫ ВЫПОЛНЕНИЯ СТРАТЕГИИ 2018–2020</a:t>
            </a:r>
          </a:p>
        </p:txBody>
      </p:sp>
      <p:sp>
        <p:nvSpPr>
          <p:cNvPr id="50" name="Текст 21">
            <a:extLst>
              <a:ext uri="{FF2B5EF4-FFF2-40B4-BE49-F238E27FC236}">
                <a16:creationId xmlns:a16="http://schemas.microsoft.com/office/drawing/2014/main" id="{19187CAB-DCCC-45BE-A9DD-5E966F8D805D}"/>
              </a:ext>
            </a:extLst>
          </p:cNvPr>
          <p:cNvSpPr>
            <a:spLocks noGrp="1"/>
          </p:cNvSpPr>
          <p:nvPr userDrawn="1">
            <p:ph type="body" sz="quarter" idx="38" hasCustomPrompt="1"/>
          </p:nvPr>
        </p:nvSpPr>
        <p:spPr>
          <a:xfrm>
            <a:off x="9480661" y="5453863"/>
            <a:ext cx="1869757" cy="302208"/>
          </a:xfrm>
          <a:prstGeom prst="rect">
            <a:avLst/>
          </a:prstGeom>
        </p:spPr>
        <p:txBody>
          <a:bodyPr/>
          <a:lstStyle>
            <a:lvl1pPr marL="0" indent="0">
              <a:lnSpc>
                <a:spcPct val="100000"/>
              </a:lnSpc>
              <a:buNone/>
              <a:defRPr sz="1200" spc="-20" baseline="0">
                <a:solidFill>
                  <a:schemeClr val="tx1"/>
                </a:solidFill>
              </a:defRPr>
            </a:lvl1pPr>
            <a:lvl2pPr>
              <a:defRPr sz="1400"/>
            </a:lvl2pPr>
            <a:lvl3pPr>
              <a:defRPr sz="1400"/>
            </a:lvl3pPr>
            <a:lvl4pPr>
              <a:defRPr sz="1400"/>
            </a:lvl4pPr>
            <a:lvl5pPr>
              <a:defRPr sz="1400"/>
            </a:lvl5pPr>
          </a:lstStyle>
          <a:p>
            <a:pPr lvl="0"/>
            <a:r>
              <a:rPr lang="ru-RU" dirty="0"/>
              <a:t>Х5 сегодня</a:t>
            </a:r>
          </a:p>
        </p:txBody>
      </p:sp>
      <p:sp>
        <p:nvSpPr>
          <p:cNvPr id="51" name="Текст 21">
            <a:extLst>
              <a:ext uri="{FF2B5EF4-FFF2-40B4-BE49-F238E27FC236}">
                <a16:creationId xmlns:a16="http://schemas.microsoft.com/office/drawing/2014/main" id="{4EC05013-68A0-4E72-873A-25DFA25144CC}"/>
              </a:ext>
            </a:extLst>
          </p:cNvPr>
          <p:cNvSpPr>
            <a:spLocks noGrp="1"/>
          </p:cNvSpPr>
          <p:nvPr userDrawn="1">
            <p:ph type="body" sz="quarter" idx="39" hasCustomPrompt="1"/>
          </p:nvPr>
        </p:nvSpPr>
        <p:spPr>
          <a:xfrm>
            <a:off x="9480661" y="5760040"/>
            <a:ext cx="1419225" cy="302208"/>
          </a:xfrm>
          <a:prstGeom prst="rect">
            <a:avLst/>
          </a:prstGeom>
        </p:spPr>
        <p:txBody>
          <a:bodyPr/>
          <a:lstStyle>
            <a:lvl1pPr marL="0" indent="0">
              <a:lnSpc>
                <a:spcPct val="100000"/>
              </a:lnSpc>
              <a:buNone/>
              <a:defRPr sz="600" spc="-20" baseline="0">
                <a:solidFill>
                  <a:schemeClr val="tx1"/>
                </a:solidFill>
              </a:defRPr>
            </a:lvl1pPr>
            <a:lvl2pPr>
              <a:defRPr sz="1400"/>
            </a:lvl2pPr>
            <a:lvl3pPr>
              <a:defRPr sz="1400"/>
            </a:lvl3pPr>
            <a:lvl4pPr>
              <a:defRPr sz="1400"/>
            </a:lvl4pPr>
            <a:lvl5pPr>
              <a:defRPr sz="1400"/>
            </a:lvl5pPr>
          </a:lstStyle>
          <a:p>
            <a:pPr lvl="0"/>
            <a:r>
              <a:rPr lang="ru-RU" dirty="0"/>
              <a:t>РЕЗУЛЬТАТЫ ВЫПОЛНЕНИЯ СТРАТЕГИИ 2018–2020</a:t>
            </a:r>
          </a:p>
        </p:txBody>
      </p:sp>
      <p:sp>
        <p:nvSpPr>
          <p:cNvPr id="59" name="Текст 10">
            <a:extLst>
              <a:ext uri="{FF2B5EF4-FFF2-40B4-BE49-F238E27FC236}">
                <a16:creationId xmlns:a16="http://schemas.microsoft.com/office/drawing/2014/main" id="{2DB1E454-1B4B-40AF-8156-808945365ED7}"/>
              </a:ext>
            </a:extLst>
          </p:cNvPr>
          <p:cNvSpPr>
            <a:spLocks noGrp="1"/>
          </p:cNvSpPr>
          <p:nvPr userDrawn="1">
            <p:ph type="body" sz="quarter" idx="40" hasCustomPrompt="1"/>
          </p:nvPr>
        </p:nvSpPr>
        <p:spPr>
          <a:xfrm>
            <a:off x="336627" y="683259"/>
            <a:ext cx="6434138" cy="455931"/>
          </a:xfrm>
          <a:prstGeom prst="rect">
            <a:avLst/>
          </a:prstGeom>
        </p:spPr>
        <p:txBody>
          <a:bodyPr/>
          <a:lstStyle>
            <a:lvl1pPr marL="0" indent="0">
              <a:lnSpc>
                <a:spcPts val="3200"/>
              </a:lnSpc>
              <a:spcBef>
                <a:spcPts val="0"/>
              </a:spcBef>
              <a:buNone/>
              <a:defRPr sz="3600" spc="-100" baseline="0">
                <a:ln w="12700">
                  <a:solidFill>
                    <a:schemeClr val="tx1"/>
                  </a:solidFill>
                </a:ln>
                <a:noFill/>
                <a:latin typeface="+mj-lt"/>
              </a:defRPr>
            </a:lvl1pPr>
          </a:lstStyle>
          <a:p>
            <a:pPr lvl="0"/>
            <a:r>
              <a:rPr lang="ru-RU" dirty="0"/>
              <a:t>темы</a:t>
            </a:r>
          </a:p>
        </p:txBody>
      </p:sp>
      <p:sp>
        <p:nvSpPr>
          <p:cNvPr id="60" name="Текст 10">
            <a:extLst>
              <a:ext uri="{FF2B5EF4-FFF2-40B4-BE49-F238E27FC236}">
                <a16:creationId xmlns:a16="http://schemas.microsoft.com/office/drawing/2014/main" id="{2D8EB813-3BF5-4511-A5FD-07F26A7DDAE8}"/>
              </a:ext>
            </a:extLst>
          </p:cNvPr>
          <p:cNvSpPr>
            <a:spLocks noGrp="1"/>
          </p:cNvSpPr>
          <p:nvPr userDrawn="1">
            <p:ph type="body" sz="quarter" idx="41" hasCustomPrompt="1"/>
          </p:nvPr>
        </p:nvSpPr>
        <p:spPr>
          <a:xfrm>
            <a:off x="336627" y="1160423"/>
            <a:ext cx="6434138" cy="508468"/>
          </a:xfrm>
          <a:prstGeom prst="rect">
            <a:avLst/>
          </a:prstGeom>
        </p:spPr>
        <p:txBody>
          <a:bodyPr/>
          <a:lstStyle>
            <a:lvl1pPr marL="0" indent="0">
              <a:lnSpc>
                <a:spcPts val="3200"/>
              </a:lnSpc>
              <a:spcBef>
                <a:spcPts val="0"/>
              </a:spcBef>
              <a:buNone/>
              <a:defRPr sz="3600" spc="-100" baseline="0">
                <a:solidFill>
                  <a:schemeClr val="tx1"/>
                </a:solidFill>
                <a:latin typeface="+mj-lt"/>
              </a:defRPr>
            </a:lvl1pPr>
          </a:lstStyle>
          <a:p>
            <a:pPr lvl="0"/>
            <a:r>
              <a:rPr lang="ru-RU" dirty="0"/>
              <a:t>для обсуждения</a:t>
            </a:r>
          </a:p>
        </p:txBody>
      </p:sp>
      <p:grpSp>
        <p:nvGrpSpPr>
          <p:cNvPr id="62" name="Группа 61">
            <a:extLst>
              <a:ext uri="{FF2B5EF4-FFF2-40B4-BE49-F238E27FC236}">
                <a16:creationId xmlns:a16="http://schemas.microsoft.com/office/drawing/2014/main" id="{4053FB5D-1644-428F-A0EF-F7698480B046}"/>
              </a:ext>
            </a:extLst>
          </p:cNvPr>
          <p:cNvGrpSpPr/>
          <p:nvPr userDrawn="1"/>
        </p:nvGrpSpPr>
        <p:grpSpPr>
          <a:xfrm>
            <a:off x="428626" y="238125"/>
            <a:ext cx="684379" cy="210849"/>
            <a:chOff x="428626" y="238125"/>
            <a:chExt cx="684379" cy="210849"/>
          </a:xfrm>
        </p:grpSpPr>
        <p:sp>
          <p:nvSpPr>
            <p:cNvPr id="63" name="Полилиния: фигура 62">
              <a:extLst>
                <a:ext uri="{FF2B5EF4-FFF2-40B4-BE49-F238E27FC236}">
                  <a16:creationId xmlns:a16="http://schemas.microsoft.com/office/drawing/2014/main" id="{091D17DA-B808-4436-AFE3-2F88E7DE708A}"/>
                </a:ext>
              </a:extLst>
            </p:cNvPr>
            <p:cNvSpPr/>
            <p:nvPr/>
          </p:nvSpPr>
          <p:spPr>
            <a:xfrm>
              <a:off x="548906" y="337765"/>
              <a:ext cx="98412" cy="109280"/>
            </a:xfrm>
            <a:custGeom>
              <a:avLst/>
              <a:gdLst>
                <a:gd name="connsiteX0" fmla="*/ 72042 w 98412"/>
                <a:gd name="connsiteY0" fmla="*/ 109281 h 109280"/>
                <a:gd name="connsiteX1" fmla="*/ 48887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49530 w 98412"/>
                <a:gd name="connsiteY7" fmla="*/ 35355 h 109280"/>
                <a:gd name="connsiteX8" fmla="*/ 70757 w 98412"/>
                <a:gd name="connsiteY8" fmla="*/ 0 h 109280"/>
                <a:gd name="connsiteX9" fmla="*/ 97769 w 98412"/>
                <a:gd name="connsiteY9" fmla="*/ 0 h 109280"/>
                <a:gd name="connsiteX10" fmla="*/ 63036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8887" y="71354"/>
                  </a:lnTo>
                  <a:lnTo>
                    <a:pt x="27018" y="109281"/>
                  </a:lnTo>
                  <a:lnTo>
                    <a:pt x="643" y="109281"/>
                  </a:lnTo>
                  <a:lnTo>
                    <a:pt x="34733" y="52712"/>
                  </a:lnTo>
                  <a:lnTo>
                    <a:pt x="0" y="0"/>
                  </a:lnTo>
                  <a:lnTo>
                    <a:pt x="27661" y="0"/>
                  </a:lnTo>
                  <a:lnTo>
                    <a:pt x="49530" y="35355"/>
                  </a:lnTo>
                  <a:lnTo>
                    <a:pt x="70757" y="0"/>
                  </a:lnTo>
                  <a:lnTo>
                    <a:pt x="97769" y="0"/>
                  </a:lnTo>
                  <a:lnTo>
                    <a:pt x="63036" y="53998"/>
                  </a:lnTo>
                  <a:lnTo>
                    <a:pt x="98412" y="109281"/>
                  </a:lnTo>
                  <a:lnTo>
                    <a:pt x="72042" y="109281"/>
                  </a:lnTo>
                  <a:close/>
                </a:path>
              </a:pathLst>
            </a:custGeom>
            <a:solidFill>
              <a:srgbClr val="000000"/>
            </a:solidFill>
            <a:ln w="4763" cap="flat">
              <a:noFill/>
              <a:prstDash val="solid"/>
              <a:miter/>
            </a:ln>
          </p:spPr>
          <p:txBody>
            <a:bodyPr rtlCol="0" anchor="ctr"/>
            <a:lstStyle/>
            <a:p>
              <a:endParaRPr lang="ru-RU"/>
            </a:p>
          </p:txBody>
        </p:sp>
        <p:sp>
          <p:nvSpPr>
            <p:cNvPr id="64" name="Полилиния: фигура 63">
              <a:extLst>
                <a:ext uri="{FF2B5EF4-FFF2-40B4-BE49-F238E27FC236}">
                  <a16:creationId xmlns:a16="http://schemas.microsoft.com/office/drawing/2014/main" id="{009A6B90-839D-440B-8334-F811D26E189F}"/>
                </a:ext>
              </a:extLst>
            </p:cNvPr>
            <p:cNvSpPr/>
            <p:nvPr/>
          </p:nvSpPr>
          <p:spPr>
            <a:xfrm>
              <a:off x="651176" y="337765"/>
              <a:ext cx="82329" cy="111209"/>
            </a:xfrm>
            <a:custGeom>
              <a:avLst/>
              <a:gdLst>
                <a:gd name="connsiteX0" fmla="*/ 82329 w 82329"/>
                <a:gd name="connsiteY0" fmla="*/ 71997 h 111209"/>
                <a:gd name="connsiteX1" fmla="*/ 40519 w 82329"/>
                <a:gd name="connsiteY1" fmla="*/ 111209 h 111209"/>
                <a:gd name="connsiteX2" fmla="*/ 0 w 82329"/>
                <a:gd name="connsiteY2" fmla="*/ 74568 h 111209"/>
                <a:gd name="connsiteX3" fmla="*/ 22512 w 82329"/>
                <a:gd name="connsiteY3" fmla="*/ 74568 h 111209"/>
                <a:gd name="connsiteX4" fmla="*/ 42453 w 82329"/>
                <a:gd name="connsiteY4" fmla="*/ 89996 h 111209"/>
                <a:gd name="connsiteX5" fmla="*/ 59174 w 82329"/>
                <a:gd name="connsiteY5" fmla="*/ 71997 h 111209"/>
                <a:gd name="connsiteX6" fmla="*/ 39876 w 82329"/>
                <a:gd name="connsiteY6" fmla="*/ 54640 h 111209"/>
                <a:gd name="connsiteX7" fmla="*/ 21869 w 82329"/>
                <a:gd name="connsiteY7" fmla="*/ 63640 h 111209"/>
                <a:gd name="connsiteX8" fmla="*/ 1286 w 82329"/>
                <a:gd name="connsiteY8" fmla="*/ 63640 h 111209"/>
                <a:gd name="connsiteX9" fmla="*/ 9006 w 82329"/>
                <a:gd name="connsiteY9" fmla="*/ 0 h 111209"/>
                <a:gd name="connsiteX10" fmla="*/ 79758 w 82329"/>
                <a:gd name="connsiteY10" fmla="*/ 0 h 111209"/>
                <a:gd name="connsiteX11" fmla="*/ 77186 w 82329"/>
                <a:gd name="connsiteY11" fmla="*/ 21213 h 111209"/>
                <a:gd name="connsiteX12" fmla="*/ 26370 w 82329"/>
                <a:gd name="connsiteY12" fmla="*/ 21213 h 111209"/>
                <a:gd name="connsiteX13" fmla="*/ 24441 w 82329"/>
                <a:gd name="connsiteY13" fmla="*/ 42427 h 111209"/>
                <a:gd name="connsiteX14" fmla="*/ 46311 w 82329"/>
                <a:gd name="connsiteY14" fmla="*/ 35998 h 111209"/>
                <a:gd name="connsiteX15" fmla="*/ 82329 w 82329"/>
                <a:gd name="connsiteY15" fmla="*/ 71997 h 1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329" h="111209">
                  <a:moveTo>
                    <a:pt x="82329" y="71997"/>
                  </a:moveTo>
                  <a:cubicBezTo>
                    <a:pt x="82329" y="95782"/>
                    <a:pt x="64322" y="111209"/>
                    <a:pt x="40519" y="111209"/>
                  </a:cubicBezTo>
                  <a:cubicBezTo>
                    <a:pt x="19941" y="111209"/>
                    <a:pt x="1929" y="99639"/>
                    <a:pt x="0" y="74568"/>
                  </a:cubicBezTo>
                  <a:lnTo>
                    <a:pt x="22512" y="74568"/>
                  </a:lnTo>
                  <a:cubicBezTo>
                    <a:pt x="23798" y="85496"/>
                    <a:pt x="32804" y="89996"/>
                    <a:pt x="42453" y="89996"/>
                  </a:cubicBezTo>
                  <a:cubicBezTo>
                    <a:pt x="54031" y="89996"/>
                    <a:pt x="59174" y="82282"/>
                    <a:pt x="59174" y="71997"/>
                  </a:cubicBezTo>
                  <a:cubicBezTo>
                    <a:pt x="59174" y="61712"/>
                    <a:pt x="51454" y="54640"/>
                    <a:pt x="39876" y="54640"/>
                  </a:cubicBezTo>
                  <a:cubicBezTo>
                    <a:pt x="32804" y="53998"/>
                    <a:pt x="25727" y="57854"/>
                    <a:pt x="21869" y="63640"/>
                  </a:cubicBezTo>
                  <a:lnTo>
                    <a:pt x="1286" y="63640"/>
                  </a:lnTo>
                  <a:lnTo>
                    <a:pt x="9006" y="0"/>
                  </a:lnTo>
                  <a:lnTo>
                    <a:pt x="79758" y="0"/>
                  </a:lnTo>
                  <a:lnTo>
                    <a:pt x="77186" y="21213"/>
                  </a:lnTo>
                  <a:lnTo>
                    <a:pt x="26370" y="21213"/>
                  </a:lnTo>
                  <a:lnTo>
                    <a:pt x="24441" y="42427"/>
                  </a:lnTo>
                  <a:cubicBezTo>
                    <a:pt x="24441" y="42427"/>
                    <a:pt x="29589" y="35998"/>
                    <a:pt x="46311" y="35998"/>
                  </a:cubicBezTo>
                  <a:cubicBezTo>
                    <a:pt x="65608" y="35998"/>
                    <a:pt x="82329" y="48855"/>
                    <a:pt x="82329" y="71997"/>
                  </a:cubicBezTo>
                  <a:close/>
                </a:path>
              </a:pathLst>
            </a:custGeom>
            <a:solidFill>
              <a:srgbClr val="000000"/>
            </a:solidFill>
            <a:ln w="4763" cap="flat">
              <a:noFill/>
              <a:prstDash val="solid"/>
              <a:miter/>
            </a:ln>
          </p:spPr>
          <p:txBody>
            <a:bodyPr rtlCol="0" anchor="ctr"/>
            <a:lstStyle/>
            <a:p>
              <a:endParaRPr lang="ru-RU"/>
            </a:p>
          </p:txBody>
        </p:sp>
        <p:sp>
          <p:nvSpPr>
            <p:cNvPr id="65" name="Полилиния: фигура 64">
              <a:extLst>
                <a:ext uri="{FF2B5EF4-FFF2-40B4-BE49-F238E27FC236}">
                  <a16:creationId xmlns:a16="http://schemas.microsoft.com/office/drawing/2014/main" id="{217C6674-CC02-4B9F-9FD8-426A3121A605}"/>
                </a:ext>
              </a:extLst>
            </p:cNvPr>
            <p:cNvSpPr/>
            <p:nvPr/>
          </p:nvSpPr>
          <p:spPr>
            <a:xfrm>
              <a:off x="428626" y="238125"/>
              <a:ext cx="225764" cy="208276"/>
            </a:xfrm>
            <a:custGeom>
              <a:avLst/>
              <a:gdLst>
                <a:gd name="connsiteX0" fmla="*/ 225764 w 225764"/>
                <a:gd name="connsiteY0" fmla="*/ 86139 h 208276"/>
                <a:gd name="connsiteX1" fmla="*/ 95839 w 225764"/>
                <a:gd name="connsiteY1" fmla="*/ 0 h 208276"/>
                <a:gd name="connsiteX2" fmla="*/ 0 w 225764"/>
                <a:gd name="connsiteY2" fmla="*/ 0 h 208276"/>
                <a:gd name="connsiteX3" fmla="*/ 12864 w 225764"/>
                <a:gd name="connsiteY3" fmla="*/ 93853 h 208276"/>
                <a:gd name="connsiteX4" fmla="*/ 106773 w 225764"/>
                <a:gd name="connsiteY4" fmla="*/ 208277 h 208276"/>
                <a:gd name="connsiteX5" fmla="*/ 108702 w 225764"/>
                <a:gd name="connsiteY5" fmla="*/ 206991 h 208276"/>
                <a:gd name="connsiteX6" fmla="*/ 108702 w 225764"/>
                <a:gd name="connsiteY6" fmla="*/ 206348 h 208276"/>
                <a:gd name="connsiteX7" fmla="*/ 107416 w 225764"/>
                <a:gd name="connsiteY7" fmla="*/ 205062 h 208276"/>
                <a:gd name="connsiteX8" fmla="*/ 59177 w 225764"/>
                <a:gd name="connsiteY8" fmla="*/ 89353 h 208276"/>
                <a:gd name="connsiteX9" fmla="*/ 53386 w 225764"/>
                <a:gd name="connsiteY9" fmla="*/ 48855 h 208276"/>
                <a:gd name="connsiteX10" fmla="*/ 108059 w 225764"/>
                <a:gd name="connsiteY10" fmla="*/ 48855 h 208276"/>
                <a:gd name="connsiteX11" fmla="*/ 221907 w 225764"/>
                <a:gd name="connsiteY11" fmla="*/ 86782 h 208276"/>
                <a:gd name="connsiteX12" fmla="*/ 223836 w 225764"/>
                <a:gd name="connsiteY12" fmla="*/ 88068 h 208276"/>
                <a:gd name="connsiteX13" fmla="*/ 225764 w 225764"/>
                <a:gd name="connsiteY13" fmla="*/ 86139 h 20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764" h="208276">
                  <a:moveTo>
                    <a:pt x="225764" y="86139"/>
                  </a:moveTo>
                  <a:cubicBezTo>
                    <a:pt x="213544" y="39213"/>
                    <a:pt x="175596" y="0"/>
                    <a:pt x="95839" y="0"/>
                  </a:cubicBezTo>
                  <a:lnTo>
                    <a:pt x="0" y="0"/>
                  </a:lnTo>
                  <a:lnTo>
                    <a:pt x="12864" y="93853"/>
                  </a:lnTo>
                  <a:cubicBezTo>
                    <a:pt x="22512" y="172921"/>
                    <a:pt x="52743" y="198634"/>
                    <a:pt x="106773" y="208277"/>
                  </a:cubicBezTo>
                  <a:cubicBezTo>
                    <a:pt x="107416" y="208277"/>
                    <a:pt x="108702" y="208277"/>
                    <a:pt x="108702" y="206991"/>
                  </a:cubicBezTo>
                  <a:lnTo>
                    <a:pt x="108702" y="206348"/>
                  </a:lnTo>
                  <a:cubicBezTo>
                    <a:pt x="108702" y="205705"/>
                    <a:pt x="108059" y="205062"/>
                    <a:pt x="107416" y="205062"/>
                  </a:cubicBezTo>
                  <a:cubicBezTo>
                    <a:pt x="71397" y="189635"/>
                    <a:pt x="66892" y="139494"/>
                    <a:pt x="59177" y="89353"/>
                  </a:cubicBezTo>
                  <a:lnTo>
                    <a:pt x="53386" y="48855"/>
                  </a:lnTo>
                  <a:lnTo>
                    <a:pt x="108059" y="48855"/>
                  </a:lnTo>
                  <a:cubicBezTo>
                    <a:pt x="158227" y="48855"/>
                    <a:pt x="197466" y="48212"/>
                    <a:pt x="221907" y="86782"/>
                  </a:cubicBezTo>
                  <a:cubicBezTo>
                    <a:pt x="222550" y="87425"/>
                    <a:pt x="222550" y="87425"/>
                    <a:pt x="223836" y="88068"/>
                  </a:cubicBezTo>
                  <a:cubicBezTo>
                    <a:pt x="225122" y="88068"/>
                    <a:pt x="225764" y="87425"/>
                    <a:pt x="225764" y="86139"/>
                  </a:cubicBezTo>
                  <a:close/>
                </a:path>
              </a:pathLst>
            </a:custGeom>
            <a:solidFill>
              <a:srgbClr val="000000"/>
            </a:solidFill>
            <a:ln w="4763" cap="flat">
              <a:noFill/>
              <a:prstDash val="solid"/>
              <a:miter/>
            </a:ln>
          </p:spPr>
          <p:txBody>
            <a:bodyPr rtlCol="0" anchor="ctr"/>
            <a:lstStyle/>
            <a:p>
              <a:endParaRPr lang="ru-RU"/>
            </a:p>
          </p:txBody>
        </p:sp>
        <p:sp>
          <p:nvSpPr>
            <p:cNvPr id="66" name="Полилиния: фигура 65">
              <a:extLst>
                <a:ext uri="{FF2B5EF4-FFF2-40B4-BE49-F238E27FC236}">
                  <a16:creationId xmlns:a16="http://schemas.microsoft.com/office/drawing/2014/main" id="{F3A65C1F-4973-4577-9DE9-721840E964A8}"/>
                </a:ext>
              </a:extLst>
            </p:cNvPr>
            <p:cNvSpPr/>
            <p:nvPr/>
          </p:nvSpPr>
          <p:spPr>
            <a:xfrm>
              <a:off x="769524" y="337765"/>
              <a:ext cx="90697" cy="109280"/>
            </a:xfrm>
            <a:custGeom>
              <a:avLst/>
              <a:gdLst>
                <a:gd name="connsiteX0" fmla="*/ 37309 w 90697"/>
                <a:gd name="connsiteY0" fmla="*/ 13499 h 109280"/>
                <a:gd name="connsiteX1" fmla="*/ 0 w 90697"/>
                <a:gd name="connsiteY1" fmla="*/ 13499 h 109280"/>
                <a:gd name="connsiteX2" fmla="*/ 0 w 90697"/>
                <a:gd name="connsiteY2" fmla="*/ 0 h 109280"/>
                <a:gd name="connsiteX3" fmla="*/ 90697 w 90697"/>
                <a:gd name="connsiteY3" fmla="*/ 0 h 109280"/>
                <a:gd name="connsiteX4" fmla="*/ 90697 w 90697"/>
                <a:gd name="connsiteY4" fmla="*/ 13499 h 109280"/>
                <a:gd name="connsiteX5" fmla="*/ 52745 w 90697"/>
                <a:gd name="connsiteY5" fmla="*/ 13499 h 109280"/>
                <a:gd name="connsiteX6" fmla="*/ 52745 w 90697"/>
                <a:gd name="connsiteY6" fmla="*/ 109281 h 109280"/>
                <a:gd name="connsiteX7" fmla="*/ 37309 w 90697"/>
                <a:gd name="connsiteY7" fmla="*/ 109281 h 109280"/>
                <a:gd name="connsiteX8" fmla="*/ 37309 w 90697"/>
                <a:gd name="connsiteY8" fmla="*/ 13499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97" h="109280">
                  <a:moveTo>
                    <a:pt x="37309" y="13499"/>
                  </a:moveTo>
                  <a:lnTo>
                    <a:pt x="0" y="13499"/>
                  </a:lnTo>
                  <a:lnTo>
                    <a:pt x="0" y="0"/>
                  </a:lnTo>
                  <a:lnTo>
                    <a:pt x="90697" y="0"/>
                  </a:lnTo>
                  <a:lnTo>
                    <a:pt x="90697" y="13499"/>
                  </a:lnTo>
                  <a:lnTo>
                    <a:pt x="52745" y="13499"/>
                  </a:lnTo>
                  <a:lnTo>
                    <a:pt x="52745" y="109281"/>
                  </a:lnTo>
                  <a:lnTo>
                    <a:pt x="37309" y="109281"/>
                  </a:lnTo>
                  <a:lnTo>
                    <a:pt x="37309" y="13499"/>
                  </a:lnTo>
                  <a:close/>
                </a:path>
              </a:pathLst>
            </a:custGeom>
            <a:solidFill>
              <a:srgbClr val="000000"/>
            </a:solidFill>
            <a:ln w="4763" cap="flat">
              <a:noFill/>
              <a:prstDash val="solid"/>
              <a:miter/>
            </a:ln>
          </p:spPr>
          <p:txBody>
            <a:bodyPr rtlCol="0" anchor="ctr"/>
            <a:lstStyle/>
            <a:p>
              <a:endParaRPr lang="ru-RU"/>
            </a:p>
          </p:txBody>
        </p:sp>
        <p:sp>
          <p:nvSpPr>
            <p:cNvPr id="67" name="Полилиния: фигура 66">
              <a:extLst>
                <a:ext uri="{FF2B5EF4-FFF2-40B4-BE49-F238E27FC236}">
                  <a16:creationId xmlns:a16="http://schemas.microsoft.com/office/drawing/2014/main" id="{A2FE3E24-6E8D-4EC0-B7D3-73CD28F995B7}"/>
                </a:ext>
              </a:extLst>
            </p:cNvPr>
            <p:cNvSpPr/>
            <p:nvPr/>
          </p:nvSpPr>
          <p:spPr>
            <a:xfrm>
              <a:off x="850573" y="363354"/>
              <a:ext cx="81686" cy="83903"/>
            </a:xfrm>
            <a:custGeom>
              <a:avLst/>
              <a:gdLst>
                <a:gd name="connsiteX0" fmla="*/ 81686 w 81686"/>
                <a:gd name="connsiteY0" fmla="*/ 47048 h 83903"/>
                <a:gd name="connsiteX1" fmla="*/ 14792 w 81686"/>
                <a:gd name="connsiteY1" fmla="*/ 47048 h 83903"/>
                <a:gd name="connsiteX2" fmla="*/ 24441 w 81686"/>
                <a:gd name="connsiteY2" fmla="*/ 64405 h 83903"/>
                <a:gd name="connsiteX3" fmla="*/ 45025 w 81686"/>
                <a:gd name="connsiteY3" fmla="*/ 70833 h 83903"/>
                <a:gd name="connsiteX4" fmla="*/ 68823 w 81686"/>
                <a:gd name="connsiteY4" fmla="*/ 60548 h 83903"/>
                <a:gd name="connsiteX5" fmla="*/ 77186 w 81686"/>
                <a:gd name="connsiteY5" fmla="*/ 70190 h 83903"/>
                <a:gd name="connsiteX6" fmla="*/ 63036 w 81686"/>
                <a:gd name="connsiteY6" fmla="*/ 80476 h 83903"/>
                <a:gd name="connsiteX7" fmla="*/ 21226 w 81686"/>
                <a:gd name="connsiteY7" fmla="*/ 78547 h 83903"/>
                <a:gd name="connsiteX8" fmla="*/ 5791 w 81686"/>
                <a:gd name="connsiteY8" fmla="*/ 63762 h 83903"/>
                <a:gd name="connsiteX9" fmla="*/ 0 w 81686"/>
                <a:gd name="connsiteY9" fmla="*/ 41906 h 83903"/>
                <a:gd name="connsiteX10" fmla="*/ 5148 w 81686"/>
                <a:gd name="connsiteY10" fmla="*/ 20050 h 83903"/>
                <a:gd name="connsiteX11" fmla="*/ 19941 w 81686"/>
                <a:gd name="connsiteY11" fmla="*/ 5264 h 83903"/>
                <a:gd name="connsiteX12" fmla="*/ 41167 w 81686"/>
                <a:gd name="connsiteY12" fmla="*/ 122 h 83903"/>
                <a:gd name="connsiteX13" fmla="*/ 62394 w 81686"/>
                <a:gd name="connsiteY13" fmla="*/ 5264 h 83903"/>
                <a:gd name="connsiteX14" fmla="*/ 76543 w 81686"/>
                <a:gd name="connsiteY14" fmla="*/ 20050 h 83903"/>
                <a:gd name="connsiteX15" fmla="*/ 81686 w 81686"/>
                <a:gd name="connsiteY15" fmla="*/ 41906 h 83903"/>
                <a:gd name="connsiteX16" fmla="*/ 81686 w 81686"/>
                <a:gd name="connsiteY16" fmla="*/ 47048 h 83903"/>
                <a:gd name="connsiteX17" fmla="*/ 23155 w 81686"/>
                <a:gd name="connsiteY17" fmla="*/ 19407 h 83903"/>
                <a:gd name="connsiteX18" fmla="*/ 14792 w 81686"/>
                <a:gd name="connsiteY18" fmla="*/ 36763 h 83903"/>
                <a:gd name="connsiteX19" fmla="*/ 67537 w 81686"/>
                <a:gd name="connsiteY19" fmla="*/ 36763 h 83903"/>
                <a:gd name="connsiteX20" fmla="*/ 59174 w 81686"/>
                <a:gd name="connsiteY20" fmla="*/ 19407 h 83903"/>
                <a:gd name="connsiteX21" fmla="*/ 23155 w 81686"/>
                <a:gd name="connsiteY21" fmla="*/ 19407 h 8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686" h="83903">
                  <a:moveTo>
                    <a:pt x="81686" y="47048"/>
                  </a:moveTo>
                  <a:lnTo>
                    <a:pt x="14792" y="47048"/>
                  </a:lnTo>
                  <a:cubicBezTo>
                    <a:pt x="15435" y="54120"/>
                    <a:pt x="18655" y="60548"/>
                    <a:pt x="24441" y="64405"/>
                  </a:cubicBezTo>
                  <a:cubicBezTo>
                    <a:pt x="30232" y="68905"/>
                    <a:pt x="37305" y="71476"/>
                    <a:pt x="45025" y="70833"/>
                  </a:cubicBezTo>
                  <a:cubicBezTo>
                    <a:pt x="54030" y="71476"/>
                    <a:pt x="63036" y="67619"/>
                    <a:pt x="68823" y="60548"/>
                  </a:cubicBezTo>
                  <a:lnTo>
                    <a:pt x="77186" y="70190"/>
                  </a:lnTo>
                  <a:cubicBezTo>
                    <a:pt x="73328" y="74690"/>
                    <a:pt x="68823" y="77904"/>
                    <a:pt x="63036" y="80476"/>
                  </a:cubicBezTo>
                  <a:cubicBezTo>
                    <a:pt x="49525" y="85618"/>
                    <a:pt x="34090" y="84975"/>
                    <a:pt x="21226" y="78547"/>
                  </a:cubicBezTo>
                  <a:cubicBezTo>
                    <a:pt x="14792" y="75333"/>
                    <a:pt x="9006" y="70190"/>
                    <a:pt x="5791" y="63762"/>
                  </a:cubicBezTo>
                  <a:cubicBezTo>
                    <a:pt x="1929" y="57334"/>
                    <a:pt x="0" y="49619"/>
                    <a:pt x="0" y="41906"/>
                  </a:cubicBezTo>
                  <a:cubicBezTo>
                    <a:pt x="0" y="34192"/>
                    <a:pt x="1929" y="27121"/>
                    <a:pt x="5148" y="20050"/>
                  </a:cubicBezTo>
                  <a:cubicBezTo>
                    <a:pt x="8363" y="13621"/>
                    <a:pt x="13506" y="8479"/>
                    <a:pt x="19941" y="5264"/>
                  </a:cubicBezTo>
                  <a:cubicBezTo>
                    <a:pt x="26370" y="1407"/>
                    <a:pt x="34090" y="-521"/>
                    <a:pt x="41167" y="122"/>
                  </a:cubicBezTo>
                  <a:cubicBezTo>
                    <a:pt x="48882" y="122"/>
                    <a:pt x="55959" y="2050"/>
                    <a:pt x="62394" y="5264"/>
                  </a:cubicBezTo>
                  <a:cubicBezTo>
                    <a:pt x="68823" y="9122"/>
                    <a:pt x="73328" y="14264"/>
                    <a:pt x="76543" y="20050"/>
                  </a:cubicBezTo>
                  <a:cubicBezTo>
                    <a:pt x="80400" y="27121"/>
                    <a:pt x="81686" y="34192"/>
                    <a:pt x="81686" y="41906"/>
                  </a:cubicBezTo>
                  <a:cubicBezTo>
                    <a:pt x="81686" y="44477"/>
                    <a:pt x="81686" y="45763"/>
                    <a:pt x="81686" y="47048"/>
                  </a:cubicBezTo>
                  <a:close/>
                  <a:moveTo>
                    <a:pt x="23155" y="19407"/>
                  </a:moveTo>
                  <a:cubicBezTo>
                    <a:pt x="18012" y="23907"/>
                    <a:pt x="15435" y="29692"/>
                    <a:pt x="14792" y="36763"/>
                  </a:cubicBezTo>
                  <a:lnTo>
                    <a:pt x="67537" y="36763"/>
                  </a:lnTo>
                  <a:cubicBezTo>
                    <a:pt x="66894" y="30335"/>
                    <a:pt x="63679" y="23907"/>
                    <a:pt x="59174" y="19407"/>
                  </a:cubicBezTo>
                  <a:cubicBezTo>
                    <a:pt x="48882" y="10407"/>
                    <a:pt x="33447" y="10407"/>
                    <a:pt x="23155" y="19407"/>
                  </a:cubicBezTo>
                  <a:close/>
                </a:path>
              </a:pathLst>
            </a:custGeom>
            <a:solidFill>
              <a:srgbClr val="000000"/>
            </a:solidFill>
            <a:ln w="4763" cap="flat">
              <a:noFill/>
              <a:prstDash val="solid"/>
              <a:miter/>
            </a:ln>
          </p:spPr>
          <p:txBody>
            <a:bodyPr rtlCol="0" anchor="ctr"/>
            <a:lstStyle/>
            <a:p>
              <a:endParaRPr lang="ru-RU"/>
            </a:p>
          </p:txBody>
        </p:sp>
        <p:sp>
          <p:nvSpPr>
            <p:cNvPr id="68" name="Полилиния: фигура 67">
              <a:extLst>
                <a:ext uri="{FF2B5EF4-FFF2-40B4-BE49-F238E27FC236}">
                  <a16:creationId xmlns:a16="http://schemas.microsoft.com/office/drawing/2014/main" id="{B031F221-299E-4334-A03E-83B22BFF56DB}"/>
                </a:ext>
              </a:extLst>
            </p:cNvPr>
            <p:cNvSpPr/>
            <p:nvPr/>
          </p:nvSpPr>
          <p:spPr>
            <a:xfrm>
              <a:off x="942552" y="363996"/>
              <a:ext cx="77184" cy="84332"/>
            </a:xfrm>
            <a:custGeom>
              <a:avLst/>
              <a:gdLst>
                <a:gd name="connsiteX0" fmla="*/ 21225 w 77184"/>
                <a:gd name="connsiteY0" fmla="*/ 78547 h 84332"/>
                <a:gd name="connsiteX1" fmla="*/ 5790 w 77184"/>
                <a:gd name="connsiteY1" fmla="*/ 63762 h 84332"/>
                <a:gd name="connsiteX2" fmla="*/ 5790 w 77184"/>
                <a:gd name="connsiteY2" fmla="*/ 20050 h 84332"/>
                <a:gd name="connsiteX3" fmla="*/ 21225 w 77184"/>
                <a:gd name="connsiteY3" fmla="*/ 5264 h 84332"/>
                <a:gd name="connsiteX4" fmla="*/ 43738 w 77184"/>
                <a:gd name="connsiteY4" fmla="*/ 122 h 84332"/>
                <a:gd name="connsiteX5" fmla="*/ 63678 w 77184"/>
                <a:gd name="connsiteY5" fmla="*/ 4621 h 84332"/>
                <a:gd name="connsiteX6" fmla="*/ 77185 w 77184"/>
                <a:gd name="connsiteY6" fmla="*/ 17478 h 84332"/>
                <a:gd name="connsiteX7" fmla="*/ 65607 w 77184"/>
                <a:gd name="connsiteY7" fmla="*/ 24549 h 84332"/>
                <a:gd name="connsiteX8" fmla="*/ 55958 w 77184"/>
                <a:gd name="connsiteY8" fmla="*/ 15550 h 84332"/>
                <a:gd name="connsiteX9" fmla="*/ 43095 w 77184"/>
                <a:gd name="connsiteY9" fmla="*/ 12335 h 84332"/>
                <a:gd name="connsiteX10" fmla="*/ 28302 w 77184"/>
                <a:gd name="connsiteY10" fmla="*/ 16192 h 84332"/>
                <a:gd name="connsiteX11" fmla="*/ 18011 w 77184"/>
                <a:gd name="connsiteY11" fmla="*/ 26478 h 84332"/>
                <a:gd name="connsiteX12" fmla="*/ 14153 w 77184"/>
                <a:gd name="connsiteY12" fmla="*/ 41906 h 84332"/>
                <a:gd name="connsiteX13" fmla="*/ 18011 w 77184"/>
                <a:gd name="connsiteY13" fmla="*/ 57333 h 84332"/>
                <a:gd name="connsiteX14" fmla="*/ 28302 w 77184"/>
                <a:gd name="connsiteY14" fmla="*/ 67619 h 84332"/>
                <a:gd name="connsiteX15" fmla="*/ 43095 w 77184"/>
                <a:gd name="connsiteY15" fmla="*/ 71476 h 84332"/>
                <a:gd name="connsiteX16" fmla="*/ 55958 w 77184"/>
                <a:gd name="connsiteY16" fmla="*/ 68262 h 84332"/>
                <a:gd name="connsiteX17" fmla="*/ 65607 w 77184"/>
                <a:gd name="connsiteY17" fmla="*/ 59262 h 84332"/>
                <a:gd name="connsiteX18" fmla="*/ 77185 w 77184"/>
                <a:gd name="connsiteY18" fmla="*/ 66333 h 84332"/>
                <a:gd name="connsiteX19" fmla="*/ 63678 w 77184"/>
                <a:gd name="connsiteY19" fmla="*/ 79832 h 84332"/>
                <a:gd name="connsiteX20" fmla="*/ 43738 w 77184"/>
                <a:gd name="connsiteY20" fmla="*/ 84332 h 84332"/>
                <a:gd name="connsiteX21" fmla="*/ 21225 w 77184"/>
                <a:gd name="connsiteY21" fmla="*/ 78547 h 8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184" h="84332">
                  <a:moveTo>
                    <a:pt x="21225" y="78547"/>
                  </a:moveTo>
                  <a:cubicBezTo>
                    <a:pt x="14796" y="75333"/>
                    <a:pt x="9648" y="69547"/>
                    <a:pt x="5790" y="63762"/>
                  </a:cubicBezTo>
                  <a:cubicBezTo>
                    <a:pt x="-1930" y="50262"/>
                    <a:pt x="-1930" y="33549"/>
                    <a:pt x="5790" y="20050"/>
                  </a:cubicBezTo>
                  <a:cubicBezTo>
                    <a:pt x="9648" y="13621"/>
                    <a:pt x="14796" y="8479"/>
                    <a:pt x="21225" y="5264"/>
                  </a:cubicBezTo>
                  <a:cubicBezTo>
                    <a:pt x="28302" y="1407"/>
                    <a:pt x="36022" y="-521"/>
                    <a:pt x="43738" y="122"/>
                  </a:cubicBezTo>
                  <a:cubicBezTo>
                    <a:pt x="50815" y="122"/>
                    <a:pt x="57892" y="1407"/>
                    <a:pt x="63678" y="4621"/>
                  </a:cubicBezTo>
                  <a:cubicBezTo>
                    <a:pt x="69469" y="7836"/>
                    <a:pt x="73970" y="12335"/>
                    <a:pt x="77185" y="17478"/>
                  </a:cubicBezTo>
                  <a:lnTo>
                    <a:pt x="65607" y="24549"/>
                  </a:lnTo>
                  <a:cubicBezTo>
                    <a:pt x="63035" y="20692"/>
                    <a:pt x="59821" y="17478"/>
                    <a:pt x="55958" y="15550"/>
                  </a:cubicBezTo>
                  <a:cubicBezTo>
                    <a:pt x="52101" y="13621"/>
                    <a:pt x="47600" y="12335"/>
                    <a:pt x="43095" y="12335"/>
                  </a:cubicBezTo>
                  <a:cubicBezTo>
                    <a:pt x="37951" y="12335"/>
                    <a:pt x="32803" y="13621"/>
                    <a:pt x="28302" y="16192"/>
                  </a:cubicBezTo>
                  <a:cubicBezTo>
                    <a:pt x="23802" y="18764"/>
                    <a:pt x="20582" y="21978"/>
                    <a:pt x="18011" y="26478"/>
                  </a:cubicBezTo>
                  <a:cubicBezTo>
                    <a:pt x="15439" y="30978"/>
                    <a:pt x="14153" y="36120"/>
                    <a:pt x="14153" y="41906"/>
                  </a:cubicBezTo>
                  <a:cubicBezTo>
                    <a:pt x="14153" y="47048"/>
                    <a:pt x="15439" y="52834"/>
                    <a:pt x="18011" y="57333"/>
                  </a:cubicBezTo>
                  <a:cubicBezTo>
                    <a:pt x="20582" y="61833"/>
                    <a:pt x="23802" y="65048"/>
                    <a:pt x="28302" y="67619"/>
                  </a:cubicBezTo>
                  <a:cubicBezTo>
                    <a:pt x="32803" y="70190"/>
                    <a:pt x="37951" y="71476"/>
                    <a:pt x="43095" y="71476"/>
                  </a:cubicBezTo>
                  <a:cubicBezTo>
                    <a:pt x="47600" y="71476"/>
                    <a:pt x="52101" y="70833"/>
                    <a:pt x="55958" y="68262"/>
                  </a:cubicBezTo>
                  <a:cubicBezTo>
                    <a:pt x="59821" y="66333"/>
                    <a:pt x="63035" y="63119"/>
                    <a:pt x="65607" y="59262"/>
                  </a:cubicBezTo>
                  <a:lnTo>
                    <a:pt x="77185" y="66333"/>
                  </a:lnTo>
                  <a:cubicBezTo>
                    <a:pt x="73970" y="72118"/>
                    <a:pt x="69469" y="76619"/>
                    <a:pt x="63678" y="79832"/>
                  </a:cubicBezTo>
                  <a:cubicBezTo>
                    <a:pt x="57249" y="83047"/>
                    <a:pt x="50815" y="84332"/>
                    <a:pt x="43738" y="84332"/>
                  </a:cubicBezTo>
                  <a:cubicBezTo>
                    <a:pt x="36022" y="84332"/>
                    <a:pt x="28302" y="82404"/>
                    <a:pt x="21225" y="78547"/>
                  </a:cubicBezTo>
                  <a:close/>
                </a:path>
              </a:pathLst>
            </a:custGeom>
            <a:solidFill>
              <a:srgbClr val="000000"/>
            </a:solidFill>
            <a:ln w="4763" cap="flat">
              <a:noFill/>
              <a:prstDash val="solid"/>
              <a:miter/>
            </a:ln>
          </p:spPr>
          <p:txBody>
            <a:bodyPr rtlCol="0" anchor="ctr"/>
            <a:lstStyle/>
            <a:p>
              <a:endParaRPr lang="ru-RU"/>
            </a:p>
          </p:txBody>
        </p:sp>
        <p:sp>
          <p:nvSpPr>
            <p:cNvPr id="69" name="Полилиния: фигура 68">
              <a:extLst>
                <a:ext uri="{FF2B5EF4-FFF2-40B4-BE49-F238E27FC236}">
                  <a16:creationId xmlns:a16="http://schemas.microsoft.com/office/drawing/2014/main" id="{ECDA237C-3569-43DF-8DDE-B724384A8D0F}"/>
                </a:ext>
              </a:extLst>
            </p:cNvPr>
            <p:cNvSpPr/>
            <p:nvPr/>
          </p:nvSpPr>
          <p:spPr>
            <a:xfrm>
              <a:off x="1034534" y="331979"/>
              <a:ext cx="78471" cy="115709"/>
            </a:xfrm>
            <a:custGeom>
              <a:avLst/>
              <a:gdLst>
                <a:gd name="connsiteX0" fmla="*/ 69466 w 78471"/>
                <a:gd name="connsiteY0" fmla="*/ 40498 h 115709"/>
                <a:gd name="connsiteX1" fmla="*/ 78472 w 78471"/>
                <a:gd name="connsiteY1" fmla="*/ 67497 h 115709"/>
                <a:gd name="connsiteX2" fmla="*/ 78472 w 78471"/>
                <a:gd name="connsiteY2" fmla="*/ 115067 h 115709"/>
                <a:gd name="connsiteX3" fmla="*/ 63679 w 78471"/>
                <a:gd name="connsiteY3" fmla="*/ 115067 h 115709"/>
                <a:gd name="connsiteX4" fmla="*/ 63679 w 78471"/>
                <a:gd name="connsiteY4" fmla="*/ 69426 h 115709"/>
                <a:gd name="connsiteX5" fmla="*/ 57888 w 78471"/>
                <a:gd name="connsiteY5" fmla="*/ 51426 h 115709"/>
                <a:gd name="connsiteX6" fmla="*/ 41167 w 78471"/>
                <a:gd name="connsiteY6" fmla="*/ 45641 h 115709"/>
                <a:gd name="connsiteX7" fmla="*/ 21869 w 78471"/>
                <a:gd name="connsiteY7" fmla="*/ 52712 h 115709"/>
                <a:gd name="connsiteX8" fmla="*/ 14792 w 78471"/>
                <a:gd name="connsiteY8" fmla="*/ 73282 h 115709"/>
                <a:gd name="connsiteX9" fmla="*/ 14792 w 78471"/>
                <a:gd name="connsiteY9" fmla="*/ 115710 h 115709"/>
                <a:gd name="connsiteX10" fmla="*/ 0 w 78471"/>
                <a:gd name="connsiteY10" fmla="*/ 115710 h 115709"/>
                <a:gd name="connsiteX11" fmla="*/ 0 w 78471"/>
                <a:gd name="connsiteY11" fmla="*/ 0 h 115709"/>
                <a:gd name="connsiteX12" fmla="*/ 14792 w 78471"/>
                <a:gd name="connsiteY12" fmla="*/ 0 h 115709"/>
                <a:gd name="connsiteX13" fmla="*/ 14792 w 78471"/>
                <a:gd name="connsiteY13" fmla="*/ 44998 h 115709"/>
                <a:gd name="connsiteX14" fmla="*/ 27013 w 78471"/>
                <a:gd name="connsiteY14" fmla="*/ 35999 h 115709"/>
                <a:gd name="connsiteX15" fmla="*/ 43739 w 78471"/>
                <a:gd name="connsiteY15" fmla="*/ 32785 h 115709"/>
                <a:gd name="connsiteX16" fmla="*/ 69466 w 78471"/>
                <a:gd name="connsiteY16" fmla="*/ 40498 h 11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71" h="115709">
                  <a:moveTo>
                    <a:pt x="69466" y="40498"/>
                  </a:moveTo>
                  <a:cubicBezTo>
                    <a:pt x="75900" y="46284"/>
                    <a:pt x="78472" y="55284"/>
                    <a:pt x="78472" y="67497"/>
                  </a:cubicBezTo>
                  <a:lnTo>
                    <a:pt x="78472" y="115067"/>
                  </a:lnTo>
                  <a:lnTo>
                    <a:pt x="63679" y="115067"/>
                  </a:lnTo>
                  <a:lnTo>
                    <a:pt x="63679" y="69426"/>
                  </a:lnTo>
                  <a:cubicBezTo>
                    <a:pt x="64322" y="62997"/>
                    <a:pt x="61746" y="56569"/>
                    <a:pt x="57888" y="51426"/>
                  </a:cubicBezTo>
                  <a:cubicBezTo>
                    <a:pt x="53388" y="46927"/>
                    <a:pt x="47596" y="44998"/>
                    <a:pt x="41167" y="45641"/>
                  </a:cubicBezTo>
                  <a:cubicBezTo>
                    <a:pt x="34090" y="44998"/>
                    <a:pt x="27013" y="48212"/>
                    <a:pt x="21869" y="52712"/>
                  </a:cubicBezTo>
                  <a:cubicBezTo>
                    <a:pt x="16721" y="58497"/>
                    <a:pt x="14149" y="65569"/>
                    <a:pt x="14792" y="73282"/>
                  </a:cubicBezTo>
                  <a:lnTo>
                    <a:pt x="14792" y="115710"/>
                  </a:lnTo>
                  <a:lnTo>
                    <a:pt x="0" y="115710"/>
                  </a:lnTo>
                  <a:lnTo>
                    <a:pt x="0" y="0"/>
                  </a:lnTo>
                  <a:lnTo>
                    <a:pt x="14792" y="0"/>
                  </a:lnTo>
                  <a:lnTo>
                    <a:pt x="14792" y="44998"/>
                  </a:lnTo>
                  <a:cubicBezTo>
                    <a:pt x="18012" y="41141"/>
                    <a:pt x="22512" y="37927"/>
                    <a:pt x="27013" y="35999"/>
                  </a:cubicBezTo>
                  <a:cubicBezTo>
                    <a:pt x="32161" y="33428"/>
                    <a:pt x="37948" y="32785"/>
                    <a:pt x="43739" y="32785"/>
                  </a:cubicBezTo>
                  <a:cubicBezTo>
                    <a:pt x="53388" y="30856"/>
                    <a:pt x="62394" y="34070"/>
                    <a:pt x="69466" y="40498"/>
                  </a:cubicBezTo>
                  <a:close/>
                </a:path>
              </a:pathLst>
            </a:custGeom>
            <a:solidFill>
              <a:srgbClr val="000000"/>
            </a:solidFill>
            <a:ln w="4763" cap="flat">
              <a:noFill/>
              <a:prstDash val="solid"/>
              <a:miter/>
            </a:ln>
          </p:spPr>
          <p:txBody>
            <a:bodyPr rtlCol="0" anchor="ctr"/>
            <a:lstStyle/>
            <a:p>
              <a:endParaRPr lang="ru-RU"/>
            </a:p>
          </p:txBody>
        </p:sp>
      </p:grpSp>
      <p:sp>
        <p:nvSpPr>
          <p:cNvPr id="52" name="Текст 21">
            <a:extLst>
              <a:ext uri="{FF2B5EF4-FFF2-40B4-BE49-F238E27FC236}">
                <a16:creationId xmlns:a16="http://schemas.microsoft.com/office/drawing/2014/main" id="{BDF6153F-D7BA-4FEC-B45C-BA534BAC1167}"/>
              </a:ext>
            </a:extLst>
          </p:cNvPr>
          <p:cNvSpPr>
            <a:spLocks noGrp="1"/>
          </p:cNvSpPr>
          <p:nvPr>
            <p:ph type="body" sz="quarter" idx="42" hasCustomPrompt="1"/>
          </p:nvPr>
        </p:nvSpPr>
        <p:spPr>
          <a:xfrm>
            <a:off x="1303502" y="319529"/>
            <a:ext cx="3320886" cy="173230"/>
          </a:xfrm>
          <a:prstGeom prst="rect">
            <a:avLst/>
          </a:prstGeom>
        </p:spPr>
        <p:txBody>
          <a:bodyPr/>
          <a:lstStyle>
            <a:lvl1pPr marL="0" indent="0">
              <a:lnSpc>
                <a:spcPts val="800"/>
              </a:lnSpc>
              <a:spcBef>
                <a:spcPts val="0"/>
              </a:spcBef>
              <a:buNone/>
              <a:defRPr sz="600" spc="-20" baseline="0">
                <a:solidFill>
                  <a:schemeClr val="tx1"/>
                </a:solidFill>
                <a:latin typeface="+mj-lt"/>
              </a:defRPr>
            </a:lvl1pPr>
            <a:lvl2pPr>
              <a:defRPr sz="1400"/>
            </a:lvl2pPr>
            <a:lvl3pPr>
              <a:defRPr sz="1400"/>
            </a:lvl3pPr>
            <a:lvl4pPr>
              <a:defRPr sz="1400"/>
            </a:lvl4pPr>
            <a:lvl5pPr>
              <a:defRPr sz="1400"/>
            </a:lvl5pPr>
          </a:lstStyle>
          <a:p>
            <a:pPr lvl="0"/>
            <a:r>
              <a:rPr lang="en-US" dirty="0"/>
              <a:t>X5 WEBCAST: ONLINE BUSINESSES, MAY 2020</a:t>
            </a:r>
            <a:endParaRPr lang="ru-RU" dirty="0"/>
          </a:p>
        </p:txBody>
      </p:sp>
      <p:sp>
        <p:nvSpPr>
          <p:cNvPr id="53" name="Овал 52">
            <a:extLst>
              <a:ext uri="{FF2B5EF4-FFF2-40B4-BE49-F238E27FC236}">
                <a16:creationId xmlns:a16="http://schemas.microsoft.com/office/drawing/2014/main" id="{0532E361-BA3A-42A2-9FBA-E00EDEFBEC10}"/>
              </a:ext>
            </a:extLst>
          </p:cNvPr>
          <p:cNvSpPr/>
          <p:nvPr userDrawn="1"/>
        </p:nvSpPr>
        <p:spPr>
          <a:xfrm>
            <a:off x="11668125" y="238125"/>
            <a:ext cx="285750" cy="285750"/>
          </a:xfrm>
          <a:prstGeom prst="ellipse">
            <a:avLst/>
          </a:prstGeom>
          <a:solidFill>
            <a:srgbClr val="222429"/>
          </a:solidFill>
          <a:ln w="4763" cap="flat">
            <a:noFill/>
            <a:prstDash val="solid"/>
            <a:miter/>
          </a:ln>
        </p:spPr>
        <p:txBody>
          <a:bodyPr rtlCol="0" anchor="ctr"/>
          <a:lstStyle/>
          <a:p>
            <a:endParaRPr lang="ru-RU"/>
          </a:p>
        </p:txBody>
      </p:sp>
      <p:sp>
        <p:nvSpPr>
          <p:cNvPr id="54" name="Номер слайда 6">
            <a:extLst>
              <a:ext uri="{FF2B5EF4-FFF2-40B4-BE49-F238E27FC236}">
                <a16:creationId xmlns:a16="http://schemas.microsoft.com/office/drawing/2014/main" id="{769F1C41-7FAA-4258-B390-1F1B3FB2AF76}"/>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7035625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Слайд с показателями -- Tech">
    <p:bg>
      <p:bgPr>
        <a:solidFill>
          <a:srgbClr val="96FF43"/>
        </a:solidFill>
        <a:effectLst/>
      </p:bgPr>
    </p:bg>
    <p:spTree>
      <p:nvGrpSpPr>
        <p:cNvPr id="1" name=""/>
        <p:cNvGrpSpPr/>
        <p:nvPr/>
      </p:nvGrpSpPr>
      <p:grpSpPr>
        <a:xfrm>
          <a:off x="0" y="0"/>
          <a:ext cx="0" cy="0"/>
          <a:chOff x="0" y="0"/>
          <a:chExt cx="0" cy="0"/>
        </a:xfrm>
      </p:grpSpPr>
      <p:sp>
        <p:nvSpPr>
          <p:cNvPr id="94" name="Object 2" descr="preencoded.png">
            <a:extLst>
              <a:ext uri="{FF2B5EF4-FFF2-40B4-BE49-F238E27FC236}">
                <a16:creationId xmlns:a16="http://schemas.microsoft.com/office/drawing/2014/main" id="{A0CA6E9C-E915-49E7-80A1-239D34BF0C4F}"/>
              </a:ext>
            </a:extLst>
          </p:cNvPr>
          <p:cNvSpPr/>
          <p:nvPr/>
        </p:nvSpPr>
        <p:spPr>
          <a:xfrm>
            <a:off x="5286375" y="2000250"/>
            <a:ext cx="1619250" cy="1619250"/>
          </a:xfrm>
          <a:custGeom>
            <a:avLst/>
            <a:gdLst>
              <a:gd name="connsiteX0" fmla="*/ 0 w 1619250"/>
              <a:gd name="connsiteY0" fmla="*/ 0 h 1619250"/>
              <a:gd name="connsiteX1" fmla="*/ 1619250 w 1619250"/>
              <a:gd name="connsiteY1" fmla="*/ 0 h 1619250"/>
              <a:gd name="connsiteX2" fmla="*/ 1619250 w 1619250"/>
              <a:gd name="connsiteY2" fmla="*/ 1619250 h 1619250"/>
              <a:gd name="connsiteX3" fmla="*/ 0 w 1619250"/>
              <a:gd name="connsiteY3" fmla="*/ 1619250 h 1619250"/>
            </a:gdLst>
            <a:ahLst/>
            <a:cxnLst>
              <a:cxn ang="0">
                <a:pos x="connsiteX0" y="connsiteY0"/>
              </a:cxn>
              <a:cxn ang="0">
                <a:pos x="connsiteX1" y="connsiteY1"/>
              </a:cxn>
              <a:cxn ang="0">
                <a:pos x="connsiteX2" y="connsiteY2"/>
              </a:cxn>
              <a:cxn ang="0">
                <a:pos x="connsiteX3" y="connsiteY3"/>
              </a:cxn>
            </a:cxnLst>
            <a:rect l="l" t="t" r="r" b="b"/>
            <a:pathLst>
              <a:path w="1619250" h="1619250">
                <a:moveTo>
                  <a:pt x="0" y="0"/>
                </a:moveTo>
                <a:lnTo>
                  <a:pt x="1619250" y="0"/>
                </a:lnTo>
                <a:lnTo>
                  <a:pt x="1619250" y="1619250"/>
                </a:lnTo>
                <a:lnTo>
                  <a:pt x="0" y="1619250"/>
                </a:lnTo>
                <a:close/>
              </a:path>
            </a:pathLst>
          </a:custGeom>
          <a:solidFill>
            <a:srgbClr val="C3B8FD"/>
          </a:solidFill>
          <a:ln w="4763" cap="flat">
            <a:noFill/>
            <a:prstDash val="solid"/>
            <a:miter/>
          </a:ln>
        </p:spPr>
        <p:txBody>
          <a:bodyPr rtlCol="0" anchor="ctr"/>
          <a:lstStyle/>
          <a:p>
            <a:endParaRPr lang="ru-RU"/>
          </a:p>
        </p:txBody>
      </p:sp>
      <p:sp>
        <p:nvSpPr>
          <p:cNvPr id="102" name="Object 3" descr="preencoded.png">
            <a:extLst>
              <a:ext uri="{FF2B5EF4-FFF2-40B4-BE49-F238E27FC236}">
                <a16:creationId xmlns:a16="http://schemas.microsoft.com/office/drawing/2014/main" id="{AC8E2EE1-ECE2-4F75-90F1-21C611F4EE66}"/>
              </a:ext>
            </a:extLst>
          </p:cNvPr>
          <p:cNvSpPr/>
          <p:nvPr/>
        </p:nvSpPr>
        <p:spPr>
          <a:xfrm>
            <a:off x="3667125" y="5238750"/>
            <a:ext cx="1619250" cy="1619250"/>
          </a:xfrm>
          <a:custGeom>
            <a:avLst/>
            <a:gdLst>
              <a:gd name="connsiteX0" fmla="*/ 0 w 1619250"/>
              <a:gd name="connsiteY0" fmla="*/ 0 h 1619250"/>
              <a:gd name="connsiteX1" fmla="*/ 1619250 w 1619250"/>
              <a:gd name="connsiteY1" fmla="*/ 0 h 1619250"/>
              <a:gd name="connsiteX2" fmla="*/ 1619250 w 1619250"/>
              <a:gd name="connsiteY2" fmla="*/ 1619250 h 1619250"/>
              <a:gd name="connsiteX3" fmla="*/ 0 w 1619250"/>
              <a:gd name="connsiteY3" fmla="*/ 1619250 h 1619250"/>
            </a:gdLst>
            <a:ahLst/>
            <a:cxnLst>
              <a:cxn ang="0">
                <a:pos x="connsiteX0" y="connsiteY0"/>
              </a:cxn>
              <a:cxn ang="0">
                <a:pos x="connsiteX1" y="connsiteY1"/>
              </a:cxn>
              <a:cxn ang="0">
                <a:pos x="connsiteX2" y="connsiteY2"/>
              </a:cxn>
              <a:cxn ang="0">
                <a:pos x="connsiteX3" y="connsiteY3"/>
              </a:cxn>
            </a:cxnLst>
            <a:rect l="l" t="t" r="r" b="b"/>
            <a:pathLst>
              <a:path w="1619250" h="1619250">
                <a:moveTo>
                  <a:pt x="0" y="0"/>
                </a:moveTo>
                <a:lnTo>
                  <a:pt x="1619250" y="0"/>
                </a:lnTo>
                <a:lnTo>
                  <a:pt x="1619250" y="1619250"/>
                </a:lnTo>
                <a:lnTo>
                  <a:pt x="0" y="1619250"/>
                </a:lnTo>
                <a:close/>
              </a:path>
            </a:pathLst>
          </a:custGeom>
          <a:solidFill>
            <a:srgbClr val="FFFFFF"/>
          </a:solidFill>
          <a:ln w="4763" cap="flat">
            <a:noFill/>
            <a:prstDash val="solid"/>
            <a:miter/>
          </a:ln>
        </p:spPr>
        <p:txBody>
          <a:bodyPr rtlCol="0" anchor="ctr"/>
          <a:lstStyle/>
          <a:p>
            <a:endParaRPr lang="ru-RU"/>
          </a:p>
        </p:txBody>
      </p:sp>
      <p:sp>
        <p:nvSpPr>
          <p:cNvPr id="95" name="Object 4" descr="preencoded.png">
            <a:extLst>
              <a:ext uri="{FF2B5EF4-FFF2-40B4-BE49-F238E27FC236}">
                <a16:creationId xmlns:a16="http://schemas.microsoft.com/office/drawing/2014/main" id="{DF5EC673-4248-4585-B7D6-EAF6424D204F}"/>
              </a:ext>
            </a:extLst>
          </p:cNvPr>
          <p:cNvSpPr/>
          <p:nvPr/>
        </p:nvSpPr>
        <p:spPr>
          <a:xfrm>
            <a:off x="6905625" y="2000250"/>
            <a:ext cx="1619250" cy="1619250"/>
          </a:xfrm>
          <a:custGeom>
            <a:avLst/>
            <a:gdLst>
              <a:gd name="connsiteX0" fmla="*/ 0 w 1619250"/>
              <a:gd name="connsiteY0" fmla="*/ 0 h 1619250"/>
              <a:gd name="connsiteX1" fmla="*/ 1619250 w 1619250"/>
              <a:gd name="connsiteY1" fmla="*/ 0 h 1619250"/>
              <a:gd name="connsiteX2" fmla="*/ 1619250 w 1619250"/>
              <a:gd name="connsiteY2" fmla="*/ 1619250 h 1619250"/>
              <a:gd name="connsiteX3" fmla="*/ 0 w 1619250"/>
              <a:gd name="connsiteY3" fmla="*/ 1619250 h 1619250"/>
            </a:gdLst>
            <a:ahLst/>
            <a:cxnLst>
              <a:cxn ang="0">
                <a:pos x="connsiteX0" y="connsiteY0"/>
              </a:cxn>
              <a:cxn ang="0">
                <a:pos x="connsiteX1" y="connsiteY1"/>
              </a:cxn>
              <a:cxn ang="0">
                <a:pos x="connsiteX2" y="connsiteY2"/>
              </a:cxn>
              <a:cxn ang="0">
                <a:pos x="connsiteX3" y="connsiteY3"/>
              </a:cxn>
            </a:cxnLst>
            <a:rect l="l" t="t" r="r" b="b"/>
            <a:pathLst>
              <a:path w="1619250" h="1619250">
                <a:moveTo>
                  <a:pt x="0" y="0"/>
                </a:moveTo>
                <a:lnTo>
                  <a:pt x="1619250" y="0"/>
                </a:lnTo>
                <a:lnTo>
                  <a:pt x="1619250" y="1619250"/>
                </a:lnTo>
                <a:lnTo>
                  <a:pt x="0" y="1619250"/>
                </a:lnTo>
                <a:close/>
              </a:path>
            </a:pathLst>
          </a:custGeom>
          <a:solidFill>
            <a:srgbClr val="FFFFFF"/>
          </a:solidFill>
          <a:ln w="4763" cap="flat">
            <a:noFill/>
            <a:prstDash val="solid"/>
            <a:miter/>
          </a:ln>
        </p:spPr>
        <p:txBody>
          <a:bodyPr rtlCol="0" anchor="ctr"/>
          <a:lstStyle/>
          <a:p>
            <a:endParaRPr lang="ru-RU"/>
          </a:p>
        </p:txBody>
      </p:sp>
      <p:sp>
        <p:nvSpPr>
          <p:cNvPr id="96" name="Object 5" descr="preencoded.png">
            <a:extLst>
              <a:ext uri="{FF2B5EF4-FFF2-40B4-BE49-F238E27FC236}">
                <a16:creationId xmlns:a16="http://schemas.microsoft.com/office/drawing/2014/main" id="{2F8707B3-36D3-4F77-9DE6-CED9F0B3C7F6}"/>
              </a:ext>
            </a:extLst>
          </p:cNvPr>
          <p:cNvSpPr/>
          <p:nvPr/>
        </p:nvSpPr>
        <p:spPr>
          <a:xfrm>
            <a:off x="8524875" y="2000250"/>
            <a:ext cx="1619250" cy="1619250"/>
          </a:xfrm>
          <a:custGeom>
            <a:avLst/>
            <a:gdLst>
              <a:gd name="connsiteX0" fmla="*/ 0 w 1619250"/>
              <a:gd name="connsiteY0" fmla="*/ 0 h 1619250"/>
              <a:gd name="connsiteX1" fmla="*/ 1619250 w 1619250"/>
              <a:gd name="connsiteY1" fmla="*/ 0 h 1619250"/>
              <a:gd name="connsiteX2" fmla="*/ 1619250 w 1619250"/>
              <a:gd name="connsiteY2" fmla="*/ 1619250 h 1619250"/>
              <a:gd name="connsiteX3" fmla="*/ 0 w 1619250"/>
              <a:gd name="connsiteY3" fmla="*/ 1619250 h 1619250"/>
            </a:gdLst>
            <a:ahLst/>
            <a:cxnLst>
              <a:cxn ang="0">
                <a:pos x="connsiteX0" y="connsiteY0"/>
              </a:cxn>
              <a:cxn ang="0">
                <a:pos x="connsiteX1" y="connsiteY1"/>
              </a:cxn>
              <a:cxn ang="0">
                <a:pos x="connsiteX2" y="connsiteY2"/>
              </a:cxn>
              <a:cxn ang="0">
                <a:pos x="connsiteX3" y="connsiteY3"/>
              </a:cxn>
            </a:cxnLst>
            <a:rect l="l" t="t" r="r" b="b"/>
            <a:pathLst>
              <a:path w="1619250" h="1619250">
                <a:moveTo>
                  <a:pt x="0" y="0"/>
                </a:moveTo>
                <a:lnTo>
                  <a:pt x="1619250" y="0"/>
                </a:lnTo>
                <a:lnTo>
                  <a:pt x="1619250" y="1619250"/>
                </a:lnTo>
                <a:lnTo>
                  <a:pt x="0" y="1619250"/>
                </a:lnTo>
                <a:close/>
              </a:path>
            </a:pathLst>
          </a:custGeom>
          <a:solidFill>
            <a:srgbClr val="053E16"/>
          </a:solidFill>
          <a:ln w="4763" cap="flat">
            <a:noFill/>
            <a:prstDash val="solid"/>
            <a:miter/>
          </a:ln>
        </p:spPr>
        <p:txBody>
          <a:bodyPr rtlCol="0" anchor="ctr"/>
          <a:lstStyle/>
          <a:p>
            <a:endParaRPr lang="ru-RU"/>
          </a:p>
        </p:txBody>
      </p:sp>
      <p:sp>
        <p:nvSpPr>
          <p:cNvPr id="97" name="Object 6" descr="preencoded.png">
            <a:extLst>
              <a:ext uri="{FF2B5EF4-FFF2-40B4-BE49-F238E27FC236}">
                <a16:creationId xmlns:a16="http://schemas.microsoft.com/office/drawing/2014/main" id="{1003EB9C-2E72-46A0-BACF-ED51D441AA02}"/>
              </a:ext>
            </a:extLst>
          </p:cNvPr>
          <p:cNvSpPr/>
          <p:nvPr/>
        </p:nvSpPr>
        <p:spPr>
          <a:xfrm>
            <a:off x="10144125" y="2000250"/>
            <a:ext cx="1619250" cy="1619250"/>
          </a:xfrm>
          <a:custGeom>
            <a:avLst/>
            <a:gdLst>
              <a:gd name="connsiteX0" fmla="*/ 0 w 1619250"/>
              <a:gd name="connsiteY0" fmla="*/ 0 h 1619250"/>
              <a:gd name="connsiteX1" fmla="*/ 1619250 w 1619250"/>
              <a:gd name="connsiteY1" fmla="*/ 0 h 1619250"/>
              <a:gd name="connsiteX2" fmla="*/ 1619250 w 1619250"/>
              <a:gd name="connsiteY2" fmla="*/ 1619250 h 1619250"/>
              <a:gd name="connsiteX3" fmla="*/ 0 w 1619250"/>
              <a:gd name="connsiteY3" fmla="*/ 1619250 h 1619250"/>
            </a:gdLst>
            <a:ahLst/>
            <a:cxnLst>
              <a:cxn ang="0">
                <a:pos x="connsiteX0" y="connsiteY0"/>
              </a:cxn>
              <a:cxn ang="0">
                <a:pos x="connsiteX1" y="connsiteY1"/>
              </a:cxn>
              <a:cxn ang="0">
                <a:pos x="connsiteX2" y="connsiteY2"/>
              </a:cxn>
              <a:cxn ang="0">
                <a:pos x="connsiteX3" y="connsiteY3"/>
              </a:cxn>
            </a:cxnLst>
            <a:rect l="l" t="t" r="r" b="b"/>
            <a:pathLst>
              <a:path w="1619250" h="1619250">
                <a:moveTo>
                  <a:pt x="0" y="0"/>
                </a:moveTo>
                <a:lnTo>
                  <a:pt x="1619250" y="0"/>
                </a:lnTo>
                <a:lnTo>
                  <a:pt x="1619250" y="1619250"/>
                </a:lnTo>
                <a:lnTo>
                  <a:pt x="0" y="1619250"/>
                </a:lnTo>
                <a:close/>
              </a:path>
            </a:pathLst>
          </a:custGeom>
          <a:solidFill>
            <a:srgbClr val="EBF0F0"/>
          </a:solidFill>
          <a:ln w="4763" cap="flat">
            <a:noFill/>
            <a:prstDash val="solid"/>
            <a:miter/>
          </a:ln>
        </p:spPr>
        <p:txBody>
          <a:bodyPr rtlCol="0" anchor="ctr"/>
          <a:lstStyle/>
          <a:p>
            <a:endParaRPr lang="ru-RU"/>
          </a:p>
        </p:txBody>
      </p:sp>
      <p:pic>
        <p:nvPicPr>
          <p:cNvPr id="8" name="Object 7" descr="preencoded.png">
            <a:extLst>
              <a:ext uri="{FF2B5EF4-FFF2-40B4-BE49-F238E27FC236}">
                <a16:creationId xmlns:a16="http://schemas.microsoft.com/office/drawing/2014/main" id="{B64A4E24-F937-4C32-90EF-2A509864530A}"/>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3667125" y="2000250"/>
            <a:ext cx="1619250" cy="1619250"/>
          </a:xfrm>
          <a:prstGeom prst="rect">
            <a:avLst/>
          </a:prstGeom>
        </p:spPr>
      </p:pic>
      <p:grpSp>
        <p:nvGrpSpPr>
          <p:cNvPr id="82" name="Группа 81">
            <a:extLst>
              <a:ext uri="{FF2B5EF4-FFF2-40B4-BE49-F238E27FC236}">
                <a16:creationId xmlns:a16="http://schemas.microsoft.com/office/drawing/2014/main" id="{27EEEDC4-3CF0-4FF2-9D46-25F87A5069BD}"/>
              </a:ext>
            </a:extLst>
          </p:cNvPr>
          <p:cNvGrpSpPr/>
          <p:nvPr userDrawn="1"/>
        </p:nvGrpSpPr>
        <p:grpSpPr>
          <a:xfrm>
            <a:off x="4071937" y="2381250"/>
            <a:ext cx="833438" cy="765805"/>
            <a:chOff x="4071937" y="2381250"/>
            <a:chExt cx="833438" cy="765805"/>
          </a:xfrm>
        </p:grpSpPr>
        <p:sp>
          <p:nvSpPr>
            <p:cNvPr id="79" name="Полилиния: фигура 78">
              <a:extLst>
                <a:ext uri="{FF2B5EF4-FFF2-40B4-BE49-F238E27FC236}">
                  <a16:creationId xmlns:a16="http://schemas.microsoft.com/office/drawing/2014/main" id="{309F3144-5CF4-40E6-ADA8-CA815262D242}"/>
                </a:ext>
              </a:extLst>
            </p:cNvPr>
            <p:cNvSpPr/>
            <p:nvPr/>
          </p:nvSpPr>
          <p:spPr>
            <a:xfrm>
              <a:off x="4071937" y="2615561"/>
              <a:ext cx="536257" cy="531494"/>
            </a:xfrm>
            <a:custGeom>
              <a:avLst/>
              <a:gdLst>
                <a:gd name="connsiteX0" fmla="*/ 536258 w 536257"/>
                <a:gd name="connsiteY0" fmla="*/ 85725 h 531494"/>
                <a:gd name="connsiteX1" fmla="*/ 536258 w 536257"/>
                <a:gd name="connsiteY1" fmla="*/ 445769 h 531494"/>
                <a:gd name="connsiteX2" fmla="*/ 450533 w 536257"/>
                <a:gd name="connsiteY2" fmla="*/ 531494 h 531494"/>
                <a:gd name="connsiteX3" fmla="*/ 85725 w 536257"/>
                <a:gd name="connsiteY3" fmla="*/ 531494 h 531494"/>
                <a:gd name="connsiteX4" fmla="*/ 0 w 536257"/>
                <a:gd name="connsiteY4" fmla="*/ 445769 h 531494"/>
                <a:gd name="connsiteX5" fmla="*/ 0 w 536257"/>
                <a:gd name="connsiteY5" fmla="*/ 85725 h 531494"/>
                <a:gd name="connsiteX6" fmla="*/ 85725 w 536257"/>
                <a:gd name="connsiteY6" fmla="*/ 0 h 531494"/>
                <a:gd name="connsiteX7" fmla="*/ 450533 w 536257"/>
                <a:gd name="connsiteY7" fmla="*/ 0 h 531494"/>
                <a:gd name="connsiteX8" fmla="*/ 536258 w 536257"/>
                <a:gd name="connsiteY8" fmla="*/ 85725 h 53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257" h="531494">
                  <a:moveTo>
                    <a:pt x="536258" y="85725"/>
                  </a:moveTo>
                  <a:lnTo>
                    <a:pt x="536258" y="445769"/>
                  </a:lnTo>
                  <a:cubicBezTo>
                    <a:pt x="536258" y="492918"/>
                    <a:pt x="497682" y="531494"/>
                    <a:pt x="450533" y="531494"/>
                  </a:cubicBezTo>
                  <a:lnTo>
                    <a:pt x="85725" y="531494"/>
                  </a:lnTo>
                  <a:cubicBezTo>
                    <a:pt x="38576" y="531494"/>
                    <a:pt x="0" y="492918"/>
                    <a:pt x="0" y="445769"/>
                  </a:cubicBezTo>
                  <a:lnTo>
                    <a:pt x="0" y="85725"/>
                  </a:lnTo>
                  <a:cubicBezTo>
                    <a:pt x="0" y="38576"/>
                    <a:pt x="38576" y="0"/>
                    <a:pt x="85725" y="0"/>
                  </a:cubicBezTo>
                  <a:lnTo>
                    <a:pt x="450533" y="0"/>
                  </a:lnTo>
                  <a:cubicBezTo>
                    <a:pt x="497682" y="0"/>
                    <a:pt x="536258" y="38100"/>
                    <a:pt x="536258" y="85725"/>
                  </a:cubicBezTo>
                  <a:close/>
                </a:path>
              </a:pathLst>
            </a:custGeom>
            <a:solidFill>
              <a:srgbClr val="96FF43"/>
            </a:solidFill>
            <a:ln w="9471" cap="flat">
              <a:solidFill>
                <a:srgbClr val="000000"/>
              </a:solidFill>
              <a:prstDash val="solid"/>
              <a:miter/>
            </a:ln>
          </p:spPr>
          <p:txBody>
            <a:bodyPr rtlCol="0" anchor="ctr"/>
            <a:lstStyle/>
            <a:p>
              <a:endParaRPr lang="ru-RU"/>
            </a:p>
          </p:txBody>
        </p:sp>
        <p:sp>
          <p:nvSpPr>
            <p:cNvPr id="80" name="Полилиния: фигура 79">
              <a:extLst>
                <a:ext uri="{FF2B5EF4-FFF2-40B4-BE49-F238E27FC236}">
                  <a16:creationId xmlns:a16="http://schemas.microsoft.com/office/drawing/2014/main" id="{342565F8-F2EA-4CEA-A842-932DD2810ECE}"/>
                </a:ext>
              </a:extLst>
            </p:cNvPr>
            <p:cNvSpPr/>
            <p:nvPr/>
          </p:nvSpPr>
          <p:spPr>
            <a:xfrm>
              <a:off x="4220049" y="2504601"/>
              <a:ext cx="536735" cy="531493"/>
            </a:xfrm>
            <a:custGeom>
              <a:avLst/>
              <a:gdLst>
                <a:gd name="connsiteX0" fmla="*/ 536736 w 536735"/>
                <a:gd name="connsiteY0" fmla="*/ 85725 h 531493"/>
                <a:gd name="connsiteX1" fmla="*/ 536736 w 536735"/>
                <a:gd name="connsiteY1" fmla="*/ 445768 h 531493"/>
                <a:gd name="connsiteX2" fmla="*/ 451011 w 536735"/>
                <a:gd name="connsiteY2" fmla="*/ 531493 h 531493"/>
                <a:gd name="connsiteX3" fmla="*/ 85725 w 536735"/>
                <a:gd name="connsiteY3" fmla="*/ 531493 h 531493"/>
                <a:gd name="connsiteX4" fmla="*/ 0 w 536735"/>
                <a:gd name="connsiteY4" fmla="*/ 445768 h 531493"/>
                <a:gd name="connsiteX5" fmla="*/ 0 w 536735"/>
                <a:gd name="connsiteY5" fmla="*/ 85725 h 531493"/>
                <a:gd name="connsiteX6" fmla="*/ 85725 w 536735"/>
                <a:gd name="connsiteY6" fmla="*/ 0 h 531493"/>
                <a:gd name="connsiteX7" fmla="*/ 450535 w 536735"/>
                <a:gd name="connsiteY7" fmla="*/ 0 h 531493"/>
                <a:gd name="connsiteX8" fmla="*/ 536736 w 536735"/>
                <a:gd name="connsiteY8" fmla="*/ 85725 h 53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735" h="531493">
                  <a:moveTo>
                    <a:pt x="536736" y="85725"/>
                  </a:moveTo>
                  <a:lnTo>
                    <a:pt x="536736" y="445768"/>
                  </a:lnTo>
                  <a:cubicBezTo>
                    <a:pt x="536736" y="492917"/>
                    <a:pt x="498160" y="531493"/>
                    <a:pt x="451011" y="531493"/>
                  </a:cubicBezTo>
                  <a:lnTo>
                    <a:pt x="85725" y="531493"/>
                  </a:lnTo>
                  <a:cubicBezTo>
                    <a:pt x="38576" y="531493"/>
                    <a:pt x="0" y="492917"/>
                    <a:pt x="0" y="445768"/>
                  </a:cubicBezTo>
                  <a:lnTo>
                    <a:pt x="0" y="85725"/>
                  </a:lnTo>
                  <a:cubicBezTo>
                    <a:pt x="0" y="38576"/>
                    <a:pt x="38576" y="0"/>
                    <a:pt x="85725" y="0"/>
                  </a:cubicBezTo>
                  <a:lnTo>
                    <a:pt x="450535" y="0"/>
                  </a:lnTo>
                  <a:cubicBezTo>
                    <a:pt x="498160" y="0"/>
                    <a:pt x="536736" y="38576"/>
                    <a:pt x="536736" y="85725"/>
                  </a:cubicBezTo>
                  <a:close/>
                </a:path>
              </a:pathLst>
            </a:custGeom>
            <a:solidFill>
              <a:srgbClr val="96FF43"/>
            </a:solidFill>
            <a:ln w="9471" cap="flat">
              <a:solidFill>
                <a:srgbClr val="000000"/>
              </a:solidFill>
              <a:prstDash val="solid"/>
              <a:miter/>
            </a:ln>
          </p:spPr>
          <p:txBody>
            <a:bodyPr rtlCol="0" anchor="ctr"/>
            <a:lstStyle/>
            <a:p>
              <a:endParaRPr lang="ru-RU"/>
            </a:p>
          </p:txBody>
        </p:sp>
        <p:sp>
          <p:nvSpPr>
            <p:cNvPr id="81" name="Полилиния: фигура 80">
              <a:extLst>
                <a:ext uri="{FF2B5EF4-FFF2-40B4-BE49-F238E27FC236}">
                  <a16:creationId xmlns:a16="http://schemas.microsoft.com/office/drawing/2014/main" id="{56ADA5DC-9B6D-4E3D-AF7B-8A228162CA03}"/>
                </a:ext>
              </a:extLst>
            </p:cNvPr>
            <p:cNvSpPr/>
            <p:nvPr/>
          </p:nvSpPr>
          <p:spPr>
            <a:xfrm>
              <a:off x="4368640" y="2381250"/>
              <a:ext cx="536735" cy="531495"/>
            </a:xfrm>
            <a:custGeom>
              <a:avLst/>
              <a:gdLst>
                <a:gd name="connsiteX0" fmla="*/ 536735 w 536735"/>
                <a:gd name="connsiteY0" fmla="*/ 85725 h 531495"/>
                <a:gd name="connsiteX1" fmla="*/ 536735 w 536735"/>
                <a:gd name="connsiteY1" fmla="*/ 445770 h 531495"/>
                <a:gd name="connsiteX2" fmla="*/ 451010 w 536735"/>
                <a:gd name="connsiteY2" fmla="*/ 531495 h 531495"/>
                <a:gd name="connsiteX3" fmla="*/ 85725 w 536735"/>
                <a:gd name="connsiteY3" fmla="*/ 531495 h 531495"/>
                <a:gd name="connsiteX4" fmla="*/ 0 w 536735"/>
                <a:gd name="connsiteY4" fmla="*/ 445770 h 531495"/>
                <a:gd name="connsiteX5" fmla="*/ 0 w 536735"/>
                <a:gd name="connsiteY5" fmla="*/ 85725 h 531495"/>
                <a:gd name="connsiteX6" fmla="*/ 85725 w 536735"/>
                <a:gd name="connsiteY6" fmla="*/ 0 h 531495"/>
                <a:gd name="connsiteX7" fmla="*/ 450534 w 536735"/>
                <a:gd name="connsiteY7" fmla="*/ 0 h 531495"/>
                <a:gd name="connsiteX8" fmla="*/ 536735 w 536735"/>
                <a:gd name="connsiteY8" fmla="*/ 85725 h 53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735" h="531495">
                  <a:moveTo>
                    <a:pt x="536735" y="85725"/>
                  </a:moveTo>
                  <a:lnTo>
                    <a:pt x="536735" y="445770"/>
                  </a:lnTo>
                  <a:cubicBezTo>
                    <a:pt x="536735" y="492919"/>
                    <a:pt x="498159" y="531495"/>
                    <a:pt x="451010" y="531495"/>
                  </a:cubicBezTo>
                  <a:lnTo>
                    <a:pt x="85725" y="531495"/>
                  </a:lnTo>
                  <a:cubicBezTo>
                    <a:pt x="38576" y="531495"/>
                    <a:pt x="0" y="492919"/>
                    <a:pt x="0" y="445770"/>
                  </a:cubicBezTo>
                  <a:lnTo>
                    <a:pt x="0" y="85725"/>
                  </a:lnTo>
                  <a:cubicBezTo>
                    <a:pt x="0" y="38576"/>
                    <a:pt x="38576" y="0"/>
                    <a:pt x="85725" y="0"/>
                  </a:cubicBezTo>
                  <a:lnTo>
                    <a:pt x="450534" y="0"/>
                  </a:lnTo>
                  <a:cubicBezTo>
                    <a:pt x="498159" y="0"/>
                    <a:pt x="536735" y="38576"/>
                    <a:pt x="536735" y="85725"/>
                  </a:cubicBezTo>
                  <a:close/>
                </a:path>
              </a:pathLst>
            </a:custGeom>
            <a:solidFill>
              <a:srgbClr val="96FF43"/>
            </a:solidFill>
            <a:ln w="9471" cap="flat">
              <a:solidFill>
                <a:srgbClr val="000000"/>
              </a:solidFill>
              <a:prstDash val="solid"/>
              <a:miter/>
            </a:ln>
          </p:spPr>
          <p:txBody>
            <a:bodyPr rtlCol="0" anchor="ctr"/>
            <a:lstStyle/>
            <a:p>
              <a:endParaRPr lang="ru-RU"/>
            </a:p>
          </p:txBody>
        </p:sp>
      </p:grpSp>
      <p:sp>
        <p:nvSpPr>
          <p:cNvPr id="105" name="Object 10" descr="preencoded.png">
            <a:extLst>
              <a:ext uri="{FF2B5EF4-FFF2-40B4-BE49-F238E27FC236}">
                <a16:creationId xmlns:a16="http://schemas.microsoft.com/office/drawing/2014/main" id="{78EEEB03-92A1-4B43-8046-9C15A43EDDD0}"/>
              </a:ext>
            </a:extLst>
          </p:cNvPr>
          <p:cNvSpPr/>
          <p:nvPr/>
        </p:nvSpPr>
        <p:spPr>
          <a:xfrm>
            <a:off x="428625" y="5238750"/>
            <a:ext cx="1619250" cy="1619250"/>
          </a:xfrm>
          <a:custGeom>
            <a:avLst/>
            <a:gdLst>
              <a:gd name="connsiteX0" fmla="*/ 0 w 1619250"/>
              <a:gd name="connsiteY0" fmla="*/ 0 h 1619250"/>
              <a:gd name="connsiteX1" fmla="*/ 1619250 w 1619250"/>
              <a:gd name="connsiteY1" fmla="*/ 0 h 1619250"/>
              <a:gd name="connsiteX2" fmla="*/ 1619250 w 1619250"/>
              <a:gd name="connsiteY2" fmla="*/ 1619250 h 1619250"/>
              <a:gd name="connsiteX3" fmla="*/ 0 w 1619250"/>
              <a:gd name="connsiteY3" fmla="*/ 1619250 h 1619250"/>
            </a:gdLst>
            <a:ahLst/>
            <a:cxnLst>
              <a:cxn ang="0">
                <a:pos x="connsiteX0" y="connsiteY0"/>
              </a:cxn>
              <a:cxn ang="0">
                <a:pos x="connsiteX1" y="connsiteY1"/>
              </a:cxn>
              <a:cxn ang="0">
                <a:pos x="connsiteX2" y="connsiteY2"/>
              </a:cxn>
              <a:cxn ang="0">
                <a:pos x="connsiteX3" y="connsiteY3"/>
              </a:cxn>
            </a:cxnLst>
            <a:rect l="l" t="t" r="r" b="b"/>
            <a:pathLst>
              <a:path w="1619250" h="1619250">
                <a:moveTo>
                  <a:pt x="0" y="0"/>
                </a:moveTo>
                <a:lnTo>
                  <a:pt x="1619250" y="0"/>
                </a:lnTo>
                <a:lnTo>
                  <a:pt x="1619250" y="1619250"/>
                </a:lnTo>
                <a:lnTo>
                  <a:pt x="0" y="1619250"/>
                </a:lnTo>
                <a:close/>
              </a:path>
            </a:pathLst>
          </a:custGeom>
          <a:solidFill>
            <a:srgbClr val="C3B8FD"/>
          </a:solidFill>
          <a:ln w="4763" cap="flat">
            <a:noFill/>
            <a:prstDash val="solid"/>
            <a:miter/>
          </a:ln>
        </p:spPr>
        <p:txBody>
          <a:bodyPr rtlCol="0" anchor="ctr"/>
          <a:lstStyle/>
          <a:p>
            <a:endParaRPr lang="ru-RU"/>
          </a:p>
        </p:txBody>
      </p:sp>
      <p:sp>
        <p:nvSpPr>
          <p:cNvPr id="99" name="Object 11" descr="preencoded.png">
            <a:extLst>
              <a:ext uri="{FF2B5EF4-FFF2-40B4-BE49-F238E27FC236}">
                <a16:creationId xmlns:a16="http://schemas.microsoft.com/office/drawing/2014/main" id="{430E9EA4-5FB4-48D1-9287-14661402E45D}"/>
              </a:ext>
            </a:extLst>
          </p:cNvPr>
          <p:cNvSpPr/>
          <p:nvPr/>
        </p:nvSpPr>
        <p:spPr>
          <a:xfrm>
            <a:off x="5286375" y="3619500"/>
            <a:ext cx="1619250" cy="1619250"/>
          </a:xfrm>
          <a:custGeom>
            <a:avLst/>
            <a:gdLst>
              <a:gd name="connsiteX0" fmla="*/ 0 w 1619250"/>
              <a:gd name="connsiteY0" fmla="*/ 0 h 1619250"/>
              <a:gd name="connsiteX1" fmla="*/ 1619250 w 1619250"/>
              <a:gd name="connsiteY1" fmla="*/ 0 h 1619250"/>
              <a:gd name="connsiteX2" fmla="*/ 1619250 w 1619250"/>
              <a:gd name="connsiteY2" fmla="*/ 1619250 h 1619250"/>
              <a:gd name="connsiteX3" fmla="*/ 0 w 1619250"/>
              <a:gd name="connsiteY3" fmla="*/ 1619250 h 1619250"/>
            </a:gdLst>
            <a:ahLst/>
            <a:cxnLst>
              <a:cxn ang="0">
                <a:pos x="connsiteX0" y="connsiteY0"/>
              </a:cxn>
              <a:cxn ang="0">
                <a:pos x="connsiteX1" y="connsiteY1"/>
              </a:cxn>
              <a:cxn ang="0">
                <a:pos x="connsiteX2" y="connsiteY2"/>
              </a:cxn>
              <a:cxn ang="0">
                <a:pos x="connsiteX3" y="connsiteY3"/>
              </a:cxn>
            </a:cxnLst>
            <a:rect l="l" t="t" r="r" b="b"/>
            <a:pathLst>
              <a:path w="1619250" h="1619250">
                <a:moveTo>
                  <a:pt x="0" y="0"/>
                </a:moveTo>
                <a:lnTo>
                  <a:pt x="1619250" y="0"/>
                </a:lnTo>
                <a:lnTo>
                  <a:pt x="1619250" y="1619250"/>
                </a:lnTo>
                <a:lnTo>
                  <a:pt x="0" y="1619250"/>
                </a:lnTo>
                <a:close/>
              </a:path>
            </a:pathLst>
          </a:custGeom>
          <a:solidFill>
            <a:srgbClr val="96FF43"/>
          </a:solidFill>
          <a:ln w="4763" cap="flat">
            <a:noFill/>
            <a:prstDash val="solid"/>
            <a:miter/>
          </a:ln>
        </p:spPr>
        <p:txBody>
          <a:bodyPr rtlCol="0" anchor="ctr"/>
          <a:lstStyle/>
          <a:p>
            <a:endParaRPr lang="ru-RU"/>
          </a:p>
        </p:txBody>
      </p:sp>
      <p:sp>
        <p:nvSpPr>
          <p:cNvPr id="103" name="Object 12" descr="preencoded.png">
            <a:extLst>
              <a:ext uri="{FF2B5EF4-FFF2-40B4-BE49-F238E27FC236}">
                <a16:creationId xmlns:a16="http://schemas.microsoft.com/office/drawing/2014/main" id="{E1A58C2D-265E-4C46-AF9E-007D7FF63AD7}"/>
              </a:ext>
            </a:extLst>
          </p:cNvPr>
          <p:cNvSpPr/>
          <p:nvPr/>
        </p:nvSpPr>
        <p:spPr>
          <a:xfrm>
            <a:off x="5286375" y="5238750"/>
            <a:ext cx="1619250" cy="1619250"/>
          </a:xfrm>
          <a:custGeom>
            <a:avLst/>
            <a:gdLst>
              <a:gd name="connsiteX0" fmla="*/ 0 w 1619250"/>
              <a:gd name="connsiteY0" fmla="*/ 0 h 1619250"/>
              <a:gd name="connsiteX1" fmla="*/ 1619250 w 1619250"/>
              <a:gd name="connsiteY1" fmla="*/ 0 h 1619250"/>
              <a:gd name="connsiteX2" fmla="*/ 1619250 w 1619250"/>
              <a:gd name="connsiteY2" fmla="*/ 1619250 h 1619250"/>
              <a:gd name="connsiteX3" fmla="*/ 0 w 1619250"/>
              <a:gd name="connsiteY3" fmla="*/ 1619250 h 1619250"/>
            </a:gdLst>
            <a:ahLst/>
            <a:cxnLst>
              <a:cxn ang="0">
                <a:pos x="connsiteX0" y="connsiteY0"/>
              </a:cxn>
              <a:cxn ang="0">
                <a:pos x="connsiteX1" y="connsiteY1"/>
              </a:cxn>
              <a:cxn ang="0">
                <a:pos x="connsiteX2" y="connsiteY2"/>
              </a:cxn>
              <a:cxn ang="0">
                <a:pos x="connsiteX3" y="connsiteY3"/>
              </a:cxn>
            </a:cxnLst>
            <a:rect l="l" t="t" r="r" b="b"/>
            <a:pathLst>
              <a:path w="1619250" h="1619250">
                <a:moveTo>
                  <a:pt x="0" y="0"/>
                </a:moveTo>
                <a:lnTo>
                  <a:pt x="1619250" y="0"/>
                </a:lnTo>
                <a:lnTo>
                  <a:pt x="1619250" y="1619250"/>
                </a:lnTo>
                <a:lnTo>
                  <a:pt x="0" y="1619250"/>
                </a:lnTo>
                <a:close/>
              </a:path>
            </a:pathLst>
          </a:custGeom>
          <a:solidFill>
            <a:srgbClr val="053E16"/>
          </a:solidFill>
          <a:ln w="4763" cap="flat">
            <a:noFill/>
            <a:prstDash val="solid"/>
            <a:miter/>
          </a:ln>
        </p:spPr>
        <p:txBody>
          <a:bodyPr rtlCol="0" anchor="ctr"/>
          <a:lstStyle/>
          <a:p>
            <a:endParaRPr lang="ru-RU"/>
          </a:p>
        </p:txBody>
      </p:sp>
      <p:pic>
        <p:nvPicPr>
          <p:cNvPr id="14" name="Object 13" descr="preencoded.png">
            <a:extLst>
              <a:ext uri="{FF2B5EF4-FFF2-40B4-BE49-F238E27FC236}">
                <a16:creationId xmlns:a16="http://schemas.microsoft.com/office/drawing/2014/main" id="{81A5DDED-081E-4D25-9BAC-C55E5EF773BF}"/>
              </a:ext>
            </a:extLst>
          </p:cNvPr>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6905625" y="3619500"/>
            <a:ext cx="1619250" cy="1619250"/>
          </a:xfrm>
          <a:prstGeom prst="rect">
            <a:avLst/>
          </a:prstGeom>
        </p:spPr>
      </p:pic>
      <p:pic>
        <p:nvPicPr>
          <p:cNvPr id="15" name="Object 14" descr="preencoded.png">
            <a:extLst>
              <a:ext uri="{FF2B5EF4-FFF2-40B4-BE49-F238E27FC236}">
                <a16:creationId xmlns:a16="http://schemas.microsoft.com/office/drawing/2014/main" id="{E45B1DCD-625B-4852-9D84-6D869DCE0860}"/>
              </a:ext>
            </a:extLst>
          </p:cNvPr>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6905625" y="5238750"/>
            <a:ext cx="1619250" cy="1619250"/>
          </a:xfrm>
          <a:prstGeom prst="rect">
            <a:avLst/>
          </a:prstGeom>
        </p:spPr>
      </p:pic>
      <p:pic>
        <p:nvPicPr>
          <p:cNvPr id="16" name="Object 15" descr="preencoded.png">
            <a:extLst>
              <a:ext uri="{FF2B5EF4-FFF2-40B4-BE49-F238E27FC236}">
                <a16:creationId xmlns:a16="http://schemas.microsoft.com/office/drawing/2014/main" id="{F7A392A6-5680-428E-989C-F010AD61EEB5}"/>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8524875" y="3619500"/>
            <a:ext cx="1619250" cy="1619250"/>
          </a:xfrm>
          <a:prstGeom prst="rect">
            <a:avLst/>
          </a:prstGeom>
        </p:spPr>
      </p:pic>
      <p:pic>
        <p:nvPicPr>
          <p:cNvPr id="17" name="Object 16" descr="preencoded.png">
            <a:extLst>
              <a:ext uri="{FF2B5EF4-FFF2-40B4-BE49-F238E27FC236}">
                <a16:creationId xmlns:a16="http://schemas.microsoft.com/office/drawing/2014/main" id="{0C2D0201-FE4E-4817-A2D1-BB7115AD69C6}"/>
              </a:ext>
            </a:extLst>
          </p:cNvPr>
          <p:cNvPicPr>
            <a:picLocks noChangeAspect="1"/>
          </p:cNvPicPr>
          <p:nvPr/>
        </p:nvPicPr>
        <p:blipFill>
          <a:blip r:embed="rId8">
            <a:extLst>
              <a:ext uri="{96DAC541-7B7A-43D3-8B79-37D633B846F1}">
                <asvg:svgBlip xmlns="" xmlns:asvg="http://schemas.microsoft.com/office/drawing/2016/SVG/main" r:embed="rId9"/>
              </a:ext>
            </a:extLst>
          </a:blip>
          <a:srcRect/>
          <a:stretch/>
        </p:blipFill>
        <p:spPr>
          <a:xfrm>
            <a:off x="8524875" y="5238750"/>
            <a:ext cx="1619250" cy="1619250"/>
          </a:xfrm>
          <a:prstGeom prst="rect">
            <a:avLst/>
          </a:prstGeom>
        </p:spPr>
      </p:pic>
      <p:sp>
        <p:nvSpPr>
          <p:cNvPr id="98" name="Object 17" descr="preencoded.png">
            <a:extLst>
              <a:ext uri="{FF2B5EF4-FFF2-40B4-BE49-F238E27FC236}">
                <a16:creationId xmlns:a16="http://schemas.microsoft.com/office/drawing/2014/main" id="{51961549-5014-4657-823F-BEF1E0E3E05B}"/>
              </a:ext>
            </a:extLst>
          </p:cNvPr>
          <p:cNvSpPr/>
          <p:nvPr/>
        </p:nvSpPr>
        <p:spPr>
          <a:xfrm>
            <a:off x="10144125" y="3619500"/>
            <a:ext cx="1619250" cy="1619250"/>
          </a:xfrm>
          <a:custGeom>
            <a:avLst/>
            <a:gdLst>
              <a:gd name="connsiteX0" fmla="*/ 0 w 1619250"/>
              <a:gd name="connsiteY0" fmla="*/ 0 h 1619250"/>
              <a:gd name="connsiteX1" fmla="*/ 1619250 w 1619250"/>
              <a:gd name="connsiteY1" fmla="*/ 0 h 1619250"/>
              <a:gd name="connsiteX2" fmla="*/ 1619250 w 1619250"/>
              <a:gd name="connsiteY2" fmla="*/ 1619250 h 1619250"/>
              <a:gd name="connsiteX3" fmla="*/ 0 w 1619250"/>
              <a:gd name="connsiteY3" fmla="*/ 1619250 h 1619250"/>
            </a:gdLst>
            <a:ahLst/>
            <a:cxnLst>
              <a:cxn ang="0">
                <a:pos x="connsiteX0" y="connsiteY0"/>
              </a:cxn>
              <a:cxn ang="0">
                <a:pos x="connsiteX1" y="connsiteY1"/>
              </a:cxn>
              <a:cxn ang="0">
                <a:pos x="connsiteX2" y="connsiteY2"/>
              </a:cxn>
              <a:cxn ang="0">
                <a:pos x="connsiteX3" y="connsiteY3"/>
              </a:cxn>
            </a:cxnLst>
            <a:rect l="l" t="t" r="r" b="b"/>
            <a:pathLst>
              <a:path w="1619250" h="1619250">
                <a:moveTo>
                  <a:pt x="0" y="0"/>
                </a:moveTo>
                <a:lnTo>
                  <a:pt x="1619250" y="0"/>
                </a:lnTo>
                <a:lnTo>
                  <a:pt x="1619250" y="1619250"/>
                </a:lnTo>
                <a:lnTo>
                  <a:pt x="0" y="1619250"/>
                </a:lnTo>
                <a:close/>
              </a:path>
            </a:pathLst>
          </a:custGeom>
          <a:solidFill>
            <a:srgbClr val="C3B8FD"/>
          </a:solidFill>
          <a:ln w="4763" cap="flat">
            <a:noFill/>
            <a:prstDash val="solid"/>
            <a:miter/>
          </a:ln>
        </p:spPr>
        <p:txBody>
          <a:bodyPr rtlCol="0" anchor="ctr"/>
          <a:lstStyle/>
          <a:p>
            <a:endParaRPr lang="ru-RU"/>
          </a:p>
        </p:txBody>
      </p:sp>
      <p:sp>
        <p:nvSpPr>
          <p:cNvPr id="123" name="Object 18" descr="preencoded.png">
            <a:extLst>
              <a:ext uri="{FF2B5EF4-FFF2-40B4-BE49-F238E27FC236}">
                <a16:creationId xmlns:a16="http://schemas.microsoft.com/office/drawing/2014/main" id="{B4C3D4F8-99B5-46E3-9443-1370BE94BF5E}"/>
              </a:ext>
            </a:extLst>
          </p:cNvPr>
          <p:cNvSpPr/>
          <p:nvPr/>
        </p:nvSpPr>
        <p:spPr>
          <a:xfrm>
            <a:off x="10144125" y="5238750"/>
            <a:ext cx="1619250" cy="1619250"/>
          </a:xfrm>
          <a:custGeom>
            <a:avLst/>
            <a:gdLst>
              <a:gd name="connsiteX0" fmla="*/ 0 w 1619250"/>
              <a:gd name="connsiteY0" fmla="*/ 0 h 1619250"/>
              <a:gd name="connsiteX1" fmla="*/ 1619250 w 1619250"/>
              <a:gd name="connsiteY1" fmla="*/ 0 h 1619250"/>
              <a:gd name="connsiteX2" fmla="*/ 1619250 w 1619250"/>
              <a:gd name="connsiteY2" fmla="*/ 1619250 h 1619250"/>
              <a:gd name="connsiteX3" fmla="*/ 0 w 1619250"/>
              <a:gd name="connsiteY3" fmla="*/ 1619250 h 1619250"/>
            </a:gdLst>
            <a:ahLst/>
            <a:cxnLst>
              <a:cxn ang="0">
                <a:pos x="connsiteX0" y="connsiteY0"/>
              </a:cxn>
              <a:cxn ang="0">
                <a:pos x="connsiteX1" y="connsiteY1"/>
              </a:cxn>
              <a:cxn ang="0">
                <a:pos x="connsiteX2" y="connsiteY2"/>
              </a:cxn>
              <a:cxn ang="0">
                <a:pos x="connsiteX3" y="connsiteY3"/>
              </a:cxn>
            </a:cxnLst>
            <a:rect l="l" t="t" r="r" b="b"/>
            <a:pathLst>
              <a:path w="1619250" h="1619250">
                <a:moveTo>
                  <a:pt x="0" y="0"/>
                </a:moveTo>
                <a:lnTo>
                  <a:pt x="1619250" y="0"/>
                </a:lnTo>
                <a:lnTo>
                  <a:pt x="1619250" y="1619250"/>
                </a:lnTo>
                <a:lnTo>
                  <a:pt x="0" y="1619250"/>
                </a:lnTo>
                <a:close/>
              </a:path>
            </a:pathLst>
          </a:custGeom>
          <a:solidFill>
            <a:srgbClr val="96FF43"/>
          </a:solidFill>
          <a:ln w="4763" cap="flat">
            <a:noFill/>
            <a:prstDash val="solid"/>
            <a:miter/>
          </a:ln>
        </p:spPr>
        <p:txBody>
          <a:bodyPr rtlCol="0" anchor="ctr"/>
          <a:lstStyle/>
          <a:p>
            <a:endParaRPr lang="ru-RU"/>
          </a:p>
        </p:txBody>
      </p:sp>
      <p:sp>
        <p:nvSpPr>
          <p:cNvPr id="104" name="Object 20" descr="preencoded.png">
            <a:extLst>
              <a:ext uri="{FF2B5EF4-FFF2-40B4-BE49-F238E27FC236}">
                <a16:creationId xmlns:a16="http://schemas.microsoft.com/office/drawing/2014/main" id="{291F5910-1B36-49A9-BFEE-20A9AB9DB882}"/>
              </a:ext>
            </a:extLst>
          </p:cNvPr>
          <p:cNvSpPr/>
          <p:nvPr/>
        </p:nvSpPr>
        <p:spPr>
          <a:xfrm>
            <a:off x="2047875" y="5238750"/>
            <a:ext cx="1619250" cy="1619250"/>
          </a:xfrm>
          <a:custGeom>
            <a:avLst/>
            <a:gdLst>
              <a:gd name="connsiteX0" fmla="*/ 0 w 1619250"/>
              <a:gd name="connsiteY0" fmla="*/ 0 h 1619250"/>
              <a:gd name="connsiteX1" fmla="*/ 1619250 w 1619250"/>
              <a:gd name="connsiteY1" fmla="*/ 0 h 1619250"/>
              <a:gd name="connsiteX2" fmla="*/ 1619250 w 1619250"/>
              <a:gd name="connsiteY2" fmla="*/ 1619250 h 1619250"/>
              <a:gd name="connsiteX3" fmla="*/ 0 w 1619250"/>
              <a:gd name="connsiteY3" fmla="*/ 1619250 h 1619250"/>
            </a:gdLst>
            <a:ahLst/>
            <a:cxnLst>
              <a:cxn ang="0">
                <a:pos x="connsiteX0" y="connsiteY0"/>
              </a:cxn>
              <a:cxn ang="0">
                <a:pos x="connsiteX1" y="connsiteY1"/>
              </a:cxn>
              <a:cxn ang="0">
                <a:pos x="connsiteX2" y="connsiteY2"/>
              </a:cxn>
              <a:cxn ang="0">
                <a:pos x="connsiteX3" y="connsiteY3"/>
              </a:cxn>
            </a:cxnLst>
            <a:rect l="l" t="t" r="r" b="b"/>
            <a:pathLst>
              <a:path w="1619250" h="1619250">
                <a:moveTo>
                  <a:pt x="0" y="0"/>
                </a:moveTo>
                <a:lnTo>
                  <a:pt x="1619250" y="0"/>
                </a:lnTo>
                <a:lnTo>
                  <a:pt x="1619250" y="1619250"/>
                </a:lnTo>
                <a:lnTo>
                  <a:pt x="0" y="1619250"/>
                </a:lnTo>
                <a:close/>
              </a:path>
            </a:pathLst>
          </a:custGeom>
          <a:solidFill>
            <a:srgbClr val="EBF0F0"/>
          </a:solidFill>
          <a:ln w="4763" cap="flat">
            <a:noFill/>
            <a:prstDash val="solid"/>
            <a:miter/>
          </a:ln>
        </p:spPr>
        <p:txBody>
          <a:bodyPr rtlCol="0" anchor="ctr"/>
          <a:lstStyle/>
          <a:p>
            <a:endParaRPr lang="ru-RU"/>
          </a:p>
        </p:txBody>
      </p:sp>
      <p:sp>
        <p:nvSpPr>
          <p:cNvPr id="100" name="Object 21" descr="preencoded.png">
            <a:extLst>
              <a:ext uri="{FF2B5EF4-FFF2-40B4-BE49-F238E27FC236}">
                <a16:creationId xmlns:a16="http://schemas.microsoft.com/office/drawing/2014/main" id="{22B78123-F75D-41A7-AD88-21AD47B8A1CF}"/>
              </a:ext>
            </a:extLst>
          </p:cNvPr>
          <p:cNvSpPr/>
          <p:nvPr/>
        </p:nvSpPr>
        <p:spPr>
          <a:xfrm>
            <a:off x="3667125" y="3619500"/>
            <a:ext cx="1619250" cy="1619250"/>
          </a:xfrm>
          <a:custGeom>
            <a:avLst/>
            <a:gdLst>
              <a:gd name="connsiteX0" fmla="*/ 0 w 1619250"/>
              <a:gd name="connsiteY0" fmla="*/ 0 h 1619250"/>
              <a:gd name="connsiteX1" fmla="*/ 1619250 w 1619250"/>
              <a:gd name="connsiteY1" fmla="*/ 0 h 1619250"/>
              <a:gd name="connsiteX2" fmla="*/ 1619250 w 1619250"/>
              <a:gd name="connsiteY2" fmla="*/ 1619250 h 1619250"/>
              <a:gd name="connsiteX3" fmla="*/ 0 w 1619250"/>
              <a:gd name="connsiteY3" fmla="*/ 1619250 h 1619250"/>
            </a:gdLst>
            <a:ahLst/>
            <a:cxnLst>
              <a:cxn ang="0">
                <a:pos x="connsiteX0" y="connsiteY0"/>
              </a:cxn>
              <a:cxn ang="0">
                <a:pos x="connsiteX1" y="connsiteY1"/>
              </a:cxn>
              <a:cxn ang="0">
                <a:pos x="connsiteX2" y="connsiteY2"/>
              </a:cxn>
              <a:cxn ang="0">
                <a:pos x="connsiteX3" y="connsiteY3"/>
              </a:cxn>
            </a:cxnLst>
            <a:rect l="l" t="t" r="r" b="b"/>
            <a:pathLst>
              <a:path w="1619250" h="1619250">
                <a:moveTo>
                  <a:pt x="0" y="0"/>
                </a:moveTo>
                <a:lnTo>
                  <a:pt x="1619250" y="0"/>
                </a:lnTo>
                <a:lnTo>
                  <a:pt x="1619250" y="1619250"/>
                </a:lnTo>
                <a:lnTo>
                  <a:pt x="0" y="1619250"/>
                </a:lnTo>
                <a:close/>
              </a:path>
            </a:pathLst>
          </a:custGeom>
          <a:solidFill>
            <a:srgbClr val="053E16"/>
          </a:solidFill>
          <a:ln w="4763" cap="flat">
            <a:noFill/>
            <a:prstDash val="solid"/>
            <a:miter/>
          </a:ln>
        </p:spPr>
        <p:txBody>
          <a:bodyPr rtlCol="0" anchor="ctr"/>
          <a:lstStyle/>
          <a:p>
            <a:endParaRPr lang="ru-RU"/>
          </a:p>
        </p:txBody>
      </p:sp>
      <p:sp>
        <p:nvSpPr>
          <p:cNvPr id="85" name="Object 23" descr="preencoded.png">
            <a:extLst>
              <a:ext uri="{FF2B5EF4-FFF2-40B4-BE49-F238E27FC236}">
                <a16:creationId xmlns:a16="http://schemas.microsoft.com/office/drawing/2014/main" id="{3C60C309-5952-41D8-BFF3-F7754DFCBCC6}"/>
              </a:ext>
            </a:extLst>
          </p:cNvPr>
          <p:cNvSpPr/>
          <p:nvPr/>
        </p:nvSpPr>
        <p:spPr>
          <a:xfrm>
            <a:off x="895350" y="3919537"/>
            <a:ext cx="2305050" cy="4762"/>
          </a:xfrm>
          <a:custGeom>
            <a:avLst/>
            <a:gdLst>
              <a:gd name="connsiteX0" fmla="*/ 0 w 2305050"/>
              <a:gd name="connsiteY0" fmla="*/ 0 h 4762"/>
              <a:gd name="connsiteX1" fmla="*/ 2305050 w 2305050"/>
              <a:gd name="connsiteY1" fmla="*/ 0 h 4762"/>
              <a:gd name="connsiteX2" fmla="*/ 2305050 w 2305050"/>
              <a:gd name="connsiteY2" fmla="*/ 4763 h 4762"/>
              <a:gd name="connsiteX3" fmla="*/ 0 w 2305050"/>
              <a:gd name="connsiteY3" fmla="*/ 4763 h 4762"/>
              <a:gd name="connsiteX4" fmla="*/ 0 w 2305050"/>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5050" h="4762">
                <a:moveTo>
                  <a:pt x="0" y="0"/>
                </a:moveTo>
                <a:lnTo>
                  <a:pt x="2305050" y="0"/>
                </a:lnTo>
                <a:lnTo>
                  <a:pt x="2305050" y="4763"/>
                </a:lnTo>
                <a:lnTo>
                  <a:pt x="0" y="4763"/>
                </a:lnTo>
                <a:lnTo>
                  <a:pt x="0" y="0"/>
                </a:lnTo>
                <a:close/>
              </a:path>
            </a:pathLst>
          </a:custGeom>
          <a:solidFill>
            <a:srgbClr val="50565E"/>
          </a:solidFill>
          <a:ln w="4763" cap="flat">
            <a:noFill/>
            <a:prstDash val="solid"/>
            <a:miter/>
          </a:ln>
        </p:spPr>
        <p:txBody>
          <a:bodyPr rtlCol="0" anchor="ctr"/>
          <a:lstStyle/>
          <a:p>
            <a:endParaRPr lang="ru-RU"/>
          </a:p>
        </p:txBody>
      </p:sp>
      <p:grpSp>
        <p:nvGrpSpPr>
          <p:cNvPr id="130" name="Группа 129">
            <a:extLst>
              <a:ext uri="{FF2B5EF4-FFF2-40B4-BE49-F238E27FC236}">
                <a16:creationId xmlns:a16="http://schemas.microsoft.com/office/drawing/2014/main" id="{55893F76-AACD-4C78-B2C5-60BE8EEA406F}"/>
              </a:ext>
            </a:extLst>
          </p:cNvPr>
          <p:cNvGrpSpPr/>
          <p:nvPr userDrawn="1"/>
        </p:nvGrpSpPr>
        <p:grpSpPr>
          <a:xfrm>
            <a:off x="5612132" y="5644036"/>
            <a:ext cx="967738" cy="808674"/>
            <a:chOff x="5612132" y="5644036"/>
            <a:chExt cx="967738" cy="808674"/>
          </a:xfrm>
        </p:grpSpPr>
        <p:sp>
          <p:nvSpPr>
            <p:cNvPr id="125" name="Полилиния: фигура 124">
              <a:extLst>
                <a:ext uri="{FF2B5EF4-FFF2-40B4-BE49-F238E27FC236}">
                  <a16:creationId xmlns:a16="http://schemas.microsoft.com/office/drawing/2014/main" id="{3B4FE087-5880-4B7C-8029-7E0DD174260C}"/>
                </a:ext>
              </a:extLst>
            </p:cNvPr>
            <p:cNvSpPr/>
            <p:nvPr/>
          </p:nvSpPr>
          <p:spPr>
            <a:xfrm>
              <a:off x="5612132" y="5644036"/>
              <a:ext cx="808670" cy="808674"/>
            </a:xfrm>
            <a:custGeom>
              <a:avLst/>
              <a:gdLst>
                <a:gd name="connsiteX0" fmla="*/ 404336 w 808670"/>
                <a:gd name="connsiteY0" fmla="*/ 808674 h 808674"/>
                <a:gd name="connsiteX1" fmla="*/ 808671 w 808670"/>
                <a:gd name="connsiteY1" fmla="*/ 404336 h 808674"/>
                <a:gd name="connsiteX2" fmla="*/ 404336 w 808670"/>
                <a:gd name="connsiteY2" fmla="*/ 0 h 808674"/>
                <a:gd name="connsiteX3" fmla="*/ 0 w 808670"/>
                <a:gd name="connsiteY3" fmla="*/ 404336 h 808674"/>
                <a:gd name="connsiteX4" fmla="*/ 404336 w 808670"/>
                <a:gd name="connsiteY4" fmla="*/ 808674 h 80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670" h="808674">
                  <a:moveTo>
                    <a:pt x="404336" y="808674"/>
                  </a:moveTo>
                  <a:cubicBezTo>
                    <a:pt x="627643" y="808674"/>
                    <a:pt x="808671" y="627647"/>
                    <a:pt x="808671" y="404336"/>
                  </a:cubicBezTo>
                  <a:cubicBezTo>
                    <a:pt x="808671" y="181027"/>
                    <a:pt x="627643" y="0"/>
                    <a:pt x="404336" y="0"/>
                  </a:cubicBezTo>
                  <a:cubicBezTo>
                    <a:pt x="181027" y="0"/>
                    <a:pt x="0" y="181027"/>
                    <a:pt x="0" y="404336"/>
                  </a:cubicBezTo>
                  <a:cubicBezTo>
                    <a:pt x="0" y="627647"/>
                    <a:pt x="181027" y="808674"/>
                    <a:pt x="404336" y="808674"/>
                  </a:cubicBezTo>
                  <a:close/>
                </a:path>
              </a:pathLst>
            </a:custGeom>
            <a:solidFill>
              <a:srgbClr val="053E16"/>
            </a:solidFill>
            <a:ln w="9525" cap="flat">
              <a:solidFill>
                <a:srgbClr val="FFFFFF"/>
              </a:solidFill>
              <a:prstDash val="solid"/>
              <a:miter/>
            </a:ln>
          </p:spPr>
          <p:txBody>
            <a:bodyPr rtlCol="0" anchor="ctr"/>
            <a:lstStyle/>
            <a:p>
              <a:endParaRPr lang="ru-RU"/>
            </a:p>
          </p:txBody>
        </p:sp>
        <p:sp>
          <p:nvSpPr>
            <p:cNvPr id="126" name="Полилиния: фигура 125">
              <a:extLst>
                <a:ext uri="{FF2B5EF4-FFF2-40B4-BE49-F238E27FC236}">
                  <a16:creationId xmlns:a16="http://schemas.microsoft.com/office/drawing/2014/main" id="{B5900CB2-7E4B-4463-9F84-CFE8D09BBF3B}"/>
                </a:ext>
              </a:extLst>
            </p:cNvPr>
            <p:cNvSpPr/>
            <p:nvPr/>
          </p:nvSpPr>
          <p:spPr>
            <a:xfrm>
              <a:off x="5771676" y="5704042"/>
              <a:ext cx="688655" cy="688656"/>
            </a:xfrm>
            <a:custGeom>
              <a:avLst/>
              <a:gdLst>
                <a:gd name="connsiteX0" fmla="*/ 344327 w 688655"/>
                <a:gd name="connsiteY0" fmla="*/ 688657 h 688656"/>
                <a:gd name="connsiteX1" fmla="*/ 688656 w 688655"/>
                <a:gd name="connsiteY1" fmla="*/ 344329 h 688656"/>
                <a:gd name="connsiteX2" fmla="*/ 344327 w 688655"/>
                <a:gd name="connsiteY2" fmla="*/ 0 h 688656"/>
                <a:gd name="connsiteX3" fmla="*/ 0 w 688655"/>
                <a:gd name="connsiteY3" fmla="*/ 344329 h 688656"/>
                <a:gd name="connsiteX4" fmla="*/ 344327 w 688655"/>
                <a:gd name="connsiteY4" fmla="*/ 688657 h 68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655" h="688656">
                  <a:moveTo>
                    <a:pt x="344327" y="688657"/>
                  </a:moveTo>
                  <a:cubicBezTo>
                    <a:pt x="534498" y="688657"/>
                    <a:pt x="688656" y="534494"/>
                    <a:pt x="688656" y="344329"/>
                  </a:cubicBezTo>
                  <a:cubicBezTo>
                    <a:pt x="688656" y="154161"/>
                    <a:pt x="534498" y="0"/>
                    <a:pt x="344327" y="0"/>
                  </a:cubicBezTo>
                  <a:cubicBezTo>
                    <a:pt x="154161" y="0"/>
                    <a:pt x="0" y="154161"/>
                    <a:pt x="0" y="344329"/>
                  </a:cubicBezTo>
                  <a:cubicBezTo>
                    <a:pt x="0" y="534494"/>
                    <a:pt x="154161" y="688657"/>
                    <a:pt x="344327" y="688657"/>
                  </a:cubicBezTo>
                  <a:close/>
                </a:path>
              </a:pathLst>
            </a:custGeom>
            <a:solidFill>
              <a:srgbClr val="053E16"/>
            </a:solidFill>
            <a:ln w="9525" cap="flat">
              <a:solidFill>
                <a:srgbClr val="FFFFFF"/>
              </a:solidFill>
              <a:prstDash val="solid"/>
              <a:miter/>
            </a:ln>
          </p:spPr>
          <p:txBody>
            <a:bodyPr rtlCol="0" anchor="ctr"/>
            <a:lstStyle/>
            <a:p>
              <a:endParaRPr lang="ru-RU"/>
            </a:p>
          </p:txBody>
        </p:sp>
        <p:sp>
          <p:nvSpPr>
            <p:cNvPr id="127" name="Полилиния: фигура 126">
              <a:extLst>
                <a:ext uri="{FF2B5EF4-FFF2-40B4-BE49-F238E27FC236}">
                  <a16:creationId xmlns:a16="http://schemas.microsoft.com/office/drawing/2014/main" id="{788E4EB2-F452-4779-ACA4-C24C0B319280}"/>
                </a:ext>
              </a:extLst>
            </p:cNvPr>
            <p:cNvSpPr/>
            <p:nvPr/>
          </p:nvSpPr>
          <p:spPr>
            <a:xfrm>
              <a:off x="5931694" y="5764048"/>
              <a:ext cx="568642" cy="568643"/>
            </a:xfrm>
            <a:custGeom>
              <a:avLst/>
              <a:gdLst>
                <a:gd name="connsiteX0" fmla="*/ 284321 w 568642"/>
                <a:gd name="connsiteY0" fmla="*/ 568644 h 568643"/>
                <a:gd name="connsiteX1" fmla="*/ 568643 w 568642"/>
                <a:gd name="connsiteY1" fmla="*/ 284321 h 568643"/>
                <a:gd name="connsiteX2" fmla="*/ 284321 w 568642"/>
                <a:gd name="connsiteY2" fmla="*/ 0 h 568643"/>
                <a:gd name="connsiteX3" fmla="*/ 0 w 568642"/>
                <a:gd name="connsiteY3" fmla="*/ 284321 h 568643"/>
                <a:gd name="connsiteX4" fmla="*/ 284321 w 568642"/>
                <a:gd name="connsiteY4" fmla="*/ 568644 h 56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642" h="568643">
                  <a:moveTo>
                    <a:pt x="284321" y="568644"/>
                  </a:moveTo>
                  <a:cubicBezTo>
                    <a:pt x="441346" y="568644"/>
                    <a:pt x="568643" y="441347"/>
                    <a:pt x="568643" y="284321"/>
                  </a:cubicBezTo>
                  <a:cubicBezTo>
                    <a:pt x="568643" y="127295"/>
                    <a:pt x="441346" y="0"/>
                    <a:pt x="284321" y="0"/>
                  </a:cubicBezTo>
                  <a:cubicBezTo>
                    <a:pt x="127295" y="0"/>
                    <a:pt x="0" y="127295"/>
                    <a:pt x="0" y="284321"/>
                  </a:cubicBezTo>
                  <a:cubicBezTo>
                    <a:pt x="0" y="441347"/>
                    <a:pt x="127295" y="568644"/>
                    <a:pt x="284321" y="568644"/>
                  </a:cubicBezTo>
                  <a:close/>
                </a:path>
              </a:pathLst>
            </a:custGeom>
            <a:solidFill>
              <a:srgbClr val="053E16"/>
            </a:solidFill>
            <a:ln w="9525" cap="flat">
              <a:solidFill>
                <a:srgbClr val="FFFFFF"/>
              </a:solidFill>
              <a:prstDash val="solid"/>
              <a:miter/>
            </a:ln>
          </p:spPr>
          <p:txBody>
            <a:bodyPr rtlCol="0" anchor="ctr"/>
            <a:lstStyle/>
            <a:p>
              <a:endParaRPr lang="ru-RU"/>
            </a:p>
          </p:txBody>
        </p:sp>
        <p:sp>
          <p:nvSpPr>
            <p:cNvPr id="128" name="Полилиния: фигура 127">
              <a:extLst>
                <a:ext uri="{FF2B5EF4-FFF2-40B4-BE49-F238E27FC236}">
                  <a16:creationId xmlns:a16="http://schemas.microsoft.com/office/drawing/2014/main" id="{BDB70E9D-698E-4322-BC50-99541FA22E8E}"/>
                </a:ext>
              </a:extLst>
            </p:cNvPr>
            <p:cNvSpPr/>
            <p:nvPr/>
          </p:nvSpPr>
          <p:spPr>
            <a:xfrm>
              <a:off x="6090761" y="5823579"/>
              <a:ext cx="449580" cy="449580"/>
            </a:xfrm>
            <a:custGeom>
              <a:avLst/>
              <a:gdLst>
                <a:gd name="connsiteX0" fmla="*/ 224790 w 449580"/>
                <a:gd name="connsiteY0" fmla="*/ 449581 h 449580"/>
                <a:gd name="connsiteX1" fmla="*/ 449580 w 449580"/>
                <a:gd name="connsiteY1" fmla="*/ 224790 h 449580"/>
                <a:gd name="connsiteX2" fmla="*/ 224790 w 449580"/>
                <a:gd name="connsiteY2" fmla="*/ 0 h 449580"/>
                <a:gd name="connsiteX3" fmla="*/ 0 w 449580"/>
                <a:gd name="connsiteY3" fmla="*/ 224790 h 449580"/>
                <a:gd name="connsiteX4" fmla="*/ 224790 w 449580"/>
                <a:gd name="connsiteY4" fmla="*/ 449581 h 449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580" h="449580">
                  <a:moveTo>
                    <a:pt x="224790" y="449581"/>
                  </a:moveTo>
                  <a:cubicBezTo>
                    <a:pt x="348939" y="449581"/>
                    <a:pt x="449580" y="348940"/>
                    <a:pt x="449580" y="224790"/>
                  </a:cubicBezTo>
                  <a:cubicBezTo>
                    <a:pt x="449580" y="100642"/>
                    <a:pt x="348939" y="0"/>
                    <a:pt x="224790" y="0"/>
                  </a:cubicBezTo>
                  <a:cubicBezTo>
                    <a:pt x="100646" y="0"/>
                    <a:pt x="0" y="100642"/>
                    <a:pt x="0" y="224790"/>
                  </a:cubicBezTo>
                  <a:cubicBezTo>
                    <a:pt x="0" y="348940"/>
                    <a:pt x="100646" y="449581"/>
                    <a:pt x="224790" y="449581"/>
                  </a:cubicBezTo>
                  <a:close/>
                </a:path>
              </a:pathLst>
            </a:custGeom>
            <a:solidFill>
              <a:srgbClr val="053E16"/>
            </a:solidFill>
            <a:ln w="9525" cap="flat">
              <a:solidFill>
                <a:srgbClr val="FFFFFF"/>
              </a:solidFill>
              <a:prstDash val="solid"/>
              <a:miter/>
            </a:ln>
          </p:spPr>
          <p:txBody>
            <a:bodyPr rtlCol="0" anchor="ctr"/>
            <a:lstStyle/>
            <a:p>
              <a:endParaRPr lang="ru-RU"/>
            </a:p>
          </p:txBody>
        </p:sp>
        <p:sp>
          <p:nvSpPr>
            <p:cNvPr id="129" name="Полилиния: фигура 128">
              <a:extLst>
                <a:ext uri="{FF2B5EF4-FFF2-40B4-BE49-F238E27FC236}">
                  <a16:creationId xmlns:a16="http://schemas.microsoft.com/office/drawing/2014/main" id="{213ED4BC-26DD-48FB-91E9-F4FF5627F5D9}"/>
                </a:ext>
              </a:extLst>
            </p:cNvPr>
            <p:cNvSpPr/>
            <p:nvPr/>
          </p:nvSpPr>
          <p:spPr>
            <a:xfrm>
              <a:off x="6250305" y="5883594"/>
              <a:ext cx="329565" cy="329563"/>
            </a:xfrm>
            <a:custGeom>
              <a:avLst/>
              <a:gdLst>
                <a:gd name="connsiteX0" fmla="*/ 164783 w 329565"/>
                <a:gd name="connsiteY0" fmla="*/ 329563 h 329563"/>
                <a:gd name="connsiteX1" fmla="*/ 329565 w 329565"/>
                <a:gd name="connsiteY1" fmla="*/ 164783 h 329563"/>
                <a:gd name="connsiteX2" fmla="*/ 164783 w 329565"/>
                <a:gd name="connsiteY2" fmla="*/ 0 h 329563"/>
                <a:gd name="connsiteX3" fmla="*/ 0 w 329565"/>
                <a:gd name="connsiteY3" fmla="*/ 164783 h 329563"/>
                <a:gd name="connsiteX4" fmla="*/ 164783 w 329565"/>
                <a:gd name="connsiteY4" fmla="*/ 329563 h 329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565" h="329563">
                  <a:moveTo>
                    <a:pt x="164783" y="329563"/>
                  </a:moveTo>
                  <a:cubicBezTo>
                    <a:pt x="255789" y="329563"/>
                    <a:pt x="329565" y="255787"/>
                    <a:pt x="329565" y="164783"/>
                  </a:cubicBezTo>
                  <a:cubicBezTo>
                    <a:pt x="329565" y="73775"/>
                    <a:pt x="255789" y="0"/>
                    <a:pt x="164783" y="0"/>
                  </a:cubicBezTo>
                  <a:cubicBezTo>
                    <a:pt x="73776" y="0"/>
                    <a:pt x="0" y="73775"/>
                    <a:pt x="0" y="164783"/>
                  </a:cubicBezTo>
                  <a:cubicBezTo>
                    <a:pt x="0" y="255787"/>
                    <a:pt x="73776" y="329563"/>
                    <a:pt x="164783" y="329563"/>
                  </a:cubicBezTo>
                  <a:close/>
                </a:path>
              </a:pathLst>
            </a:custGeom>
            <a:solidFill>
              <a:srgbClr val="053E16"/>
            </a:solidFill>
            <a:ln w="9525" cap="flat">
              <a:solidFill>
                <a:srgbClr val="FFFFFF"/>
              </a:solidFill>
              <a:prstDash val="solid"/>
              <a:miter/>
            </a:ln>
          </p:spPr>
          <p:txBody>
            <a:bodyPr rtlCol="0" anchor="ctr"/>
            <a:lstStyle/>
            <a:p>
              <a:endParaRPr lang="ru-RU"/>
            </a:p>
          </p:txBody>
        </p:sp>
      </p:grpSp>
      <p:grpSp>
        <p:nvGrpSpPr>
          <p:cNvPr id="122" name="Группа 121">
            <a:extLst>
              <a:ext uri="{FF2B5EF4-FFF2-40B4-BE49-F238E27FC236}">
                <a16:creationId xmlns:a16="http://schemas.microsoft.com/office/drawing/2014/main" id="{769FFE0D-1BF9-4B9E-98AB-A3BD3E63D662}"/>
              </a:ext>
            </a:extLst>
          </p:cNvPr>
          <p:cNvGrpSpPr/>
          <p:nvPr userDrawn="1"/>
        </p:nvGrpSpPr>
        <p:grpSpPr>
          <a:xfrm>
            <a:off x="10547031" y="4003356"/>
            <a:ext cx="822961" cy="861061"/>
            <a:chOff x="10547031" y="4003356"/>
            <a:chExt cx="822961" cy="861061"/>
          </a:xfrm>
        </p:grpSpPr>
        <p:sp>
          <p:nvSpPr>
            <p:cNvPr id="117" name="Полилиния: фигура 116">
              <a:extLst>
                <a:ext uri="{FF2B5EF4-FFF2-40B4-BE49-F238E27FC236}">
                  <a16:creationId xmlns:a16="http://schemas.microsoft.com/office/drawing/2014/main" id="{CEDD43A2-9F65-4FFA-9594-D6E8013DE0FF}"/>
                </a:ext>
              </a:extLst>
            </p:cNvPr>
            <p:cNvSpPr/>
            <p:nvPr/>
          </p:nvSpPr>
          <p:spPr>
            <a:xfrm>
              <a:off x="10547031" y="4612958"/>
              <a:ext cx="822961" cy="251459"/>
            </a:xfrm>
            <a:custGeom>
              <a:avLst/>
              <a:gdLst>
                <a:gd name="connsiteX0" fmla="*/ 411480 w 822961"/>
                <a:gd name="connsiteY0" fmla="*/ 251460 h 251459"/>
                <a:gd name="connsiteX1" fmla="*/ 822962 w 822961"/>
                <a:gd name="connsiteY1" fmla="*/ 125730 h 251459"/>
                <a:gd name="connsiteX2" fmla="*/ 411480 w 822961"/>
                <a:gd name="connsiteY2" fmla="*/ 0 h 251459"/>
                <a:gd name="connsiteX3" fmla="*/ 0 w 822961"/>
                <a:gd name="connsiteY3" fmla="*/ 125730 h 251459"/>
                <a:gd name="connsiteX4" fmla="*/ 411480 w 822961"/>
                <a:gd name="connsiteY4" fmla="*/ 251460 h 251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1" h="251459">
                  <a:moveTo>
                    <a:pt x="411480" y="251460"/>
                  </a:moveTo>
                  <a:cubicBezTo>
                    <a:pt x="638734" y="251460"/>
                    <a:pt x="822962" y="195167"/>
                    <a:pt x="822962" y="125730"/>
                  </a:cubicBezTo>
                  <a:cubicBezTo>
                    <a:pt x="822962" y="56288"/>
                    <a:pt x="638734" y="0"/>
                    <a:pt x="411480" y="0"/>
                  </a:cubicBezTo>
                  <a:cubicBezTo>
                    <a:pt x="184226" y="0"/>
                    <a:pt x="0" y="56288"/>
                    <a:pt x="0" y="125730"/>
                  </a:cubicBezTo>
                  <a:cubicBezTo>
                    <a:pt x="0" y="195167"/>
                    <a:pt x="184226" y="251460"/>
                    <a:pt x="411480" y="251460"/>
                  </a:cubicBezTo>
                  <a:close/>
                </a:path>
              </a:pathLst>
            </a:custGeom>
            <a:solidFill>
              <a:srgbClr val="C3B8FD"/>
            </a:solidFill>
            <a:ln w="9525" cap="flat">
              <a:solidFill>
                <a:srgbClr val="000000"/>
              </a:solidFill>
              <a:prstDash val="solid"/>
              <a:miter/>
            </a:ln>
          </p:spPr>
          <p:txBody>
            <a:bodyPr rtlCol="0" anchor="ctr"/>
            <a:lstStyle/>
            <a:p>
              <a:endParaRPr lang="ru-RU"/>
            </a:p>
          </p:txBody>
        </p:sp>
        <p:sp>
          <p:nvSpPr>
            <p:cNvPr id="118" name="Полилиния: фигура 117">
              <a:extLst>
                <a:ext uri="{FF2B5EF4-FFF2-40B4-BE49-F238E27FC236}">
                  <a16:creationId xmlns:a16="http://schemas.microsoft.com/office/drawing/2014/main" id="{9D8E563C-4D79-4DA6-BBBB-4B9B413F8926}"/>
                </a:ext>
              </a:extLst>
            </p:cNvPr>
            <p:cNvSpPr/>
            <p:nvPr/>
          </p:nvSpPr>
          <p:spPr>
            <a:xfrm>
              <a:off x="10547031" y="4460556"/>
              <a:ext cx="822961" cy="251461"/>
            </a:xfrm>
            <a:custGeom>
              <a:avLst/>
              <a:gdLst>
                <a:gd name="connsiteX0" fmla="*/ 411480 w 822961"/>
                <a:gd name="connsiteY0" fmla="*/ 251462 h 251461"/>
                <a:gd name="connsiteX1" fmla="*/ 822962 w 822961"/>
                <a:gd name="connsiteY1" fmla="*/ 125732 h 251461"/>
                <a:gd name="connsiteX2" fmla="*/ 411480 w 822961"/>
                <a:gd name="connsiteY2" fmla="*/ 0 h 251461"/>
                <a:gd name="connsiteX3" fmla="*/ 0 w 822961"/>
                <a:gd name="connsiteY3" fmla="*/ 125732 h 251461"/>
                <a:gd name="connsiteX4" fmla="*/ 411480 w 822961"/>
                <a:gd name="connsiteY4" fmla="*/ 251462 h 251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1" h="251461">
                  <a:moveTo>
                    <a:pt x="411480" y="251462"/>
                  </a:moveTo>
                  <a:cubicBezTo>
                    <a:pt x="638734" y="251462"/>
                    <a:pt x="822962" y="195169"/>
                    <a:pt x="822962" y="125732"/>
                  </a:cubicBezTo>
                  <a:cubicBezTo>
                    <a:pt x="822962" y="56290"/>
                    <a:pt x="638734" y="0"/>
                    <a:pt x="411480" y="0"/>
                  </a:cubicBezTo>
                  <a:cubicBezTo>
                    <a:pt x="184226" y="0"/>
                    <a:pt x="0" y="56290"/>
                    <a:pt x="0" y="125732"/>
                  </a:cubicBezTo>
                  <a:cubicBezTo>
                    <a:pt x="0" y="195169"/>
                    <a:pt x="184226" y="251462"/>
                    <a:pt x="411480" y="251462"/>
                  </a:cubicBezTo>
                  <a:close/>
                </a:path>
              </a:pathLst>
            </a:custGeom>
            <a:solidFill>
              <a:srgbClr val="C3B8FD"/>
            </a:solidFill>
            <a:ln w="9525" cap="flat">
              <a:solidFill>
                <a:srgbClr val="000000"/>
              </a:solidFill>
              <a:prstDash val="solid"/>
              <a:miter/>
            </a:ln>
          </p:spPr>
          <p:txBody>
            <a:bodyPr rtlCol="0" anchor="ctr"/>
            <a:lstStyle/>
            <a:p>
              <a:endParaRPr lang="ru-RU"/>
            </a:p>
          </p:txBody>
        </p:sp>
        <p:sp>
          <p:nvSpPr>
            <p:cNvPr id="119" name="Полилиния: фигура 118">
              <a:extLst>
                <a:ext uri="{FF2B5EF4-FFF2-40B4-BE49-F238E27FC236}">
                  <a16:creationId xmlns:a16="http://schemas.microsoft.com/office/drawing/2014/main" id="{BBF5FE41-BADE-4189-99E9-E3320945D764}"/>
                </a:ext>
              </a:extLst>
            </p:cNvPr>
            <p:cNvSpPr/>
            <p:nvPr/>
          </p:nvSpPr>
          <p:spPr>
            <a:xfrm>
              <a:off x="10547031" y="4308156"/>
              <a:ext cx="822961" cy="251461"/>
            </a:xfrm>
            <a:custGeom>
              <a:avLst/>
              <a:gdLst>
                <a:gd name="connsiteX0" fmla="*/ 411480 w 822961"/>
                <a:gd name="connsiteY0" fmla="*/ 251462 h 251461"/>
                <a:gd name="connsiteX1" fmla="*/ 822962 w 822961"/>
                <a:gd name="connsiteY1" fmla="*/ 125730 h 251461"/>
                <a:gd name="connsiteX2" fmla="*/ 411480 w 822961"/>
                <a:gd name="connsiteY2" fmla="*/ 0 h 251461"/>
                <a:gd name="connsiteX3" fmla="*/ 0 w 822961"/>
                <a:gd name="connsiteY3" fmla="*/ 125730 h 251461"/>
                <a:gd name="connsiteX4" fmla="*/ 411480 w 822961"/>
                <a:gd name="connsiteY4" fmla="*/ 251462 h 251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1" h="251461">
                  <a:moveTo>
                    <a:pt x="411480" y="251462"/>
                  </a:moveTo>
                  <a:cubicBezTo>
                    <a:pt x="638734" y="251462"/>
                    <a:pt x="822962" y="195169"/>
                    <a:pt x="822962" y="125730"/>
                  </a:cubicBezTo>
                  <a:cubicBezTo>
                    <a:pt x="822962" y="56291"/>
                    <a:pt x="638734" y="0"/>
                    <a:pt x="411480" y="0"/>
                  </a:cubicBezTo>
                  <a:cubicBezTo>
                    <a:pt x="184226" y="0"/>
                    <a:pt x="0" y="56291"/>
                    <a:pt x="0" y="125730"/>
                  </a:cubicBezTo>
                  <a:cubicBezTo>
                    <a:pt x="0" y="195169"/>
                    <a:pt x="184226" y="251462"/>
                    <a:pt x="411480" y="251462"/>
                  </a:cubicBezTo>
                  <a:close/>
                </a:path>
              </a:pathLst>
            </a:custGeom>
            <a:solidFill>
              <a:srgbClr val="C3B8FD"/>
            </a:solidFill>
            <a:ln w="9525" cap="flat">
              <a:solidFill>
                <a:srgbClr val="000000"/>
              </a:solidFill>
              <a:prstDash val="solid"/>
              <a:miter/>
            </a:ln>
          </p:spPr>
          <p:txBody>
            <a:bodyPr rtlCol="0" anchor="ctr"/>
            <a:lstStyle/>
            <a:p>
              <a:endParaRPr lang="ru-RU"/>
            </a:p>
          </p:txBody>
        </p:sp>
        <p:sp>
          <p:nvSpPr>
            <p:cNvPr id="120" name="Полилиния: фигура 119">
              <a:extLst>
                <a:ext uri="{FF2B5EF4-FFF2-40B4-BE49-F238E27FC236}">
                  <a16:creationId xmlns:a16="http://schemas.microsoft.com/office/drawing/2014/main" id="{8277644D-5784-4DCA-928C-63F1EBB8E6DA}"/>
                </a:ext>
              </a:extLst>
            </p:cNvPr>
            <p:cNvSpPr/>
            <p:nvPr/>
          </p:nvSpPr>
          <p:spPr>
            <a:xfrm>
              <a:off x="10547031" y="4155756"/>
              <a:ext cx="822961" cy="251459"/>
            </a:xfrm>
            <a:custGeom>
              <a:avLst/>
              <a:gdLst>
                <a:gd name="connsiteX0" fmla="*/ 411480 w 822961"/>
                <a:gd name="connsiteY0" fmla="*/ 251460 h 251459"/>
                <a:gd name="connsiteX1" fmla="*/ 822962 w 822961"/>
                <a:gd name="connsiteY1" fmla="*/ 125730 h 251459"/>
                <a:gd name="connsiteX2" fmla="*/ 411480 w 822961"/>
                <a:gd name="connsiteY2" fmla="*/ 0 h 251459"/>
                <a:gd name="connsiteX3" fmla="*/ 0 w 822961"/>
                <a:gd name="connsiteY3" fmla="*/ 125730 h 251459"/>
                <a:gd name="connsiteX4" fmla="*/ 411480 w 822961"/>
                <a:gd name="connsiteY4" fmla="*/ 251460 h 251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1" h="251459">
                  <a:moveTo>
                    <a:pt x="411480" y="251460"/>
                  </a:moveTo>
                  <a:cubicBezTo>
                    <a:pt x="638734" y="251460"/>
                    <a:pt x="822962" y="195169"/>
                    <a:pt x="822962" y="125730"/>
                  </a:cubicBezTo>
                  <a:cubicBezTo>
                    <a:pt x="822962" y="56291"/>
                    <a:pt x="638734" y="0"/>
                    <a:pt x="411480" y="0"/>
                  </a:cubicBezTo>
                  <a:cubicBezTo>
                    <a:pt x="184226" y="0"/>
                    <a:pt x="0" y="56291"/>
                    <a:pt x="0" y="125730"/>
                  </a:cubicBezTo>
                  <a:cubicBezTo>
                    <a:pt x="0" y="195169"/>
                    <a:pt x="184226" y="251460"/>
                    <a:pt x="411480" y="251460"/>
                  </a:cubicBezTo>
                  <a:close/>
                </a:path>
              </a:pathLst>
            </a:custGeom>
            <a:solidFill>
              <a:srgbClr val="C3B8FD"/>
            </a:solidFill>
            <a:ln w="9525" cap="flat">
              <a:solidFill>
                <a:srgbClr val="000000"/>
              </a:solidFill>
              <a:prstDash val="solid"/>
              <a:miter/>
            </a:ln>
          </p:spPr>
          <p:txBody>
            <a:bodyPr rtlCol="0" anchor="ctr"/>
            <a:lstStyle/>
            <a:p>
              <a:endParaRPr lang="ru-RU"/>
            </a:p>
          </p:txBody>
        </p:sp>
        <p:sp>
          <p:nvSpPr>
            <p:cNvPr id="121" name="Полилиния: фигура 120">
              <a:extLst>
                <a:ext uri="{FF2B5EF4-FFF2-40B4-BE49-F238E27FC236}">
                  <a16:creationId xmlns:a16="http://schemas.microsoft.com/office/drawing/2014/main" id="{18099DED-E9BC-40F1-B269-76D25436B76A}"/>
                </a:ext>
              </a:extLst>
            </p:cNvPr>
            <p:cNvSpPr/>
            <p:nvPr/>
          </p:nvSpPr>
          <p:spPr>
            <a:xfrm>
              <a:off x="10547031" y="4003356"/>
              <a:ext cx="822961" cy="251459"/>
            </a:xfrm>
            <a:custGeom>
              <a:avLst/>
              <a:gdLst>
                <a:gd name="connsiteX0" fmla="*/ 411480 w 822961"/>
                <a:gd name="connsiteY0" fmla="*/ 251460 h 251459"/>
                <a:gd name="connsiteX1" fmla="*/ 822962 w 822961"/>
                <a:gd name="connsiteY1" fmla="*/ 125730 h 251459"/>
                <a:gd name="connsiteX2" fmla="*/ 411480 w 822961"/>
                <a:gd name="connsiteY2" fmla="*/ 0 h 251459"/>
                <a:gd name="connsiteX3" fmla="*/ 0 w 822961"/>
                <a:gd name="connsiteY3" fmla="*/ 125730 h 251459"/>
                <a:gd name="connsiteX4" fmla="*/ 411480 w 822961"/>
                <a:gd name="connsiteY4" fmla="*/ 251460 h 251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1" h="251459">
                  <a:moveTo>
                    <a:pt x="411480" y="251460"/>
                  </a:moveTo>
                  <a:cubicBezTo>
                    <a:pt x="638734" y="251460"/>
                    <a:pt x="822962" y="195169"/>
                    <a:pt x="822962" y="125730"/>
                  </a:cubicBezTo>
                  <a:cubicBezTo>
                    <a:pt x="822962" y="56291"/>
                    <a:pt x="638734" y="0"/>
                    <a:pt x="411480" y="0"/>
                  </a:cubicBezTo>
                  <a:cubicBezTo>
                    <a:pt x="184226" y="0"/>
                    <a:pt x="0" y="56291"/>
                    <a:pt x="0" y="125730"/>
                  </a:cubicBezTo>
                  <a:cubicBezTo>
                    <a:pt x="0" y="195169"/>
                    <a:pt x="184226" y="251460"/>
                    <a:pt x="411480" y="251460"/>
                  </a:cubicBezTo>
                  <a:close/>
                </a:path>
              </a:pathLst>
            </a:custGeom>
            <a:solidFill>
              <a:srgbClr val="C3B8FD"/>
            </a:solidFill>
            <a:ln w="9525" cap="flat">
              <a:solidFill>
                <a:srgbClr val="000000"/>
              </a:solidFill>
              <a:prstDash val="solid"/>
              <a:miter/>
            </a:ln>
          </p:spPr>
          <p:txBody>
            <a:bodyPr rtlCol="0" anchor="ctr"/>
            <a:lstStyle/>
            <a:p>
              <a:endParaRPr lang="ru-RU"/>
            </a:p>
          </p:txBody>
        </p:sp>
      </p:grpSp>
      <p:grpSp>
        <p:nvGrpSpPr>
          <p:cNvPr id="110" name="Группа 109">
            <a:extLst>
              <a:ext uri="{FF2B5EF4-FFF2-40B4-BE49-F238E27FC236}">
                <a16:creationId xmlns:a16="http://schemas.microsoft.com/office/drawing/2014/main" id="{176D2505-6312-4182-84FF-648935AD77F9}"/>
              </a:ext>
            </a:extLst>
          </p:cNvPr>
          <p:cNvGrpSpPr/>
          <p:nvPr userDrawn="1"/>
        </p:nvGrpSpPr>
        <p:grpSpPr>
          <a:xfrm>
            <a:off x="837009" y="5849308"/>
            <a:ext cx="812006" cy="398145"/>
            <a:chOff x="837009" y="5849308"/>
            <a:chExt cx="812006" cy="398145"/>
          </a:xfrm>
        </p:grpSpPr>
        <p:sp>
          <p:nvSpPr>
            <p:cNvPr id="107" name="Полилиния: фигура 106">
              <a:extLst>
                <a:ext uri="{FF2B5EF4-FFF2-40B4-BE49-F238E27FC236}">
                  <a16:creationId xmlns:a16="http://schemas.microsoft.com/office/drawing/2014/main" id="{2367F08F-D421-4A86-81AE-7F5132D3319F}"/>
                </a:ext>
              </a:extLst>
            </p:cNvPr>
            <p:cNvSpPr/>
            <p:nvPr/>
          </p:nvSpPr>
          <p:spPr>
            <a:xfrm>
              <a:off x="837009" y="5849308"/>
              <a:ext cx="398144" cy="398145"/>
            </a:xfrm>
            <a:custGeom>
              <a:avLst/>
              <a:gdLst>
                <a:gd name="connsiteX0" fmla="*/ 199073 w 398144"/>
                <a:gd name="connsiteY0" fmla="*/ 398145 h 398145"/>
                <a:gd name="connsiteX1" fmla="*/ 398145 w 398144"/>
                <a:gd name="connsiteY1" fmla="*/ 199073 h 398145"/>
                <a:gd name="connsiteX2" fmla="*/ 199073 w 398144"/>
                <a:gd name="connsiteY2" fmla="*/ 0 h 398145"/>
                <a:gd name="connsiteX3" fmla="*/ 0 w 398144"/>
                <a:gd name="connsiteY3" fmla="*/ 199073 h 398145"/>
                <a:gd name="connsiteX4" fmla="*/ 199073 w 398144"/>
                <a:gd name="connsiteY4" fmla="*/ 398145 h 398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144" h="398145">
                  <a:moveTo>
                    <a:pt x="199073" y="398145"/>
                  </a:moveTo>
                  <a:cubicBezTo>
                    <a:pt x="309017" y="398145"/>
                    <a:pt x="398145" y="309017"/>
                    <a:pt x="398145" y="199073"/>
                  </a:cubicBezTo>
                  <a:cubicBezTo>
                    <a:pt x="398145" y="89128"/>
                    <a:pt x="309017" y="0"/>
                    <a:pt x="199073" y="0"/>
                  </a:cubicBezTo>
                  <a:cubicBezTo>
                    <a:pt x="89128" y="0"/>
                    <a:pt x="0" y="89128"/>
                    <a:pt x="0" y="199073"/>
                  </a:cubicBezTo>
                  <a:cubicBezTo>
                    <a:pt x="0" y="309017"/>
                    <a:pt x="89128" y="398145"/>
                    <a:pt x="199073" y="398145"/>
                  </a:cubicBezTo>
                  <a:close/>
                </a:path>
              </a:pathLst>
            </a:custGeom>
            <a:solidFill>
              <a:srgbClr val="C3B8FD"/>
            </a:solidFill>
            <a:ln w="9525" cap="flat">
              <a:solidFill>
                <a:srgbClr val="000000"/>
              </a:solidFill>
              <a:prstDash val="solid"/>
              <a:miter/>
            </a:ln>
          </p:spPr>
          <p:txBody>
            <a:bodyPr rtlCol="0" anchor="ctr"/>
            <a:lstStyle/>
            <a:p>
              <a:endParaRPr lang="ru-RU"/>
            </a:p>
          </p:txBody>
        </p:sp>
        <p:sp>
          <p:nvSpPr>
            <p:cNvPr id="108" name="Полилиния: фигура 107">
              <a:extLst>
                <a:ext uri="{FF2B5EF4-FFF2-40B4-BE49-F238E27FC236}">
                  <a16:creationId xmlns:a16="http://schemas.microsoft.com/office/drawing/2014/main" id="{2A5CA19A-D68B-4BBD-BC49-255675D43409}"/>
                </a:ext>
              </a:extLst>
            </p:cNvPr>
            <p:cNvSpPr/>
            <p:nvPr/>
          </p:nvSpPr>
          <p:spPr>
            <a:xfrm>
              <a:off x="1043703" y="5849308"/>
              <a:ext cx="398143" cy="398145"/>
            </a:xfrm>
            <a:custGeom>
              <a:avLst/>
              <a:gdLst>
                <a:gd name="connsiteX0" fmla="*/ 199073 w 398143"/>
                <a:gd name="connsiteY0" fmla="*/ 398145 h 398145"/>
                <a:gd name="connsiteX1" fmla="*/ 398143 w 398143"/>
                <a:gd name="connsiteY1" fmla="*/ 199073 h 398145"/>
                <a:gd name="connsiteX2" fmla="*/ 199073 w 398143"/>
                <a:gd name="connsiteY2" fmla="*/ 0 h 398145"/>
                <a:gd name="connsiteX3" fmla="*/ 0 w 398143"/>
                <a:gd name="connsiteY3" fmla="*/ 199073 h 398145"/>
                <a:gd name="connsiteX4" fmla="*/ 199073 w 398143"/>
                <a:gd name="connsiteY4" fmla="*/ 398145 h 398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143" h="398145">
                  <a:moveTo>
                    <a:pt x="199073" y="398145"/>
                  </a:moveTo>
                  <a:cubicBezTo>
                    <a:pt x="309018" y="398145"/>
                    <a:pt x="398143" y="309017"/>
                    <a:pt x="398143" y="199073"/>
                  </a:cubicBezTo>
                  <a:cubicBezTo>
                    <a:pt x="398143" y="89128"/>
                    <a:pt x="309018" y="0"/>
                    <a:pt x="199073" y="0"/>
                  </a:cubicBezTo>
                  <a:cubicBezTo>
                    <a:pt x="89128" y="0"/>
                    <a:pt x="0" y="89128"/>
                    <a:pt x="0" y="199073"/>
                  </a:cubicBezTo>
                  <a:cubicBezTo>
                    <a:pt x="0" y="309017"/>
                    <a:pt x="89128" y="398145"/>
                    <a:pt x="199073" y="398145"/>
                  </a:cubicBezTo>
                  <a:close/>
                </a:path>
              </a:pathLst>
            </a:custGeom>
            <a:solidFill>
              <a:srgbClr val="C3B8FD"/>
            </a:solidFill>
            <a:ln w="9525" cap="flat">
              <a:solidFill>
                <a:srgbClr val="000000"/>
              </a:solidFill>
              <a:prstDash val="solid"/>
              <a:miter/>
            </a:ln>
          </p:spPr>
          <p:txBody>
            <a:bodyPr rtlCol="0" anchor="ctr"/>
            <a:lstStyle/>
            <a:p>
              <a:endParaRPr lang="ru-RU"/>
            </a:p>
          </p:txBody>
        </p:sp>
        <p:sp>
          <p:nvSpPr>
            <p:cNvPr id="109" name="Полилиния: фигура 108">
              <a:extLst>
                <a:ext uri="{FF2B5EF4-FFF2-40B4-BE49-F238E27FC236}">
                  <a16:creationId xmlns:a16="http://schemas.microsoft.com/office/drawing/2014/main" id="{B4A65C27-A8E4-4D01-BDAA-5779FD5CBC0B}"/>
                </a:ext>
              </a:extLst>
            </p:cNvPr>
            <p:cNvSpPr/>
            <p:nvPr/>
          </p:nvSpPr>
          <p:spPr>
            <a:xfrm>
              <a:off x="1250872" y="5849308"/>
              <a:ext cx="398143" cy="398145"/>
            </a:xfrm>
            <a:custGeom>
              <a:avLst/>
              <a:gdLst>
                <a:gd name="connsiteX0" fmla="*/ 199071 w 398143"/>
                <a:gd name="connsiteY0" fmla="*/ 398145 h 398145"/>
                <a:gd name="connsiteX1" fmla="*/ 398143 w 398143"/>
                <a:gd name="connsiteY1" fmla="*/ 199073 h 398145"/>
                <a:gd name="connsiteX2" fmla="*/ 199071 w 398143"/>
                <a:gd name="connsiteY2" fmla="*/ 0 h 398145"/>
                <a:gd name="connsiteX3" fmla="*/ 0 w 398143"/>
                <a:gd name="connsiteY3" fmla="*/ 199073 h 398145"/>
                <a:gd name="connsiteX4" fmla="*/ 199071 w 398143"/>
                <a:gd name="connsiteY4" fmla="*/ 398145 h 398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143" h="398145">
                  <a:moveTo>
                    <a:pt x="199071" y="398145"/>
                  </a:moveTo>
                  <a:cubicBezTo>
                    <a:pt x="309018" y="398145"/>
                    <a:pt x="398143" y="309017"/>
                    <a:pt x="398143" y="199073"/>
                  </a:cubicBezTo>
                  <a:cubicBezTo>
                    <a:pt x="398143" y="89128"/>
                    <a:pt x="309018" y="0"/>
                    <a:pt x="199071" y="0"/>
                  </a:cubicBezTo>
                  <a:cubicBezTo>
                    <a:pt x="89128" y="0"/>
                    <a:pt x="0" y="89128"/>
                    <a:pt x="0" y="199073"/>
                  </a:cubicBezTo>
                  <a:cubicBezTo>
                    <a:pt x="0" y="309017"/>
                    <a:pt x="89128" y="398145"/>
                    <a:pt x="199071" y="398145"/>
                  </a:cubicBezTo>
                  <a:close/>
                </a:path>
              </a:pathLst>
            </a:custGeom>
            <a:solidFill>
              <a:srgbClr val="C3B8FD"/>
            </a:solidFill>
            <a:ln w="9525" cap="flat">
              <a:solidFill>
                <a:srgbClr val="000000"/>
              </a:solidFill>
              <a:prstDash val="solid"/>
              <a:miter/>
            </a:ln>
          </p:spPr>
          <p:txBody>
            <a:bodyPr rtlCol="0" anchor="ctr"/>
            <a:lstStyle/>
            <a:p>
              <a:endParaRPr lang="ru-RU"/>
            </a:p>
          </p:txBody>
        </p:sp>
      </p:grpSp>
      <p:sp>
        <p:nvSpPr>
          <p:cNvPr id="101" name="Object 27" descr="preencoded.png">
            <a:extLst>
              <a:ext uri="{FF2B5EF4-FFF2-40B4-BE49-F238E27FC236}">
                <a16:creationId xmlns:a16="http://schemas.microsoft.com/office/drawing/2014/main" id="{D8FFD28B-4521-4397-BB5E-E6E6D701DC7C}"/>
              </a:ext>
            </a:extLst>
          </p:cNvPr>
          <p:cNvSpPr/>
          <p:nvPr/>
        </p:nvSpPr>
        <p:spPr>
          <a:xfrm>
            <a:off x="3905250" y="5957887"/>
            <a:ext cx="1143000" cy="4762"/>
          </a:xfrm>
          <a:custGeom>
            <a:avLst/>
            <a:gdLst>
              <a:gd name="connsiteX0" fmla="*/ 0 w 1143000"/>
              <a:gd name="connsiteY0" fmla="*/ 0 h 4762"/>
              <a:gd name="connsiteX1" fmla="*/ 1143000 w 1143000"/>
              <a:gd name="connsiteY1" fmla="*/ 0 h 4762"/>
              <a:gd name="connsiteX2" fmla="*/ 1143000 w 1143000"/>
              <a:gd name="connsiteY2" fmla="*/ 4763 h 4762"/>
              <a:gd name="connsiteX3" fmla="*/ 0 w 1143000"/>
              <a:gd name="connsiteY3" fmla="*/ 4763 h 4762"/>
              <a:gd name="connsiteX4" fmla="*/ 0 w 1143000"/>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762">
                <a:moveTo>
                  <a:pt x="0" y="0"/>
                </a:moveTo>
                <a:lnTo>
                  <a:pt x="1143000" y="0"/>
                </a:lnTo>
                <a:lnTo>
                  <a:pt x="1143000" y="4763"/>
                </a:lnTo>
                <a:lnTo>
                  <a:pt x="0" y="4763"/>
                </a:lnTo>
                <a:lnTo>
                  <a:pt x="0" y="0"/>
                </a:lnTo>
                <a:close/>
              </a:path>
            </a:pathLst>
          </a:custGeom>
          <a:solidFill>
            <a:srgbClr val="50565E"/>
          </a:solidFill>
          <a:ln w="4763" cap="flat">
            <a:noFill/>
            <a:prstDash val="solid"/>
            <a:miter/>
          </a:ln>
        </p:spPr>
        <p:txBody>
          <a:bodyPr rtlCol="0" anchor="ctr"/>
          <a:lstStyle/>
          <a:p>
            <a:endParaRPr lang="ru-RU"/>
          </a:p>
        </p:txBody>
      </p:sp>
      <p:sp>
        <p:nvSpPr>
          <p:cNvPr id="111" name="Object 28" descr="preencoded.png">
            <a:extLst>
              <a:ext uri="{FF2B5EF4-FFF2-40B4-BE49-F238E27FC236}">
                <a16:creationId xmlns:a16="http://schemas.microsoft.com/office/drawing/2014/main" id="{70AC372B-4429-4F97-99B3-BC5BB32AD82A}"/>
              </a:ext>
            </a:extLst>
          </p:cNvPr>
          <p:cNvSpPr/>
          <p:nvPr/>
        </p:nvSpPr>
        <p:spPr>
          <a:xfrm>
            <a:off x="2286000" y="5957887"/>
            <a:ext cx="1143000" cy="4762"/>
          </a:xfrm>
          <a:custGeom>
            <a:avLst/>
            <a:gdLst>
              <a:gd name="connsiteX0" fmla="*/ 0 w 1143000"/>
              <a:gd name="connsiteY0" fmla="*/ 0 h 4762"/>
              <a:gd name="connsiteX1" fmla="*/ 1143000 w 1143000"/>
              <a:gd name="connsiteY1" fmla="*/ 0 h 4762"/>
              <a:gd name="connsiteX2" fmla="*/ 1143000 w 1143000"/>
              <a:gd name="connsiteY2" fmla="*/ 4763 h 4762"/>
              <a:gd name="connsiteX3" fmla="*/ 0 w 1143000"/>
              <a:gd name="connsiteY3" fmla="*/ 4763 h 4762"/>
              <a:gd name="connsiteX4" fmla="*/ 0 w 1143000"/>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762">
                <a:moveTo>
                  <a:pt x="0" y="0"/>
                </a:moveTo>
                <a:lnTo>
                  <a:pt x="1143000" y="0"/>
                </a:lnTo>
                <a:lnTo>
                  <a:pt x="1143000" y="4763"/>
                </a:lnTo>
                <a:lnTo>
                  <a:pt x="0" y="4763"/>
                </a:lnTo>
                <a:lnTo>
                  <a:pt x="0" y="0"/>
                </a:lnTo>
                <a:close/>
              </a:path>
            </a:pathLst>
          </a:custGeom>
          <a:solidFill>
            <a:srgbClr val="50565E"/>
          </a:solidFill>
          <a:ln w="4763" cap="flat">
            <a:noFill/>
            <a:prstDash val="solid"/>
            <a:miter/>
          </a:ln>
        </p:spPr>
        <p:txBody>
          <a:bodyPr rtlCol="0" anchor="ctr"/>
          <a:lstStyle/>
          <a:p>
            <a:endParaRPr lang="ru-RU"/>
          </a:p>
        </p:txBody>
      </p:sp>
      <p:sp>
        <p:nvSpPr>
          <p:cNvPr id="113" name="Object 29" descr="preencoded.png">
            <a:extLst>
              <a:ext uri="{FF2B5EF4-FFF2-40B4-BE49-F238E27FC236}">
                <a16:creationId xmlns:a16="http://schemas.microsoft.com/office/drawing/2014/main" id="{5507C517-C836-4F01-9D52-B15BA66F7D68}"/>
              </a:ext>
            </a:extLst>
          </p:cNvPr>
          <p:cNvSpPr/>
          <p:nvPr/>
        </p:nvSpPr>
        <p:spPr>
          <a:xfrm>
            <a:off x="7143750" y="2719387"/>
            <a:ext cx="1143000" cy="4762"/>
          </a:xfrm>
          <a:custGeom>
            <a:avLst/>
            <a:gdLst>
              <a:gd name="connsiteX0" fmla="*/ 0 w 1143000"/>
              <a:gd name="connsiteY0" fmla="*/ 0 h 4762"/>
              <a:gd name="connsiteX1" fmla="*/ 1143000 w 1143000"/>
              <a:gd name="connsiteY1" fmla="*/ 0 h 4762"/>
              <a:gd name="connsiteX2" fmla="*/ 1143000 w 1143000"/>
              <a:gd name="connsiteY2" fmla="*/ 4763 h 4762"/>
              <a:gd name="connsiteX3" fmla="*/ 0 w 1143000"/>
              <a:gd name="connsiteY3" fmla="*/ 4763 h 4762"/>
              <a:gd name="connsiteX4" fmla="*/ 0 w 1143000"/>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762">
                <a:moveTo>
                  <a:pt x="0" y="0"/>
                </a:moveTo>
                <a:lnTo>
                  <a:pt x="1143000" y="0"/>
                </a:lnTo>
                <a:lnTo>
                  <a:pt x="1143000" y="4763"/>
                </a:lnTo>
                <a:lnTo>
                  <a:pt x="0" y="4763"/>
                </a:lnTo>
                <a:lnTo>
                  <a:pt x="0" y="0"/>
                </a:lnTo>
                <a:close/>
              </a:path>
            </a:pathLst>
          </a:custGeom>
          <a:solidFill>
            <a:srgbClr val="50565E"/>
          </a:solidFill>
          <a:ln w="4763" cap="flat">
            <a:noFill/>
            <a:prstDash val="solid"/>
            <a:miter/>
          </a:ln>
        </p:spPr>
        <p:txBody>
          <a:bodyPr rtlCol="0" anchor="ctr"/>
          <a:lstStyle/>
          <a:p>
            <a:endParaRPr lang="ru-RU"/>
          </a:p>
        </p:txBody>
      </p:sp>
      <p:sp>
        <p:nvSpPr>
          <p:cNvPr id="115" name="Object 30" descr="preencoded.png">
            <a:extLst>
              <a:ext uri="{FF2B5EF4-FFF2-40B4-BE49-F238E27FC236}">
                <a16:creationId xmlns:a16="http://schemas.microsoft.com/office/drawing/2014/main" id="{D0840C50-5EA0-421A-857F-88467F04647C}"/>
              </a:ext>
            </a:extLst>
          </p:cNvPr>
          <p:cNvSpPr/>
          <p:nvPr/>
        </p:nvSpPr>
        <p:spPr>
          <a:xfrm>
            <a:off x="10382250" y="2719387"/>
            <a:ext cx="1143000" cy="4762"/>
          </a:xfrm>
          <a:custGeom>
            <a:avLst/>
            <a:gdLst>
              <a:gd name="connsiteX0" fmla="*/ 0 w 1143000"/>
              <a:gd name="connsiteY0" fmla="*/ 0 h 4762"/>
              <a:gd name="connsiteX1" fmla="*/ 1143000 w 1143000"/>
              <a:gd name="connsiteY1" fmla="*/ 0 h 4762"/>
              <a:gd name="connsiteX2" fmla="*/ 1143000 w 1143000"/>
              <a:gd name="connsiteY2" fmla="*/ 4763 h 4762"/>
              <a:gd name="connsiteX3" fmla="*/ 0 w 1143000"/>
              <a:gd name="connsiteY3" fmla="*/ 4763 h 4762"/>
              <a:gd name="connsiteX4" fmla="*/ 0 w 1143000"/>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762">
                <a:moveTo>
                  <a:pt x="0" y="0"/>
                </a:moveTo>
                <a:lnTo>
                  <a:pt x="1143000" y="0"/>
                </a:lnTo>
                <a:lnTo>
                  <a:pt x="1143000" y="4763"/>
                </a:lnTo>
                <a:lnTo>
                  <a:pt x="0" y="4763"/>
                </a:lnTo>
                <a:lnTo>
                  <a:pt x="0" y="0"/>
                </a:lnTo>
                <a:close/>
              </a:path>
            </a:pathLst>
          </a:custGeom>
          <a:solidFill>
            <a:srgbClr val="50565E"/>
          </a:solidFill>
          <a:ln w="4763" cap="flat">
            <a:noFill/>
            <a:prstDash val="solid"/>
            <a:miter/>
          </a:ln>
        </p:spPr>
        <p:txBody>
          <a:bodyPr rtlCol="0" anchor="ctr"/>
          <a:lstStyle/>
          <a:p>
            <a:endParaRPr lang="ru-RU"/>
          </a:p>
        </p:txBody>
      </p:sp>
      <p:pic>
        <p:nvPicPr>
          <p:cNvPr id="32" name="Object 31" descr="preencoded.png">
            <a:extLst>
              <a:ext uri="{FF2B5EF4-FFF2-40B4-BE49-F238E27FC236}">
                <a16:creationId xmlns:a16="http://schemas.microsoft.com/office/drawing/2014/main" id="{A1760CFD-6438-4C74-A2CD-ACCE4262F25B}"/>
              </a:ext>
            </a:extLst>
          </p:cNvPr>
          <p:cNvPicPr>
            <a:picLocks noChangeAspect="1"/>
          </p:cNvPicPr>
          <p:nvPr/>
        </p:nvPicPr>
        <p:blipFill>
          <a:blip r:embed="rId10">
            <a:extLst>
              <a:ext uri="{96DAC541-7B7A-43D3-8B79-37D633B846F1}">
                <asvg:svgBlip xmlns="" xmlns:asvg="http://schemas.microsoft.com/office/drawing/2016/SVG/main" r:embed="rId11"/>
              </a:ext>
            </a:extLst>
          </a:blip>
          <a:srcRect/>
          <a:stretch/>
        </p:blipFill>
        <p:spPr>
          <a:xfrm>
            <a:off x="5524500" y="3905250"/>
            <a:ext cx="1143000" cy="990600"/>
          </a:xfrm>
          <a:prstGeom prst="rect">
            <a:avLst/>
          </a:prstGeom>
        </p:spPr>
      </p:pic>
      <p:sp>
        <p:nvSpPr>
          <p:cNvPr id="114" name="Object 32" descr="preencoded.png">
            <a:extLst>
              <a:ext uri="{FF2B5EF4-FFF2-40B4-BE49-F238E27FC236}">
                <a16:creationId xmlns:a16="http://schemas.microsoft.com/office/drawing/2014/main" id="{BE7612FB-895C-405E-86EF-131C38220ED1}"/>
              </a:ext>
            </a:extLst>
          </p:cNvPr>
          <p:cNvSpPr/>
          <p:nvPr/>
        </p:nvSpPr>
        <p:spPr>
          <a:xfrm>
            <a:off x="8763000" y="2719387"/>
            <a:ext cx="1143000" cy="4762"/>
          </a:xfrm>
          <a:custGeom>
            <a:avLst/>
            <a:gdLst>
              <a:gd name="connsiteX0" fmla="*/ 0 w 1143000"/>
              <a:gd name="connsiteY0" fmla="*/ 0 h 4762"/>
              <a:gd name="connsiteX1" fmla="*/ 1143000 w 1143000"/>
              <a:gd name="connsiteY1" fmla="*/ 0 h 4762"/>
              <a:gd name="connsiteX2" fmla="*/ 1143000 w 1143000"/>
              <a:gd name="connsiteY2" fmla="*/ 4763 h 4762"/>
              <a:gd name="connsiteX3" fmla="*/ 0 w 1143000"/>
              <a:gd name="connsiteY3" fmla="*/ 4763 h 4762"/>
              <a:gd name="connsiteX4" fmla="*/ 0 w 1143000"/>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762">
                <a:moveTo>
                  <a:pt x="0" y="0"/>
                </a:moveTo>
                <a:lnTo>
                  <a:pt x="1143000" y="0"/>
                </a:lnTo>
                <a:lnTo>
                  <a:pt x="1143000" y="4763"/>
                </a:lnTo>
                <a:lnTo>
                  <a:pt x="0" y="4763"/>
                </a:lnTo>
                <a:lnTo>
                  <a:pt x="0" y="0"/>
                </a:lnTo>
                <a:close/>
              </a:path>
            </a:pathLst>
          </a:custGeom>
          <a:solidFill>
            <a:srgbClr val="96FF43"/>
          </a:solidFill>
          <a:ln w="4763" cap="flat">
            <a:noFill/>
            <a:prstDash val="solid"/>
            <a:miter/>
          </a:ln>
        </p:spPr>
        <p:txBody>
          <a:bodyPr rtlCol="0" anchor="ctr"/>
          <a:lstStyle/>
          <a:p>
            <a:endParaRPr lang="ru-RU"/>
          </a:p>
        </p:txBody>
      </p:sp>
      <p:pic>
        <p:nvPicPr>
          <p:cNvPr id="34" name="Object 33" descr="preencoded.png">
            <a:extLst>
              <a:ext uri="{FF2B5EF4-FFF2-40B4-BE49-F238E27FC236}">
                <a16:creationId xmlns:a16="http://schemas.microsoft.com/office/drawing/2014/main" id="{3CC6A85C-C974-4446-8114-B78D6FDEFBA5}"/>
              </a:ext>
            </a:extLst>
          </p:cNvPr>
          <p:cNvPicPr>
            <a:picLocks noChangeAspect="1"/>
          </p:cNvPicPr>
          <p:nvPr/>
        </p:nvPicPr>
        <p:blipFill>
          <a:blip r:embed="rId12">
            <a:extLst>
              <a:ext uri="{96DAC541-7B7A-43D3-8B79-37D633B846F1}">
                <asvg:svgBlip xmlns="" xmlns:asvg="http://schemas.microsoft.com/office/drawing/2016/SVG/main" r:embed="rId13"/>
              </a:ext>
            </a:extLst>
          </a:blip>
          <a:srcRect/>
          <a:stretch/>
        </p:blipFill>
        <p:spPr>
          <a:xfrm>
            <a:off x="3905250" y="3905250"/>
            <a:ext cx="1143000" cy="838200"/>
          </a:xfrm>
          <a:prstGeom prst="rect">
            <a:avLst/>
          </a:prstGeom>
        </p:spPr>
      </p:pic>
      <p:sp>
        <p:nvSpPr>
          <p:cNvPr id="112" name="Object 34" descr="preencoded.png">
            <a:extLst>
              <a:ext uri="{FF2B5EF4-FFF2-40B4-BE49-F238E27FC236}">
                <a16:creationId xmlns:a16="http://schemas.microsoft.com/office/drawing/2014/main" id="{3EF9E041-2D64-4899-97F6-FED23B0940B1}"/>
              </a:ext>
            </a:extLst>
          </p:cNvPr>
          <p:cNvSpPr/>
          <p:nvPr/>
        </p:nvSpPr>
        <p:spPr>
          <a:xfrm>
            <a:off x="5524500" y="2719387"/>
            <a:ext cx="1143000" cy="4762"/>
          </a:xfrm>
          <a:custGeom>
            <a:avLst/>
            <a:gdLst>
              <a:gd name="connsiteX0" fmla="*/ 0 w 1143000"/>
              <a:gd name="connsiteY0" fmla="*/ 0 h 4762"/>
              <a:gd name="connsiteX1" fmla="*/ 1143000 w 1143000"/>
              <a:gd name="connsiteY1" fmla="*/ 0 h 4762"/>
              <a:gd name="connsiteX2" fmla="*/ 1143000 w 1143000"/>
              <a:gd name="connsiteY2" fmla="*/ 4763 h 4762"/>
              <a:gd name="connsiteX3" fmla="*/ 0 w 1143000"/>
              <a:gd name="connsiteY3" fmla="*/ 4763 h 4762"/>
              <a:gd name="connsiteX4" fmla="*/ 0 w 1143000"/>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762">
                <a:moveTo>
                  <a:pt x="0" y="0"/>
                </a:moveTo>
                <a:lnTo>
                  <a:pt x="1143000" y="0"/>
                </a:lnTo>
                <a:lnTo>
                  <a:pt x="1143000" y="4763"/>
                </a:lnTo>
                <a:lnTo>
                  <a:pt x="0" y="4763"/>
                </a:lnTo>
                <a:lnTo>
                  <a:pt x="0" y="0"/>
                </a:lnTo>
                <a:close/>
              </a:path>
            </a:pathLst>
          </a:custGeom>
          <a:solidFill>
            <a:srgbClr val="50565E"/>
          </a:solidFill>
          <a:ln w="4763" cap="flat">
            <a:noFill/>
            <a:prstDash val="solid"/>
            <a:miter/>
          </a:ln>
        </p:spPr>
        <p:txBody>
          <a:bodyPr rtlCol="0" anchor="ctr"/>
          <a:lstStyle/>
          <a:p>
            <a:endParaRPr lang="ru-RU"/>
          </a:p>
        </p:txBody>
      </p:sp>
      <p:sp>
        <p:nvSpPr>
          <p:cNvPr id="76" name="Текст 10">
            <a:extLst>
              <a:ext uri="{FF2B5EF4-FFF2-40B4-BE49-F238E27FC236}">
                <a16:creationId xmlns:a16="http://schemas.microsoft.com/office/drawing/2014/main" id="{539170B5-B34C-4EED-A4F7-496A1DD5A4B3}"/>
              </a:ext>
            </a:extLst>
          </p:cNvPr>
          <p:cNvSpPr>
            <a:spLocks noGrp="1"/>
          </p:cNvSpPr>
          <p:nvPr>
            <p:ph type="body" sz="quarter" idx="40" hasCustomPrompt="1"/>
          </p:nvPr>
        </p:nvSpPr>
        <p:spPr>
          <a:xfrm>
            <a:off x="340995" y="683259"/>
            <a:ext cx="6434138" cy="455931"/>
          </a:xfrm>
          <a:prstGeom prst="rect">
            <a:avLst/>
          </a:prstGeom>
        </p:spPr>
        <p:txBody>
          <a:bodyPr/>
          <a:lstStyle>
            <a:lvl1pPr marL="0" indent="0">
              <a:lnSpc>
                <a:spcPts val="3200"/>
              </a:lnSpc>
              <a:spcBef>
                <a:spcPts val="0"/>
              </a:spcBef>
              <a:buNone/>
              <a:defRPr sz="3600" spc="-100" baseline="0">
                <a:ln w="12700">
                  <a:solidFill>
                    <a:schemeClr val="tx1"/>
                  </a:solidFill>
                </a:ln>
                <a:noFill/>
                <a:latin typeface="+mj-lt"/>
              </a:defRPr>
            </a:lvl1pPr>
          </a:lstStyle>
          <a:p>
            <a:pPr lvl="0"/>
            <a:r>
              <a:rPr lang="ru-RU" dirty="0"/>
              <a:t>ключевые </a:t>
            </a:r>
          </a:p>
        </p:txBody>
      </p:sp>
      <p:sp>
        <p:nvSpPr>
          <p:cNvPr id="77" name="Текст 10">
            <a:extLst>
              <a:ext uri="{FF2B5EF4-FFF2-40B4-BE49-F238E27FC236}">
                <a16:creationId xmlns:a16="http://schemas.microsoft.com/office/drawing/2014/main" id="{1B3D0AE2-3340-4689-9B94-0148207CA8FE}"/>
              </a:ext>
            </a:extLst>
          </p:cNvPr>
          <p:cNvSpPr>
            <a:spLocks noGrp="1"/>
          </p:cNvSpPr>
          <p:nvPr>
            <p:ph type="body" sz="quarter" idx="41" hasCustomPrompt="1"/>
          </p:nvPr>
        </p:nvSpPr>
        <p:spPr>
          <a:xfrm>
            <a:off x="340995" y="1160423"/>
            <a:ext cx="6434138" cy="508468"/>
          </a:xfrm>
          <a:prstGeom prst="rect">
            <a:avLst/>
          </a:prstGeom>
        </p:spPr>
        <p:txBody>
          <a:bodyPr/>
          <a:lstStyle>
            <a:lvl1pPr marL="0" indent="0">
              <a:lnSpc>
                <a:spcPts val="3200"/>
              </a:lnSpc>
              <a:spcBef>
                <a:spcPts val="0"/>
              </a:spcBef>
              <a:buNone/>
              <a:defRPr sz="3600" spc="-100" baseline="0">
                <a:solidFill>
                  <a:schemeClr val="tx1"/>
                </a:solidFill>
                <a:latin typeface="+mj-lt"/>
              </a:defRPr>
            </a:lvl1pPr>
          </a:lstStyle>
          <a:p>
            <a:pPr lvl="0"/>
            <a:r>
              <a:rPr lang="ru-RU" dirty="0"/>
              <a:t>показатели</a:t>
            </a:r>
          </a:p>
        </p:txBody>
      </p:sp>
      <p:sp>
        <p:nvSpPr>
          <p:cNvPr id="84" name="Текст 10">
            <a:extLst>
              <a:ext uri="{FF2B5EF4-FFF2-40B4-BE49-F238E27FC236}">
                <a16:creationId xmlns:a16="http://schemas.microsoft.com/office/drawing/2014/main" id="{6B0DFB2E-B123-4915-8153-6FDFB880C435}"/>
              </a:ext>
            </a:extLst>
          </p:cNvPr>
          <p:cNvSpPr>
            <a:spLocks noGrp="1"/>
          </p:cNvSpPr>
          <p:nvPr>
            <p:ph type="body" sz="quarter" idx="11" hasCustomPrompt="1"/>
          </p:nvPr>
        </p:nvSpPr>
        <p:spPr>
          <a:xfrm>
            <a:off x="764661" y="3036094"/>
            <a:ext cx="2418317" cy="821531"/>
          </a:xfrm>
          <a:prstGeom prst="rect">
            <a:avLst/>
          </a:prstGeom>
        </p:spPr>
        <p:txBody>
          <a:bodyPr/>
          <a:lstStyle>
            <a:lvl1pPr marL="0" indent="0">
              <a:lnSpc>
                <a:spcPct val="100000"/>
              </a:lnSpc>
              <a:spcBef>
                <a:spcPts val="0"/>
              </a:spcBef>
              <a:buNone/>
              <a:defRPr sz="4800" spc="-150" baseline="0">
                <a:ln w="12700">
                  <a:solidFill>
                    <a:schemeClr val="tx1"/>
                  </a:solidFill>
                </a:ln>
                <a:noFill/>
                <a:latin typeface="+mj-lt"/>
              </a:defRPr>
            </a:lvl1pPr>
          </a:lstStyle>
          <a:p>
            <a:pPr lvl="0"/>
            <a:r>
              <a:rPr lang="ru-RU" dirty="0"/>
              <a:t>16,658</a:t>
            </a:r>
          </a:p>
        </p:txBody>
      </p:sp>
      <p:grpSp>
        <p:nvGrpSpPr>
          <p:cNvPr id="86" name="Группа 85">
            <a:extLst>
              <a:ext uri="{FF2B5EF4-FFF2-40B4-BE49-F238E27FC236}">
                <a16:creationId xmlns:a16="http://schemas.microsoft.com/office/drawing/2014/main" id="{995697A9-4370-4783-B646-267DE9D16F0C}"/>
              </a:ext>
            </a:extLst>
          </p:cNvPr>
          <p:cNvGrpSpPr/>
          <p:nvPr userDrawn="1"/>
        </p:nvGrpSpPr>
        <p:grpSpPr>
          <a:xfrm>
            <a:off x="428626" y="238125"/>
            <a:ext cx="684379" cy="210849"/>
            <a:chOff x="428626" y="238125"/>
            <a:chExt cx="684379" cy="210849"/>
          </a:xfrm>
        </p:grpSpPr>
        <p:sp>
          <p:nvSpPr>
            <p:cNvPr id="87" name="Полилиния: фигура 86">
              <a:extLst>
                <a:ext uri="{FF2B5EF4-FFF2-40B4-BE49-F238E27FC236}">
                  <a16:creationId xmlns:a16="http://schemas.microsoft.com/office/drawing/2014/main" id="{0292F6FE-CDFE-4F88-8A7B-035B311EC138}"/>
                </a:ext>
              </a:extLst>
            </p:cNvPr>
            <p:cNvSpPr/>
            <p:nvPr/>
          </p:nvSpPr>
          <p:spPr>
            <a:xfrm>
              <a:off x="548906" y="337765"/>
              <a:ext cx="98412" cy="109280"/>
            </a:xfrm>
            <a:custGeom>
              <a:avLst/>
              <a:gdLst>
                <a:gd name="connsiteX0" fmla="*/ 72042 w 98412"/>
                <a:gd name="connsiteY0" fmla="*/ 109281 h 109280"/>
                <a:gd name="connsiteX1" fmla="*/ 48887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49530 w 98412"/>
                <a:gd name="connsiteY7" fmla="*/ 35355 h 109280"/>
                <a:gd name="connsiteX8" fmla="*/ 70757 w 98412"/>
                <a:gd name="connsiteY8" fmla="*/ 0 h 109280"/>
                <a:gd name="connsiteX9" fmla="*/ 97769 w 98412"/>
                <a:gd name="connsiteY9" fmla="*/ 0 h 109280"/>
                <a:gd name="connsiteX10" fmla="*/ 63036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8887" y="71354"/>
                  </a:lnTo>
                  <a:lnTo>
                    <a:pt x="27018" y="109281"/>
                  </a:lnTo>
                  <a:lnTo>
                    <a:pt x="643" y="109281"/>
                  </a:lnTo>
                  <a:lnTo>
                    <a:pt x="34733" y="52712"/>
                  </a:lnTo>
                  <a:lnTo>
                    <a:pt x="0" y="0"/>
                  </a:lnTo>
                  <a:lnTo>
                    <a:pt x="27661" y="0"/>
                  </a:lnTo>
                  <a:lnTo>
                    <a:pt x="49530" y="35355"/>
                  </a:lnTo>
                  <a:lnTo>
                    <a:pt x="70757" y="0"/>
                  </a:lnTo>
                  <a:lnTo>
                    <a:pt x="97769" y="0"/>
                  </a:lnTo>
                  <a:lnTo>
                    <a:pt x="63036" y="53998"/>
                  </a:lnTo>
                  <a:lnTo>
                    <a:pt x="98412" y="109281"/>
                  </a:lnTo>
                  <a:lnTo>
                    <a:pt x="72042" y="109281"/>
                  </a:lnTo>
                  <a:close/>
                </a:path>
              </a:pathLst>
            </a:custGeom>
            <a:solidFill>
              <a:srgbClr val="000000"/>
            </a:solidFill>
            <a:ln w="4763" cap="flat">
              <a:noFill/>
              <a:prstDash val="solid"/>
              <a:miter/>
            </a:ln>
          </p:spPr>
          <p:txBody>
            <a:bodyPr rtlCol="0" anchor="ctr"/>
            <a:lstStyle/>
            <a:p>
              <a:endParaRPr lang="ru-RU"/>
            </a:p>
          </p:txBody>
        </p:sp>
        <p:sp>
          <p:nvSpPr>
            <p:cNvPr id="88" name="Полилиния: фигура 87">
              <a:extLst>
                <a:ext uri="{FF2B5EF4-FFF2-40B4-BE49-F238E27FC236}">
                  <a16:creationId xmlns:a16="http://schemas.microsoft.com/office/drawing/2014/main" id="{8C871CE7-6281-49ED-8904-9E33F82394C5}"/>
                </a:ext>
              </a:extLst>
            </p:cNvPr>
            <p:cNvSpPr/>
            <p:nvPr/>
          </p:nvSpPr>
          <p:spPr>
            <a:xfrm>
              <a:off x="651176" y="337765"/>
              <a:ext cx="82329" cy="111209"/>
            </a:xfrm>
            <a:custGeom>
              <a:avLst/>
              <a:gdLst>
                <a:gd name="connsiteX0" fmla="*/ 82329 w 82329"/>
                <a:gd name="connsiteY0" fmla="*/ 71997 h 111209"/>
                <a:gd name="connsiteX1" fmla="*/ 40519 w 82329"/>
                <a:gd name="connsiteY1" fmla="*/ 111209 h 111209"/>
                <a:gd name="connsiteX2" fmla="*/ 0 w 82329"/>
                <a:gd name="connsiteY2" fmla="*/ 74568 h 111209"/>
                <a:gd name="connsiteX3" fmla="*/ 22512 w 82329"/>
                <a:gd name="connsiteY3" fmla="*/ 74568 h 111209"/>
                <a:gd name="connsiteX4" fmla="*/ 42453 w 82329"/>
                <a:gd name="connsiteY4" fmla="*/ 89996 h 111209"/>
                <a:gd name="connsiteX5" fmla="*/ 59174 w 82329"/>
                <a:gd name="connsiteY5" fmla="*/ 71997 h 111209"/>
                <a:gd name="connsiteX6" fmla="*/ 39876 w 82329"/>
                <a:gd name="connsiteY6" fmla="*/ 54640 h 111209"/>
                <a:gd name="connsiteX7" fmla="*/ 21869 w 82329"/>
                <a:gd name="connsiteY7" fmla="*/ 63640 h 111209"/>
                <a:gd name="connsiteX8" fmla="*/ 1286 w 82329"/>
                <a:gd name="connsiteY8" fmla="*/ 63640 h 111209"/>
                <a:gd name="connsiteX9" fmla="*/ 9006 w 82329"/>
                <a:gd name="connsiteY9" fmla="*/ 0 h 111209"/>
                <a:gd name="connsiteX10" fmla="*/ 79758 w 82329"/>
                <a:gd name="connsiteY10" fmla="*/ 0 h 111209"/>
                <a:gd name="connsiteX11" fmla="*/ 77186 w 82329"/>
                <a:gd name="connsiteY11" fmla="*/ 21213 h 111209"/>
                <a:gd name="connsiteX12" fmla="*/ 26370 w 82329"/>
                <a:gd name="connsiteY12" fmla="*/ 21213 h 111209"/>
                <a:gd name="connsiteX13" fmla="*/ 24441 w 82329"/>
                <a:gd name="connsiteY13" fmla="*/ 42427 h 111209"/>
                <a:gd name="connsiteX14" fmla="*/ 46311 w 82329"/>
                <a:gd name="connsiteY14" fmla="*/ 35998 h 111209"/>
                <a:gd name="connsiteX15" fmla="*/ 82329 w 82329"/>
                <a:gd name="connsiteY15" fmla="*/ 71997 h 1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329" h="111209">
                  <a:moveTo>
                    <a:pt x="82329" y="71997"/>
                  </a:moveTo>
                  <a:cubicBezTo>
                    <a:pt x="82329" y="95782"/>
                    <a:pt x="64322" y="111209"/>
                    <a:pt x="40519" y="111209"/>
                  </a:cubicBezTo>
                  <a:cubicBezTo>
                    <a:pt x="19941" y="111209"/>
                    <a:pt x="1929" y="99639"/>
                    <a:pt x="0" y="74568"/>
                  </a:cubicBezTo>
                  <a:lnTo>
                    <a:pt x="22512" y="74568"/>
                  </a:lnTo>
                  <a:cubicBezTo>
                    <a:pt x="23798" y="85496"/>
                    <a:pt x="32804" y="89996"/>
                    <a:pt x="42453" y="89996"/>
                  </a:cubicBezTo>
                  <a:cubicBezTo>
                    <a:pt x="54031" y="89996"/>
                    <a:pt x="59174" y="82282"/>
                    <a:pt x="59174" y="71997"/>
                  </a:cubicBezTo>
                  <a:cubicBezTo>
                    <a:pt x="59174" y="61712"/>
                    <a:pt x="51454" y="54640"/>
                    <a:pt x="39876" y="54640"/>
                  </a:cubicBezTo>
                  <a:cubicBezTo>
                    <a:pt x="32804" y="53998"/>
                    <a:pt x="25727" y="57854"/>
                    <a:pt x="21869" y="63640"/>
                  </a:cubicBezTo>
                  <a:lnTo>
                    <a:pt x="1286" y="63640"/>
                  </a:lnTo>
                  <a:lnTo>
                    <a:pt x="9006" y="0"/>
                  </a:lnTo>
                  <a:lnTo>
                    <a:pt x="79758" y="0"/>
                  </a:lnTo>
                  <a:lnTo>
                    <a:pt x="77186" y="21213"/>
                  </a:lnTo>
                  <a:lnTo>
                    <a:pt x="26370" y="21213"/>
                  </a:lnTo>
                  <a:lnTo>
                    <a:pt x="24441" y="42427"/>
                  </a:lnTo>
                  <a:cubicBezTo>
                    <a:pt x="24441" y="42427"/>
                    <a:pt x="29589" y="35998"/>
                    <a:pt x="46311" y="35998"/>
                  </a:cubicBezTo>
                  <a:cubicBezTo>
                    <a:pt x="65608" y="35998"/>
                    <a:pt x="82329" y="48855"/>
                    <a:pt x="82329" y="71997"/>
                  </a:cubicBezTo>
                  <a:close/>
                </a:path>
              </a:pathLst>
            </a:custGeom>
            <a:solidFill>
              <a:srgbClr val="000000"/>
            </a:solidFill>
            <a:ln w="4763" cap="flat">
              <a:noFill/>
              <a:prstDash val="solid"/>
              <a:miter/>
            </a:ln>
          </p:spPr>
          <p:txBody>
            <a:bodyPr rtlCol="0" anchor="ctr"/>
            <a:lstStyle/>
            <a:p>
              <a:endParaRPr lang="ru-RU"/>
            </a:p>
          </p:txBody>
        </p:sp>
        <p:sp>
          <p:nvSpPr>
            <p:cNvPr id="89" name="Полилиния: фигура 88">
              <a:extLst>
                <a:ext uri="{FF2B5EF4-FFF2-40B4-BE49-F238E27FC236}">
                  <a16:creationId xmlns:a16="http://schemas.microsoft.com/office/drawing/2014/main" id="{5C9C88B3-B54E-4FD9-95E2-54390517DB9B}"/>
                </a:ext>
              </a:extLst>
            </p:cNvPr>
            <p:cNvSpPr/>
            <p:nvPr/>
          </p:nvSpPr>
          <p:spPr>
            <a:xfrm>
              <a:off x="428626" y="238125"/>
              <a:ext cx="225764" cy="208276"/>
            </a:xfrm>
            <a:custGeom>
              <a:avLst/>
              <a:gdLst>
                <a:gd name="connsiteX0" fmla="*/ 225764 w 225764"/>
                <a:gd name="connsiteY0" fmla="*/ 86139 h 208276"/>
                <a:gd name="connsiteX1" fmla="*/ 95839 w 225764"/>
                <a:gd name="connsiteY1" fmla="*/ 0 h 208276"/>
                <a:gd name="connsiteX2" fmla="*/ 0 w 225764"/>
                <a:gd name="connsiteY2" fmla="*/ 0 h 208276"/>
                <a:gd name="connsiteX3" fmla="*/ 12864 w 225764"/>
                <a:gd name="connsiteY3" fmla="*/ 93853 h 208276"/>
                <a:gd name="connsiteX4" fmla="*/ 106773 w 225764"/>
                <a:gd name="connsiteY4" fmla="*/ 208277 h 208276"/>
                <a:gd name="connsiteX5" fmla="*/ 108702 w 225764"/>
                <a:gd name="connsiteY5" fmla="*/ 206991 h 208276"/>
                <a:gd name="connsiteX6" fmla="*/ 108702 w 225764"/>
                <a:gd name="connsiteY6" fmla="*/ 206348 h 208276"/>
                <a:gd name="connsiteX7" fmla="*/ 107416 w 225764"/>
                <a:gd name="connsiteY7" fmla="*/ 205062 h 208276"/>
                <a:gd name="connsiteX8" fmla="*/ 59177 w 225764"/>
                <a:gd name="connsiteY8" fmla="*/ 89353 h 208276"/>
                <a:gd name="connsiteX9" fmla="*/ 53386 w 225764"/>
                <a:gd name="connsiteY9" fmla="*/ 48855 h 208276"/>
                <a:gd name="connsiteX10" fmla="*/ 108059 w 225764"/>
                <a:gd name="connsiteY10" fmla="*/ 48855 h 208276"/>
                <a:gd name="connsiteX11" fmla="*/ 221907 w 225764"/>
                <a:gd name="connsiteY11" fmla="*/ 86782 h 208276"/>
                <a:gd name="connsiteX12" fmla="*/ 223836 w 225764"/>
                <a:gd name="connsiteY12" fmla="*/ 88068 h 208276"/>
                <a:gd name="connsiteX13" fmla="*/ 225764 w 225764"/>
                <a:gd name="connsiteY13" fmla="*/ 86139 h 20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764" h="208276">
                  <a:moveTo>
                    <a:pt x="225764" y="86139"/>
                  </a:moveTo>
                  <a:cubicBezTo>
                    <a:pt x="213544" y="39213"/>
                    <a:pt x="175596" y="0"/>
                    <a:pt x="95839" y="0"/>
                  </a:cubicBezTo>
                  <a:lnTo>
                    <a:pt x="0" y="0"/>
                  </a:lnTo>
                  <a:lnTo>
                    <a:pt x="12864" y="93853"/>
                  </a:lnTo>
                  <a:cubicBezTo>
                    <a:pt x="22512" y="172921"/>
                    <a:pt x="52743" y="198634"/>
                    <a:pt x="106773" y="208277"/>
                  </a:cubicBezTo>
                  <a:cubicBezTo>
                    <a:pt x="107416" y="208277"/>
                    <a:pt x="108702" y="208277"/>
                    <a:pt x="108702" y="206991"/>
                  </a:cubicBezTo>
                  <a:lnTo>
                    <a:pt x="108702" y="206348"/>
                  </a:lnTo>
                  <a:cubicBezTo>
                    <a:pt x="108702" y="205705"/>
                    <a:pt x="108059" y="205062"/>
                    <a:pt x="107416" y="205062"/>
                  </a:cubicBezTo>
                  <a:cubicBezTo>
                    <a:pt x="71397" y="189635"/>
                    <a:pt x="66892" y="139494"/>
                    <a:pt x="59177" y="89353"/>
                  </a:cubicBezTo>
                  <a:lnTo>
                    <a:pt x="53386" y="48855"/>
                  </a:lnTo>
                  <a:lnTo>
                    <a:pt x="108059" y="48855"/>
                  </a:lnTo>
                  <a:cubicBezTo>
                    <a:pt x="158227" y="48855"/>
                    <a:pt x="197466" y="48212"/>
                    <a:pt x="221907" y="86782"/>
                  </a:cubicBezTo>
                  <a:cubicBezTo>
                    <a:pt x="222550" y="87425"/>
                    <a:pt x="222550" y="87425"/>
                    <a:pt x="223836" y="88068"/>
                  </a:cubicBezTo>
                  <a:cubicBezTo>
                    <a:pt x="225122" y="88068"/>
                    <a:pt x="225764" y="87425"/>
                    <a:pt x="225764" y="86139"/>
                  </a:cubicBezTo>
                  <a:close/>
                </a:path>
              </a:pathLst>
            </a:custGeom>
            <a:solidFill>
              <a:srgbClr val="000000"/>
            </a:solidFill>
            <a:ln w="4763" cap="flat">
              <a:noFill/>
              <a:prstDash val="solid"/>
              <a:miter/>
            </a:ln>
          </p:spPr>
          <p:txBody>
            <a:bodyPr rtlCol="0" anchor="ctr"/>
            <a:lstStyle/>
            <a:p>
              <a:endParaRPr lang="ru-RU"/>
            </a:p>
          </p:txBody>
        </p:sp>
        <p:sp>
          <p:nvSpPr>
            <p:cNvPr id="90" name="Полилиния: фигура 89">
              <a:extLst>
                <a:ext uri="{FF2B5EF4-FFF2-40B4-BE49-F238E27FC236}">
                  <a16:creationId xmlns:a16="http://schemas.microsoft.com/office/drawing/2014/main" id="{33F4A637-8668-4567-A8E2-686E69A9039D}"/>
                </a:ext>
              </a:extLst>
            </p:cNvPr>
            <p:cNvSpPr/>
            <p:nvPr/>
          </p:nvSpPr>
          <p:spPr>
            <a:xfrm>
              <a:off x="769524" y="337765"/>
              <a:ext cx="90697" cy="109280"/>
            </a:xfrm>
            <a:custGeom>
              <a:avLst/>
              <a:gdLst>
                <a:gd name="connsiteX0" fmla="*/ 37309 w 90697"/>
                <a:gd name="connsiteY0" fmla="*/ 13499 h 109280"/>
                <a:gd name="connsiteX1" fmla="*/ 0 w 90697"/>
                <a:gd name="connsiteY1" fmla="*/ 13499 h 109280"/>
                <a:gd name="connsiteX2" fmla="*/ 0 w 90697"/>
                <a:gd name="connsiteY2" fmla="*/ 0 h 109280"/>
                <a:gd name="connsiteX3" fmla="*/ 90697 w 90697"/>
                <a:gd name="connsiteY3" fmla="*/ 0 h 109280"/>
                <a:gd name="connsiteX4" fmla="*/ 90697 w 90697"/>
                <a:gd name="connsiteY4" fmla="*/ 13499 h 109280"/>
                <a:gd name="connsiteX5" fmla="*/ 52745 w 90697"/>
                <a:gd name="connsiteY5" fmla="*/ 13499 h 109280"/>
                <a:gd name="connsiteX6" fmla="*/ 52745 w 90697"/>
                <a:gd name="connsiteY6" fmla="*/ 109281 h 109280"/>
                <a:gd name="connsiteX7" fmla="*/ 37309 w 90697"/>
                <a:gd name="connsiteY7" fmla="*/ 109281 h 109280"/>
                <a:gd name="connsiteX8" fmla="*/ 37309 w 90697"/>
                <a:gd name="connsiteY8" fmla="*/ 13499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97" h="109280">
                  <a:moveTo>
                    <a:pt x="37309" y="13499"/>
                  </a:moveTo>
                  <a:lnTo>
                    <a:pt x="0" y="13499"/>
                  </a:lnTo>
                  <a:lnTo>
                    <a:pt x="0" y="0"/>
                  </a:lnTo>
                  <a:lnTo>
                    <a:pt x="90697" y="0"/>
                  </a:lnTo>
                  <a:lnTo>
                    <a:pt x="90697" y="13499"/>
                  </a:lnTo>
                  <a:lnTo>
                    <a:pt x="52745" y="13499"/>
                  </a:lnTo>
                  <a:lnTo>
                    <a:pt x="52745" y="109281"/>
                  </a:lnTo>
                  <a:lnTo>
                    <a:pt x="37309" y="109281"/>
                  </a:lnTo>
                  <a:lnTo>
                    <a:pt x="37309" y="13499"/>
                  </a:lnTo>
                  <a:close/>
                </a:path>
              </a:pathLst>
            </a:custGeom>
            <a:solidFill>
              <a:srgbClr val="000000"/>
            </a:solidFill>
            <a:ln w="4763" cap="flat">
              <a:noFill/>
              <a:prstDash val="solid"/>
              <a:miter/>
            </a:ln>
          </p:spPr>
          <p:txBody>
            <a:bodyPr rtlCol="0" anchor="ctr"/>
            <a:lstStyle/>
            <a:p>
              <a:endParaRPr lang="ru-RU"/>
            </a:p>
          </p:txBody>
        </p:sp>
        <p:sp>
          <p:nvSpPr>
            <p:cNvPr id="91" name="Полилиния: фигура 90">
              <a:extLst>
                <a:ext uri="{FF2B5EF4-FFF2-40B4-BE49-F238E27FC236}">
                  <a16:creationId xmlns:a16="http://schemas.microsoft.com/office/drawing/2014/main" id="{083F303E-1052-4F3E-9DC5-1CA234E3F5DE}"/>
                </a:ext>
              </a:extLst>
            </p:cNvPr>
            <p:cNvSpPr/>
            <p:nvPr/>
          </p:nvSpPr>
          <p:spPr>
            <a:xfrm>
              <a:off x="850573" y="363354"/>
              <a:ext cx="81686" cy="83903"/>
            </a:xfrm>
            <a:custGeom>
              <a:avLst/>
              <a:gdLst>
                <a:gd name="connsiteX0" fmla="*/ 81686 w 81686"/>
                <a:gd name="connsiteY0" fmla="*/ 47048 h 83903"/>
                <a:gd name="connsiteX1" fmla="*/ 14792 w 81686"/>
                <a:gd name="connsiteY1" fmla="*/ 47048 h 83903"/>
                <a:gd name="connsiteX2" fmla="*/ 24441 w 81686"/>
                <a:gd name="connsiteY2" fmla="*/ 64405 h 83903"/>
                <a:gd name="connsiteX3" fmla="*/ 45025 w 81686"/>
                <a:gd name="connsiteY3" fmla="*/ 70833 h 83903"/>
                <a:gd name="connsiteX4" fmla="*/ 68823 w 81686"/>
                <a:gd name="connsiteY4" fmla="*/ 60548 h 83903"/>
                <a:gd name="connsiteX5" fmla="*/ 77186 w 81686"/>
                <a:gd name="connsiteY5" fmla="*/ 70190 h 83903"/>
                <a:gd name="connsiteX6" fmla="*/ 63036 w 81686"/>
                <a:gd name="connsiteY6" fmla="*/ 80476 h 83903"/>
                <a:gd name="connsiteX7" fmla="*/ 21226 w 81686"/>
                <a:gd name="connsiteY7" fmla="*/ 78547 h 83903"/>
                <a:gd name="connsiteX8" fmla="*/ 5791 w 81686"/>
                <a:gd name="connsiteY8" fmla="*/ 63762 h 83903"/>
                <a:gd name="connsiteX9" fmla="*/ 0 w 81686"/>
                <a:gd name="connsiteY9" fmla="*/ 41906 h 83903"/>
                <a:gd name="connsiteX10" fmla="*/ 5148 w 81686"/>
                <a:gd name="connsiteY10" fmla="*/ 20050 h 83903"/>
                <a:gd name="connsiteX11" fmla="*/ 19941 w 81686"/>
                <a:gd name="connsiteY11" fmla="*/ 5264 h 83903"/>
                <a:gd name="connsiteX12" fmla="*/ 41167 w 81686"/>
                <a:gd name="connsiteY12" fmla="*/ 122 h 83903"/>
                <a:gd name="connsiteX13" fmla="*/ 62394 w 81686"/>
                <a:gd name="connsiteY13" fmla="*/ 5264 h 83903"/>
                <a:gd name="connsiteX14" fmla="*/ 76543 w 81686"/>
                <a:gd name="connsiteY14" fmla="*/ 20050 h 83903"/>
                <a:gd name="connsiteX15" fmla="*/ 81686 w 81686"/>
                <a:gd name="connsiteY15" fmla="*/ 41906 h 83903"/>
                <a:gd name="connsiteX16" fmla="*/ 81686 w 81686"/>
                <a:gd name="connsiteY16" fmla="*/ 47048 h 83903"/>
                <a:gd name="connsiteX17" fmla="*/ 23155 w 81686"/>
                <a:gd name="connsiteY17" fmla="*/ 19407 h 83903"/>
                <a:gd name="connsiteX18" fmla="*/ 14792 w 81686"/>
                <a:gd name="connsiteY18" fmla="*/ 36763 h 83903"/>
                <a:gd name="connsiteX19" fmla="*/ 67537 w 81686"/>
                <a:gd name="connsiteY19" fmla="*/ 36763 h 83903"/>
                <a:gd name="connsiteX20" fmla="*/ 59174 w 81686"/>
                <a:gd name="connsiteY20" fmla="*/ 19407 h 83903"/>
                <a:gd name="connsiteX21" fmla="*/ 23155 w 81686"/>
                <a:gd name="connsiteY21" fmla="*/ 19407 h 8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686" h="83903">
                  <a:moveTo>
                    <a:pt x="81686" y="47048"/>
                  </a:moveTo>
                  <a:lnTo>
                    <a:pt x="14792" y="47048"/>
                  </a:lnTo>
                  <a:cubicBezTo>
                    <a:pt x="15435" y="54120"/>
                    <a:pt x="18655" y="60548"/>
                    <a:pt x="24441" y="64405"/>
                  </a:cubicBezTo>
                  <a:cubicBezTo>
                    <a:pt x="30232" y="68905"/>
                    <a:pt x="37305" y="71476"/>
                    <a:pt x="45025" y="70833"/>
                  </a:cubicBezTo>
                  <a:cubicBezTo>
                    <a:pt x="54030" y="71476"/>
                    <a:pt x="63036" y="67619"/>
                    <a:pt x="68823" y="60548"/>
                  </a:cubicBezTo>
                  <a:lnTo>
                    <a:pt x="77186" y="70190"/>
                  </a:lnTo>
                  <a:cubicBezTo>
                    <a:pt x="73328" y="74690"/>
                    <a:pt x="68823" y="77904"/>
                    <a:pt x="63036" y="80476"/>
                  </a:cubicBezTo>
                  <a:cubicBezTo>
                    <a:pt x="49525" y="85618"/>
                    <a:pt x="34090" y="84975"/>
                    <a:pt x="21226" y="78547"/>
                  </a:cubicBezTo>
                  <a:cubicBezTo>
                    <a:pt x="14792" y="75333"/>
                    <a:pt x="9006" y="70190"/>
                    <a:pt x="5791" y="63762"/>
                  </a:cubicBezTo>
                  <a:cubicBezTo>
                    <a:pt x="1929" y="57334"/>
                    <a:pt x="0" y="49619"/>
                    <a:pt x="0" y="41906"/>
                  </a:cubicBezTo>
                  <a:cubicBezTo>
                    <a:pt x="0" y="34192"/>
                    <a:pt x="1929" y="27121"/>
                    <a:pt x="5148" y="20050"/>
                  </a:cubicBezTo>
                  <a:cubicBezTo>
                    <a:pt x="8363" y="13621"/>
                    <a:pt x="13506" y="8479"/>
                    <a:pt x="19941" y="5264"/>
                  </a:cubicBezTo>
                  <a:cubicBezTo>
                    <a:pt x="26370" y="1407"/>
                    <a:pt x="34090" y="-521"/>
                    <a:pt x="41167" y="122"/>
                  </a:cubicBezTo>
                  <a:cubicBezTo>
                    <a:pt x="48882" y="122"/>
                    <a:pt x="55959" y="2050"/>
                    <a:pt x="62394" y="5264"/>
                  </a:cubicBezTo>
                  <a:cubicBezTo>
                    <a:pt x="68823" y="9122"/>
                    <a:pt x="73328" y="14264"/>
                    <a:pt x="76543" y="20050"/>
                  </a:cubicBezTo>
                  <a:cubicBezTo>
                    <a:pt x="80400" y="27121"/>
                    <a:pt x="81686" y="34192"/>
                    <a:pt x="81686" y="41906"/>
                  </a:cubicBezTo>
                  <a:cubicBezTo>
                    <a:pt x="81686" y="44477"/>
                    <a:pt x="81686" y="45763"/>
                    <a:pt x="81686" y="47048"/>
                  </a:cubicBezTo>
                  <a:close/>
                  <a:moveTo>
                    <a:pt x="23155" y="19407"/>
                  </a:moveTo>
                  <a:cubicBezTo>
                    <a:pt x="18012" y="23907"/>
                    <a:pt x="15435" y="29692"/>
                    <a:pt x="14792" y="36763"/>
                  </a:cubicBezTo>
                  <a:lnTo>
                    <a:pt x="67537" y="36763"/>
                  </a:lnTo>
                  <a:cubicBezTo>
                    <a:pt x="66894" y="30335"/>
                    <a:pt x="63679" y="23907"/>
                    <a:pt x="59174" y="19407"/>
                  </a:cubicBezTo>
                  <a:cubicBezTo>
                    <a:pt x="48882" y="10407"/>
                    <a:pt x="33447" y="10407"/>
                    <a:pt x="23155" y="19407"/>
                  </a:cubicBezTo>
                  <a:close/>
                </a:path>
              </a:pathLst>
            </a:custGeom>
            <a:solidFill>
              <a:srgbClr val="000000"/>
            </a:solidFill>
            <a:ln w="4763" cap="flat">
              <a:noFill/>
              <a:prstDash val="solid"/>
              <a:miter/>
            </a:ln>
          </p:spPr>
          <p:txBody>
            <a:bodyPr rtlCol="0" anchor="ctr"/>
            <a:lstStyle/>
            <a:p>
              <a:endParaRPr lang="ru-RU"/>
            </a:p>
          </p:txBody>
        </p:sp>
        <p:sp>
          <p:nvSpPr>
            <p:cNvPr id="92" name="Полилиния: фигура 91">
              <a:extLst>
                <a:ext uri="{FF2B5EF4-FFF2-40B4-BE49-F238E27FC236}">
                  <a16:creationId xmlns:a16="http://schemas.microsoft.com/office/drawing/2014/main" id="{7837E370-F979-4B99-BBB8-6B547213FCA6}"/>
                </a:ext>
              </a:extLst>
            </p:cNvPr>
            <p:cNvSpPr/>
            <p:nvPr/>
          </p:nvSpPr>
          <p:spPr>
            <a:xfrm>
              <a:off x="942552" y="363996"/>
              <a:ext cx="77184" cy="84332"/>
            </a:xfrm>
            <a:custGeom>
              <a:avLst/>
              <a:gdLst>
                <a:gd name="connsiteX0" fmla="*/ 21225 w 77184"/>
                <a:gd name="connsiteY0" fmla="*/ 78547 h 84332"/>
                <a:gd name="connsiteX1" fmla="*/ 5790 w 77184"/>
                <a:gd name="connsiteY1" fmla="*/ 63762 h 84332"/>
                <a:gd name="connsiteX2" fmla="*/ 5790 w 77184"/>
                <a:gd name="connsiteY2" fmla="*/ 20050 h 84332"/>
                <a:gd name="connsiteX3" fmla="*/ 21225 w 77184"/>
                <a:gd name="connsiteY3" fmla="*/ 5264 h 84332"/>
                <a:gd name="connsiteX4" fmla="*/ 43738 w 77184"/>
                <a:gd name="connsiteY4" fmla="*/ 122 h 84332"/>
                <a:gd name="connsiteX5" fmla="*/ 63678 w 77184"/>
                <a:gd name="connsiteY5" fmla="*/ 4621 h 84332"/>
                <a:gd name="connsiteX6" fmla="*/ 77185 w 77184"/>
                <a:gd name="connsiteY6" fmla="*/ 17478 h 84332"/>
                <a:gd name="connsiteX7" fmla="*/ 65607 w 77184"/>
                <a:gd name="connsiteY7" fmla="*/ 24549 h 84332"/>
                <a:gd name="connsiteX8" fmla="*/ 55958 w 77184"/>
                <a:gd name="connsiteY8" fmla="*/ 15550 h 84332"/>
                <a:gd name="connsiteX9" fmla="*/ 43095 w 77184"/>
                <a:gd name="connsiteY9" fmla="*/ 12335 h 84332"/>
                <a:gd name="connsiteX10" fmla="*/ 28302 w 77184"/>
                <a:gd name="connsiteY10" fmla="*/ 16192 h 84332"/>
                <a:gd name="connsiteX11" fmla="*/ 18011 w 77184"/>
                <a:gd name="connsiteY11" fmla="*/ 26478 h 84332"/>
                <a:gd name="connsiteX12" fmla="*/ 14153 w 77184"/>
                <a:gd name="connsiteY12" fmla="*/ 41906 h 84332"/>
                <a:gd name="connsiteX13" fmla="*/ 18011 w 77184"/>
                <a:gd name="connsiteY13" fmla="*/ 57333 h 84332"/>
                <a:gd name="connsiteX14" fmla="*/ 28302 w 77184"/>
                <a:gd name="connsiteY14" fmla="*/ 67619 h 84332"/>
                <a:gd name="connsiteX15" fmla="*/ 43095 w 77184"/>
                <a:gd name="connsiteY15" fmla="*/ 71476 h 84332"/>
                <a:gd name="connsiteX16" fmla="*/ 55958 w 77184"/>
                <a:gd name="connsiteY16" fmla="*/ 68262 h 84332"/>
                <a:gd name="connsiteX17" fmla="*/ 65607 w 77184"/>
                <a:gd name="connsiteY17" fmla="*/ 59262 h 84332"/>
                <a:gd name="connsiteX18" fmla="*/ 77185 w 77184"/>
                <a:gd name="connsiteY18" fmla="*/ 66333 h 84332"/>
                <a:gd name="connsiteX19" fmla="*/ 63678 w 77184"/>
                <a:gd name="connsiteY19" fmla="*/ 79832 h 84332"/>
                <a:gd name="connsiteX20" fmla="*/ 43738 w 77184"/>
                <a:gd name="connsiteY20" fmla="*/ 84332 h 84332"/>
                <a:gd name="connsiteX21" fmla="*/ 21225 w 77184"/>
                <a:gd name="connsiteY21" fmla="*/ 78547 h 8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184" h="84332">
                  <a:moveTo>
                    <a:pt x="21225" y="78547"/>
                  </a:moveTo>
                  <a:cubicBezTo>
                    <a:pt x="14796" y="75333"/>
                    <a:pt x="9648" y="69547"/>
                    <a:pt x="5790" y="63762"/>
                  </a:cubicBezTo>
                  <a:cubicBezTo>
                    <a:pt x="-1930" y="50262"/>
                    <a:pt x="-1930" y="33549"/>
                    <a:pt x="5790" y="20050"/>
                  </a:cubicBezTo>
                  <a:cubicBezTo>
                    <a:pt x="9648" y="13621"/>
                    <a:pt x="14796" y="8479"/>
                    <a:pt x="21225" y="5264"/>
                  </a:cubicBezTo>
                  <a:cubicBezTo>
                    <a:pt x="28302" y="1407"/>
                    <a:pt x="36022" y="-521"/>
                    <a:pt x="43738" y="122"/>
                  </a:cubicBezTo>
                  <a:cubicBezTo>
                    <a:pt x="50815" y="122"/>
                    <a:pt x="57892" y="1407"/>
                    <a:pt x="63678" y="4621"/>
                  </a:cubicBezTo>
                  <a:cubicBezTo>
                    <a:pt x="69469" y="7836"/>
                    <a:pt x="73970" y="12335"/>
                    <a:pt x="77185" y="17478"/>
                  </a:cubicBezTo>
                  <a:lnTo>
                    <a:pt x="65607" y="24549"/>
                  </a:lnTo>
                  <a:cubicBezTo>
                    <a:pt x="63035" y="20692"/>
                    <a:pt x="59821" y="17478"/>
                    <a:pt x="55958" y="15550"/>
                  </a:cubicBezTo>
                  <a:cubicBezTo>
                    <a:pt x="52101" y="13621"/>
                    <a:pt x="47600" y="12335"/>
                    <a:pt x="43095" y="12335"/>
                  </a:cubicBezTo>
                  <a:cubicBezTo>
                    <a:pt x="37951" y="12335"/>
                    <a:pt x="32803" y="13621"/>
                    <a:pt x="28302" y="16192"/>
                  </a:cubicBezTo>
                  <a:cubicBezTo>
                    <a:pt x="23802" y="18764"/>
                    <a:pt x="20582" y="21978"/>
                    <a:pt x="18011" y="26478"/>
                  </a:cubicBezTo>
                  <a:cubicBezTo>
                    <a:pt x="15439" y="30978"/>
                    <a:pt x="14153" y="36120"/>
                    <a:pt x="14153" y="41906"/>
                  </a:cubicBezTo>
                  <a:cubicBezTo>
                    <a:pt x="14153" y="47048"/>
                    <a:pt x="15439" y="52834"/>
                    <a:pt x="18011" y="57333"/>
                  </a:cubicBezTo>
                  <a:cubicBezTo>
                    <a:pt x="20582" y="61833"/>
                    <a:pt x="23802" y="65048"/>
                    <a:pt x="28302" y="67619"/>
                  </a:cubicBezTo>
                  <a:cubicBezTo>
                    <a:pt x="32803" y="70190"/>
                    <a:pt x="37951" y="71476"/>
                    <a:pt x="43095" y="71476"/>
                  </a:cubicBezTo>
                  <a:cubicBezTo>
                    <a:pt x="47600" y="71476"/>
                    <a:pt x="52101" y="70833"/>
                    <a:pt x="55958" y="68262"/>
                  </a:cubicBezTo>
                  <a:cubicBezTo>
                    <a:pt x="59821" y="66333"/>
                    <a:pt x="63035" y="63119"/>
                    <a:pt x="65607" y="59262"/>
                  </a:cubicBezTo>
                  <a:lnTo>
                    <a:pt x="77185" y="66333"/>
                  </a:lnTo>
                  <a:cubicBezTo>
                    <a:pt x="73970" y="72118"/>
                    <a:pt x="69469" y="76619"/>
                    <a:pt x="63678" y="79832"/>
                  </a:cubicBezTo>
                  <a:cubicBezTo>
                    <a:pt x="57249" y="83047"/>
                    <a:pt x="50815" y="84332"/>
                    <a:pt x="43738" y="84332"/>
                  </a:cubicBezTo>
                  <a:cubicBezTo>
                    <a:pt x="36022" y="84332"/>
                    <a:pt x="28302" y="82404"/>
                    <a:pt x="21225" y="78547"/>
                  </a:cubicBezTo>
                  <a:close/>
                </a:path>
              </a:pathLst>
            </a:custGeom>
            <a:solidFill>
              <a:srgbClr val="000000"/>
            </a:solidFill>
            <a:ln w="4763" cap="flat">
              <a:noFill/>
              <a:prstDash val="solid"/>
              <a:miter/>
            </a:ln>
          </p:spPr>
          <p:txBody>
            <a:bodyPr rtlCol="0" anchor="ctr"/>
            <a:lstStyle/>
            <a:p>
              <a:endParaRPr lang="ru-RU"/>
            </a:p>
          </p:txBody>
        </p:sp>
        <p:sp>
          <p:nvSpPr>
            <p:cNvPr id="93" name="Полилиния: фигура 92">
              <a:extLst>
                <a:ext uri="{FF2B5EF4-FFF2-40B4-BE49-F238E27FC236}">
                  <a16:creationId xmlns:a16="http://schemas.microsoft.com/office/drawing/2014/main" id="{2DE382CA-B1F1-4724-953A-F404EFB3B5CA}"/>
                </a:ext>
              </a:extLst>
            </p:cNvPr>
            <p:cNvSpPr/>
            <p:nvPr/>
          </p:nvSpPr>
          <p:spPr>
            <a:xfrm>
              <a:off x="1034534" y="331979"/>
              <a:ext cx="78471" cy="115709"/>
            </a:xfrm>
            <a:custGeom>
              <a:avLst/>
              <a:gdLst>
                <a:gd name="connsiteX0" fmla="*/ 69466 w 78471"/>
                <a:gd name="connsiteY0" fmla="*/ 40498 h 115709"/>
                <a:gd name="connsiteX1" fmla="*/ 78472 w 78471"/>
                <a:gd name="connsiteY1" fmla="*/ 67497 h 115709"/>
                <a:gd name="connsiteX2" fmla="*/ 78472 w 78471"/>
                <a:gd name="connsiteY2" fmla="*/ 115067 h 115709"/>
                <a:gd name="connsiteX3" fmla="*/ 63679 w 78471"/>
                <a:gd name="connsiteY3" fmla="*/ 115067 h 115709"/>
                <a:gd name="connsiteX4" fmla="*/ 63679 w 78471"/>
                <a:gd name="connsiteY4" fmla="*/ 69426 h 115709"/>
                <a:gd name="connsiteX5" fmla="*/ 57888 w 78471"/>
                <a:gd name="connsiteY5" fmla="*/ 51426 h 115709"/>
                <a:gd name="connsiteX6" fmla="*/ 41167 w 78471"/>
                <a:gd name="connsiteY6" fmla="*/ 45641 h 115709"/>
                <a:gd name="connsiteX7" fmla="*/ 21869 w 78471"/>
                <a:gd name="connsiteY7" fmla="*/ 52712 h 115709"/>
                <a:gd name="connsiteX8" fmla="*/ 14792 w 78471"/>
                <a:gd name="connsiteY8" fmla="*/ 73282 h 115709"/>
                <a:gd name="connsiteX9" fmla="*/ 14792 w 78471"/>
                <a:gd name="connsiteY9" fmla="*/ 115710 h 115709"/>
                <a:gd name="connsiteX10" fmla="*/ 0 w 78471"/>
                <a:gd name="connsiteY10" fmla="*/ 115710 h 115709"/>
                <a:gd name="connsiteX11" fmla="*/ 0 w 78471"/>
                <a:gd name="connsiteY11" fmla="*/ 0 h 115709"/>
                <a:gd name="connsiteX12" fmla="*/ 14792 w 78471"/>
                <a:gd name="connsiteY12" fmla="*/ 0 h 115709"/>
                <a:gd name="connsiteX13" fmla="*/ 14792 w 78471"/>
                <a:gd name="connsiteY13" fmla="*/ 44998 h 115709"/>
                <a:gd name="connsiteX14" fmla="*/ 27013 w 78471"/>
                <a:gd name="connsiteY14" fmla="*/ 35999 h 115709"/>
                <a:gd name="connsiteX15" fmla="*/ 43739 w 78471"/>
                <a:gd name="connsiteY15" fmla="*/ 32785 h 115709"/>
                <a:gd name="connsiteX16" fmla="*/ 69466 w 78471"/>
                <a:gd name="connsiteY16" fmla="*/ 40498 h 11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71" h="115709">
                  <a:moveTo>
                    <a:pt x="69466" y="40498"/>
                  </a:moveTo>
                  <a:cubicBezTo>
                    <a:pt x="75900" y="46284"/>
                    <a:pt x="78472" y="55284"/>
                    <a:pt x="78472" y="67497"/>
                  </a:cubicBezTo>
                  <a:lnTo>
                    <a:pt x="78472" y="115067"/>
                  </a:lnTo>
                  <a:lnTo>
                    <a:pt x="63679" y="115067"/>
                  </a:lnTo>
                  <a:lnTo>
                    <a:pt x="63679" y="69426"/>
                  </a:lnTo>
                  <a:cubicBezTo>
                    <a:pt x="64322" y="62997"/>
                    <a:pt x="61746" y="56569"/>
                    <a:pt x="57888" y="51426"/>
                  </a:cubicBezTo>
                  <a:cubicBezTo>
                    <a:pt x="53388" y="46927"/>
                    <a:pt x="47596" y="44998"/>
                    <a:pt x="41167" y="45641"/>
                  </a:cubicBezTo>
                  <a:cubicBezTo>
                    <a:pt x="34090" y="44998"/>
                    <a:pt x="27013" y="48212"/>
                    <a:pt x="21869" y="52712"/>
                  </a:cubicBezTo>
                  <a:cubicBezTo>
                    <a:pt x="16721" y="58497"/>
                    <a:pt x="14149" y="65569"/>
                    <a:pt x="14792" y="73282"/>
                  </a:cubicBezTo>
                  <a:lnTo>
                    <a:pt x="14792" y="115710"/>
                  </a:lnTo>
                  <a:lnTo>
                    <a:pt x="0" y="115710"/>
                  </a:lnTo>
                  <a:lnTo>
                    <a:pt x="0" y="0"/>
                  </a:lnTo>
                  <a:lnTo>
                    <a:pt x="14792" y="0"/>
                  </a:lnTo>
                  <a:lnTo>
                    <a:pt x="14792" y="44998"/>
                  </a:lnTo>
                  <a:cubicBezTo>
                    <a:pt x="18012" y="41141"/>
                    <a:pt x="22512" y="37927"/>
                    <a:pt x="27013" y="35999"/>
                  </a:cubicBezTo>
                  <a:cubicBezTo>
                    <a:pt x="32161" y="33428"/>
                    <a:pt x="37948" y="32785"/>
                    <a:pt x="43739" y="32785"/>
                  </a:cubicBezTo>
                  <a:cubicBezTo>
                    <a:pt x="53388" y="30856"/>
                    <a:pt x="62394" y="34070"/>
                    <a:pt x="69466" y="40498"/>
                  </a:cubicBezTo>
                  <a:close/>
                </a:path>
              </a:pathLst>
            </a:custGeom>
            <a:solidFill>
              <a:srgbClr val="000000"/>
            </a:solidFill>
            <a:ln w="4763" cap="flat">
              <a:noFill/>
              <a:prstDash val="solid"/>
              <a:miter/>
            </a:ln>
          </p:spPr>
          <p:txBody>
            <a:bodyPr rtlCol="0" anchor="ctr"/>
            <a:lstStyle/>
            <a:p>
              <a:endParaRPr lang="ru-RU"/>
            </a:p>
          </p:txBody>
        </p:sp>
      </p:grpSp>
      <p:sp>
        <p:nvSpPr>
          <p:cNvPr id="133" name="Рисунок 132">
            <a:extLst>
              <a:ext uri="{FF2B5EF4-FFF2-40B4-BE49-F238E27FC236}">
                <a16:creationId xmlns:a16="http://schemas.microsoft.com/office/drawing/2014/main" id="{AC244F85-A5A7-469D-8171-E2ECDADE8B04}"/>
              </a:ext>
            </a:extLst>
          </p:cNvPr>
          <p:cNvSpPr>
            <a:spLocks noGrp="1"/>
          </p:cNvSpPr>
          <p:nvPr>
            <p:ph type="pic" sz="quarter" idx="42"/>
          </p:nvPr>
        </p:nvSpPr>
        <p:spPr>
          <a:xfrm>
            <a:off x="6905624" y="3609975"/>
            <a:ext cx="3238500" cy="3248025"/>
          </a:xfrm>
          <a:custGeom>
            <a:avLst/>
            <a:gdLst>
              <a:gd name="connsiteX0" fmla="*/ 0 w 3238500"/>
              <a:gd name="connsiteY0" fmla="*/ 0 h 3248025"/>
              <a:gd name="connsiteX1" fmla="*/ 3238500 w 3238500"/>
              <a:gd name="connsiteY1" fmla="*/ 0 h 3248025"/>
              <a:gd name="connsiteX2" fmla="*/ 3238500 w 3238500"/>
              <a:gd name="connsiteY2" fmla="*/ 3248025 h 3248025"/>
              <a:gd name="connsiteX3" fmla="*/ 0 w 3238500"/>
              <a:gd name="connsiteY3" fmla="*/ 3248025 h 3248025"/>
            </a:gdLst>
            <a:ahLst/>
            <a:cxnLst>
              <a:cxn ang="0">
                <a:pos x="connsiteX0" y="connsiteY0"/>
              </a:cxn>
              <a:cxn ang="0">
                <a:pos x="connsiteX1" y="connsiteY1"/>
              </a:cxn>
              <a:cxn ang="0">
                <a:pos x="connsiteX2" y="connsiteY2"/>
              </a:cxn>
              <a:cxn ang="0">
                <a:pos x="connsiteX3" y="connsiteY3"/>
              </a:cxn>
            </a:cxnLst>
            <a:rect l="l" t="t" r="r" b="b"/>
            <a:pathLst>
              <a:path w="3238500" h="3248025">
                <a:moveTo>
                  <a:pt x="0" y="0"/>
                </a:moveTo>
                <a:lnTo>
                  <a:pt x="3238500" y="0"/>
                </a:lnTo>
                <a:lnTo>
                  <a:pt x="3238500" y="3248025"/>
                </a:lnTo>
                <a:lnTo>
                  <a:pt x="0" y="3248025"/>
                </a:lnTo>
                <a:close/>
              </a:path>
            </a:pathLst>
          </a:custGeom>
          <a:solidFill>
            <a:schemeClr val="accent6"/>
          </a:solidFill>
        </p:spPr>
        <p:txBody>
          <a:bodyPr wrap="square">
            <a:noAutofit/>
          </a:bodyPr>
          <a:lstStyle>
            <a:lvl1pPr marL="0" indent="0" algn="ctr">
              <a:buNone/>
              <a:defRPr sz="2000"/>
            </a:lvl1pPr>
          </a:lstStyle>
          <a:p>
            <a:endParaRPr lang="ru-RU" dirty="0"/>
          </a:p>
        </p:txBody>
      </p:sp>
      <p:sp>
        <p:nvSpPr>
          <p:cNvPr id="106" name="Текст 21">
            <a:extLst>
              <a:ext uri="{FF2B5EF4-FFF2-40B4-BE49-F238E27FC236}">
                <a16:creationId xmlns:a16="http://schemas.microsoft.com/office/drawing/2014/main" id="{613A49E5-EC70-479A-A027-7996D76E2E1D}"/>
              </a:ext>
            </a:extLst>
          </p:cNvPr>
          <p:cNvSpPr>
            <a:spLocks noGrp="1"/>
          </p:cNvSpPr>
          <p:nvPr>
            <p:ph type="body" sz="quarter" idx="15" hasCustomPrompt="1"/>
          </p:nvPr>
        </p:nvSpPr>
        <p:spPr>
          <a:xfrm>
            <a:off x="340995" y="1757835"/>
            <a:ext cx="2859405" cy="664261"/>
          </a:xfrm>
          <a:prstGeom prst="rect">
            <a:avLst/>
          </a:prstGeom>
        </p:spPr>
        <p:txBody>
          <a:bodyPr/>
          <a:lstStyle>
            <a:lvl1pPr marL="0" indent="0">
              <a:lnSpc>
                <a:spcPts val="2100"/>
              </a:lnSpc>
              <a:spcBef>
                <a:spcPts val="0"/>
              </a:spcBef>
              <a:buNone/>
              <a:defRPr sz="1800" spc="-10" baseline="0">
                <a:solidFill>
                  <a:schemeClr val="tx1"/>
                </a:solidFill>
              </a:defRPr>
            </a:lvl1pPr>
            <a:lvl2pPr>
              <a:defRPr sz="1400"/>
            </a:lvl2pPr>
            <a:lvl3pPr>
              <a:defRPr sz="1400"/>
            </a:lvl3pPr>
            <a:lvl4pPr>
              <a:defRPr sz="1400"/>
            </a:lvl4pPr>
            <a:lvl5pPr>
              <a:defRPr sz="1400"/>
            </a:lvl5pPr>
          </a:lstStyle>
          <a:p>
            <a:pPr lvl="0"/>
            <a:r>
              <a:rPr lang="en-US" dirty="0"/>
              <a:t>market leadership</a:t>
            </a:r>
          </a:p>
          <a:p>
            <a:pPr lvl="0"/>
            <a:r>
              <a:rPr lang="en-US" dirty="0"/>
              <a:t>and common facts</a:t>
            </a:r>
            <a:endParaRPr lang="ru-RU" dirty="0"/>
          </a:p>
        </p:txBody>
      </p:sp>
      <p:sp>
        <p:nvSpPr>
          <p:cNvPr id="116" name="Текст 21">
            <a:extLst>
              <a:ext uri="{FF2B5EF4-FFF2-40B4-BE49-F238E27FC236}">
                <a16:creationId xmlns:a16="http://schemas.microsoft.com/office/drawing/2014/main" id="{22DF3A9B-B56E-4427-98FD-4EF783105F60}"/>
              </a:ext>
            </a:extLst>
          </p:cNvPr>
          <p:cNvSpPr>
            <a:spLocks noGrp="1"/>
          </p:cNvSpPr>
          <p:nvPr>
            <p:ph type="body" sz="quarter" idx="20" hasCustomPrompt="1"/>
          </p:nvPr>
        </p:nvSpPr>
        <p:spPr>
          <a:xfrm>
            <a:off x="788671" y="3972404"/>
            <a:ext cx="2394307" cy="302208"/>
          </a:xfrm>
          <a:prstGeom prst="rect">
            <a:avLst/>
          </a:prstGeom>
        </p:spPr>
        <p:txBody>
          <a:bodyPr/>
          <a:lstStyle>
            <a:lvl1pPr marL="0" indent="0">
              <a:lnSpc>
                <a:spcPct val="100000"/>
              </a:lnSpc>
              <a:buNone/>
              <a:defRPr sz="1300" spc="-10" baseline="0">
                <a:solidFill>
                  <a:schemeClr val="tx1"/>
                </a:solidFill>
              </a:defRPr>
            </a:lvl1pPr>
            <a:lvl2pPr>
              <a:defRPr sz="1400"/>
            </a:lvl2pPr>
            <a:lvl3pPr>
              <a:defRPr sz="1400"/>
            </a:lvl3pPr>
            <a:lvl4pPr>
              <a:defRPr sz="1400"/>
            </a:lvl4pPr>
            <a:lvl5pPr>
              <a:defRPr sz="1400"/>
            </a:lvl5pPr>
          </a:lstStyle>
          <a:p>
            <a:pPr lvl="0"/>
            <a:r>
              <a:rPr lang="en-US" dirty="0"/>
              <a:t>Number of stores</a:t>
            </a:r>
            <a:endParaRPr lang="ru-RU" dirty="0"/>
          </a:p>
        </p:txBody>
      </p:sp>
      <p:sp>
        <p:nvSpPr>
          <p:cNvPr id="131" name="Текст 21">
            <a:extLst>
              <a:ext uri="{FF2B5EF4-FFF2-40B4-BE49-F238E27FC236}">
                <a16:creationId xmlns:a16="http://schemas.microsoft.com/office/drawing/2014/main" id="{0E386F3F-47D9-4AC4-9A90-A8292FBE2ED7}"/>
              </a:ext>
            </a:extLst>
          </p:cNvPr>
          <p:cNvSpPr>
            <a:spLocks noGrp="1"/>
          </p:cNvSpPr>
          <p:nvPr>
            <p:ph type="body" sz="quarter" idx="23" hasCustomPrompt="1"/>
          </p:nvPr>
        </p:nvSpPr>
        <p:spPr>
          <a:xfrm>
            <a:off x="1303502" y="319529"/>
            <a:ext cx="3320886" cy="173230"/>
          </a:xfrm>
          <a:prstGeom prst="rect">
            <a:avLst/>
          </a:prstGeom>
        </p:spPr>
        <p:txBody>
          <a:bodyPr/>
          <a:lstStyle>
            <a:lvl1pPr marL="0" indent="0">
              <a:lnSpc>
                <a:spcPts val="800"/>
              </a:lnSpc>
              <a:spcBef>
                <a:spcPts val="0"/>
              </a:spcBef>
              <a:buNone/>
              <a:defRPr sz="600" spc="-20" baseline="0">
                <a:solidFill>
                  <a:schemeClr val="tx1"/>
                </a:solidFill>
                <a:latin typeface="+mj-lt"/>
              </a:defRPr>
            </a:lvl1pPr>
            <a:lvl2pPr>
              <a:defRPr sz="1400"/>
            </a:lvl2pPr>
            <a:lvl3pPr>
              <a:defRPr sz="1400"/>
            </a:lvl3pPr>
            <a:lvl4pPr>
              <a:defRPr sz="1400"/>
            </a:lvl4pPr>
            <a:lvl5pPr>
              <a:defRPr sz="1400"/>
            </a:lvl5pPr>
          </a:lstStyle>
          <a:p>
            <a:pPr lvl="0"/>
            <a:r>
              <a:rPr lang="en-US" dirty="0"/>
              <a:t>X5 WEBCAST: ONLINE BUSINESSES, MAY 2020</a:t>
            </a:r>
            <a:endParaRPr lang="ru-RU" dirty="0"/>
          </a:p>
        </p:txBody>
      </p:sp>
      <p:sp>
        <p:nvSpPr>
          <p:cNvPr id="132" name="Текст 21">
            <a:extLst>
              <a:ext uri="{FF2B5EF4-FFF2-40B4-BE49-F238E27FC236}">
                <a16:creationId xmlns:a16="http://schemas.microsoft.com/office/drawing/2014/main" id="{3D1561C8-F6A9-497A-BDC1-8CF9C6317755}"/>
              </a:ext>
            </a:extLst>
          </p:cNvPr>
          <p:cNvSpPr>
            <a:spLocks noGrp="1"/>
          </p:cNvSpPr>
          <p:nvPr>
            <p:ph type="body" sz="quarter" idx="17" hasCustomPrompt="1"/>
          </p:nvPr>
        </p:nvSpPr>
        <p:spPr>
          <a:xfrm>
            <a:off x="5434011" y="4390901"/>
            <a:ext cx="1290640" cy="597426"/>
          </a:xfrm>
          <a:prstGeom prst="rect">
            <a:avLst/>
          </a:prstGeom>
        </p:spPr>
        <p:txBody>
          <a:bodyPr/>
          <a:lstStyle>
            <a:lvl1pPr marL="0" indent="0">
              <a:lnSpc>
                <a:spcPts val="1200"/>
              </a:lnSpc>
              <a:spcBef>
                <a:spcPts val="0"/>
              </a:spcBef>
              <a:buNone/>
              <a:defRPr sz="900" spc="-40" baseline="0">
                <a:solidFill>
                  <a:schemeClr val="tx1"/>
                </a:solidFill>
              </a:defRPr>
            </a:lvl1pPr>
            <a:lvl2pPr>
              <a:defRPr sz="1400"/>
            </a:lvl2pPr>
            <a:lvl3pPr>
              <a:defRPr sz="1400"/>
            </a:lvl3pPr>
            <a:lvl4pPr>
              <a:defRPr sz="1400"/>
            </a:lvl4pPr>
            <a:lvl5pPr>
              <a:defRPr sz="1400"/>
            </a:lvl5pPr>
          </a:lstStyle>
          <a:p>
            <a:pPr lvl="0"/>
            <a:r>
              <a:rPr lang="en-US" dirty="0"/>
              <a:t>By revenue among grocery retailers in the world</a:t>
            </a:r>
            <a:endParaRPr lang="ru-RU" dirty="0"/>
          </a:p>
        </p:txBody>
      </p:sp>
      <p:sp>
        <p:nvSpPr>
          <p:cNvPr id="134" name="Текст 21">
            <a:extLst>
              <a:ext uri="{FF2B5EF4-FFF2-40B4-BE49-F238E27FC236}">
                <a16:creationId xmlns:a16="http://schemas.microsoft.com/office/drawing/2014/main" id="{E861B9DB-DF54-453A-B3FB-BE6FBA9CA8CB}"/>
              </a:ext>
            </a:extLst>
          </p:cNvPr>
          <p:cNvSpPr>
            <a:spLocks noGrp="1"/>
          </p:cNvSpPr>
          <p:nvPr>
            <p:ph type="body" sz="quarter" idx="43" hasCustomPrompt="1"/>
          </p:nvPr>
        </p:nvSpPr>
        <p:spPr>
          <a:xfrm>
            <a:off x="3806825" y="4390901"/>
            <a:ext cx="1255714" cy="597426"/>
          </a:xfrm>
          <a:prstGeom prst="rect">
            <a:avLst/>
          </a:prstGeom>
        </p:spPr>
        <p:txBody>
          <a:bodyPr/>
          <a:lstStyle>
            <a:lvl1pPr marL="0" indent="0">
              <a:lnSpc>
                <a:spcPts val="1200"/>
              </a:lnSpc>
              <a:spcBef>
                <a:spcPts val="0"/>
              </a:spcBef>
              <a:buNone/>
              <a:defRPr sz="900" spc="-40" baseline="0">
                <a:solidFill>
                  <a:srgbClr val="96FF43"/>
                </a:solidFill>
              </a:defRPr>
            </a:lvl1pPr>
            <a:lvl2pPr>
              <a:defRPr sz="1400"/>
            </a:lvl2pPr>
            <a:lvl3pPr>
              <a:defRPr sz="1400"/>
            </a:lvl3pPr>
            <a:lvl4pPr>
              <a:defRPr sz="1400"/>
            </a:lvl4pPr>
            <a:lvl5pPr>
              <a:defRPr sz="1400"/>
            </a:lvl5pPr>
          </a:lstStyle>
          <a:p>
            <a:pPr lvl="0"/>
            <a:r>
              <a:rPr lang="en-US" dirty="0"/>
              <a:t>Customer visits annually</a:t>
            </a:r>
            <a:endParaRPr lang="ru-RU" dirty="0"/>
          </a:p>
        </p:txBody>
      </p:sp>
      <p:sp>
        <p:nvSpPr>
          <p:cNvPr id="135" name="Текст 21">
            <a:extLst>
              <a:ext uri="{FF2B5EF4-FFF2-40B4-BE49-F238E27FC236}">
                <a16:creationId xmlns:a16="http://schemas.microsoft.com/office/drawing/2014/main" id="{65FCC4BC-D8C0-4DD9-8E1E-6123A5F81D7C}"/>
              </a:ext>
            </a:extLst>
          </p:cNvPr>
          <p:cNvSpPr>
            <a:spLocks noGrp="1"/>
          </p:cNvSpPr>
          <p:nvPr>
            <p:ph type="body" sz="quarter" idx="44" hasCustomPrompt="1"/>
          </p:nvPr>
        </p:nvSpPr>
        <p:spPr>
          <a:xfrm>
            <a:off x="5431155" y="2772990"/>
            <a:ext cx="1250634" cy="597426"/>
          </a:xfrm>
          <a:prstGeom prst="rect">
            <a:avLst/>
          </a:prstGeom>
        </p:spPr>
        <p:txBody>
          <a:bodyPr/>
          <a:lstStyle>
            <a:lvl1pPr marL="0" indent="0">
              <a:lnSpc>
                <a:spcPts val="1200"/>
              </a:lnSpc>
              <a:spcBef>
                <a:spcPts val="0"/>
              </a:spcBef>
              <a:buNone/>
              <a:defRPr sz="900" spc="-40" baseline="0">
                <a:solidFill>
                  <a:schemeClr val="tx1"/>
                </a:solidFill>
              </a:defRPr>
            </a:lvl1pPr>
            <a:lvl2pPr>
              <a:defRPr sz="1400"/>
            </a:lvl2pPr>
            <a:lvl3pPr>
              <a:defRPr sz="1400"/>
            </a:lvl3pPr>
            <a:lvl4pPr>
              <a:defRPr sz="1400"/>
            </a:lvl4pPr>
            <a:lvl5pPr>
              <a:defRPr sz="1400"/>
            </a:lvl5pPr>
          </a:lstStyle>
          <a:p>
            <a:pPr lvl="0"/>
            <a:r>
              <a:rPr lang="en-US" dirty="0"/>
              <a:t>In e-grocery</a:t>
            </a:r>
          </a:p>
        </p:txBody>
      </p:sp>
      <p:sp>
        <p:nvSpPr>
          <p:cNvPr id="138" name="Текст 21">
            <a:extLst>
              <a:ext uri="{FF2B5EF4-FFF2-40B4-BE49-F238E27FC236}">
                <a16:creationId xmlns:a16="http://schemas.microsoft.com/office/drawing/2014/main" id="{AB6CA89C-4614-422F-9614-28AD66AF54C8}"/>
              </a:ext>
            </a:extLst>
          </p:cNvPr>
          <p:cNvSpPr>
            <a:spLocks noGrp="1"/>
          </p:cNvSpPr>
          <p:nvPr>
            <p:ph type="body" sz="quarter" idx="45" hasCustomPrompt="1"/>
          </p:nvPr>
        </p:nvSpPr>
        <p:spPr>
          <a:xfrm>
            <a:off x="7050405" y="2772990"/>
            <a:ext cx="1250634" cy="597426"/>
          </a:xfrm>
          <a:prstGeom prst="rect">
            <a:avLst/>
          </a:prstGeom>
        </p:spPr>
        <p:txBody>
          <a:bodyPr/>
          <a:lstStyle>
            <a:lvl1pPr marL="0" indent="0">
              <a:lnSpc>
                <a:spcPts val="1200"/>
              </a:lnSpc>
              <a:spcBef>
                <a:spcPts val="0"/>
              </a:spcBef>
              <a:buNone/>
              <a:defRPr sz="900" spc="-40" baseline="0">
                <a:solidFill>
                  <a:schemeClr val="tx1"/>
                </a:solidFill>
              </a:defRPr>
            </a:lvl1pPr>
            <a:lvl2pPr>
              <a:defRPr sz="1400"/>
            </a:lvl2pPr>
            <a:lvl3pPr>
              <a:defRPr sz="1400"/>
            </a:lvl3pPr>
            <a:lvl4pPr>
              <a:defRPr sz="1400"/>
            </a:lvl4pPr>
            <a:lvl5pPr>
              <a:defRPr sz="1400"/>
            </a:lvl5pPr>
          </a:lstStyle>
          <a:p>
            <a:pPr lvl="0"/>
            <a:r>
              <a:rPr lang="en-US" dirty="0"/>
              <a:t>In the Russian food retail market</a:t>
            </a:r>
          </a:p>
        </p:txBody>
      </p:sp>
      <p:sp>
        <p:nvSpPr>
          <p:cNvPr id="139" name="Текст 21">
            <a:extLst>
              <a:ext uri="{FF2B5EF4-FFF2-40B4-BE49-F238E27FC236}">
                <a16:creationId xmlns:a16="http://schemas.microsoft.com/office/drawing/2014/main" id="{EB967FD1-4386-4F2D-9601-2640CC8D9C41}"/>
              </a:ext>
            </a:extLst>
          </p:cNvPr>
          <p:cNvSpPr>
            <a:spLocks noGrp="1"/>
          </p:cNvSpPr>
          <p:nvPr>
            <p:ph type="body" sz="quarter" idx="46" hasCustomPrompt="1"/>
          </p:nvPr>
        </p:nvSpPr>
        <p:spPr>
          <a:xfrm>
            <a:off x="8669655" y="2772990"/>
            <a:ext cx="1236346" cy="597426"/>
          </a:xfrm>
          <a:prstGeom prst="rect">
            <a:avLst/>
          </a:prstGeom>
        </p:spPr>
        <p:txBody>
          <a:bodyPr/>
          <a:lstStyle>
            <a:lvl1pPr marL="0" indent="0">
              <a:lnSpc>
                <a:spcPts val="1200"/>
              </a:lnSpc>
              <a:spcBef>
                <a:spcPts val="0"/>
              </a:spcBef>
              <a:buNone/>
              <a:defRPr sz="900" spc="-40" baseline="0">
                <a:solidFill>
                  <a:srgbClr val="96FF43"/>
                </a:solidFill>
              </a:defRPr>
            </a:lvl1pPr>
            <a:lvl2pPr>
              <a:defRPr sz="1400"/>
            </a:lvl2pPr>
            <a:lvl3pPr>
              <a:defRPr sz="1400"/>
            </a:lvl3pPr>
            <a:lvl4pPr>
              <a:defRPr sz="1400"/>
            </a:lvl4pPr>
            <a:lvl5pPr>
              <a:defRPr sz="1400"/>
            </a:lvl5pPr>
          </a:lstStyle>
          <a:p>
            <a:pPr lvl="0"/>
            <a:r>
              <a:rPr lang="en-US" dirty="0"/>
              <a:t>Suppliers</a:t>
            </a:r>
            <a:endParaRPr lang="ru-RU" dirty="0"/>
          </a:p>
        </p:txBody>
      </p:sp>
      <p:sp>
        <p:nvSpPr>
          <p:cNvPr id="140" name="Текст 21">
            <a:extLst>
              <a:ext uri="{FF2B5EF4-FFF2-40B4-BE49-F238E27FC236}">
                <a16:creationId xmlns:a16="http://schemas.microsoft.com/office/drawing/2014/main" id="{378467B7-281B-4F55-AFEA-15BBAD9898DB}"/>
              </a:ext>
            </a:extLst>
          </p:cNvPr>
          <p:cNvSpPr>
            <a:spLocks noGrp="1"/>
          </p:cNvSpPr>
          <p:nvPr>
            <p:ph type="body" sz="quarter" idx="47" hasCustomPrompt="1"/>
          </p:nvPr>
        </p:nvSpPr>
        <p:spPr>
          <a:xfrm>
            <a:off x="10290649" y="2772990"/>
            <a:ext cx="1225077" cy="597426"/>
          </a:xfrm>
          <a:prstGeom prst="rect">
            <a:avLst/>
          </a:prstGeom>
        </p:spPr>
        <p:txBody>
          <a:bodyPr/>
          <a:lstStyle>
            <a:lvl1pPr marL="0" indent="0">
              <a:lnSpc>
                <a:spcPts val="1200"/>
              </a:lnSpc>
              <a:spcBef>
                <a:spcPts val="0"/>
              </a:spcBef>
              <a:buNone/>
              <a:defRPr sz="900" spc="-40" baseline="0">
                <a:solidFill>
                  <a:schemeClr val="tx1"/>
                </a:solidFill>
              </a:defRPr>
            </a:lvl1pPr>
            <a:lvl2pPr>
              <a:defRPr sz="1400"/>
            </a:lvl2pPr>
            <a:lvl3pPr>
              <a:defRPr sz="1400"/>
            </a:lvl3pPr>
            <a:lvl4pPr>
              <a:defRPr sz="1400"/>
            </a:lvl4pPr>
            <a:lvl5pPr>
              <a:defRPr sz="1400"/>
            </a:lvl5pPr>
          </a:lstStyle>
          <a:p>
            <a:pPr lvl="0"/>
            <a:r>
              <a:rPr lang="en-US" dirty="0"/>
              <a:t>Employees</a:t>
            </a:r>
            <a:endParaRPr lang="ru-RU" dirty="0"/>
          </a:p>
        </p:txBody>
      </p:sp>
      <p:sp>
        <p:nvSpPr>
          <p:cNvPr id="141" name="Текст 21">
            <a:extLst>
              <a:ext uri="{FF2B5EF4-FFF2-40B4-BE49-F238E27FC236}">
                <a16:creationId xmlns:a16="http://schemas.microsoft.com/office/drawing/2014/main" id="{ADD23C9C-48F0-4367-837F-22AB3E45257F}"/>
              </a:ext>
            </a:extLst>
          </p:cNvPr>
          <p:cNvSpPr>
            <a:spLocks noGrp="1"/>
          </p:cNvSpPr>
          <p:nvPr>
            <p:ph type="body" sz="quarter" idx="48" hasCustomPrompt="1"/>
          </p:nvPr>
        </p:nvSpPr>
        <p:spPr>
          <a:xfrm>
            <a:off x="3814445" y="6013010"/>
            <a:ext cx="1233806" cy="597426"/>
          </a:xfrm>
          <a:prstGeom prst="rect">
            <a:avLst/>
          </a:prstGeom>
        </p:spPr>
        <p:txBody>
          <a:bodyPr/>
          <a:lstStyle>
            <a:lvl1pPr marL="0" indent="0">
              <a:lnSpc>
                <a:spcPts val="1200"/>
              </a:lnSpc>
              <a:spcBef>
                <a:spcPts val="0"/>
              </a:spcBef>
              <a:buNone/>
              <a:defRPr sz="900" spc="-40" baseline="0">
                <a:solidFill>
                  <a:schemeClr val="tx1"/>
                </a:solidFill>
              </a:defRPr>
            </a:lvl1pPr>
            <a:lvl2pPr>
              <a:defRPr sz="1400"/>
            </a:lvl2pPr>
            <a:lvl3pPr>
              <a:defRPr sz="1400"/>
            </a:lvl3pPr>
            <a:lvl4pPr>
              <a:defRPr sz="1400"/>
            </a:lvl4pPr>
            <a:lvl5pPr>
              <a:defRPr sz="1400"/>
            </a:lvl5pPr>
          </a:lstStyle>
          <a:p>
            <a:pPr lvl="0"/>
            <a:r>
              <a:rPr lang="en-US" dirty="0"/>
              <a:t>Regions of presence</a:t>
            </a:r>
            <a:endParaRPr lang="ru-RU" dirty="0"/>
          </a:p>
        </p:txBody>
      </p:sp>
      <p:sp>
        <p:nvSpPr>
          <p:cNvPr id="144" name="Текст 21">
            <a:extLst>
              <a:ext uri="{FF2B5EF4-FFF2-40B4-BE49-F238E27FC236}">
                <a16:creationId xmlns:a16="http://schemas.microsoft.com/office/drawing/2014/main" id="{39035FEB-EC2F-42CA-8CE1-837D464BD818}"/>
              </a:ext>
            </a:extLst>
          </p:cNvPr>
          <p:cNvSpPr>
            <a:spLocks noGrp="1"/>
          </p:cNvSpPr>
          <p:nvPr>
            <p:ph type="body" sz="quarter" idx="49" hasCustomPrompt="1"/>
          </p:nvPr>
        </p:nvSpPr>
        <p:spPr>
          <a:xfrm>
            <a:off x="2195273" y="6013010"/>
            <a:ext cx="1248015" cy="597426"/>
          </a:xfrm>
          <a:prstGeom prst="rect">
            <a:avLst/>
          </a:prstGeom>
        </p:spPr>
        <p:txBody>
          <a:bodyPr/>
          <a:lstStyle>
            <a:lvl1pPr marL="0" indent="0">
              <a:lnSpc>
                <a:spcPts val="1200"/>
              </a:lnSpc>
              <a:spcBef>
                <a:spcPts val="0"/>
              </a:spcBef>
              <a:buNone/>
              <a:defRPr sz="900" spc="-40" baseline="0">
                <a:solidFill>
                  <a:schemeClr val="tx1"/>
                </a:solidFill>
              </a:defRPr>
            </a:lvl1pPr>
            <a:lvl2pPr>
              <a:defRPr sz="1400"/>
            </a:lvl2pPr>
            <a:lvl3pPr>
              <a:defRPr sz="1400"/>
            </a:lvl3pPr>
            <a:lvl4pPr>
              <a:defRPr sz="1400"/>
            </a:lvl4pPr>
            <a:lvl5pPr>
              <a:defRPr sz="1400"/>
            </a:lvl5pPr>
          </a:lstStyle>
          <a:p>
            <a:pPr lvl="0"/>
            <a:r>
              <a:rPr lang="en-US" dirty="0"/>
              <a:t>Market share</a:t>
            </a:r>
            <a:endParaRPr lang="ru-RU" dirty="0"/>
          </a:p>
        </p:txBody>
      </p:sp>
      <p:sp>
        <p:nvSpPr>
          <p:cNvPr id="145" name="Текст 21">
            <a:extLst>
              <a:ext uri="{FF2B5EF4-FFF2-40B4-BE49-F238E27FC236}">
                <a16:creationId xmlns:a16="http://schemas.microsoft.com/office/drawing/2014/main" id="{EBED6EEF-AB03-46F5-A17A-5CF4DD127194}"/>
              </a:ext>
            </a:extLst>
          </p:cNvPr>
          <p:cNvSpPr>
            <a:spLocks noGrp="1"/>
          </p:cNvSpPr>
          <p:nvPr>
            <p:ph type="body" sz="quarter" idx="50" hasCustomPrompt="1"/>
          </p:nvPr>
        </p:nvSpPr>
        <p:spPr>
          <a:xfrm>
            <a:off x="2195273" y="5434185"/>
            <a:ext cx="1248015" cy="516058"/>
          </a:xfrm>
          <a:prstGeom prst="rect">
            <a:avLst/>
          </a:prstGeom>
        </p:spPr>
        <p:txBody>
          <a:bodyPr/>
          <a:lstStyle>
            <a:lvl1pPr marL="0" indent="0">
              <a:lnSpc>
                <a:spcPct val="100000"/>
              </a:lnSpc>
              <a:spcBef>
                <a:spcPts val="0"/>
              </a:spcBef>
              <a:buNone/>
              <a:defRPr sz="2700" spc="-150" baseline="0">
                <a:solidFill>
                  <a:schemeClr val="tx1"/>
                </a:solidFill>
              </a:defRPr>
            </a:lvl1pPr>
            <a:lvl2pPr>
              <a:defRPr sz="1400"/>
            </a:lvl2pPr>
            <a:lvl3pPr>
              <a:defRPr sz="1400"/>
            </a:lvl3pPr>
            <a:lvl4pPr>
              <a:defRPr sz="1400"/>
            </a:lvl4pPr>
            <a:lvl5pPr>
              <a:defRPr sz="1400"/>
            </a:lvl5pPr>
          </a:lstStyle>
          <a:p>
            <a:pPr lvl="0"/>
            <a:r>
              <a:rPr lang="en-US" dirty="0"/>
              <a:t>11.5%</a:t>
            </a:r>
            <a:endParaRPr lang="ru-RU" dirty="0"/>
          </a:p>
        </p:txBody>
      </p:sp>
      <p:sp>
        <p:nvSpPr>
          <p:cNvPr id="146" name="Текст 21">
            <a:extLst>
              <a:ext uri="{FF2B5EF4-FFF2-40B4-BE49-F238E27FC236}">
                <a16:creationId xmlns:a16="http://schemas.microsoft.com/office/drawing/2014/main" id="{A213069B-2B6C-449A-BD99-B1881F21AE6E}"/>
              </a:ext>
            </a:extLst>
          </p:cNvPr>
          <p:cNvSpPr>
            <a:spLocks noGrp="1"/>
          </p:cNvSpPr>
          <p:nvPr>
            <p:ph type="body" sz="quarter" idx="51" hasCustomPrompt="1"/>
          </p:nvPr>
        </p:nvSpPr>
        <p:spPr>
          <a:xfrm>
            <a:off x="3816667" y="5434185"/>
            <a:ext cx="1248015" cy="516058"/>
          </a:xfrm>
          <a:prstGeom prst="rect">
            <a:avLst/>
          </a:prstGeom>
        </p:spPr>
        <p:txBody>
          <a:bodyPr/>
          <a:lstStyle>
            <a:lvl1pPr marL="0" indent="0">
              <a:lnSpc>
                <a:spcPct val="100000"/>
              </a:lnSpc>
              <a:spcBef>
                <a:spcPts val="0"/>
              </a:spcBef>
              <a:buNone/>
              <a:defRPr sz="2700" spc="-150" baseline="0">
                <a:solidFill>
                  <a:schemeClr val="tx1"/>
                </a:solidFill>
              </a:defRPr>
            </a:lvl1pPr>
            <a:lvl2pPr>
              <a:defRPr sz="1400"/>
            </a:lvl2pPr>
            <a:lvl3pPr>
              <a:defRPr sz="1400"/>
            </a:lvl3pPr>
            <a:lvl4pPr>
              <a:defRPr sz="1400"/>
            </a:lvl4pPr>
            <a:lvl5pPr>
              <a:defRPr sz="1400"/>
            </a:lvl5pPr>
          </a:lstStyle>
          <a:p>
            <a:pPr lvl="0"/>
            <a:r>
              <a:rPr lang="en-US" dirty="0"/>
              <a:t>65</a:t>
            </a:r>
            <a:endParaRPr lang="ru-RU" dirty="0"/>
          </a:p>
        </p:txBody>
      </p:sp>
      <p:sp>
        <p:nvSpPr>
          <p:cNvPr id="147" name="Текст 21">
            <a:extLst>
              <a:ext uri="{FF2B5EF4-FFF2-40B4-BE49-F238E27FC236}">
                <a16:creationId xmlns:a16="http://schemas.microsoft.com/office/drawing/2014/main" id="{375DC275-25E3-4D08-807D-415FAB070B72}"/>
              </a:ext>
            </a:extLst>
          </p:cNvPr>
          <p:cNvSpPr>
            <a:spLocks noGrp="1"/>
          </p:cNvSpPr>
          <p:nvPr>
            <p:ph type="body" sz="quarter" idx="52" hasCustomPrompt="1"/>
          </p:nvPr>
        </p:nvSpPr>
        <p:spPr>
          <a:xfrm>
            <a:off x="3816667" y="3821573"/>
            <a:ext cx="1248015" cy="516058"/>
          </a:xfrm>
          <a:prstGeom prst="rect">
            <a:avLst/>
          </a:prstGeom>
        </p:spPr>
        <p:txBody>
          <a:bodyPr/>
          <a:lstStyle>
            <a:lvl1pPr marL="0" indent="0">
              <a:lnSpc>
                <a:spcPct val="100000"/>
              </a:lnSpc>
              <a:spcBef>
                <a:spcPts val="0"/>
              </a:spcBef>
              <a:buNone/>
              <a:defRPr sz="2700" spc="-150" baseline="0">
                <a:solidFill>
                  <a:srgbClr val="96FF43"/>
                </a:solidFill>
              </a:defRPr>
            </a:lvl1pPr>
            <a:lvl2pPr>
              <a:defRPr sz="1400"/>
            </a:lvl2pPr>
            <a:lvl3pPr>
              <a:defRPr sz="1400"/>
            </a:lvl3pPr>
            <a:lvl4pPr>
              <a:defRPr sz="1400"/>
            </a:lvl4pPr>
            <a:lvl5pPr>
              <a:defRPr sz="1400"/>
            </a:lvl5pPr>
          </a:lstStyle>
          <a:p>
            <a:pPr lvl="0"/>
            <a:r>
              <a:rPr lang="en-US" dirty="0"/>
              <a:t>5.2 bn</a:t>
            </a:r>
            <a:endParaRPr lang="ru-RU" dirty="0"/>
          </a:p>
        </p:txBody>
      </p:sp>
      <p:sp>
        <p:nvSpPr>
          <p:cNvPr id="148" name="Текст 21">
            <a:extLst>
              <a:ext uri="{FF2B5EF4-FFF2-40B4-BE49-F238E27FC236}">
                <a16:creationId xmlns:a16="http://schemas.microsoft.com/office/drawing/2014/main" id="{E1EE68BC-C1AA-48E0-95CD-48DA3375B8E5}"/>
              </a:ext>
            </a:extLst>
          </p:cNvPr>
          <p:cNvSpPr>
            <a:spLocks noGrp="1"/>
          </p:cNvSpPr>
          <p:nvPr>
            <p:ph type="body" sz="quarter" idx="53" hasCustomPrompt="1"/>
          </p:nvPr>
        </p:nvSpPr>
        <p:spPr>
          <a:xfrm>
            <a:off x="5433774" y="3821573"/>
            <a:ext cx="1248015" cy="516058"/>
          </a:xfrm>
          <a:prstGeom prst="rect">
            <a:avLst/>
          </a:prstGeom>
        </p:spPr>
        <p:txBody>
          <a:bodyPr/>
          <a:lstStyle>
            <a:lvl1pPr marL="0" indent="0">
              <a:lnSpc>
                <a:spcPct val="100000"/>
              </a:lnSpc>
              <a:spcBef>
                <a:spcPts val="0"/>
              </a:spcBef>
              <a:buNone/>
              <a:defRPr sz="2700" spc="-150" baseline="0">
                <a:solidFill>
                  <a:schemeClr val="tx1"/>
                </a:solidFill>
              </a:defRPr>
            </a:lvl1pPr>
            <a:lvl2pPr>
              <a:defRPr sz="1400"/>
            </a:lvl2pPr>
            <a:lvl3pPr>
              <a:defRPr sz="1400"/>
            </a:lvl3pPr>
            <a:lvl4pPr>
              <a:defRPr sz="1400"/>
            </a:lvl4pPr>
            <a:lvl5pPr>
              <a:defRPr sz="1400"/>
            </a:lvl5pPr>
          </a:lstStyle>
          <a:p>
            <a:pPr lvl="0"/>
            <a:r>
              <a:rPr lang="en-US" dirty="0"/>
              <a:t>No. 20</a:t>
            </a:r>
            <a:endParaRPr lang="ru-RU" dirty="0"/>
          </a:p>
        </p:txBody>
      </p:sp>
      <p:sp>
        <p:nvSpPr>
          <p:cNvPr id="149" name="Текст 21">
            <a:extLst>
              <a:ext uri="{FF2B5EF4-FFF2-40B4-BE49-F238E27FC236}">
                <a16:creationId xmlns:a16="http://schemas.microsoft.com/office/drawing/2014/main" id="{0ABF0227-63F5-4AC1-A033-823FA89C3DB8}"/>
              </a:ext>
            </a:extLst>
          </p:cNvPr>
          <p:cNvSpPr>
            <a:spLocks noGrp="1"/>
          </p:cNvSpPr>
          <p:nvPr>
            <p:ph type="body" sz="quarter" idx="54" hasCustomPrompt="1"/>
          </p:nvPr>
        </p:nvSpPr>
        <p:spPr>
          <a:xfrm>
            <a:off x="5433774" y="2201424"/>
            <a:ext cx="1248015" cy="516058"/>
          </a:xfrm>
          <a:prstGeom prst="rect">
            <a:avLst/>
          </a:prstGeom>
        </p:spPr>
        <p:txBody>
          <a:bodyPr/>
          <a:lstStyle>
            <a:lvl1pPr marL="0" indent="0">
              <a:lnSpc>
                <a:spcPct val="100000"/>
              </a:lnSpc>
              <a:spcBef>
                <a:spcPts val="0"/>
              </a:spcBef>
              <a:buNone/>
              <a:defRPr sz="2700" spc="-150" baseline="0">
                <a:solidFill>
                  <a:schemeClr val="tx1"/>
                </a:solidFill>
              </a:defRPr>
            </a:lvl1pPr>
            <a:lvl2pPr>
              <a:defRPr sz="1400"/>
            </a:lvl2pPr>
            <a:lvl3pPr>
              <a:defRPr sz="1400"/>
            </a:lvl3pPr>
            <a:lvl4pPr>
              <a:defRPr sz="1400"/>
            </a:lvl4pPr>
            <a:lvl5pPr>
              <a:defRPr sz="1400"/>
            </a:lvl5pPr>
          </a:lstStyle>
          <a:p>
            <a:pPr lvl="0"/>
            <a:r>
              <a:rPr lang="en-US" dirty="0"/>
              <a:t>No. 1</a:t>
            </a:r>
            <a:endParaRPr lang="ru-RU" dirty="0"/>
          </a:p>
        </p:txBody>
      </p:sp>
      <p:sp>
        <p:nvSpPr>
          <p:cNvPr id="150" name="Текст 21">
            <a:extLst>
              <a:ext uri="{FF2B5EF4-FFF2-40B4-BE49-F238E27FC236}">
                <a16:creationId xmlns:a16="http://schemas.microsoft.com/office/drawing/2014/main" id="{7D6E9E37-F6EC-4AF9-B946-F0E06DDD64DF}"/>
              </a:ext>
            </a:extLst>
          </p:cNvPr>
          <p:cNvSpPr>
            <a:spLocks noGrp="1"/>
          </p:cNvSpPr>
          <p:nvPr>
            <p:ph type="body" sz="quarter" idx="55" hasCustomPrompt="1"/>
          </p:nvPr>
        </p:nvSpPr>
        <p:spPr>
          <a:xfrm>
            <a:off x="8669771" y="2201424"/>
            <a:ext cx="1248015" cy="516058"/>
          </a:xfrm>
          <a:prstGeom prst="rect">
            <a:avLst/>
          </a:prstGeom>
        </p:spPr>
        <p:txBody>
          <a:bodyPr/>
          <a:lstStyle>
            <a:lvl1pPr marL="0" indent="0">
              <a:lnSpc>
                <a:spcPct val="100000"/>
              </a:lnSpc>
              <a:spcBef>
                <a:spcPts val="0"/>
              </a:spcBef>
              <a:buNone/>
              <a:defRPr sz="2700" spc="-150" baseline="0">
                <a:solidFill>
                  <a:srgbClr val="96FF43"/>
                </a:solidFill>
              </a:defRPr>
            </a:lvl1pPr>
            <a:lvl2pPr>
              <a:defRPr sz="1400"/>
            </a:lvl2pPr>
            <a:lvl3pPr>
              <a:defRPr sz="1400"/>
            </a:lvl3pPr>
            <a:lvl4pPr>
              <a:defRPr sz="1400"/>
            </a:lvl4pPr>
            <a:lvl5pPr>
              <a:defRPr sz="1400"/>
            </a:lvl5pPr>
          </a:lstStyle>
          <a:p>
            <a:pPr lvl="0"/>
            <a:r>
              <a:rPr lang="en-US" dirty="0"/>
              <a:t>5.946</a:t>
            </a:r>
            <a:endParaRPr lang="ru-RU" dirty="0"/>
          </a:p>
        </p:txBody>
      </p:sp>
      <p:sp>
        <p:nvSpPr>
          <p:cNvPr id="151" name="Текст 21">
            <a:extLst>
              <a:ext uri="{FF2B5EF4-FFF2-40B4-BE49-F238E27FC236}">
                <a16:creationId xmlns:a16="http://schemas.microsoft.com/office/drawing/2014/main" id="{A6D075AD-0DE8-4304-9E99-2353FC755139}"/>
              </a:ext>
            </a:extLst>
          </p:cNvPr>
          <p:cNvSpPr>
            <a:spLocks noGrp="1"/>
          </p:cNvSpPr>
          <p:nvPr>
            <p:ph type="body" sz="quarter" idx="56" hasCustomPrompt="1"/>
          </p:nvPr>
        </p:nvSpPr>
        <p:spPr>
          <a:xfrm>
            <a:off x="7051715" y="2201424"/>
            <a:ext cx="726782" cy="516058"/>
          </a:xfrm>
          <a:prstGeom prst="rect">
            <a:avLst/>
          </a:prstGeom>
        </p:spPr>
        <p:txBody>
          <a:bodyPr/>
          <a:lstStyle>
            <a:lvl1pPr marL="0" indent="0">
              <a:lnSpc>
                <a:spcPct val="100000"/>
              </a:lnSpc>
              <a:spcBef>
                <a:spcPts val="0"/>
              </a:spcBef>
              <a:buNone/>
              <a:defRPr sz="2700" spc="-150" baseline="0">
                <a:solidFill>
                  <a:schemeClr val="tx1"/>
                </a:solidFill>
              </a:defRPr>
            </a:lvl1pPr>
            <a:lvl2pPr>
              <a:defRPr sz="1400"/>
            </a:lvl2pPr>
            <a:lvl3pPr>
              <a:defRPr sz="1400"/>
            </a:lvl3pPr>
            <a:lvl4pPr>
              <a:defRPr sz="1400"/>
            </a:lvl4pPr>
            <a:lvl5pPr>
              <a:defRPr sz="1400"/>
            </a:lvl5pPr>
          </a:lstStyle>
          <a:p>
            <a:pPr lvl="0"/>
            <a:r>
              <a:rPr lang="en-US" dirty="0"/>
              <a:t>&gt;20</a:t>
            </a:r>
            <a:endParaRPr lang="ru-RU" dirty="0"/>
          </a:p>
        </p:txBody>
      </p:sp>
      <p:sp>
        <p:nvSpPr>
          <p:cNvPr id="152" name="Текст 21">
            <a:extLst>
              <a:ext uri="{FF2B5EF4-FFF2-40B4-BE49-F238E27FC236}">
                <a16:creationId xmlns:a16="http://schemas.microsoft.com/office/drawing/2014/main" id="{F3866194-0EF7-46B1-B7C5-BFE2E2D578BF}"/>
              </a:ext>
            </a:extLst>
          </p:cNvPr>
          <p:cNvSpPr>
            <a:spLocks noGrp="1"/>
          </p:cNvSpPr>
          <p:nvPr>
            <p:ph type="body" sz="quarter" idx="57" hasCustomPrompt="1"/>
          </p:nvPr>
        </p:nvSpPr>
        <p:spPr>
          <a:xfrm>
            <a:off x="7778497" y="2400300"/>
            <a:ext cx="599854" cy="317182"/>
          </a:xfrm>
          <a:prstGeom prst="rect">
            <a:avLst/>
          </a:prstGeom>
        </p:spPr>
        <p:txBody>
          <a:bodyPr/>
          <a:lstStyle>
            <a:lvl1pPr marL="0" indent="0" algn="l">
              <a:lnSpc>
                <a:spcPct val="100000"/>
              </a:lnSpc>
              <a:spcBef>
                <a:spcPts val="0"/>
              </a:spcBef>
              <a:buNone/>
              <a:defRPr sz="1300" spc="-4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sz="1400"/>
            </a:lvl2pPr>
            <a:lvl3pPr>
              <a:defRPr sz="1400"/>
            </a:lvl3pPr>
            <a:lvl4pPr>
              <a:defRPr sz="1400"/>
            </a:lvl4pPr>
            <a:lvl5pPr>
              <a:defRPr sz="1400"/>
            </a:lvl5pPr>
          </a:lstStyle>
          <a:p>
            <a:pPr lvl="0"/>
            <a:r>
              <a:rPr lang="en-US" dirty="0"/>
              <a:t>years</a:t>
            </a:r>
            <a:endParaRPr lang="ru-RU" dirty="0"/>
          </a:p>
        </p:txBody>
      </p:sp>
      <p:sp>
        <p:nvSpPr>
          <p:cNvPr id="153" name="Текст 21">
            <a:extLst>
              <a:ext uri="{FF2B5EF4-FFF2-40B4-BE49-F238E27FC236}">
                <a16:creationId xmlns:a16="http://schemas.microsoft.com/office/drawing/2014/main" id="{EB744005-2B2B-488F-9044-B792AA12790A}"/>
              </a:ext>
            </a:extLst>
          </p:cNvPr>
          <p:cNvSpPr>
            <a:spLocks noGrp="1"/>
          </p:cNvSpPr>
          <p:nvPr>
            <p:ph type="body" sz="quarter" idx="58" hasCustomPrompt="1"/>
          </p:nvPr>
        </p:nvSpPr>
        <p:spPr>
          <a:xfrm>
            <a:off x="10289020" y="2201424"/>
            <a:ext cx="912380" cy="516058"/>
          </a:xfrm>
          <a:prstGeom prst="rect">
            <a:avLst/>
          </a:prstGeom>
        </p:spPr>
        <p:txBody>
          <a:bodyPr/>
          <a:lstStyle>
            <a:lvl1pPr marL="0" indent="0">
              <a:lnSpc>
                <a:spcPct val="100000"/>
              </a:lnSpc>
              <a:spcBef>
                <a:spcPts val="0"/>
              </a:spcBef>
              <a:buNone/>
              <a:defRPr sz="2700" spc="-150" baseline="0">
                <a:solidFill>
                  <a:schemeClr val="tx1"/>
                </a:solidFill>
              </a:defRPr>
            </a:lvl1pPr>
            <a:lvl2pPr>
              <a:defRPr sz="1400"/>
            </a:lvl2pPr>
            <a:lvl3pPr>
              <a:defRPr sz="1400"/>
            </a:lvl3pPr>
            <a:lvl4pPr>
              <a:defRPr sz="1400"/>
            </a:lvl4pPr>
            <a:lvl5pPr>
              <a:defRPr sz="1400"/>
            </a:lvl5pPr>
          </a:lstStyle>
          <a:p>
            <a:pPr lvl="0"/>
            <a:r>
              <a:rPr lang="en-US" dirty="0"/>
              <a:t>&gt;300</a:t>
            </a:r>
            <a:endParaRPr lang="ru-RU" dirty="0"/>
          </a:p>
        </p:txBody>
      </p:sp>
      <p:sp>
        <p:nvSpPr>
          <p:cNvPr id="154" name="Текст 21">
            <a:extLst>
              <a:ext uri="{FF2B5EF4-FFF2-40B4-BE49-F238E27FC236}">
                <a16:creationId xmlns:a16="http://schemas.microsoft.com/office/drawing/2014/main" id="{77678C62-ADF0-4842-9269-6517678759F7}"/>
              </a:ext>
            </a:extLst>
          </p:cNvPr>
          <p:cNvSpPr>
            <a:spLocks noGrp="1"/>
          </p:cNvSpPr>
          <p:nvPr>
            <p:ph type="body" sz="quarter" idx="59" hasCustomPrompt="1"/>
          </p:nvPr>
        </p:nvSpPr>
        <p:spPr>
          <a:xfrm>
            <a:off x="11127812" y="2400300"/>
            <a:ext cx="511738" cy="317182"/>
          </a:xfrm>
          <a:prstGeom prst="rect">
            <a:avLst/>
          </a:prstGeom>
        </p:spPr>
        <p:txBody>
          <a:bodyPr/>
          <a:lstStyle>
            <a:lvl1pPr marL="0" indent="0" algn="l">
              <a:lnSpc>
                <a:spcPct val="100000"/>
              </a:lnSpc>
              <a:spcBef>
                <a:spcPts val="0"/>
              </a:spcBef>
              <a:buNone/>
              <a:defRPr sz="1300" spc="-4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sz="1400"/>
            </a:lvl2pPr>
            <a:lvl3pPr>
              <a:defRPr sz="1400"/>
            </a:lvl3pPr>
            <a:lvl4pPr>
              <a:defRPr sz="1400"/>
            </a:lvl4pPr>
            <a:lvl5pPr>
              <a:defRPr sz="1400"/>
            </a:lvl5pPr>
          </a:lstStyle>
          <a:p>
            <a:pPr lvl="0"/>
            <a:r>
              <a:rPr lang="en-US" dirty="0" err="1"/>
              <a:t>thsd</a:t>
            </a:r>
            <a:endParaRPr lang="ru-RU" dirty="0"/>
          </a:p>
        </p:txBody>
      </p:sp>
      <p:sp>
        <p:nvSpPr>
          <p:cNvPr id="83" name="Овал 82">
            <a:extLst>
              <a:ext uri="{FF2B5EF4-FFF2-40B4-BE49-F238E27FC236}">
                <a16:creationId xmlns:a16="http://schemas.microsoft.com/office/drawing/2014/main" id="{174B4F8D-5D89-4F95-BAE1-FF6C9B7120CD}"/>
              </a:ext>
            </a:extLst>
          </p:cNvPr>
          <p:cNvSpPr/>
          <p:nvPr userDrawn="1"/>
        </p:nvSpPr>
        <p:spPr>
          <a:xfrm>
            <a:off x="11668125" y="238125"/>
            <a:ext cx="285750" cy="285750"/>
          </a:xfrm>
          <a:prstGeom prst="ellipse">
            <a:avLst/>
          </a:prstGeom>
          <a:solidFill>
            <a:srgbClr val="222429"/>
          </a:solidFill>
          <a:ln w="4763" cap="flat">
            <a:noFill/>
            <a:prstDash val="solid"/>
            <a:miter/>
          </a:ln>
        </p:spPr>
        <p:txBody>
          <a:bodyPr rtlCol="0" anchor="ctr"/>
          <a:lstStyle/>
          <a:p>
            <a:endParaRPr lang="ru-RU"/>
          </a:p>
        </p:txBody>
      </p:sp>
      <p:sp>
        <p:nvSpPr>
          <p:cNvPr id="124" name="Номер слайда 6">
            <a:extLst>
              <a:ext uri="{FF2B5EF4-FFF2-40B4-BE49-F238E27FC236}">
                <a16:creationId xmlns:a16="http://schemas.microsoft.com/office/drawing/2014/main" id="{FAD6192D-82A5-418D-9C4E-495DCE133976}"/>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13424113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Слайд с текстом и фото - Tech-1">
    <p:spTree>
      <p:nvGrpSpPr>
        <p:cNvPr id="1" name=""/>
        <p:cNvGrpSpPr/>
        <p:nvPr/>
      </p:nvGrpSpPr>
      <p:grpSpPr>
        <a:xfrm>
          <a:off x="0" y="0"/>
          <a:ext cx="0" cy="0"/>
          <a:chOff x="0" y="0"/>
          <a:chExt cx="0" cy="0"/>
        </a:xfrm>
      </p:grpSpPr>
      <p:sp>
        <p:nvSpPr>
          <p:cNvPr id="31" name="Полилиния: фигура 30">
            <a:extLst>
              <a:ext uri="{FF2B5EF4-FFF2-40B4-BE49-F238E27FC236}">
                <a16:creationId xmlns:a16="http://schemas.microsoft.com/office/drawing/2014/main" id="{774FCEFD-7598-4EEF-B1E9-220C94720ABF}"/>
              </a:ext>
            </a:extLst>
          </p:cNvPr>
          <p:cNvSpPr/>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C3B8FD"/>
          </a:solidFill>
          <a:ln w="4763" cap="flat">
            <a:noFill/>
            <a:prstDash val="solid"/>
            <a:miter/>
          </a:ln>
        </p:spPr>
        <p:txBody>
          <a:bodyPr rtlCol="0" anchor="ctr"/>
          <a:lstStyle/>
          <a:p>
            <a:endParaRPr lang="ru-RU"/>
          </a:p>
        </p:txBody>
      </p:sp>
      <p:grpSp>
        <p:nvGrpSpPr>
          <p:cNvPr id="53" name="Группа 52">
            <a:extLst>
              <a:ext uri="{FF2B5EF4-FFF2-40B4-BE49-F238E27FC236}">
                <a16:creationId xmlns:a16="http://schemas.microsoft.com/office/drawing/2014/main" id="{6E11FF16-ECFA-43AD-AA8D-F3D3C77A65B5}"/>
              </a:ext>
            </a:extLst>
          </p:cNvPr>
          <p:cNvGrpSpPr/>
          <p:nvPr userDrawn="1"/>
        </p:nvGrpSpPr>
        <p:grpSpPr>
          <a:xfrm>
            <a:off x="8091249" y="1529467"/>
            <a:ext cx="2105501" cy="3798579"/>
            <a:chOff x="8091249" y="1529467"/>
            <a:chExt cx="2105501" cy="3798579"/>
          </a:xfrm>
        </p:grpSpPr>
        <p:sp>
          <p:nvSpPr>
            <p:cNvPr id="33" name="Полилиния: фигура 32">
              <a:extLst>
                <a:ext uri="{FF2B5EF4-FFF2-40B4-BE49-F238E27FC236}">
                  <a16:creationId xmlns:a16="http://schemas.microsoft.com/office/drawing/2014/main" id="{C4DFA8FC-5A42-4FE4-88F0-202C07A96B0B}"/>
                </a:ext>
              </a:extLst>
            </p:cNvPr>
            <p:cNvSpPr/>
            <p:nvPr/>
          </p:nvSpPr>
          <p:spPr>
            <a:xfrm>
              <a:off x="8091725" y="1529467"/>
              <a:ext cx="2105025" cy="3703329"/>
            </a:xfrm>
            <a:custGeom>
              <a:avLst/>
              <a:gdLst>
                <a:gd name="connsiteX0" fmla="*/ 198120 w 2105025"/>
                <a:gd name="connsiteY0" fmla="*/ 0 h 3703329"/>
                <a:gd name="connsiteX1" fmla="*/ 1907381 w 2105025"/>
                <a:gd name="connsiteY1" fmla="*/ 0 h 3703329"/>
                <a:gd name="connsiteX2" fmla="*/ 2105025 w 2105025"/>
                <a:gd name="connsiteY2" fmla="*/ 197644 h 3703329"/>
                <a:gd name="connsiteX3" fmla="*/ 2104549 w 2105025"/>
                <a:gd name="connsiteY3" fmla="*/ 3505686 h 3703329"/>
                <a:gd name="connsiteX4" fmla="*/ 1906905 w 2105025"/>
                <a:gd name="connsiteY4" fmla="*/ 3703330 h 3703329"/>
                <a:gd name="connsiteX5" fmla="*/ 197644 w 2105025"/>
                <a:gd name="connsiteY5" fmla="*/ 3703330 h 3703329"/>
                <a:gd name="connsiteX6" fmla="*/ 0 w 2105025"/>
                <a:gd name="connsiteY6" fmla="*/ 3505686 h 3703329"/>
                <a:gd name="connsiteX7" fmla="*/ 0 w 2105025"/>
                <a:gd name="connsiteY7" fmla="*/ 198120 h 3703329"/>
                <a:gd name="connsiteX8" fmla="*/ 198120 w 2105025"/>
                <a:gd name="connsiteY8" fmla="*/ 0 h 3703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5025" h="3703329">
                  <a:moveTo>
                    <a:pt x="198120" y="0"/>
                  </a:moveTo>
                  <a:lnTo>
                    <a:pt x="1907381" y="0"/>
                  </a:lnTo>
                  <a:cubicBezTo>
                    <a:pt x="2016443" y="0"/>
                    <a:pt x="2105025" y="88582"/>
                    <a:pt x="2105025" y="197644"/>
                  </a:cubicBezTo>
                  <a:lnTo>
                    <a:pt x="2104549" y="3505686"/>
                  </a:lnTo>
                  <a:cubicBezTo>
                    <a:pt x="2104549" y="3614747"/>
                    <a:pt x="2015966" y="3703330"/>
                    <a:pt x="1906905" y="3703330"/>
                  </a:cubicBezTo>
                  <a:lnTo>
                    <a:pt x="197644" y="3703330"/>
                  </a:lnTo>
                  <a:cubicBezTo>
                    <a:pt x="88583" y="3703330"/>
                    <a:pt x="0" y="3614747"/>
                    <a:pt x="0" y="3505686"/>
                  </a:cubicBezTo>
                  <a:lnTo>
                    <a:pt x="0" y="198120"/>
                  </a:lnTo>
                  <a:cubicBezTo>
                    <a:pt x="0" y="88582"/>
                    <a:pt x="88583" y="0"/>
                    <a:pt x="198120" y="0"/>
                  </a:cubicBezTo>
                  <a:close/>
                </a:path>
              </a:pathLst>
            </a:custGeom>
            <a:noFill/>
            <a:ln w="11657" cap="flat">
              <a:solidFill>
                <a:srgbClr val="1D1E1C"/>
              </a:solidFill>
              <a:prstDash val="solid"/>
              <a:miter/>
            </a:ln>
          </p:spPr>
          <p:txBody>
            <a:bodyPr rtlCol="0" anchor="ctr"/>
            <a:lstStyle/>
            <a:p>
              <a:endParaRPr lang="ru-RU"/>
            </a:p>
          </p:txBody>
        </p:sp>
        <p:sp>
          <p:nvSpPr>
            <p:cNvPr id="34" name="Полилиния: фигура 33">
              <a:extLst>
                <a:ext uri="{FF2B5EF4-FFF2-40B4-BE49-F238E27FC236}">
                  <a16:creationId xmlns:a16="http://schemas.microsoft.com/office/drawing/2014/main" id="{90A40742-65B6-4564-86AC-6E42D66E73C4}"/>
                </a:ext>
              </a:extLst>
            </p:cNvPr>
            <p:cNvSpPr/>
            <p:nvPr/>
          </p:nvSpPr>
          <p:spPr>
            <a:xfrm>
              <a:off x="8091249" y="1624717"/>
              <a:ext cx="2105025" cy="3703329"/>
            </a:xfrm>
            <a:custGeom>
              <a:avLst/>
              <a:gdLst>
                <a:gd name="connsiteX0" fmla="*/ 198120 w 2105025"/>
                <a:gd name="connsiteY0" fmla="*/ 0 h 3703329"/>
                <a:gd name="connsiteX1" fmla="*/ 1907381 w 2105025"/>
                <a:gd name="connsiteY1" fmla="*/ 0 h 3703329"/>
                <a:gd name="connsiteX2" fmla="*/ 2105025 w 2105025"/>
                <a:gd name="connsiteY2" fmla="*/ 197644 h 3703329"/>
                <a:gd name="connsiteX3" fmla="*/ 2104549 w 2105025"/>
                <a:gd name="connsiteY3" fmla="*/ 3505686 h 3703329"/>
                <a:gd name="connsiteX4" fmla="*/ 1906905 w 2105025"/>
                <a:gd name="connsiteY4" fmla="*/ 3703330 h 3703329"/>
                <a:gd name="connsiteX5" fmla="*/ 197644 w 2105025"/>
                <a:gd name="connsiteY5" fmla="*/ 3703330 h 3703329"/>
                <a:gd name="connsiteX6" fmla="*/ 0 w 2105025"/>
                <a:gd name="connsiteY6" fmla="*/ 3505686 h 3703329"/>
                <a:gd name="connsiteX7" fmla="*/ 476 w 2105025"/>
                <a:gd name="connsiteY7" fmla="*/ 197644 h 3703329"/>
                <a:gd name="connsiteX8" fmla="*/ 198120 w 2105025"/>
                <a:gd name="connsiteY8" fmla="*/ 0 h 3703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5025" h="3703329">
                  <a:moveTo>
                    <a:pt x="198120" y="0"/>
                  </a:moveTo>
                  <a:lnTo>
                    <a:pt x="1907381" y="0"/>
                  </a:lnTo>
                  <a:cubicBezTo>
                    <a:pt x="2016442" y="0"/>
                    <a:pt x="2105025" y="88582"/>
                    <a:pt x="2105025" y="197644"/>
                  </a:cubicBezTo>
                  <a:lnTo>
                    <a:pt x="2104549" y="3505686"/>
                  </a:lnTo>
                  <a:cubicBezTo>
                    <a:pt x="2104549" y="3614747"/>
                    <a:pt x="2015966" y="3703330"/>
                    <a:pt x="1906905" y="3703330"/>
                  </a:cubicBezTo>
                  <a:lnTo>
                    <a:pt x="197644" y="3703330"/>
                  </a:lnTo>
                  <a:cubicBezTo>
                    <a:pt x="88582" y="3703330"/>
                    <a:pt x="0" y="3614747"/>
                    <a:pt x="0" y="3505686"/>
                  </a:cubicBezTo>
                  <a:lnTo>
                    <a:pt x="476" y="197644"/>
                  </a:lnTo>
                  <a:cubicBezTo>
                    <a:pt x="476" y="88582"/>
                    <a:pt x="89059" y="0"/>
                    <a:pt x="198120" y="0"/>
                  </a:cubicBezTo>
                  <a:close/>
                </a:path>
              </a:pathLst>
            </a:custGeom>
            <a:solidFill>
              <a:srgbClr val="C3B8FD"/>
            </a:solidFill>
            <a:ln w="11657" cap="flat">
              <a:solidFill>
                <a:srgbClr val="000000"/>
              </a:solidFill>
              <a:prstDash val="solid"/>
              <a:miter/>
            </a:ln>
          </p:spPr>
          <p:txBody>
            <a:bodyPr rtlCol="0" anchor="ctr"/>
            <a:lstStyle/>
            <a:p>
              <a:endParaRPr lang="ru-RU"/>
            </a:p>
          </p:txBody>
        </p:sp>
        <p:sp>
          <p:nvSpPr>
            <p:cNvPr id="35" name="Полилиния: фигура 34">
              <a:extLst>
                <a:ext uri="{FF2B5EF4-FFF2-40B4-BE49-F238E27FC236}">
                  <a16:creationId xmlns:a16="http://schemas.microsoft.com/office/drawing/2014/main" id="{A36B1CAB-95C1-4078-8DB8-DB3F1CD441FA}"/>
                </a:ext>
              </a:extLst>
            </p:cNvPr>
            <p:cNvSpPr/>
            <p:nvPr/>
          </p:nvSpPr>
          <p:spPr>
            <a:xfrm>
              <a:off x="8091725" y="1529467"/>
              <a:ext cx="2105025" cy="3703329"/>
            </a:xfrm>
            <a:custGeom>
              <a:avLst/>
              <a:gdLst>
                <a:gd name="connsiteX0" fmla="*/ 198120 w 2105025"/>
                <a:gd name="connsiteY0" fmla="*/ 0 h 3703329"/>
                <a:gd name="connsiteX1" fmla="*/ 1907381 w 2105025"/>
                <a:gd name="connsiteY1" fmla="*/ 0 h 3703329"/>
                <a:gd name="connsiteX2" fmla="*/ 2105025 w 2105025"/>
                <a:gd name="connsiteY2" fmla="*/ 197644 h 3703329"/>
                <a:gd name="connsiteX3" fmla="*/ 2104549 w 2105025"/>
                <a:gd name="connsiteY3" fmla="*/ 3505686 h 3703329"/>
                <a:gd name="connsiteX4" fmla="*/ 1906905 w 2105025"/>
                <a:gd name="connsiteY4" fmla="*/ 3703330 h 3703329"/>
                <a:gd name="connsiteX5" fmla="*/ 197644 w 2105025"/>
                <a:gd name="connsiteY5" fmla="*/ 3703330 h 3703329"/>
                <a:gd name="connsiteX6" fmla="*/ 0 w 2105025"/>
                <a:gd name="connsiteY6" fmla="*/ 3505686 h 3703329"/>
                <a:gd name="connsiteX7" fmla="*/ 0 w 2105025"/>
                <a:gd name="connsiteY7" fmla="*/ 198120 h 3703329"/>
                <a:gd name="connsiteX8" fmla="*/ 198120 w 2105025"/>
                <a:gd name="connsiteY8" fmla="*/ 0 h 3703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5025" h="3703329">
                  <a:moveTo>
                    <a:pt x="198120" y="0"/>
                  </a:moveTo>
                  <a:lnTo>
                    <a:pt x="1907381" y="0"/>
                  </a:lnTo>
                  <a:cubicBezTo>
                    <a:pt x="2016443" y="0"/>
                    <a:pt x="2105025" y="88582"/>
                    <a:pt x="2105025" y="197644"/>
                  </a:cubicBezTo>
                  <a:lnTo>
                    <a:pt x="2104549" y="3505686"/>
                  </a:lnTo>
                  <a:cubicBezTo>
                    <a:pt x="2104549" y="3614747"/>
                    <a:pt x="2015966" y="3703330"/>
                    <a:pt x="1906905" y="3703330"/>
                  </a:cubicBezTo>
                  <a:lnTo>
                    <a:pt x="197644" y="3703330"/>
                  </a:lnTo>
                  <a:cubicBezTo>
                    <a:pt x="88583" y="3703330"/>
                    <a:pt x="0" y="3614747"/>
                    <a:pt x="0" y="3505686"/>
                  </a:cubicBezTo>
                  <a:lnTo>
                    <a:pt x="0" y="198120"/>
                  </a:lnTo>
                  <a:cubicBezTo>
                    <a:pt x="0" y="88582"/>
                    <a:pt x="88583" y="0"/>
                    <a:pt x="198120" y="0"/>
                  </a:cubicBezTo>
                  <a:close/>
                </a:path>
              </a:pathLst>
            </a:custGeom>
            <a:solidFill>
              <a:srgbClr val="C3B8FD"/>
            </a:solidFill>
            <a:ln w="11657" cap="flat">
              <a:solidFill>
                <a:srgbClr val="000000"/>
              </a:solidFill>
              <a:prstDash val="solid"/>
              <a:miter/>
            </a:ln>
          </p:spPr>
          <p:txBody>
            <a:bodyPr rtlCol="0" anchor="ctr"/>
            <a:lstStyle/>
            <a:p>
              <a:endParaRPr lang="ru-RU"/>
            </a:p>
          </p:txBody>
        </p:sp>
        <p:sp>
          <p:nvSpPr>
            <p:cNvPr id="36" name="Полилиния: фигура 35">
              <a:extLst>
                <a:ext uri="{FF2B5EF4-FFF2-40B4-BE49-F238E27FC236}">
                  <a16:creationId xmlns:a16="http://schemas.microsoft.com/office/drawing/2014/main" id="{5150441D-25B2-4A7E-A902-4D4B5F07E5A6}"/>
                </a:ext>
              </a:extLst>
            </p:cNvPr>
            <p:cNvSpPr/>
            <p:nvPr/>
          </p:nvSpPr>
          <p:spPr>
            <a:xfrm>
              <a:off x="8265556" y="1747113"/>
              <a:ext cx="1756886" cy="3038484"/>
            </a:xfrm>
            <a:custGeom>
              <a:avLst/>
              <a:gdLst>
                <a:gd name="connsiteX0" fmla="*/ 79534 w 1756886"/>
                <a:gd name="connsiteY0" fmla="*/ 0 h 3038484"/>
                <a:gd name="connsiteX1" fmla="*/ 1677829 w 1756886"/>
                <a:gd name="connsiteY1" fmla="*/ 0 h 3038484"/>
                <a:gd name="connsiteX2" fmla="*/ 1756886 w 1756886"/>
                <a:gd name="connsiteY2" fmla="*/ 79058 h 3038484"/>
                <a:gd name="connsiteX3" fmla="*/ 1756410 w 1756886"/>
                <a:gd name="connsiteY3" fmla="*/ 2959418 h 3038484"/>
                <a:gd name="connsiteX4" fmla="*/ 1677353 w 1756886"/>
                <a:gd name="connsiteY4" fmla="*/ 3038485 h 3038484"/>
                <a:gd name="connsiteX5" fmla="*/ 79058 w 1756886"/>
                <a:gd name="connsiteY5" fmla="*/ 3038485 h 3038484"/>
                <a:gd name="connsiteX6" fmla="*/ 0 w 1756886"/>
                <a:gd name="connsiteY6" fmla="*/ 2959418 h 3038484"/>
                <a:gd name="connsiteX7" fmla="*/ 476 w 1756886"/>
                <a:gd name="connsiteY7" fmla="*/ 79058 h 3038484"/>
                <a:gd name="connsiteX8" fmla="*/ 79534 w 1756886"/>
                <a:gd name="connsiteY8" fmla="*/ 0 h 30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6886" h="3038484">
                  <a:moveTo>
                    <a:pt x="79534" y="0"/>
                  </a:moveTo>
                  <a:lnTo>
                    <a:pt x="1677829" y="0"/>
                  </a:lnTo>
                  <a:cubicBezTo>
                    <a:pt x="1721644" y="0"/>
                    <a:pt x="1756886" y="35242"/>
                    <a:pt x="1756886" y="79058"/>
                  </a:cubicBezTo>
                  <a:lnTo>
                    <a:pt x="1756410" y="2959418"/>
                  </a:lnTo>
                  <a:cubicBezTo>
                    <a:pt x="1756410" y="3003233"/>
                    <a:pt x="1721168" y="3038485"/>
                    <a:pt x="1677353" y="3038485"/>
                  </a:cubicBezTo>
                  <a:lnTo>
                    <a:pt x="79058" y="3038485"/>
                  </a:lnTo>
                  <a:cubicBezTo>
                    <a:pt x="35243" y="3038485"/>
                    <a:pt x="0" y="3003233"/>
                    <a:pt x="0" y="2959418"/>
                  </a:cubicBezTo>
                  <a:lnTo>
                    <a:pt x="476" y="79058"/>
                  </a:lnTo>
                  <a:cubicBezTo>
                    <a:pt x="476" y="35719"/>
                    <a:pt x="35719" y="0"/>
                    <a:pt x="79534" y="0"/>
                  </a:cubicBezTo>
                  <a:close/>
                </a:path>
              </a:pathLst>
            </a:custGeom>
            <a:solidFill>
              <a:srgbClr val="C3B8FD"/>
            </a:solidFill>
            <a:ln w="11657" cap="flat">
              <a:solidFill>
                <a:srgbClr val="000000"/>
              </a:solidFill>
              <a:prstDash val="solid"/>
              <a:miter/>
            </a:ln>
          </p:spPr>
          <p:txBody>
            <a:bodyPr rtlCol="0" anchor="ctr"/>
            <a:lstStyle/>
            <a:p>
              <a:endParaRPr lang="ru-RU"/>
            </a:p>
          </p:txBody>
        </p:sp>
        <p:sp>
          <p:nvSpPr>
            <p:cNvPr id="37" name="Полилиния: фигура 36">
              <a:extLst>
                <a:ext uri="{FF2B5EF4-FFF2-40B4-BE49-F238E27FC236}">
                  <a16:creationId xmlns:a16="http://schemas.microsoft.com/office/drawing/2014/main" id="{E234FDB1-29BA-4B71-B4F8-AE442ECAB9F8}"/>
                </a:ext>
              </a:extLst>
            </p:cNvPr>
            <p:cNvSpPr/>
            <p:nvPr/>
          </p:nvSpPr>
          <p:spPr>
            <a:xfrm>
              <a:off x="8265556" y="1782832"/>
              <a:ext cx="1756886" cy="3038484"/>
            </a:xfrm>
            <a:custGeom>
              <a:avLst/>
              <a:gdLst>
                <a:gd name="connsiteX0" fmla="*/ 79534 w 1756886"/>
                <a:gd name="connsiteY0" fmla="*/ 0 h 3038484"/>
                <a:gd name="connsiteX1" fmla="*/ 1677829 w 1756886"/>
                <a:gd name="connsiteY1" fmla="*/ 0 h 3038484"/>
                <a:gd name="connsiteX2" fmla="*/ 1756886 w 1756886"/>
                <a:gd name="connsiteY2" fmla="*/ 79058 h 3038484"/>
                <a:gd name="connsiteX3" fmla="*/ 1756410 w 1756886"/>
                <a:gd name="connsiteY3" fmla="*/ 2959418 h 3038484"/>
                <a:gd name="connsiteX4" fmla="*/ 1677353 w 1756886"/>
                <a:gd name="connsiteY4" fmla="*/ 3038485 h 3038484"/>
                <a:gd name="connsiteX5" fmla="*/ 79058 w 1756886"/>
                <a:gd name="connsiteY5" fmla="*/ 3038485 h 3038484"/>
                <a:gd name="connsiteX6" fmla="*/ 0 w 1756886"/>
                <a:gd name="connsiteY6" fmla="*/ 2959418 h 3038484"/>
                <a:gd name="connsiteX7" fmla="*/ 476 w 1756886"/>
                <a:gd name="connsiteY7" fmla="*/ 79058 h 3038484"/>
                <a:gd name="connsiteX8" fmla="*/ 79534 w 1756886"/>
                <a:gd name="connsiteY8" fmla="*/ 0 h 30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6886" h="3038484">
                  <a:moveTo>
                    <a:pt x="79534" y="0"/>
                  </a:moveTo>
                  <a:lnTo>
                    <a:pt x="1677829" y="0"/>
                  </a:lnTo>
                  <a:cubicBezTo>
                    <a:pt x="1721644" y="0"/>
                    <a:pt x="1756886" y="35242"/>
                    <a:pt x="1756886" y="79058"/>
                  </a:cubicBezTo>
                  <a:lnTo>
                    <a:pt x="1756410" y="2959418"/>
                  </a:lnTo>
                  <a:cubicBezTo>
                    <a:pt x="1756410" y="3003242"/>
                    <a:pt x="1721168" y="3038485"/>
                    <a:pt x="1677353" y="3038485"/>
                  </a:cubicBezTo>
                  <a:lnTo>
                    <a:pt x="79058" y="3038485"/>
                  </a:lnTo>
                  <a:cubicBezTo>
                    <a:pt x="35243" y="3038485"/>
                    <a:pt x="0" y="3003242"/>
                    <a:pt x="0" y="2959418"/>
                  </a:cubicBezTo>
                  <a:lnTo>
                    <a:pt x="476" y="79058"/>
                  </a:lnTo>
                  <a:cubicBezTo>
                    <a:pt x="476" y="35242"/>
                    <a:pt x="35719" y="0"/>
                    <a:pt x="79534" y="0"/>
                  </a:cubicBezTo>
                  <a:close/>
                </a:path>
              </a:pathLst>
            </a:custGeom>
            <a:solidFill>
              <a:srgbClr val="C3B8FD"/>
            </a:solidFill>
            <a:ln w="11657" cap="flat">
              <a:solidFill>
                <a:srgbClr val="000000"/>
              </a:solidFill>
              <a:prstDash val="solid"/>
              <a:miter/>
            </a:ln>
          </p:spPr>
          <p:txBody>
            <a:bodyPr rtlCol="0" anchor="ctr"/>
            <a:lstStyle/>
            <a:p>
              <a:endParaRPr lang="ru-RU"/>
            </a:p>
          </p:txBody>
        </p:sp>
        <p:sp>
          <p:nvSpPr>
            <p:cNvPr id="38" name="Полилиния: фигура 37">
              <a:extLst>
                <a:ext uri="{FF2B5EF4-FFF2-40B4-BE49-F238E27FC236}">
                  <a16:creationId xmlns:a16="http://schemas.microsoft.com/office/drawing/2014/main" id="{C4FFBC06-0BBF-4A83-898A-B88287CB252A}"/>
                </a:ext>
              </a:extLst>
            </p:cNvPr>
            <p:cNvSpPr/>
            <p:nvPr/>
          </p:nvSpPr>
          <p:spPr>
            <a:xfrm>
              <a:off x="8626078" y="2067629"/>
              <a:ext cx="502443" cy="4762"/>
            </a:xfrm>
            <a:custGeom>
              <a:avLst/>
              <a:gdLst>
                <a:gd name="connsiteX0" fmla="*/ 0 w 502443"/>
                <a:gd name="connsiteY0" fmla="*/ 0 h 4762"/>
                <a:gd name="connsiteX1" fmla="*/ 502444 w 502443"/>
                <a:gd name="connsiteY1" fmla="*/ 0 h 4762"/>
              </a:gdLst>
              <a:ahLst/>
              <a:cxnLst>
                <a:cxn ang="0">
                  <a:pos x="connsiteX0" y="connsiteY0"/>
                </a:cxn>
                <a:cxn ang="0">
                  <a:pos x="connsiteX1" y="connsiteY1"/>
                </a:cxn>
              </a:cxnLst>
              <a:rect l="l" t="t" r="r" b="b"/>
              <a:pathLst>
                <a:path w="502443" h="4762">
                  <a:moveTo>
                    <a:pt x="0" y="0"/>
                  </a:moveTo>
                  <a:lnTo>
                    <a:pt x="502444" y="0"/>
                  </a:lnTo>
                </a:path>
              </a:pathLst>
            </a:custGeom>
            <a:noFill/>
            <a:ln w="11657" cap="flat">
              <a:solidFill>
                <a:srgbClr val="000000"/>
              </a:solidFill>
              <a:prstDash val="solid"/>
              <a:miter/>
            </a:ln>
          </p:spPr>
          <p:txBody>
            <a:bodyPr rtlCol="0" anchor="ctr"/>
            <a:lstStyle/>
            <a:p>
              <a:endParaRPr lang="ru-RU"/>
            </a:p>
          </p:txBody>
        </p:sp>
        <p:sp>
          <p:nvSpPr>
            <p:cNvPr id="39" name="Полилиния: фигура 38">
              <a:extLst>
                <a:ext uri="{FF2B5EF4-FFF2-40B4-BE49-F238E27FC236}">
                  <a16:creationId xmlns:a16="http://schemas.microsoft.com/office/drawing/2014/main" id="{C1B3039A-1174-4546-A4F9-EFFE6F1F9A62}"/>
                </a:ext>
              </a:extLst>
            </p:cNvPr>
            <p:cNvSpPr/>
            <p:nvPr/>
          </p:nvSpPr>
          <p:spPr>
            <a:xfrm>
              <a:off x="8626078" y="2016194"/>
              <a:ext cx="502443" cy="4762"/>
            </a:xfrm>
            <a:custGeom>
              <a:avLst/>
              <a:gdLst>
                <a:gd name="connsiteX0" fmla="*/ 0 w 502443"/>
                <a:gd name="connsiteY0" fmla="*/ 0 h 4762"/>
                <a:gd name="connsiteX1" fmla="*/ 502444 w 502443"/>
                <a:gd name="connsiteY1" fmla="*/ 0 h 4762"/>
              </a:gdLst>
              <a:ahLst/>
              <a:cxnLst>
                <a:cxn ang="0">
                  <a:pos x="connsiteX0" y="connsiteY0"/>
                </a:cxn>
                <a:cxn ang="0">
                  <a:pos x="connsiteX1" y="connsiteY1"/>
                </a:cxn>
              </a:cxnLst>
              <a:rect l="l" t="t" r="r" b="b"/>
              <a:pathLst>
                <a:path w="502443" h="4762">
                  <a:moveTo>
                    <a:pt x="0" y="0"/>
                  </a:moveTo>
                  <a:lnTo>
                    <a:pt x="502444" y="0"/>
                  </a:lnTo>
                </a:path>
              </a:pathLst>
            </a:custGeom>
            <a:noFill/>
            <a:ln w="11657" cap="flat">
              <a:solidFill>
                <a:srgbClr val="000000"/>
              </a:solidFill>
              <a:prstDash val="solid"/>
              <a:miter/>
            </a:ln>
          </p:spPr>
          <p:txBody>
            <a:bodyPr rtlCol="0" anchor="ctr"/>
            <a:lstStyle/>
            <a:p>
              <a:endParaRPr lang="ru-RU"/>
            </a:p>
          </p:txBody>
        </p:sp>
        <p:sp>
          <p:nvSpPr>
            <p:cNvPr id="40" name="Полилиния: фигура 39">
              <a:extLst>
                <a:ext uri="{FF2B5EF4-FFF2-40B4-BE49-F238E27FC236}">
                  <a16:creationId xmlns:a16="http://schemas.microsoft.com/office/drawing/2014/main" id="{62174CAE-18D1-4AFC-90A0-7A90C9264FDE}"/>
                </a:ext>
              </a:extLst>
            </p:cNvPr>
            <p:cNvSpPr/>
            <p:nvPr/>
          </p:nvSpPr>
          <p:spPr>
            <a:xfrm>
              <a:off x="8626554" y="2176695"/>
              <a:ext cx="129540" cy="277177"/>
            </a:xfrm>
            <a:custGeom>
              <a:avLst/>
              <a:gdLst>
                <a:gd name="connsiteX0" fmla="*/ 20479 w 129540"/>
                <a:gd name="connsiteY0" fmla="*/ 95250 h 277177"/>
                <a:gd name="connsiteX1" fmla="*/ 70009 w 129540"/>
                <a:gd name="connsiteY1" fmla="*/ 72866 h 277177"/>
                <a:gd name="connsiteX2" fmla="*/ 70009 w 129540"/>
                <a:gd name="connsiteY2" fmla="*/ 277178 h 277177"/>
                <a:gd name="connsiteX3" fmla="*/ 129540 w 129540"/>
                <a:gd name="connsiteY3" fmla="*/ 277178 h 277177"/>
                <a:gd name="connsiteX4" fmla="*/ 129540 w 129540"/>
                <a:gd name="connsiteY4" fmla="*/ 0 h 277177"/>
                <a:gd name="connsiteX5" fmla="*/ 90964 w 129540"/>
                <a:gd name="connsiteY5" fmla="*/ 0 h 277177"/>
                <a:gd name="connsiteX6" fmla="*/ 0 w 129540"/>
                <a:gd name="connsiteY6" fmla="*/ 45720 h 277177"/>
                <a:gd name="connsiteX7" fmla="*/ 20479 w 129540"/>
                <a:gd name="connsiteY7" fmla="*/ 95250 h 27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40" h="277177">
                  <a:moveTo>
                    <a:pt x="20479" y="95250"/>
                  </a:moveTo>
                  <a:lnTo>
                    <a:pt x="70009" y="72866"/>
                  </a:lnTo>
                  <a:lnTo>
                    <a:pt x="70009" y="277178"/>
                  </a:lnTo>
                  <a:lnTo>
                    <a:pt x="129540" y="277178"/>
                  </a:lnTo>
                  <a:lnTo>
                    <a:pt x="129540" y="0"/>
                  </a:lnTo>
                  <a:lnTo>
                    <a:pt x="90964" y="0"/>
                  </a:lnTo>
                  <a:lnTo>
                    <a:pt x="0" y="45720"/>
                  </a:lnTo>
                  <a:lnTo>
                    <a:pt x="20479" y="95250"/>
                  </a:lnTo>
                  <a:close/>
                </a:path>
              </a:pathLst>
            </a:custGeom>
            <a:noFill/>
            <a:ln w="11657" cap="flat">
              <a:solidFill>
                <a:srgbClr val="000000"/>
              </a:solidFill>
              <a:prstDash val="solid"/>
              <a:miter/>
            </a:ln>
          </p:spPr>
          <p:txBody>
            <a:bodyPr rtlCol="0" anchor="ctr"/>
            <a:lstStyle/>
            <a:p>
              <a:endParaRPr lang="ru-RU"/>
            </a:p>
          </p:txBody>
        </p:sp>
        <p:sp>
          <p:nvSpPr>
            <p:cNvPr id="41" name="Полилиния: фигура 40">
              <a:extLst>
                <a:ext uri="{FF2B5EF4-FFF2-40B4-BE49-F238E27FC236}">
                  <a16:creationId xmlns:a16="http://schemas.microsoft.com/office/drawing/2014/main" id="{7FF4A546-88D9-4A1B-97F9-1863E40AF52E}"/>
                </a:ext>
              </a:extLst>
            </p:cNvPr>
            <p:cNvSpPr/>
            <p:nvPr/>
          </p:nvSpPr>
          <p:spPr>
            <a:xfrm>
              <a:off x="8774668" y="2177643"/>
              <a:ext cx="232886" cy="279558"/>
            </a:xfrm>
            <a:custGeom>
              <a:avLst/>
              <a:gdLst>
                <a:gd name="connsiteX0" fmla="*/ 59531 w 232886"/>
                <a:gd name="connsiteY0" fmla="*/ 163830 h 279558"/>
                <a:gd name="connsiteX1" fmla="*/ 119063 w 232886"/>
                <a:gd name="connsiteY1" fmla="*/ 146685 h 279558"/>
                <a:gd name="connsiteX2" fmla="*/ 170021 w 232886"/>
                <a:gd name="connsiteY2" fmla="*/ 185261 h 279558"/>
                <a:gd name="connsiteX3" fmla="*/ 119539 w 232886"/>
                <a:gd name="connsiteY3" fmla="*/ 220028 h 279558"/>
                <a:gd name="connsiteX4" fmla="*/ 55245 w 232886"/>
                <a:gd name="connsiteY4" fmla="*/ 183833 h 279558"/>
                <a:gd name="connsiteX5" fmla="*/ 0 w 232886"/>
                <a:gd name="connsiteY5" fmla="*/ 208598 h 279558"/>
                <a:gd name="connsiteX6" fmla="*/ 120967 w 232886"/>
                <a:gd name="connsiteY6" fmla="*/ 279559 h 279558"/>
                <a:gd name="connsiteX7" fmla="*/ 202882 w 232886"/>
                <a:gd name="connsiteY7" fmla="*/ 253365 h 279558"/>
                <a:gd name="connsiteX8" fmla="*/ 232886 w 232886"/>
                <a:gd name="connsiteY8" fmla="*/ 184309 h 279558"/>
                <a:gd name="connsiteX9" fmla="*/ 135731 w 232886"/>
                <a:gd name="connsiteY9" fmla="*/ 91916 h 279558"/>
                <a:gd name="connsiteX10" fmla="*/ 79057 w 232886"/>
                <a:gd name="connsiteY10" fmla="*/ 100013 h 279558"/>
                <a:gd name="connsiteX11" fmla="*/ 84296 w 232886"/>
                <a:gd name="connsiteY11" fmla="*/ 57150 h 279558"/>
                <a:gd name="connsiteX12" fmla="*/ 217170 w 232886"/>
                <a:gd name="connsiteY12" fmla="*/ 57150 h 279558"/>
                <a:gd name="connsiteX13" fmla="*/ 217170 w 232886"/>
                <a:gd name="connsiteY13" fmla="*/ 0 h 279558"/>
                <a:gd name="connsiteX14" fmla="*/ 31909 w 232886"/>
                <a:gd name="connsiteY14" fmla="*/ 0 h 279558"/>
                <a:gd name="connsiteX15" fmla="*/ 17145 w 232886"/>
                <a:gd name="connsiteY15" fmla="*/ 140018 h 279558"/>
                <a:gd name="connsiteX16" fmla="*/ 59531 w 232886"/>
                <a:gd name="connsiteY16" fmla="*/ 163830 h 279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886" h="279558">
                  <a:moveTo>
                    <a:pt x="59531" y="163830"/>
                  </a:moveTo>
                  <a:cubicBezTo>
                    <a:pt x="79057" y="151448"/>
                    <a:pt x="92392" y="146685"/>
                    <a:pt x="119063" y="146685"/>
                  </a:cubicBezTo>
                  <a:cubicBezTo>
                    <a:pt x="152400" y="146685"/>
                    <a:pt x="170021" y="160973"/>
                    <a:pt x="170021" y="185261"/>
                  </a:cubicBezTo>
                  <a:cubicBezTo>
                    <a:pt x="170021" y="206216"/>
                    <a:pt x="151447" y="220028"/>
                    <a:pt x="119539" y="220028"/>
                  </a:cubicBezTo>
                  <a:cubicBezTo>
                    <a:pt x="90488" y="220028"/>
                    <a:pt x="64770" y="205740"/>
                    <a:pt x="55245" y="183833"/>
                  </a:cubicBezTo>
                  <a:lnTo>
                    <a:pt x="0" y="208598"/>
                  </a:lnTo>
                  <a:cubicBezTo>
                    <a:pt x="25241" y="260509"/>
                    <a:pt x="63817" y="279559"/>
                    <a:pt x="120967" y="279559"/>
                  </a:cubicBezTo>
                  <a:cubicBezTo>
                    <a:pt x="155257" y="279559"/>
                    <a:pt x="182880" y="270986"/>
                    <a:pt x="202882" y="253365"/>
                  </a:cubicBezTo>
                  <a:cubicBezTo>
                    <a:pt x="222885" y="236220"/>
                    <a:pt x="232886" y="212884"/>
                    <a:pt x="232886" y="184309"/>
                  </a:cubicBezTo>
                  <a:cubicBezTo>
                    <a:pt x="232886" y="127635"/>
                    <a:pt x="197167" y="91916"/>
                    <a:pt x="135731" y="91916"/>
                  </a:cubicBezTo>
                  <a:cubicBezTo>
                    <a:pt x="108585" y="91916"/>
                    <a:pt x="90011" y="94774"/>
                    <a:pt x="79057" y="100013"/>
                  </a:cubicBezTo>
                  <a:lnTo>
                    <a:pt x="84296" y="57150"/>
                  </a:lnTo>
                  <a:lnTo>
                    <a:pt x="217170" y="57150"/>
                  </a:lnTo>
                  <a:lnTo>
                    <a:pt x="217170" y="0"/>
                  </a:lnTo>
                  <a:lnTo>
                    <a:pt x="31909" y="0"/>
                  </a:lnTo>
                  <a:lnTo>
                    <a:pt x="17145" y="140018"/>
                  </a:lnTo>
                  <a:lnTo>
                    <a:pt x="59531" y="163830"/>
                  </a:lnTo>
                  <a:close/>
                </a:path>
              </a:pathLst>
            </a:custGeom>
            <a:noFill/>
            <a:ln w="11657" cap="flat">
              <a:solidFill>
                <a:srgbClr val="000000"/>
              </a:solidFill>
              <a:prstDash val="solid"/>
              <a:miter/>
            </a:ln>
          </p:spPr>
          <p:txBody>
            <a:bodyPr rtlCol="0" anchor="ctr"/>
            <a:lstStyle/>
            <a:p>
              <a:endParaRPr lang="ru-RU"/>
            </a:p>
          </p:txBody>
        </p:sp>
        <p:sp>
          <p:nvSpPr>
            <p:cNvPr id="42" name="Полилиния: фигура 41">
              <a:extLst>
                <a:ext uri="{FF2B5EF4-FFF2-40B4-BE49-F238E27FC236}">
                  <a16:creationId xmlns:a16="http://schemas.microsoft.com/office/drawing/2014/main" id="{87F2F2E2-36EF-4BDA-BEE8-581F83E630A2}"/>
                </a:ext>
              </a:extLst>
            </p:cNvPr>
            <p:cNvSpPr/>
            <p:nvPr/>
          </p:nvSpPr>
          <p:spPr>
            <a:xfrm>
              <a:off x="9012316" y="2162879"/>
              <a:ext cx="347186" cy="300990"/>
            </a:xfrm>
            <a:custGeom>
              <a:avLst/>
              <a:gdLst>
                <a:gd name="connsiteX0" fmla="*/ 96679 w 347186"/>
                <a:gd name="connsiteY0" fmla="*/ 300990 h 300990"/>
                <a:gd name="connsiteX1" fmla="*/ 296704 w 347186"/>
                <a:gd name="connsiteY1" fmla="*/ 31909 h 300990"/>
                <a:gd name="connsiteX2" fmla="*/ 252889 w 347186"/>
                <a:gd name="connsiteY2" fmla="*/ 0 h 300990"/>
                <a:gd name="connsiteX3" fmla="*/ 50483 w 347186"/>
                <a:gd name="connsiteY3" fmla="*/ 274320 h 300990"/>
                <a:gd name="connsiteX4" fmla="*/ 96679 w 347186"/>
                <a:gd name="connsiteY4" fmla="*/ 300990 h 300990"/>
                <a:gd name="connsiteX5" fmla="*/ 0 w 347186"/>
                <a:gd name="connsiteY5" fmla="*/ 86201 h 300990"/>
                <a:gd name="connsiteX6" fmla="*/ 22860 w 347186"/>
                <a:gd name="connsiteY6" fmla="*/ 138589 h 300990"/>
                <a:gd name="connsiteX7" fmla="*/ 80010 w 347186"/>
                <a:gd name="connsiteY7" fmla="*/ 159544 h 300990"/>
                <a:gd name="connsiteX8" fmla="*/ 137160 w 347186"/>
                <a:gd name="connsiteY8" fmla="*/ 139065 h 300990"/>
                <a:gd name="connsiteX9" fmla="*/ 159544 w 347186"/>
                <a:gd name="connsiteY9" fmla="*/ 86677 h 300990"/>
                <a:gd name="connsiteX10" fmla="*/ 137160 w 347186"/>
                <a:gd name="connsiteY10" fmla="*/ 33814 h 300990"/>
                <a:gd name="connsiteX11" fmla="*/ 80010 w 347186"/>
                <a:gd name="connsiteY11" fmla="*/ 13335 h 300990"/>
                <a:gd name="connsiteX12" fmla="*/ 22860 w 347186"/>
                <a:gd name="connsiteY12" fmla="*/ 33814 h 300990"/>
                <a:gd name="connsiteX13" fmla="*/ 0 w 347186"/>
                <a:gd name="connsiteY13" fmla="*/ 86201 h 300990"/>
                <a:gd name="connsiteX14" fmla="*/ 64770 w 347186"/>
                <a:gd name="connsiteY14" fmla="*/ 68580 h 300990"/>
                <a:gd name="connsiteX15" fmla="*/ 96203 w 347186"/>
                <a:gd name="connsiteY15" fmla="*/ 68580 h 300990"/>
                <a:gd name="connsiteX16" fmla="*/ 80486 w 347186"/>
                <a:gd name="connsiteY16" fmla="*/ 110966 h 300990"/>
                <a:gd name="connsiteX17" fmla="*/ 64770 w 347186"/>
                <a:gd name="connsiteY17" fmla="*/ 68580 h 300990"/>
                <a:gd name="connsiteX18" fmla="*/ 187166 w 347186"/>
                <a:gd name="connsiteY18" fmla="*/ 219075 h 300990"/>
                <a:gd name="connsiteX19" fmla="*/ 210026 w 347186"/>
                <a:gd name="connsiteY19" fmla="*/ 271939 h 300990"/>
                <a:gd name="connsiteX20" fmla="*/ 267176 w 347186"/>
                <a:gd name="connsiteY20" fmla="*/ 292894 h 300990"/>
                <a:gd name="connsiteX21" fmla="*/ 324326 w 347186"/>
                <a:gd name="connsiteY21" fmla="*/ 271939 h 300990"/>
                <a:gd name="connsiteX22" fmla="*/ 347186 w 347186"/>
                <a:gd name="connsiteY22" fmla="*/ 219551 h 300990"/>
                <a:gd name="connsiteX23" fmla="*/ 324803 w 347186"/>
                <a:gd name="connsiteY23" fmla="*/ 166688 h 300990"/>
                <a:gd name="connsiteX24" fmla="*/ 267653 w 347186"/>
                <a:gd name="connsiteY24" fmla="*/ 146685 h 300990"/>
                <a:gd name="connsiteX25" fmla="*/ 210503 w 347186"/>
                <a:gd name="connsiteY25" fmla="*/ 166688 h 300990"/>
                <a:gd name="connsiteX26" fmla="*/ 187166 w 347186"/>
                <a:gd name="connsiteY26" fmla="*/ 219075 h 300990"/>
                <a:gd name="connsiteX27" fmla="*/ 251936 w 347186"/>
                <a:gd name="connsiteY27" fmla="*/ 200977 h 300990"/>
                <a:gd name="connsiteX28" fmla="*/ 283369 w 347186"/>
                <a:gd name="connsiteY28" fmla="*/ 200977 h 300990"/>
                <a:gd name="connsiteX29" fmla="*/ 283369 w 347186"/>
                <a:gd name="connsiteY29" fmla="*/ 236696 h 300990"/>
                <a:gd name="connsiteX30" fmla="*/ 251936 w 347186"/>
                <a:gd name="connsiteY30" fmla="*/ 236696 h 300990"/>
                <a:gd name="connsiteX31" fmla="*/ 251936 w 347186"/>
                <a:gd name="connsiteY31" fmla="*/ 200977 h 300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7186" h="300990">
                  <a:moveTo>
                    <a:pt x="96679" y="300990"/>
                  </a:moveTo>
                  <a:lnTo>
                    <a:pt x="296704" y="31909"/>
                  </a:lnTo>
                  <a:lnTo>
                    <a:pt x="252889" y="0"/>
                  </a:lnTo>
                  <a:lnTo>
                    <a:pt x="50483" y="274320"/>
                  </a:lnTo>
                  <a:lnTo>
                    <a:pt x="96679" y="300990"/>
                  </a:lnTo>
                  <a:close/>
                  <a:moveTo>
                    <a:pt x="0" y="86201"/>
                  </a:moveTo>
                  <a:cubicBezTo>
                    <a:pt x="0" y="107156"/>
                    <a:pt x="7620" y="124777"/>
                    <a:pt x="22860" y="138589"/>
                  </a:cubicBezTo>
                  <a:cubicBezTo>
                    <a:pt x="38100" y="152400"/>
                    <a:pt x="57150" y="159544"/>
                    <a:pt x="80010" y="159544"/>
                  </a:cubicBezTo>
                  <a:cubicBezTo>
                    <a:pt x="102870" y="159544"/>
                    <a:pt x="121920" y="152876"/>
                    <a:pt x="137160" y="139065"/>
                  </a:cubicBezTo>
                  <a:cubicBezTo>
                    <a:pt x="152400" y="125254"/>
                    <a:pt x="159544" y="107632"/>
                    <a:pt x="159544" y="86677"/>
                  </a:cubicBezTo>
                  <a:cubicBezTo>
                    <a:pt x="159544" y="64770"/>
                    <a:pt x="151924" y="47625"/>
                    <a:pt x="137160" y="33814"/>
                  </a:cubicBezTo>
                  <a:cubicBezTo>
                    <a:pt x="121920" y="20002"/>
                    <a:pt x="102870" y="13335"/>
                    <a:pt x="80010" y="13335"/>
                  </a:cubicBezTo>
                  <a:cubicBezTo>
                    <a:pt x="57626" y="13335"/>
                    <a:pt x="38576" y="20002"/>
                    <a:pt x="22860" y="33814"/>
                  </a:cubicBezTo>
                  <a:cubicBezTo>
                    <a:pt x="7620" y="47149"/>
                    <a:pt x="0" y="64294"/>
                    <a:pt x="0" y="86201"/>
                  </a:cubicBezTo>
                  <a:close/>
                  <a:moveTo>
                    <a:pt x="64770" y="68580"/>
                  </a:moveTo>
                  <a:cubicBezTo>
                    <a:pt x="73343" y="59531"/>
                    <a:pt x="87154" y="59531"/>
                    <a:pt x="96203" y="68580"/>
                  </a:cubicBezTo>
                  <a:cubicBezTo>
                    <a:pt x="110014" y="82867"/>
                    <a:pt x="99536" y="113347"/>
                    <a:pt x="80486" y="110966"/>
                  </a:cubicBezTo>
                  <a:cubicBezTo>
                    <a:pt x="60960" y="113347"/>
                    <a:pt x="50006" y="82867"/>
                    <a:pt x="64770" y="68580"/>
                  </a:cubicBezTo>
                  <a:close/>
                  <a:moveTo>
                    <a:pt x="187166" y="219075"/>
                  </a:moveTo>
                  <a:cubicBezTo>
                    <a:pt x="187166" y="240506"/>
                    <a:pt x="194786" y="257651"/>
                    <a:pt x="210026" y="271939"/>
                  </a:cubicBezTo>
                  <a:cubicBezTo>
                    <a:pt x="225266" y="285750"/>
                    <a:pt x="243840" y="292894"/>
                    <a:pt x="267176" y="292894"/>
                  </a:cubicBezTo>
                  <a:cubicBezTo>
                    <a:pt x="289560" y="292894"/>
                    <a:pt x="308610" y="285750"/>
                    <a:pt x="324326" y="271939"/>
                  </a:cubicBezTo>
                  <a:cubicBezTo>
                    <a:pt x="339566" y="258127"/>
                    <a:pt x="347186" y="240506"/>
                    <a:pt x="347186" y="219551"/>
                  </a:cubicBezTo>
                  <a:cubicBezTo>
                    <a:pt x="347186" y="197644"/>
                    <a:pt x="339566" y="180499"/>
                    <a:pt x="324803" y="166688"/>
                  </a:cubicBezTo>
                  <a:cubicBezTo>
                    <a:pt x="309563" y="153352"/>
                    <a:pt x="290513" y="146685"/>
                    <a:pt x="267653" y="146685"/>
                  </a:cubicBezTo>
                  <a:cubicBezTo>
                    <a:pt x="244793" y="146685"/>
                    <a:pt x="225743" y="153352"/>
                    <a:pt x="210503" y="166688"/>
                  </a:cubicBezTo>
                  <a:cubicBezTo>
                    <a:pt x="194786" y="179546"/>
                    <a:pt x="187166" y="197167"/>
                    <a:pt x="187166" y="219075"/>
                  </a:cubicBezTo>
                  <a:close/>
                  <a:moveTo>
                    <a:pt x="251936" y="200977"/>
                  </a:moveTo>
                  <a:cubicBezTo>
                    <a:pt x="260509" y="191929"/>
                    <a:pt x="274320" y="191929"/>
                    <a:pt x="283369" y="200977"/>
                  </a:cubicBezTo>
                  <a:cubicBezTo>
                    <a:pt x="291941" y="210026"/>
                    <a:pt x="291941" y="227647"/>
                    <a:pt x="283369" y="236696"/>
                  </a:cubicBezTo>
                  <a:cubicBezTo>
                    <a:pt x="274796" y="245745"/>
                    <a:pt x="260985" y="245745"/>
                    <a:pt x="251936" y="236696"/>
                  </a:cubicBezTo>
                  <a:cubicBezTo>
                    <a:pt x="242888" y="227647"/>
                    <a:pt x="242888" y="210026"/>
                    <a:pt x="251936" y="200977"/>
                  </a:cubicBezTo>
                  <a:close/>
                </a:path>
              </a:pathLst>
            </a:custGeom>
            <a:noFill/>
            <a:ln w="11657" cap="flat">
              <a:solidFill>
                <a:srgbClr val="000000"/>
              </a:solidFill>
              <a:prstDash val="solid"/>
              <a:miter/>
            </a:ln>
          </p:spPr>
          <p:txBody>
            <a:bodyPr rtlCol="0" anchor="ctr"/>
            <a:lstStyle/>
            <a:p>
              <a:endParaRPr lang="ru-RU"/>
            </a:p>
          </p:txBody>
        </p:sp>
        <p:sp>
          <p:nvSpPr>
            <p:cNvPr id="43" name="Полилиния: фигура 42">
              <a:extLst>
                <a:ext uri="{FF2B5EF4-FFF2-40B4-BE49-F238E27FC236}">
                  <a16:creationId xmlns:a16="http://schemas.microsoft.com/office/drawing/2014/main" id="{B12D2ED4-4650-4556-8A3D-BF872EA261FC}"/>
                </a:ext>
              </a:extLst>
            </p:cNvPr>
            <p:cNvSpPr/>
            <p:nvPr/>
          </p:nvSpPr>
          <p:spPr>
            <a:xfrm>
              <a:off x="8821816" y="4193614"/>
              <a:ext cx="672465" cy="51434"/>
            </a:xfrm>
            <a:custGeom>
              <a:avLst/>
              <a:gdLst>
                <a:gd name="connsiteX0" fmla="*/ 25718 w 672465"/>
                <a:gd name="connsiteY0" fmla="*/ 0 h 51434"/>
                <a:gd name="connsiteX1" fmla="*/ 646748 w 672465"/>
                <a:gd name="connsiteY1" fmla="*/ 0 h 51434"/>
                <a:gd name="connsiteX2" fmla="*/ 672465 w 672465"/>
                <a:gd name="connsiteY2" fmla="*/ 25717 h 51434"/>
                <a:gd name="connsiteX3" fmla="*/ 646748 w 672465"/>
                <a:gd name="connsiteY3" fmla="*/ 51435 h 51434"/>
                <a:gd name="connsiteX4" fmla="*/ 25718 w 672465"/>
                <a:gd name="connsiteY4" fmla="*/ 51435 h 51434"/>
                <a:gd name="connsiteX5" fmla="*/ 0 w 672465"/>
                <a:gd name="connsiteY5" fmla="*/ 25717 h 51434"/>
                <a:gd name="connsiteX6" fmla="*/ 25718 w 672465"/>
                <a:gd name="connsiteY6" fmla="*/ 0 h 5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2465" h="51434">
                  <a:moveTo>
                    <a:pt x="25718" y="0"/>
                  </a:moveTo>
                  <a:lnTo>
                    <a:pt x="646748" y="0"/>
                  </a:lnTo>
                  <a:cubicBezTo>
                    <a:pt x="661035" y="0"/>
                    <a:pt x="672465" y="11430"/>
                    <a:pt x="672465" y="25717"/>
                  </a:cubicBezTo>
                  <a:cubicBezTo>
                    <a:pt x="672465" y="40005"/>
                    <a:pt x="661035" y="51435"/>
                    <a:pt x="646748" y="51435"/>
                  </a:cubicBezTo>
                  <a:lnTo>
                    <a:pt x="25718" y="51435"/>
                  </a:lnTo>
                  <a:cubicBezTo>
                    <a:pt x="11430" y="51435"/>
                    <a:pt x="0" y="40005"/>
                    <a:pt x="0" y="25717"/>
                  </a:cubicBezTo>
                  <a:cubicBezTo>
                    <a:pt x="0" y="11430"/>
                    <a:pt x="11430" y="0"/>
                    <a:pt x="25718" y="0"/>
                  </a:cubicBezTo>
                  <a:close/>
                </a:path>
              </a:pathLst>
            </a:custGeom>
            <a:noFill/>
            <a:ln w="11657" cap="flat">
              <a:solidFill>
                <a:srgbClr val="000000"/>
              </a:solidFill>
              <a:prstDash val="solid"/>
              <a:miter/>
            </a:ln>
          </p:spPr>
          <p:txBody>
            <a:bodyPr rtlCol="0" anchor="ctr"/>
            <a:lstStyle/>
            <a:p>
              <a:endParaRPr lang="ru-RU"/>
            </a:p>
          </p:txBody>
        </p:sp>
        <p:sp>
          <p:nvSpPr>
            <p:cNvPr id="44" name="Полилиния: фигура 43">
              <a:extLst>
                <a:ext uri="{FF2B5EF4-FFF2-40B4-BE49-F238E27FC236}">
                  <a16:creationId xmlns:a16="http://schemas.microsoft.com/office/drawing/2014/main" id="{FE751826-30C1-4BC1-9602-6F2F16B11DBF}"/>
                </a:ext>
              </a:extLst>
            </p:cNvPr>
            <p:cNvSpPr/>
            <p:nvPr/>
          </p:nvSpPr>
          <p:spPr>
            <a:xfrm>
              <a:off x="8821816" y="4111694"/>
              <a:ext cx="672465" cy="51434"/>
            </a:xfrm>
            <a:custGeom>
              <a:avLst/>
              <a:gdLst>
                <a:gd name="connsiteX0" fmla="*/ 25718 w 672465"/>
                <a:gd name="connsiteY0" fmla="*/ 0 h 51434"/>
                <a:gd name="connsiteX1" fmla="*/ 646748 w 672465"/>
                <a:gd name="connsiteY1" fmla="*/ 0 h 51434"/>
                <a:gd name="connsiteX2" fmla="*/ 672465 w 672465"/>
                <a:gd name="connsiteY2" fmla="*/ 25717 h 51434"/>
                <a:gd name="connsiteX3" fmla="*/ 646748 w 672465"/>
                <a:gd name="connsiteY3" fmla="*/ 51435 h 51434"/>
                <a:gd name="connsiteX4" fmla="*/ 25718 w 672465"/>
                <a:gd name="connsiteY4" fmla="*/ 51435 h 51434"/>
                <a:gd name="connsiteX5" fmla="*/ 0 w 672465"/>
                <a:gd name="connsiteY5" fmla="*/ 25717 h 51434"/>
                <a:gd name="connsiteX6" fmla="*/ 25718 w 672465"/>
                <a:gd name="connsiteY6" fmla="*/ 0 h 5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2465" h="51434">
                  <a:moveTo>
                    <a:pt x="25718" y="0"/>
                  </a:moveTo>
                  <a:lnTo>
                    <a:pt x="646748" y="0"/>
                  </a:lnTo>
                  <a:cubicBezTo>
                    <a:pt x="661035" y="0"/>
                    <a:pt x="672465" y="11430"/>
                    <a:pt x="672465" y="25717"/>
                  </a:cubicBezTo>
                  <a:cubicBezTo>
                    <a:pt x="672465" y="40005"/>
                    <a:pt x="661035" y="51435"/>
                    <a:pt x="646748" y="51435"/>
                  </a:cubicBezTo>
                  <a:lnTo>
                    <a:pt x="25718" y="51435"/>
                  </a:lnTo>
                  <a:cubicBezTo>
                    <a:pt x="11430" y="51435"/>
                    <a:pt x="0" y="40005"/>
                    <a:pt x="0" y="25717"/>
                  </a:cubicBezTo>
                  <a:cubicBezTo>
                    <a:pt x="0" y="11430"/>
                    <a:pt x="11430" y="0"/>
                    <a:pt x="25718" y="0"/>
                  </a:cubicBezTo>
                  <a:close/>
                </a:path>
              </a:pathLst>
            </a:custGeom>
            <a:noFill/>
            <a:ln w="11657" cap="flat">
              <a:solidFill>
                <a:srgbClr val="000000"/>
              </a:solidFill>
              <a:prstDash val="solid"/>
              <a:miter/>
            </a:ln>
          </p:spPr>
          <p:txBody>
            <a:bodyPr rtlCol="0" anchor="ctr"/>
            <a:lstStyle/>
            <a:p>
              <a:endParaRPr lang="ru-RU"/>
            </a:p>
          </p:txBody>
        </p:sp>
        <p:sp>
          <p:nvSpPr>
            <p:cNvPr id="45" name="Полилиния: фигура 44">
              <a:extLst>
                <a:ext uri="{FF2B5EF4-FFF2-40B4-BE49-F238E27FC236}">
                  <a16:creationId xmlns:a16="http://schemas.microsoft.com/office/drawing/2014/main" id="{2F56EAD6-08F4-4F99-9B15-882364782BC5}"/>
                </a:ext>
              </a:extLst>
            </p:cNvPr>
            <p:cNvSpPr/>
            <p:nvPr/>
          </p:nvSpPr>
          <p:spPr>
            <a:xfrm>
              <a:off x="9092326" y="4335056"/>
              <a:ext cx="130492" cy="130492"/>
            </a:xfrm>
            <a:custGeom>
              <a:avLst/>
              <a:gdLst>
                <a:gd name="connsiteX0" fmla="*/ 65246 w 130492"/>
                <a:gd name="connsiteY0" fmla="*/ 0 h 130492"/>
                <a:gd name="connsiteX1" fmla="*/ 130492 w 130492"/>
                <a:gd name="connsiteY1" fmla="*/ 65246 h 130492"/>
                <a:gd name="connsiteX2" fmla="*/ 65246 w 130492"/>
                <a:gd name="connsiteY2" fmla="*/ 130493 h 130492"/>
                <a:gd name="connsiteX3" fmla="*/ 0 w 130492"/>
                <a:gd name="connsiteY3" fmla="*/ 65246 h 130492"/>
                <a:gd name="connsiteX4" fmla="*/ 65246 w 130492"/>
                <a:gd name="connsiteY4" fmla="*/ 0 h 130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92" h="130492">
                  <a:moveTo>
                    <a:pt x="65246" y="0"/>
                  </a:moveTo>
                  <a:cubicBezTo>
                    <a:pt x="101441" y="0"/>
                    <a:pt x="130492" y="29051"/>
                    <a:pt x="130492" y="65246"/>
                  </a:cubicBezTo>
                  <a:cubicBezTo>
                    <a:pt x="130492" y="101441"/>
                    <a:pt x="101441" y="130493"/>
                    <a:pt x="65246" y="130493"/>
                  </a:cubicBezTo>
                  <a:cubicBezTo>
                    <a:pt x="29051" y="130493"/>
                    <a:pt x="0" y="101441"/>
                    <a:pt x="0" y="65246"/>
                  </a:cubicBezTo>
                  <a:cubicBezTo>
                    <a:pt x="0" y="29051"/>
                    <a:pt x="29527" y="0"/>
                    <a:pt x="65246" y="0"/>
                  </a:cubicBezTo>
                  <a:close/>
                </a:path>
              </a:pathLst>
            </a:custGeom>
            <a:noFill/>
            <a:ln w="11657" cap="flat">
              <a:solidFill>
                <a:srgbClr val="000000"/>
              </a:solidFill>
              <a:prstDash val="solid"/>
              <a:miter/>
            </a:ln>
          </p:spPr>
          <p:txBody>
            <a:bodyPr rtlCol="0" anchor="ctr"/>
            <a:lstStyle/>
            <a:p>
              <a:endParaRPr lang="ru-RU"/>
            </a:p>
          </p:txBody>
        </p:sp>
        <p:sp>
          <p:nvSpPr>
            <p:cNvPr id="46" name="Полилиния: фигура 45">
              <a:extLst>
                <a:ext uri="{FF2B5EF4-FFF2-40B4-BE49-F238E27FC236}">
                  <a16:creationId xmlns:a16="http://schemas.microsoft.com/office/drawing/2014/main" id="{808ADA5F-C361-4939-B1C2-756DD09B99E0}"/>
                </a:ext>
              </a:extLst>
            </p:cNvPr>
            <p:cNvSpPr/>
            <p:nvPr/>
          </p:nvSpPr>
          <p:spPr>
            <a:xfrm>
              <a:off x="8821816" y="4029308"/>
              <a:ext cx="672465" cy="51434"/>
            </a:xfrm>
            <a:custGeom>
              <a:avLst/>
              <a:gdLst>
                <a:gd name="connsiteX0" fmla="*/ 25718 w 672465"/>
                <a:gd name="connsiteY0" fmla="*/ 0 h 51434"/>
                <a:gd name="connsiteX1" fmla="*/ 646748 w 672465"/>
                <a:gd name="connsiteY1" fmla="*/ 0 h 51434"/>
                <a:gd name="connsiteX2" fmla="*/ 672465 w 672465"/>
                <a:gd name="connsiteY2" fmla="*/ 25717 h 51434"/>
                <a:gd name="connsiteX3" fmla="*/ 646748 w 672465"/>
                <a:gd name="connsiteY3" fmla="*/ 51435 h 51434"/>
                <a:gd name="connsiteX4" fmla="*/ 25718 w 672465"/>
                <a:gd name="connsiteY4" fmla="*/ 51435 h 51434"/>
                <a:gd name="connsiteX5" fmla="*/ 0 w 672465"/>
                <a:gd name="connsiteY5" fmla="*/ 25717 h 51434"/>
                <a:gd name="connsiteX6" fmla="*/ 25718 w 672465"/>
                <a:gd name="connsiteY6" fmla="*/ 0 h 5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2465" h="51434">
                  <a:moveTo>
                    <a:pt x="25718" y="0"/>
                  </a:moveTo>
                  <a:lnTo>
                    <a:pt x="646748" y="0"/>
                  </a:lnTo>
                  <a:cubicBezTo>
                    <a:pt x="661035" y="0"/>
                    <a:pt x="672465" y="11430"/>
                    <a:pt x="672465" y="25717"/>
                  </a:cubicBezTo>
                  <a:cubicBezTo>
                    <a:pt x="672465" y="40005"/>
                    <a:pt x="661035" y="51435"/>
                    <a:pt x="646748" y="51435"/>
                  </a:cubicBezTo>
                  <a:lnTo>
                    <a:pt x="25718" y="51435"/>
                  </a:lnTo>
                  <a:cubicBezTo>
                    <a:pt x="11430" y="51435"/>
                    <a:pt x="0" y="40005"/>
                    <a:pt x="0" y="25717"/>
                  </a:cubicBezTo>
                  <a:cubicBezTo>
                    <a:pt x="0" y="11430"/>
                    <a:pt x="11430" y="0"/>
                    <a:pt x="25718" y="0"/>
                  </a:cubicBezTo>
                  <a:close/>
                </a:path>
              </a:pathLst>
            </a:custGeom>
            <a:noFill/>
            <a:ln w="11657" cap="flat">
              <a:solidFill>
                <a:srgbClr val="000000"/>
              </a:solidFill>
              <a:prstDash val="solid"/>
              <a:miter/>
            </a:ln>
          </p:spPr>
          <p:txBody>
            <a:bodyPr rtlCol="0" anchor="ctr"/>
            <a:lstStyle/>
            <a:p>
              <a:endParaRPr lang="ru-RU"/>
            </a:p>
          </p:txBody>
        </p:sp>
        <p:sp>
          <p:nvSpPr>
            <p:cNvPr id="47" name="Полилиния: фигура 46">
              <a:extLst>
                <a:ext uri="{FF2B5EF4-FFF2-40B4-BE49-F238E27FC236}">
                  <a16:creationId xmlns:a16="http://schemas.microsoft.com/office/drawing/2014/main" id="{3805112A-651F-4F49-A498-A38E3454344E}"/>
                </a:ext>
              </a:extLst>
            </p:cNvPr>
            <p:cNvSpPr/>
            <p:nvPr/>
          </p:nvSpPr>
          <p:spPr>
            <a:xfrm>
              <a:off x="8981948" y="2616268"/>
              <a:ext cx="412519" cy="331000"/>
            </a:xfrm>
            <a:custGeom>
              <a:avLst/>
              <a:gdLst>
                <a:gd name="connsiteX0" fmla="*/ 316594 w 412519"/>
                <a:gd name="connsiteY0" fmla="*/ 81921 h 331000"/>
                <a:gd name="connsiteX1" fmla="*/ 216582 w 412519"/>
                <a:gd name="connsiteY1" fmla="*/ 256705 h 331000"/>
                <a:gd name="connsiteX2" fmla="*/ 250395 w 412519"/>
                <a:gd name="connsiteY2" fmla="*/ 57632 h 331000"/>
                <a:gd name="connsiteX3" fmla="*/ 204199 w 412519"/>
                <a:gd name="connsiteY3" fmla="*/ 6 h 331000"/>
                <a:gd name="connsiteX4" fmla="*/ 160860 w 412519"/>
                <a:gd name="connsiteY4" fmla="*/ 58585 h 331000"/>
                <a:gd name="connsiteX5" fmla="*/ 192293 w 412519"/>
                <a:gd name="connsiteY5" fmla="*/ 268611 h 331000"/>
                <a:gd name="connsiteX6" fmla="*/ 99424 w 412519"/>
                <a:gd name="connsiteY6" fmla="*/ 80969 h 331000"/>
                <a:gd name="connsiteX7" fmla="*/ 14652 w 412519"/>
                <a:gd name="connsiteY7" fmla="*/ 53346 h 331000"/>
                <a:gd name="connsiteX8" fmla="*/ 27034 w 412519"/>
                <a:gd name="connsiteY8" fmla="*/ 126689 h 331000"/>
                <a:gd name="connsiteX9" fmla="*/ 198484 w 412519"/>
                <a:gd name="connsiteY9" fmla="*/ 324332 h 331000"/>
                <a:gd name="connsiteX10" fmla="*/ 196103 w 412519"/>
                <a:gd name="connsiteY10" fmla="*/ 331000 h 331000"/>
                <a:gd name="connsiteX11" fmla="*/ 199437 w 412519"/>
                <a:gd name="connsiteY11" fmla="*/ 325285 h 331000"/>
                <a:gd name="connsiteX12" fmla="*/ 199913 w 412519"/>
                <a:gd name="connsiteY12" fmla="*/ 325761 h 331000"/>
                <a:gd name="connsiteX13" fmla="*/ 199913 w 412519"/>
                <a:gd name="connsiteY13" fmla="*/ 324809 h 331000"/>
                <a:gd name="connsiteX14" fmla="*/ 248491 w 412519"/>
                <a:gd name="connsiteY14" fmla="*/ 266230 h 331000"/>
                <a:gd name="connsiteX15" fmla="*/ 387079 w 412519"/>
                <a:gd name="connsiteY15" fmla="*/ 124784 h 331000"/>
                <a:gd name="connsiteX16" fmla="*/ 316594 w 412519"/>
                <a:gd name="connsiteY16" fmla="*/ 81921 h 3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2519" h="331000">
                  <a:moveTo>
                    <a:pt x="316594" y="81921"/>
                  </a:moveTo>
                  <a:cubicBezTo>
                    <a:pt x="258968" y="144310"/>
                    <a:pt x="231822" y="209080"/>
                    <a:pt x="216582" y="256705"/>
                  </a:cubicBezTo>
                  <a:cubicBezTo>
                    <a:pt x="228012" y="204318"/>
                    <a:pt x="241823" y="128118"/>
                    <a:pt x="250395" y="57632"/>
                  </a:cubicBezTo>
                  <a:cubicBezTo>
                    <a:pt x="254205" y="26200"/>
                    <a:pt x="231345" y="-470"/>
                    <a:pt x="204199" y="6"/>
                  </a:cubicBezTo>
                  <a:cubicBezTo>
                    <a:pt x="177053" y="482"/>
                    <a:pt x="158003" y="27153"/>
                    <a:pt x="160860" y="58585"/>
                  </a:cubicBezTo>
                  <a:cubicBezTo>
                    <a:pt x="173243" y="143834"/>
                    <a:pt x="185149" y="220034"/>
                    <a:pt x="192293" y="268611"/>
                  </a:cubicBezTo>
                  <a:cubicBezTo>
                    <a:pt x="181816" y="220510"/>
                    <a:pt x="158003" y="149072"/>
                    <a:pt x="99424" y="80969"/>
                  </a:cubicBezTo>
                  <a:cubicBezTo>
                    <a:pt x="77517" y="53346"/>
                    <a:pt x="34654" y="40964"/>
                    <a:pt x="14652" y="53346"/>
                  </a:cubicBezTo>
                  <a:cubicBezTo>
                    <a:pt x="-4874" y="65253"/>
                    <a:pt x="-8684" y="93828"/>
                    <a:pt x="27034" y="126689"/>
                  </a:cubicBezTo>
                  <a:cubicBezTo>
                    <a:pt x="155622" y="242894"/>
                    <a:pt x="189912" y="314807"/>
                    <a:pt x="198484" y="324332"/>
                  </a:cubicBezTo>
                  <a:cubicBezTo>
                    <a:pt x="197532" y="327190"/>
                    <a:pt x="196579" y="329571"/>
                    <a:pt x="196103" y="331000"/>
                  </a:cubicBezTo>
                  <a:cubicBezTo>
                    <a:pt x="197055" y="329571"/>
                    <a:pt x="198008" y="327666"/>
                    <a:pt x="199437" y="325285"/>
                  </a:cubicBezTo>
                  <a:lnTo>
                    <a:pt x="199913" y="325761"/>
                  </a:lnTo>
                  <a:cubicBezTo>
                    <a:pt x="199913" y="325761"/>
                    <a:pt x="199913" y="325285"/>
                    <a:pt x="199913" y="324809"/>
                  </a:cubicBezTo>
                  <a:cubicBezTo>
                    <a:pt x="208962" y="311950"/>
                    <a:pt x="228012" y="289566"/>
                    <a:pt x="248491" y="266230"/>
                  </a:cubicBezTo>
                  <a:cubicBezTo>
                    <a:pt x="288972" y="219081"/>
                    <a:pt x="338026" y="172885"/>
                    <a:pt x="387079" y="124784"/>
                  </a:cubicBezTo>
                  <a:cubicBezTo>
                    <a:pt x="453278" y="58585"/>
                    <a:pt x="376126" y="16199"/>
                    <a:pt x="316594" y="81921"/>
                  </a:cubicBezTo>
                  <a:close/>
                </a:path>
              </a:pathLst>
            </a:custGeom>
            <a:solidFill>
              <a:srgbClr val="C3B8FD"/>
            </a:solidFill>
            <a:ln w="11657" cap="flat">
              <a:solidFill>
                <a:srgbClr val="000000"/>
              </a:solidFill>
              <a:prstDash val="solid"/>
              <a:miter/>
            </a:ln>
          </p:spPr>
          <p:txBody>
            <a:bodyPr rtlCol="0" anchor="ctr"/>
            <a:lstStyle/>
            <a:p>
              <a:endParaRPr lang="ru-RU"/>
            </a:p>
          </p:txBody>
        </p:sp>
        <p:sp>
          <p:nvSpPr>
            <p:cNvPr id="48" name="Полилиния: фигура 47">
              <a:extLst>
                <a:ext uri="{FF2B5EF4-FFF2-40B4-BE49-F238E27FC236}">
                  <a16:creationId xmlns:a16="http://schemas.microsoft.com/office/drawing/2014/main" id="{6D8D63FC-5FC9-42A7-A92D-D65F5810E320}"/>
                </a:ext>
              </a:extLst>
            </p:cNvPr>
            <p:cNvSpPr/>
            <p:nvPr/>
          </p:nvSpPr>
          <p:spPr>
            <a:xfrm>
              <a:off x="8835628" y="2933933"/>
              <a:ext cx="684847" cy="684847"/>
            </a:xfrm>
            <a:custGeom>
              <a:avLst/>
              <a:gdLst>
                <a:gd name="connsiteX0" fmla="*/ 342424 w 684847"/>
                <a:gd name="connsiteY0" fmla="*/ 0 h 684847"/>
                <a:gd name="connsiteX1" fmla="*/ 684847 w 684847"/>
                <a:gd name="connsiteY1" fmla="*/ 342424 h 684847"/>
                <a:gd name="connsiteX2" fmla="*/ 342424 w 684847"/>
                <a:gd name="connsiteY2" fmla="*/ 684847 h 684847"/>
                <a:gd name="connsiteX3" fmla="*/ 0 w 684847"/>
                <a:gd name="connsiteY3" fmla="*/ 342424 h 684847"/>
                <a:gd name="connsiteX4" fmla="*/ 342424 w 684847"/>
                <a:gd name="connsiteY4" fmla="*/ 0 h 68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847" h="684847">
                  <a:moveTo>
                    <a:pt x="342424" y="0"/>
                  </a:moveTo>
                  <a:cubicBezTo>
                    <a:pt x="531495" y="0"/>
                    <a:pt x="684847" y="153353"/>
                    <a:pt x="684847" y="342424"/>
                  </a:cubicBezTo>
                  <a:cubicBezTo>
                    <a:pt x="684847" y="531495"/>
                    <a:pt x="531495" y="684847"/>
                    <a:pt x="342424" y="684847"/>
                  </a:cubicBezTo>
                  <a:cubicBezTo>
                    <a:pt x="153353" y="684847"/>
                    <a:pt x="0" y="531495"/>
                    <a:pt x="0" y="342424"/>
                  </a:cubicBezTo>
                  <a:cubicBezTo>
                    <a:pt x="0" y="153353"/>
                    <a:pt x="153353" y="0"/>
                    <a:pt x="342424" y="0"/>
                  </a:cubicBezTo>
                  <a:close/>
                </a:path>
              </a:pathLst>
            </a:custGeom>
            <a:solidFill>
              <a:srgbClr val="F0CDCD"/>
            </a:solidFill>
            <a:ln w="11657" cap="flat">
              <a:solidFill>
                <a:srgbClr val="1D1E1C"/>
              </a:solidFill>
              <a:prstDash val="solid"/>
              <a:miter/>
            </a:ln>
          </p:spPr>
          <p:txBody>
            <a:bodyPr rtlCol="0" anchor="ctr"/>
            <a:lstStyle/>
            <a:p>
              <a:endParaRPr lang="ru-RU"/>
            </a:p>
          </p:txBody>
        </p:sp>
        <p:sp>
          <p:nvSpPr>
            <p:cNvPr id="49" name="Полилиния: фигура 48">
              <a:extLst>
                <a:ext uri="{FF2B5EF4-FFF2-40B4-BE49-F238E27FC236}">
                  <a16:creationId xmlns:a16="http://schemas.microsoft.com/office/drawing/2014/main" id="{C14B9673-0667-47E8-BCF9-4E62C9625C50}"/>
                </a:ext>
              </a:extLst>
            </p:cNvPr>
            <p:cNvSpPr/>
            <p:nvPr/>
          </p:nvSpPr>
          <p:spPr>
            <a:xfrm>
              <a:off x="8867060" y="1609001"/>
              <a:ext cx="550545" cy="67627"/>
            </a:xfrm>
            <a:custGeom>
              <a:avLst/>
              <a:gdLst>
                <a:gd name="connsiteX0" fmla="*/ 33814 w 550545"/>
                <a:gd name="connsiteY0" fmla="*/ 0 h 67627"/>
                <a:gd name="connsiteX1" fmla="*/ 516731 w 550545"/>
                <a:gd name="connsiteY1" fmla="*/ 0 h 67627"/>
                <a:gd name="connsiteX2" fmla="*/ 550545 w 550545"/>
                <a:gd name="connsiteY2" fmla="*/ 33814 h 67627"/>
                <a:gd name="connsiteX3" fmla="*/ 516731 w 550545"/>
                <a:gd name="connsiteY3" fmla="*/ 67628 h 67627"/>
                <a:gd name="connsiteX4" fmla="*/ 33814 w 550545"/>
                <a:gd name="connsiteY4" fmla="*/ 67628 h 67627"/>
                <a:gd name="connsiteX5" fmla="*/ 0 w 550545"/>
                <a:gd name="connsiteY5" fmla="*/ 33814 h 67627"/>
                <a:gd name="connsiteX6" fmla="*/ 33814 w 550545"/>
                <a:gd name="connsiteY6" fmla="*/ 0 h 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545" h="67627">
                  <a:moveTo>
                    <a:pt x="33814" y="0"/>
                  </a:moveTo>
                  <a:lnTo>
                    <a:pt x="516731" y="0"/>
                  </a:lnTo>
                  <a:cubicBezTo>
                    <a:pt x="535305" y="0"/>
                    <a:pt x="550545" y="15240"/>
                    <a:pt x="550545" y="33814"/>
                  </a:cubicBezTo>
                  <a:cubicBezTo>
                    <a:pt x="550545" y="52388"/>
                    <a:pt x="535305" y="67628"/>
                    <a:pt x="516731" y="67628"/>
                  </a:cubicBezTo>
                  <a:lnTo>
                    <a:pt x="33814" y="67628"/>
                  </a:lnTo>
                  <a:cubicBezTo>
                    <a:pt x="15240" y="67628"/>
                    <a:pt x="0" y="52388"/>
                    <a:pt x="0" y="33814"/>
                  </a:cubicBezTo>
                  <a:cubicBezTo>
                    <a:pt x="0" y="14764"/>
                    <a:pt x="15240" y="0"/>
                    <a:pt x="33814" y="0"/>
                  </a:cubicBezTo>
                  <a:close/>
                </a:path>
              </a:pathLst>
            </a:custGeom>
            <a:noFill/>
            <a:ln w="11657" cap="flat">
              <a:solidFill>
                <a:srgbClr val="000000"/>
              </a:solidFill>
              <a:prstDash val="solid"/>
              <a:miter/>
            </a:ln>
          </p:spPr>
          <p:txBody>
            <a:bodyPr rtlCol="0" anchor="ctr"/>
            <a:lstStyle/>
            <a:p>
              <a:endParaRPr lang="ru-RU"/>
            </a:p>
          </p:txBody>
        </p:sp>
        <p:sp>
          <p:nvSpPr>
            <p:cNvPr id="50" name="Полилиния: фигура 49">
              <a:extLst>
                <a:ext uri="{FF2B5EF4-FFF2-40B4-BE49-F238E27FC236}">
                  <a16:creationId xmlns:a16="http://schemas.microsoft.com/office/drawing/2014/main" id="{2CDE11A9-BE65-4685-901B-52420E7E12F5}"/>
                </a:ext>
              </a:extLst>
            </p:cNvPr>
            <p:cNvSpPr/>
            <p:nvPr/>
          </p:nvSpPr>
          <p:spPr>
            <a:xfrm>
              <a:off x="8983265" y="4843224"/>
              <a:ext cx="320992" cy="320992"/>
            </a:xfrm>
            <a:custGeom>
              <a:avLst/>
              <a:gdLst>
                <a:gd name="connsiteX0" fmla="*/ 160496 w 320992"/>
                <a:gd name="connsiteY0" fmla="*/ 0 h 320992"/>
                <a:gd name="connsiteX1" fmla="*/ 320993 w 320992"/>
                <a:gd name="connsiteY1" fmla="*/ 160496 h 320992"/>
                <a:gd name="connsiteX2" fmla="*/ 160496 w 320992"/>
                <a:gd name="connsiteY2" fmla="*/ 320992 h 320992"/>
                <a:gd name="connsiteX3" fmla="*/ 0 w 320992"/>
                <a:gd name="connsiteY3" fmla="*/ 160496 h 320992"/>
                <a:gd name="connsiteX4" fmla="*/ 160496 w 320992"/>
                <a:gd name="connsiteY4" fmla="*/ 0 h 32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992" h="320992">
                  <a:moveTo>
                    <a:pt x="160496" y="0"/>
                  </a:moveTo>
                  <a:cubicBezTo>
                    <a:pt x="249079" y="0"/>
                    <a:pt x="320993" y="71914"/>
                    <a:pt x="320993" y="160496"/>
                  </a:cubicBezTo>
                  <a:cubicBezTo>
                    <a:pt x="320993" y="249079"/>
                    <a:pt x="249079" y="320992"/>
                    <a:pt x="160496" y="320992"/>
                  </a:cubicBezTo>
                  <a:cubicBezTo>
                    <a:pt x="71914" y="320992"/>
                    <a:pt x="0" y="249079"/>
                    <a:pt x="0" y="160496"/>
                  </a:cubicBezTo>
                  <a:cubicBezTo>
                    <a:pt x="0" y="71914"/>
                    <a:pt x="71914" y="0"/>
                    <a:pt x="160496" y="0"/>
                  </a:cubicBezTo>
                  <a:close/>
                </a:path>
              </a:pathLst>
            </a:custGeom>
            <a:noFill/>
            <a:ln w="11657" cap="flat">
              <a:solidFill>
                <a:srgbClr val="000000"/>
              </a:solidFill>
              <a:prstDash val="solid"/>
              <a:miter/>
            </a:ln>
          </p:spPr>
          <p:txBody>
            <a:bodyPr rtlCol="0" anchor="ctr"/>
            <a:lstStyle/>
            <a:p>
              <a:endParaRPr lang="ru-RU"/>
            </a:p>
          </p:txBody>
        </p:sp>
        <p:sp>
          <p:nvSpPr>
            <p:cNvPr id="51" name="Полилиния: фигура 50">
              <a:extLst>
                <a:ext uri="{FF2B5EF4-FFF2-40B4-BE49-F238E27FC236}">
                  <a16:creationId xmlns:a16="http://schemas.microsoft.com/office/drawing/2014/main" id="{015C92F3-AF56-488B-83FA-12EBB9B85CF3}"/>
                </a:ext>
              </a:extLst>
            </p:cNvPr>
            <p:cNvSpPr/>
            <p:nvPr/>
          </p:nvSpPr>
          <p:spPr>
            <a:xfrm>
              <a:off x="8835628" y="2933933"/>
              <a:ext cx="684847" cy="684847"/>
            </a:xfrm>
            <a:custGeom>
              <a:avLst/>
              <a:gdLst>
                <a:gd name="connsiteX0" fmla="*/ 342424 w 684847"/>
                <a:gd name="connsiteY0" fmla="*/ 0 h 684847"/>
                <a:gd name="connsiteX1" fmla="*/ 684847 w 684847"/>
                <a:gd name="connsiteY1" fmla="*/ 342424 h 684847"/>
                <a:gd name="connsiteX2" fmla="*/ 342424 w 684847"/>
                <a:gd name="connsiteY2" fmla="*/ 684847 h 684847"/>
                <a:gd name="connsiteX3" fmla="*/ 0 w 684847"/>
                <a:gd name="connsiteY3" fmla="*/ 342424 h 684847"/>
                <a:gd name="connsiteX4" fmla="*/ 342424 w 684847"/>
                <a:gd name="connsiteY4" fmla="*/ 0 h 68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847" h="684847">
                  <a:moveTo>
                    <a:pt x="342424" y="0"/>
                  </a:moveTo>
                  <a:cubicBezTo>
                    <a:pt x="531495" y="0"/>
                    <a:pt x="684847" y="153353"/>
                    <a:pt x="684847" y="342424"/>
                  </a:cubicBezTo>
                  <a:cubicBezTo>
                    <a:pt x="684847" y="531495"/>
                    <a:pt x="531495" y="684847"/>
                    <a:pt x="342424" y="684847"/>
                  </a:cubicBezTo>
                  <a:cubicBezTo>
                    <a:pt x="153353" y="684847"/>
                    <a:pt x="0" y="531495"/>
                    <a:pt x="0" y="342424"/>
                  </a:cubicBezTo>
                  <a:cubicBezTo>
                    <a:pt x="0" y="153353"/>
                    <a:pt x="153353" y="0"/>
                    <a:pt x="342424" y="0"/>
                  </a:cubicBezTo>
                  <a:close/>
                </a:path>
              </a:pathLst>
            </a:custGeom>
            <a:solidFill>
              <a:srgbClr val="C3B8FD"/>
            </a:solidFill>
            <a:ln w="11657" cap="flat">
              <a:solidFill>
                <a:srgbClr val="000000"/>
              </a:solidFill>
              <a:prstDash val="solid"/>
              <a:miter/>
            </a:ln>
          </p:spPr>
          <p:txBody>
            <a:bodyPr rtlCol="0" anchor="ctr"/>
            <a:lstStyle/>
            <a:p>
              <a:endParaRPr lang="ru-RU"/>
            </a:p>
          </p:txBody>
        </p:sp>
        <p:sp>
          <p:nvSpPr>
            <p:cNvPr id="52" name="Полилиния: фигура 51">
              <a:extLst>
                <a:ext uri="{FF2B5EF4-FFF2-40B4-BE49-F238E27FC236}">
                  <a16:creationId xmlns:a16="http://schemas.microsoft.com/office/drawing/2014/main" id="{3B9CC75E-21F2-44D1-BD9F-4545139610F1}"/>
                </a:ext>
              </a:extLst>
            </p:cNvPr>
            <p:cNvSpPr/>
            <p:nvPr/>
          </p:nvSpPr>
          <p:spPr>
            <a:xfrm>
              <a:off x="8841343" y="3337788"/>
              <a:ext cx="673417" cy="413384"/>
            </a:xfrm>
            <a:custGeom>
              <a:avLst/>
              <a:gdLst>
                <a:gd name="connsiteX0" fmla="*/ 673417 w 673417"/>
                <a:gd name="connsiteY0" fmla="*/ 0 h 413384"/>
                <a:gd name="connsiteX1" fmla="*/ 0 w 673417"/>
                <a:gd name="connsiteY1" fmla="*/ 0 h 413384"/>
                <a:gd name="connsiteX2" fmla="*/ 122872 w 673417"/>
                <a:gd name="connsiteY2" fmla="*/ 205264 h 413384"/>
                <a:gd name="connsiteX3" fmla="*/ 272415 w 673417"/>
                <a:gd name="connsiteY3" fmla="*/ 335756 h 413384"/>
                <a:gd name="connsiteX4" fmla="*/ 333851 w 673417"/>
                <a:gd name="connsiteY4" fmla="*/ 413385 h 413384"/>
                <a:gd name="connsiteX5" fmla="*/ 387667 w 673417"/>
                <a:gd name="connsiteY5" fmla="*/ 341947 h 413384"/>
                <a:gd name="connsiteX6" fmla="*/ 556736 w 673417"/>
                <a:gd name="connsiteY6" fmla="*/ 200977 h 413384"/>
                <a:gd name="connsiteX7" fmla="*/ 571024 w 673417"/>
                <a:gd name="connsiteY7" fmla="*/ 188119 h 413384"/>
                <a:gd name="connsiteX8" fmla="*/ 673417 w 673417"/>
                <a:gd name="connsiteY8" fmla="*/ 0 h 41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417" h="413384">
                  <a:moveTo>
                    <a:pt x="673417" y="0"/>
                  </a:moveTo>
                  <a:lnTo>
                    <a:pt x="0" y="0"/>
                  </a:lnTo>
                  <a:cubicBezTo>
                    <a:pt x="15240" y="82867"/>
                    <a:pt x="60007" y="154781"/>
                    <a:pt x="122872" y="205264"/>
                  </a:cubicBezTo>
                  <a:cubicBezTo>
                    <a:pt x="184785" y="256699"/>
                    <a:pt x="230505" y="296227"/>
                    <a:pt x="272415" y="335756"/>
                  </a:cubicBezTo>
                  <a:cubicBezTo>
                    <a:pt x="320040" y="380524"/>
                    <a:pt x="333851" y="413385"/>
                    <a:pt x="333851" y="413385"/>
                  </a:cubicBezTo>
                  <a:cubicBezTo>
                    <a:pt x="333851" y="413385"/>
                    <a:pt x="351472" y="373856"/>
                    <a:pt x="387667" y="341947"/>
                  </a:cubicBezTo>
                  <a:cubicBezTo>
                    <a:pt x="440055" y="295275"/>
                    <a:pt x="497681" y="250984"/>
                    <a:pt x="556736" y="200977"/>
                  </a:cubicBezTo>
                  <a:lnTo>
                    <a:pt x="571024" y="188119"/>
                  </a:lnTo>
                  <a:cubicBezTo>
                    <a:pt x="628650" y="138113"/>
                    <a:pt x="659130" y="78105"/>
                    <a:pt x="673417" y="0"/>
                  </a:cubicBezTo>
                  <a:close/>
                </a:path>
              </a:pathLst>
            </a:custGeom>
            <a:solidFill>
              <a:srgbClr val="C3B8FD"/>
            </a:solidFill>
            <a:ln w="11657" cap="flat">
              <a:solidFill>
                <a:srgbClr val="000000"/>
              </a:solidFill>
              <a:prstDash val="solid"/>
              <a:miter/>
            </a:ln>
          </p:spPr>
          <p:txBody>
            <a:bodyPr rtlCol="0" anchor="ctr"/>
            <a:lstStyle/>
            <a:p>
              <a:endParaRPr lang="ru-RU"/>
            </a:p>
          </p:txBody>
        </p:sp>
      </p:grpSp>
      <p:sp>
        <p:nvSpPr>
          <p:cNvPr id="19" name="Текст 10">
            <a:extLst>
              <a:ext uri="{FF2B5EF4-FFF2-40B4-BE49-F238E27FC236}">
                <a16:creationId xmlns:a16="http://schemas.microsoft.com/office/drawing/2014/main" id="{BC87E692-45BC-42BC-88E1-0AF20F14C875}"/>
              </a:ext>
            </a:extLst>
          </p:cNvPr>
          <p:cNvSpPr>
            <a:spLocks noGrp="1"/>
          </p:cNvSpPr>
          <p:nvPr>
            <p:ph type="body" sz="quarter" idx="40" hasCustomPrompt="1"/>
          </p:nvPr>
        </p:nvSpPr>
        <p:spPr>
          <a:xfrm>
            <a:off x="336627" y="683259"/>
            <a:ext cx="5454573" cy="455931"/>
          </a:xfrm>
          <a:prstGeom prst="rect">
            <a:avLst/>
          </a:prstGeom>
        </p:spPr>
        <p:txBody>
          <a:bodyPr/>
          <a:lstStyle>
            <a:lvl1pPr marL="0" indent="0">
              <a:lnSpc>
                <a:spcPts val="3200"/>
              </a:lnSpc>
              <a:spcBef>
                <a:spcPts val="0"/>
              </a:spcBef>
              <a:buNone/>
              <a:defRPr sz="3600" spc="-100" baseline="0">
                <a:ln w="12700">
                  <a:solidFill>
                    <a:schemeClr val="tx1"/>
                  </a:solidFill>
                </a:ln>
                <a:noFill/>
                <a:latin typeface="+mj-lt"/>
              </a:defRPr>
            </a:lvl1pPr>
          </a:lstStyle>
          <a:p>
            <a:pPr lvl="0"/>
            <a:r>
              <a:rPr lang="en-US" dirty="0"/>
              <a:t>X5 online food</a:t>
            </a:r>
            <a:endParaRPr lang="ru-RU" dirty="0"/>
          </a:p>
        </p:txBody>
      </p:sp>
      <p:sp>
        <p:nvSpPr>
          <p:cNvPr id="20" name="Текст 10">
            <a:extLst>
              <a:ext uri="{FF2B5EF4-FFF2-40B4-BE49-F238E27FC236}">
                <a16:creationId xmlns:a16="http://schemas.microsoft.com/office/drawing/2014/main" id="{E36C7BCC-0C88-4EC4-B240-79E5ACF88564}"/>
              </a:ext>
            </a:extLst>
          </p:cNvPr>
          <p:cNvSpPr>
            <a:spLocks noGrp="1"/>
          </p:cNvSpPr>
          <p:nvPr>
            <p:ph type="body" sz="quarter" idx="41" hasCustomPrompt="1"/>
          </p:nvPr>
        </p:nvSpPr>
        <p:spPr>
          <a:xfrm>
            <a:off x="336627" y="1160423"/>
            <a:ext cx="5454573" cy="508468"/>
          </a:xfrm>
          <a:prstGeom prst="rect">
            <a:avLst/>
          </a:prstGeom>
        </p:spPr>
        <p:txBody>
          <a:bodyPr/>
          <a:lstStyle>
            <a:lvl1pPr marL="0" indent="0">
              <a:lnSpc>
                <a:spcPts val="3200"/>
              </a:lnSpc>
              <a:spcBef>
                <a:spcPts val="0"/>
              </a:spcBef>
              <a:buNone/>
              <a:defRPr sz="3600" spc="-100" baseline="0">
                <a:solidFill>
                  <a:schemeClr val="tx1"/>
                </a:solidFill>
                <a:latin typeface="+mj-lt"/>
              </a:defRPr>
            </a:lvl1pPr>
          </a:lstStyle>
          <a:p>
            <a:pPr lvl="0"/>
            <a:r>
              <a:rPr lang="en-US" dirty="0"/>
              <a:t>express-delivery</a:t>
            </a:r>
          </a:p>
        </p:txBody>
      </p:sp>
      <p:grpSp>
        <p:nvGrpSpPr>
          <p:cNvPr id="21" name="Группа 20">
            <a:extLst>
              <a:ext uri="{FF2B5EF4-FFF2-40B4-BE49-F238E27FC236}">
                <a16:creationId xmlns:a16="http://schemas.microsoft.com/office/drawing/2014/main" id="{D624DD70-59F9-41B0-A556-210E5F9BAD20}"/>
              </a:ext>
            </a:extLst>
          </p:cNvPr>
          <p:cNvGrpSpPr/>
          <p:nvPr/>
        </p:nvGrpSpPr>
        <p:grpSpPr>
          <a:xfrm>
            <a:off x="428626" y="238125"/>
            <a:ext cx="684379" cy="210849"/>
            <a:chOff x="428626" y="238125"/>
            <a:chExt cx="684379" cy="210849"/>
          </a:xfrm>
        </p:grpSpPr>
        <p:sp>
          <p:nvSpPr>
            <p:cNvPr id="22" name="Полилиния: фигура 21">
              <a:extLst>
                <a:ext uri="{FF2B5EF4-FFF2-40B4-BE49-F238E27FC236}">
                  <a16:creationId xmlns:a16="http://schemas.microsoft.com/office/drawing/2014/main" id="{13DC348A-E647-496F-99A4-ECB178FD3EF3}"/>
                </a:ext>
              </a:extLst>
            </p:cNvPr>
            <p:cNvSpPr/>
            <p:nvPr/>
          </p:nvSpPr>
          <p:spPr>
            <a:xfrm>
              <a:off x="548906" y="337765"/>
              <a:ext cx="98412" cy="109280"/>
            </a:xfrm>
            <a:custGeom>
              <a:avLst/>
              <a:gdLst>
                <a:gd name="connsiteX0" fmla="*/ 72042 w 98412"/>
                <a:gd name="connsiteY0" fmla="*/ 109281 h 109280"/>
                <a:gd name="connsiteX1" fmla="*/ 48887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49530 w 98412"/>
                <a:gd name="connsiteY7" fmla="*/ 35355 h 109280"/>
                <a:gd name="connsiteX8" fmla="*/ 70757 w 98412"/>
                <a:gd name="connsiteY8" fmla="*/ 0 h 109280"/>
                <a:gd name="connsiteX9" fmla="*/ 97769 w 98412"/>
                <a:gd name="connsiteY9" fmla="*/ 0 h 109280"/>
                <a:gd name="connsiteX10" fmla="*/ 63036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8887" y="71354"/>
                  </a:lnTo>
                  <a:lnTo>
                    <a:pt x="27018" y="109281"/>
                  </a:lnTo>
                  <a:lnTo>
                    <a:pt x="643" y="109281"/>
                  </a:lnTo>
                  <a:lnTo>
                    <a:pt x="34733" y="52712"/>
                  </a:lnTo>
                  <a:lnTo>
                    <a:pt x="0" y="0"/>
                  </a:lnTo>
                  <a:lnTo>
                    <a:pt x="27661" y="0"/>
                  </a:lnTo>
                  <a:lnTo>
                    <a:pt x="49530" y="35355"/>
                  </a:lnTo>
                  <a:lnTo>
                    <a:pt x="70757" y="0"/>
                  </a:lnTo>
                  <a:lnTo>
                    <a:pt x="97769" y="0"/>
                  </a:lnTo>
                  <a:lnTo>
                    <a:pt x="63036" y="53998"/>
                  </a:lnTo>
                  <a:lnTo>
                    <a:pt x="98412" y="109281"/>
                  </a:lnTo>
                  <a:lnTo>
                    <a:pt x="72042" y="109281"/>
                  </a:lnTo>
                  <a:close/>
                </a:path>
              </a:pathLst>
            </a:custGeom>
            <a:solidFill>
              <a:srgbClr val="000000"/>
            </a:solidFill>
            <a:ln w="4763" cap="flat">
              <a:noFill/>
              <a:prstDash val="solid"/>
              <a:miter/>
            </a:ln>
          </p:spPr>
          <p:txBody>
            <a:bodyPr rtlCol="0" anchor="ctr"/>
            <a:lstStyle/>
            <a:p>
              <a:endParaRPr lang="ru-RU"/>
            </a:p>
          </p:txBody>
        </p:sp>
        <p:sp>
          <p:nvSpPr>
            <p:cNvPr id="23" name="Полилиния: фигура 22">
              <a:extLst>
                <a:ext uri="{FF2B5EF4-FFF2-40B4-BE49-F238E27FC236}">
                  <a16:creationId xmlns:a16="http://schemas.microsoft.com/office/drawing/2014/main" id="{0B47E930-DEA9-4B2A-9811-2871BE7E99F1}"/>
                </a:ext>
              </a:extLst>
            </p:cNvPr>
            <p:cNvSpPr/>
            <p:nvPr/>
          </p:nvSpPr>
          <p:spPr>
            <a:xfrm>
              <a:off x="651176" y="337765"/>
              <a:ext cx="82329" cy="111209"/>
            </a:xfrm>
            <a:custGeom>
              <a:avLst/>
              <a:gdLst>
                <a:gd name="connsiteX0" fmla="*/ 82329 w 82329"/>
                <a:gd name="connsiteY0" fmla="*/ 71997 h 111209"/>
                <a:gd name="connsiteX1" fmla="*/ 40519 w 82329"/>
                <a:gd name="connsiteY1" fmla="*/ 111209 h 111209"/>
                <a:gd name="connsiteX2" fmla="*/ 0 w 82329"/>
                <a:gd name="connsiteY2" fmla="*/ 74568 h 111209"/>
                <a:gd name="connsiteX3" fmla="*/ 22512 w 82329"/>
                <a:gd name="connsiteY3" fmla="*/ 74568 h 111209"/>
                <a:gd name="connsiteX4" fmla="*/ 42453 w 82329"/>
                <a:gd name="connsiteY4" fmla="*/ 89996 h 111209"/>
                <a:gd name="connsiteX5" fmla="*/ 59174 w 82329"/>
                <a:gd name="connsiteY5" fmla="*/ 71997 h 111209"/>
                <a:gd name="connsiteX6" fmla="*/ 39876 w 82329"/>
                <a:gd name="connsiteY6" fmla="*/ 54640 h 111209"/>
                <a:gd name="connsiteX7" fmla="*/ 21869 w 82329"/>
                <a:gd name="connsiteY7" fmla="*/ 63640 h 111209"/>
                <a:gd name="connsiteX8" fmla="*/ 1286 w 82329"/>
                <a:gd name="connsiteY8" fmla="*/ 63640 h 111209"/>
                <a:gd name="connsiteX9" fmla="*/ 9006 w 82329"/>
                <a:gd name="connsiteY9" fmla="*/ 0 h 111209"/>
                <a:gd name="connsiteX10" fmla="*/ 79758 w 82329"/>
                <a:gd name="connsiteY10" fmla="*/ 0 h 111209"/>
                <a:gd name="connsiteX11" fmla="*/ 77186 w 82329"/>
                <a:gd name="connsiteY11" fmla="*/ 21213 h 111209"/>
                <a:gd name="connsiteX12" fmla="*/ 26370 w 82329"/>
                <a:gd name="connsiteY12" fmla="*/ 21213 h 111209"/>
                <a:gd name="connsiteX13" fmla="*/ 24441 w 82329"/>
                <a:gd name="connsiteY13" fmla="*/ 42427 h 111209"/>
                <a:gd name="connsiteX14" fmla="*/ 46311 w 82329"/>
                <a:gd name="connsiteY14" fmla="*/ 35998 h 111209"/>
                <a:gd name="connsiteX15" fmla="*/ 82329 w 82329"/>
                <a:gd name="connsiteY15" fmla="*/ 71997 h 1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329" h="111209">
                  <a:moveTo>
                    <a:pt x="82329" y="71997"/>
                  </a:moveTo>
                  <a:cubicBezTo>
                    <a:pt x="82329" y="95782"/>
                    <a:pt x="64322" y="111209"/>
                    <a:pt x="40519" y="111209"/>
                  </a:cubicBezTo>
                  <a:cubicBezTo>
                    <a:pt x="19941" y="111209"/>
                    <a:pt x="1929" y="99639"/>
                    <a:pt x="0" y="74568"/>
                  </a:cubicBezTo>
                  <a:lnTo>
                    <a:pt x="22512" y="74568"/>
                  </a:lnTo>
                  <a:cubicBezTo>
                    <a:pt x="23798" y="85496"/>
                    <a:pt x="32804" y="89996"/>
                    <a:pt x="42453" y="89996"/>
                  </a:cubicBezTo>
                  <a:cubicBezTo>
                    <a:pt x="54031" y="89996"/>
                    <a:pt x="59174" y="82282"/>
                    <a:pt x="59174" y="71997"/>
                  </a:cubicBezTo>
                  <a:cubicBezTo>
                    <a:pt x="59174" y="61712"/>
                    <a:pt x="51454" y="54640"/>
                    <a:pt x="39876" y="54640"/>
                  </a:cubicBezTo>
                  <a:cubicBezTo>
                    <a:pt x="32804" y="53998"/>
                    <a:pt x="25727" y="57854"/>
                    <a:pt x="21869" y="63640"/>
                  </a:cubicBezTo>
                  <a:lnTo>
                    <a:pt x="1286" y="63640"/>
                  </a:lnTo>
                  <a:lnTo>
                    <a:pt x="9006" y="0"/>
                  </a:lnTo>
                  <a:lnTo>
                    <a:pt x="79758" y="0"/>
                  </a:lnTo>
                  <a:lnTo>
                    <a:pt x="77186" y="21213"/>
                  </a:lnTo>
                  <a:lnTo>
                    <a:pt x="26370" y="21213"/>
                  </a:lnTo>
                  <a:lnTo>
                    <a:pt x="24441" y="42427"/>
                  </a:lnTo>
                  <a:cubicBezTo>
                    <a:pt x="24441" y="42427"/>
                    <a:pt x="29589" y="35998"/>
                    <a:pt x="46311" y="35998"/>
                  </a:cubicBezTo>
                  <a:cubicBezTo>
                    <a:pt x="65608" y="35998"/>
                    <a:pt x="82329" y="48855"/>
                    <a:pt x="82329" y="71997"/>
                  </a:cubicBezTo>
                  <a:close/>
                </a:path>
              </a:pathLst>
            </a:custGeom>
            <a:solidFill>
              <a:srgbClr val="000000"/>
            </a:solidFill>
            <a:ln w="4763" cap="flat">
              <a:no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id="{FAE58E82-7223-49D4-8A7E-444C88C16433}"/>
                </a:ext>
              </a:extLst>
            </p:cNvPr>
            <p:cNvSpPr/>
            <p:nvPr/>
          </p:nvSpPr>
          <p:spPr>
            <a:xfrm>
              <a:off x="428626" y="238125"/>
              <a:ext cx="225764" cy="208276"/>
            </a:xfrm>
            <a:custGeom>
              <a:avLst/>
              <a:gdLst>
                <a:gd name="connsiteX0" fmla="*/ 225764 w 225764"/>
                <a:gd name="connsiteY0" fmla="*/ 86139 h 208276"/>
                <a:gd name="connsiteX1" fmla="*/ 95839 w 225764"/>
                <a:gd name="connsiteY1" fmla="*/ 0 h 208276"/>
                <a:gd name="connsiteX2" fmla="*/ 0 w 225764"/>
                <a:gd name="connsiteY2" fmla="*/ 0 h 208276"/>
                <a:gd name="connsiteX3" fmla="*/ 12864 w 225764"/>
                <a:gd name="connsiteY3" fmla="*/ 93853 h 208276"/>
                <a:gd name="connsiteX4" fmla="*/ 106773 w 225764"/>
                <a:gd name="connsiteY4" fmla="*/ 208277 h 208276"/>
                <a:gd name="connsiteX5" fmla="*/ 108702 w 225764"/>
                <a:gd name="connsiteY5" fmla="*/ 206991 h 208276"/>
                <a:gd name="connsiteX6" fmla="*/ 108702 w 225764"/>
                <a:gd name="connsiteY6" fmla="*/ 206348 h 208276"/>
                <a:gd name="connsiteX7" fmla="*/ 107416 w 225764"/>
                <a:gd name="connsiteY7" fmla="*/ 205062 h 208276"/>
                <a:gd name="connsiteX8" fmla="*/ 59177 w 225764"/>
                <a:gd name="connsiteY8" fmla="*/ 89353 h 208276"/>
                <a:gd name="connsiteX9" fmla="*/ 53386 w 225764"/>
                <a:gd name="connsiteY9" fmla="*/ 48855 h 208276"/>
                <a:gd name="connsiteX10" fmla="*/ 108059 w 225764"/>
                <a:gd name="connsiteY10" fmla="*/ 48855 h 208276"/>
                <a:gd name="connsiteX11" fmla="*/ 221907 w 225764"/>
                <a:gd name="connsiteY11" fmla="*/ 86782 h 208276"/>
                <a:gd name="connsiteX12" fmla="*/ 223836 w 225764"/>
                <a:gd name="connsiteY12" fmla="*/ 88068 h 208276"/>
                <a:gd name="connsiteX13" fmla="*/ 225764 w 225764"/>
                <a:gd name="connsiteY13" fmla="*/ 86139 h 20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764" h="208276">
                  <a:moveTo>
                    <a:pt x="225764" y="86139"/>
                  </a:moveTo>
                  <a:cubicBezTo>
                    <a:pt x="213544" y="39213"/>
                    <a:pt x="175596" y="0"/>
                    <a:pt x="95839" y="0"/>
                  </a:cubicBezTo>
                  <a:lnTo>
                    <a:pt x="0" y="0"/>
                  </a:lnTo>
                  <a:lnTo>
                    <a:pt x="12864" y="93853"/>
                  </a:lnTo>
                  <a:cubicBezTo>
                    <a:pt x="22512" y="172921"/>
                    <a:pt x="52743" y="198634"/>
                    <a:pt x="106773" y="208277"/>
                  </a:cubicBezTo>
                  <a:cubicBezTo>
                    <a:pt x="107416" y="208277"/>
                    <a:pt x="108702" y="208277"/>
                    <a:pt x="108702" y="206991"/>
                  </a:cubicBezTo>
                  <a:lnTo>
                    <a:pt x="108702" y="206348"/>
                  </a:lnTo>
                  <a:cubicBezTo>
                    <a:pt x="108702" y="205705"/>
                    <a:pt x="108059" y="205062"/>
                    <a:pt x="107416" y="205062"/>
                  </a:cubicBezTo>
                  <a:cubicBezTo>
                    <a:pt x="71397" y="189635"/>
                    <a:pt x="66892" y="139494"/>
                    <a:pt x="59177" y="89353"/>
                  </a:cubicBezTo>
                  <a:lnTo>
                    <a:pt x="53386" y="48855"/>
                  </a:lnTo>
                  <a:lnTo>
                    <a:pt x="108059" y="48855"/>
                  </a:lnTo>
                  <a:cubicBezTo>
                    <a:pt x="158227" y="48855"/>
                    <a:pt x="197466" y="48212"/>
                    <a:pt x="221907" y="86782"/>
                  </a:cubicBezTo>
                  <a:cubicBezTo>
                    <a:pt x="222550" y="87425"/>
                    <a:pt x="222550" y="87425"/>
                    <a:pt x="223836" y="88068"/>
                  </a:cubicBezTo>
                  <a:cubicBezTo>
                    <a:pt x="225122" y="88068"/>
                    <a:pt x="225764" y="87425"/>
                    <a:pt x="225764" y="86139"/>
                  </a:cubicBezTo>
                  <a:close/>
                </a:path>
              </a:pathLst>
            </a:custGeom>
            <a:solidFill>
              <a:srgbClr val="000000"/>
            </a:solidFill>
            <a:ln w="4763" cap="flat">
              <a:noFill/>
              <a:prstDash val="solid"/>
              <a:miter/>
            </a:ln>
          </p:spPr>
          <p:txBody>
            <a:bodyPr rtlCol="0" anchor="ctr"/>
            <a:lstStyle/>
            <a:p>
              <a:endParaRPr lang="ru-RU"/>
            </a:p>
          </p:txBody>
        </p:sp>
        <p:sp>
          <p:nvSpPr>
            <p:cNvPr id="25" name="Полилиния: фигура 24">
              <a:extLst>
                <a:ext uri="{FF2B5EF4-FFF2-40B4-BE49-F238E27FC236}">
                  <a16:creationId xmlns:a16="http://schemas.microsoft.com/office/drawing/2014/main" id="{D4C999C9-FFD6-40E3-923F-518FE60139A2}"/>
                </a:ext>
              </a:extLst>
            </p:cNvPr>
            <p:cNvSpPr/>
            <p:nvPr/>
          </p:nvSpPr>
          <p:spPr>
            <a:xfrm>
              <a:off x="769524" y="337765"/>
              <a:ext cx="90697" cy="109280"/>
            </a:xfrm>
            <a:custGeom>
              <a:avLst/>
              <a:gdLst>
                <a:gd name="connsiteX0" fmla="*/ 37309 w 90697"/>
                <a:gd name="connsiteY0" fmla="*/ 13499 h 109280"/>
                <a:gd name="connsiteX1" fmla="*/ 0 w 90697"/>
                <a:gd name="connsiteY1" fmla="*/ 13499 h 109280"/>
                <a:gd name="connsiteX2" fmla="*/ 0 w 90697"/>
                <a:gd name="connsiteY2" fmla="*/ 0 h 109280"/>
                <a:gd name="connsiteX3" fmla="*/ 90697 w 90697"/>
                <a:gd name="connsiteY3" fmla="*/ 0 h 109280"/>
                <a:gd name="connsiteX4" fmla="*/ 90697 w 90697"/>
                <a:gd name="connsiteY4" fmla="*/ 13499 h 109280"/>
                <a:gd name="connsiteX5" fmla="*/ 52745 w 90697"/>
                <a:gd name="connsiteY5" fmla="*/ 13499 h 109280"/>
                <a:gd name="connsiteX6" fmla="*/ 52745 w 90697"/>
                <a:gd name="connsiteY6" fmla="*/ 109281 h 109280"/>
                <a:gd name="connsiteX7" fmla="*/ 37309 w 90697"/>
                <a:gd name="connsiteY7" fmla="*/ 109281 h 109280"/>
                <a:gd name="connsiteX8" fmla="*/ 37309 w 90697"/>
                <a:gd name="connsiteY8" fmla="*/ 13499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97" h="109280">
                  <a:moveTo>
                    <a:pt x="37309" y="13499"/>
                  </a:moveTo>
                  <a:lnTo>
                    <a:pt x="0" y="13499"/>
                  </a:lnTo>
                  <a:lnTo>
                    <a:pt x="0" y="0"/>
                  </a:lnTo>
                  <a:lnTo>
                    <a:pt x="90697" y="0"/>
                  </a:lnTo>
                  <a:lnTo>
                    <a:pt x="90697" y="13499"/>
                  </a:lnTo>
                  <a:lnTo>
                    <a:pt x="52745" y="13499"/>
                  </a:lnTo>
                  <a:lnTo>
                    <a:pt x="52745" y="109281"/>
                  </a:lnTo>
                  <a:lnTo>
                    <a:pt x="37309" y="109281"/>
                  </a:lnTo>
                  <a:lnTo>
                    <a:pt x="37309" y="13499"/>
                  </a:lnTo>
                  <a:close/>
                </a:path>
              </a:pathLst>
            </a:custGeom>
            <a:solidFill>
              <a:srgbClr val="000000"/>
            </a:solidFill>
            <a:ln w="4763"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id="{2222EFBA-F662-46FC-9BDF-3A0182458436}"/>
                </a:ext>
              </a:extLst>
            </p:cNvPr>
            <p:cNvSpPr/>
            <p:nvPr/>
          </p:nvSpPr>
          <p:spPr>
            <a:xfrm>
              <a:off x="850573" y="363354"/>
              <a:ext cx="81686" cy="83903"/>
            </a:xfrm>
            <a:custGeom>
              <a:avLst/>
              <a:gdLst>
                <a:gd name="connsiteX0" fmla="*/ 81686 w 81686"/>
                <a:gd name="connsiteY0" fmla="*/ 47048 h 83903"/>
                <a:gd name="connsiteX1" fmla="*/ 14792 w 81686"/>
                <a:gd name="connsiteY1" fmla="*/ 47048 h 83903"/>
                <a:gd name="connsiteX2" fmla="*/ 24441 w 81686"/>
                <a:gd name="connsiteY2" fmla="*/ 64405 h 83903"/>
                <a:gd name="connsiteX3" fmla="*/ 45025 w 81686"/>
                <a:gd name="connsiteY3" fmla="*/ 70833 h 83903"/>
                <a:gd name="connsiteX4" fmla="*/ 68823 w 81686"/>
                <a:gd name="connsiteY4" fmla="*/ 60548 h 83903"/>
                <a:gd name="connsiteX5" fmla="*/ 77186 w 81686"/>
                <a:gd name="connsiteY5" fmla="*/ 70190 h 83903"/>
                <a:gd name="connsiteX6" fmla="*/ 63036 w 81686"/>
                <a:gd name="connsiteY6" fmla="*/ 80476 h 83903"/>
                <a:gd name="connsiteX7" fmla="*/ 21226 w 81686"/>
                <a:gd name="connsiteY7" fmla="*/ 78547 h 83903"/>
                <a:gd name="connsiteX8" fmla="*/ 5791 w 81686"/>
                <a:gd name="connsiteY8" fmla="*/ 63762 h 83903"/>
                <a:gd name="connsiteX9" fmla="*/ 0 w 81686"/>
                <a:gd name="connsiteY9" fmla="*/ 41906 h 83903"/>
                <a:gd name="connsiteX10" fmla="*/ 5148 w 81686"/>
                <a:gd name="connsiteY10" fmla="*/ 20050 h 83903"/>
                <a:gd name="connsiteX11" fmla="*/ 19941 w 81686"/>
                <a:gd name="connsiteY11" fmla="*/ 5264 h 83903"/>
                <a:gd name="connsiteX12" fmla="*/ 41167 w 81686"/>
                <a:gd name="connsiteY12" fmla="*/ 122 h 83903"/>
                <a:gd name="connsiteX13" fmla="*/ 62394 w 81686"/>
                <a:gd name="connsiteY13" fmla="*/ 5264 h 83903"/>
                <a:gd name="connsiteX14" fmla="*/ 76543 w 81686"/>
                <a:gd name="connsiteY14" fmla="*/ 20050 h 83903"/>
                <a:gd name="connsiteX15" fmla="*/ 81686 w 81686"/>
                <a:gd name="connsiteY15" fmla="*/ 41906 h 83903"/>
                <a:gd name="connsiteX16" fmla="*/ 81686 w 81686"/>
                <a:gd name="connsiteY16" fmla="*/ 47048 h 83903"/>
                <a:gd name="connsiteX17" fmla="*/ 23155 w 81686"/>
                <a:gd name="connsiteY17" fmla="*/ 19407 h 83903"/>
                <a:gd name="connsiteX18" fmla="*/ 14792 w 81686"/>
                <a:gd name="connsiteY18" fmla="*/ 36763 h 83903"/>
                <a:gd name="connsiteX19" fmla="*/ 67537 w 81686"/>
                <a:gd name="connsiteY19" fmla="*/ 36763 h 83903"/>
                <a:gd name="connsiteX20" fmla="*/ 59174 w 81686"/>
                <a:gd name="connsiteY20" fmla="*/ 19407 h 83903"/>
                <a:gd name="connsiteX21" fmla="*/ 23155 w 81686"/>
                <a:gd name="connsiteY21" fmla="*/ 19407 h 8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686" h="83903">
                  <a:moveTo>
                    <a:pt x="81686" y="47048"/>
                  </a:moveTo>
                  <a:lnTo>
                    <a:pt x="14792" y="47048"/>
                  </a:lnTo>
                  <a:cubicBezTo>
                    <a:pt x="15435" y="54120"/>
                    <a:pt x="18655" y="60548"/>
                    <a:pt x="24441" y="64405"/>
                  </a:cubicBezTo>
                  <a:cubicBezTo>
                    <a:pt x="30232" y="68905"/>
                    <a:pt x="37305" y="71476"/>
                    <a:pt x="45025" y="70833"/>
                  </a:cubicBezTo>
                  <a:cubicBezTo>
                    <a:pt x="54030" y="71476"/>
                    <a:pt x="63036" y="67619"/>
                    <a:pt x="68823" y="60548"/>
                  </a:cubicBezTo>
                  <a:lnTo>
                    <a:pt x="77186" y="70190"/>
                  </a:lnTo>
                  <a:cubicBezTo>
                    <a:pt x="73328" y="74690"/>
                    <a:pt x="68823" y="77904"/>
                    <a:pt x="63036" y="80476"/>
                  </a:cubicBezTo>
                  <a:cubicBezTo>
                    <a:pt x="49525" y="85618"/>
                    <a:pt x="34090" y="84975"/>
                    <a:pt x="21226" y="78547"/>
                  </a:cubicBezTo>
                  <a:cubicBezTo>
                    <a:pt x="14792" y="75333"/>
                    <a:pt x="9006" y="70190"/>
                    <a:pt x="5791" y="63762"/>
                  </a:cubicBezTo>
                  <a:cubicBezTo>
                    <a:pt x="1929" y="57334"/>
                    <a:pt x="0" y="49619"/>
                    <a:pt x="0" y="41906"/>
                  </a:cubicBezTo>
                  <a:cubicBezTo>
                    <a:pt x="0" y="34192"/>
                    <a:pt x="1929" y="27121"/>
                    <a:pt x="5148" y="20050"/>
                  </a:cubicBezTo>
                  <a:cubicBezTo>
                    <a:pt x="8363" y="13621"/>
                    <a:pt x="13506" y="8479"/>
                    <a:pt x="19941" y="5264"/>
                  </a:cubicBezTo>
                  <a:cubicBezTo>
                    <a:pt x="26370" y="1407"/>
                    <a:pt x="34090" y="-521"/>
                    <a:pt x="41167" y="122"/>
                  </a:cubicBezTo>
                  <a:cubicBezTo>
                    <a:pt x="48882" y="122"/>
                    <a:pt x="55959" y="2050"/>
                    <a:pt x="62394" y="5264"/>
                  </a:cubicBezTo>
                  <a:cubicBezTo>
                    <a:pt x="68823" y="9122"/>
                    <a:pt x="73328" y="14264"/>
                    <a:pt x="76543" y="20050"/>
                  </a:cubicBezTo>
                  <a:cubicBezTo>
                    <a:pt x="80400" y="27121"/>
                    <a:pt x="81686" y="34192"/>
                    <a:pt x="81686" y="41906"/>
                  </a:cubicBezTo>
                  <a:cubicBezTo>
                    <a:pt x="81686" y="44477"/>
                    <a:pt x="81686" y="45763"/>
                    <a:pt x="81686" y="47048"/>
                  </a:cubicBezTo>
                  <a:close/>
                  <a:moveTo>
                    <a:pt x="23155" y="19407"/>
                  </a:moveTo>
                  <a:cubicBezTo>
                    <a:pt x="18012" y="23907"/>
                    <a:pt x="15435" y="29692"/>
                    <a:pt x="14792" y="36763"/>
                  </a:cubicBezTo>
                  <a:lnTo>
                    <a:pt x="67537" y="36763"/>
                  </a:lnTo>
                  <a:cubicBezTo>
                    <a:pt x="66894" y="30335"/>
                    <a:pt x="63679" y="23907"/>
                    <a:pt x="59174" y="19407"/>
                  </a:cubicBezTo>
                  <a:cubicBezTo>
                    <a:pt x="48882" y="10407"/>
                    <a:pt x="33447" y="10407"/>
                    <a:pt x="23155" y="19407"/>
                  </a:cubicBezTo>
                  <a:close/>
                </a:path>
              </a:pathLst>
            </a:custGeom>
            <a:solidFill>
              <a:srgbClr val="000000"/>
            </a:solidFill>
            <a:ln w="4763" cap="flat">
              <a:noFill/>
              <a:prstDash val="solid"/>
              <a:miter/>
            </a:ln>
          </p:spPr>
          <p:txBody>
            <a:bodyPr rtlCol="0" anchor="ctr"/>
            <a:lstStyle/>
            <a:p>
              <a:endParaRPr lang="ru-RU"/>
            </a:p>
          </p:txBody>
        </p:sp>
        <p:sp>
          <p:nvSpPr>
            <p:cNvPr id="27" name="Полилиния: фигура 26">
              <a:extLst>
                <a:ext uri="{FF2B5EF4-FFF2-40B4-BE49-F238E27FC236}">
                  <a16:creationId xmlns:a16="http://schemas.microsoft.com/office/drawing/2014/main" id="{61B326FB-D9B6-4879-9103-84DCC58AD95F}"/>
                </a:ext>
              </a:extLst>
            </p:cNvPr>
            <p:cNvSpPr/>
            <p:nvPr/>
          </p:nvSpPr>
          <p:spPr>
            <a:xfrm>
              <a:off x="942552" y="363996"/>
              <a:ext cx="77184" cy="84332"/>
            </a:xfrm>
            <a:custGeom>
              <a:avLst/>
              <a:gdLst>
                <a:gd name="connsiteX0" fmla="*/ 21225 w 77184"/>
                <a:gd name="connsiteY0" fmla="*/ 78547 h 84332"/>
                <a:gd name="connsiteX1" fmla="*/ 5790 w 77184"/>
                <a:gd name="connsiteY1" fmla="*/ 63762 h 84332"/>
                <a:gd name="connsiteX2" fmla="*/ 5790 w 77184"/>
                <a:gd name="connsiteY2" fmla="*/ 20050 h 84332"/>
                <a:gd name="connsiteX3" fmla="*/ 21225 w 77184"/>
                <a:gd name="connsiteY3" fmla="*/ 5264 h 84332"/>
                <a:gd name="connsiteX4" fmla="*/ 43738 w 77184"/>
                <a:gd name="connsiteY4" fmla="*/ 122 h 84332"/>
                <a:gd name="connsiteX5" fmla="*/ 63678 w 77184"/>
                <a:gd name="connsiteY5" fmla="*/ 4621 h 84332"/>
                <a:gd name="connsiteX6" fmla="*/ 77185 w 77184"/>
                <a:gd name="connsiteY6" fmla="*/ 17478 h 84332"/>
                <a:gd name="connsiteX7" fmla="*/ 65607 w 77184"/>
                <a:gd name="connsiteY7" fmla="*/ 24549 h 84332"/>
                <a:gd name="connsiteX8" fmla="*/ 55958 w 77184"/>
                <a:gd name="connsiteY8" fmla="*/ 15550 h 84332"/>
                <a:gd name="connsiteX9" fmla="*/ 43095 w 77184"/>
                <a:gd name="connsiteY9" fmla="*/ 12335 h 84332"/>
                <a:gd name="connsiteX10" fmla="*/ 28302 w 77184"/>
                <a:gd name="connsiteY10" fmla="*/ 16192 h 84332"/>
                <a:gd name="connsiteX11" fmla="*/ 18011 w 77184"/>
                <a:gd name="connsiteY11" fmla="*/ 26478 h 84332"/>
                <a:gd name="connsiteX12" fmla="*/ 14153 w 77184"/>
                <a:gd name="connsiteY12" fmla="*/ 41906 h 84332"/>
                <a:gd name="connsiteX13" fmla="*/ 18011 w 77184"/>
                <a:gd name="connsiteY13" fmla="*/ 57333 h 84332"/>
                <a:gd name="connsiteX14" fmla="*/ 28302 w 77184"/>
                <a:gd name="connsiteY14" fmla="*/ 67619 h 84332"/>
                <a:gd name="connsiteX15" fmla="*/ 43095 w 77184"/>
                <a:gd name="connsiteY15" fmla="*/ 71476 h 84332"/>
                <a:gd name="connsiteX16" fmla="*/ 55958 w 77184"/>
                <a:gd name="connsiteY16" fmla="*/ 68262 h 84332"/>
                <a:gd name="connsiteX17" fmla="*/ 65607 w 77184"/>
                <a:gd name="connsiteY17" fmla="*/ 59262 h 84332"/>
                <a:gd name="connsiteX18" fmla="*/ 77185 w 77184"/>
                <a:gd name="connsiteY18" fmla="*/ 66333 h 84332"/>
                <a:gd name="connsiteX19" fmla="*/ 63678 w 77184"/>
                <a:gd name="connsiteY19" fmla="*/ 79832 h 84332"/>
                <a:gd name="connsiteX20" fmla="*/ 43738 w 77184"/>
                <a:gd name="connsiteY20" fmla="*/ 84332 h 84332"/>
                <a:gd name="connsiteX21" fmla="*/ 21225 w 77184"/>
                <a:gd name="connsiteY21" fmla="*/ 78547 h 8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184" h="84332">
                  <a:moveTo>
                    <a:pt x="21225" y="78547"/>
                  </a:moveTo>
                  <a:cubicBezTo>
                    <a:pt x="14796" y="75333"/>
                    <a:pt x="9648" y="69547"/>
                    <a:pt x="5790" y="63762"/>
                  </a:cubicBezTo>
                  <a:cubicBezTo>
                    <a:pt x="-1930" y="50262"/>
                    <a:pt x="-1930" y="33549"/>
                    <a:pt x="5790" y="20050"/>
                  </a:cubicBezTo>
                  <a:cubicBezTo>
                    <a:pt x="9648" y="13621"/>
                    <a:pt x="14796" y="8479"/>
                    <a:pt x="21225" y="5264"/>
                  </a:cubicBezTo>
                  <a:cubicBezTo>
                    <a:pt x="28302" y="1407"/>
                    <a:pt x="36022" y="-521"/>
                    <a:pt x="43738" y="122"/>
                  </a:cubicBezTo>
                  <a:cubicBezTo>
                    <a:pt x="50815" y="122"/>
                    <a:pt x="57892" y="1407"/>
                    <a:pt x="63678" y="4621"/>
                  </a:cubicBezTo>
                  <a:cubicBezTo>
                    <a:pt x="69469" y="7836"/>
                    <a:pt x="73970" y="12335"/>
                    <a:pt x="77185" y="17478"/>
                  </a:cubicBezTo>
                  <a:lnTo>
                    <a:pt x="65607" y="24549"/>
                  </a:lnTo>
                  <a:cubicBezTo>
                    <a:pt x="63035" y="20692"/>
                    <a:pt x="59821" y="17478"/>
                    <a:pt x="55958" y="15550"/>
                  </a:cubicBezTo>
                  <a:cubicBezTo>
                    <a:pt x="52101" y="13621"/>
                    <a:pt x="47600" y="12335"/>
                    <a:pt x="43095" y="12335"/>
                  </a:cubicBezTo>
                  <a:cubicBezTo>
                    <a:pt x="37951" y="12335"/>
                    <a:pt x="32803" y="13621"/>
                    <a:pt x="28302" y="16192"/>
                  </a:cubicBezTo>
                  <a:cubicBezTo>
                    <a:pt x="23802" y="18764"/>
                    <a:pt x="20582" y="21978"/>
                    <a:pt x="18011" y="26478"/>
                  </a:cubicBezTo>
                  <a:cubicBezTo>
                    <a:pt x="15439" y="30978"/>
                    <a:pt x="14153" y="36120"/>
                    <a:pt x="14153" y="41906"/>
                  </a:cubicBezTo>
                  <a:cubicBezTo>
                    <a:pt x="14153" y="47048"/>
                    <a:pt x="15439" y="52834"/>
                    <a:pt x="18011" y="57333"/>
                  </a:cubicBezTo>
                  <a:cubicBezTo>
                    <a:pt x="20582" y="61833"/>
                    <a:pt x="23802" y="65048"/>
                    <a:pt x="28302" y="67619"/>
                  </a:cubicBezTo>
                  <a:cubicBezTo>
                    <a:pt x="32803" y="70190"/>
                    <a:pt x="37951" y="71476"/>
                    <a:pt x="43095" y="71476"/>
                  </a:cubicBezTo>
                  <a:cubicBezTo>
                    <a:pt x="47600" y="71476"/>
                    <a:pt x="52101" y="70833"/>
                    <a:pt x="55958" y="68262"/>
                  </a:cubicBezTo>
                  <a:cubicBezTo>
                    <a:pt x="59821" y="66333"/>
                    <a:pt x="63035" y="63119"/>
                    <a:pt x="65607" y="59262"/>
                  </a:cubicBezTo>
                  <a:lnTo>
                    <a:pt x="77185" y="66333"/>
                  </a:lnTo>
                  <a:cubicBezTo>
                    <a:pt x="73970" y="72118"/>
                    <a:pt x="69469" y="76619"/>
                    <a:pt x="63678" y="79832"/>
                  </a:cubicBezTo>
                  <a:cubicBezTo>
                    <a:pt x="57249" y="83047"/>
                    <a:pt x="50815" y="84332"/>
                    <a:pt x="43738" y="84332"/>
                  </a:cubicBezTo>
                  <a:cubicBezTo>
                    <a:pt x="36022" y="84332"/>
                    <a:pt x="28302" y="82404"/>
                    <a:pt x="21225" y="78547"/>
                  </a:cubicBezTo>
                  <a:close/>
                </a:path>
              </a:pathLst>
            </a:custGeom>
            <a:solidFill>
              <a:srgbClr val="000000"/>
            </a:solidFill>
            <a:ln w="4763" cap="flat">
              <a:noFill/>
              <a:prstDash val="solid"/>
              <a:miter/>
            </a:ln>
          </p:spPr>
          <p:txBody>
            <a:bodyPr rtlCol="0" anchor="ctr"/>
            <a:lstStyle/>
            <a:p>
              <a:endParaRPr lang="ru-RU"/>
            </a:p>
          </p:txBody>
        </p:sp>
        <p:sp>
          <p:nvSpPr>
            <p:cNvPr id="28" name="Полилиния: фигура 27">
              <a:extLst>
                <a:ext uri="{FF2B5EF4-FFF2-40B4-BE49-F238E27FC236}">
                  <a16:creationId xmlns:a16="http://schemas.microsoft.com/office/drawing/2014/main" id="{20531DBB-4082-4806-8482-317DD14D5BBC}"/>
                </a:ext>
              </a:extLst>
            </p:cNvPr>
            <p:cNvSpPr/>
            <p:nvPr/>
          </p:nvSpPr>
          <p:spPr>
            <a:xfrm>
              <a:off x="1034534" y="331979"/>
              <a:ext cx="78471" cy="115709"/>
            </a:xfrm>
            <a:custGeom>
              <a:avLst/>
              <a:gdLst>
                <a:gd name="connsiteX0" fmla="*/ 69466 w 78471"/>
                <a:gd name="connsiteY0" fmla="*/ 40498 h 115709"/>
                <a:gd name="connsiteX1" fmla="*/ 78472 w 78471"/>
                <a:gd name="connsiteY1" fmla="*/ 67497 h 115709"/>
                <a:gd name="connsiteX2" fmla="*/ 78472 w 78471"/>
                <a:gd name="connsiteY2" fmla="*/ 115067 h 115709"/>
                <a:gd name="connsiteX3" fmla="*/ 63679 w 78471"/>
                <a:gd name="connsiteY3" fmla="*/ 115067 h 115709"/>
                <a:gd name="connsiteX4" fmla="*/ 63679 w 78471"/>
                <a:gd name="connsiteY4" fmla="*/ 69426 h 115709"/>
                <a:gd name="connsiteX5" fmla="*/ 57888 w 78471"/>
                <a:gd name="connsiteY5" fmla="*/ 51426 h 115709"/>
                <a:gd name="connsiteX6" fmla="*/ 41167 w 78471"/>
                <a:gd name="connsiteY6" fmla="*/ 45641 h 115709"/>
                <a:gd name="connsiteX7" fmla="*/ 21869 w 78471"/>
                <a:gd name="connsiteY7" fmla="*/ 52712 h 115709"/>
                <a:gd name="connsiteX8" fmla="*/ 14792 w 78471"/>
                <a:gd name="connsiteY8" fmla="*/ 73282 h 115709"/>
                <a:gd name="connsiteX9" fmla="*/ 14792 w 78471"/>
                <a:gd name="connsiteY9" fmla="*/ 115710 h 115709"/>
                <a:gd name="connsiteX10" fmla="*/ 0 w 78471"/>
                <a:gd name="connsiteY10" fmla="*/ 115710 h 115709"/>
                <a:gd name="connsiteX11" fmla="*/ 0 w 78471"/>
                <a:gd name="connsiteY11" fmla="*/ 0 h 115709"/>
                <a:gd name="connsiteX12" fmla="*/ 14792 w 78471"/>
                <a:gd name="connsiteY12" fmla="*/ 0 h 115709"/>
                <a:gd name="connsiteX13" fmla="*/ 14792 w 78471"/>
                <a:gd name="connsiteY13" fmla="*/ 44998 h 115709"/>
                <a:gd name="connsiteX14" fmla="*/ 27013 w 78471"/>
                <a:gd name="connsiteY14" fmla="*/ 35999 h 115709"/>
                <a:gd name="connsiteX15" fmla="*/ 43739 w 78471"/>
                <a:gd name="connsiteY15" fmla="*/ 32785 h 115709"/>
                <a:gd name="connsiteX16" fmla="*/ 69466 w 78471"/>
                <a:gd name="connsiteY16" fmla="*/ 40498 h 11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71" h="115709">
                  <a:moveTo>
                    <a:pt x="69466" y="40498"/>
                  </a:moveTo>
                  <a:cubicBezTo>
                    <a:pt x="75900" y="46284"/>
                    <a:pt x="78472" y="55284"/>
                    <a:pt x="78472" y="67497"/>
                  </a:cubicBezTo>
                  <a:lnTo>
                    <a:pt x="78472" y="115067"/>
                  </a:lnTo>
                  <a:lnTo>
                    <a:pt x="63679" y="115067"/>
                  </a:lnTo>
                  <a:lnTo>
                    <a:pt x="63679" y="69426"/>
                  </a:lnTo>
                  <a:cubicBezTo>
                    <a:pt x="64322" y="62997"/>
                    <a:pt x="61746" y="56569"/>
                    <a:pt x="57888" y="51426"/>
                  </a:cubicBezTo>
                  <a:cubicBezTo>
                    <a:pt x="53388" y="46927"/>
                    <a:pt x="47596" y="44998"/>
                    <a:pt x="41167" y="45641"/>
                  </a:cubicBezTo>
                  <a:cubicBezTo>
                    <a:pt x="34090" y="44998"/>
                    <a:pt x="27013" y="48212"/>
                    <a:pt x="21869" y="52712"/>
                  </a:cubicBezTo>
                  <a:cubicBezTo>
                    <a:pt x="16721" y="58497"/>
                    <a:pt x="14149" y="65569"/>
                    <a:pt x="14792" y="73282"/>
                  </a:cubicBezTo>
                  <a:lnTo>
                    <a:pt x="14792" y="115710"/>
                  </a:lnTo>
                  <a:lnTo>
                    <a:pt x="0" y="115710"/>
                  </a:lnTo>
                  <a:lnTo>
                    <a:pt x="0" y="0"/>
                  </a:lnTo>
                  <a:lnTo>
                    <a:pt x="14792" y="0"/>
                  </a:lnTo>
                  <a:lnTo>
                    <a:pt x="14792" y="44998"/>
                  </a:lnTo>
                  <a:cubicBezTo>
                    <a:pt x="18012" y="41141"/>
                    <a:pt x="22512" y="37927"/>
                    <a:pt x="27013" y="35999"/>
                  </a:cubicBezTo>
                  <a:cubicBezTo>
                    <a:pt x="32161" y="33428"/>
                    <a:pt x="37948" y="32785"/>
                    <a:pt x="43739" y="32785"/>
                  </a:cubicBezTo>
                  <a:cubicBezTo>
                    <a:pt x="53388" y="30856"/>
                    <a:pt x="62394" y="34070"/>
                    <a:pt x="69466" y="40498"/>
                  </a:cubicBezTo>
                  <a:close/>
                </a:path>
              </a:pathLst>
            </a:custGeom>
            <a:solidFill>
              <a:srgbClr val="000000"/>
            </a:solidFill>
            <a:ln w="4763" cap="flat">
              <a:noFill/>
              <a:prstDash val="solid"/>
              <a:miter/>
            </a:ln>
          </p:spPr>
          <p:txBody>
            <a:bodyPr rtlCol="0" anchor="ctr"/>
            <a:lstStyle/>
            <a:p>
              <a:endParaRPr lang="ru-RU"/>
            </a:p>
          </p:txBody>
        </p:sp>
      </p:grpSp>
      <p:sp>
        <p:nvSpPr>
          <p:cNvPr id="29" name="Текст 21">
            <a:extLst>
              <a:ext uri="{FF2B5EF4-FFF2-40B4-BE49-F238E27FC236}">
                <a16:creationId xmlns:a16="http://schemas.microsoft.com/office/drawing/2014/main" id="{5224EEFB-4C2A-40B2-AFA4-06C82CB991FC}"/>
              </a:ext>
            </a:extLst>
          </p:cNvPr>
          <p:cNvSpPr>
            <a:spLocks noGrp="1"/>
          </p:cNvSpPr>
          <p:nvPr>
            <p:ph type="body" sz="quarter" idx="42" hasCustomPrompt="1"/>
          </p:nvPr>
        </p:nvSpPr>
        <p:spPr>
          <a:xfrm>
            <a:off x="1303502" y="319529"/>
            <a:ext cx="3320886" cy="173230"/>
          </a:xfrm>
          <a:prstGeom prst="rect">
            <a:avLst/>
          </a:prstGeom>
        </p:spPr>
        <p:txBody>
          <a:bodyPr/>
          <a:lstStyle>
            <a:lvl1pPr marL="0" indent="0">
              <a:lnSpc>
                <a:spcPts val="800"/>
              </a:lnSpc>
              <a:spcBef>
                <a:spcPts val="0"/>
              </a:spcBef>
              <a:buNone/>
              <a:defRPr sz="600" spc="-20" baseline="0">
                <a:solidFill>
                  <a:schemeClr val="tx1"/>
                </a:solidFill>
                <a:latin typeface="+mj-lt"/>
              </a:defRPr>
            </a:lvl1pPr>
            <a:lvl2pPr>
              <a:defRPr sz="1400"/>
            </a:lvl2pPr>
            <a:lvl3pPr>
              <a:defRPr sz="1400"/>
            </a:lvl3pPr>
            <a:lvl4pPr>
              <a:defRPr sz="1400"/>
            </a:lvl4pPr>
            <a:lvl5pPr>
              <a:defRPr sz="1400"/>
            </a:lvl5pPr>
          </a:lstStyle>
          <a:p>
            <a:pPr lvl="0"/>
            <a:r>
              <a:rPr lang="en-US" dirty="0"/>
              <a:t>X5 WEBCAST: ONLINE BUSINESSES, MAY 2020</a:t>
            </a:r>
            <a:endParaRPr lang="ru-RU" dirty="0"/>
          </a:p>
        </p:txBody>
      </p:sp>
      <p:sp>
        <p:nvSpPr>
          <p:cNvPr id="54" name="Текст 21">
            <a:extLst>
              <a:ext uri="{FF2B5EF4-FFF2-40B4-BE49-F238E27FC236}">
                <a16:creationId xmlns:a16="http://schemas.microsoft.com/office/drawing/2014/main" id="{32633638-4523-4B0A-AD84-0C7A7CD8E12A}"/>
              </a:ext>
            </a:extLst>
          </p:cNvPr>
          <p:cNvSpPr>
            <a:spLocks noGrp="1"/>
          </p:cNvSpPr>
          <p:nvPr>
            <p:ph type="body" sz="quarter" idx="17" hasCustomPrompt="1"/>
          </p:nvPr>
        </p:nvSpPr>
        <p:spPr>
          <a:xfrm>
            <a:off x="336627" y="2060008"/>
            <a:ext cx="3711118" cy="3901879"/>
          </a:xfrm>
          <a:prstGeom prst="rect">
            <a:avLst/>
          </a:prstGeom>
        </p:spPr>
        <p:txBody>
          <a:bodyPr/>
          <a:lstStyle>
            <a:lvl1pPr marL="0" indent="0">
              <a:lnSpc>
                <a:spcPts val="1200"/>
              </a:lnSpc>
              <a:spcBef>
                <a:spcPts val="0"/>
              </a:spcBef>
              <a:spcAft>
                <a:spcPts val="600"/>
              </a:spcAft>
              <a:buNone/>
              <a:defRPr sz="900" spc="-40" baseline="0">
                <a:solidFill>
                  <a:schemeClr val="tx2"/>
                </a:solidFill>
              </a:defRPr>
            </a:lvl1pPr>
            <a:lvl2pPr>
              <a:defRPr sz="1400"/>
            </a:lvl2pPr>
            <a:lvl3pPr>
              <a:defRPr sz="1400"/>
            </a:lvl3pPr>
            <a:lvl4pPr>
              <a:defRPr sz="1400"/>
            </a:lvl4pPr>
            <a:lvl5pPr>
              <a:defRPr sz="1400"/>
            </a:lvl5pPr>
          </a:lstStyle>
          <a:p>
            <a:pPr lvl="0"/>
            <a:r>
              <a:rPr lang="en-US" dirty="0"/>
              <a:t>This presentation does not constitute or form part of and should not be construed as an advertisement of securities, an offer or invitation to sell or issue or the solicitation of an offer to buy or acquire or subscribe for securities of X5 Retail Group N.V. or any of its subsidiaries or any depositary receipts representing such securities in any jurisdiction or an invitation or inducement to engage in investment activity in relation thereto. In particular, this presentation does not constitute an advertisement or an offer of securities in the Russian Federation.</a:t>
            </a:r>
          </a:p>
          <a:p>
            <a:pPr lvl="0"/>
            <a:r>
              <a:rPr lang="en-US" dirty="0"/>
              <a:t>No part of this presentation, nor the fact of its distribution, should form the basis of, or be relied on in connection with, any contract or commitment or investment decision whatsoever.</a:t>
            </a:r>
          </a:p>
          <a:p>
            <a:pPr lvl="0"/>
            <a:r>
              <a:rPr lang="en-US" dirty="0"/>
              <a:t>No representation, warranty or undertaking, express or implied, is given by or on behalf of X5 Retail Group N.V. or any of its directors, officers, employees, shareholders, affiliates, advisers, representatives or any other person as to, and no reliance should be placed on, the fairness, accuracy, completeness or correctness of the information or the opinions contained herein or any other material discussed at the presentation. Neither X5 Retail Group N.V. nor any of its directors, officers, employees, shareholders, affiliates, advisors, representatives or any other person shall have any liability whatsoever (in negligence or otherwise) for any loss howsoever arising from any use of this presentation or any other material discussed at the presentation or their contents or otherwise arising in connection with the presentation. </a:t>
            </a:r>
            <a:endParaRPr lang="ru-RU" dirty="0"/>
          </a:p>
        </p:txBody>
      </p:sp>
      <p:sp>
        <p:nvSpPr>
          <p:cNvPr id="55" name="Овал 54">
            <a:extLst>
              <a:ext uri="{FF2B5EF4-FFF2-40B4-BE49-F238E27FC236}">
                <a16:creationId xmlns:a16="http://schemas.microsoft.com/office/drawing/2014/main" id="{89FB82CF-6B78-4EF6-90CA-7315B62F7A49}"/>
              </a:ext>
            </a:extLst>
          </p:cNvPr>
          <p:cNvSpPr/>
          <p:nvPr userDrawn="1"/>
        </p:nvSpPr>
        <p:spPr>
          <a:xfrm>
            <a:off x="11668125" y="238125"/>
            <a:ext cx="285750" cy="285750"/>
          </a:xfrm>
          <a:prstGeom prst="ellipse">
            <a:avLst/>
          </a:prstGeom>
          <a:solidFill>
            <a:srgbClr val="222429"/>
          </a:solidFill>
          <a:ln w="4763" cap="flat">
            <a:noFill/>
            <a:prstDash val="solid"/>
            <a:miter/>
          </a:ln>
        </p:spPr>
        <p:txBody>
          <a:bodyPr rtlCol="0" anchor="ctr"/>
          <a:lstStyle/>
          <a:p>
            <a:endParaRPr lang="ru-RU"/>
          </a:p>
        </p:txBody>
      </p:sp>
      <p:sp>
        <p:nvSpPr>
          <p:cNvPr id="56" name="Номер слайда 6">
            <a:extLst>
              <a:ext uri="{FF2B5EF4-FFF2-40B4-BE49-F238E27FC236}">
                <a16:creationId xmlns:a16="http://schemas.microsoft.com/office/drawing/2014/main" id="{85375B66-B987-453B-8F4A-17B86C40188A}"/>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1635524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Титульный слайд 2">
    <p:bg>
      <p:bgPr>
        <a:solidFill>
          <a:srgbClr val="003C13"/>
        </a:solidFill>
        <a:effectLst/>
      </p:bgPr>
    </p:bg>
    <p:spTree>
      <p:nvGrpSpPr>
        <p:cNvPr id="1" name=""/>
        <p:cNvGrpSpPr/>
        <p:nvPr/>
      </p:nvGrpSpPr>
      <p:grpSpPr>
        <a:xfrm>
          <a:off x="0" y="0"/>
          <a:ext cx="0" cy="0"/>
          <a:chOff x="0" y="0"/>
          <a:chExt cx="0" cy="0"/>
        </a:xfrm>
      </p:grpSpPr>
      <p:pic>
        <p:nvPicPr>
          <p:cNvPr id="18" name="Object 2" descr="preencoded.png">
            <a:extLst>
              <a:ext uri="{FF2B5EF4-FFF2-40B4-BE49-F238E27FC236}">
                <a16:creationId xmlns:a16="http://schemas.microsoft.com/office/drawing/2014/main" id="{791B8520-C4BF-47BC-B0E0-7FF64BD2E66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790825"/>
            <a:ext cx="12192000" cy="4067175"/>
          </a:xfrm>
          <a:prstGeom prst="rect">
            <a:avLst/>
          </a:prstGeom>
        </p:spPr>
      </p:pic>
      <p:grpSp>
        <p:nvGrpSpPr>
          <p:cNvPr id="15" name="Группа 14">
            <a:extLst>
              <a:ext uri="{FF2B5EF4-FFF2-40B4-BE49-F238E27FC236}">
                <a16:creationId xmlns:a16="http://schemas.microsoft.com/office/drawing/2014/main" id="{9DBE97C7-86D7-45A3-8275-DAE593820060}"/>
              </a:ext>
            </a:extLst>
          </p:cNvPr>
          <p:cNvGrpSpPr/>
          <p:nvPr userDrawn="1"/>
        </p:nvGrpSpPr>
        <p:grpSpPr>
          <a:xfrm>
            <a:off x="3833813" y="2690813"/>
            <a:ext cx="4524374" cy="1377804"/>
            <a:chOff x="3833813" y="2690813"/>
            <a:chExt cx="4524374" cy="1377804"/>
          </a:xfrm>
        </p:grpSpPr>
        <p:sp>
          <p:nvSpPr>
            <p:cNvPr id="7" name="Полилиния: фигура 6">
              <a:extLst>
                <a:ext uri="{FF2B5EF4-FFF2-40B4-BE49-F238E27FC236}">
                  <a16:creationId xmlns:a16="http://schemas.microsoft.com/office/drawing/2014/main" id="{36CD3924-1184-4FA9-9592-71DA62277D60}"/>
                </a:ext>
              </a:extLst>
            </p:cNvPr>
            <p:cNvSpPr/>
            <p:nvPr/>
          </p:nvSpPr>
          <p:spPr>
            <a:xfrm>
              <a:off x="4502877" y="3219479"/>
              <a:ext cx="556774" cy="615219"/>
            </a:xfrm>
            <a:custGeom>
              <a:avLst/>
              <a:gdLst>
                <a:gd name="connsiteX0" fmla="*/ 404717 w 556774"/>
                <a:gd name="connsiteY0" fmla="*/ 615220 h 615219"/>
                <a:gd name="connsiteX1" fmla="*/ 278387 w 556774"/>
                <a:gd name="connsiteY1" fmla="*/ 402346 h 615219"/>
                <a:gd name="connsiteX2" fmla="*/ 152062 w 556774"/>
                <a:gd name="connsiteY2" fmla="*/ 615220 h 615219"/>
                <a:gd name="connsiteX3" fmla="*/ 2343 w 556774"/>
                <a:gd name="connsiteY3" fmla="*/ 615220 h 615219"/>
                <a:gd name="connsiteX4" fmla="*/ 194172 w 556774"/>
                <a:gd name="connsiteY4" fmla="*/ 294742 h 615219"/>
                <a:gd name="connsiteX5" fmla="*/ 0 w 556774"/>
                <a:gd name="connsiteY5" fmla="*/ 0 h 615219"/>
                <a:gd name="connsiteX6" fmla="*/ 156739 w 556774"/>
                <a:gd name="connsiteY6" fmla="*/ 0 h 615219"/>
                <a:gd name="connsiteX7" fmla="*/ 280730 w 556774"/>
                <a:gd name="connsiteY7" fmla="*/ 196496 h 615219"/>
                <a:gd name="connsiteX8" fmla="*/ 400036 w 556774"/>
                <a:gd name="connsiteY8" fmla="*/ 0 h 615219"/>
                <a:gd name="connsiteX9" fmla="*/ 549759 w 556774"/>
                <a:gd name="connsiteY9" fmla="*/ 0 h 615219"/>
                <a:gd name="connsiteX10" fmla="*/ 357926 w 556774"/>
                <a:gd name="connsiteY10" fmla="*/ 306438 h 615219"/>
                <a:gd name="connsiteX11" fmla="*/ 556774 w 556774"/>
                <a:gd name="connsiteY11" fmla="*/ 615220 h 615219"/>
                <a:gd name="connsiteX12" fmla="*/ 404717 w 556774"/>
                <a:gd name="connsiteY12" fmla="*/ 615220 h 61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6774" h="615219">
                  <a:moveTo>
                    <a:pt x="404717" y="615220"/>
                  </a:moveTo>
                  <a:lnTo>
                    <a:pt x="278387" y="402346"/>
                  </a:lnTo>
                  <a:lnTo>
                    <a:pt x="152062" y="615220"/>
                  </a:lnTo>
                  <a:lnTo>
                    <a:pt x="2343" y="615220"/>
                  </a:lnTo>
                  <a:lnTo>
                    <a:pt x="194172" y="294742"/>
                  </a:lnTo>
                  <a:lnTo>
                    <a:pt x="0" y="0"/>
                  </a:lnTo>
                  <a:lnTo>
                    <a:pt x="156739" y="0"/>
                  </a:lnTo>
                  <a:lnTo>
                    <a:pt x="280730" y="196496"/>
                  </a:lnTo>
                  <a:lnTo>
                    <a:pt x="400036" y="0"/>
                  </a:lnTo>
                  <a:lnTo>
                    <a:pt x="549759" y="0"/>
                  </a:lnTo>
                  <a:lnTo>
                    <a:pt x="357926" y="306438"/>
                  </a:lnTo>
                  <a:lnTo>
                    <a:pt x="556774" y="615220"/>
                  </a:lnTo>
                  <a:lnTo>
                    <a:pt x="404717" y="615220"/>
                  </a:lnTo>
                  <a:close/>
                </a:path>
              </a:pathLst>
            </a:custGeom>
            <a:solidFill>
              <a:srgbClr val="FFFFFF"/>
            </a:solidFill>
            <a:ln w="4763" cap="flat">
              <a:noFill/>
              <a:prstDash val="solid"/>
              <a:miter/>
            </a:ln>
          </p:spPr>
          <p:txBody>
            <a:bodyPr rtlCol="0" anchor="ctr"/>
            <a:lstStyle/>
            <a:p>
              <a:endParaRPr lang="ru-RU"/>
            </a:p>
          </p:txBody>
        </p:sp>
        <p:sp>
          <p:nvSpPr>
            <p:cNvPr id="8" name="Полилиния: фигура 7">
              <a:extLst>
                <a:ext uri="{FF2B5EF4-FFF2-40B4-BE49-F238E27FC236}">
                  <a16:creationId xmlns:a16="http://schemas.microsoft.com/office/drawing/2014/main" id="{65A1A670-42D2-449A-8BA7-26CE9CF49F67}"/>
                </a:ext>
              </a:extLst>
            </p:cNvPr>
            <p:cNvSpPr/>
            <p:nvPr/>
          </p:nvSpPr>
          <p:spPr>
            <a:xfrm>
              <a:off x="5078363" y="3217140"/>
              <a:ext cx="463200" cy="624573"/>
            </a:xfrm>
            <a:custGeom>
              <a:avLst/>
              <a:gdLst>
                <a:gd name="connsiteX0" fmla="*/ 463201 w 463200"/>
                <a:gd name="connsiteY0" fmla="*/ 404684 h 624573"/>
                <a:gd name="connsiteX1" fmla="*/ 226924 w 463200"/>
                <a:gd name="connsiteY1" fmla="*/ 624573 h 624573"/>
                <a:gd name="connsiteX2" fmla="*/ 0 w 463200"/>
                <a:gd name="connsiteY2" fmla="*/ 418719 h 624573"/>
                <a:gd name="connsiteX3" fmla="*/ 135684 w 463200"/>
                <a:gd name="connsiteY3" fmla="*/ 418719 h 624573"/>
                <a:gd name="connsiteX4" fmla="*/ 240959 w 463200"/>
                <a:gd name="connsiteY4" fmla="*/ 500596 h 624573"/>
                <a:gd name="connsiteX5" fmla="*/ 329856 w 463200"/>
                <a:gd name="connsiteY5" fmla="*/ 404684 h 624573"/>
                <a:gd name="connsiteX6" fmla="*/ 229262 w 463200"/>
                <a:gd name="connsiteY6" fmla="*/ 311115 h 624573"/>
                <a:gd name="connsiteX7" fmla="*/ 133345 w 463200"/>
                <a:gd name="connsiteY7" fmla="*/ 357902 h 624573"/>
                <a:gd name="connsiteX8" fmla="*/ 4682 w 463200"/>
                <a:gd name="connsiteY8" fmla="*/ 357902 h 624573"/>
                <a:gd name="connsiteX9" fmla="*/ 46787 w 463200"/>
                <a:gd name="connsiteY9" fmla="*/ 0 h 624573"/>
                <a:gd name="connsiteX10" fmla="*/ 446823 w 463200"/>
                <a:gd name="connsiteY10" fmla="*/ 0 h 624573"/>
                <a:gd name="connsiteX11" fmla="*/ 432787 w 463200"/>
                <a:gd name="connsiteY11" fmla="*/ 116962 h 624573"/>
                <a:gd name="connsiteX12" fmla="*/ 149723 w 463200"/>
                <a:gd name="connsiteY12" fmla="*/ 116962 h 624573"/>
                <a:gd name="connsiteX13" fmla="*/ 138027 w 463200"/>
                <a:gd name="connsiteY13" fmla="*/ 233920 h 624573"/>
                <a:gd name="connsiteX14" fmla="*/ 259675 w 463200"/>
                <a:gd name="connsiteY14" fmla="*/ 198834 h 624573"/>
                <a:gd name="connsiteX15" fmla="*/ 463201 w 463200"/>
                <a:gd name="connsiteY15" fmla="*/ 404684 h 62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3200" h="624573">
                  <a:moveTo>
                    <a:pt x="463201" y="404684"/>
                  </a:moveTo>
                  <a:cubicBezTo>
                    <a:pt x="463201" y="540363"/>
                    <a:pt x="360269" y="624573"/>
                    <a:pt x="226924" y="624573"/>
                  </a:cubicBezTo>
                  <a:cubicBezTo>
                    <a:pt x="109952" y="624573"/>
                    <a:pt x="9358" y="559075"/>
                    <a:pt x="0" y="418719"/>
                  </a:cubicBezTo>
                  <a:lnTo>
                    <a:pt x="135684" y="418719"/>
                  </a:lnTo>
                  <a:cubicBezTo>
                    <a:pt x="145042" y="477203"/>
                    <a:pt x="189490" y="500596"/>
                    <a:pt x="240959" y="500596"/>
                  </a:cubicBezTo>
                  <a:cubicBezTo>
                    <a:pt x="304124" y="500596"/>
                    <a:pt x="329856" y="458486"/>
                    <a:pt x="329856" y="404684"/>
                  </a:cubicBezTo>
                  <a:cubicBezTo>
                    <a:pt x="329856" y="348544"/>
                    <a:pt x="287746" y="311115"/>
                    <a:pt x="229262" y="311115"/>
                  </a:cubicBezTo>
                  <a:cubicBezTo>
                    <a:pt x="180132" y="311115"/>
                    <a:pt x="147380" y="334509"/>
                    <a:pt x="133345" y="357902"/>
                  </a:cubicBezTo>
                  <a:lnTo>
                    <a:pt x="4682" y="357902"/>
                  </a:lnTo>
                  <a:lnTo>
                    <a:pt x="46787" y="0"/>
                  </a:lnTo>
                  <a:lnTo>
                    <a:pt x="446823" y="0"/>
                  </a:lnTo>
                  <a:lnTo>
                    <a:pt x="432787" y="116962"/>
                  </a:lnTo>
                  <a:lnTo>
                    <a:pt x="149723" y="116962"/>
                  </a:lnTo>
                  <a:lnTo>
                    <a:pt x="138027" y="233920"/>
                  </a:lnTo>
                  <a:cubicBezTo>
                    <a:pt x="138027" y="233920"/>
                    <a:pt x="168435" y="198834"/>
                    <a:pt x="259675" y="198834"/>
                  </a:cubicBezTo>
                  <a:cubicBezTo>
                    <a:pt x="369622" y="201173"/>
                    <a:pt x="463201" y="276030"/>
                    <a:pt x="463201" y="404684"/>
                  </a:cubicBezTo>
                  <a:close/>
                </a:path>
              </a:pathLst>
            </a:custGeom>
            <a:solidFill>
              <a:srgbClr val="FFFFFF"/>
            </a:solidFill>
            <a:ln w="4763" cap="flat">
              <a:noFill/>
              <a:prstDash val="solid"/>
              <a:miter/>
            </a:ln>
          </p:spPr>
          <p:txBody>
            <a:bodyPr rtlCol="0" anchor="ctr"/>
            <a:lstStyle/>
            <a:p>
              <a:endParaRPr lang="ru-RU"/>
            </a:p>
          </p:txBody>
        </p:sp>
        <p:sp>
          <p:nvSpPr>
            <p:cNvPr id="9" name="Полилиния: фигура 8">
              <a:extLst>
                <a:ext uri="{FF2B5EF4-FFF2-40B4-BE49-F238E27FC236}">
                  <a16:creationId xmlns:a16="http://schemas.microsoft.com/office/drawing/2014/main" id="{D3F35706-4095-459D-B62E-A5AEAA8F79F4}"/>
                </a:ext>
              </a:extLst>
            </p:cNvPr>
            <p:cNvSpPr/>
            <p:nvPr/>
          </p:nvSpPr>
          <p:spPr>
            <a:xfrm>
              <a:off x="3833813" y="2690813"/>
              <a:ext cx="1258590" cy="1127698"/>
            </a:xfrm>
            <a:custGeom>
              <a:avLst/>
              <a:gdLst>
                <a:gd name="connsiteX0" fmla="*/ 1258591 w 1258590"/>
                <a:gd name="connsiteY0" fmla="*/ 446793 h 1127698"/>
                <a:gd name="connsiteX1" fmla="*/ 533381 w 1258590"/>
                <a:gd name="connsiteY1" fmla="*/ 0 h 1127698"/>
                <a:gd name="connsiteX2" fmla="*/ 0 w 1258590"/>
                <a:gd name="connsiteY2" fmla="*/ 0 h 1127698"/>
                <a:gd name="connsiteX3" fmla="*/ 72521 w 1258590"/>
                <a:gd name="connsiteY3" fmla="*/ 491238 h 1127698"/>
                <a:gd name="connsiteX4" fmla="*/ 596546 w 1258590"/>
                <a:gd name="connsiteY4" fmla="*/ 1127508 h 1127698"/>
                <a:gd name="connsiteX5" fmla="*/ 608243 w 1258590"/>
                <a:gd name="connsiteY5" fmla="*/ 1118154 h 1127698"/>
                <a:gd name="connsiteX6" fmla="*/ 601223 w 1258590"/>
                <a:gd name="connsiteY6" fmla="*/ 1108796 h 1127698"/>
                <a:gd name="connsiteX7" fmla="*/ 332193 w 1258590"/>
                <a:gd name="connsiteY7" fmla="*/ 463167 h 1127698"/>
                <a:gd name="connsiteX8" fmla="*/ 299442 w 1258590"/>
                <a:gd name="connsiteY8" fmla="*/ 238601 h 1127698"/>
                <a:gd name="connsiteX9" fmla="*/ 603561 w 1258590"/>
                <a:gd name="connsiteY9" fmla="*/ 238601 h 1127698"/>
                <a:gd name="connsiteX10" fmla="*/ 1239874 w 1258590"/>
                <a:gd name="connsiteY10" fmla="*/ 451471 h 1127698"/>
                <a:gd name="connsiteX11" fmla="*/ 1249232 w 1258590"/>
                <a:gd name="connsiteY11" fmla="*/ 456150 h 1127698"/>
                <a:gd name="connsiteX12" fmla="*/ 1258591 w 1258590"/>
                <a:gd name="connsiteY12" fmla="*/ 446793 h 1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8590" h="1127698">
                  <a:moveTo>
                    <a:pt x="1258591" y="446793"/>
                  </a:moveTo>
                  <a:cubicBezTo>
                    <a:pt x="1190749" y="184799"/>
                    <a:pt x="977865" y="0"/>
                    <a:pt x="533381" y="0"/>
                  </a:cubicBezTo>
                  <a:lnTo>
                    <a:pt x="0" y="0"/>
                  </a:lnTo>
                  <a:lnTo>
                    <a:pt x="72521" y="491238"/>
                  </a:lnTo>
                  <a:cubicBezTo>
                    <a:pt x="126327" y="933355"/>
                    <a:pt x="297102" y="1076044"/>
                    <a:pt x="596546" y="1127508"/>
                  </a:cubicBezTo>
                  <a:cubicBezTo>
                    <a:pt x="598884" y="1127508"/>
                    <a:pt x="608243" y="1129846"/>
                    <a:pt x="608243" y="1118154"/>
                  </a:cubicBezTo>
                  <a:cubicBezTo>
                    <a:pt x="608243" y="1113473"/>
                    <a:pt x="605900" y="1111134"/>
                    <a:pt x="601223" y="1108796"/>
                  </a:cubicBezTo>
                  <a:cubicBezTo>
                    <a:pt x="397696" y="1024580"/>
                    <a:pt x="374302" y="743874"/>
                    <a:pt x="332193" y="463167"/>
                  </a:cubicBezTo>
                  <a:lnTo>
                    <a:pt x="299442" y="238601"/>
                  </a:lnTo>
                  <a:lnTo>
                    <a:pt x="603561" y="238601"/>
                  </a:lnTo>
                  <a:cubicBezTo>
                    <a:pt x="884287" y="238601"/>
                    <a:pt x="1101852" y="233923"/>
                    <a:pt x="1239874" y="451471"/>
                  </a:cubicBezTo>
                  <a:cubicBezTo>
                    <a:pt x="1242212" y="453811"/>
                    <a:pt x="1244556" y="456150"/>
                    <a:pt x="1249232" y="456150"/>
                  </a:cubicBezTo>
                  <a:cubicBezTo>
                    <a:pt x="1253914" y="456150"/>
                    <a:pt x="1258591" y="451471"/>
                    <a:pt x="1258591" y="446793"/>
                  </a:cubicBezTo>
                  <a:close/>
                </a:path>
              </a:pathLst>
            </a:custGeom>
            <a:solidFill>
              <a:srgbClr val="FFFFFF"/>
            </a:solidFill>
            <a:ln w="4763" cap="flat">
              <a:noFill/>
              <a:prstDash val="solid"/>
              <a:miter/>
            </a:ln>
          </p:spPr>
          <p:txBody>
            <a:bodyPr rtlCol="0" anchor="ctr"/>
            <a:lstStyle/>
            <a:p>
              <a:endParaRPr lang="ru-RU"/>
            </a:p>
          </p:txBody>
        </p:sp>
        <p:sp>
          <p:nvSpPr>
            <p:cNvPr id="10" name="Полилиния: фигура 9">
              <a:extLst>
                <a:ext uri="{FF2B5EF4-FFF2-40B4-BE49-F238E27FC236}">
                  <a16:creationId xmlns:a16="http://schemas.microsoft.com/office/drawing/2014/main" id="{A361A17A-5DEE-45B6-82DB-B29921FD8273}"/>
                </a:ext>
              </a:extLst>
            </p:cNvPr>
            <p:cNvSpPr/>
            <p:nvPr/>
          </p:nvSpPr>
          <p:spPr>
            <a:xfrm>
              <a:off x="5637481" y="3198424"/>
              <a:ext cx="637141" cy="654986"/>
            </a:xfrm>
            <a:custGeom>
              <a:avLst/>
              <a:gdLst>
                <a:gd name="connsiteX0" fmla="*/ 636313 w 637141"/>
                <a:gd name="connsiteY0" fmla="*/ 313458 h 654986"/>
                <a:gd name="connsiteX1" fmla="*/ 322836 w 637141"/>
                <a:gd name="connsiteY1" fmla="*/ 654987 h 654986"/>
                <a:gd name="connsiteX2" fmla="*/ 0 w 637141"/>
                <a:gd name="connsiteY2" fmla="*/ 327493 h 654986"/>
                <a:gd name="connsiteX3" fmla="*/ 329851 w 637141"/>
                <a:gd name="connsiteY3" fmla="*/ 0 h 654986"/>
                <a:gd name="connsiteX4" fmla="*/ 633970 w 637141"/>
                <a:gd name="connsiteY4" fmla="*/ 210531 h 654986"/>
                <a:gd name="connsiteX5" fmla="*/ 552093 w 637141"/>
                <a:gd name="connsiteY5" fmla="*/ 210531 h 654986"/>
                <a:gd name="connsiteX6" fmla="*/ 329851 w 637141"/>
                <a:gd name="connsiteY6" fmla="*/ 72519 h 654986"/>
                <a:gd name="connsiteX7" fmla="*/ 79539 w 637141"/>
                <a:gd name="connsiteY7" fmla="*/ 329832 h 654986"/>
                <a:gd name="connsiteX8" fmla="*/ 329851 w 637141"/>
                <a:gd name="connsiteY8" fmla="*/ 587150 h 654986"/>
                <a:gd name="connsiteX9" fmla="*/ 561451 w 637141"/>
                <a:gd name="connsiteY9" fmla="*/ 381295 h 654986"/>
                <a:gd name="connsiteX10" fmla="*/ 313477 w 637141"/>
                <a:gd name="connsiteY10" fmla="*/ 381295 h 654986"/>
                <a:gd name="connsiteX11" fmla="*/ 313477 w 637141"/>
                <a:gd name="connsiteY11" fmla="*/ 315797 h 654986"/>
                <a:gd name="connsiteX12" fmla="*/ 636313 w 637141"/>
                <a:gd name="connsiteY12" fmla="*/ 313458 h 65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7141" h="654986">
                  <a:moveTo>
                    <a:pt x="636313" y="313458"/>
                  </a:moveTo>
                  <a:cubicBezTo>
                    <a:pt x="636313" y="313458"/>
                    <a:pt x="669065" y="654987"/>
                    <a:pt x="322836" y="654987"/>
                  </a:cubicBezTo>
                  <a:cubicBezTo>
                    <a:pt x="140360" y="654987"/>
                    <a:pt x="0" y="514631"/>
                    <a:pt x="0" y="327493"/>
                  </a:cubicBezTo>
                  <a:cubicBezTo>
                    <a:pt x="0" y="140356"/>
                    <a:pt x="140360" y="0"/>
                    <a:pt x="329851" y="0"/>
                  </a:cubicBezTo>
                  <a:cubicBezTo>
                    <a:pt x="474893" y="0"/>
                    <a:pt x="589526" y="81877"/>
                    <a:pt x="633970" y="210531"/>
                  </a:cubicBezTo>
                  <a:lnTo>
                    <a:pt x="552093" y="210531"/>
                  </a:lnTo>
                  <a:cubicBezTo>
                    <a:pt x="514664" y="126321"/>
                    <a:pt x="430444" y="72519"/>
                    <a:pt x="329851" y="72519"/>
                  </a:cubicBezTo>
                  <a:cubicBezTo>
                    <a:pt x="187147" y="72519"/>
                    <a:pt x="79539" y="182461"/>
                    <a:pt x="79539" y="329832"/>
                  </a:cubicBezTo>
                  <a:cubicBezTo>
                    <a:pt x="79539" y="474864"/>
                    <a:pt x="180132" y="587150"/>
                    <a:pt x="329851" y="587150"/>
                  </a:cubicBezTo>
                  <a:cubicBezTo>
                    <a:pt x="456181" y="587150"/>
                    <a:pt x="549755" y="507616"/>
                    <a:pt x="561451" y="381295"/>
                  </a:cubicBezTo>
                  <a:lnTo>
                    <a:pt x="313477" y="381295"/>
                  </a:lnTo>
                  <a:lnTo>
                    <a:pt x="313477" y="315797"/>
                  </a:lnTo>
                  <a:lnTo>
                    <a:pt x="636313" y="313458"/>
                  </a:lnTo>
                  <a:close/>
                </a:path>
              </a:pathLst>
            </a:custGeom>
            <a:solidFill>
              <a:srgbClr val="FFFFFF"/>
            </a:solidFill>
            <a:ln w="4763" cap="flat">
              <a:noFill/>
              <a:prstDash val="solid"/>
              <a:miter/>
            </a:ln>
          </p:spPr>
          <p:txBody>
            <a:bodyPr rtlCol="0" anchor="ctr"/>
            <a:lstStyle/>
            <a:p>
              <a:endParaRPr lang="ru-RU"/>
            </a:p>
          </p:txBody>
        </p:sp>
        <p:sp>
          <p:nvSpPr>
            <p:cNvPr id="11" name="Полилиния: фигура 10">
              <a:extLst>
                <a:ext uri="{FF2B5EF4-FFF2-40B4-BE49-F238E27FC236}">
                  <a16:creationId xmlns:a16="http://schemas.microsoft.com/office/drawing/2014/main" id="{29F00ED4-9A66-4D99-B304-A7CFCC613DA2}"/>
                </a:ext>
              </a:extLst>
            </p:cNvPr>
            <p:cNvSpPr/>
            <p:nvPr/>
          </p:nvSpPr>
          <p:spPr>
            <a:xfrm>
              <a:off x="6376726" y="3331759"/>
              <a:ext cx="290083" cy="507615"/>
            </a:xfrm>
            <a:custGeom>
              <a:avLst/>
              <a:gdLst>
                <a:gd name="connsiteX0" fmla="*/ 290084 w 290083"/>
                <a:gd name="connsiteY0" fmla="*/ 2343 h 507615"/>
                <a:gd name="connsiteX1" fmla="*/ 290084 w 290083"/>
                <a:gd name="connsiteY1" fmla="*/ 79534 h 507615"/>
                <a:gd name="connsiteX2" fmla="*/ 257332 w 290083"/>
                <a:gd name="connsiteY2" fmla="*/ 77195 h 507615"/>
                <a:gd name="connsiteX3" fmla="*/ 77200 w 290083"/>
                <a:gd name="connsiteY3" fmla="*/ 273691 h 507615"/>
                <a:gd name="connsiteX4" fmla="*/ 77200 w 290083"/>
                <a:gd name="connsiteY4" fmla="*/ 507616 h 507615"/>
                <a:gd name="connsiteX5" fmla="*/ 0 w 290083"/>
                <a:gd name="connsiteY5" fmla="*/ 507616 h 507615"/>
                <a:gd name="connsiteX6" fmla="*/ 0 w 290083"/>
                <a:gd name="connsiteY6" fmla="*/ 9358 h 507615"/>
                <a:gd name="connsiteX7" fmla="*/ 77200 w 290083"/>
                <a:gd name="connsiteY7" fmla="*/ 9358 h 507615"/>
                <a:gd name="connsiteX8" fmla="*/ 77200 w 290083"/>
                <a:gd name="connsiteY8" fmla="*/ 121644 h 507615"/>
                <a:gd name="connsiteX9" fmla="*/ 257332 w 290083"/>
                <a:gd name="connsiteY9" fmla="*/ 0 h 507615"/>
                <a:gd name="connsiteX10" fmla="*/ 290084 w 290083"/>
                <a:gd name="connsiteY10" fmla="*/ 2343 h 507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083" h="507615">
                  <a:moveTo>
                    <a:pt x="290084" y="2343"/>
                  </a:moveTo>
                  <a:lnTo>
                    <a:pt x="290084" y="79534"/>
                  </a:lnTo>
                  <a:cubicBezTo>
                    <a:pt x="280730" y="79534"/>
                    <a:pt x="271372" y="77195"/>
                    <a:pt x="257332" y="77195"/>
                  </a:cubicBezTo>
                  <a:cubicBezTo>
                    <a:pt x="152062" y="77195"/>
                    <a:pt x="77200" y="145032"/>
                    <a:pt x="77200" y="273691"/>
                  </a:cubicBezTo>
                  <a:lnTo>
                    <a:pt x="77200" y="507616"/>
                  </a:lnTo>
                  <a:lnTo>
                    <a:pt x="0" y="507616"/>
                  </a:lnTo>
                  <a:lnTo>
                    <a:pt x="0" y="9358"/>
                  </a:lnTo>
                  <a:lnTo>
                    <a:pt x="77200" y="9358"/>
                  </a:lnTo>
                  <a:lnTo>
                    <a:pt x="77200" y="121644"/>
                  </a:lnTo>
                  <a:cubicBezTo>
                    <a:pt x="107613" y="46787"/>
                    <a:pt x="168435" y="0"/>
                    <a:pt x="257332" y="0"/>
                  </a:cubicBezTo>
                  <a:cubicBezTo>
                    <a:pt x="269029" y="0"/>
                    <a:pt x="280730" y="0"/>
                    <a:pt x="290084" y="2343"/>
                  </a:cubicBezTo>
                  <a:close/>
                </a:path>
              </a:pathLst>
            </a:custGeom>
            <a:solidFill>
              <a:srgbClr val="FFFFFF"/>
            </a:solidFill>
            <a:ln w="4763" cap="flat">
              <a:noFill/>
              <a:prstDash val="solid"/>
              <a:miter/>
            </a:ln>
          </p:spPr>
          <p:txBody>
            <a:bodyPr rtlCol="0" anchor="ctr"/>
            <a:lstStyle/>
            <a:p>
              <a:endParaRPr lang="ru-RU"/>
            </a:p>
          </p:txBody>
        </p:sp>
        <p:sp>
          <p:nvSpPr>
            <p:cNvPr id="12" name="Полилиния: фигура 11">
              <a:extLst>
                <a:ext uri="{FF2B5EF4-FFF2-40B4-BE49-F238E27FC236}">
                  <a16:creationId xmlns:a16="http://schemas.microsoft.com/office/drawing/2014/main" id="{3AFC7267-EA69-48B5-B162-B4CA9C316910}"/>
                </a:ext>
              </a:extLst>
            </p:cNvPr>
            <p:cNvSpPr/>
            <p:nvPr/>
          </p:nvSpPr>
          <p:spPr>
            <a:xfrm>
              <a:off x="6699561" y="3331759"/>
              <a:ext cx="517007" cy="519312"/>
            </a:xfrm>
            <a:custGeom>
              <a:avLst/>
              <a:gdLst>
                <a:gd name="connsiteX0" fmla="*/ 517007 w 517007"/>
                <a:gd name="connsiteY0" fmla="*/ 259656 h 519312"/>
                <a:gd name="connsiteX1" fmla="*/ 257337 w 517007"/>
                <a:gd name="connsiteY1" fmla="*/ 519313 h 519312"/>
                <a:gd name="connsiteX2" fmla="*/ 0 w 517007"/>
                <a:gd name="connsiteY2" fmla="*/ 259656 h 519312"/>
                <a:gd name="connsiteX3" fmla="*/ 257337 w 517007"/>
                <a:gd name="connsiteY3" fmla="*/ 0 h 519312"/>
                <a:gd name="connsiteX4" fmla="*/ 517007 w 517007"/>
                <a:gd name="connsiteY4" fmla="*/ 259656 h 519312"/>
                <a:gd name="connsiteX5" fmla="*/ 77200 w 517007"/>
                <a:gd name="connsiteY5" fmla="*/ 259656 h 519312"/>
                <a:gd name="connsiteX6" fmla="*/ 257337 w 517007"/>
                <a:gd name="connsiteY6" fmla="*/ 449132 h 519312"/>
                <a:gd name="connsiteX7" fmla="*/ 439807 w 517007"/>
                <a:gd name="connsiteY7" fmla="*/ 259656 h 519312"/>
                <a:gd name="connsiteX8" fmla="*/ 257337 w 517007"/>
                <a:gd name="connsiteY8" fmla="*/ 70180 h 519312"/>
                <a:gd name="connsiteX9" fmla="*/ 77200 w 517007"/>
                <a:gd name="connsiteY9" fmla="*/ 259656 h 51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7007" h="519312">
                  <a:moveTo>
                    <a:pt x="517007" y="259656"/>
                  </a:moveTo>
                  <a:cubicBezTo>
                    <a:pt x="517007" y="409365"/>
                    <a:pt x="402379" y="519313"/>
                    <a:pt x="257337" y="519313"/>
                  </a:cubicBezTo>
                  <a:cubicBezTo>
                    <a:pt x="112295" y="519313"/>
                    <a:pt x="0" y="409365"/>
                    <a:pt x="0" y="259656"/>
                  </a:cubicBezTo>
                  <a:cubicBezTo>
                    <a:pt x="0" y="109947"/>
                    <a:pt x="114633" y="0"/>
                    <a:pt x="257337" y="0"/>
                  </a:cubicBezTo>
                  <a:cubicBezTo>
                    <a:pt x="400036" y="0"/>
                    <a:pt x="517007" y="109947"/>
                    <a:pt x="517007" y="259656"/>
                  </a:cubicBezTo>
                  <a:close/>
                  <a:moveTo>
                    <a:pt x="77200" y="259656"/>
                  </a:moveTo>
                  <a:cubicBezTo>
                    <a:pt x="77200" y="369599"/>
                    <a:pt x="156739" y="449132"/>
                    <a:pt x="257337" y="449132"/>
                  </a:cubicBezTo>
                  <a:cubicBezTo>
                    <a:pt x="360269" y="449132"/>
                    <a:pt x="439807" y="371942"/>
                    <a:pt x="439807" y="259656"/>
                  </a:cubicBezTo>
                  <a:cubicBezTo>
                    <a:pt x="439807" y="149714"/>
                    <a:pt x="357930" y="70180"/>
                    <a:pt x="257337" y="70180"/>
                  </a:cubicBezTo>
                  <a:cubicBezTo>
                    <a:pt x="156739" y="72519"/>
                    <a:pt x="77200" y="149714"/>
                    <a:pt x="77200" y="259656"/>
                  </a:cubicBezTo>
                  <a:close/>
                </a:path>
              </a:pathLst>
            </a:custGeom>
            <a:solidFill>
              <a:srgbClr val="FFFFFF"/>
            </a:solidFill>
            <a:ln w="4763" cap="flat">
              <a:noFill/>
              <a:prstDash val="solid"/>
              <a:miter/>
            </a:ln>
          </p:spPr>
          <p:txBody>
            <a:bodyPr rtlCol="0" anchor="ctr"/>
            <a:lstStyle/>
            <a:p>
              <a:endParaRPr lang="ru-RU"/>
            </a:p>
          </p:txBody>
        </p:sp>
        <p:sp>
          <p:nvSpPr>
            <p:cNvPr id="13" name="Полилиния: фигура 12">
              <a:extLst>
                <a:ext uri="{FF2B5EF4-FFF2-40B4-BE49-F238E27FC236}">
                  <a16:creationId xmlns:a16="http://schemas.microsoft.com/office/drawing/2014/main" id="{65FDBF46-D40E-4CB5-9C82-500A8726421B}"/>
                </a:ext>
              </a:extLst>
            </p:cNvPr>
            <p:cNvSpPr/>
            <p:nvPr/>
          </p:nvSpPr>
          <p:spPr>
            <a:xfrm>
              <a:off x="7303127" y="3341118"/>
              <a:ext cx="435125" cy="509954"/>
            </a:xfrm>
            <a:custGeom>
              <a:avLst/>
              <a:gdLst>
                <a:gd name="connsiteX0" fmla="*/ 435126 w 435125"/>
                <a:gd name="connsiteY0" fmla="*/ 0 h 509954"/>
                <a:gd name="connsiteX1" fmla="*/ 435126 w 435125"/>
                <a:gd name="connsiteY1" fmla="*/ 498258 h 509954"/>
                <a:gd name="connsiteX2" fmla="*/ 357926 w 435125"/>
                <a:gd name="connsiteY2" fmla="*/ 498258 h 509954"/>
                <a:gd name="connsiteX3" fmla="*/ 357926 w 435125"/>
                <a:gd name="connsiteY3" fmla="*/ 400007 h 509954"/>
                <a:gd name="connsiteX4" fmla="*/ 177794 w 435125"/>
                <a:gd name="connsiteY4" fmla="*/ 509954 h 509954"/>
                <a:gd name="connsiteX5" fmla="*/ 0 w 435125"/>
                <a:gd name="connsiteY5" fmla="*/ 318135 h 509954"/>
                <a:gd name="connsiteX6" fmla="*/ 0 w 435125"/>
                <a:gd name="connsiteY6" fmla="*/ 0 h 509954"/>
                <a:gd name="connsiteX7" fmla="*/ 77200 w 435125"/>
                <a:gd name="connsiteY7" fmla="*/ 0 h 509954"/>
                <a:gd name="connsiteX8" fmla="*/ 77200 w 435125"/>
                <a:gd name="connsiteY8" fmla="*/ 304100 h 509954"/>
                <a:gd name="connsiteX9" fmla="*/ 201187 w 435125"/>
                <a:gd name="connsiteY9" fmla="*/ 439774 h 509954"/>
                <a:gd name="connsiteX10" fmla="*/ 357926 w 435125"/>
                <a:gd name="connsiteY10" fmla="*/ 257318 h 509954"/>
                <a:gd name="connsiteX11" fmla="*/ 357926 w 435125"/>
                <a:gd name="connsiteY11" fmla="*/ 0 h 509954"/>
                <a:gd name="connsiteX12" fmla="*/ 435126 w 435125"/>
                <a:gd name="connsiteY12" fmla="*/ 0 h 50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125" h="509954">
                  <a:moveTo>
                    <a:pt x="435126" y="0"/>
                  </a:moveTo>
                  <a:lnTo>
                    <a:pt x="435126" y="498258"/>
                  </a:lnTo>
                  <a:lnTo>
                    <a:pt x="357926" y="498258"/>
                  </a:lnTo>
                  <a:lnTo>
                    <a:pt x="357926" y="400007"/>
                  </a:lnTo>
                  <a:cubicBezTo>
                    <a:pt x="325174" y="465506"/>
                    <a:pt x="264352" y="509954"/>
                    <a:pt x="177794" y="509954"/>
                  </a:cubicBezTo>
                  <a:cubicBezTo>
                    <a:pt x="65503" y="509954"/>
                    <a:pt x="0" y="439774"/>
                    <a:pt x="0" y="318135"/>
                  </a:cubicBezTo>
                  <a:lnTo>
                    <a:pt x="0" y="0"/>
                  </a:lnTo>
                  <a:lnTo>
                    <a:pt x="77200" y="0"/>
                  </a:lnTo>
                  <a:lnTo>
                    <a:pt x="77200" y="304100"/>
                  </a:lnTo>
                  <a:cubicBezTo>
                    <a:pt x="77200" y="392992"/>
                    <a:pt x="119310" y="439774"/>
                    <a:pt x="201187" y="439774"/>
                  </a:cubicBezTo>
                  <a:cubicBezTo>
                    <a:pt x="301780" y="439774"/>
                    <a:pt x="357926" y="369599"/>
                    <a:pt x="357926" y="257318"/>
                  </a:cubicBezTo>
                  <a:lnTo>
                    <a:pt x="357926" y="0"/>
                  </a:lnTo>
                  <a:lnTo>
                    <a:pt x="435126" y="0"/>
                  </a:lnTo>
                  <a:close/>
                </a:path>
              </a:pathLst>
            </a:custGeom>
            <a:solidFill>
              <a:srgbClr val="FFFFFF"/>
            </a:solidFill>
            <a:ln w="4763" cap="flat">
              <a:noFill/>
              <a:prstDash val="solid"/>
              <a:miter/>
            </a:ln>
          </p:spPr>
          <p:txBody>
            <a:bodyPr rtlCol="0" anchor="ctr"/>
            <a:lstStyle/>
            <a:p>
              <a:endParaRPr lang="ru-RU"/>
            </a:p>
          </p:txBody>
        </p:sp>
        <p:sp>
          <p:nvSpPr>
            <p:cNvPr id="14" name="Полилиния: фигура 13">
              <a:extLst>
                <a:ext uri="{FF2B5EF4-FFF2-40B4-BE49-F238E27FC236}">
                  <a16:creationId xmlns:a16="http://schemas.microsoft.com/office/drawing/2014/main" id="{A9DAF105-7B48-486B-B473-A3557CE62C15}"/>
                </a:ext>
              </a:extLst>
            </p:cNvPr>
            <p:cNvSpPr/>
            <p:nvPr/>
          </p:nvSpPr>
          <p:spPr>
            <a:xfrm>
              <a:off x="7850538" y="3331759"/>
              <a:ext cx="507649" cy="736858"/>
            </a:xfrm>
            <a:custGeom>
              <a:avLst/>
              <a:gdLst>
                <a:gd name="connsiteX0" fmla="*/ 507649 w 507649"/>
                <a:gd name="connsiteY0" fmla="*/ 259656 h 736858"/>
                <a:gd name="connsiteX1" fmla="*/ 271372 w 507649"/>
                <a:gd name="connsiteY1" fmla="*/ 519313 h 736858"/>
                <a:gd name="connsiteX2" fmla="*/ 77200 w 507649"/>
                <a:gd name="connsiteY2" fmla="*/ 409365 h 736858"/>
                <a:gd name="connsiteX3" fmla="*/ 77200 w 507649"/>
                <a:gd name="connsiteY3" fmla="*/ 736859 h 736858"/>
                <a:gd name="connsiteX4" fmla="*/ 0 w 507649"/>
                <a:gd name="connsiteY4" fmla="*/ 736859 h 736858"/>
                <a:gd name="connsiteX5" fmla="*/ 0 w 507649"/>
                <a:gd name="connsiteY5" fmla="*/ 9358 h 736858"/>
                <a:gd name="connsiteX6" fmla="*/ 77200 w 507649"/>
                <a:gd name="connsiteY6" fmla="*/ 9358 h 736858"/>
                <a:gd name="connsiteX7" fmla="*/ 77200 w 507649"/>
                <a:gd name="connsiteY7" fmla="*/ 112285 h 736858"/>
                <a:gd name="connsiteX8" fmla="*/ 271372 w 507649"/>
                <a:gd name="connsiteY8" fmla="*/ 0 h 736858"/>
                <a:gd name="connsiteX9" fmla="*/ 507649 w 507649"/>
                <a:gd name="connsiteY9" fmla="*/ 259656 h 736858"/>
                <a:gd name="connsiteX10" fmla="*/ 425768 w 507649"/>
                <a:gd name="connsiteY10" fmla="*/ 259656 h 736858"/>
                <a:gd name="connsiteX11" fmla="*/ 252656 w 507649"/>
                <a:gd name="connsiteY11" fmla="*/ 70180 h 736858"/>
                <a:gd name="connsiteX12" fmla="*/ 72523 w 507649"/>
                <a:gd name="connsiteY12" fmla="*/ 259656 h 736858"/>
                <a:gd name="connsiteX13" fmla="*/ 252656 w 507649"/>
                <a:gd name="connsiteY13" fmla="*/ 449132 h 736858"/>
                <a:gd name="connsiteX14" fmla="*/ 425768 w 507649"/>
                <a:gd name="connsiteY14" fmla="*/ 259656 h 736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7649" h="736858">
                  <a:moveTo>
                    <a:pt x="507649" y="259656"/>
                  </a:moveTo>
                  <a:cubicBezTo>
                    <a:pt x="507649" y="411709"/>
                    <a:pt x="409394" y="519313"/>
                    <a:pt x="271372" y="519313"/>
                  </a:cubicBezTo>
                  <a:cubicBezTo>
                    <a:pt x="184814" y="519313"/>
                    <a:pt x="116972" y="474864"/>
                    <a:pt x="77200" y="409365"/>
                  </a:cubicBezTo>
                  <a:lnTo>
                    <a:pt x="77200" y="736859"/>
                  </a:lnTo>
                  <a:lnTo>
                    <a:pt x="0" y="736859"/>
                  </a:lnTo>
                  <a:lnTo>
                    <a:pt x="0" y="9358"/>
                  </a:lnTo>
                  <a:lnTo>
                    <a:pt x="77200" y="9358"/>
                  </a:lnTo>
                  <a:lnTo>
                    <a:pt x="77200" y="112285"/>
                  </a:lnTo>
                  <a:cubicBezTo>
                    <a:pt x="114633" y="44448"/>
                    <a:pt x="184814" y="0"/>
                    <a:pt x="271372" y="0"/>
                  </a:cubicBezTo>
                  <a:cubicBezTo>
                    <a:pt x="407056" y="0"/>
                    <a:pt x="507649" y="107609"/>
                    <a:pt x="507649" y="259656"/>
                  </a:cubicBezTo>
                  <a:close/>
                  <a:moveTo>
                    <a:pt x="425768" y="259656"/>
                  </a:moveTo>
                  <a:cubicBezTo>
                    <a:pt x="425768" y="149714"/>
                    <a:pt x="355587" y="70180"/>
                    <a:pt x="252656" y="70180"/>
                  </a:cubicBezTo>
                  <a:cubicBezTo>
                    <a:pt x="149723" y="70180"/>
                    <a:pt x="72523" y="149714"/>
                    <a:pt x="72523" y="259656"/>
                  </a:cubicBezTo>
                  <a:cubicBezTo>
                    <a:pt x="72523" y="369599"/>
                    <a:pt x="149723" y="449132"/>
                    <a:pt x="252656" y="449132"/>
                  </a:cubicBezTo>
                  <a:cubicBezTo>
                    <a:pt x="355587" y="449132"/>
                    <a:pt x="425768" y="369599"/>
                    <a:pt x="425768" y="259656"/>
                  </a:cubicBezTo>
                  <a:close/>
                </a:path>
              </a:pathLst>
            </a:custGeom>
            <a:solidFill>
              <a:srgbClr val="FFFFFF"/>
            </a:solidFill>
            <a:ln w="4763" cap="flat">
              <a:noFill/>
              <a:prstDash val="solid"/>
              <a:miter/>
            </a:ln>
          </p:spPr>
          <p:txBody>
            <a:bodyPr rtlCol="0" anchor="ctr"/>
            <a:lstStyle/>
            <a:p>
              <a:endParaRPr lang="ru-RU"/>
            </a:p>
          </p:txBody>
        </p:sp>
      </p:grpSp>
      <p:sp>
        <p:nvSpPr>
          <p:cNvPr id="16" name="Текст 17">
            <a:extLst>
              <a:ext uri="{FF2B5EF4-FFF2-40B4-BE49-F238E27FC236}">
                <a16:creationId xmlns:a16="http://schemas.microsoft.com/office/drawing/2014/main" id="{DCDF0079-614B-45AF-AB7A-394E16528B17}"/>
              </a:ext>
            </a:extLst>
          </p:cNvPr>
          <p:cNvSpPr>
            <a:spLocks noGrp="1"/>
          </p:cNvSpPr>
          <p:nvPr>
            <p:ph type="body" sz="quarter" idx="10" hasCustomPrompt="1"/>
          </p:nvPr>
        </p:nvSpPr>
        <p:spPr>
          <a:xfrm>
            <a:off x="3564732" y="6305550"/>
            <a:ext cx="5062537" cy="217623"/>
          </a:xfrm>
          <a:prstGeom prst="rect">
            <a:avLst/>
          </a:prstGeom>
          <a:noFill/>
          <a:ln/>
        </p:spPr>
        <p:txBody>
          <a:bodyPr wrap="square" lIns="0" tIns="0" rIns="0" bIns="0" rtlCol="0" anchor="t"/>
          <a:lstStyle>
            <a:lvl1pPr marL="0" indent="0" algn="ctr">
              <a:lnSpc>
                <a:spcPts val="1700"/>
              </a:lnSpc>
              <a:buNone/>
              <a:defRPr lang="ru-RU" sz="1300" kern="0" spc="-38" dirty="0" smtClean="0">
                <a:solidFill>
                  <a:srgbClr val="FFFFFF"/>
                </a:solidFill>
                <a:latin typeface="Open Sans Regular" pitchFamily="34" charset="0"/>
                <a:ea typeface="Open Sans Regular" pitchFamily="34" charset="-122"/>
                <a:cs typeface="Open Sans Regular" pitchFamily="34" charset="-120"/>
              </a:defRPr>
            </a:lvl1pPr>
            <a:lvl2pPr marL="228600" indent="0">
              <a:buNone/>
              <a:defRPr lang="ru-RU" sz="1800" dirty="0" smtClean="0"/>
            </a:lvl2pPr>
            <a:lvl3pPr marL="685800" indent="0">
              <a:buNone/>
              <a:defRPr lang="ru-RU" sz="1800" dirty="0" smtClean="0"/>
            </a:lvl3pPr>
            <a:lvl4pPr marL="1143000" indent="0">
              <a:buNone/>
              <a:defRPr lang="ru-RU" dirty="0" smtClean="0"/>
            </a:lvl4pPr>
            <a:lvl5pPr marL="1600200" indent="0">
              <a:buNone/>
              <a:defRPr lang="ru-RU" dirty="0"/>
            </a:lvl5pPr>
          </a:lstStyle>
          <a:p>
            <a:pPr marL="0" lvl="0" algn="ctr">
              <a:lnSpc>
                <a:spcPts val="1725"/>
              </a:lnSpc>
            </a:pPr>
            <a:r>
              <a:rPr lang="ru-RU" dirty="0"/>
              <a:t>20 августа 2021</a:t>
            </a:r>
          </a:p>
        </p:txBody>
      </p:sp>
    </p:spTree>
    <p:extLst>
      <p:ext uri="{BB962C8B-B14F-4D97-AF65-F5344CB8AC3E}">
        <p14:creationId xmlns:p14="http://schemas.microsoft.com/office/powerpoint/2010/main" val="38882912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Слайд с текстом и фото - Tech-2">
    <p:bg>
      <p:bgPr>
        <a:solidFill>
          <a:srgbClr val="FEEDBA"/>
        </a:solidFill>
        <a:effectLst/>
      </p:bgPr>
    </p:bg>
    <p:spTree>
      <p:nvGrpSpPr>
        <p:cNvPr id="1" name=""/>
        <p:cNvGrpSpPr/>
        <p:nvPr/>
      </p:nvGrpSpPr>
      <p:grpSpPr>
        <a:xfrm>
          <a:off x="0" y="0"/>
          <a:ext cx="0" cy="0"/>
          <a:chOff x="0" y="0"/>
          <a:chExt cx="0" cy="0"/>
        </a:xfrm>
      </p:grpSpPr>
      <p:sp>
        <p:nvSpPr>
          <p:cNvPr id="31" name="Рисунок 15">
            <a:extLst>
              <a:ext uri="{FF2B5EF4-FFF2-40B4-BE49-F238E27FC236}">
                <a16:creationId xmlns:a16="http://schemas.microsoft.com/office/drawing/2014/main" id="{BF8D3BC4-45EA-407E-AE3F-1C72EAAC6A45}"/>
              </a:ext>
            </a:extLst>
          </p:cNvPr>
          <p:cNvSpPr>
            <a:spLocks noGrp="1"/>
          </p:cNvSpPr>
          <p:nvPr>
            <p:ph type="pic" sz="quarter" idx="18"/>
          </p:nvPr>
        </p:nvSpPr>
        <p:spPr>
          <a:xfrm>
            <a:off x="6095999"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6"/>
          </a:solidFill>
        </p:spPr>
        <p:txBody>
          <a:bodyPr wrap="square">
            <a:noAutofit/>
          </a:bodyPr>
          <a:lstStyle>
            <a:lvl1pPr marL="0" indent="0" algn="ctr">
              <a:buNone/>
              <a:defRPr sz="2000"/>
            </a:lvl1pPr>
          </a:lstStyle>
          <a:p>
            <a:endParaRPr lang="ru-RU"/>
          </a:p>
        </p:txBody>
      </p:sp>
      <p:grpSp>
        <p:nvGrpSpPr>
          <p:cNvPr id="29" name="Группа 28">
            <a:extLst>
              <a:ext uri="{FF2B5EF4-FFF2-40B4-BE49-F238E27FC236}">
                <a16:creationId xmlns:a16="http://schemas.microsoft.com/office/drawing/2014/main" id="{DCC2EBB9-82C9-41CD-B92F-B58120572B93}"/>
              </a:ext>
            </a:extLst>
          </p:cNvPr>
          <p:cNvGrpSpPr/>
          <p:nvPr userDrawn="1"/>
        </p:nvGrpSpPr>
        <p:grpSpPr>
          <a:xfrm>
            <a:off x="792649" y="3822853"/>
            <a:ext cx="605453" cy="602937"/>
            <a:chOff x="792649" y="3822853"/>
            <a:chExt cx="605453" cy="602937"/>
          </a:xfrm>
        </p:grpSpPr>
        <p:sp>
          <p:nvSpPr>
            <p:cNvPr id="23" name="Полилиния: фигура 22">
              <a:extLst>
                <a:ext uri="{FF2B5EF4-FFF2-40B4-BE49-F238E27FC236}">
                  <a16:creationId xmlns:a16="http://schemas.microsoft.com/office/drawing/2014/main" id="{3409910E-741D-497A-920F-C41CCF46A8AD}"/>
                </a:ext>
              </a:extLst>
            </p:cNvPr>
            <p:cNvSpPr/>
            <p:nvPr/>
          </p:nvSpPr>
          <p:spPr>
            <a:xfrm>
              <a:off x="792649" y="3822853"/>
              <a:ext cx="86306" cy="602937"/>
            </a:xfrm>
            <a:custGeom>
              <a:avLst/>
              <a:gdLst>
                <a:gd name="connsiteX0" fmla="*/ 0 w 86306"/>
                <a:gd name="connsiteY0" fmla="*/ 602937 h 602937"/>
                <a:gd name="connsiteX1" fmla="*/ 86307 w 86306"/>
                <a:gd name="connsiteY1" fmla="*/ 301538 h 602937"/>
                <a:gd name="connsiteX2" fmla="*/ 0 w 86306"/>
                <a:gd name="connsiteY2" fmla="*/ 0 h 602937"/>
              </a:gdLst>
              <a:ahLst/>
              <a:cxnLst>
                <a:cxn ang="0">
                  <a:pos x="connsiteX0" y="connsiteY0"/>
                </a:cxn>
                <a:cxn ang="0">
                  <a:pos x="connsiteX1" y="connsiteY1"/>
                </a:cxn>
                <a:cxn ang="0">
                  <a:pos x="connsiteX2" y="connsiteY2"/>
                </a:cxn>
              </a:cxnLst>
              <a:rect l="l" t="t" r="r" b="b"/>
              <a:pathLst>
                <a:path w="86306" h="602937">
                  <a:moveTo>
                    <a:pt x="0" y="602937"/>
                  </a:moveTo>
                  <a:lnTo>
                    <a:pt x="86307" y="301538"/>
                  </a:lnTo>
                  <a:lnTo>
                    <a:pt x="0" y="0"/>
                  </a:lnTo>
                </a:path>
              </a:pathLst>
            </a:custGeom>
            <a:noFill/>
            <a:ln w="14288" cap="flat">
              <a:solidFill>
                <a:srgbClr val="222429"/>
              </a:solid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id="{7C65B922-7CCF-4A24-BE6E-EC084D4705D7}"/>
                </a:ext>
              </a:extLst>
            </p:cNvPr>
            <p:cNvSpPr/>
            <p:nvPr/>
          </p:nvSpPr>
          <p:spPr>
            <a:xfrm>
              <a:off x="922472" y="3822853"/>
              <a:ext cx="86306" cy="602937"/>
            </a:xfrm>
            <a:custGeom>
              <a:avLst/>
              <a:gdLst>
                <a:gd name="connsiteX0" fmla="*/ 0 w 86306"/>
                <a:gd name="connsiteY0" fmla="*/ 602937 h 602937"/>
                <a:gd name="connsiteX1" fmla="*/ 86306 w 86306"/>
                <a:gd name="connsiteY1" fmla="*/ 301538 h 602937"/>
                <a:gd name="connsiteX2" fmla="*/ 0 w 86306"/>
                <a:gd name="connsiteY2" fmla="*/ 0 h 602937"/>
              </a:gdLst>
              <a:ahLst/>
              <a:cxnLst>
                <a:cxn ang="0">
                  <a:pos x="connsiteX0" y="connsiteY0"/>
                </a:cxn>
                <a:cxn ang="0">
                  <a:pos x="connsiteX1" y="connsiteY1"/>
                </a:cxn>
                <a:cxn ang="0">
                  <a:pos x="connsiteX2" y="connsiteY2"/>
                </a:cxn>
              </a:cxnLst>
              <a:rect l="l" t="t" r="r" b="b"/>
              <a:pathLst>
                <a:path w="86306" h="602937">
                  <a:moveTo>
                    <a:pt x="0" y="602937"/>
                  </a:moveTo>
                  <a:lnTo>
                    <a:pt x="86306" y="301538"/>
                  </a:lnTo>
                  <a:lnTo>
                    <a:pt x="0" y="0"/>
                  </a:lnTo>
                </a:path>
              </a:pathLst>
            </a:custGeom>
            <a:noFill/>
            <a:ln w="14288" cap="flat">
              <a:solidFill>
                <a:srgbClr val="222429"/>
              </a:solidFill>
              <a:prstDash val="solid"/>
              <a:miter/>
            </a:ln>
          </p:spPr>
          <p:txBody>
            <a:bodyPr rtlCol="0" anchor="ctr"/>
            <a:lstStyle/>
            <a:p>
              <a:endParaRPr lang="ru-RU"/>
            </a:p>
          </p:txBody>
        </p:sp>
        <p:sp>
          <p:nvSpPr>
            <p:cNvPr id="25" name="Полилиния: фигура 24">
              <a:extLst>
                <a:ext uri="{FF2B5EF4-FFF2-40B4-BE49-F238E27FC236}">
                  <a16:creationId xmlns:a16="http://schemas.microsoft.com/office/drawing/2014/main" id="{B2C4A682-58F4-443A-858F-DDCBFEA505DD}"/>
                </a:ext>
              </a:extLst>
            </p:cNvPr>
            <p:cNvSpPr/>
            <p:nvPr/>
          </p:nvSpPr>
          <p:spPr>
            <a:xfrm>
              <a:off x="1052288" y="3822853"/>
              <a:ext cx="86305" cy="602937"/>
            </a:xfrm>
            <a:custGeom>
              <a:avLst/>
              <a:gdLst>
                <a:gd name="connsiteX0" fmla="*/ 0 w 86305"/>
                <a:gd name="connsiteY0" fmla="*/ 602937 h 602937"/>
                <a:gd name="connsiteX1" fmla="*/ 86306 w 86305"/>
                <a:gd name="connsiteY1" fmla="*/ 301538 h 602937"/>
                <a:gd name="connsiteX2" fmla="*/ 0 w 86305"/>
                <a:gd name="connsiteY2" fmla="*/ 0 h 602937"/>
              </a:gdLst>
              <a:ahLst/>
              <a:cxnLst>
                <a:cxn ang="0">
                  <a:pos x="connsiteX0" y="connsiteY0"/>
                </a:cxn>
                <a:cxn ang="0">
                  <a:pos x="connsiteX1" y="connsiteY1"/>
                </a:cxn>
                <a:cxn ang="0">
                  <a:pos x="connsiteX2" y="connsiteY2"/>
                </a:cxn>
              </a:cxnLst>
              <a:rect l="l" t="t" r="r" b="b"/>
              <a:pathLst>
                <a:path w="86305" h="602937">
                  <a:moveTo>
                    <a:pt x="0" y="602937"/>
                  </a:moveTo>
                  <a:lnTo>
                    <a:pt x="86306" y="301538"/>
                  </a:lnTo>
                  <a:lnTo>
                    <a:pt x="0" y="0"/>
                  </a:lnTo>
                </a:path>
              </a:pathLst>
            </a:custGeom>
            <a:noFill/>
            <a:ln w="14288" cap="flat">
              <a:solidFill>
                <a:srgbClr val="222429"/>
              </a:solid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id="{A04C7387-8F78-4E9D-BCCC-3A0361396F90}"/>
                </a:ext>
              </a:extLst>
            </p:cNvPr>
            <p:cNvSpPr/>
            <p:nvPr/>
          </p:nvSpPr>
          <p:spPr>
            <a:xfrm>
              <a:off x="1182109" y="3822853"/>
              <a:ext cx="86305" cy="602937"/>
            </a:xfrm>
            <a:custGeom>
              <a:avLst/>
              <a:gdLst>
                <a:gd name="connsiteX0" fmla="*/ 0 w 86305"/>
                <a:gd name="connsiteY0" fmla="*/ 602937 h 602937"/>
                <a:gd name="connsiteX1" fmla="*/ 86306 w 86305"/>
                <a:gd name="connsiteY1" fmla="*/ 301538 h 602937"/>
                <a:gd name="connsiteX2" fmla="*/ 0 w 86305"/>
                <a:gd name="connsiteY2" fmla="*/ 0 h 602937"/>
              </a:gdLst>
              <a:ahLst/>
              <a:cxnLst>
                <a:cxn ang="0">
                  <a:pos x="connsiteX0" y="connsiteY0"/>
                </a:cxn>
                <a:cxn ang="0">
                  <a:pos x="connsiteX1" y="connsiteY1"/>
                </a:cxn>
                <a:cxn ang="0">
                  <a:pos x="connsiteX2" y="connsiteY2"/>
                </a:cxn>
              </a:cxnLst>
              <a:rect l="l" t="t" r="r" b="b"/>
              <a:pathLst>
                <a:path w="86305" h="602937">
                  <a:moveTo>
                    <a:pt x="0" y="602937"/>
                  </a:moveTo>
                  <a:lnTo>
                    <a:pt x="86306" y="301538"/>
                  </a:lnTo>
                  <a:lnTo>
                    <a:pt x="0" y="0"/>
                  </a:lnTo>
                </a:path>
              </a:pathLst>
            </a:custGeom>
            <a:noFill/>
            <a:ln w="14288" cap="flat">
              <a:solidFill>
                <a:srgbClr val="222429"/>
              </a:solidFill>
              <a:prstDash val="solid"/>
              <a:miter/>
            </a:ln>
          </p:spPr>
          <p:txBody>
            <a:bodyPr rtlCol="0" anchor="ctr"/>
            <a:lstStyle/>
            <a:p>
              <a:endParaRPr lang="ru-RU"/>
            </a:p>
          </p:txBody>
        </p:sp>
        <p:sp>
          <p:nvSpPr>
            <p:cNvPr id="27" name="Полилиния: фигура 26">
              <a:extLst>
                <a:ext uri="{FF2B5EF4-FFF2-40B4-BE49-F238E27FC236}">
                  <a16:creationId xmlns:a16="http://schemas.microsoft.com/office/drawing/2014/main" id="{9F471ADB-7925-493A-B5B8-E882EEF95D4D}"/>
                </a:ext>
              </a:extLst>
            </p:cNvPr>
            <p:cNvSpPr/>
            <p:nvPr/>
          </p:nvSpPr>
          <p:spPr>
            <a:xfrm>
              <a:off x="1311930" y="3822853"/>
              <a:ext cx="86172" cy="602937"/>
            </a:xfrm>
            <a:custGeom>
              <a:avLst/>
              <a:gdLst>
                <a:gd name="connsiteX0" fmla="*/ 0 w 86172"/>
                <a:gd name="connsiteY0" fmla="*/ 602937 h 602937"/>
                <a:gd name="connsiteX1" fmla="*/ 86173 w 86172"/>
                <a:gd name="connsiteY1" fmla="*/ 301538 h 602937"/>
                <a:gd name="connsiteX2" fmla="*/ 0 w 86172"/>
                <a:gd name="connsiteY2" fmla="*/ 0 h 602937"/>
              </a:gdLst>
              <a:ahLst/>
              <a:cxnLst>
                <a:cxn ang="0">
                  <a:pos x="connsiteX0" y="connsiteY0"/>
                </a:cxn>
                <a:cxn ang="0">
                  <a:pos x="connsiteX1" y="connsiteY1"/>
                </a:cxn>
                <a:cxn ang="0">
                  <a:pos x="connsiteX2" y="connsiteY2"/>
                </a:cxn>
              </a:cxnLst>
              <a:rect l="l" t="t" r="r" b="b"/>
              <a:pathLst>
                <a:path w="86172" h="602937">
                  <a:moveTo>
                    <a:pt x="0" y="602937"/>
                  </a:moveTo>
                  <a:lnTo>
                    <a:pt x="86173" y="301538"/>
                  </a:lnTo>
                  <a:lnTo>
                    <a:pt x="0" y="0"/>
                  </a:lnTo>
                </a:path>
              </a:pathLst>
            </a:custGeom>
            <a:noFill/>
            <a:ln w="14288" cap="flat">
              <a:solidFill>
                <a:srgbClr val="222429"/>
              </a:solidFill>
              <a:prstDash val="solid"/>
              <a:miter/>
            </a:ln>
          </p:spPr>
          <p:txBody>
            <a:bodyPr rtlCol="0" anchor="ctr"/>
            <a:lstStyle/>
            <a:p>
              <a:endParaRPr lang="ru-RU"/>
            </a:p>
          </p:txBody>
        </p:sp>
      </p:grpSp>
      <p:sp>
        <p:nvSpPr>
          <p:cNvPr id="22" name="Полилиния: фигура 21">
            <a:extLst>
              <a:ext uri="{FF2B5EF4-FFF2-40B4-BE49-F238E27FC236}">
                <a16:creationId xmlns:a16="http://schemas.microsoft.com/office/drawing/2014/main" id="{A6971E0E-0F12-4BED-842B-F665C7ABD536}"/>
              </a:ext>
            </a:extLst>
          </p:cNvPr>
          <p:cNvSpPr/>
          <p:nvPr/>
        </p:nvSpPr>
        <p:spPr>
          <a:xfrm>
            <a:off x="433387" y="3271837"/>
            <a:ext cx="5038725" cy="1704975"/>
          </a:xfrm>
          <a:custGeom>
            <a:avLst/>
            <a:gdLst>
              <a:gd name="connsiteX0" fmla="*/ 0 w 5038725"/>
              <a:gd name="connsiteY0" fmla="*/ 0 h 1704975"/>
              <a:gd name="connsiteX1" fmla="*/ 5038725 w 5038725"/>
              <a:gd name="connsiteY1" fmla="*/ 0 h 1704975"/>
              <a:gd name="connsiteX2" fmla="*/ 5038725 w 5038725"/>
              <a:gd name="connsiteY2" fmla="*/ 1704975 h 1704975"/>
              <a:gd name="connsiteX3" fmla="*/ 0 w 5038725"/>
              <a:gd name="connsiteY3" fmla="*/ 1704975 h 1704975"/>
            </a:gdLst>
            <a:ahLst/>
            <a:cxnLst>
              <a:cxn ang="0">
                <a:pos x="connsiteX0" y="connsiteY0"/>
              </a:cxn>
              <a:cxn ang="0">
                <a:pos x="connsiteX1" y="connsiteY1"/>
              </a:cxn>
              <a:cxn ang="0">
                <a:pos x="connsiteX2" y="connsiteY2"/>
              </a:cxn>
              <a:cxn ang="0">
                <a:pos x="connsiteX3" y="connsiteY3"/>
              </a:cxn>
            </a:cxnLst>
            <a:rect l="l" t="t" r="r" b="b"/>
            <a:pathLst>
              <a:path w="5038725" h="1704975">
                <a:moveTo>
                  <a:pt x="0" y="0"/>
                </a:moveTo>
                <a:lnTo>
                  <a:pt x="5038725" y="0"/>
                </a:lnTo>
                <a:lnTo>
                  <a:pt x="5038725" y="1704975"/>
                </a:lnTo>
                <a:lnTo>
                  <a:pt x="0" y="1704975"/>
                </a:lnTo>
                <a:close/>
              </a:path>
            </a:pathLst>
          </a:custGeom>
          <a:noFill/>
          <a:ln w="9525" cap="flat">
            <a:solidFill>
              <a:srgbClr val="222429"/>
            </a:solidFill>
            <a:prstDash val="solid"/>
            <a:miter/>
          </a:ln>
        </p:spPr>
        <p:txBody>
          <a:bodyPr rtlCol="0" anchor="ctr"/>
          <a:lstStyle/>
          <a:p>
            <a:endParaRPr lang="ru-RU"/>
          </a:p>
        </p:txBody>
      </p:sp>
      <p:sp>
        <p:nvSpPr>
          <p:cNvPr id="28" name="Полилиния: фигура 27">
            <a:extLst>
              <a:ext uri="{FF2B5EF4-FFF2-40B4-BE49-F238E27FC236}">
                <a16:creationId xmlns:a16="http://schemas.microsoft.com/office/drawing/2014/main" id="{748E769A-51FF-41F8-820A-C1E843611C89}"/>
              </a:ext>
            </a:extLst>
          </p:cNvPr>
          <p:cNvSpPr/>
          <p:nvPr/>
        </p:nvSpPr>
        <p:spPr>
          <a:xfrm>
            <a:off x="433387" y="3271837"/>
            <a:ext cx="1323975" cy="1704975"/>
          </a:xfrm>
          <a:custGeom>
            <a:avLst/>
            <a:gdLst>
              <a:gd name="connsiteX0" fmla="*/ 0 w 1323975"/>
              <a:gd name="connsiteY0" fmla="*/ 0 h 1704975"/>
              <a:gd name="connsiteX1" fmla="*/ 1323975 w 1323975"/>
              <a:gd name="connsiteY1" fmla="*/ 0 h 1704975"/>
              <a:gd name="connsiteX2" fmla="*/ 1323975 w 1323975"/>
              <a:gd name="connsiteY2" fmla="*/ 1704975 h 1704975"/>
              <a:gd name="connsiteX3" fmla="*/ 0 w 1323975"/>
              <a:gd name="connsiteY3" fmla="*/ 1704975 h 1704975"/>
            </a:gdLst>
            <a:ahLst/>
            <a:cxnLst>
              <a:cxn ang="0">
                <a:pos x="connsiteX0" y="connsiteY0"/>
              </a:cxn>
              <a:cxn ang="0">
                <a:pos x="connsiteX1" y="connsiteY1"/>
              </a:cxn>
              <a:cxn ang="0">
                <a:pos x="connsiteX2" y="connsiteY2"/>
              </a:cxn>
              <a:cxn ang="0">
                <a:pos x="connsiteX3" y="connsiteY3"/>
              </a:cxn>
            </a:cxnLst>
            <a:rect l="l" t="t" r="r" b="b"/>
            <a:pathLst>
              <a:path w="1323975" h="1704975">
                <a:moveTo>
                  <a:pt x="0" y="0"/>
                </a:moveTo>
                <a:lnTo>
                  <a:pt x="1323975" y="0"/>
                </a:lnTo>
                <a:lnTo>
                  <a:pt x="1323975" y="1704975"/>
                </a:lnTo>
                <a:lnTo>
                  <a:pt x="0" y="1704975"/>
                </a:lnTo>
                <a:close/>
              </a:path>
            </a:pathLst>
          </a:custGeom>
          <a:noFill/>
          <a:ln w="9525" cap="flat">
            <a:solidFill>
              <a:srgbClr val="222429"/>
            </a:solidFill>
            <a:prstDash val="solid"/>
            <a:miter/>
          </a:ln>
        </p:spPr>
        <p:txBody>
          <a:bodyPr rtlCol="0" anchor="ctr"/>
          <a:lstStyle/>
          <a:p>
            <a:endParaRPr lang="ru-RU"/>
          </a:p>
        </p:txBody>
      </p:sp>
      <p:sp>
        <p:nvSpPr>
          <p:cNvPr id="10" name="Текст 10">
            <a:extLst>
              <a:ext uri="{FF2B5EF4-FFF2-40B4-BE49-F238E27FC236}">
                <a16:creationId xmlns:a16="http://schemas.microsoft.com/office/drawing/2014/main" id="{73CEC31A-8C76-4F87-9AB6-F1E46FF4A496}"/>
              </a:ext>
            </a:extLst>
          </p:cNvPr>
          <p:cNvSpPr>
            <a:spLocks noGrp="1"/>
          </p:cNvSpPr>
          <p:nvPr userDrawn="1">
            <p:ph type="body" sz="quarter" idx="40" hasCustomPrompt="1"/>
          </p:nvPr>
        </p:nvSpPr>
        <p:spPr>
          <a:xfrm>
            <a:off x="336627" y="683259"/>
            <a:ext cx="5454573" cy="455931"/>
          </a:xfrm>
          <a:prstGeom prst="rect">
            <a:avLst/>
          </a:prstGeom>
        </p:spPr>
        <p:txBody>
          <a:bodyPr/>
          <a:lstStyle>
            <a:lvl1pPr marL="0" indent="0">
              <a:lnSpc>
                <a:spcPts val="3200"/>
              </a:lnSpc>
              <a:spcBef>
                <a:spcPts val="0"/>
              </a:spcBef>
              <a:buNone/>
              <a:defRPr sz="3600" spc="-100" baseline="0">
                <a:ln w="12700">
                  <a:noFill/>
                </a:ln>
                <a:solidFill>
                  <a:schemeClr val="tx1"/>
                </a:solidFill>
                <a:latin typeface="+mj-lt"/>
              </a:defRPr>
            </a:lvl1pPr>
          </a:lstStyle>
          <a:p>
            <a:pPr lvl="0"/>
            <a:r>
              <a:rPr lang="en-US" dirty="0"/>
              <a:t>X5’s experiments</a:t>
            </a:r>
            <a:endParaRPr lang="ru-RU" dirty="0"/>
          </a:p>
        </p:txBody>
      </p:sp>
      <p:grpSp>
        <p:nvGrpSpPr>
          <p:cNvPr id="12" name="Группа 11">
            <a:extLst>
              <a:ext uri="{FF2B5EF4-FFF2-40B4-BE49-F238E27FC236}">
                <a16:creationId xmlns:a16="http://schemas.microsoft.com/office/drawing/2014/main" id="{B1A3BEBB-5A2F-4F57-8810-7C04C5028F6D}"/>
              </a:ext>
            </a:extLst>
          </p:cNvPr>
          <p:cNvGrpSpPr/>
          <p:nvPr userDrawn="1"/>
        </p:nvGrpSpPr>
        <p:grpSpPr>
          <a:xfrm>
            <a:off x="428626" y="238125"/>
            <a:ext cx="684379" cy="210849"/>
            <a:chOff x="428626" y="238125"/>
            <a:chExt cx="684379" cy="210849"/>
          </a:xfrm>
        </p:grpSpPr>
        <p:sp>
          <p:nvSpPr>
            <p:cNvPr id="13" name="Полилиния: фигура 12">
              <a:extLst>
                <a:ext uri="{FF2B5EF4-FFF2-40B4-BE49-F238E27FC236}">
                  <a16:creationId xmlns:a16="http://schemas.microsoft.com/office/drawing/2014/main" id="{4A678907-099D-46C7-ACE3-D2F513077EF8}"/>
                </a:ext>
              </a:extLst>
            </p:cNvPr>
            <p:cNvSpPr/>
            <p:nvPr/>
          </p:nvSpPr>
          <p:spPr>
            <a:xfrm>
              <a:off x="548906" y="337765"/>
              <a:ext cx="98412" cy="109280"/>
            </a:xfrm>
            <a:custGeom>
              <a:avLst/>
              <a:gdLst>
                <a:gd name="connsiteX0" fmla="*/ 72042 w 98412"/>
                <a:gd name="connsiteY0" fmla="*/ 109281 h 109280"/>
                <a:gd name="connsiteX1" fmla="*/ 48887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49530 w 98412"/>
                <a:gd name="connsiteY7" fmla="*/ 35355 h 109280"/>
                <a:gd name="connsiteX8" fmla="*/ 70757 w 98412"/>
                <a:gd name="connsiteY8" fmla="*/ 0 h 109280"/>
                <a:gd name="connsiteX9" fmla="*/ 97769 w 98412"/>
                <a:gd name="connsiteY9" fmla="*/ 0 h 109280"/>
                <a:gd name="connsiteX10" fmla="*/ 63036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8887" y="71354"/>
                  </a:lnTo>
                  <a:lnTo>
                    <a:pt x="27018" y="109281"/>
                  </a:lnTo>
                  <a:lnTo>
                    <a:pt x="643" y="109281"/>
                  </a:lnTo>
                  <a:lnTo>
                    <a:pt x="34733" y="52712"/>
                  </a:lnTo>
                  <a:lnTo>
                    <a:pt x="0" y="0"/>
                  </a:lnTo>
                  <a:lnTo>
                    <a:pt x="27661" y="0"/>
                  </a:lnTo>
                  <a:lnTo>
                    <a:pt x="49530" y="35355"/>
                  </a:lnTo>
                  <a:lnTo>
                    <a:pt x="70757" y="0"/>
                  </a:lnTo>
                  <a:lnTo>
                    <a:pt x="97769" y="0"/>
                  </a:lnTo>
                  <a:lnTo>
                    <a:pt x="63036" y="53998"/>
                  </a:lnTo>
                  <a:lnTo>
                    <a:pt x="98412" y="109281"/>
                  </a:lnTo>
                  <a:lnTo>
                    <a:pt x="72042" y="109281"/>
                  </a:lnTo>
                  <a:close/>
                </a:path>
              </a:pathLst>
            </a:custGeom>
            <a:solidFill>
              <a:srgbClr val="000000"/>
            </a:solidFill>
            <a:ln w="4763" cap="flat">
              <a:noFill/>
              <a:prstDash val="solid"/>
              <a:miter/>
            </a:ln>
          </p:spPr>
          <p:txBody>
            <a:bodyPr rtlCol="0" anchor="ctr"/>
            <a:lstStyle/>
            <a:p>
              <a:endParaRPr lang="ru-RU"/>
            </a:p>
          </p:txBody>
        </p:sp>
        <p:sp>
          <p:nvSpPr>
            <p:cNvPr id="14" name="Полилиния: фигура 13">
              <a:extLst>
                <a:ext uri="{FF2B5EF4-FFF2-40B4-BE49-F238E27FC236}">
                  <a16:creationId xmlns:a16="http://schemas.microsoft.com/office/drawing/2014/main" id="{A1A9A7E8-6269-40C5-879C-B234E65BF70D}"/>
                </a:ext>
              </a:extLst>
            </p:cNvPr>
            <p:cNvSpPr/>
            <p:nvPr/>
          </p:nvSpPr>
          <p:spPr>
            <a:xfrm>
              <a:off x="651176" y="337765"/>
              <a:ext cx="82329" cy="111209"/>
            </a:xfrm>
            <a:custGeom>
              <a:avLst/>
              <a:gdLst>
                <a:gd name="connsiteX0" fmla="*/ 82329 w 82329"/>
                <a:gd name="connsiteY0" fmla="*/ 71997 h 111209"/>
                <a:gd name="connsiteX1" fmla="*/ 40519 w 82329"/>
                <a:gd name="connsiteY1" fmla="*/ 111209 h 111209"/>
                <a:gd name="connsiteX2" fmla="*/ 0 w 82329"/>
                <a:gd name="connsiteY2" fmla="*/ 74568 h 111209"/>
                <a:gd name="connsiteX3" fmla="*/ 22512 w 82329"/>
                <a:gd name="connsiteY3" fmla="*/ 74568 h 111209"/>
                <a:gd name="connsiteX4" fmla="*/ 42453 w 82329"/>
                <a:gd name="connsiteY4" fmla="*/ 89996 h 111209"/>
                <a:gd name="connsiteX5" fmla="*/ 59174 w 82329"/>
                <a:gd name="connsiteY5" fmla="*/ 71997 h 111209"/>
                <a:gd name="connsiteX6" fmla="*/ 39876 w 82329"/>
                <a:gd name="connsiteY6" fmla="*/ 54640 h 111209"/>
                <a:gd name="connsiteX7" fmla="*/ 21869 w 82329"/>
                <a:gd name="connsiteY7" fmla="*/ 63640 h 111209"/>
                <a:gd name="connsiteX8" fmla="*/ 1286 w 82329"/>
                <a:gd name="connsiteY8" fmla="*/ 63640 h 111209"/>
                <a:gd name="connsiteX9" fmla="*/ 9006 w 82329"/>
                <a:gd name="connsiteY9" fmla="*/ 0 h 111209"/>
                <a:gd name="connsiteX10" fmla="*/ 79758 w 82329"/>
                <a:gd name="connsiteY10" fmla="*/ 0 h 111209"/>
                <a:gd name="connsiteX11" fmla="*/ 77186 w 82329"/>
                <a:gd name="connsiteY11" fmla="*/ 21213 h 111209"/>
                <a:gd name="connsiteX12" fmla="*/ 26370 w 82329"/>
                <a:gd name="connsiteY12" fmla="*/ 21213 h 111209"/>
                <a:gd name="connsiteX13" fmla="*/ 24441 w 82329"/>
                <a:gd name="connsiteY13" fmla="*/ 42427 h 111209"/>
                <a:gd name="connsiteX14" fmla="*/ 46311 w 82329"/>
                <a:gd name="connsiteY14" fmla="*/ 35998 h 111209"/>
                <a:gd name="connsiteX15" fmla="*/ 82329 w 82329"/>
                <a:gd name="connsiteY15" fmla="*/ 71997 h 1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329" h="111209">
                  <a:moveTo>
                    <a:pt x="82329" y="71997"/>
                  </a:moveTo>
                  <a:cubicBezTo>
                    <a:pt x="82329" y="95782"/>
                    <a:pt x="64322" y="111209"/>
                    <a:pt x="40519" y="111209"/>
                  </a:cubicBezTo>
                  <a:cubicBezTo>
                    <a:pt x="19941" y="111209"/>
                    <a:pt x="1929" y="99639"/>
                    <a:pt x="0" y="74568"/>
                  </a:cubicBezTo>
                  <a:lnTo>
                    <a:pt x="22512" y="74568"/>
                  </a:lnTo>
                  <a:cubicBezTo>
                    <a:pt x="23798" y="85496"/>
                    <a:pt x="32804" y="89996"/>
                    <a:pt x="42453" y="89996"/>
                  </a:cubicBezTo>
                  <a:cubicBezTo>
                    <a:pt x="54031" y="89996"/>
                    <a:pt x="59174" y="82282"/>
                    <a:pt x="59174" y="71997"/>
                  </a:cubicBezTo>
                  <a:cubicBezTo>
                    <a:pt x="59174" y="61712"/>
                    <a:pt x="51454" y="54640"/>
                    <a:pt x="39876" y="54640"/>
                  </a:cubicBezTo>
                  <a:cubicBezTo>
                    <a:pt x="32804" y="53998"/>
                    <a:pt x="25727" y="57854"/>
                    <a:pt x="21869" y="63640"/>
                  </a:cubicBezTo>
                  <a:lnTo>
                    <a:pt x="1286" y="63640"/>
                  </a:lnTo>
                  <a:lnTo>
                    <a:pt x="9006" y="0"/>
                  </a:lnTo>
                  <a:lnTo>
                    <a:pt x="79758" y="0"/>
                  </a:lnTo>
                  <a:lnTo>
                    <a:pt x="77186" y="21213"/>
                  </a:lnTo>
                  <a:lnTo>
                    <a:pt x="26370" y="21213"/>
                  </a:lnTo>
                  <a:lnTo>
                    <a:pt x="24441" y="42427"/>
                  </a:lnTo>
                  <a:cubicBezTo>
                    <a:pt x="24441" y="42427"/>
                    <a:pt x="29589" y="35998"/>
                    <a:pt x="46311" y="35998"/>
                  </a:cubicBezTo>
                  <a:cubicBezTo>
                    <a:pt x="65608" y="35998"/>
                    <a:pt x="82329" y="48855"/>
                    <a:pt x="82329" y="71997"/>
                  </a:cubicBezTo>
                  <a:close/>
                </a:path>
              </a:pathLst>
            </a:custGeom>
            <a:solidFill>
              <a:srgbClr val="000000"/>
            </a:solidFill>
            <a:ln w="4763" cap="flat">
              <a:noFill/>
              <a:prstDash val="solid"/>
              <a:miter/>
            </a:ln>
          </p:spPr>
          <p:txBody>
            <a:bodyPr rtlCol="0" anchor="ctr"/>
            <a:lstStyle/>
            <a:p>
              <a:endParaRPr lang="ru-RU"/>
            </a:p>
          </p:txBody>
        </p:sp>
        <p:sp>
          <p:nvSpPr>
            <p:cNvPr id="15" name="Полилиния: фигура 14">
              <a:extLst>
                <a:ext uri="{FF2B5EF4-FFF2-40B4-BE49-F238E27FC236}">
                  <a16:creationId xmlns:a16="http://schemas.microsoft.com/office/drawing/2014/main" id="{C91A2992-6AA2-40B0-A178-24B953A0B622}"/>
                </a:ext>
              </a:extLst>
            </p:cNvPr>
            <p:cNvSpPr/>
            <p:nvPr/>
          </p:nvSpPr>
          <p:spPr>
            <a:xfrm>
              <a:off x="428626" y="238125"/>
              <a:ext cx="225764" cy="208276"/>
            </a:xfrm>
            <a:custGeom>
              <a:avLst/>
              <a:gdLst>
                <a:gd name="connsiteX0" fmla="*/ 225764 w 225764"/>
                <a:gd name="connsiteY0" fmla="*/ 86139 h 208276"/>
                <a:gd name="connsiteX1" fmla="*/ 95839 w 225764"/>
                <a:gd name="connsiteY1" fmla="*/ 0 h 208276"/>
                <a:gd name="connsiteX2" fmla="*/ 0 w 225764"/>
                <a:gd name="connsiteY2" fmla="*/ 0 h 208276"/>
                <a:gd name="connsiteX3" fmla="*/ 12864 w 225764"/>
                <a:gd name="connsiteY3" fmla="*/ 93853 h 208276"/>
                <a:gd name="connsiteX4" fmla="*/ 106773 w 225764"/>
                <a:gd name="connsiteY4" fmla="*/ 208277 h 208276"/>
                <a:gd name="connsiteX5" fmla="*/ 108702 w 225764"/>
                <a:gd name="connsiteY5" fmla="*/ 206991 h 208276"/>
                <a:gd name="connsiteX6" fmla="*/ 108702 w 225764"/>
                <a:gd name="connsiteY6" fmla="*/ 206348 h 208276"/>
                <a:gd name="connsiteX7" fmla="*/ 107416 w 225764"/>
                <a:gd name="connsiteY7" fmla="*/ 205062 h 208276"/>
                <a:gd name="connsiteX8" fmla="*/ 59177 w 225764"/>
                <a:gd name="connsiteY8" fmla="*/ 89353 h 208276"/>
                <a:gd name="connsiteX9" fmla="*/ 53386 w 225764"/>
                <a:gd name="connsiteY9" fmla="*/ 48855 h 208276"/>
                <a:gd name="connsiteX10" fmla="*/ 108059 w 225764"/>
                <a:gd name="connsiteY10" fmla="*/ 48855 h 208276"/>
                <a:gd name="connsiteX11" fmla="*/ 221907 w 225764"/>
                <a:gd name="connsiteY11" fmla="*/ 86782 h 208276"/>
                <a:gd name="connsiteX12" fmla="*/ 223836 w 225764"/>
                <a:gd name="connsiteY12" fmla="*/ 88068 h 208276"/>
                <a:gd name="connsiteX13" fmla="*/ 225764 w 225764"/>
                <a:gd name="connsiteY13" fmla="*/ 86139 h 20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764" h="208276">
                  <a:moveTo>
                    <a:pt x="225764" y="86139"/>
                  </a:moveTo>
                  <a:cubicBezTo>
                    <a:pt x="213544" y="39213"/>
                    <a:pt x="175596" y="0"/>
                    <a:pt x="95839" y="0"/>
                  </a:cubicBezTo>
                  <a:lnTo>
                    <a:pt x="0" y="0"/>
                  </a:lnTo>
                  <a:lnTo>
                    <a:pt x="12864" y="93853"/>
                  </a:lnTo>
                  <a:cubicBezTo>
                    <a:pt x="22512" y="172921"/>
                    <a:pt x="52743" y="198634"/>
                    <a:pt x="106773" y="208277"/>
                  </a:cubicBezTo>
                  <a:cubicBezTo>
                    <a:pt x="107416" y="208277"/>
                    <a:pt x="108702" y="208277"/>
                    <a:pt x="108702" y="206991"/>
                  </a:cubicBezTo>
                  <a:lnTo>
                    <a:pt x="108702" y="206348"/>
                  </a:lnTo>
                  <a:cubicBezTo>
                    <a:pt x="108702" y="205705"/>
                    <a:pt x="108059" y="205062"/>
                    <a:pt x="107416" y="205062"/>
                  </a:cubicBezTo>
                  <a:cubicBezTo>
                    <a:pt x="71397" y="189635"/>
                    <a:pt x="66892" y="139494"/>
                    <a:pt x="59177" y="89353"/>
                  </a:cubicBezTo>
                  <a:lnTo>
                    <a:pt x="53386" y="48855"/>
                  </a:lnTo>
                  <a:lnTo>
                    <a:pt x="108059" y="48855"/>
                  </a:lnTo>
                  <a:cubicBezTo>
                    <a:pt x="158227" y="48855"/>
                    <a:pt x="197466" y="48212"/>
                    <a:pt x="221907" y="86782"/>
                  </a:cubicBezTo>
                  <a:cubicBezTo>
                    <a:pt x="222550" y="87425"/>
                    <a:pt x="222550" y="87425"/>
                    <a:pt x="223836" y="88068"/>
                  </a:cubicBezTo>
                  <a:cubicBezTo>
                    <a:pt x="225122" y="88068"/>
                    <a:pt x="225764" y="87425"/>
                    <a:pt x="225764" y="86139"/>
                  </a:cubicBezTo>
                  <a:close/>
                </a:path>
              </a:pathLst>
            </a:custGeom>
            <a:solidFill>
              <a:srgbClr val="000000"/>
            </a:solidFill>
            <a:ln w="4763" cap="flat">
              <a:noFill/>
              <a:prstDash val="solid"/>
              <a:miter/>
            </a:ln>
          </p:spPr>
          <p:txBody>
            <a:bodyPr rtlCol="0" anchor="ctr"/>
            <a:lstStyle/>
            <a:p>
              <a:endParaRPr lang="ru-RU"/>
            </a:p>
          </p:txBody>
        </p:sp>
        <p:sp>
          <p:nvSpPr>
            <p:cNvPr id="16" name="Полилиния: фигура 15">
              <a:extLst>
                <a:ext uri="{FF2B5EF4-FFF2-40B4-BE49-F238E27FC236}">
                  <a16:creationId xmlns:a16="http://schemas.microsoft.com/office/drawing/2014/main" id="{0FBA21E7-04E4-484D-AADF-3B5EE0BDEFE9}"/>
                </a:ext>
              </a:extLst>
            </p:cNvPr>
            <p:cNvSpPr/>
            <p:nvPr/>
          </p:nvSpPr>
          <p:spPr>
            <a:xfrm>
              <a:off x="769524" y="337765"/>
              <a:ext cx="90697" cy="109280"/>
            </a:xfrm>
            <a:custGeom>
              <a:avLst/>
              <a:gdLst>
                <a:gd name="connsiteX0" fmla="*/ 37309 w 90697"/>
                <a:gd name="connsiteY0" fmla="*/ 13499 h 109280"/>
                <a:gd name="connsiteX1" fmla="*/ 0 w 90697"/>
                <a:gd name="connsiteY1" fmla="*/ 13499 h 109280"/>
                <a:gd name="connsiteX2" fmla="*/ 0 w 90697"/>
                <a:gd name="connsiteY2" fmla="*/ 0 h 109280"/>
                <a:gd name="connsiteX3" fmla="*/ 90697 w 90697"/>
                <a:gd name="connsiteY3" fmla="*/ 0 h 109280"/>
                <a:gd name="connsiteX4" fmla="*/ 90697 w 90697"/>
                <a:gd name="connsiteY4" fmla="*/ 13499 h 109280"/>
                <a:gd name="connsiteX5" fmla="*/ 52745 w 90697"/>
                <a:gd name="connsiteY5" fmla="*/ 13499 h 109280"/>
                <a:gd name="connsiteX6" fmla="*/ 52745 w 90697"/>
                <a:gd name="connsiteY6" fmla="*/ 109281 h 109280"/>
                <a:gd name="connsiteX7" fmla="*/ 37309 w 90697"/>
                <a:gd name="connsiteY7" fmla="*/ 109281 h 109280"/>
                <a:gd name="connsiteX8" fmla="*/ 37309 w 90697"/>
                <a:gd name="connsiteY8" fmla="*/ 13499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97" h="109280">
                  <a:moveTo>
                    <a:pt x="37309" y="13499"/>
                  </a:moveTo>
                  <a:lnTo>
                    <a:pt x="0" y="13499"/>
                  </a:lnTo>
                  <a:lnTo>
                    <a:pt x="0" y="0"/>
                  </a:lnTo>
                  <a:lnTo>
                    <a:pt x="90697" y="0"/>
                  </a:lnTo>
                  <a:lnTo>
                    <a:pt x="90697" y="13499"/>
                  </a:lnTo>
                  <a:lnTo>
                    <a:pt x="52745" y="13499"/>
                  </a:lnTo>
                  <a:lnTo>
                    <a:pt x="52745" y="109281"/>
                  </a:lnTo>
                  <a:lnTo>
                    <a:pt x="37309" y="109281"/>
                  </a:lnTo>
                  <a:lnTo>
                    <a:pt x="37309" y="13499"/>
                  </a:lnTo>
                  <a:close/>
                </a:path>
              </a:pathLst>
            </a:custGeom>
            <a:solidFill>
              <a:srgbClr val="000000"/>
            </a:solidFill>
            <a:ln w="4763" cap="flat">
              <a:noFill/>
              <a:prstDash val="solid"/>
              <a:miter/>
            </a:ln>
          </p:spPr>
          <p:txBody>
            <a:bodyPr rtlCol="0" anchor="ctr"/>
            <a:lstStyle/>
            <a:p>
              <a:endParaRPr lang="ru-RU"/>
            </a:p>
          </p:txBody>
        </p:sp>
        <p:sp>
          <p:nvSpPr>
            <p:cNvPr id="17" name="Полилиния: фигура 16">
              <a:extLst>
                <a:ext uri="{FF2B5EF4-FFF2-40B4-BE49-F238E27FC236}">
                  <a16:creationId xmlns:a16="http://schemas.microsoft.com/office/drawing/2014/main" id="{C89BF1C4-221E-4794-8B5F-093A8CB1A47E}"/>
                </a:ext>
              </a:extLst>
            </p:cNvPr>
            <p:cNvSpPr/>
            <p:nvPr/>
          </p:nvSpPr>
          <p:spPr>
            <a:xfrm>
              <a:off x="850573" y="363354"/>
              <a:ext cx="81686" cy="83903"/>
            </a:xfrm>
            <a:custGeom>
              <a:avLst/>
              <a:gdLst>
                <a:gd name="connsiteX0" fmla="*/ 81686 w 81686"/>
                <a:gd name="connsiteY0" fmla="*/ 47048 h 83903"/>
                <a:gd name="connsiteX1" fmla="*/ 14792 w 81686"/>
                <a:gd name="connsiteY1" fmla="*/ 47048 h 83903"/>
                <a:gd name="connsiteX2" fmla="*/ 24441 w 81686"/>
                <a:gd name="connsiteY2" fmla="*/ 64405 h 83903"/>
                <a:gd name="connsiteX3" fmla="*/ 45025 w 81686"/>
                <a:gd name="connsiteY3" fmla="*/ 70833 h 83903"/>
                <a:gd name="connsiteX4" fmla="*/ 68823 w 81686"/>
                <a:gd name="connsiteY4" fmla="*/ 60548 h 83903"/>
                <a:gd name="connsiteX5" fmla="*/ 77186 w 81686"/>
                <a:gd name="connsiteY5" fmla="*/ 70190 h 83903"/>
                <a:gd name="connsiteX6" fmla="*/ 63036 w 81686"/>
                <a:gd name="connsiteY6" fmla="*/ 80476 h 83903"/>
                <a:gd name="connsiteX7" fmla="*/ 21226 w 81686"/>
                <a:gd name="connsiteY7" fmla="*/ 78547 h 83903"/>
                <a:gd name="connsiteX8" fmla="*/ 5791 w 81686"/>
                <a:gd name="connsiteY8" fmla="*/ 63762 h 83903"/>
                <a:gd name="connsiteX9" fmla="*/ 0 w 81686"/>
                <a:gd name="connsiteY9" fmla="*/ 41906 h 83903"/>
                <a:gd name="connsiteX10" fmla="*/ 5148 w 81686"/>
                <a:gd name="connsiteY10" fmla="*/ 20050 h 83903"/>
                <a:gd name="connsiteX11" fmla="*/ 19941 w 81686"/>
                <a:gd name="connsiteY11" fmla="*/ 5264 h 83903"/>
                <a:gd name="connsiteX12" fmla="*/ 41167 w 81686"/>
                <a:gd name="connsiteY12" fmla="*/ 122 h 83903"/>
                <a:gd name="connsiteX13" fmla="*/ 62394 w 81686"/>
                <a:gd name="connsiteY13" fmla="*/ 5264 h 83903"/>
                <a:gd name="connsiteX14" fmla="*/ 76543 w 81686"/>
                <a:gd name="connsiteY14" fmla="*/ 20050 h 83903"/>
                <a:gd name="connsiteX15" fmla="*/ 81686 w 81686"/>
                <a:gd name="connsiteY15" fmla="*/ 41906 h 83903"/>
                <a:gd name="connsiteX16" fmla="*/ 81686 w 81686"/>
                <a:gd name="connsiteY16" fmla="*/ 47048 h 83903"/>
                <a:gd name="connsiteX17" fmla="*/ 23155 w 81686"/>
                <a:gd name="connsiteY17" fmla="*/ 19407 h 83903"/>
                <a:gd name="connsiteX18" fmla="*/ 14792 w 81686"/>
                <a:gd name="connsiteY18" fmla="*/ 36763 h 83903"/>
                <a:gd name="connsiteX19" fmla="*/ 67537 w 81686"/>
                <a:gd name="connsiteY19" fmla="*/ 36763 h 83903"/>
                <a:gd name="connsiteX20" fmla="*/ 59174 w 81686"/>
                <a:gd name="connsiteY20" fmla="*/ 19407 h 83903"/>
                <a:gd name="connsiteX21" fmla="*/ 23155 w 81686"/>
                <a:gd name="connsiteY21" fmla="*/ 19407 h 8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686" h="83903">
                  <a:moveTo>
                    <a:pt x="81686" y="47048"/>
                  </a:moveTo>
                  <a:lnTo>
                    <a:pt x="14792" y="47048"/>
                  </a:lnTo>
                  <a:cubicBezTo>
                    <a:pt x="15435" y="54120"/>
                    <a:pt x="18655" y="60548"/>
                    <a:pt x="24441" y="64405"/>
                  </a:cubicBezTo>
                  <a:cubicBezTo>
                    <a:pt x="30232" y="68905"/>
                    <a:pt x="37305" y="71476"/>
                    <a:pt x="45025" y="70833"/>
                  </a:cubicBezTo>
                  <a:cubicBezTo>
                    <a:pt x="54030" y="71476"/>
                    <a:pt x="63036" y="67619"/>
                    <a:pt x="68823" y="60548"/>
                  </a:cubicBezTo>
                  <a:lnTo>
                    <a:pt x="77186" y="70190"/>
                  </a:lnTo>
                  <a:cubicBezTo>
                    <a:pt x="73328" y="74690"/>
                    <a:pt x="68823" y="77904"/>
                    <a:pt x="63036" y="80476"/>
                  </a:cubicBezTo>
                  <a:cubicBezTo>
                    <a:pt x="49525" y="85618"/>
                    <a:pt x="34090" y="84975"/>
                    <a:pt x="21226" y="78547"/>
                  </a:cubicBezTo>
                  <a:cubicBezTo>
                    <a:pt x="14792" y="75333"/>
                    <a:pt x="9006" y="70190"/>
                    <a:pt x="5791" y="63762"/>
                  </a:cubicBezTo>
                  <a:cubicBezTo>
                    <a:pt x="1929" y="57334"/>
                    <a:pt x="0" y="49619"/>
                    <a:pt x="0" y="41906"/>
                  </a:cubicBezTo>
                  <a:cubicBezTo>
                    <a:pt x="0" y="34192"/>
                    <a:pt x="1929" y="27121"/>
                    <a:pt x="5148" y="20050"/>
                  </a:cubicBezTo>
                  <a:cubicBezTo>
                    <a:pt x="8363" y="13621"/>
                    <a:pt x="13506" y="8479"/>
                    <a:pt x="19941" y="5264"/>
                  </a:cubicBezTo>
                  <a:cubicBezTo>
                    <a:pt x="26370" y="1407"/>
                    <a:pt x="34090" y="-521"/>
                    <a:pt x="41167" y="122"/>
                  </a:cubicBezTo>
                  <a:cubicBezTo>
                    <a:pt x="48882" y="122"/>
                    <a:pt x="55959" y="2050"/>
                    <a:pt x="62394" y="5264"/>
                  </a:cubicBezTo>
                  <a:cubicBezTo>
                    <a:pt x="68823" y="9122"/>
                    <a:pt x="73328" y="14264"/>
                    <a:pt x="76543" y="20050"/>
                  </a:cubicBezTo>
                  <a:cubicBezTo>
                    <a:pt x="80400" y="27121"/>
                    <a:pt x="81686" y="34192"/>
                    <a:pt x="81686" y="41906"/>
                  </a:cubicBezTo>
                  <a:cubicBezTo>
                    <a:pt x="81686" y="44477"/>
                    <a:pt x="81686" y="45763"/>
                    <a:pt x="81686" y="47048"/>
                  </a:cubicBezTo>
                  <a:close/>
                  <a:moveTo>
                    <a:pt x="23155" y="19407"/>
                  </a:moveTo>
                  <a:cubicBezTo>
                    <a:pt x="18012" y="23907"/>
                    <a:pt x="15435" y="29692"/>
                    <a:pt x="14792" y="36763"/>
                  </a:cubicBezTo>
                  <a:lnTo>
                    <a:pt x="67537" y="36763"/>
                  </a:lnTo>
                  <a:cubicBezTo>
                    <a:pt x="66894" y="30335"/>
                    <a:pt x="63679" y="23907"/>
                    <a:pt x="59174" y="19407"/>
                  </a:cubicBezTo>
                  <a:cubicBezTo>
                    <a:pt x="48882" y="10407"/>
                    <a:pt x="33447" y="10407"/>
                    <a:pt x="23155" y="19407"/>
                  </a:cubicBezTo>
                  <a:close/>
                </a:path>
              </a:pathLst>
            </a:custGeom>
            <a:solidFill>
              <a:srgbClr val="000000"/>
            </a:solidFill>
            <a:ln w="4763" cap="flat">
              <a:noFill/>
              <a:prstDash val="solid"/>
              <a:miter/>
            </a:ln>
          </p:spPr>
          <p:txBody>
            <a:bodyPr rtlCol="0" anchor="ctr"/>
            <a:lstStyle/>
            <a:p>
              <a:endParaRPr lang="ru-RU"/>
            </a:p>
          </p:txBody>
        </p:sp>
        <p:sp>
          <p:nvSpPr>
            <p:cNvPr id="18" name="Полилиния: фигура 17">
              <a:extLst>
                <a:ext uri="{FF2B5EF4-FFF2-40B4-BE49-F238E27FC236}">
                  <a16:creationId xmlns:a16="http://schemas.microsoft.com/office/drawing/2014/main" id="{0707BF51-AE2A-4376-A4E4-8DB75F70FABD}"/>
                </a:ext>
              </a:extLst>
            </p:cNvPr>
            <p:cNvSpPr/>
            <p:nvPr/>
          </p:nvSpPr>
          <p:spPr>
            <a:xfrm>
              <a:off x="942552" y="363996"/>
              <a:ext cx="77184" cy="84332"/>
            </a:xfrm>
            <a:custGeom>
              <a:avLst/>
              <a:gdLst>
                <a:gd name="connsiteX0" fmla="*/ 21225 w 77184"/>
                <a:gd name="connsiteY0" fmla="*/ 78547 h 84332"/>
                <a:gd name="connsiteX1" fmla="*/ 5790 w 77184"/>
                <a:gd name="connsiteY1" fmla="*/ 63762 h 84332"/>
                <a:gd name="connsiteX2" fmla="*/ 5790 w 77184"/>
                <a:gd name="connsiteY2" fmla="*/ 20050 h 84332"/>
                <a:gd name="connsiteX3" fmla="*/ 21225 w 77184"/>
                <a:gd name="connsiteY3" fmla="*/ 5264 h 84332"/>
                <a:gd name="connsiteX4" fmla="*/ 43738 w 77184"/>
                <a:gd name="connsiteY4" fmla="*/ 122 h 84332"/>
                <a:gd name="connsiteX5" fmla="*/ 63678 w 77184"/>
                <a:gd name="connsiteY5" fmla="*/ 4621 h 84332"/>
                <a:gd name="connsiteX6" fmla="*/ 77185 w 77184"/>
                <a:gd name="connsiteY6" fmla="*/ 17478 h 84332"/>
                <a:gd name="connsiteX7" fmla="*/ 65607 w 77184"/>
                <a:gd name="connsiteY7" fmla="*/ 24549 h 84332"/>
                <a:gd name="connsiteX8" fmla="*/ 55958 w 77184"/>
                <a:gd name="connsiteY8" fmla="*/ 15550 h 84332"/>
                <a:gd name="connsiteX9" fmla="*/ 43095 w 77184"/>
                <a:gd name="connsiteY9" fmla="*/ 12335 h 84332"/>
                <a:gd name="connsiteX10" fmla="*/ 28302 w 77184"/>
                <a:gd name="connsiteY10" fmla="*/ 16192 h 84332"/>
                <a:gd name="connsiteX11" fmla="*/ 18011 w 77184"/>
                <a:gd name="connsiteY11" fmla="*/ 26478 h 84332"/>
                <a:gd name="connsiteX12" fmla="*/ 14153 w 77184"/>
                <a:gd name="connsiteY12" fmla="*/ 41906 h 84332"/>
                <a:gd name="connsiteX13" fmla="*/ 18011 w 77184"/>
                <a:gd name="connsiteY13" fmla="*/ 57333 h 84332"/>
                <a:gd name="connsiteX14" fmla="*/ 28302 w 77184"/>
                <a:gd name="connsiteY14" fmla="*/ 67619 h 84332"/>
                <a:gd name="connsiteX15" fmla="*/ 43095 w 77184"/>
                <a:gd name="connsiteY15" fmla="*/ 71476 h 84332"/>
                <a:gd name="connsiteX16" fmla="*/ 55958 w 77184"/>
                <a:gd name="connsiteY16" fmla="*/ 68262 h 84332"/>
                <a:gd name="connsiteX17" fmla="*/ 65607 w 77184"/>
                <a:gd name="connsiteY17" fmla="*/ 59262 h 84332"/>
                <a:gd name="connsiteX18" fmla="*/ 77185 w 77184"/>
                <a:gd name="connsiteY18" fmla="*/ 66333 h 84332"/>
                <a:gd name="connsiteX19" fmla="*/ 63678 w 77184"/>
                <a:gd name="connsiteY19" fmla="*/ 79832 h 84332"/>
                <a:gd name="connsiteX20" fmla="*/ 43738 w 77184"/>
                <a:gd name="connsiteY20" fmla="*/ 84332 h 84332"/>
                <a:gd name="connsiteX21" fmla="*/ 21225 w 77184"/>
                <a:gd name="connsiteY21" fmla="*/ 78547 h 8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184" h="84332">
                  <a:moveTo>
                    <a:pt x="21225" y="78547"/>
                  </a:moveTo>
                  <a:cubicBezTo>
                    <a:pt x="14796" y="75333"/>
                    <a:pt x="9648" y="69547"/>
                    <a:pt x="5790" y="63762"/>
                  </a:cubicBezTo>
                  <a:cubicBezTo>
                    <a:pt x="-1930" y="50262"/>
                    <a:pt x="-1930" y="33549"/>
                    <a:pt x="5790" y="20050"/>
                  </a:cubicBezTo>
                  <a:cubicBezTo>
                    <a:pt x="9648" y="13621"/>
                    <a:pt x="14796" y="8479"/>
                    <a:pt x="21225" y="5264"/>
                  </a:cubicBezTo>
                  <a:cubicBezTo>
                    <a:pt x="28302" y="1407"/>
                    <a:pt x="36022" y="-521"/>
                    <a:pt x="43738" y="122"/>
                  </a:cubicBezTo>
                  <a:cubicBezTo>
                    <a:pt x="50815" y="122"/>
                    <a:pt x="57892" y="1407"/>
                    <a:pt x="63678" y="4621"/>
                  </a:cubicBezTo>
                  <a:cubicBezTo>
                    <a:pt x="69469" y="7836"/>
                    <a:pt x="73970" y="12335"/>
                    <a:pt x="77185" y="17478"/>
                  </a:cubicBezTo>
                  <a:lnTo>
                    <a:pt x="65607" y="24549"/>
                  </a:lnTo>
                  <a:cubicBezTo>
                    <a:pt x="63035" y="20692"/>
                    <a:pt x="59821" y="17478"/>
                    <a:pt x="55958" y="15550"/>
                  </a:cubicBezTo>
                  <a:cubicBezTo>
                    <a:pt x="52101" y="13621"/>
                    <a:pt x="47600" y="12335"/>
                    <a:pt x="43095" y="12335"/>
                  </a:cubicBezTo>
                  <a:cubicBezTo>
                    <a:pt x="37951" y="12335"/>
                    <a:pt x="32803" y="13621"/>
                    <a:pt x="28302" y="16192"/>
                  </a:cubicBezTo>
                  <a:cubicBezTo>
                    <a:pt x="23802" y="18764"/>
                    <a:pt x="20582" y="21978"/>
                    <a:pt x="18011" y="26478"/>
                  </a:cubicBezTo>
                  <a:cubicBezTo>
                    <a:pt x="15439" y="30978"/>
                    <a:pt x="14153" y="36120"/>
                    <a:pt x="14153" y="41906"/>
                  </a:cubicBezTo>
                  <a:cubicBezTo>
                    <a:pt x="14153" y="47048"/>
                    <a:pt x="15439" y="52834"/>
                    <a:pt x="18011" y="57333"/>
                  </a:cubicBezTo>
                  <a:cubicBezTo>
                    <a:pt x="20582" y="61833"/>
                    <a:pt x="23802" y="65048"/>
                    <a:pt x="28302" y="67619"/>
                  </a:cubicBezTo>
                  <a:cubicBezTo>
                    <a:pt x="32803" y="70190"/>
                    <a:pt x="37951" y="71476"/>
                    <a:pt x="43095" y="71476"/>
                  </a:cubicBezTo>
                  <a:cubicBezTo>
                    <a:pt x="47600" y="71476"/>
                    <a:pt x="52101" y="70833"/>
                    <a:pt x="55958" y="68262"/>
                  </a:cubicBezTo>
                  <a:cubicBezTo>
                    <a:pt x="59821" y="66333"/>
                    <a:pt x="63035" y="63119"/>
                    <a:pt x="65607" y="59262"/>
                  </a:cubicBezTo>
                  <a:lnTo>
                    <a:pt x="77185" y="66333"/>
                  </a:lnTo>
                  <a:cubicBezTo>
                    <a:pt x="73970" y="72118"/>
                    <a:pt x="69469" y="76619"/>
                    <a:pt x="63678" y="79832"/>
                  </a:cubicBezTo>
                  <a:cubicBezTo>
                    <a:pt x="57249" y="83047"/>
                    <a:pt x="50815" y="84332"/>
                    <a:pt x="43738" y="84332"/>
                  </a:cubicBezTo>
                  <a:cubicBezTo>
                    <a:pt x="36022" y="84332"/>
                    <a:pt x="28302" y="82404"/>
                    <a:pt x="21225" y="78547"/>
                  </a:cubicBezTo>
                  <a:close/>
                </a:path>
              </a:pathLst>
            </a:custGeom>
            <a:solidFill>
              <a:srgbClr val="000000"/>
            </a:solidFill>
            <a:ln w="4763" cap="flat">
              <a:noFill/>
              <a:prstDash val="solid"/>
              <a:miter/>
            </a:ln>
          </p:spPr>
          <p:txBody>
            <a:bodyPr rtlCol="0" anchor="ctr"/>
            <a:lstStyle/>
            <a:p>
              <a:endParaRPr lang="ru-RU"/>
            </a:p>
          </p:txBody>
        </p:sp>
        <p:sp>
          <p:nvSpPr>
            <p:cNvPr id="19" name="Полилиния: фигура 18">
              <a:extLst>
                <a:ext uri="{FF2B5EF4-FFF2-40B4-BE49-F238E27FC236}">
                  <a16:creationId xmlns:a16="http://schemas.microsoft.com/office/drawing/2014/main" id="{1928E0EB-1351-4454-B009-889890657733}"/>
                </a:ext>
              </a:extLst>
            </p:cNvPr>
            <p:cNvSpPr/>
            <p:nvPr/>
          </p:nvSpPr>
          <p:spPr>
            <a:xfrm>
              <a:off x="1034534" y="331979"/>
              <a:ext cx="78471" cy="115709"/>
            </a:xfrm>
            <a:custGeom>
              <a:avLst/>
              <a:gdLst>
                <a:gd name="connsiteX0" fmla="*/ 69466 w 78471"/>
                <a:gd name="connsiteY0" fmla="*/ 40498 h 115709"/>
                <a:gd name="connsiteX1" fmla="*/ 78472 w 78471"/>
                <a:gd name="connsiteY1" fmla="*/ 67497 h 115709"/>
                <a:gd name="connsiteX2" fmla="*/ 78472 w 78471"/>
                <a:gd name="connsiteY2" fmla="*/ 115067 h 115709"/>
                <a:gd name="connsiteX3" fmla="*/ 63679 w 78471"/>
                <a:gd name="connsiteY3" fmla="*/ 115067 h 115709"/>
                <a:gd name="connsiteX4" fmla="*/ 63679 w 78471"/>
                <a:gd name="connsiteY4" fmla="*/ 69426 h 115709"/>
                <a:gd name="connsiteX5" fmla="*/ 57888 w 78471"/>
                <a:gd name="connsiteY5" fmla="*/ 51426 h 115709"/>
                <a:gd name="connsiteX6" fmla="*/ 41167 w 78471"/>
                <a:gd name="connsiteY6" fmla="*/ 45641 h 115709"/>
                <a:gd name="connsiteX7" fmla="*/ 21869 w 78471"/>
                <a:gd name="connsiteY7" fmla="*/ 52712 h 115709"/>
                <a:gd name="connsiteX8" fmla="*/ 14792 w 78471"/>
                <a:gd name="connsiteY8" fmla="*/ 73282 h 115709"/>
                <a:gd name="connsiteX9" fmla="*/ 14792 w 78471"/>
                <a:gd name="connsiteY9" fmla="*/ 115710 h 115709"/>
                <a:gd name="connsiteX10" fmla="*/ 0 w 78471"/>
                <a:gd name="connsiteY10" fmla="*/ 115710 h 115709"/>
                <a:gd name="connsiteX11" fmla="*/ 0 w 78471"/>
                <a:gd name="connsiteY11" fmla="*/ 0 h 115709"/>
                <a:gd name="connsiteX12" fmla="*/ 14792 w 78471"/>
                <a:gd name="connsiteY12" fmla="*/ 0 h 115709"/>
                <a:gd name="connsiteX13" fmla="*/ 14792 w 78471"/>
                <a:gd name="connsiteY13" fmla="*/ 44998 h 115709"/>
                <a:gd name="connsiteX14" fmla="*/ 27013 w 78471"/>
                <a:gd name="connsiteY14" fmla="*/ 35999 h 115709"/>
                <a:gd name="connsiteX15" fmla="*/ 43739 w 78471"/>
                <a:gd name="connsiteY15" fmla="*/ 32785 h 115709"/>
                <a:gd name="connsiteX16" fmla="*/ 69466 w 78471"/>
                <a:gd name="connsiteY16" fmla="*/ 40498 h 11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71" h="115709">
                  <a:moveTo>
                    <a:pt x="69466" y="40498"/>
                  </a:moveTo>
                  <a:cubicBezTo>
                    <a:pt x="75900" y="46284"/>
                    <a:pt x="78472" y="55284"/>
                    <a:pt x="78472" y="67497"/>
                  </a:cubicBezTo>
                  <a:lnTo>
                    <a:pt x="78472" y="115067"/>
                  </a:lnTo>
                  <a:lnTo>
                    <a:pt x="63679" y="115067"/>
                  </a:lnTo>
                  <a:lnTo>
                    <a:pt x="63679" y="69426"/>
                  </a:lnTo>
                  <a:cubicBezTo>
                    <a:pt x="64322" y="62997"/>
                    <a:pt x="61746" y="56569"/>
                    <a:pt x="57888" y="51426"/>
                  </a:cubicBezTo>
                  <a:cubicBezTo>
                    <a:pt x="53388" y="46927"/>
                    <a:pt x="47596" y="44998"/>
                    <a:pt x="41167" y="45641"/>
                  </a:cubicBezTo>
                  <a:cubicBezTo>
                    <a:pt x="34090" y="44998"/>
                    <a:pt x="27013" y="48212"/>
                    <a:pt x="21869" y="52712"/>
                  </a:cubicBezTo>
                  <a:cubicBezTo>
                    <a:pt x="16721" y="58497"/>
                    <a:pt x="14149" y="65569"/>
                    <a:pt x="14792" y="73282"/>
                  </a:cubicBezTo>
                  <a:lnTo>
                    <a:pt x="14792" y="115710"/>
                  </a:lnTo>
                  <a:lnTo>
                    <a:pt x="0" y="115710"/>
                  </a:lnTo>
                  <a:lnTo>
                    <a:pt x="0" y="0"/>
                  </a:lnTo>
                  <a:lnTo>
                    <a:pt x="14792" y="0"/>
                  </a:lnTo>
                  <a:lnTo>
                    <a:pt x="14792" y="44998"/>
                  </a:lnTo>
                  <a:cubicBezTo>
                    <a:pt x="18012" y="41141"/>
                    <a:pt x="22512" y="37927"/>
                    <a:pt x="27013" y="35999"/>
                  </a:cubicBezTo>
                  <a:cubicBezTo>
                    <a:pt x="32161" y="33428"/>
                    <a:pt x="37948" y="32785"/>
                    <a:pt x="43739" y="32785"/>
                  </a:cubicBezTo>
                  <a:cubicBezTo>
                    <a:pt x="53388" y="30856"/>
                    <a:pt x="62394" y="34070"/>
                    <a:pt x="69466" y="40498"/>
                  </a:cubicBezTo>
                  <a:close/>
                </a:path>
              </a:pathLst>
            </a:custGeom>
            <a:solidFill>
              <a:srgbClr val="000000"/>
            </a:solidFill>
            <a:ln w="4763" cap="flat">
              <a:noFill/>
              <a:prstDash val="solid"/>
              <a:miter/>
            </a:ln>
          </p:spPr>
          <p:txBody>
            <a:bodyPr rtlCol="0" anchor="ctr"/>
            <a:lstStyle/>
            <a:p>
              <a:endParaRPr lang="ru-RU"/>
            </a:p>
          </p:txBody>
        </p:sp>
      </p:grpSp>
      <p:sp>
        <p:nvSpPr>
          <p:cNvPr id="20" name="Текст 21">
            <a:extLst>
              <a:ext uri="{FF2B5EF4-FFF2-40B4-BE49-F238E27FC236}">
                <a16:creationId xmlns:a16="http://schemas.microsoft.com/office/drawing/2014/main" id="{F3AE7B12-E967-46BE-A669-6CDC368C2ECF}"/>
              </a:ext>
            </a:extLst>
          </p:cNvPr>
          <p:cNvSpPr>
            <a:spLocks noGrp="1"/>
          </p:cNvSpPr>
          <p:nvPr userDrawn="1">
            <p:ph type="body" sz="quarter" idx="42" hasCustomPrompt="1"/>
          </p:nvPr>
        </p:nvSpPr>
        <p:spPr>
          <a:xfrm>
            <a:off x="1303502" y="319529"/>
            <a:ext cx="3320886" cy="173230"/>
          </a:xfrm>
          <a:prstGeom prst="rect">
            <a:avLst/>
          </a:prstGeom>
        </p:spPr>
        <p:txBody>
          <a:bodyPr/>
          <a:lstStyle>
            <a:lvl1pPr marL="0" indent="0">
              <a:lnSpc>
                <a:spcPts val="800"/>
              </a:lnSpc>
              <a:spcBef>
                <a:spcPts val="0"/>
              </a:spcBef>
              <a:buNone/>
              <a:defRPr sz="600" spc="-20" baseline="0">
                <a:solidFill>
                  <a:schemeClr val="tx1"/>
                </a:solidFill>
                <a:latin typeface="+mj-lt"/>
              </a:defRPr>
            </a:lvl1pPr>
            <a:lvl2pPr>
              <a:defRPr sz="1400"/>
            </a:lvl2pPr>
            <a:lvl3pPr>
              <a:defRPr sz="1400"/>
            </a:lvl3pPr>
            <a:lvl4pPr>
              <a:defRPr sz="1400"/>
            </a:lvl4pPr>
            <a:lvl5pPr>
              <a:defRPr sz="1400"/>
            </a:lvl5pPr>
          </a:lstStyle>
          <a:p>
            <a:pPr lvl="0"/>
            <a:r>
              <a:rPr lang="en-US" dirty="0"/>
              <a:t>X5 WEBCAST: ONLINE BUSINESSES, MAY 2020</a:t>
            </a:r>
            <a:endParaRPr lang="ru-RU" dirty="0"/>
          </a:p>
        </p:txBody>
      </p:sp>
      <p:sp>
        <p:nvSpPr>
          <p:cNvPr id="32" name="Текст 21">
            <a:extLst>
              <a:ext uri="{FF2B5EF4-FFF2-40B4-BE49-F238E27FC236}">
                <a16:creationId xmlns:a16="http://schemas.microsoft.com/office/drawing/2014/main" id="{0F21B9A1-259E-4D16-BD75-D38F43BC543F}"/>
              </a:ext>
            </a:extLst>
          </p:cNvPr>
          <p:cNvSpPr>
            <a:spLocks noGrp="1"/>
          </p:cNvSpPr>
          <p:nvPr>
            <p:ph type="body" sz="quarter" idx="20" hasCustomPrompt="1"/>
          </p:nvPr>
        </p:nvSpPr>
        <p:spPr>
          <a:xfrm>
            <a:off x="336627" y="1598612"/>
            <a:ext cx="4254423" cy="1299782"/>
          </a:xfrm>
          <a:prstGeom prst="rect">
            <a:avLst/>
          </a:prstGeom>
        </p:spPr>
        <p:txBody>
          <a:bodyPr/>
          <a:lstStyle>
            <a:lvl1pPr marL="0" indent="0">
              <a:lnSpc>
                <a:spcPts val="1800"/>
              </a:lnSpc>
              <a:spcBef>
                <a:spcPts val="0"/>
              </a:spcBef>
              <a:buNone/>
              <a:defRPr sz="1300" spc="-10" baseline="0">
                <a:solidFill>
                  <a:schemeClr val="tx1"/>
                </a:solidFill>
              </a:defRPr>
            </a:lvl1pPr>
            <a:lvl2pPr>
              <a:defRPr sz="1400"/>
            </a:lvl2pPr>
            <a:lvl3pPr>
              <a:defRPr sz="1400"/>
            </a:lvl3pPr>
            <a:lvl4pPr>
              <a:defRPr sz="1400"/>
            </a:lvl4pPr>
            <a:lvl5pPr>
              <a:defRPr sz="1400"/>
            </a:lvl5pPr>
          </a:lstStyle>
          <a:p>
            <a:pPr lvl="0"/>
            <a:r>
              <a:rPr lang="en-US" dirty="0"/>
              <a:t>X5 Retail Group strives to provide every customer, no matter where they live and regardless of income level, with the opportunity to shop in modern format stores, ensuring comfortable access to a wide range of high quality products </a:t>
            </a:r>
            <a:endParaRPr lang="ru-RU" dirty="0"/>
          </a:p>
        </p:txBody>
      </p:sp>
      <p:sp>
        <p:nvSpPr>
          <p:cNvPr id="33" name="Текст 21">
            <a:extLst>
              <a:ext uri="{FF2B5EF4-FFF2-40B4-BE49-F238E27FC236}">
                <a16:creationId xmlns:a16="http://schemas.microsoft.com/office/drawing/2014/main" id="{3E522998-4D01-4D08-9991-44304E1A3197}"/>
              </a:ext>
            </a:extLst>
          </p:cNvPr>
          <p:cNvSpPr>
            <a:spLocks noGrp="1"/>
          </p:cNvSpPr>
          <p:nvPr>
            <p:ph type="body" sz="quarter" idx="43" hasCustomPrompt="1"/>
          </p:nvPr>
        </p:nvSpPr>
        <p:spPr>
          <a:xfrm>
            <a:off x="1958976" y="3502151"/>
            <a:ext cx="3388439" cy="1244346"/>
          </a:xfrm>
          <a:prstGeom prst="rect">
            <a:avLst/>
          </a:prstGeom>
        </p:spPr>
        <p:txBody>
          <a:bodyPr/>
          <a:lstStyle>
            <a:lvl1pPr marL="0" indent="0">
              <a:lnSpc>
                <a:spcPts val="2200"/>
              </a:lnSpc>
              <a:spcBef>
                <a:spcPts val="0"/>
              </a:spcBef>
              <a:buNone/>
              <a:defRPr sz="1400" spc="0" baseline="0">
                <a:solidFill>
                  <a:schemeClr val="tx1"/>
                </a:solidFill>
                <a:latin typeface="+mj-lt"/>
              </a:defRPr>
            </a:lvl1pPr>
            <a:lvl2pPr>
              <a:defRPr sz="1400"/>
            </a:lvl2pPr>
            <a:lvl3pPr>
              <a:defRPr sz="1400"/>
            </a:lvl3pPr>
            <a:lvl4pPr>
              <a:defRPr sz="1400"/>
            </a:lvl4pPr>
            <a:lvl5pPr>
              <a:defRPr sz="1400"/>
            </a:lvl5pPr>
          </a:lstStyle>
          <a:p>
            <a:pPr lvl="0"/>
            <a:r>
              <a:rPr lang="ru-RU" dirty="0"/>
              <a:t>мы спросили у самих покупателей о том, что мотивирует их возвращаться к одним брендам и уходить от других.</a:t>
            </a:r>
          </a:p>
        </p:txBody>
      </p:sp>
      <p:sp>
        <p:nvSpPr>
          <p:cNvPr id="30" name="Овал 29">
            <a:extLst>
              <a:ext uri="{FF2B5EF4-FFF2-40B4-BE49-F238E27FC236}">
                <a16:creationId xmlns:a16="http://schemas.microsoft.com/office/drawing/2014/main" id="{DB06C175-F4B0-43DF-96EB-5B6C1FC5804D}"/>
              </a:ext>
            </a:extLst>
          </p:cNvPr>
          <p:cNvSpPr/>
          <p:nvPr userDrawn="1"/>
        </p:nvSpPr>
        <p:spPr>
          <a:xfrm>
            <a:off x="11668125" y="238125"/>
            <a:ext cx="285750" cy="285750"/>
          </a:xfrm>
          <a:prstGeom prst="ellipse">
            <a:avLst/>
          </a:prstGeom>
          <a:solidFill>
            <a:srgbClr val="222429"/>
          </a:solidFill>
          <a:ln w="4763" cap="flat">
            <a:noFill/>
            <a:prstDash val="solid"/>
            <a:miter/>
          </a:ln>
        </p:spPr>
        <p:txBody>
          <a:bodyPr rtlCol="0" anchor="ctr"/>
          <a:lstStyle/>
          <a:p>
            <a:endParaRPr lang="ru-RU"/>
          </a:p>
        </p:txBody>
      </p:sp>
      <p:sp>
        <p:nvSpPr>
          <p:cNvPr id="34" name="Номер слайда 6">
            <a:extLst>
              <a:ext uri="{FF2B5EF4-FFF2-40B4-BE49-F238E27FC236}">
                <a16:creationId xmlns:a16="http://schemas.microsoft.com/office/drawing/2014/main" id="{6BF05893-0CB1-4550-87AF-4B67E3F88206}"/>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16857182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Слайд с буллитами -- Tech-1">
    <p:bg>
      <p:bgPr>
        <a:solidFill>
          <a:schemeClr val="accent6"/>
        </a:solidFill>
        <a:effectLst/>
      </p:bgPr>
    </p:bg>
    <p:spTree>
      <p:nvGrpSpPr>
        <p:cNvPr id="1" name=""/>
        <p:cNvGrpSpPr/>
        <p:nvPr/>
      </p:nvGrpSpPr>
      <p:grpSpPr>
        <a:xfrm>
          <a:off x="0" y="0"/>
          <a:ext cx="0" cy="0"/>
          <a:chOff x="0" y="0"/>
          <a:chExt cx="0" cy="0"/>
        </a:xfrm>
      </p:grpSpPr>
      <p:sp>
        <p:nvSpPr>
          <p:cNvPr id="36" name="Object 1" descr="preencoded.png">
            <a:extLst>
              <a:ext uri="{FF2B5EF4-FFF2-40B4-BE49-F238E27FC236}">
                <a16:creationId xmlns:a16="http://schemas.microsoft.com/office/drawing/2014/main" id="{67718F45-A7A6-4F47-987F-E9BA9F608D8D}"/>
              </a:ext>
            </a:extLst>
          </p:cNvPr>
          <p:cNvSpPr/>
          <p:nvPr/>
        </p:nvSpPr>
        <p:spPr>
          <a:xfrm>
            <a:off x="428625" y="2381250"/>
            <a:ext cx="3333750" cy="3810000"/>
          </a:xfrm>
          <a:custGeom>
            <a:avLst/>
            <a:gdLst>
              <a:gd name="connsiteX0" fmla="*/ 0 w 3333750"/>
              <a:gd name="connsiteY0" fmla="*/ 0 h 3810000"/>
              <a:gd name="connsiteX1" fmla="*/ 3333750 w 3333750"/>
              <a:gd name="connsiteY1" fmla="*/ 0 h 3810000"/>
              <a:gd name="connsiteX2" fmla="*/ 3333750 w 3333750"/>
              <a:gd name="connsiteY2" fmla="*/ 3810000 h 3810000"/>
              <a:gd name="connsiteX3" fmla="*/ 0 w 3333750"/>
              <a:gd name="connsiteY3" fmla="*/ 3810000 h 3810000"/>
            </a:gdLst>
            <a:ahLst/>
            <a:cxnLst>
              <a:cxn ang="0">
                <a:pos x="connsiteX0" y="connsiteY0"/>
              </a:cxn>
              <a:cxn ang="0">
                <a:pos x="connsiteX1" y="connsiteY1"/>
              </a:cxn>
              <a:cxn ang="0">
                <a:pos x="connsiteX2" y="connsiteY2"/>
              </a:cxn>
              <a:cxn ang="0">
                <a:pos x="connsiteX3" y="connsiteY3"/>
              </a:cxn>
            </a:cxnLst>
            <a:rect l="l" t="t" r="r" b="b"/>
            <a:pathLst>
              <a:path w="3333750" h="3810000">
                <a:moveTo>
                  <a:pt x="0" y="0"/>
                </a:moveTo>
                <a:lnTo>
                  <a:pt x="3333750" y="0"/>
                </a:lnTo>
                <a:lnTo>
                  <a:pt x="3333750" y="3810000"/>
                </a:lnTo>
                <a:lnTo>
                  <a:pt x="0" y="3810000"/>
                </a:lnTo>
                <a:close/>
              </a:path>
            </a:pathLst>
          </a:custGeom>
          <a:solidFill>
            <a:srgbClr val="FFFFFF"/>
          </a:solidFill>
          <a:ln w="4763" cap="flat">
            <a:noFill/>
            <a:prstDash val="solid"/>
            <a:miter/>
          </a:ln>
        </p:spPr>
        <p:txBody>
          <a:bodyPr rtlCol="0" anchor="ctr"/>
          <a:lstStyle/>
          <a:p>
            <a:endParaRPr lang="ru-RU"/>
          </a:p>
        </p:txBody>
      </p:sp>
      <p:sp>
        <p:nvSpPr>
          <p:cNvPr id="38" name="Object 2" descr="preencoded.png">
            <a:extLst>
              <a:ext uri="{FF2B5EF4-FFF2-40B4-BE49-F238E27FC236}">
                <a16:creationId xmlns:a16="http://schemas.microsoft.com/office/drawing/2014/main" id="{375E0181-966E-426D-8338-2DA21A568320}"/>
              </a:ext>
            </a:extLst>
          </p:cNvPr>
          <p:cNvSpPr/>
          <p:nvPr/>
        </p:nvSpPr>
        <p:spPr>
          <a:xfrm>
            <a:off x="4429125" y="2381250"/>
            <a:ext cx="3333750" cy="3810000"/>
          </a:xfrm>
          <a:custGeom>
            <a:avLst/>
            <a:gdLst>
              <a:gd name="connsiteX0" fmla="*/ 0 w 3333750"/>
              <a:gd name="connsiteY0" fmla="*/ 0 h 3810000"/>
              <a:gd name="connsiteX1" fmla="*/ 3333750 w 3333750"/>
              <a:gd name="connsiteY1" fmla="*/ 0 h 3810000"/>
              <a:gd name="connsiteX2" fmla="*/ 3333750 w 3333750"/>
              <a:gd name="connsiteY2" fmla="*/ 3810000 h 3810000"/>
              <a:gd name="connsiteX3" fmla="*/ 0 w 3333750"/>
              <a:gd name="connsiteY3" fmla="*/ 3810000 h 3810000"/>
            </a:gdLst>
            <a:ahLst/>
            <a:cxnLst>
              <a:cxn ang="0">
                <a:pos x="connsiteX0" y="connsiteY0"/>
              </a:cxn>
              <a:cxn ang="0">
                <a:pos x="connsiteX1" y="connsiteY1"/>
              </a:cxn>
              <a:cxn ang="0">
                <a:pos x="connsiteX2" y="connsiteY2"/>
              </a:cxn>
              <a:cxn ang="0">
                <a:pos x="connsiteX3" y="connsiteY3"/>
              </a:cxn>
            </a:cxnLst>
            <a:rect l="l" t="t" r="r" b="b"/>
            <a:pathLst>
              <a:path w="3333750" h="3810000">
                <a:moveTo>
                  <a:pt x="0" y="0"/>
                </a:moveTo>
                <a:lnTo>
                  <a:pt x="3333750" y="0"/>
                </a:lnTo>
                <a:lnTo>
                  <a:pt x="3333750" y="3810000"/>
                </a:lnTo>
                <a:lnTo>
                  <a:pt x="0" y="3810000"/>
                </a:lnTo>
                <a:close/>
              </a:path>
            </a:pathLst>
          </a:custGeom>
          <a:solidFill>
            <a:srgbClr val="FFFFFF"/>
          </a:solidFill>
          <a:ln w="4763" cap="flat">
            <a:noFill/>
            <a:prstDash val="solid"/>
            <a:miter/>
          </a:ln>
        </p:spPr>
        <p:txBody>
          <a:bodyPr rtlCol="0" anchor="ctr"/>
          <a:lstStyle/>
          <a:p>
            <a:endParaRPr lang="ru-RU"/>
          </a:p>
        </p:txBody>
      </p:sp>
      <p:sp>
        <p:nvSpPr>
          <p:cNvPr id="40" name="Object 3" descr="preencoded.png">
            <a:extLst>
              <a:ext uri="{FF2B5EF4-FFF2-40B4-BE49-F238E27FC236}">
                <a16:creationId xmlns:a16="http://schemas.microsoft.com/office/drawing/2014/main" id="{86605A38-8139-4147-AF5F-5A705B889B0C}"/>
              </a:ext>
            </a:extLst>
          </p:cNvPr>
          <p:cNvSpPr/>
          <p:nvPr/>
        </p:nvSpPr>
        <p:spPr>
          <a:xfrm>
            <a:off x="8429625" y="2381250"/>
            <a:ext cx="3333750" cy="3810000"/>
          </a:xfrm>
          <a:custGeom>
            <a:avLst/>
            <a:gdLst>
              <a:gd name="connsiteX0" fmla="*/ 0 w 3333750"/>
              <a:gd name="connsiteY0" fmla="*/ 0 h 3810000"/>
              <a:gd name="connsiteX1" fmla="*/ 3333750 w 3333750"/>
              <a:gd name="connsiteY1" fmla="*/ 0 h 3810000"/>
              <a:gd name="connsiteX2" fmla="*/ 3333750 w 3333750"/>
              <a:gd name="connsiteY2" fmla="*/ 3810000 h 3810000"/>
              <a:gd name="connsiteX3" fmla="*/ 0 w 3333750"/>
              <a:gd name="connsiteY3" fmla="*/ 3810000 h 3810000"/>
            </a:gdLst>
            <a:ahLst/>
            <a:cxnLst>
              <a:cxn ang="0">
                <a:pos x="connsiteX0" y="connsiteY0"/>
              </a:cxn>
              <a:cxn ang="0">
                <a:pos x="connsiteX1" y="connsiteY1"/>
              </a:cxn>
              <a:cxn ang="0">
                <a:pos x="connsiteX2" y="connsiteY2"/>
              </a:cxn>
              <a:cxn ang="0">
                <a:pos x="connsiteX3" y="connsiteY3"/>
              </a:cxn>
            </a:cxnLst>
            <a:rect l="l" t="t" r="r" b="b"/>
            <a:pathLst>
              <a:path w="3333750" h="3810000">
                <a:moveTo>
                  <a:pt x="0" y="0"/>
                </a:moveTo>
                <a:lnTo>
                  <a:pt x="3333750" y="0"/>
                </a:lnTo>
                <a:lnTo>
                  <a:pt x="3333750" y="3810000"/>
                </a:lnTo>
                <a:lnTo>
                  <a:pt x="0" y="3810000"/>
                </a:lnTo>
                <a:close/>
              </a:path>
            </a:pathLst>
          </a:custGeom>
          <a:solidFill>
            <a:srgbClr val="FFFFFF"/>
          </a:solidFill>
          <a:ln w="4763" cap="flat">
            <a:noFill/>
            <a:prstDash val="solid"/>
            <a:miter/>
          </a:ln>
        </p:spPr>
        <p:txBody>
          <a:bodyPr rtlCol="0" anchor="ctr"/>
          <a:lstStyle/>
          <a:p>
            <a:endParaRPr lang="ru-RU"/>
          </a:p>
        </p:txBody>
      </p:sp>
      <p:sp>
        <p:nvSpPr>
          <p:cNvPr id="35" name="Object 4" descr="preencoded.png">
            <a:extLst>
              <a:ext uri="{FF2B5EF4-FFF2-40B4-BE49-F238E27FC236}">
                <a16:creationId xmlns:a16="http://schemas.microsoft.com/office/drawing/2014/main" id="{3608B877-7152-4159-ACA1-0389E0F509AE}"/>
              </a:ext>
            </a:extLst>
          </p:cNvPr>
          <p:cNvSpPr/>
          <p:nvPr/>
        </p:nvSpPr>
        <p:spPr>
          <a:xfrm>
            <a:off x="809625" y="5295900"/>
            <a:ext cx="2571750" cy="4762"/>
          </a:xfrm>
          <a:custGeom>
            <a:avLst/>
            <a:gdLst>
              <a:gd name="connsiteX0" fmla="*/ 0 w 2571750"/>
              <a:gd name="connsiteY0" fmla="*/ 0 h 4762"/>
              <a:gd name="connsiteX1" fmla="*/ 2571750 w 2571750"/>
              <a:gd name="connsiteY1" fmla="*/ 0 h 4762"/>
              <a:gd name="connsiteX2" fmla="*/ 2571750 w 2571750"/>
              <a:gd name="connsiteY2" fmla="*/ 4763 h 4762"/>
              <a:gd name="connsiteX3" fmla="*/ 0 w 2571750"/>
              <a:gd name="connsiteY3" fmla="*/ 4763 h 4762"/>
              <a:gd name="connsiteX4" fmla="*/ 0 w 2571750"/>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0" h="4762">
                <a:moveTo>
                  <a:pt x="0" y="0"/>
                </a:moveTo>
                <a:lnTo>
                  <a:pt x="2571750" y="0"/>
                </a:lnTo>
                <a:lnTo>
                  <a:pt x="2571750" y="4763"/>
                </a:lnTo>
                <a:lnTo>
                  <a:pt x="0" y="4763"/>
                </a:lnTo>
                <a:lnTo>
                  <a:pt x="0" y="0"/>
                </a:lnTo>
                <a:close/>
              </a:path>
            </a:pathLst>
          </a:custGeom>
          <a:solidFill>
            <a:srgbClr val="222429"/>
          </a:solidFill>
          <a:ln w="4763" cap="flat">
            <a:noFill/>
            <a:prstDash val="solid"/>
            <a:miter/>
          </a:ln>
        </p:spPr>
        <p:txBody>
          <a:bodyPr rtlCol="0" anchor="ctr"/>
          <a:lstStyle/>
          <a:p>
            <a:endParaRPr lang="ru-RU"/>
          </a:p>
        </p:txBody>
      </p:sp>
      <p:sp>
        <p:nvSpPr>
          <p:cNvPr id="37" name="Object 5" descr="preencoded.png">
            <a:extLst>
              <a:ext uri="{FF2B5EF4-FFF2-40B4-BE49-F238E27FC236}">
                <a16:creationId xmlns:a16="http://schemas.microsoft.com/office/drawing/2014/main" id="{368A3732-79FD-4D73-BEC4-FD6A0ABFFC82}"/>
              </a:ext>
            </a:extLst>
          </p:cNvPr>
          <p:cNvSpPr/>
          <p:nvPr/>
        </p:nvSpPr>
        <p:spPr>
          <a:xfrm>
            <a:off x="4810125" y="5272088"/>
            <a:ext cx="2571750" cy="4762"/>
          </a:xfrm>
          <a:custGeom>
            <a:avLst/>
            <a:gdLst>
              <a:gd name="connsiteX0" fmla="*/ 0 w 2571750"/>
              <a:gd name="connsiteY0" fmla="*/ 0 h 4762"/>
              <a:gd name="connsiteX1" fmla="*/ 2571750 w 2571750"/>
              <a:gd name="connsiteY1" fmla="*/ 0 h 4762"/>
              <a:gd name="connsiteX2" fmla="*/ 2571750 w 2571750"/>
              <a:gd name="connsiteY2" fmla="*/ 4763 h 4762"/>
              <a:gd name="connsiteX3" fmla="*/ 0 w 2571750"/>
              <a:gd name="connsiteY3" fmla="*/ 4763 h 4762"/>
              <a:gd name="connsiteX4" fmla="*/ 0 w 2571750"/>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0" h="4762">
                <a:moveTo>
                  <a:pt x="0" y="0"/>
                </a:moveTo>
                <a:lnTo>
                  <a:pt x="2571750" y="0"/>
                </a:lnTo>
                <a:lnTo>
                  <a:pt x="2571750" y="4763"/>
                </a:lnTo>
                <a:lnTo>
                  <a:pt x="0" y="4763"/>
                </a:lnTo>
                <a:lnTo>
                  <a:pt x="0" y="0"/>
                </a:lnTo>
                <a:close/>
              </a:path>
            </a:pathLst>
          </a:custGeom>
          <a:solidFill>
            <a:srgbClr val="222429"/>
          </a:solidFill>
          <a:ln w="4763" cap="flat">
            <a:noFill/>
            <a:prstDash val="solid"/>
            <a:miter/>
          </a:ln>
        </p:spPr>
        <p:txBody>
          <a:bodyPr rtlCol="0" anchor="ctr"/>
          <a:lstStyle/>
          <a:p>
            <a:endParaRPr lang="ru-RU"/>
          </a:p>
        </p:txBody>
      </p:sp>
      <p:sp>
        <p:nvSpPr>
          <p:cNvPr id="39" name="Object 6" descr="preencoded.png">
            <a:extLst>
              <a:ext uri="{FF2B5EF4-FFF2-40B4-BE49-F238E27FC236}">
                <a16:creationId xmlns:a16="http://schemas.microsoft.com/office/drawing/2014/main" id="{3F89C128-2689-4DB7-B0B8-042253974D5C}"/>
              </a:ext>
            </a:extLst>
          </p:cNvPr>
          <p:cNvSpPr/>
          <p:nvPr/>
        </p:nvSpPr>
        <p:spPr>
          <a:xfrm>
            <a:off x="8810625" y="5272088"/>
            <a:ext cx="2571750" cy="4762"/>
          </a:xfrm>
          <a:custGeom>
            <a:avLst/>
            <a:gdLst>
              <a:gd name="connsiteX0" fmla="*/ 0 w 2571750"/>
              <a:gd name="connsiteY0" fmla="*/ 0 h 4762"/>
              <a:gd name="connsiteX1" fmla="*/ 2571750 w 2571750"/>
              <a:gd name="connsiteY1" fmla="*/ 0 h 4762"/>
              <a:gd name="connsiteX2" fmla="*/ 2571750 w 2571750"/>
              <a:gd name="connsiteY2" fmla="*/ 4763 h 4762"/>
              <a:gd name="connsiteX3" fmla="*/ 0 w 2571750"/>
              <a:gd name="connsiteY3" fmla="*/ 4763 h 4762"/>
              <a:gd name="connsiteX4" fmla="*/ 0 w 2571750"/>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0" h="4762">
                <a:moveTo>
                  <a:pt x="0" y="0"/>
                </a:moveTo>
                <a:lnTo>
                  <a:pt x="2571750" y="0"/>
                </a:lnTo>
                <a:lnTo>
                  <a:pt x="2571750" y="4763"/>
                </a:lnTo>
                <a:lnTo>
                  <a:pt x="0" y="4763"/>
                </a:lnTo>
                <a:lnTo>
                  <a:pt x="0" y="0"/>
                </a:lnTo>
                <a:close/>
              </a:path>
            </a:pathLst>
          </a:custGeom>
          <a:solidFill>
            <a:srgbClr val="222429"/>
          </a:solidFill>
          <a:ln w="4763" cap="flat">
            <a:noFill/>
            <a:prstDash val="solid"/>
            <a:miter/>
          </a:ln>
        </p:spPr>
        <p:txBody>
          <a:bodyPr rtlCol="0" anchor="ctr"/>
          <a:lstStyle/>
          <a:p>
            <a:endParaRPr lang="ru-RU"/>
          </a:p>
        </p:txBody>
      </p:sp>
      <p:sp>
        <p:nvSpPr>
          <p:cNvPr id="34" name="Object 7" descr="preencoded.png">
            <a:extLst>
              <a:ext uri="{FF2B5EF4-FFF2-40B4-BE49-F238E27FC236}">
                <a16:creationId xmlns:a16="http://schemas.microsoft.com/office/drawing/2014/main" id="{49C60CD0-4AEF-471C-A822-8400E14057F3}"/>
              </a:ext>
            </a:extLst>
          </p:cNvPr>
          <p:cNvSpPr/>
          <p:nvPr/>
        </p:nvSpPr>
        <p:spPr>
          <a:xfrm>
            <a:off x="428625" y="2381250"/>
            <a:ext cx="3333750" cy="2143125"/>
          </a:xfrm>
          <a:custGeom>
            <a:avLst/>
            <a:gdLst>
              <a:gd name="connsiteX0" fmla="*/ 0 w 3333750"/>
              <a:gd name="connsiteY0" fmla="*/ 0 h 2143125"/>
              <a:gd name="connsiteX1" fmla="*/ 3333750 w 3333750"/>
              <a:gd name="connsiteY1" fmla="*/ 0 h 2143125"/>
              <a:gd name="connsiteX2" fmla="*/ 3333750 w 3333750"/>
              <a:gd name="connsiteY2" fmla="*/ 2143125 h 2143125"/>
              <a:gd name="connsiteX3" fmla="*/ 0 w 3333750"/>
              <a:gd name="connsiteY3" fmla="*/ 2143125 h 2143125"/>
            </a:gdLst>
            <a:ahLst/>
            <a:cxnLst>
              <a:cxn ang="0">
                <a:pos x="connsiteX0" y="connsiteY0"/>
              </a:cxn>
              <a:cxn ang="0">
                <a:pos x="connsiteX1" y="connsiteY1"/>
              </a:cxn>
              <a:cxn ang="0">
                <a:pos x="connsiteX2" y="connsiteY2"/>
              </a:cxn>
              <a:cxn ang="0">
                <a:pos x="connsiteX3" y="connsiteY3"/>
              </a:cxn>
            </a:cxnLst>
            <a:rect l="l" t="t" r="r" b="b"/>
            <a:pathLst>
              <a:path w="3333750" h="2143125">
                <a:moveTo>
                  <a:pt x="0" y="0"/>
                </a:moveTo>
                <a:lnTo>
                  <a:pt x="3333750" y="0"/>
                </a:lnTo>
                <a:lnTo>
                  <a:pt x="3333750" y="2143125"/>
                </a:lnTo>
                <a:lnTo>
                  <a:pt x="0" y="2143125"/>
                </a:lnTo>
                <a:close/>
              </a:path>
            </a:pathLst>
          </a:custGeom>
          <a:solidFill>
            <a:srgbClr val="96FF43"/>
          </a:solidFill>
          <a:ln w="4763" cap="flat">
            <a:noFill/>
            <a:prstDash val="solid"/>
            <a:miter/>
          </a:ln>
        </p:spPr>
        <p:txBody>
          <a:bodyPr rtlCol="0" anchor="ctr"/>
          <a:lstStyle/>
          <a:p>
            <a:endParaRPr lang="ru-RU"/>
          </a:p>
        </p:txBody>
      </p:sp>
      <p:pic>
        <p:nvPicPr>
          <p:cNvPr id="9" name="Object 8" descr="preencoded.png">
            <a:extLst>
              <a:ext uri="{FF2B5EF4-FFF2-40B4-BE49-F238E27FC236}">
                <a16:creationId xmlns:a16="http://schemas.microsoft.com/office/drawing/2014/main" id="{376B01D7-238F-4867-8A77-7727FCE83C47}"/>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4429125" y="2357438"/>
            <a:ext cx="3333750" cy="2143125"/>
          </a:xfrm>
          <a:prstGeom prst="rect">
            <a:avLst/>
          </a:prstGeom>
        </p:spPr>
      </p:pic>
      <p:pic>
        <p:nvPicPr>
          <p:cNvPr id="10" name="Object 9" descr="preencoded.png">
            <a:extLst>
              <a:ext uri="{FF2B5EF4-FFF2-40B4-BE49-F238E27FC236}">
                <a16:creationId xmlns:a16="http://schemas.microsoft.com/office/drawing/2014/main" id="{A2CCF03C-8EE3-46AD-8F99-170BD754E1F9}"/>
              </a:ext>
            </a:extLst>
          </p:cNvPr>
          <p:cNvPicPr>
            <a:picLocks noChangeAspect="1"/>
          </p:cNvPicPr>
          <p:nvPr userDrawn="1"/>
        </p:nvPicPr>
        <p:blipFill>
          <a:blip r:embed="rId4">
            <a:extLst>
              <a:ext uri="{96DAC541-7B7A-43D3-8B79-37D633B846F1}">
                <asvg:svgBlip xmlns="" xmlns:asvg="http://schemas.microsoft.com/office/drawing/2016/SVG/main" r:embed="rId5"/>
              </a:ext>
            </a:extLst>
          </a:blip>
          <a:srcRect/>
          <a:stretch/>
        </p:blipFill>
        <p:spPr>
          <a:xfrm>
            <a:off x="8429625" y="2357438"/>
            <a:ext cx="3333750" cy="2143125"/>
          </a:xfrm>
          <a:prstGeom prst="rect">
            <a:avLst/>
          </a:prstGeom>
        </p:spPr>
      </p:pic>
      <p:pic>
        <p:nvPicPr>
          <p:cNvPr id="11" name="Object 10" descr="preencoded.png">
            <a:extLst>
              <a:ext uri="{FF2B5EF4-FFF2-40B4-BE49-F238E27FC236}">
                <a16:creationId xmlns:a16="http://schemas.microsoft.com/office/drawing/2014/main" id="{0210D5F2-4546-4BF6-847F-3209005D80AC}"/>
              </a:ext>
            </a:extLst>
          </p:cNvPr>
          <p:cNvPicPr>
            <a:picLocks noChangeAspect="1"/>
          </p:cNvPicPr>
          <p:nvPr userDrawn="1"/>
        </p:nvPicPr>
        <p:blipFill>
          <a:blip r:embed="rId6">
            <a:extLst>
              <a:ext uri="{96DAC541-7B7A-43D3-8B79-37D633B846F1}">
                <asvg:svgBlip xmlns="" xmlns:asvg="http://schemas.microsoft.com/office/drawing/2016/SVG/main" r:embed="rId7"/>
              </a:ext>
            </a:extLst>
          </a:blip>
          <a:srcRect/>
          <a:stretch/>
        </p:blipFill>
        <p:spPr>
          <a:xfrm>
            <a:off x="1500188" y="2828925"/>
            <a:ext cx="1190625" cy="1247775"/>
          </a:xfrm>
          <a:prstGeom prst="rect">
            <a:avLst/>
          </a:prstGeom>
        </p:spPr>
      </p:pic>
      <p:sp>
        <p:nvSpPr>
          <p:cNvPr id="23" name="Текст 10">
            <a:extLst>
              <a:ext uri="{FF2B5EF4-FFF2-40B4-BE49-F238E27FC236}">
                <a16:creationId xmlns:a16="http://schemas.microsoft.com/office/drawing/2014/main" id="{D0A70E88-5CAD-45C6-B048-938A56914E97}"/>
              </a:ext>
            </a:extLst>
          </p:cNvPr>
          <p:cNvSpPr>
            <a:spLocks noGrp="1"/>
          </p:cNvSpPr>
          <p:nvPr>
            <p:ph type="body" sz="quarter" idx="40" hasCustomPrompt="1"/>
          </p:nvPr>
        </p:nvSpPr>
        <p:spPr>
          <a:xfrm>
            <a:off x="336627" y="683259"/>
            <a:ext cx="5454573" cy="455931"/>
          </a:xfrm>
          <a:prstGeom prst="rect">
            <a:avLst/>
          </a:prstGeom>
        </p:spPr>
        <p:txBody>
          <a:bodyPr/>
          <a:lstStyle>
            <a:lvl1pPr marL="0" indent="0">
              <a:lnSpc>
                <a:spcPts val="3200"/>
              </a:lnSpc>
              <a:spcBef>
                <a:spcPts val="0"/>
              </a:spcBef>
              <a:buNone/>
              <a:defRPr sz="3600" spc="-100" baseline="0">
                <a:ln w="12700">
                  <a:noFill/>
                </a:ln>
                <a:solidFill>
                  <a:schemeClr val="tx1"/>
                </a:solidFill>
                <a:latin typeface="+mj-lt"/>
              </a:defRPr>
            </a:lvl1pPr>
          </a:lstStyle>
          <a:p>
            <a:pPr lvl="0"/>
            <a:r>
              <a:rPr lang="en-US" dirty="0"/>
              <a:t>X5 Tech’s Aim is to be</a:t>
            </a:r>
          </a:p>
        </p:txBody>
      </p:sp>
      <p:grpSp>
        <p:nvGrpSpPr>
          <p:cNvPr id="24" name="Группа 23">
            <a:extLst>
              <a:ext uri="{FF2B5EF4-FFF2-40B4-BE49-F238E27FC236}">
                <a16:creationId xmlns:a16="http://schemas.microsoft.com/office/drawing/2014/main" id="{112F12F2-C610-41FA-822A-0075577E11D4}"/>
              </a:ext>
            </a:extLst>
          </p:cNvPr>
          <p:cNvGrpSpPr/>
          <p:nvPr userDrawn="1"/>
        </p:nvGrpSpPr>
        <p:grpSpPr>
          <a:xfrm>
            <a:off x="428626" y="238125"/>
            <a:ext cx="684379" cy="210849"/>
            <a:chOff x="428626" y="238125"/>
            <a:chExt cx="684379" cy="210849"/>
          </a:xfrm>
        </p:grpSpPr>
        <p:sp>
          <p:nvSpPr>
            <p:cNvPr id="25" name="Полилиния: фигура 24">
              <a:extLst>
                <a:ext uri="{FF2B5EF4-FFF2-40B4-BE49-F238E27FC236}">
                  <a16:creationId xmlns:a16="http://schemas.microsoft.com/office/drawing/2014/main" id="{A1A40FE6-442D-42E7-8D1E-D60F96ED426D}"/>
                </a:ext>
              </a:extLst>
            </p:cNvPr>
            <p:cNvSpPr/>
            <p:nvPr/>
          </p:nvSpPr>
          <p:spPr>
            <a:xfrm>
              <a:off x="548906" y="337765"/>
              <a:ext cx="98412" cy="109280"/>
            </a:xfrm>
            <a:custGeom>
              <a:avLst/>
              <a:gdLst>
                <a:gd name="connsiteX0" fmla="*/ 72042 w 98412"/>
                <a:gd name="connsiteY0" fmla="*/ 109281 h 109280"/>
                <a:gd name="connsiteX1" fmla="*/ 48887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49530 w 98412"/>
                <a:gd name="connsiteY7" fmla="*/ 35355 h 109280"/>
                <a:gd name="connsiteX8" fmla="*/ 70757 w 98412"/>
                <a:gd name="connsiteY8" fmla="*/ 0 h 109280"/>
                <a:gd name="connsiteX9" fmla="*/ 97769 w 98412"/>
                <a:gd name="connsiteY9" fmla="*/ 0 h 109280"/>
                <a:gd name="connsiteX10" fmla="*/ 63036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8887" y="71354"/>
                  </a:lnTo>
                  <a:lnTo>
                    <a:pt x="27018" y="109281"/>
                  </a:lnTo>
                  <a:lnTo>
                    <a:pt x="643" y="109281"/>
                  </a:lnTo>
                  <a:lnTo>
                    <a:pt x="34733" y="52712"/>
                  </a:lnTo>
                  <a:lnTo>
                    <a:pt x="0" y="0"/>
                  </a:lnTo>
                  <a:lnTo>
                    <a:pt x="27661" y="0"/>
                  </a:lnTo>
                  <a:lnTo>
                    <a:pt x="49530" y="35355"/>
                  </a:lnTo>
                  <a:lnTo>
                    <a:pt x="70757" y="0"/>
                  </a:lnTo>
                  <a:lnTo>
                    <a:pt x="97769" y="0"/>
                  </a:lnTo>
                  <a:lnTo>
                    <a:pt x="63036" y="53998"/>
                  </a:lnTo>
                  <a:lnTo>
                    <a:pt x="98412" y="109281"/>
                  </a:lnTo>
                  <a:lnTo>
                    <a:pt x="72042" y="109281"/>
                  </a:lnTo>
                  <a:close/>
                </a:path>
              </a:pathLst>
            </a:custGeom>
            <a:solidFill>
              <a:srgbClr val="000000"/>
            </a:solidFill>
            <a:ln w="4763"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id="{11E82141-14CA-4FBB-9D63-8A3DA1F1A474}"/>
                </a:ext>
              </a:extLst>
            </p:cNvPr>
            <p:cNvSpPr/>
            <p:nvPr/>
          </p:nvSpPr>
          <p:spPr>
            <a:xfrm>
              <a:off x="651176" y="337765"/>
              <a:ext cx="82329" cy="111209"/>
            </a:xfrm>
            <a:custGeom>
              <a:avLst/>
              <a:gdLst>
                <a:gd name="connsiteX0" fmla="*/ 82329 w 82329"/>
                <a:gd name="connsiteY0" fmla="*/ 71997 h 111209"/>
                <a:gd name="connsiteX1" fmla="*/ 40519 w 82329"/>
                <a:gd name="connsiteY1" fmla="*/ 111209 h 111209"/>
                <a:gd name="connsiteX2" fmla="*/ 0 w 82329"/>
                <a:gd name="connsiteY2" fmla="*/ 74568 h 111209"/>
                <a:gd name="connsiteX3" fmla="*/ 22512 w 82329"/>
                <a:gd name="connsiteY3" fmla="*/ 74568 h 111209"/>
                <a:gd name="connsiteX4" fmla="*/ 42453 w 82329"/>
                <a:gd name="connsiteY4" fmla="*/ 89996 h 111209"/>
                <a:gd name="connsiteX5" fmla="*/ 59174 w 82329"/>
                <a:gd name="connsiteY5" fmla="*/ 71997 h 111209"/>
                <a:gd name="connsiteX6" fmla="*/ 39876 w 82329"/>
                <a:gd name="connsiteY6" fmla="*/ 54640 h 111209"/>
                <a:gd name="connsiteX7" fmla="*/ 21869 w 82329"/>
                <a:gd name="connsiteY7" fmla="*/ 63640 h 111209"/>
                <a:gd name="connsiteX8" fmla="*/ 1286 w 82329"/>
                <a:gd name="connsiteY8" fmla="*/ 63640 h 111209"/>
                <a:gd name="connsiteX9" fmla="*/ 9006 w 82329"/>
                <a:gd name="connsiteY9" fmla="*/ 0 h 111209"/>
                <a:gd name="connsiteX10" fmla="*/ 79758 w 82329"/>
                <a:gd name="connsiteY10" fmla="*/ 0 h 111209"/>
                <a:gd name="connsiteX11" fmla="*/ 77186 w 82329"/>
                <a:gd name="connsiteY11" fmla="*/ 21213 h 111209"/>
                <a:gd name="connsiteX12" fmla="*/ 26370 w 82329"/>
                <a:gd name="connsiteY12" fmla="*/ 21213 h 111209"/>
                <a:gd name="connsiteX13" fmla="*/ 24441 w 82329"/>
                <a:gd name="connsiteY13" fmla="*/ 42427 h 111209"/>
                <a:gd name="connsiteX14" fmla="*/ 46311 w 82329"/>
                <a:gd name="connsiteY14" fmla="*/ 35998 h 111209"/>
                <a:gd name="connsiteX15" fmla="*/ 82329 w 82329"/>
                <a:gd name="connsiteY15" fmla="*/ 71997 h 1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329" h="111209">
                  <a:moveTo>
                    <a:pt x="82329" y="71997"/>
                  </a:moveTo>
                  <a:cubicBezTo>
                    <a:pt x="82329" y="95782"/>
                    <a:pt x="64322" y="111209"/>
                    <a:pt x="40519" y="111209"/>
                  </a:cubicBezTo>
                  <a:cubicBezTo>
                    <a:pt x="19941" y="111209"/>
                    <a:pt x="1929" y="99639"/>
                    <a:pt x="0" y="74568"/>
                  </a:cubicBezTo>
                  <a:lnTo>
                    <a:pt x="22512" y="74568"/>
                  </a:lnTo>
                  <a:cubicBezTo>
                    <a:pt x="23798" y="85496"/>
                    <a:pt x="32804" y="89996"/>
                    <a:pt x="42453" y="89996"/>
                  </a:cubicBezTo>
                  <a:cubicBezTo>
                    <a:pt x="54031" y="89996"/>
                    <a:pt x="59174" y="82282"/>
                    <a:pt x="59174" y="71997"/>
                  </a:cubicBezTo>
                  <a:cubicBezTo>
                    <a:pt x="59174" y="61712"/>
                    <a:pt x="51454" y="54640"/>
                    <a:pt x="39876" y="54640"/>
                  </a:cubicBezTo>
                  <a:cubicBezTo>
                    <a:pt x="32804" y="53998"/>
                    <a:pt x="25727" y="57854"/>
                    <a:pt x="21869" y="63640"/>
                  </a:cubicBezTo>
                  <a:lnTo>
                    <a:pt x="1286" y="63640"/>
                  </a:lnTo>
                  <a:lnTo>
                    <a:pt x="9006" y="0"/>
                  </a:lnTo>
                  <a:lnTo>
                    <a:pt x="79758" y="0"/>
                  </a:lnTo>
                  <a:lnTo>
                    <a:pt x="77186" y="21213"/>
                  </a:lnTo>
                  <a:lnTo>
                    <a:pt x="26370" y="21213"/>
                  </a:lnTo>
                  <a:lnTo>
                    <a:pt x="24441" y="42427"/>
                  </a:lnTo>
                  <a:cubicBezTo>
                    <a:pt x="24441" y="42427"/>
                    <a:pt x="29589" y="35998"/>
                    <a:pt x="46311" y="35998"/>
                  </a:cubicBezTo>
                  <a:cubicBezTo>
                    <a:pt x="65608" y="35998"/>
                    <a:pt x="82329" y="48855"/>
                    <a:pt x="82329" y="71997"/>
                  </a:cubicBezTo>
                  <a:close/>
                </a:path>
              </a:pathLst>
            </a:custGeom>
            <a:solidFill>
              <a:srgbClr val="000000"/>
            </a:solidFill>
            <a:ln w="4763" cap="flat">
              <a:noFill/>
              <a:prstDash val="solid"/>
              <a:miter/>
            </a:ln>
          </p:spPr>
          <p:txBody>
            <a:bodyPr rtlCol="0" anchor="ctr"/>
            <a:lstStyle/>
            <a:p>
              <a:endParaRPr lang="ru-RU"/>
            </a:p>
          </p:txBody>
        </p:sp>
        <p:sp>
          <p:nvSpPr>
            <p:cNvPr id="27" name="Полилиния: фигура 26">
              <a:extLst>
                <a:ext uri="{FF2B5EF4-FFF2-40B4-BE49-F238E27FC236}">
                  <a16:creationId xmlns:a16="http://schemas.microsoft.com/office/drawing/2014/main" id="{295C223C-5DB9-46F2-8FFC-1C28AA2F3C19}"/>
                </a:ext>
              </a:extLst>
            </p:cNvPr>
            <p:cNvSpPr/>
            <p:nvPr/>
          </p:nvSpPr>
          <p:spPr>
            <a:xfrm>
              <a:off x="428626" y="238125"/>
              <a:ext cx="225764" cy="208276"/>
            </a:xfrm>
            <a:custGeom>
              <a:avLst/>
              <a:gdLst>
                <a:gd name="connsiteX0" fmla="*/ 225764 w 225764"/>
                <a:gd name="connsiteY0" fmla="*/ 86139 h 208276"/>
                <a:gd name="connsiteX1" fmla="*/ 95839 w 225764"/>
                <a:gd name="connsiteY1" fmla="*/ 0 h 208276"/>
                <a:gd name="connsiteX2" fmla="*/ 0 w 225764"/>
                <a:gd name="connsiteY2" fmla="*/ 0 h 208276"/>
                <a:gd name="connsiteX3" fmla="*/ 12864 w 225764"/>
                <a:gd name="connsiteY3" fmla="*/ 93853 h 208276"/>
                <a:gd name="connsiteX4" fmla="*/ 106773 w 225764"/>
                <a:gd name="connsiteY4" fmla="*/ 208277 h 208276"/>
                <a:gd name="connsiteX5" fmla="*/ 108702 w 225764"/>
                <a:gd name="connsiteY5" fmla="*/ 206991 h 208276"/>
                <a:gd name="connsiteX6" fmla="*/ 108702 w 225764"/>
                <a:gd name="connsiteY6" fmla="*/ 206348 h 208276"/>
                <a:gd name="connsiteX7" fmla="*/ 107416 w 225764"/>
                <a:gd name="connsiteY7" fmla="*/ 205062 h 208276"/>
                <a:gd name="connsiteX8" fmla="*/ 59177 w 225764"/>
                <a:gd name="connsiteY8" fmla="*/ 89353 h 208276"/>
                <a:gd name="connsiteX9" fmla="*/ 53386 w 225764"/>
                <a:gd name="connsiteY9" fmla="*/ 48855 h 208276"/>
                <a:gd name="connsiteX10" fmla="*/ 108059 w 225764"/>
                <a:gd name="connsiteY10" fmla="*/ 48855 h 208276"/>
                <a:gd name="connsiteX11" fmla="*/ 221907 w 225764"/>
                <a:gd name="connsiteY11" fmla="*/ 86782 h 208276"/>
                <a:gd name="connsiteX12" fmla="*/ 223836 w 225764"/>
                <a:gd name="connsiteY12" fmla="*/ 88068 h 208276"/>
                <a:gd name="connsiteX13" fmla="*/ 225764 w 225764"/>
                <a:gd name="connsiteY13" fmla="*/ 86139 h 20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764" h="208276">
                  <a:moveTo>
                    <a:pt x="225764" y="86139"/>
                  </a:moveTo>
                  <a:cubicBezTo>
                    <a:pt x="213544" y="39213"/>
                    <a:pt x="175596" y="0"/>
                    <a:pt x="95839" y="0"/>
                  </a:cubicBezTo>
                  <a:lnTo>
                    <a:pt x="0" y="0"/>
                  </a:lnTo>
                  <a:lnTo>
                    <a:pt x="12864" y="93853"/>
                  </a:lnTo>
                  <a:cubicBezTo>
                    <a:pt x="22512" y="172921"/>
                    <a:pt x="52743" y="198634"/>
                    <a:pt x="106773" y="208277"/>
                  </a:cubicBezTo>
                  <a:cubicBezTo>
                    <a:pt x="107416" y="208277"/>
                    <a:pt x="108702" y="208277"/>
                    <a:pt x="108702" y="206991"/>
                  </a:cubicBezTo>
                  <a:lnTo>
                    <a:pt x="108702" y="206348"/>
                  </a:lnTo>
                  <a:cubicBezTo>
                    <a:pt x="108702" y="205705"/>
                    <a:pt x="108059" y="205062"/>
                    <a:pt x="107416" y="205062"/>
                  </a:cubicBezTo>
                  <a:cubicBezTo>
                    <a:pt x="71397" y="189635"/>
                    <a:pt x="66892" y="139494"/>
                    <a:pt x="59177" y="89353"/>
                  </a:cubicBezTo>
                  <a:lnTo>
                    <a:pt x="53386" y="48855"/>
                  </a:lnTo>
                  <a:lnTo>
                    <a:pt x="108059" y="48855"/>
                  </a:lnTo>
                  <a:cubicBezTo>
                    <a:pt x="158227" y="48855"/>
                    <a:pt x="197466" y="48212"/>
                    <a:pt x="221907" y="86782"/>
                  </a:cubicBezTo>
                  <a:cubicBezTo>
                    <a:pt x="222550" y="87425"/>
                    <a:pt x="222550" y="87425"/>
                    <a:pt x="223836" y="88068"/>
                  </a:cubicBezTo>
                  <a:cubicBezTo>
                    <a:pt x="225122" y="88068"/>
                    <a:pt x="225764" y="87425"/>
                    <a:pt x="225764" y="86139"/>
                  </a:cubicBezTo>
                  <a:close/>
                </a:path>
              </a:pathLst>
            </a:custGeom>
            <a:solidFill>
              <a:srgbClr val="000000"/>
            </a:solidFill>
            <a:ln w="4763" cap="flat">
              <a:noFill/>
              <a:prstDash val="solid"/>
              <a:miter/>
            </a:ln>
          </p:spPr>
          <p:txBody>
            <a:bodyPr rtlCol="0" anchor="ctr"/>
            <a:lstStyle/>
            <a:p>
              <a:endParaRPr lang="ru-RU"/>
            </a:p>
          </p:txBody>
        </p:sp>
        <p:sp>
          <p:nvSpPr>
            <p:cNvPr id="28" name="Полилиния: фигура 27">
              <a:extLst>
                <a:ext uri="{FF2B5EF4-FFF2-40B4-BE49-F238E27FC236}">
                  <a16:creationId xmlns:a16="http://schemas.microsoft.com/office/drawing/2014/main" id="{F1199479-793C-4E9B-ADA3-688454BCEB3D}"/>
                </a:ext>
              </a:extLst>
            </p:cNvPr>
            <p:cNvSpPr/>
            <p:nvPr/>
          </p:nvSpPr>
          <p:spPr>
            <a:xfrm>
              <a:off x="769524" y="337765"/>
              <a:ext cx="90697" cy="109280"/>
            </a:xfrm>
            <a:custGeom>
              <a:avLst/>
              <a:gdLst>
                <a:gd name="connsiteX0" fmla="*/ 37309 w 90697"/>
                <a:gd name="connsiteY0" fmla="*/ 13499 h 109280"/>
                <a:gd name="connsiteX1" fmla="*/ 0 w 90697"/>
                <a:gd name="connsiteY1" fmla="*/ 13499 h 109280"/>
                <a:gd name="connsiteX2" fmla="*/ 0 w 90697"/>
                <a:gd name="connsiteY2" fmla="*/ 0 h 109280"/>
                <a:gd name="connsiteX3" fmla="*/ 90697 w 90697"/>
                <a:gd name="connsiteY3" fmla="*/ 0 h 109280"/>
                <a:gd name="connsiteX4" fmla="*/ 90697 w 90697"/>
                <a:gd name="connsiteY4" fmla="*/ 13499 h 109280"/>
                <a:gd name="connsiteX5" fmla="*/ 52745 w 90697"/>
                <a:gd name="connsiteY5" fmla="*/ 13499 h 109280"/>
                <a:gd name="connsiteX6" fmla="*/ 52745 w 90697"/>
                <a:gd name="connsiteY6" fmla="*/ 109281 h 109280"/>
                <a:gd name="connsiteX7" fmla="*/ 37309 w 90697"/>
                <a:gd name="connsiteY7" fmla="*/ 109281 h 109280"/>
                <a:gd name="connsiteX8" fmla="*/ 37309 w 90697"/>
                <a:gd name="connsiteY8" fmla="*/ 13499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97" h="109280">
                  <a:moveTo>
                    <a:pt x="37309" y="13499"/>
                  </a:moveTo>
                  <a:lnTo>
                    <a:pt x="0" y="13499"/>
                  </a:lnTo>
                  <a:lnTo>
                    <a:pt x="0" y="0"/>
                  </a:lnTo>
                  <a:lnTo>
                    <a:pt x="90697" y="0"/>
                  </a:lnTo>
                  <a:lnTo>
                    <a:pt x="90697" y="13499"/>
                  </a:lnTo>
                  <a:lnTo>
                    <a:pt x="52745" y="13499"/>
                  </a:lnTo>
                  <a:lnTo>
                    <a:pt x="52745" y="109281"/>
                  </a:lnTo>
                  <a:lnTo>
                    <a:pt x="37309" y="109281"/>
                  </a:lnTo>
                  <a:lnTo>
                    <a:pt x="37309" y="13499"/>
                  </a:lnTo>
                  <a:close/>
                </a:path>
              </a:pathLst>
            </a:custGeom>
            <a:solidFill>
              <a:srgbClr val="000000"/>
            </a:solidFill>
            <a:ln w="4763" cap="flat">
              <a:noFill/>
              <a:prstDash val="solid"/>
              <a:miter/>
            </a:ln>
          </p:spPr>
          <p:txBody>
            <a:bodyPr rtlCol="0" anchor="ctr"/>
            <a:lstStyle/>
            <a:p>
              <a:endParaRPr lang="ru-RU"/>
            </a:p>
          </p:txBody>
        </p:sp>
        <p:sp>
          <p:nvSpPr>
            <p:cNvPr id="29" name="Полилиния: фигура 28">
              <a:extLst>
                <a:ext uri="{FF2B5EF4-FFF2-40B4-BE49-F238E27FC236}">
                  <a16:creationId xmlns:a16="http://schemas.microsoft.com/office/drawing/2014/main" id="{EA263627-8EB2-483C-9BD7-E046CDAF58C0}"/>
                </a:ext>
              </a:extLst>
            </p:cNvPr>
            <p:cNvSpPr/>
            <p:nvPr/>
          </p:nvSpPr>
          <p:spPr>
            <a:xfrm>
              <a:off x="850573" y="363354"/>
              <a:ext cx="81686" cy="83903"/>
            </a:xfrm>
            <a:custGeom>
              <a:avLst/>
              <a:gdLst>
                <a:gd name="connsiteX0" fmla="*/ 81686 w 81686"/>
                <a:gd name="connsiteY0" fmla="*/ 47048 h 83903"/>
                <a:gd name="connsiteX1" fmla="*/ 14792 w 81686"/>
                <a:gd name="connsiteY1" fmla="*/ 47048 h 83903"/>
                <a:gd name="connsiteX2" fmla="*/ 24441 w 81686"/>
                <a:gd name="connsiteY2" fmla="*/ 64405 h 83903"/>
                <a:gd name="connsiteX3" fmla="*/ 45025 w 81686"/>
                <a:gd name="connsiteY3" fmla="*/ 70833 h 83903"/>
                <a:gd name="connsiteX4" fmla="*/ 68823 w 81686"/>
                <a:gd name="connsiteY4" fmla="*/ 60548 h 83903"/>
                <a:gd name="connsiteX5" fmla="*/ 77186 w 81686"/>
                <a:gd name="connsiteY5" fmla="*/ 70190 h 83903"/>
                <a:gd name="connsiteX6" fmla="*/ 63036 w 81686"/>
                <a:gd name="connsiteY6" fmla="*/ 80476 h 83903"/>
                <a:gd name="connsiteX7" fmla="*/ 21226 w 81686"/>
                <a:gd name="connsiteY7" fmla="*/ 78547 h 83903"/>
                <a:gd name="connsiteX8" fmla="*/ 5791 w 81686"/>
                <a:gd name="connsiteY8" fmla="*/ 63762 h 83903"/>
                <a:gd name="connsiteX9" fmla="*/ 0 w 81686"/>
                <a:gd name="connsiteY9" fmla="*/ 41906 h 83903"/>
                <a:gd name="connsiteX10" fmla="*/ 5148 w 81686"/>
                <a:gd name="connsiteY10" fmla="*/ 20050 h 83903"/>
                <a:gd name="connsiteX11" fmla="*/ 19941 w 81686"/>
                <a:gd name="connsiteY11" fmla="*/ 5264 h 83903"/>
                <a:gd name="connsiteX12" fmla="*/ 41167 w 81686"/>
                <a:gd name="connsiteY12" fmla="*/ 122 h 83903"/>
                <a:gd name="connsiteX13" fmla="*/ 62394 w 81686"/>
                <a:gd name="connsiteY13" fmla="*/ 5264 h 83903"/>
                <a:gd name="connsiteX14" fmla="*/ 76543 w 81686"/>
                <a:gd name="connsiteY14" fmla="*/ 20050 h 83903"/>
                <a:gd name="connsiteX15" fmla="*/ 81686 w 81686"/>
                <a:gd name="connsiteY15" fmla="*/ 41906 h 83903"/>
                <a:gd name="connsiteX16" fmla="*/ 81686 w 81686"/>
                <a:gd name="connsiteY16" fmla="*/ 47048 h 83903"/>
                <a:gd name="connsiteX17" fmla="*/ 23155 w 81686"/>
                <a:gd name="connsiteY17" fmla="*/ 19407 h 83903"/>
                <a:gd name="connsiteX18" fmla="*/ 14792 w 81686"/>
                <a:gd name="connsiteY18" fmla="*/ 36763 h 83903"/>
                <a:gd name="connsiteX19" fmla="*/ 67537 w 81686"/>
                <a:gd name="connsiteY19" fmla="*/ 36763 h 83903"/>
                <a:gd name="connsiteX20" fmla="*/ 59174 w 81686"/>
                <a:gd name="connsiteY20" fmla="*/ 19407 h 83903"/>
                <a:gd name="connsiteX21" fmla="*/ 23155 w 81686"/>
                <a:gd name="connsiteY21" fmla="*/ 19407 h 8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686" h="83903">
                  <a:moveTo>
                    <a:pt x="81686" y="47048"/>
                  </a:moveTo>
                  <a:lnTo>
                    <a:pt x="14792" y="47048"/>
                  </a:lnTo>
                  <a:cubicBezTo>
                    <a:pt x="15435" y="54120"/>
                    <a:pt x="18655" y="60548"/>
                    <a:pt x="24441" y="64405"/>
                  </a:cubicBezTo>
                  <a:cubicBezTo>
                    <a:pt x="30232" y="68905"/>
                    <a:pt x="37305" y="71476"/>
                    <a:pt x="45025" y="70833"/>
                  </a:cubicBezTo>
                  <a:cubicBezTo>
                    <a:pt x="54030" y="71476"/>
                    <a:pt x="63036" y="67619"/>
                    <a:pt x="68823" y="60548"/>
                  </a:cubicBezTo>
                  <a:lnTo>
                    <a:pt x="77186" y="70190"/>
                  </a:lnTo>
                  <a:cubicBezTo>
                    <a:pt x="73328" y="74690"/>
                    <a:pt x="68823" y="77904"/>
                    <a:pt x="63036" y="80476"/>
                  </a:cubicBezTo>
                  <a:cubicBezTo>
                    <a:pt x="49525" y="85618"/>
                    <a:pt x="34090" y="84975"/>
                    <a:pt x="21226" y="78547"/>
                  </a:cubicBezTo>
                  <a:cubicBezTo>
                    <a:pt x="14792" y="75333"/>
                    <a:pt x="9006" y="70190"/>
                    <a:pt x="5791" y="63762"/>
                  </a:cubicBezTo>
                  <a:cubicBezTo>
                    <a:pt x="1929" y="57334"/>
                    <a:pt x="0" y="49619"/>
                    <a:pt x="0" y="41906"/>
                  </a:cubicBezTo>
                  <a:cubicBezTo>
                    <a:pt x="0" y="34192"/>
                    <a:pt x="1929" y="27121"/>
                    <a:pt x="5148" y="20050"/>
                  </a:cubicBezTo>
                  <a:cubicBezTo>
                    <a:pt x="8363" y="13621"/>
                    <a:pt x="13506" y="8479"/>
                    <a:pt x="19941" y="5264"/>
                  </a:cubicBezTo>
                  <a:cubicBezTo>
                    <a:pt x="26370" y="1407"/>
                    <a:pt x="34090" y="-521"/>
                    <a:pt x="41167" y="122"/>
                  </a:cubicBezTo>
                  <a:cubicBezTo>
                    <a:pt x="48882" y="122"/>
                    <a:pt x="55959" y="2050"/>
                    <a:pt x="62394" y="5264"/>
                  </a:cubicBezTo>
                  <a:cubicBezTo>
                    <a:pt x="68823" y="9122"/>
                    <a:pt x="73328" y="14264"/>
                    <a:pt x="76543" y="20050"/>
                  </a:cubicBezTo>
                  <a:cubicBezTo>
                    <a:pt x="80400" y="27121"/>
                    <a:pt x="81686" y="34192"/>
                    <a:pt x="81686" y="41906"/>
                  </a:cubicBezTo>
                  <a:cubicBezTo>
                    <a:pt x="81686" y="44477"/>
                    <a:pt x="81686" y="45763"/>
                    <a:pt x="81686" y="47048"/>
                  </a:cubicBezTo>
                  <a:close/>
                  <a:moveTo>
                    <a:pt x="23155" y="19407"/>
                  </a:moveTo>
                  <a:cubicBezTo>
                    <a:pt x="18012" y="23907"/>
                    <a:pt x="15435" y="29692"/>
                    <a:pt x="14792" y="36763"/>
                  </a:cubicBezTo>
                  <a:lnTo>
                    <a:pt x="67537" y="36763"/>
                  </a:lnTo>
                  <a:cubicBezTo>
                    <a:pt x="66894" y="30335"/>
                    <a:pt x="63679" y="23907"/>
                    <a:pt x="59174" y="19407"/>
                  </a:cubicBezTo>
                  <a:cubicBezTo>
                    <a:pt x="48882" y="10407"/>
                    <a:pt x="33447" y="10407"/>
                    <a:pt x="23155" y="19407"/>
                  </a:cubicBezTo>
                  <a:close/>
                </a:path>
              </a:pathLst>
            </a:custGeom>
            <a:solidFill>
              <a:srgbClr val="000000"/>
            </a:solidFill>
            <a:ln w="4763" cap="flat">
              <a:noFill/>
              <a:prstDash val="solid"/>
              <a:miter/>
            </a:ln>
          </p:spPr>
          <p:txBody>
            <a:bodyPr rtlCol="0" anchor="ctr"/>
            <a:lstStyle/>
            <a:p>
              <a:endParaRPr lang="ru-RU"/>
            </a:p>
          </p:txBody>
        </p:sp>
        <p:sp>
          <p:nvSpPr>
            <p:cNvPr id="30" name="Полилиния: фигура 29">
              <a:extLst>
                <a:ext uri="{FF2B5EF4-FFF2-40B4-BE49-F238E27FC236}">
                  <a16:creationId xmlns:a16="http://schemas.microsoft.com/office/drawing/2014/main" id="{63CEC900-E32F-4B82-89DE-67DD691CC5DF}"/>
                </a:ext>
              </a:extLst>
            </p:cNvPr>
            <p:cNvSpPr/>
            <p:nvPr/>
          </p:nvSpPr>
          <p:spPr>
            <a:xfrm>
              <a:off x="942552" y="363996"/>
              <a:ext cx="77184" cy="84332"/>
            </a:xfrm>
            <a:custGeom>
              <a:avLst/>
              <a:gdLst>
                <a:gd name="connsiteX0" fmla="*/ 21225 w 77184"/>
                <a:gd name="connsiteY0" fmla="*/ 78547 h 84332"/>
                <a:gd name="connsiteX1" fmla="*/ 5790 w 77184"/>
                <a:gd name="connsiteY1" fmla="*/ 63762 h 84332"/>
                <a:gd name="connsiteX2" fmla="*/ 5790 w 77184"/>
                <a:gd name="connsiteY2" fmla="*/ 20050 h 84332"/>
                <a:gd name="connsiteX3" fmla="*/ 21225 w 77184"/>
                <a:gd name="connsiteY3" fmla="*/ 5264 h 84332"/>
                <a:gd name="connsiteX4" fmla="*/ 43738 w 77184"/>
                <a:gd name="connsiteY4" fmla="*/ 122 h 84332"/>
                <a:gd name="connsiteX5" fmla="*/ 63678 w 77184"/>
                <a:gd name="connsiteY5" fmla="*/ 4621 h 84332"/>
                <a:gd name="connsiteX6" fmla="*/ 77185 w 77184"/>
                <a:gd name="connsiteY6" fmla="*/ 17478 h 84332"/>
                <a:gd name="connsiteX7" fmla="*/ 65607 w 77184"/>
                <a:gd name="connsiteY7" fmla="*/ 24549 h 84332"/>
                <a:gd name="connsiteX8" fmla="*/ 55958 w 77184"/>
                <a:gd name="connsiteY8" fmla="*/ 15550 h 84332"/>
                <a:gd name="connsiteX9" fmla="*/ 43095 w 77184"/>
                <a:gd name="connsiteY9" fmla="*/ 12335 h 84332"/>
                <a:gd name="connsiteX10" fmla="*/ 28302 w 77184"/>
                <a:gd name="connsiteY10" fmla="*/ 16192 h 84332"/>
                <a:gd name="connsiteX11" fmla="*/ 18011 w 77184"/>
                <a:gd name="connsiteY11" fmla="*/ 26478 h 84332"/>
                <a:gd name="connsiteX12" fmla="*/ 14153 w 77184"/>
                <a:gd name="connsiteY12" fmla="*/ 41906 h 84332"/>
                <a:gd name="connsiteX13" fmla="*/ 18011 w 77184"/>
                <a:gd name="connsiteY13" fmla="*/ 57333 h 84332"/>
                <a:gd name="connsiteX14" fmla="*/ 28302 w 77184"/>
                <a:gd name="connsiteY14" fmla="*/ 67619 h 84332"/>
                <a:gd name="connsiteX15" fmla="*/ 43095 w 77184"/>
                <a:gd name="connsiteY15" fmla="*/ 71476 h 84332"/>
                <a:gd name="connsiteX16" fmla="*/ 55958 w 77184"/>
                <a:gd name="connsiteY16" fmla="*/ 68262 h 84332"/>
                <a:gd name="connsiteX17" fmla="*/ 65607 w 77184"/>
                <a:gd name="connsiteY17" fmla="*/ 59262 h 84332"/>
                <a:gd name="connsiteX18" fmla="*/ 77185 w 77184"/>
                <a:gd name="connsiteY18" fmla="*/ 66333 h 84332"/>
                <a:gd name="connsiteX19" fmla="*/ 63678 w 77184"/>
                <a:gd name="connsiteY19" fmla="*/ 79832 h 84332"/>
                <a:gd name="connsiteX20" fmla="*/ 43738 w 77184"/>
                <a:gd name="connsiteY20" fmla="*/ 84332 h 84332"/>
                <a:gd name="connsiteX21" fmla="*/ 21225 w 77184"/>
                <a:gd name="connsiteY21" fmla="*/ 78547 h 8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184" h="84332">
                  <a:moveTo>
                    <a:pt x="21225" y="78547"/>
                  </a:moveTo>
                  <a:cubicBezTo>
                    <a:pt x="14796" y="75333"/>
                    <a:pt x="9648" y="69547"/>
                    <a:pt x="5790" y="63762"/>
                  </a:cubicBezTo>
                  <a:cubicBezTo>
                    <a:pt x="-1930" y="50262"/>
                    <a:pt x="-1930" y="33549"/>
                    <a:pt x="5790" y="20050"/>
                  </a:cubicBezTo>
                  <a:cubicBezTo>
                    <a:pt x="9648" y="13621"/>
                    <a:pt x="14796" y="8479"/>
                    <a:pt x="21225" y="5264"/>
                  </a:cubicBezTo>
                  <a:cubicBezTo>
                    <a:pt x="28302" y="1407"/>
                    <a:pt x="36022" y="-521"/>
                    <a:pt x="43738" y="122"/>
                  </a:cubicBezTo>
                  <a:cubicBezTo>
                    <a:pt x="50815" y="122"/>
                    <a:pt x="57892" y="1407"/>
                    <a:pt x="63678" y="4621"/>
                  </a:cubicBezTo>
                  <a:cubicBezTo>
                    <a:pt x="69469" y="7836"/>
                    <a:pt x="73970" y="12335"/>
                    <a:pt x="77185" y="17478"/>
                  </a:cubicBezTo>
                  <a:lnTo>
                    <a:pt x="65607" y="24549"/>
                  </a:lnTo>
                  <a:cubicBezTo>
                    <a:pt x="63035" y="20692"/>
                    <a:pt x="59821" y="17478"/>
                    <a:pt x="55958" y="15550"/>
                  </a:cubicBezTo>
                  <a:cubicBezTo>
                    <a:pt x="52101" y="13621"/>
                    <a:pt x="47600" y="12335"/>
                    <a:pt x="43095" y="12335"/>
                  </a:cubicBezTo>
                  <a:cubicBezTo>
                    <a:pt x="37951" y="12335"/>
                    <a:pt x="32803" y="13621"/>
                    <a:pt x="28302" y="16192"/>
                  </a:cubicBezTo>
                  <a:cubicBezTo>
                    <a:pt x="23802" y="18764"/>
                    <a:pt x="20582" y="21978"/>
                    <a:pt x="18011" y="26478"/>
                  </a:cubicBezTo>
                  <a:cubicBezTo>
                    <a:pt x="15439" y="30978"/>
                    <a:pt x="14153" y="36120"/>
                    <a:pt x="14153" y="41906"/>
                  </a:cubicBezTo>
                  <a:cubicBezTo>
                    <a:pt x="14153" y="47048"/>
                    <a:pt x="15439" y="52834"/>
                    <a:pt x="18011" y="57333"/>
                  </a:cubicBezTo>
                  <a:cubicBezTo>
                    <a:pt x="20582" y="61833"/>
                    <a:pt x="23802" y="65048"/>
                    <a:pt x="28302" y="67619"/>
                  </a:cubicBezTo>
                  <a:cubicBezTo>
                    <a:pt x="32803" y="70190"/>
                    <a:pt x="37951" y="71476"/>
                    <a:pt x="43095" y="71476"/>
                  </a:cubicBezTo>
                  <a:cubicBezTo>
                    <a:pt x="47600" y="71476"/>
                    <a:pt x="52101" y="70833"/>
                    <a:pt x="55958" y="68262"/>
                  </a:cubicBezTo>
                  <a:cubicBezTo>
                    <a:pt x="59821" y="66333"/>
                    <a:pt x="63035" y="63119"/>
                    <a:pt x="65607" y="59262"/>
                  </a:cubicBezTo>
                  <a:lnTo>
                    <a:pt x="77185" y="66333"/>
                  </a:lnTo>
                  <a:cubicBezTo>
                    <a:pt x="73970" y="72118"/>
                    <a:pt x="69469" y="76619"/>
                    <a:pt x="63678" y="79832"/>
                  </a:cubicBezTo>
                  <a:cubicBezTo>
                    <a:pt x="57249" y="83047"/>
                    <a:pt x="50815" y="84332"/>
                    <a:pt x="43738" y="84332"/>
                  </a:cubicBezTo>
                  <a:cubicBezTo>
                    <a:pt x="36022" y="84332"/>
                    <a:pt x="28302" y="82404"/>
                    <a:pt x="21225" y="78547"/>
                  </a:cubicBezTo>
                  <a:close/>
                </a:path>
              </a:pathLst>
            </a:custGeom>
            <a:solidFill>
              <a:srgbClr val="000000"/>
            </a:solidFill>
            <a:ln w="4763" cap="flat">
              <a:noFill/>
              <a:prstDash val="solid"/>
              <a:miter/>
            </a:ln>
          </p:spPr>
          <p:txBody>
            <a:bodyPr rtlCol="0" anchor="ctr"/>
            <a:lstStyle/>
            <a:p>
              <a:endParaRPr lang="ru-RU"/>
            </a:p>
          </p:txBody>
        </p:sp>
        <p:sp>
          <p:nvSpPr>
            <p:cNvPr id="31" name="Полилиния: фигура 30">
              <a:extLst>
                <a:ext uri="{FF2B5EF4-FFF2-40B4-BE49-F238E27FC236}">
                  <a16:creationId xmlns:a16="http://schemas.microsoft.com/office/drawing/2014/main" id="{A815EC4A-745A-4F59-8478-510E365145A3}"/>
                </a:ext>
              </a:extLst>
            </p:cNvPr>
            <p:cNvSpPr/>
            <p:nvPr/>
          </p:nvSpPr>
          <p:spPr>
            <a:xfrm>
              <a:off x="1034534" y="331979"/>
              <a:ext cx="78471" cy="115709"/>
            </a:xfrm>
            <a:custGeom>
              <a:avLst/>
              <a:gdLst>
                <a:gd name="connsiteX0" fmla="*/ 69466 w 78471"/>
                <a:gd name="connsiteY0" fmla="*/ 40498 h 115709"/>
                <a:gd name="connsiteX1" fmla="*/ 78472 w 78471"/>
                <a:gd name="connsiteY1" fmla="*/ 67497 h 115709"/>
                <a:gd name="connsiteX2" fmla="*/ 78472 w 78471"/>
                <a:gd name="connsiteY2" fmla="*/ 115067 h 115709"/>
                <a:gd name="connsiteX3" fmla="*/ 63679 w 78471"/>
                <a:gd name="connsiteY3" fmla="*/ 115067 h 115709"/>
                <a:gd name="connsiteX4" fmla="*/ 63679 w 78471"/>
                <a:gd name="connsiteY4" fmla="*/ 69426 h 115709"/>
                <a:gd name="connsiteX5" fmla="*/ 57888 w 78471"/>
                <a:gd name="connsiteY5" fmla="*/ 51426 h 115709"/>
                <a:gd name="connsiteX6" fmla="*/ 41167 w 78471"/>
                <a:gd name="connsiteY6" fmla="*/ 45641 h 115709"/>
                <a:gd name="connsiteX7" fmla="*/ 21869 w 78471"/>
                <a:gd name="connsiteY7" fmla="*/ 52712 h 115709"/>
                <a:gd name="connsiteX8" fmla="*/ 14792 w 78471"/>
                <a:gd name="connsiteY8" fmla="*/ 73282 h 115709"/>
                <a:gd name="connsiteX9" fmla="*/ 14792 w 78471"/>
                <a:gd name="connsiteY9" fmla="*/ 115710 h 115709"/>
                <a:gd name="connsiteX10" fmla="*/ 0 w 78471"/>
                <a:gd name="connsiteY10" fmla="*/ 115710 h 115709"/>
                <a:gd name="connsiteX11" fmla="*/ 0 w 78471"/>
                <a:gd name="connsiteY11" fmla="*/ 0 h 115709"/>
                <a:gd name="connsiteX12" fmla="*/ 14792 w 78471"/>
                <a:gd name="connsiteY12" fmla="*/ 0 h 115709"/>
                <a:gd name="connsiteX13" fmla="*/ 14792 w 78471"/>
                <a:gd name="connsiteY13" fmla="*/ 44998 h 115709"/>
                <a:gd name="connsiteX14" fmla="*/ 27013 w 78471"/>
                <a:gd name="connsiteY14" fmla="*/ 35999 h 115709"/>
                <a:gd name="connsiteX15" fmla="*/ 43739 w 78471"/>
                <a:gd name="connsiteY15" fmla="*/ 32785 h 115709"/>
                <a:gd name="connsiteX16" fmla="*/ 69466 w 78471"/>
                <a:gd name="connsiteY16" fmla="*/ 40498 h 11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71" h="115709">
                  <a:moveTo>
                    <a:pt x="69466" y="40498"/>
                  </a:moveTo>
                  <a:cubicBezTo>
                    <a:pt x="75900" y="46284"/>
                    <a:pt x="78472" y="55284"/>
                    <a:pt x="78472" y="67497"/>
                  </a:cubicBezTo>
                  <a:lnTo>
                    <a:pt x="78472" y="115067"/>
                  </a:lnTo>
                  <a:lnTo>
                    <a:pt x="63679" y="115067"/>
                  </a:lnTo>
                  <a:lnTo>
                    <a:pt x="63679" y="69426"/>
                  </a:lnTo>
                  <a:cubicBezTo>
                    <a:pt x="64322" y="62997"/>
                    <a:pt x="61746" y="56569"/>
                    <a:pt x="57888" y="51426"/>
                  </a:cubicBezTo>
                  <a:cubicBezTo>
                    <a:pt x="53388" y="46927"/>
                    <a:pt x="47596" y="44998"/>
                    <a:pt x="41167" y="45641"/>
                  </a:cubicBezTo>
                  <a:cubicBezTo>
                    <a:pt x="34090" y="44998"/>
                    <a:pt x="27013" y="48212"/>
                    <a:pt x="21869" y="52712"/>
                  </a:cubicBezTo>
                  <a:cubicBezTo>
                    <a:pt x="16721" y="58497"/>
                    <a:pt x="14149" y="65569"/>
                    <a:pt x="14792" y="73282"/>
                  </a:cubicBezTo>
                  <a:lnTo>
                    <a:pt x="14792" y="115710"/>
                  </a:lnTo>
                  <a:lnTo>
                    <a:pt x="0" y="115710"/>
                  </a:lnTo>
                  <a:lnTo>
                    <a:pt x="0" y="0"/>
                  </a:lnTo>
                  <a:lnTo>
                    <a:pt x="14792" y="0"/>
                  </a:lnTo>
                  <a:lnTo>
                    <a:pt x="14792" y="44998"/>
                  </a:lnTo>
                  <a:cubicBezTo>
                    <a:pt x="18012" y="41141"/>
                    <a:pt x="22512" y="37927"/>
                    <a:pt x="27013" y="35999"/>
                  </a:cubicBezTo>
                  <a:cubicBezTo>
                    <a:pt x="32161" y="33428"/>
                    <a:pt x="37948" y="32785"/>
                    <a:pt x="43739" y="32785"/>
                  </a:cubicBezTo>
                  <a:cubicBezTo>
                    <a:pt x="53388" y="30856"/>
                    <a:pt x="62394" y="34070"/>
                    <a:pt x="69466" y="40498"/>
                  </a:cubicBezTo>
                  <a:close/>
                </a:path>
              </a:pathLst>
            </a:custGeom>
            <a:solidFill>
              <a:srgbClr val="000000"/>
            </a:solidFill>
            <a:ln w="4763" cap="flat">
              <a:noFill/>
              <a:prstDash val="solid"/>
              <a:miter/>
            </a:ln>
          </p:spPr>
          <p:txBody>
            <a:bodyPr rtlCol="0" anchor="ctr"/>
            <a:lstStyle/>
            <a:p>
              <a:endParaRPr lang="ru-RU"/>
            </a:p>
          </p:txBody>
        </p:sp>
      </p:grpSp>
      <p:sp>
        <p:nvSpPr>
          <p:cNvPr id="32" name="Текст 21">
            <a:extLst>
              <a:ext uri="{FF2B5EF4-FFF2-40B4-BE49-F238E27FC236}">
                <a16:creationId xmlns:a16="http://schemas.microsoft.com/office/drawing/2014/main" id="{A8B94E77-23D7-43C4-9113-B33831A2A598}"/>
              </a:ext>
            </a:extLst>
          </p:cNvPr>
          <p:cNvSpPr>
            <a:spLocks noGrp="1"/>
          </p:cNvSpPr>
          <p:nvPr>
            <p:ph type="body" sz="quarter" idx="42" hasCustomPrompt="1"/>
          </p:nvPr>
        </p:nvSpPr>
        <p:spPr>
          <a:xfrm>
            <a:off x="1303502" y="319529"/>
            <a:ext cx="3320886" cy="173230"/>
          </a:xfrm>
          <a:prstGeom prst="rect">
            <a:avLst/>
          </a:prstGeom>
        </p:spPr>
        <p:txBody>
          <a:bodyPr/>
          <a:lstStyle>
            <a:lvl1pPr marL="0" indent="0">
              <a:lnSpc>
                <a:spcPts val="800"/>
              </a:lnSpc>
              <a:spcBef>
                <a:spcPts val="0"/>
              </a:spcBef>
              <a:buNone/>
              <a:defRPr sz="600" spc="-20" baseline="0">
                <a:solidFill>
                  <a:schemeClr val="tx1"/>
                </a:solidFill>
                <a:latin typeface="+mj-lt"/>
              </a:defRPr>
            </a:lvl1pPr>
            <a:lvl2pPr>
              <a:defRPr sz="1400"/>
            </a:lvl2pPr>
            <a:lvl3pPr>
              <a:defRPr sz="1400"/>
            </a:lvl3pPr>
            <a:lvl4pPr>
              <a:defRPr sz="1400"/>
            </a:lvl4pPr>
            <a:lvl5pPr>
              <a:defRPr sz="1400"/>
            </a:lvl5pPr>
          </a:lstStyle>
          <a:p>
            <a:pPr lvl="0"/>
            <a:r>
              <a:rPr lang="en-US" dirty="0"/>
              <a:t>X5 WEBCAST: ONLINE BUSINESSES, MAY 2020</a:t>
            </a:r>
            <a:endParaRPr lang="ru-RU" dirty="0"/>
          </a:p>
        </p:txBody>
      </p:sp>
      <p:sp>
        <p:nvSpPr>
          <p:cNvPr id="33" name="Текст 21">
            <a:extLst>
              <a:ext uri="{FF2B5EF4-FFF2-40B4-BE49-F238E27FC236}">
                <a16:creationId xmlns:a16="http://schemas.microsoft.com/office/drawing/2014/main" id="{38F4C8B6-37AE-4785-AEA4-1D7F65221C79}"/>
              </a:ext>
            </a:extLst>
          </p:cNvPr>
          <p:cNvSpPr>
            <a:spLocks noGrp="1"/>
          </p:cNvSpPr>
          <p:nvPr>
            <p:ph type="body" sz="quarter" idx="15" hasCustomPrompt="1"/>
          </p:nvPr>
        </p:nvSpPr>
        <p:spPr>
          <a:xfrm>
            <a:off x="340995" y="1360211"/>
            <a:ext cx="7421880" cy="664261"/>
          </a:xfrm>
          <a:prstGeom prst="rect">
            <a:avLst/>
          </a:prstGeom>
        </p:spPr>
        <p:txBody>
          <a:bodyPr/>
          <a:lstStyle>
            <a:lvl1pPr marL="0" indent="0">
              <a:lnSpc>
                <a:spcPts val="2100"/>
              </a:lnSpc>
              <a:spcBef>
                <a:spcPts val="0"/>
              </a:spcBef>
              <a:buNone/>
              <a:defRPr sz="1800" spc="-10" baseline="0">
                <a:solidFill>
                  <a:schemeClr val="tx1"/>
                </a:solidFill>
              </a:defRPr>
            </a:lvl1pPr>
            <a:lvl2pPr>
              <a:defRPr sz="1400"/>
            </a:lvl2pPr>
            <a:lvl3pPr>
              <a:defRPr sz="1400"/>
            </a:lvl3pPr>
            <a:lvl4pPr>
              <a:defRPr sz="1400"/>
            </a:lvl4pPr>
            <a:lvl5pPr>
              <a:defRPr sz="1400"/>
            </a:lvl5pPr>
          </a:lstStyle>
          <a:p>
            <a:pPr lvl="0"/>
            <a:r>
              <a:rPr lang="en-US" dirty="0"/>
              <a:t>the most valuable company in the eyes of customers, employees and shareholders, which means:</a:t>
            </a:r>
          </a:p>
        </p:txBody>
      </p:sp>
      <p:sp>
        <p:nvSpPr>
          <p:cNvPr id="53" name="Текст 21">
            <a:extLst>
              <a:ext uri="{FF2B5EF4-FFF2-40B4-BE49-F238E27FC236}">
                <a16:creationId xmlns:a16="http://schemas.microsoft.com/office/drawing/2014/main" id="{6552DF4F-0590-424E-895F-A4D68878353E}"/>
              </a:ext>
            </a:extLst>
          </p:cNvPr>
          <p:cNvSpPr>
            <a:spLocks noGrp="1"/>
          </p:cNvSpPr>
          <p:nvPr>
            <p:ph type="body" sz="quarter" idx="17" hasCustomPrompt="1"/>
          </p:nvPr>
        </p:nvSpPr>
        <p:spPr>
          <a:xfrm>
            <a:off x="718265" y="5350357"/>
            <a:ext cx="2201148" cy="425603"/>
          </a:xfrm>
          <a:prstGeom prst="rect">
            <a:avLst/>
          </a:prstGeom>
        </p:spPr>
        <p:txBody>
          <a:bodyPr/>
          <a:lstStyle>
            <a:lvl1pPr marL="0" indent="0">
              <a:lnSpc>
                <a:spcPts val="1200"/>
              </a:lnSpc>
              <a:spcBef>
                <a:spcPts val="0"/>
              </a:spcBef>
              <a:buNone/>
              <a:defRPr sz="900" spc="-40" baseline="0">
                <a:solidFill>
                  <a:schemeClr val="tx1"/>
                </a:solidFill>
              </a:defRPr>
            </a:lvl1pPr>
            <a:lvl2pPr>
              <a:defRPr sz="1400"/>
            </a:lvl2pPr>
            <a:lvl3pPr>
              <a:defRPr sz="1400"/>
            </a:lvl3pPr>
            <a:lvl4pPr>
              <a:defRPr sz="1400"/>
            </a:lvl4pPr>
            <a:lvl5pPr>
              <a:defRPr sz="1400"/>
            </a:lvl5pPr>
          </a:lstStyle>
          <a:p>
            <a:pPr lvl="0"/>
            <a:r>
              <a:rPr lang="en-US" dirty="0"/>
              <a:t>Leadership by revenue, NPS and LFL traffic growth</a:t>
            </a:r>
          </a:p>
        </p:txBody>
      </p:sp>
      <p:sp>
        <p:nvSpPr>
          <p:cNvPr id="54" name="Текст 21">
            <a:extLst>
              <a:ext uri="{FF2B5EF4-FFF2-40B4-BE49-F238E27FC236}">
                <a16:creationId xmlns:a16="http://schemas.microsoft.com/office/drawing/2014/main" id="{099CF403-7E3F-40FE-953C-7880BDE9BBCB}"/>
              </a:ext>
            </a:extLst>
          </p:cNvPr>
          <p:cNvSpPr>
            <a:spLocks noGrp="1"/>
          </p:cNvSpPr>
          <p:nvPr>
            <p:ph type="body" sz="quarter" idx="22" hasCustomPrompt="1"/>
          </p:nvPr>
        </p:nvSpPr>
        <p:spPr>
          <a:xfrm>
            <a:off x="718266" y="4763974"/>
            <a:ext cx="1672510" cy="512875"/>
          </a:xfrm>
          <a:prstGeom prst="rect">
            <a:avLst/>
          </a:prstGeom>
        </p:spPr>
        <p:txBody>
          <a:bodyPr/>
          <a:lstStyle>
            <a:lvl1pPr marL="0" indent="0">
              <a:lnSpc>
                <a:spcPct val="100000"/>
              </a:lnSpc>
              <a:buNone/>
              <a:defRPr sz="1200" spc="-20" baseline="0">
                <a:solidFill>
                  <a:schemeClr val="tx1"/>
                </a:solidFill>
                <a:latin typeface="+mj-lt"/>
              </a:defRPr>
            </a:lvl1pPr>
            <a:lvl2pPr>
              <a:defRPr sz="1400"/>
            </a:lvl2pPr>
            <a:lvl3pPr>
              <a:defRPr sz="1400"/>
            </a:lvl3pPr>
            <a:lvl4pPr>
              <a:defRPr sz="1400"/>
            </a:lvl4pPr>
            <a:lvl5pPr>
              <a:defRPr sz="1400"/>
            </a:lvl5pPr>
          </a:lstStyle>
          <a:p>
            <a:pPr lvl="0"/>
            <a:r>
              <a:rPr lang="en-US" dirty="0"/>
              <a:t>Customer Recognition</a:t>
            </a:r>
          </a:p>
        </p:txBody>
      </p:sp>
      <p:sp>
        <p:nvSpPr>
          <p:cNvPr id="57" name="Текст 21">
            <a:extLst>
              <a:ext uri="{FF2B5EF4-FFF2-40B4-BE49-F238E27FC236}">
                <a16:creationId xmlns:a16="http://schemas.microsoft.com/office/drawing/2014/main" id="{5C10D053-CBC2-4A0F-9F6E-A821FE4C2FB3}"/>
              </a:ext>
            </a:extLst>
          </p:cNvPr>
          <p:cNvSpPr>
            <a:spLocks noGrp="1"/>
          </p:cNvSpPr>
          <p:nvPr>
            <p:ph type="body" sz="quarter" idx="43" hasCustomPrompt="1"/>
          </p:nvPr>
        </p:nvSpPr>
        <p:spPr>
          <a:xfrm>
            <a:off x="4708914" y="5350357"/>
            <a:ext cx="2055870" cy="425603"/>
          </a:xfrm>
          <a:prstGeom prst="rect">
            <a:avLst/>
          </a:prstGeom>
        </p:spPr>
        <p:txBody>
          <a:bodyPr/>
          <a:lstStyle>
            <a:lvl1pPr marL="0" indent="0">
              <a:lnSpc>
                <a:spcPts val="1200"/>
              </a:lnSpc>
              <a:spcBef>
                <a:spcPts val="0"/>
              </a:spcBef>
              <a:buNone/>
              <a:defRPr sz="900" spc="-40" baseline="0">
                <a:solidFill>
                  <a:schemeClr val="tx1"/>
                </a:solidFill>
              </a:defRPr>
            </a:lvl1pPr>
            <a:lvl2pPr>
              <a:defRPr sz="1400"/>
            </a:lvl2pPr>
            <a:lvl3pPr>
              <a:defRPr sz="1400"/>
            </a:lvl3pPr>
            <a:lvl4pPr>
              <a:defRPr sz="1400"/>
            </a:lvl4pPr>
            <a:lvl5pPr>
              <a:defRPr sz="1400"/>
            </a:lvl5pPr>
          </a:lstStyle>
          <a:p>
            <a:pPr lvl="0"/>
            <a:r>
              <a:rPr lang="en-US" dirty="0"/>
              <a:t>Strong engagement and lower turnover rate</a:t>
            </a:r>
          </a:p>
        </p:txBody>
      </p:sp>
      <p:sp>
        <p:nvSpPr>
          <p:cNvPr id="58" name="Текст 21">
            <a:extLst>
              <a:ext uri="{FF2B5EF4-FFF2-40B4-BE49-F238E27FC236}">
                <a16:creationId xmlns:a16="http://schemas.microsoft.com/office/drawing/2014/main" id="{2E7A1BD9-E0A9-40ED-9E5C-BA91693AD0E0}"/>
              </a:ext>
            </a:extLst>
          </p:cNvPr>
          <p:cNvSpPr>
            <a:spLocks noGrp="1"/>
          </p:cNvSpPr>
          <p:nvPr>
            <p:ph type="body" sz="quarter" idx="44" hasCustomPrompt="1"/>
          </p:nvPr>
        </p:nvSpPr>
        <p:spPr>
          <a:xfrm>
            <a:off x="4708915" y="4763974"/>
            <a:ext cx="1672510" cy="512875"/>
          </a:xfrm>
          <a:prstGeom prst="rect">
            <a:avLst/>
          </a:prstGeom>
        </p:spPr>
        <p:txBody>
          <a:bodyPr/>
          <a:lstStyle>
            <a:lvl1pPr marL="0" indent="0">
              <a:lnSpc>
                <a:spcPct val="100000"/>
              </a:lnSpc>
              <a:buNone/>
              <a:defRPr sz="1200" spc="-20" baseline="0">
                <a:solidFill>
                  <a:schemeClr val="tx1"/>
                </a:solidFill>
                <a:latin typeface="+mj-lt"/>
              </a:defRPr>
            </a:lvl1pPr>
            <a:lvl2pPr>
              <a:defRPr sz="1400"/>
            </a:lvl2pPr>
            <a:lvl3pPr>
              <a:defRPr sz="1400"/>
            </a:lvl3pPr>
            <a:lvl4pPr>
              <a:defRPr sz="1400"/>
            </a:lvl4pPr>
            <a:lvl5pPr>
              <a:defRPr sz="1400"/>
            </a:lvl5pPr>
          </a:lstStyle>
          <a:p>
            <a:pPr lvl="0"/>
            <a:r>
              <a:rPr lang="en-US" dirty="0"/>
              <a:t>Employee Recognition</a:t>
            </a:r>
          </a:p>
        </p:txBody>
      </p:sp>
      <p:sp>
        <p:nvSpPr>
          <p:cNvPr id="59" name="Текст 21">
            <a:extLst>
              <a:ext uri="{FF2B5EF4-FFF2-40B4-BE49-F238E27FC236}">
                <a16:creationId xmlns:a16="http://schemas.microsoft.com/office/drawing/2014/main" id="{A33970F4-8206-49FE-8EF3-94BEFF29C2B0}"/>
              </a:ext>
            </a:extLst>
          </p:cNvPr>
          <p:cNvSpPr>
            <a:spLocks noGrp="1"/>
          </p:cNvSpPr>
          <p:nvPr>
            <p:ph type="body" sz="quarter" idx="45" hasCustomPrompt="1"/>
          </p:nvPr>
        </p:nvSpPr>
        <p:spPr>
          <a:xfrm>
            <a:off x="8721621" y="5350357"/>
            <a:ext cx="2201148" cy="425603"/>
          </a:xfrm>
          <a:prstGeom prst="rect">
            <a:avLst/>
          </a:prstGeom>
        </p:spPr>
        <p:txBody>
          <a:bodyPr/>
          <a:lstStyle>
            <a:lvl1pPr marL="0" indent="0">
              <a:lnSpc>
                <a:spcPts val="1200"/>
              </a:lnSpc>
              <a:spcBef>
                <a:spcPts val="0"/>
              </a:spcBef>
              <a:buNone/>
              <a:defRPr sz="900" spc="-40" baseline="0">
                <a:solidFill>
                  <a:schemeClr val="tx1"/>
                </a:solidFill>
              </a:defRPr>
            </a:lvl1pPr>
            <a:lvl2pPr>
              <a:defRPr sz="1400"/>
            </a:lvl2pPr>
            <a:lvl3pPr>
              <a:defRPr sz="1400"/>
            </a:lvl3pPr>
            <a:lvl4pPr>
              <a:defRPr sz="1400"/>
            </a:lvl4pPr>
            <a:lvl5pPr>
              <a:defRPr sz="1400"/>
            </a:lvl5pPr>
          </a:lstStyle>
          <a:p>
            <a:pPr lvl="0"/>
            <a:r>
              <a:rPr lang="en-US" dirty="0"/>
              <a:t>Leadership by key valuation metrics</a:t>
            </a:r>
          </a:p>
        </p:txBody>
      </p:sp>
      <p:sp>
        <p:nvSpPr>
          <p:cNvPr id="60" name="Текст 21">
            <a:extLst>
              <a:ext uri="{FF2B5EF4-FFF2-40B4-BE49-F238E27FC236}">
                <a16:creationId xmlns:a16="http://schemas.microsoft.com/office/drawing/2014/main" id="{32115500-7D81-4824-B2F0-7121057BBFB0}"/>
              </a:ext>
            </a:extLst>
          </p:cNvPr>
          <p:cNvSpPr>
            <a:spLocks noGrp="1"/>
          </p:cNvSpPr>
          <p:nvPr>
            <p:ph type="body" sz="quarter" idx="46" hasCustomPrompt="1"/>
          </p:nvPr>
        </p:nvSpPr>
        <p:spPr>
          <a:xfrm>
            <a:off x="8721622" y="4763974"/>
            <a:ext cx="1672510" cy="512875"/>
          </a:xfrm>
          <a:prstGeom prst="rect">
            <a:avLst/>
          </a:prstGeom>
        </p:spPr>
        <p:txBody>
          <a:bodyPr/>
          <a:lstStyle>
            <a:lvl1pPr marL="0" indent="0">
              <a:lnSpc>
                <a:spcPct val="100000"/>
              </a:lnSpc>
              <a:buNone/>
              <a:defRPr sz="1200" spc="-20" baseline="0">
                <a:solidFill>
                  <a:schemeClr val="tx1"/>
                </a:solidFill>
                <a:latin typeface="+mj-lt"/>
              </a:defRPr>
            </a:lvl1pPr>
            <a:lvl2pPr>
              <a:defRPr sz="1400"/>
            </a:lvl2pPr>
            <a:lvl3pPr>
              <a:defRPr sz="1400"/>
            </a:lvl3pPr>
            <a:lvl4pPr>
              <a:defRPr sz="1400"/>
            </a:lvl4pPr>
            <a:lvl5pPr>
              <a:defRPr sz="1400"/>
            </a:lvl5pPr>
          </a:lstStyle>
          <a:p>
            <a:pPr lvl="0"/>
            <a:r>
              <a:rPr lang="en-US" dirty="0"/>
              <a:t>Shareholder and Investor Recognition</a:t>
            </a:r>
          </a:p>
        </p:txBody>
      </p:sp>
      <p:sp>
        <p:nvSpPr>
          <p:cNvPr id="41" name="Овал 40">
            <a:extLst>
              <a:ext uri="{FF2B5EF4-FFF2-40B4-BE49-F238E27FC236}">
                <a16:creationId xmlns:a16="http://schemas.microsoft.com/office/drawing/2014/main" id="{8EC4CAAA-7752-4358-9BDD-8ACBF50B213B}"/>
              </a:ext>
            </a:extLst>
          </p:cNvPr>
          <p:cNvSpPr/>
          <p:nvPr userDrawn="1"/>
        </p:nvSpPr>
        <p:spPr>
          <a:xfrm>
            <a:off x="11668125" y="238125"/>
            <a:ext cx="285750" cy="285750"/>
          </a:xfrm>
          <a:prstGeom prst="ellipse">
            <a:avLst/>
          </a:prstGeom>
          <a:solidFill>
            <a:srgbClr val="222429"/>
          </a:solidFill>
          <a:ln w="4763" cap="flat">
            <a:noFill/>
            <a:prstDash val="solid"/>
            <a:miter/>
          </a:ln>
        </p:spPr>
        <p:txBody>
          <a:bodyPr rtlCol="0" anchor="ctr"/>
          <a:lstStyle/>
          <a:p>
            <a:endParaRPr lang="ru-RU"/>
          </a:p>
        </p:txBody>
      </p:sp>
      <p:sp>
        <p:nvSpPr>
          <p:cNvPr id="42" name="Номер слайда 6">
            <a:extLst>
              <a:ext uri="{FF2B5EF4-FFF2-40B4-BE49-F238E27FC236}">
                <a16:creationId xmlns:a16="http://schemas.microsoft.com/office/drawing/2014/main" id="{2E14B64D-774A-4A53-81AB-3648ADD47F1E}"/>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30890564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Слайд с буллитами -- Tech-2">
    <p:bg>
      <p:bgPr>
        <a:solidFill>
          <a:srgbClr val="96FF43"/>
        </a:solidFill>
        <a:effectLst/>
      </p:bgPr>
    </p:bg>
    <p:spTree>
      <p:nvGrpSpPr>
        <p:cNvPr id="1" name=""/>
        <p:cNvGrpSpPr/>
        <p:nvPr/>
      </p:nvGrpSpPr>
      <p:grpSpPr>
        <a:xfrm>
          <a:off x="0" y="0"/>
          <a:ext cx="0" cy="0"/>
          <a:chOff x="0" y="0"/>
          <a:chExt cx="0" cy="0"/>
        </a:xfrm>
      </p:grpSpPr>
      <p:sp>
        <p:nvSpPr>
          <p:cNvPr id="19" name="Полилиния: фигура 18">
            <a:extLst>
              <a:ext uri="{FF2B5EF4-FFF2-40B4-BE49-F238E27FC236}">
                <a16:creationId xmlns:a16="http://schemas.microsoft.com/office/drawing/2014/main" id="{AA8614D1-3A65-40C4-8F0B-3593BA4053CD}"/>
              </a:ext>
            </a:extLst>
          </p:cNvPr>
          <p:cNvSpPr/>
          <p:nvPr userDrawn="1"/>
        </p:nvSpPr>
        <p:spPr>
          <a:xfrm>
            <a:off x="433387" y="2362200"/>
            <a:ext cx="3324225" cy="3800475"/>
          </a:xfrm>
          <a:custGeom>
            <a:avLst/>
            <a:gdLst>
              <a:gd name="connsiteX0" fmla="*/ 0 w 3324225"/>
              <a:gd name="connsiteY0" fmla="*/ 0 h 3800475"/>
              <a:gd name="connsiteX1" fmla="*/ 3324225 w 3324225"/>
              <a:gd name="connsiteY1" fmla="*/ 0 h 3800475"/>
              <a:gd name="connsiteX2" fmla="*/ 3324225 w 3324225"/>
              <a:gd name="connsiteY2" fmla="*/ 3800475 h 3800475"/>
              <a:gd name="connsiteX3" fmla="*/ 0 w 3324225"/>
              <a:gd name="connsiteY3" fmla="*/ 3800475 h 3800475"/>
            </a:gdLst>
            <a:ahLst/>
            <a:cxnLst>
              <a:cxn ang="0">
                <a:pos x="connsiteX0" y="connsiteY0"/>
              </a:cxn>
              <a:cxn ang="0">
                <a:pos x="connsiteX1" y="connsiteY1"/>
              </a:cxn>
              <a:cxn ang="0">
                <a:pos x="connsiteX2" y="connsiteY2"/>
              </a:cxn>
              <a:cxn ang="0">
                <a:pos x="connsiteX3" y="connsiteY3"/>
              </a:cxn>
            </a:cxnLst>
            <a:rect l="l" t="t" r="r" b="b"/>
            <a:pathLst>
              <a:path w="3324225" h="3800475">
                <a:moveTo>
                  <a:pt x="0" y="0"/>
                </a:moveTo>
                <a:lnTo>
                  <a:pt x="3324225" y="0"/>
                </a:lnTo>
                <a:lnTo>
                  <a:pt x="3324225" y="3800475"/>
                </a:lnTo>
                <a:lnTo>
                  <a:pt x="0" y="3800475"/>
                </a:lnTo>
                <a:close/>
              </a:path>
            </a:pathLst>
          </a:custGeom>
          <a:noFill/>
          <a:ln w="9525" cap="flat">
            <a:solidFill>
              <a:srgbClr val="222429"/>
            </a:solidFill>
            <a:prstDash val="solid"/>
            <a:miter/>
          </a:ln>
        </p:spPr>
        <p:txBody>
          <a:bodyPr rtlCol="0" anchor="ctr"/>
          <a:lstStyle/>
          <a:p>
            <a:endParaRPr lang="ru-RU"/>
          </a:p>
        </p:txBody>
      </p:sp>
      <p:sp>
        <p:nvSpPr>
          <p:cNvPr id="20" name="Полилиния: фигура 19">
            <a:extLst>
              <a:ext uri="{FF2B5EF4-FFF2-40B4-BE49-F238E27FC236}">
                <a16:creationId xmlns:a16="http://schemas.microsoft.com/office/drawing/2014/main" id="{6626FECC-6472-4E6A-8457-B95D79CC4C81}"/>
              </a:ext>
            </a:extLst>
          </p:cNvPr>
          <p:cNvSpPr/>
          <p:nvPr userDrawn="1"/>
        </p:nvSpPr>
        <p:spPr>
          <a:xfrm>
            <a:off x="4433887" y="2362200"/>
            <a:ext cx="3324225" cy="3800475"/>
          </a:xfrm>
          <a:custGeom>
            <a:avLst/>
            <a:gdLst>
              <a:gd name="connsiteX0" fmla="*/ 0 w 3324225"/>
              <a:gd name="connsiteY0" fmla="*/ 0 h 3800475"/>
              <a:gd name="connsiteX1" fmla="*/ 3324225 w 3324225"/>
              <a:gd name="connsiteY1" fmla="*/ 0 h 3800475"/>
              <a:gd name="connsiteX2" fmla="*/ 3324225 w 3324225"/>
              <a:gd name="connsiteY2" fmla="*/ 3800475 h 3800475"/>
              <a:gd name="connsiteX3" fmla="*/ 0 w 3324225"/>
              <a:gd name="connsiteY3" fmla="*/ 3800475 h 3800475"/>
            </a:gdLst>
            <a:ahLst/>
            <a:cxnLst>
              <a:cxn ang="0">
                <a:pos x="connsiteX0" y="connsiteY0"/>
              </a:cxn>
              <a:cxn ang="0">
                <a:pos x="connsiteX1" y="connsiteY1"/>
              </a:cxn>
              <a:cxn ang="0">
                <a:pos x="connsiteX2" y="connsiteY2"/>
              </a:cxn>
              <a:cxn ang="0">
                <a:pos x="connsiteX3" y="connsiteY3"/>
              </a:cxn>
            </a:cxnLst>
            <a:rect l="l" t="t" r="r" b="b"/>
            <a:pathLst>
              <a:path w="3324225" h="3800475">
                <a:moveTo>
                  <a:pt x="0" y="0"/>
                </a:moveTo>
                <a:lnTo>
                  <a:pt x="3324225" y="0"/>
                </a:lnTo>
                <a:lnTo>
                  <a:pt x="3324225" y="3800475"/>
                </a:lnTo>
                <a:lnTo>
                  <a:pt x="0" y="3800475"/>
                </a:lnTo>
                <a:close/>
              </a:path>
            </a:pathLst>
          </a:custGeom>
          <a:noFill/>
          <a:ln w="9525" cap="flat">
            <a:solidFill>
              <a:srgbClr val="222429"/>
            </a:solidFill>
            <a:prstDash val="solid"/>
            <a:miter/>
          </a:ln>
        </p:spPr>
        <p:txBody>
          <a:bodyPr rtlCol="0" anchor="ctr"/>
          <a:lstStyle/>
          <a:p>
            <a:endParaRPr lang="ru-RU"/>
          </a:p>
        </p:txBody>
      </p:sp>
      <p:sp>
        <p:nvSpPr>
          <p:cNvPr id="21" name="Полилиния: фигура 20">
            <a:extLst>
              <a:ext uri="{FF2B5EF4-FFF2-40B4-BE49-F238E27FC236}">
                <a16:creationId xmlns:a16="http://schemas.microsoft.com/office/drawing/2014/main" id="{DC9AB43C-CD93-46B3-B6BA-67FED060D3F8}"/>
              </a:ext>
            </a:extLst>
          </p:cNvPr>
          <p:cNvSpPr/>
          <p:nvPr userDrawn="1"/>
        </p:nvSpPr>
        <p:spPr>
          <a:xfrm>
            <a:off x="8434387" y="2362200"/>
            <a:ext cx="3324225" cy="3800475"/>
          </a:xfrm>
          <a:custGeom>
            <a:avLst/>
            <a:gdLst>
              <a:gd name="connsiteX0" fmla="*/ 0 w 3324225"/>
              <a:gd name="connsiteY0" fmla="*/ 0 h 3800475"/>
              <a:gd name="connsiteX1" fmla="*/ 3324225 w 3324225"/>
              <a:gd name="connsiteY1" fmla="*/ 0 h 3800475"/>
              <a:gd name="connsiteX2" fmla="*/ 3324225 w 3324225"/>
              <a:gd name="connsiteY2" fmla="*/ 3800475 h 3800475"/>
              <a:gd name="connsiteX3" fmla="*/ 0 w 3324225"/>
              <a:gd name="connsiteY3" fmla="*/ 3800475 h 3800475"/>
            </a:gdLst>
            <a:ahLst/>
            <a:cxnLst>
              <a:cxn ang="0">
                <a:pos x="connsiteX0" y="connsiteY0"/>
              </a:cxn>
              <a:cxn ang="0">
                <a:pos x="connsiteX1" y="connsiteY1"/>
              </a:cxn>
              <a:cxn ang="0">
                <a:pos x="connsiteX2" y="connsiteY2"/>
              </a:cxn>
              <a:cxn ang="0">
                <a:pos x="connsiteX3" y="connsiteY3"/>
              </a:cxn>
            </a:cxnLst>
            <a:rect l="l" t="t" r="r" b="b"/>
            <a:pathLst>
              <a:path w="3324225" h="3800475">
                <a:moveTo>
                  <a:pt x="0" y="0"/>
                </a:moveTo>
                <a:lnTo>
                  <a:pt x="3324225" y="0"/>
                </a:lnTo>
                <a:lnTo>
                  <a:pt x="3324225" y="3800475"/>
                </a:lnTo>
                <a:lnTo>
                  <a:pt x="0" y="3800475"/>
                </a:lnTo>
                <a:close/>
              </a:path>
            </a:pathLst>
          </a:custGeom>
          <a:noFill/>
          <a:ln w="9525" cap="flat">
            <a:solidFill>
              <a:srgbClr val="222429"/>
            </a:solidFill>
            <a:prstDash val="solid"/>
            <a:miter/>
          </a:ln>
        </p:spPr>
        <p:txBody>
          <a:bodyPr rtlCol="0" anchor="ctr"/>
          <a:lstStyle/>
          <a:p>
            <a:endParaRPr lang="ru-RU"/>
          </a:p>
        </p:txBody>
      </p:sp>
      <p:grpSp>
        <p:nvGrpSpPr>
          <p:cNvPr id="39" name="Группа 38">
            <a:extLst>
              <a:ext uri="{FF2B5EF4-FFF2-40B4-BE49-F238E27FC236}">
                <a16:creationId xmlns:a16="http://schemas.microsoft.com/office/drawing/2014/main" id="{83544954-522A-403E-B2A0-9397FA341708}"/>
              </a:ext>
            </a:extLst>
          </p:cNvPr>
          <p:cNvGrpSpPr/>
          <p:nvPr userDrawn="1"/>
        </p:nvGrpSpPr>
        <p:grpSpPr>
          <a:xfrm>
            <a:off x="809625" y="2874169"/>
            <a:ext cx="1076325" cy="1128707"/>
            <a:chOff x="809625" y="2874169"/>
            <a:chExt cx="1076325" cy="1128707"/>
          </a:xfrm>
        </p:grpSpPr>
        <p:sp>
          <p:nvSpPr>
            <p:cNvPr id="22" name="Полилиния: фигура 21">
              <a:extLst>
                <a:ext uri="{FF2B5EF4-FFF2-40B4-BE49-F238E27FC236}">
                  <a16:creationId xmlns:a16="http://schemas.microsoft.com/office/drawing/2014/main" id="{DE148ECE-F0D3-4AC3-94CA-049D808B95B2}"/>
                </a:ext>
              </a:extLst>
            </p:cNvPr>
            <p:cNvSpPr/>
            <p:nvPr userDrawn="1"/>
          </p:nvSpPr>
          <p:spPr>
            <a:xfrm>
              <a:off x="809625" y="3673254"/>
              <a:ext cx="1076325" cy="329622"/>
            </a:xfrm>
            <a:custGeom>
              <a:avLst/>
              <a:gdLst>
                <a:gd name="connsiteX0" fmla="*/ 538163 w 1076325"/>
                <a:gd name="connsiteY0" fmla="*/ 329622 h 329622"/>
                <a:gd name="connsiteX1" fmla="*/ 1076325 w 1076325"/>
                <a:gd name="connsiteY1" fmla="*/ 164811 h 329622"/>
                <a:gd name="connsiteX2" fmla="*/ 538163 w 1076325"/>
                <a:gd name="connsiteY2" fmla="*/ 0 h 329622"/>
                <a:gd name="connsiteX3" fmla="*/ 0 w 1076325"/>
                <a:gd name="connsiteY3" fmla="*/ 164811 h 329622"/>
                <a:gd name="connsiteX4" fmla="*/ 538163 w 1076325"/>
                <a:gd name="connsiteY4" fmla="*/ 329622 h 329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325" h="329622">
                  <a:moveTo>
                    <a:pt x="538163" y="329622"/>
                  </a:moveTo>
                  <a:cubicBezTo>
                    <a:pt x="835381" y="329622"/>
                    <a:pt x="1076325" y="255837"/>
                    <a:pt x="1076325" y="164811"/>
                  </a:cubicBezTo>
                  <a:cubicBezTo>
                    <a:pt x="1076325" y="73790"/>
                    <a:pt x="835381" y="0"/>
                    <a:pt x="538163" y="0"/>
                  </a:cubicBezTo>
                  <a:cubicBezTo>
                    <a:pt x="240944" y="0"/>
                    <a:pt x="0" y="73790"/>
                    <a:pt x="0" y="164811"/>
                  </a:cubicBezTo>
                  <a:cubicBezTo>
                    <a:pt x="0" y="255837"/>
                    <a:pt x="240944" y="329622"/>
                    <a:pt x="538163" y="329622"/>
                  </a:cubicBezTo>
                  <a:close/>
                </a:path>
              </a:pathLst>
            </a:custGeom>
            <a:solidFill>
              <a:srgbClr val="96FF43"/>
            </a:solidFill>
            <a:ln w="9525" cap="flat">
              <a:solidFill>
                <a:srgbClr val="000000"/>
              </a:solidFill>
              <a:prstDash val="solid"/>
              <a:miter/>
            </a:ln>
          </p:spPr>
          <p:txBody>
            <a:bodyPr rtlCol="0" anchor="ctr"/>
            <a:lstStyle/>
            <a:p>
              <a:endParaRPr lang="ru-RU"/>
            </a:p>
          </p:txBody>
        </p:sp>
        <p:sp>
          <p:nvSpPr>
            <p:cNvPr id="23" name="Полилиния: фигура 22">
              <a:extLst>
                <a:ext uri="{FF2B5EF4-FFF2-40B4-BE49-F238E27FC236}">
                  <a16:creationId xmlns:a16="http://schemas.microsoft.com/office/drawing/2014/main" id="{2C819965-5595-486E-AFC5-07FF9F2DEA34}"/>
                </a:ext>
              </a:extLst>
            </p:cNvPr>
            <p:cNvSpPr/>
            <p:nvPr userDrawn="1"/>
          </p:nvSpPr>
          <p:spPr>
            <a:xfrm>
              <a:off x="809625" y="3473482"/>
              <a:ext cx="1076325" cy="329622"/>
            </a:xfrm>
            <a:custGeom>
              <a:avLst/>
              <a:gdLst>
                <a:gd name="connsiteX0" fmla="*/ 538163 w 1076325"/>
                <a:gd name="connsiteY0" fmla="*/ 329622 h 329622"/>
                <a:gd name="connsiteX1" fmla="*/ 1076325 w 1076325"/>
                <a:gd name="connsiteY1" fmla="*/ 164811 h 329622"/>
                <a:gd name="connsiteX2" fmla="*/ 538163 w 1076325"/>
                <a:gd name="connsiteY2" fmla="*/ 0 h 329622"/>
                <a:gd name="connsiteX3" fmla="*/ 0 w 1076325"/>
                <a:gd name="connsiteY3" fmla="*/ 164811 h 329622"/>
                <a:gd name="connsiteX4" fmla="*/ 538163 w 1076325"/>
                <a:gd name="connsiteY4" fmla="*/ 329622 h 329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325" h="329622">
                  <a:moveTo>
                    <a:pt x="538163" y="329622"/>
                  </a:moveTo>
                  <a:cubicBezTo>
                    <a:pt x="835381" y="329622"/>
                    <a:pt x="1076325" y="255837"/>
                    <a:pt x="1076325" y="164811"/>
                  </a:cubicBezTo>
                  <a:cubicBezTo>
                    <a:pt x="1076325" y="73790"/>
                    <a:pt x="835381" y="0"/>
                    <a:pt x="538163" y="0"/>
                  </a:cubicBezTo>
                  <a:cubicBezTo>
                    <a:pt x="240944" y="0"/>
                    <a:pt x="0" y="73790"/>
                    <a:pt x="0" y="164811"/>
                  </a:cubicBezTo>
                  <a:cubicBezTo>
                    <a:pt x="0" y="255837"/>
                    <a:pt x="240944" y="329622"/>
                    <a:pt x="538163" y="329622"/>
                  </a:cubicBezTo>
                  <a:close/>
                </a:path>
              </a:pathLst>
            </a:custGeom>
            <a:solidFill>
              <a:srgbClr val="96FF43"/>
            </a:solidFill>
            <a:ln w="9525" cap="flat">
              <a:solidFill>
                <a:srgbClr val="000000"/>
              </a:solid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id="{86B5EE6C-C07F-4CCB-97C4-F2527A0E080E}"/>
                </a:ext>
              </a:extLst>
            </p:cNvPr>
            <p:cNvSpPr/>
            <p:nvPr userDrawn="1"/>
          </p:nvSpPr>
          <p:spPr>
            <a:xfrm>
              <a:off x="809625" y="3273719"/>
              <a:ext cx="1076325" cy="329622"/>
            </a:xfrm>
            <a:custGeom>
              <a:avLst/>
              <a:gdLst>
                <a:gd name="connsiteX0" fmla="*/ 538163 w 1076325"/>
                <a:gd name="connsiteY0" fmla="*/ 329622 h 329622"/>
                <a:gd name="connsiteX1" fmla="*/ 1076325 w 1076325"/>
                <a:gd name="connsiteY1" fmla="*/ 164811 h 329622"/>
                <a:gd name="connsiteX2" fmla="*/ 538163 w 1076325"/>
                <a:gd name="connsiteY2" fmla="*/ 0 h 329622"/>
                <a:gd name="connsiteX3" fmla="*/ 0 w 1076325"/>
                <a:gd name="connsiteY3" fmla="*/ 164811 h 329622"/>
                <a:gd name="connsiteX4" fmla="*/ 538163 w 1076325"/>
                <a:gd name="connsiteY4" fmla="*/ 329622 h 329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325" h="329622">
                  <a:moveTo>
                    <a:pt x="538163" y="329622"/>
                  </a:moveTo>
                  <a:cubicBezTo>
                    <a:pt x="835381" y="329622"/>
                    <a:pt x="1076325" y="255832"/>
                    <a:pt x="1076325" y="164811"/>
                  </a:cubicBezTo>
                  <a:cubicBezTo>
                    <a:pt x="1076325" y="73785"/>
                    <a:pt x="835381" y="0"/>
                    <a:pt x="538163" y="0"/>
                  </a:cubicBezTo>
                  <a:cubicBezTo>
                    <a:pt x="240944" y="0"/>
                    <a:pt x="0" y="73785"/>
                    <a:pt x="0" y="164811"/>
                  </a:cubicBezTo>
                  <a:cubicBezTo>
                    <a:pt x="0" y="255832"/>
                    <a:pt x="240944" y="329622"/>
                    <a:pt x="538163" y="329622"/>
                  </a:cubicBezTo>
                  <a:close/>
                </a:path>
              </a:pathLst>
            </a:custGeom>
            <a:solidFill>
              <a:srgbClr val="96FF43"/>
            </a:solidFill>
            <a:ln w="9525" cap="flat">
              <a:solidFill>
                <a:srgbClr val="000000"/>
              </a:solidFill>
              <a:prstDash val="solid"/>
              <a:miter/>
            </a:ln>
          </p:spPr>
          <p:txBody>
            <a:bodyPr rtlCol="0" anchor="ctr"/>
            <a:lstStyle/>
            <a:p>
              <a:endParaRPr lang="ru-RU"/>
            </a:p>
          </p:txBody>
        </p:sp>
        <p:sp>
          <p:nvSpPr>
            <p:cNvPr id="25" name="Полилиния: фигура 24">
              <a:extLst>
                <a:ext uri="{FF2B5EF4-FFF2-40B4-BE49-F238E27FC236}">
                  <a16:creationId xmlns:a16="http://schemas.microsoft.com/office/drawing/2014/main" id="{2D46E825-4B5C-4D86-A647-9072CC68F36C}"/>
                </a:ext>
              </a:extLst>
            </p:cNvPr>
            <p:cNvSpPr/>
            <p:nvPr userDrawn="1"/>
          </p:nvSpPr>
          <p:spPr>
            <a:xfrm>
              <a:off x="809625" y="3073941"/>
              <a:ext cx="1076325" cy="329626"/>
            </a:xfrm>
            <a:custGeom>
              <a:avLst/>
              <a:gdLst>
                <a:gd name="connsiteX0" fmla="*/ 538163 w 1076325"/>
                <a:gd name="connsiteY0" fmla="*/ 329627 h 329626"/>
                <a:gd name="connsiteX1" fmla="*/ 1076325 w 1076325"/>
                <a:gd name="connsiteY1" fmla="*/ 164811 h 329626"/>
                <a:gd name="connsiteX2" fmla="*/ 538163 w 1076325"/>
                <a:gd name="connsiteY2" fmla="*/ 0 h 329626"/>
                <a:gd name="connsiteX3" fmla="*/ 0 w 1076325"/>
                <a:gd name="connsiteY3" fmla="*/ 164811 h 329626"/>
                <a:gd name="connsiteX4" fmla="*/ 538163 w 1076325"/>
                <a:gd name="connsiteY4" fmla="*/ 329627 h 329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325" h="329626">
                  <a:moveTo>
                    <a:pt x="538163" y="329627"/>
                  </a:moveTo>
                  <a:cubicBezTo>
                    <a:pt x="835381" y="329627"/>
                    <a:pt x="1076325" y="255837"/>
                    <a:pt x="1076325" y="164811"/>
                  </a:cubicBezTo>
                  <a:cubicBezTo>
                    <a:pt x="1076325" y="73790"/>
                    <a:pt x="835381" y="0"/>
                    <a:pt x="538163" y="0"/>
                  </a:cubicBezTo>
                  <a:cubicBezTo>
                    <a:pt x="240944" y="0"/>
                    <a:pt x="0" y="73790"/>
                    <a:pt x="0" y="164811"/>
                  </a:cubicBezTo>
                  <a:cubicBezTo>
                    <a:pt x="0" y="255837"/>
                    <a:pt x="240944" y="329627"/>
                    <a:pt x="538163" y="329627"/>
                  </a:cubicBezTo>
                  <a:close/>
                </a:path>
              </a:pathLst>
            </a:custGeom>
            <a:solidFill>
              <a:srgbClr val="96FF43"/>
            </a:solidFill>
            <a:ln w="9525" cap="flat">
              <a:solidFill>
                <a:srgbClr val="000000"/>
              </a:solid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id="{DD57DFDE-369D-4DC4-9978-34E937B8CE72}"/>
                </a:ext>
              </a:extLst>
            </p:cNvPr>
            <p:cNvSpPr/>
            <p:nvPr userDrawn="1"/>
          </p:nvSpPr>
          <p:spPr>
            <a:xfrm>
              <a:off x="809625" y="2874169"/>
              <a:ext cx="1076325" cy="329622"/>
            </a:xfrm>
            <a:custGeom>
              <a:avLst/>
              <a:gdLst>
                <a:gd name="connsiteX0" fmla="*/ 538163 w 1076325"/>
                <a:gd name="connsiteY0" fmla="*/ 329622 h 329622"/>
                <a:gd name="connsiteX1" fmla="*/ 1076325 w 1076325"/>
                <a:gd name="connsiteY1" fmla="*/ 164811 h 329622"/>
                <a:gd name="connsiteX2" fmla="*/ 538163 w 1076325"/>
                <a:gd name="connsiteY2" fmla="*/ 0 h 329622"/>
                <a:gd name="connsiteX3" fmla="*/ 0 w 1076325"/>
                <a:gd name="connsiteY3" fmla="*/ 164811 h 329622"/>
                <a:gd name="connsiteX4" fmla="*/ 538163 w 1076325"/>
                <a:gd name="connsiteY4" fmla="*/ 329622 h 329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325" h="329622">
                  <a:moveTo>
                    <a:pt x="538163" y="329622"/>
                  </a:moveTo>
                  <a:cubicBezTo>
                    <a:pt x="835381" y="329622"/>
                    <a:pt x="1076325" y="255837"/>
                    <a:pt x="1076325" y="164811"/>
                  </a:cubicBezTo>
                  <a:cubicBezTo>
                    <a:pt x="1076325" y="73790"/>
                    <a:pt x="835381" y="0"/>
                    <a:pt x="538163" y="0"/>
                  </a:cubicBezTo>
                  <a:cubicBezTo>
                    <a:pt x="240944" y="0"/>
                    <a:pt x="0" y="73790"/>
                    <a:pt x="0" y="164811"/>
                  </a:cubicBezTo>
                  <a:cubicBezTo>
                    <a:pt x="0" y="255837"/>
                    <a:pt x="240944" y="329622"/>
                    <a:pt x="538163" y="329622"/>
                  </a:cubicBezTo>
                  <a:close/>
                </a:path>
              </a:pathLst>
            </a:custGeom>
            <a:solidFill>
              <a:srgbClr val="96FF43"/>
            </a:solidFill>
            <a:ln w="9525" cap="flat">
              <a:solidFill>
                <a:srgbClr val="000000"/>
              </a:solidFill>
              <a:prstDash val="solid"/>
              <a:miter/>
            </a:ln>
          </p:spPr>
          <p:txBody>
            <a:bodyPr rtlCol="0" anchor="ctr"/>
            <a:lstStyle/>
            <a:p>
              <a:endParaRPr lang="ru-RU"/>
            </a:p>
          </p:txBody>
        </p:sp>
      </p:grpSp>
      <p:grpSp>
        <p:nvGrpSpPr>
          <p:cNvPr id="38" name="Группа 37">
            <a:extLst>
              <a:ext uri="{FF2B5EF4-FFF2-40B4-BE49-F238E27FC236}">
                <a16:creationId xmlns:a16="http://schemas.microsoft.com/office/drawing/2014/main" id="{DD4014A3-7EAA-43CF-91DA-5BE637DF27A7}"/>
              </a:ext>
            </a:extLst>
          </p:cNvPr>
          <p:cNvGrpSpPr/>
          <p:nvPr userDrawn="1"/>
        </p:nvGrpSpPr>
        <p:grpSpPr>
          <a:xfrm>
            <a:off x="8810625" y="2907506"/>
            <a:ext cx="1266824" cy="1062037"/>
            <a:chOff x="8810625" y="2907506"/>
            <a:chExt cx="1266824" cy="1062037"/>
          </a:xfrm>
        </p:grpSpPr>
        <p:sp>
          <p:nvSpPr>
            <p:cNvPr id="27" name="Полилиния: фигура 26">
              <a:extLst>
                <a:ext uri="{FF2B5EF4-FFF2-40B4-BE49-F238E27FC236}">
                  <a16:creationId xmlns:a16="http://schemas.microsoft.com/office/drawing/2014/main" id="{C88C68A4-A3D6-4068-A045-56D52B2AEFFA}"/>
                </a:ext>
              </a:extLst>
            </p:cNvPr>
            <p:cNvSpPr/>
            <p:nvPr userDrawn="1"/>
          </p:nvSpPr>
          <p:spPr>
            <a:xfrm>
              <a:off x="8810625" y="2907506"/>
              <a:ext cx="1058608" cy="1062037"/>
            </a:xfrm>
            <a:custGeom>
              <a:avLst/>
              <a:gdLst>
                <a:gd name="connsiteX0" fmla="*/ 529304 w 1058608"/>
                <a:gd name="connsiteY0" fmla="*/ 1062038 h 1062037"/>
                <a:gd name="connsiteX1" fmla="*/ 1058609 w 1058608"/>
                <a:gd name="connsiteY1" fmla="*/ 531019 h 1062037"/>
                <a:gd name="connsiteX2" fmla="*/ 529304 w 1058608"/>
                <a:gd name="connsiteY2" fmla="*/ 0 h 1062037"/>
                <a:gd name="connsiteX3" fmla="*/ 0 w 1058608"/>
                <a:gd name="connsiteY3" fmla="*/ 531019 h 1062037"/>
                <a:gd name="connsiteX4" fmla="*/ 529304 w 1058608"/>
                <a:gd name="connsiteY4" fmla="*/ 1062038 h 1062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608" h="1062037">
                  <a:moveTo>
                    <a:pt x="529304" y="1062038"/>
                  </a:moveTo>
                  <a:cubicBezTo>
                    <a:pt x="821627" y="1062038"/>
                    <a:pt x="1058609" y="824293"/>
                    <a:pt x="1058609" y="531019"/>
                  </a:cubicBezTo>
                  <a:cubicBezTo>
                    <a:pt x="1058609" y="237744"/>
                    <a:pt x="821627" y="0"/>
                    <a:pt x="529304" y="0"/>
                  </a:cubicBezTo>
                  <a:cubicBezTo>
                    <a:pt x="236982" y="0"/>
                    <a:pt x="0" y="237744"/>
                    <a:pt x="0" y="531019"/>
                  </a:cubicBezTo>
                  <a:cubicBezTo>
                    <a:pt x="0" y="824293"/>
                    <a:pt x="236982" y="1062038"/>
                    <a:pt x="529304" y="1062038"/>
                  </a:cubicBezTo>
                  <a:close/>
                </a:path>
              </a:pathLst>
            </a:custGeom>
            <a:solidFill>
              <a:srgbClr val="96FF43"/>
            </a:solidFill>
            <a:ln w="9525" cap="flat">
              <a:solidFill>
                <a:srgbClr val="000000"/>
              </a:solidFill>
              <a:prstDash val="solid"/>
              <a:miter/>
            </a:ln>
          </p:spPr>
          <p:txBody>
            <a:bodyPr rtlCol="0" anchor="ctr"/>
            <a:lstStyle/>
            <a:p>
              <a:endParaRPr lang="ru-RU"/>
            </a:p>
          </p:txBody>
        </p:sp>
        <p:sp>
          <p:nvSpPr>
            <p:cNvPr id="28" name="Полилиния: фигура 27">
              <a:extLst>
                <a:ext uri="{FF2B5EF4-FFF2-40B4-BE49-F238E27FC236}">
                  <a16:creationId xmlns:a16="http://schemas.microsoft.com/office/drawing/2014/main" id="{4A281A14-B1FF-4328-90BD-FE4AA3C3362B}"/>
                </a:ext>
              </a:extLst>
            </p:cNvPr>
            <p:cNvSpPr/>
            <p:nvPr userDrawn="1"/>
          </p:nvSpPr>
          <p:spPr>
            <a:xfrm>
              <a:off x="9019460" y="2986321"/>
              <a:ext cx="901493" cy="904417"/>
            </a:xfrm>
            <a:custGeom>
              <a:avLst/>
              <a:gdLst>
                <a:gd name="connsiteX0" fmla="*/ 450771 w 901493"/>
                <a:gd name="connsiteY0" fmla="*/ 904418 h 904417"/>
                <a:gd name="connsiteX1" fmla="*/ 901494 w 901493"/>
                <a:gd name="connsiteY1" fmla="*/ 452209 h 904417"/>
                <a:gd name="connsiteX2" fmla="*/ 450771 w 901493"/>
                <a:gd name="connsiteY2" fmla="*/ 0 h 904417"/>
                <a:gd name="connsiteX3" fmla="*/ 0 w 901493"/>
                <a:gd name="connsiteY3" fmla="*/ 452209 h 904417"/>
                <a:gd name="connsiteX4" fmla="*/ 450771 w 901493"/>
                <a:gd name="connsiteY4" fmla="*/ 904418 h 904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493" h="904417">
                  <a:moveTo>
                    <a:pt x="450771" y="904418"/>
                  </a:moveTo>
                  <a:cubicBezTo>
                    <a:pt x="699707" y="904418"/>
                    <a:pt x="901494" y="701959"/>
                    <a:pt x="901494" y="452209"/>
                  </a:cubicBezTo>
                  <a:cubicBezTo>
                    <a:pt x="901494" y="202459"/>
                    <a:pt x="699707" y="0"/>
                    <a:pt x="450771" y="0"/>
                  </a:cubicBezTo>
                  <a:cubicBezTo>
                    <a:pt x="201835" y="0"/>
                    <a:pt x="0" y="202459"/>
                    <a:pt x="0" y="452209"/>
                  </a:cubicBezTo>
                  <a:cubicBezTo>
                    <a:pt x="0" y="701959"/>
                    <a:pt x="201835" y="904418"/>
                    <a:pt x="450771" y="904418"/>
                  </a:cubicBezTo>
                  <a:close/>
                </a:path>
              </a:pathLst>
            </a:custGeom>
            <a:solidFill>
              <a:srgbClr val="96FF43"/>
            </a:solidFill>
            <a:ln w="9525" cap="flat">
              <a:solidFill>
                <a:srgbClr val="000000"/>
              </a:solidFill>
              <a:prstDash val="solid"/>
              <a:miter/>
            </a:ln>
          </p:spPr>
          <p:txBody>
            <a:bodyPr rtlCol="0" anchor="ctr"/>
            <a:lstStyle/>
            <a:p>
              <a:endParaRPr lang="ru-RU"/>
            </a:p>
          </p:txBody>
        </p:sp>
        <p:sp>
          <p:nvSpPr>
            <p:cNvPr id="29" name="Полилиния: фигура 28">
              <a:extLst>
                <a:ext uri="{FF2B5EF4-FFF2-40B4-BE49-F238E27FC236}">
                  <a16:creationId xmlns:a16="http://schemas.microsoft.com/office/drawing/2014/main" id="{9D22D401-6EAF-4FB9-9BCD-CDADAD39C1E5}"/>
                </a:ext>
              </a:extLst>
            </p:cNvPr>
            <p:cNvSpPr/>
            <p:nvPr userDrawn="1"/>
          </p:nvSpPr>
          <p:spPr>
            <a:xfrm>
              <a:off x="9228962" y="3065126"/>
              <a:ext cx="744378" cy="746802"/>
            </a:xfrm>
            <a:custGeom>
              <a:avLst/>
              <a:gdLst>
                <a:gd name="connsiteX0" fmla="*/ 372190 w 744378"/>
                <a:gd name="connsiteY0" fmla="*/ 746803 h 746802"/>
                <a:gd name="connsiteX1" fmla="*/ 744379 w 744378"/>
                <a:gd name="connsiteY1" fmla="*/ 373399 h 746802"/>
                <a:gd name="connsiteX2" fmla="*/ 372190 w 744378"/>
                <a:gd name="connsiteY2" fmla="*/ 0 h 746802"/>
                <a:gd name="connsiteX3" fmla="*/ 0 w 744378"/>
                <a:gd name="connsiteY3" fmla="*/ 373399 h 746802"/>
                <a:gd name="connsiteX4" fmla="*/ 372190 w 744378"/>
                <a:gd name="connsiteY4" fmla="*/ 746803 h 746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378" h="746802">
                  <a:moveTo>
                    <a:pt x="372190" y="746803"/>
                  </a:moveTo>
                  <a:cubicBezTo>
                    <a:pt x="577739" y="746803"/>
                    <a:pt x="744379" y="579625"/>
                    <a:pt x="744379" y="373399"/>
                  </a:cubicBezTo>
                  <a:cubicBezTo>
                    <a:pt x="744379" y="167178"/>
                    <a:pt x="577739" y="0"/>
                    <a:pt x="372190" y="0"/>
                  </a:cubicBezTo>
                  <a:cubicBezTo>
                    <a:pt x="166640" y="0"/>
                    <a:pt x="0" y="167178"/>
                    <a:pt x="0" y="373399"/>
                  </a:cubicBezTo>
                  <a:cubicBezTo>
                    <a:pt x="0" y="579625"/>
                    <a:pt x="166640" y="746803"/>
                    <a:pt x="372190" y="746803"/>
                  </a:cubicBezTo>
                  <a:close/>
                </a:path>
              </a:pathLst>
            </a:custGeom>
            <a:solidFill>
              <a:srgbClr val="96FF43"/>
            </a:solidFill>
            <a:ln w="9525" cap="flat">
              <a:solidFill>
                <a:srgbClr val="000000"/>
              </a:solidFill>
              <a:prstDash val="solid"/>
              <a:miter/>
            </a:ln>
          </p:spPr>
          <p:txBody>
            <a:bodyPr rtlCol="0" anchor="ctr"/>
            <a:lstStyle/>
            <a:p>
              <a:endParaRPr lang="ru-RU"/>
            </a:p>
          </p:txBody>
        </p:sp>
        <p:sp>
          <p:nvSpPr>
            <p:cNvPr id="30" name="Полилиния: фигура 29">
              <a:extLst>
                <a:ext uri="{FF2B5EF4-FFF2-40B4-BE49-F238E27FC236}">
                  <a16:creationId xmlns:a16="http://schemas.microsoft.com/office/drawing/2014/main" id="{9AB55850-967E-4972-A875-DD7B6EAE995E}"/>
                </a:ext>
              </a:extLst>
            </p:cNvPr>
            <p:cNvSpPr/>
            <p:nvPr userDrawn="1"/>
          </p:nvSpPr>
          <p:spPr>
            <a:xfrm>
              <a:off x="9437179" y="3143307"/>
              <a:ext cx="588501" cy="590435"/>
            </a:xfrm>
            <a:custGeom>
              <a:avLst/>
              <a:gdLst>
                <a:gd name="connsiteX0" fmla="*/ 294274 w 588501"/>
                <a:gd name="connsiteY0" fmla="*/ 590436 h 590435"/>
                <a:gd name="connsiteX1" fmla="*/ 588502 w 588501"/>
                <a:gd name="connsiteY1" fmla="*/ 295218 h 590435"/>
                <a:gd name="connsiteX2" fmla="*/ 294274 w 588501"/>
                <a:gd name="connsiteY2" fmla="*/ 0 h 590435"/>
                <a:gd name="connsiteX3" fmla="*/ 0 w 588501"/>
                <a:gd name="connsiteY3" fmla="*/ 295218 h 590435"/>
                <a:gd name="connsiteX4" fmla="*/ 294274 w 588501"/>
                <a:gd name="connsiteY4" fmla="*/ 590436 h 59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501" h="590435">
                  <a:moveTo>
                    <a:pt x="294274" y="590436"/>
                  </a:moveTo>
                  <a:cubicBezTo>
                    <a:pt x="456771" y="590436"/>
                    <a:pt x="588502" y="458262"/>
                    <a:pt x="588502" y="295218"/>
                  </a:cubicBezTo>
                  <a:cubicBezTo>
                    <a:pt x="588502" y="132174"/>
                    <a:pt x="456771" y="0"/>
                    <a:pt x="294274" y="0"/>
                  </a:cubicBezTo>
                  <a:cubicBezTo>
                    <a:pt x="131730" y="0"/>
                    <a:pt x="0" y="132174"/>
                    <a:pt x="0" y="295218"/>
                  </a:cubicBezTo>
                  <a:cubicBezTo>
                    <a:pt x="0" y="458262"/>
                    <a:pt x="131730" y="590436"/>
                    <a:pt x="294274" y="590436"/>
                  </a:cubicBezTo>
                  <a:close/>
                </a:path>
              </a:pathLst>
            </a:custGeom>
            <a:solidFill>
              <a:srgbClr val="96FF43"/>
            </a:solidFill>
            <a:ln w="9525" cap="flat">
              <a:solidFill>
                <a:srgbClr val="000000"/>
              </a:solidFill>
              <a:prstDash val="solid"/>
              <a:miter/>
            </a:ln>
          </p:spPr>
          <p:txBody>
            <a:bodyPr rtlCol="0" anchor="ctr"/>
            <a:lstStyle/>
            <a:p>
              <a:endParaRPr lang="ru-RU"/>
            </a:p>
          </p:txBody>
        </p:sp>
        <p:sp>
          <p:nvSpPr>
            <p:cNvPr id="31" name="Полилиния: фигура 30">
              <a:extLst>
                <a:ext uri="{FF2B5EF4-FFF2-40B4-BE49-F238E27FC236}">
                  <a16:creationId xmlns:a16="http://schemas.microsoft.com/office/drawing/2014/main" id="{EEF7871D-C3DE-4150-B674-6F1D7BDFE6DA}"/>
                </a:ext>
              </a:extLst>
            </p:cNvPr>
            <p:cNvSpPr/>
            <p:nvPr userDrawn="1"/>
          </p:nvSpPr>
          <p:spPr>
            <a:xfrm>
              <a:off x="9646015" y="3222122"/>
              <a:ext cx="431434" cy="432820"/>
            </a:xfrm>
            <a:custGeom>
              <a:avLst/>
              <a:gdLst>
                <a:gd name="connsiteX0" fmla="*/ 215741 w 431434"/>
                <a:gd name="connsiteY0" fmla="*/ 432821 h 432820"/>
                <a:gd name="connsiteX1" fmla="*/ 431435 w 431434"/>
                <a:gd name="connsiteY1" fmla="*/ 216408 h 432820"/>
                <a:gd name="connsiteX2" fmla="*/ 215741 w 431434"/>
                <a:gd name="connsiteY2" fmla="*/ 0 h 432820"/>
                <a:gd name="connsiteX3" fmla="*/ 0 w 431434"/>
                <a:gd name="connsiteY3" fmla="*/ 216408 h 432820"/>
                <a:gd name="connsiteX4" fmla="*/ 215741 w 431434"/>
                <a:gd name="connsiteY4" fmla="*/ 432821 h 43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34" h="432820">
                  <a:moveTo>
                    <a:pt x="215741" y="432821"/>
                  </a:moveTo>
                  <a:cubicBezTo>
                    <a:pt x="334851" y="432821"/>
                    <a:pt x="431435" y="335928"/>
                    <a:pt x="431435" y="216408"/>
                  </a:cubicBezTo>
                  <a:cubicBezTo>
                    <a:pt x="431435" y="96888"/>
                    <a:pt x="334851" y="0"/>
                    <a:pt x="215741" y="0"/>
                  </a:cubicBezTo>
                  <a:cubicBezTo>
                    <a:pt x="96583" y="0"/>
                    <a:pt x="0" y="96888"/>
                    <a:pt x="0" y="216408"/>
                  </a:cubicBezTo>
                  <a:cubicBezTo>
                    <a:pt x="0" y="335928"/>
                    <a:pt x="96583" y="432821"/>
                    <a:pt x="215741" y="432821"/>
                  </a:cubicBezTo>
                  <a:close/>
                </a:path>
              </a:pathLst>
            </a:custGeom>
            <a:solidFill>
              <a:srgbClr val="96FF43"/>
            </a:solidFill>
            <a:ln w="9525" cap="flat">
              <a:solidFill>
                <a:srgbClr val="000000"/>
              </a:solidFill>
              <a:prstDash val="solid"/>
              <a:miter/>
            </a:ln>
          </p:spPr>
          <p:txBody>
            <a:bodyPr rtlCol="0" anchor="ctr"/>
            <a:lstStyle/>
            <a:p>
              <a:endParaRPr lang="ru-RU"/>
            </a:p>
          </p:txBody>
        </p:sp>
      </p:grpSp>
      <p:grpSp>
        <p:nvGrpSpPr>
          <p:cNvPr id="40" name="Группа 39">
            <a:extLst>
              <a:ext uri="{FF2B5EF4-FFF2-40B4-BE49-F238E27FC236}">
                <a16:creationId xmlns:a16="http://schemas.microsoft.com/office/drawing/2014/main" id="{EFB98C54-BB6A-402A-9228-E5C5547CA141}"/>
              </a:ext>
            </a:extLst>
          </p:cNvPr>
          <p:cNvGrpSpPr/>
          <p:nvPr userDrawn="1"/>
        </p:nvGrpSpPr>
        <p:grpSpPr>
          <a:xfrm>
            <a:off x="4852987" y="2833688"/>
            <a:ext cx="1314449" cy="1209674"/>
            <a:chOff x="4852987" y="2833688"/>
            <a:chExt cx="1314449" cy="1209674"/>
          </a:xfrm>
        </p:grpSpPr>
        <p:sp>
          <p:nvSpPr>
            <p:cNvPr id="32" name="Полилиния: фигура 31">
              <a:extLst>
                <a:ext uri="{FF2B5EF4-FFF2-40B4-BE49-F238E27FC236}">
                  <a16:creationId xmlns:a16="http://schemas.microsoft.com/office/drawing/2014/main" id="{386CD916-D606-4AFA-ACD8-222BD29C9E35}"/>
                </a:ext>
              </a:extLst>
            </p:cNvPr>
            <p:cNvSpPr/>
            <p:nvPr userDrawn="1"/>
          </p:nvSpPr>
          <p:spPr>
            <a:xfrm>
              <a:off x="4852987" y="3203815"/>
              <a:ext cx="845772" cy="839547"/>
            </a:xfrm>
            <a:custGeom>
              <a:avLst/>
              <a:gdLst>
                <a:gd name="connsiteX0" fmla="*/ 845772 w 845772"/>
                <a:gd name="connsiteY0" fmla="*/ 135412 h 839547"/>
                <a:gd name="connsiteX1" fmla="*/ 845772 w 845772"/>
                <a:gd name="connsiteY1" fmla="*/ 704140 h 839547"/>
                <a:gd name="connsiteX2" fmla="*/ 710565 w 845772"/>
                <a:gd name="connsiteY2" fmla="*/ 839548 h 839547"/>
                <a:gd name="connsiteX3" fmla="*/ 135203 w 845772"/>
                <a:gd name="connsiteY3" fmla="*/ 839548 h 839547"/>
                <a:gd name="connsiteX4" fmla="*/ 0 w 845772"/>
                <a:gd name="connsiteY4" fmla="*/ 704140 h 839547"/>
                <a:gd name="connsiteX5" fmla="*/ 0 w 845772"/>
                <a:gd name="connsiteY5" fmla="*/ 135412 h 839547"/>
                <a:gd name="connsiteX6" fmla="*/ 135203 w 845772"/>
                <a:gd name="connsiteY6" fmla="*/ 0 h 839547"/>
                <a:gd name="connsiteX7" fmla="*/ 710565 w 845772"/>
                <a:gd name="connsiteY7" fmla="*/ 0 h 839547"/>
                <a:gd name="connsiteX8" fmla="*/ 845772 w 845772"/>
                <a:gd name="connsiteY8" fmla="*/ 135412 h 83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772" h="839547">
                  <a:moveTo>
                    <a:pt x="845772" y="135412"/>
                  </a:moveTo>
                  <a:lnTo>
                    <a:pt x="845772" y="704140"/>
                  </a:lnTo>
                  <a:cubicBezTo>
                    <a:pt x="845772" y="778616"/>
                    <a:pt x="784908" y="839548"/>
                    <a:pt x="710565" y="839548"/>
                  </a:cubicBezTo>
                  <a:lnTo>
                    <a:pt x="135203" y="839548"/>
                  </a:lnTo>
                  <a:cubicBezTo>
                    <a:pt x="60841" y="839548"/>
                    <a:pt x="0" y="778616"/>
                    <a:pt x="0" y="704140"/>
                  </a:cubicBezTo>
                  <a:lnTo>
                    <a:pt x="0" y="135412"/>
                  </a:lnTo>
                  <a:cubicBezTo>
                    <a:pt x="0" y="60936"/>
                    <a:pt x="60841" y="0"/>
                    <a:pt x="135203" y="0"/>
                  </a:cubicBezTo>
                  <a:lnTo>
                    <a:pt x="710565" y="0"/>
                  </a:lnTo>
                  <a:cubicBezTo>
                    <a:pt x="784908" y="0"/>
                    <a:pt x="845772" y="60184"/>
                    <a:pt x="845772" y="135412"/>
                  </a:cubicBezTo>
                  <a:close/>
                </a:path>
              </a:pathLst>
            </a:custGeom>
            <a:solidFill>
              <a:srgbClr val="96FF43"/>
            </a:solidFill>
            <a:ln w="9525" cap="flat">
              <a:solidFill>
                <a:srgbClr val="000000"/>
              </a:solidFill>
              <a:prstDash val="solid"/>
              <a:miter/>
            </a:ln>
          </p:spPr>
          <p:txBody>
            <a:bodyPr rtlCol="0" anchor="ctr"/>
            <a:lstStyle/>
            <a:p>
              <a:endParaRPr lang="ru-RU"/>
            </a:p>
          </p:txBody>
        </p:sp>
        <p:sp>
          <p:nvSpPr>
            <p:cNvPr id="33" name="Полилиния: фигура 32">
              <a:extLst>
                <a:ext uri="{FF2B5EF4-FFF2-40B4-BE49-F238E27FC236}">
                  <a16:creationId xmlns:a16="http://schemas.microsoft.com/office/drawing/2014/main" id="{7F5E7E10-79DB-4333-8C03-85D77D6D700A}"/>
                </a:ext>
              </a:extLst>
            </p:cNvPr>
            <p:cNvSpPr/>
            <p:nvPr userDrawn="1"/>
          </p:nvSpPr>
          <p:spPr>
            <a:xfrm>
              <a:off x="5086583" y="3028521"/>
              <a:ext cx="846491" cy="839552"/>
            </a:xfrm>
            <a:custGeom>
              <a:avLst/>
              <a:gdLst>
                <a:gd name="connsiteX0" fmla="*/ 846492 w 846491"/>
                <a:gd name="connsiteY0" fmla="*/ 135412 h 839552"/>
                <a:gd name="connsiteX1" fmla="*/ 846492 w 846491"/>
                <a:gd name="connsiteY1" fmla="*/ 704140 h 839552"/>
                <a:gd name="connsiteX2" fmla="*/ 711284 w 846491"/>
                <a:gd name="connsiteY2" fmla="*/ 839553 h 839552"/>
                <a:gd name="connsiteX3" fmla="*/ 135212 w 846491"/>
                <a:gd name="connsiteY3" fmla="*/ 839553 h 839552"/>
                <a:gd name="connsiteX4" fmla="*/ 0 w 846491"/>
                <a:gd name="connsiteY4" fmla="*/ 704140 h 839552"/>
                <a:gd name="connsiteX5" fmla="*/ 0 w 846491"/>
                <a:gd name="connsiteY5" fmla="*/ 135412 h 839552"/>
                <a:gd name="connsiteX6" fmla="*/ 135212 w 846491"/>
                <a:gd name="connsiteY6" fmla="*/ 0 h 839552"/>
                <a:gd name="connsiteX7" fmla="*/ 710570 w 846491"/>
                <a:gd name="connsiteY7" fmla="*/ 0 h 839552"/>
                <a:gd name="connsiteX8" fmla="*/ 846492 w 846491"/>
                <a:gd name="connsiteY8" fmla="*/ 135412 h 83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491" h="839552">
                  <a:moveTo>
                    <a:pt x="846492" y="135412"/>
                  </a:moveTo>
                  <a:lnTo>
                    <a:pt x="846492" y="704140"/>
                  </a:lnTo>
                  <a:cubicBezTo>
                    <a:pt x="846492" y="778616"/>
                    <a:pt x="785674" y="839553"/>
                    <a:pt x="711284" y="839553"/>
                  </a:cubicBezTo>
                  <a:lnTo>
                    <a:pt x="135212" y="839553"/>
                  </a:lnTo>
                  <a:cubicBezTo>
                    <a:pt x="60841" y="839553"/>
                    <a:pt x="0" y="778616"/>
                    <a:pt x="0" y="704140"/>
                  </a:cubicBezTo>
                  <a:lnTo>
                    <a:pt x="0" y="135412"/>
                  </a:lnTo>
                  <a:cubicBezTo>
                    <a:pt x="0" y="60936"/>
                    <a:pt x="60841" y="0"/>
                    <a:pt x="135212" y="0"/>
                  </a:cubicBezTo>
                  <a:lnTo>
                    <a:pt x="710570" y="0"/>
                  </a:lnTo>
                  <a:cubicBezTo>
                    <a:pt x="785674" y="0"/>
                    <a:pt x="846492" y="60936"/>
                    <a:pt x="846492" y="135412"/>
                  </a:cubicBezTo>
                  <a:close/>
                </a:path>
              </a:pathLst>
            </a:custGeom>
            <a:solidFill>
              <a:srgbClr val="96FF43"/>
            </a:solidFill>
            <a:ln w="9525" cap="flat">
              <a:solidFill>
                <a:srgbClr val="000000"/>
              </a:solidFill>
              <a:prstDash val="solid"/>
              <a:miter/>
            </a:ln>
          </p:spPr>
          <p:txBody>
            <a:bodyPr rtlCol="0" anchor="ctr"/>
            <a:lstStyle/>
            <a:p>
              <a:endParaRPr lang="ru-RU"/>
            </a:p>
          </p:txBody>
        </p:sp>
        <p:sp>
          <p:nvSpPr>
            <p:cNvPr id="34" name="Полилиния: фигура 33">
              <a:extLst>
                <a:ext uri="{FF2B5EF4-FFF2-40B4-BE49-F238E27FC236}">
                  <a16:creationId xmlns:a16="http://schemas.microsoft.com/office/drawing/2014/main" id="{C19FA757-72DB-4BB2-8390-CC5338DACF47}"/>
                </a:ext>
              </a:extLst>
            </p:cNvPr>
            <p:cNvSpPr/>
            <p:nvPr userDrawn="1"/>
          </p:nvSpPr>
          <p:spPr>
            <a:xfrm>
              <a:off x="5320950" y="2833688"/>
              <a:ext cx="846486" cy="839552"/>
            </a:xfrm>
            <a:custGeom>
              <a:avLst/>
              <a:gdLst>
                <a:gd name="connsiteX0" fmla="*/ 846487 w 846486"/>
                <a:gd name="connsiteY0" fmla="*/ 135412 h 839552"/>
                <a:gd name="connsiteX1" fmla="*/ 846487 w 846486"/>
                <a:gd name="connsiteY1" fmla="*/ 704140 h 839552"/>
                <a:gd name="connsiteX2" fmla="*/ 711279 w 846486"/>
                <a:gd name="connsiteY2" fmla="*/ 839553 h 839552"/>
                <a:gd name="connsiteX3" fmla="*/ 135160 w 846486"/>
                <a:gd name="connsiteY3" fmla="*/ 839553 h 839552"/>
                <a:gd name="connsiteX4" fmla="*/ 0 w 846486"/>
                <a:gd name="connsiteY4" fmla="*/ 704140 h 839552"/>
                <a:gd name="connsiteX5" fmla="*/ 0 w 846486"/>
                <a:gd name="connsiteY5" fmla="*/ 135412 h 839552"/>
                <a:gd name="connsiteX6" fmla="*/ 135160 w 846486"/>
                <a:gd name="connsiteY6" fmla="*/ 0 h 839552"/>
                <a:gd name="connsiteX7" fmla="*/ 710517 w 846486"/>
                <a:gd name="connsiteY7" fmla="*/ 0 h 839552"/>
                <a:gd name="connsiteX8" fmla="*/ 846487 w 846486"/>
                <a:gd name="connsiteY8" fmla="*/ 135412 h 83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486" h="839552">
                  <a:moveTo>
                    <a:pt x="846487" y="135412"/>
                  </a:moveTo>
                  <a:lnTo>
                    <a:pt x="846487" y="704140"/>
                  </a:lnTo>
                  <a:cubicBezTo>
                    <a:pt x="846487" y="778616"/>
                    <a:pt x="785670" y="839553"/>
                    <a:pt x="711279" y="839553"/>
                  </a:cubicBezTo>
                  <a:lnTo>
                    <a:pt x="135160" y="839553"/>
                  </a:lnTo>
                  <a:cubicBezTo>
                    <a:pt x="60817" y="839553"/>
                    <a:pt x="0" y="778616"/>
                    <a:pt x="0" y="704140"/>
                  </a:cubicBezTo>
                  <a:lnTo>
                    <a:pt x="0" y="135412"/>
                  </a:lnTo>
                  <a:cubicBezTo>
                    <a:pt x="0" y="60936"/>
                    <a:pt x="60817" y="0"/>
                    <a:pt x="135160" y="0"/>
                  </a:cubicBezTo>
                  <a:lnTo>
                    <a:pt x="710517" y="0"/>
                  </a:lnTo>
                  <a:cubicBezTo>
                    <a:pt x="785670" y="0"/>
                    <a:pt x="846487" y="60936"/>
                    <a:pt x="846487" y="135412"/>
                  </a:cubicBezTo>
                  <a:close/>
                </a:path>
              </a:pathLst>
            </a:custGeom>
            <a:solidFill>
              <a:srgbClr val="96FF43"/>
            </a:solidFill>
            <a:ln w="9525" cap="flat">
              <a:solidFill>
                <a:srgbClr val="000000"/>
              </a:solidFill>
              <a:prstDash val="solid"/>
              <a:miter/>
            </a:ln>
          </p:spPr>
          <p:txBody>
            <a:bodyPr rtlCol="0" anchor="ctr"/>
            <a:lstStyle/>
            <a:p>
              <a:endParaRPr lang="ru-RU"/>
            </a:p>
          </p:txBody>
        </p:sp>
      </p:grpSp>
      <p:sp>
        <p:nvSpPr>
          <p:cNvPr id="35" name="Полилиния: фигура 34">
            <a:extLst>
              <a:ext uri="{FF2B5EF4-FFF2-40B4-BE49-F238E27FC236}">
                <a16:creationId xmlns:a16="http://schemas.microsoft.com/office/drawing/2014/main" id="{28E630BF-5BE7-4E6C-B850-B5CED10B31A0}"/>
              </a:ext>
            </a:extLst>
          </p:cNvPr>
          <p:cNvSpPr/>
          <p:nvPr userDrawn="1"/>
        </p:nvSpPr>
        <p:spPr>
          <a:xfrm>
            <a:off x="809625" y="5076825"/>
            <a:ext cx="2571750" cy="4762"/>
          </a:xfrm>
          <a:custGeom>
            <a:avLst/>
            <a:gdLst>
              <a:gd name="connsiteX0" fmla="*/ 0 w 2571750"/>
              <a:gd name="connsiteY0" fmla="*/ 0 h 4762"/>
              <a:gd name="connsiteX1" fmla="*/ 2571750 w 2571750"/>
              <a:gd name="connsiteY1" fmla="*/ 0 h 4762"/>
              <a:gd name="connsiteX2" fmla="*/ 2571750 w 2571750"/>
              <a:gd name="connsiteY2" fmla="*/ 4763 h 4762"/>
              <a:gd name="connsiteX3" fmla="*/ 0 w 2571750"/>
              <a:gd name="connsiteY3" fmla="*/ 4763 h 4762"/>
              <a:gd name="connsiteX4" fmla="*/ 0 w 2571750"/>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0" h="4762">
                <a:moveTo>
                  <a:pt x="0" y="0"/>
                </a:moveTo>
                <a:lnTo>
                  <a:pt x="2571750" y="0"/>
                </a:lnTo>
                <a:lnTo>
                  <a:pt x="2571750" y="4763"/>
                </a:lnTo>
                <a:lnTo>
                  <a:pt x="0" y="4763"/>
                </a:lnTo>
                <a:lnTo>
                  <a:pt x="0" y="0"/>
                </a:lnTo>
                <a:close/>
              </a:path>
            </a:pathLst>
          </a:custGeom>
          <a:solidFill>
            <a:srgbClr val="222429"/>
          </a:solidFill>
          <a:ln w="4763" cap="flat">
            <a:noFill/>
            <a:prstDash val="solid"/>
            <a:miter/>
          </a:ln>
        </p:spPr>
        <p:txBody>
          <a:bodyPr rtlCol="0" anchor="ctr"/>
          <a:lstStyle/>
          <a:p>
            <a:endParaRPr lang="ru-RU"/>
          </a:p>
        </p:txBody>
      </p:sp>
      <p:sp>
        <p:nvSpPr>
          <p:cNvPr id="36" name="Полилиния: фигура 35">
            <a:extLst>
              <a:ext uri="{FF2B5EF4-FFF2-40B4-BE49-F238E27FC236}">
                <a16:creationId xmlns:a16="http://schemas.microsoft.com/office/drawing/2014/main" id="{84337745-F52A-4E1C-9E52-C86B69C7F9B4}"/>
              </a:ext>
            </a:extLst>
          </p:cNvPr>
          <p:cNvSpPr/>
          <p:nvPr userDrawn="1"/>
        </p:nvSpPr>
        <p:spPr>
          <a:xfrm>
            <a:off x="4810125" y="5053013"/>
            <a:ext cx="2571750" cy="4762"/>
          </a:xfrm>
          <a:custGeom>
            <a:avLst/>
            <a:gdLst>
              <a:gd name="connsiteX0" fmla="*/ 0 w 2571750"/>
              <a:gd name="connsiteY0" fmla="*/ 0 h 4762"/>
              <a:gd name="connsiteX1" fmla="*/ 2571750 w 2571750"/>
              <a:gd name="connsiteY1" fmla="*/ 0 h 4762"/>
              <a:gd name="connsiteX2" fmla="*/ 2571750 w 2571750"/>
              <a:gd name="connsiteY2" fmla="*/ 4763 h 4762"/>
              <a:gd name="connsiteX3" fmla="*/ 0 w 2571750"/>
              <a:gd name="connsiteY3" fmla="*/ 4763 h 4762"/>
              <a:gd name="connsiteX4" fmla="*/ 0 w 2571750"/>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0" h="4762">
                <a:moveTo>
                  <a:pt x="0" y="0"/>
                </a:moveTo>
                <a:lnTo>
                  <a:pt x="2571750" y="0"/>
                </a:lnTo>
                <a:lnTo>
                  <a:pt x="2571750" y="4763"/>
                </a:lnTo>
                <a:lnTo>
                  <a:pt x="0" y="4763"/>
                </a:lnTo>
                <a:lnTo>
                  <a:pt x="0" y="0"/>
                </a:lnTo>
                <a:close/>
              </a:path>
            </a:pathLst>
          </a:custGeom>
          <a:solidFill>
            <a:srgbClr val="222429"/>
          </a:solidFill>
          <a:ln w="4763" cap="flat">
            <a:noFill/>
            <a:prstDash val="solid"/>
            <a:miter/>
          </a:ln>
        </p:spPr>
        <p:txBody>
          <a:bodyPr rtlCol="0" anchor="ctr"/>
          <a:lstStyle/>
          <a:p>
            <a:endParaRPr lang="ru-RU"/>
          </a:p>
        </p:txBody>
      </p:sp>
      <p:sp>
        <p:nvSpPr>
          <p:cNvPr id="37" name="Полилиния: фигура 36">
            <a:extLst>
              <a:ext uri="{FF2B5EF4-FFF2-40B4-BE49-F238E27FC236}">
                <a16:creationId xmlns:a16="http://schemas.microsoft.com/office/drawing/2014/main" id="{E31B5C68-D29A-419E-8016-C8F192667376}"/>
              </a:ext>
            </a:extLst>
          </p:cNvPr>
          <p:cNvSpPr/>
          <p:nvPr userDrawn="1"/>
        </p:nvSpPr>
        <p:spPr>
          <a:xfrm>
            <a:off x="8810625" y="5053013"/>
            <a:ext cx="2571750" cy="4762"/>
          </a:xfrm>
          <a:custGeom>
            <a:avLst/>
            <a:gdLst>
              <a:gd name="connsiteX0" fmla="*/ 0 w 2571750"/>
              <a:gd name="connsiteY0" fmla="*/ 0 h 4762"/>
              <a:gd name="connsiteX1" fmla="*/ 2571750 w 2571750"/>
              <a:gd name="connsiteY1" fmla="*/ 0 h 4762"/>
              <a:gd name="connsiteX2" fmla="*/ 2571750 w 2571750"/>
              <a:gd name="connsiteY2" fmla="*/ 4763 h 4762"/>
              <a:gd name="connsiteX3" fmla="*/ 0 w 2571750"/>
              <a:gd name="connsiteY3" fmla="*/ 4763 h 4762"/>
              <a:gd name="connsiteX4" fmla="*/ 0 w 2571750"/>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0" h="4762">
                <a:moveTo>
                  <a:pt x="0" y="0"/>
                </a:moveTo>
                <a:lnTo>
                  <a:pt x="2571750" y="0"/>
                </a:lnTo>
                <a:lnTo>
                  <a:pt x="2571750" y="4763"/>
                </a:lnTo>
                <a:lnTo>
                  <a:pt x="0" y="4763"/>
                </a:lnTo>
                <a:lnTo>
                  <a:pt x="0" y="0"/>
                </a:lnTo>
                <a:close/>
              </a:path>
            </a:pathLst>
          </a:custGeom>
          <a:solidFill>
            <a:srgbClr val="222429"/>
          </a:solidFill>
          <a:ln w="4763" cap="flat">
            <a:noFill/>
            <a:prstDash val="solid"/>
            <a:miter/>
          </a:ln>
        </p:spPr>
        <p:txBody>
          <a:bodyPr rtlCol="0" anchor="ctr"/>
          <a:lstStyle/>
          <a:p>
            <a:endParaRPr lang="ru-RU"/>
          </a:p>
        </p:txBody>
      </p:sp>
      <p:sp>
        <p:nvSpPr>
          <p:cNvPr id="2" name="Текст 10">
            <a:extLst>
              <a:ext uri="{FF2B5EF4-FFF2-40B4-BE49-F238E27FC236}">
                <a16:creationId xmlns:a16="http://schemas.microsoft.com/office/drawing/2014/main" id="{8027CCE6-93C1-415B-AF61-F632B8315790}"/>
              </a:ext>
            </a:extLst>
          </p:cNvPr>
          <p:cNvSpPr>
            <a:spLocks noGrp="1"/>
          </p:cNvSpPr>
          <p:nvPr>
            <p:ph type="body" sz="quarter" idx="40" hasCustomPrompt="1"/>
          </p:nvPr>
        </p:nvSpPr>
        <p:spPr>
          <a:xfrm>
            <a:off x="336627" y="683259"/>
            <a:ext cx="5454573" cy="455931"/>
          </a:xfrm>
          <a:prstGeom prst="rect">
            <a:avLst/>
          </a:prstGeom>
        </p:spPr>
        <p:txBody>
          <a:bodyPr/>
          <a:lstStyle>
            <a:lvl1pPr marL="0" indent="0">
              <a:lnSpc>
                <a:spcPts val="3200"/>
              </a:lnSpc>
              <a:spcBef>
                <a:spcPts val="0"/>
              </a:spcBef>
              <a:buNone/>
              <a:defRPr sz="3600" spc="-100" baseline="0">
                <a:ln w="12700">
                  <a:noFill/>
                </a:ln>
                <a:solidFill>
                  <a:schemeClr val="tx1"/>
                </a:solidFill>
                <a:latin typeface="+mj-lt"/>
              </a:defRPr>
            </a:lvl1pPr>
          </a:lstStyle>
          <a:p>
            <a:pPr lvl="0"/>
            <a:r>
              <a:rPr lang="en-US" dirty="0"/>
              <a:t>X5 Tech’s Aim is to be</a:t>
            </a:r>
          </a:p>
        </p:txBody>
      </p:sp>
      <p:grpSp>
        <p:nvGrpSpPr>
          <p:cNvPr id="3" name="Группа 2">
            <a:extLst>
              <a:ext uri="{FF2B5EF4-FFF2-40B4-BE49-F238E27FC236}">
                <a16:creationId xmlns:a16="http://schemas.microsoft.com/office/drawing/2014/main" id="{5BC229BB-8820-409E-B29F-03BF4C90A10D}"/>
              </a:ext>
            </a:extLst>
          </p:cNvPr>
          <p:cNvGrpSpPr/>
          <p:nvPr userDrawn="1"/>
        </p:nvGrpSpPr>
        <p:grpSpPr>
          <a:xfrm>
            <a:off x="428626" y="238125"/>
            <a:ext cx="684379" cy="210849"/>
            <a:chOff x="428626" y="238125"/>
            <a:chExt cx="684379" cy="210849"/>
          </a:xfrm>
        </p:grpSpPr>
        <p:sp>
          <p:nvSpPr>
            <p:cNvPr id="4" name="Полилиния: фигура 3">
              <a:extLst>
                <a:ext uri="{FF2B5EF4-FFF2-40B4-BE49-F238E27FC236}">
                  <a16:creationId xmlns:a16="http://schemas.microsoft.com/office/drawing/2014/main" id="{D8B196E1-E7F9-4A75-9B6B-EA065B611A52}"/>
                </a:ext>
              </a:extLst>
            </p:cNvPr>
            <p:cNvSpPr/>
            <p:nvPr/>
          </p:nvSpPr>
          <p:spPr>
            <a:xfrm>
              <a:off x="548906" y="337765"/>
              <a:ext cx="98412" cy="109280"/>
            </a:xfrm>
            <a:custGeom>
              <a:avLst/>
              <a:gdLst>
                <a:gd name="connsiteX0" fmla="*/ 72042 w 98412"/>
                <a:gd name="connsiteY0" fmla="*/ 109281 h 109280"/>
                <a:gd name="connsiteX1" fmla="*/ 48887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49530 w 98412"/>
                <a:gd name="connsiteY7" fmla="*/ 35355 h 109280"/>
                <a:gd name="connsiteX8" fmla="*/ 70757 w 98412"/>
                <a:gd name="connsiteY8" fmla="*/ 0 h 109280"/>
                <a:gd name="connsiteX9" fmla="*/ 97769 w 98412"/>
                <a:gd name="connsiteY9" fmla="*/ 0 h 109280"/>
                <a:gd name="connsiteX10" fmla="*/ 63036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8887" y="71354"/>
                  </a:lnTo>
                  <a:lnTo>
                    <a:pt x="27018" y="109281"/>
                  </a:lnTo>
                  <a:lnTo>
                    <a:pt x="643" y="109281"/>
                  </a:lnTo>
                  <a:lnTo>
                    <a:pt x="34733" y="52712"/>
                  </a:lnTo>
                  <a:lnTo>
                    <a:pt x="0" y="0"/>
                  </a:lnTo>
                  <a:lnTo>
                    <a:pt x="27661" y="0"/>
                  </a:lnTo>
                  <a:lnTo>
                    <a:pt x="49530" y="35355"/>
                  </a:lnTo>
                  <a:lnTo>
                    <a:pt x="70757" y="0"/>
                  </a:lnTo>
                  <a:lnTo>
                    <a:pt x="97769" y="0"/>
                  </a:lnTo>
                  <a:lnTo>
                    <a:pt x="63036" y="53998"/>
                  </a:lnTo>
                  <a:lnTo>
                    <a:pt x="98412" y="109281"/>
                  </a:lnTo>
                  <a:lnTo>
                    <a:pt x="72042" y="109281"/>
                  </a:lnTo>
                  <a:close/>
                </a:path>
              </a:pathLst>
            </a:custGeom>
            <a:solidFill>
              <a:srgbClr val="000000"/>
            </a:solidFill>
            <a:ln w="4763" cap="flat">
              <a:noFill/>
              <a:prstDash val="solid"/>
              <a:miter/>
            </a:ln>
          </p:spPr>
          <p:txBody>
            <a:bodyPr rtlCol="0" anchor="ctr"/>
            <a:lstStyle/>
            <a:p>
              <a:endParaRPr lang="ru-RU"/>
            </a:p>
          </p:txBody>
        </p:sp>
        <p:sp>
          <p:nvSpPr>
            <p:cNvPr id="5" name="Полилиния: фигура 4">
              <a:extLst>
                <a:ext uri="{FF2B5EF4-FFF2-40B4-BE49-F238E27FC236}">
                  <a16:creationId xmlns:a16="http://schemas.microsoft.com/office/drawing/2014/main" id="{62040889-EB36-439E-90CA-0507C941A356}"/>
                </a:ext>
              </a:extLst>
            </p:cNvPr>
            <p:cNvSpPr/>
            <p:nvPr/>
          </p:nvSpPr>
          <p:spPr>
            <a:xfrm>
              <a:off x="651176" y="337765"/>
              <a:ext cx="82329" cy="111209"/>
            </a:xfrm>
            <a:custGeom>
              <a:avLst/>
              <a:gdLst>
                <a:gd name="connsiteX0" fmla="*/ 82329 w 82329"/>
                <a:gd name="connsiteY0" fmla="*/ 71997 h 111209"/>
                <a:gd name="connsiteX1" fmla="*/ 40519 w 82329"/>
                <a:gd name="connsiteY1" fmla="*/ 111209 h 111209"/>
                <a:gd name="connsiteX2" fmla="*/ 0 w 82329"/>
                <a:gd name="connsiteY2" fmla="*/ 74568 h 111209"/>
                <a:gd name="connsiteX3" fmla="*/ 22512 w 82329"/>
                <a:gd name="connsiteY3" fmla="*/ 74568 h 111209"/>
                <a:gd name="connsiteX4" fmla="*/ 42453 w 82329"/>
                <a:gd name="connsiteY4" fmla="*/ 89996 h 111209"/>
                <a:gd name="connsiteX5" fmla="*/ 59174 w 82329"/>
                <a:gd name="connsiteY5" fmla="*/ 71997 h 111209"/>
                <a:gd name="connsiteX6" fmla="*/ 39876 w 82329"/>
                <a:gd name="connsiteY6" fmla="*/ 54640 h 111209"/>
                <a:gd name="connsiteX7" fmla="*/ 21869 w 82329"/>
                <a:gd name="connsiteY7" fmla="*/ 63640 h 111209"/>
                <a:gd name="connsiteX8" fmla="*/ 1286 w 82329"/>
                <a:gd name="connsiteY8" fmla="*/ 63640 h 111209"/>
                <a:gd name="connsiteX9" fmla="*/ 9006 w 82329"/>
                <a:gd name="connsiteY9" fmla="*/ 0 h 111209"/>
                <a:gd name="connsiteX10" fmla="*/ 79758 w 82329"/>
                <a:gd name="connsiteY10" fmla="*/ 0 h 111209"/>
                <a:gd name="connsiteX11" fmla="*/ 77186 w 82329"/>
                <a:gd name="connsiteY11" fmla="*/ 21213 h 111209"/>
                <a:gd name="connsiteX12" fmla="*/ 26370 w 82329"/>
                <a:gd name="connsiteY12" fmla="*/ 21213 h 111209"/>
                <a:gd name="connsiteX13" fmla="*/ 24441 w 82329"/>
                <a:gd name="connsiteY13" fmla="*/ 42427 h 111209"/>
                <a:gd name="connsiteX14" fmla="*/ 46311 w 82329"/>
                <a:gd name="connsiteY14" fmla="*/ 35998 h 111209"/>
                <a:gd name="connsiteX15" fmla="*/ 82329 w 82329"/>
                <a:gd name="connsiteY15" fmla="*/ 71997 h 1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329" h="111209">
                  <a:moveTo>
                    <a:pt x="82329" y="71997"/>
                  </a:moveTo>
                  <a:cubicBezTo>
                    <a:pt x="82329" y="95782"/>
                    <a:pt x="64322" y="111209"/>
                    <a:pt x="40519" y="111209"/>
                  </a:cubicBezTo>
                  <a:cubicBezTo>
                    <a:pt x="19941" y="111209"/>
                    <a:pt x="1929" y="99639"/>
                    <a:pt x="0" y="74568"/>
                  </a:cubicBezTo>
                  <a:lnTo>
                    <a:pt x="22512" y="74568"/>
                  </a:lnTo>
                  <a:cubicBezTo>
                    <a:pt x="23798" y="85496"/>
                    <a:pt x="32804" y="89996"/>
                    <a:pt x="42453" y="89996"/>
                  </a:cubicBezTo>
                  <a:cubicBezTo>
                    <a:pt x="54031" y="89996"/>
                    <a:pt x="59174" y="82282"/>
                    <a:pt x="59174" y="71997"/>
                  </a:cubicBezTo>
                  <a:cubicBezTo>
                    <a:pt x="59174" y="61712"/>
                    <a:pt x="51454" y="54640"/>
                    <a:pt x="39876" y="54640"/>
                  </a:cubicBezTo>
                  <a:cubicBezTo>
                    <a:pt x="32804" y="53998"/>
                    <a:pt x="25727" y="57854"/>
                    <a:pt x="21869" y="63640"/>
                  </a:cubicBezTo>
                  <a:lnTo>
                    <a:pt x="1286" y="63640"/>
                  </a:lnTo>
                  <a:lnTo>
                    <a:pt x="9006" y="0"/>
                  </a:lnTo>
                  <a:lnTo>
                    <a:pt x="79758" y="0"/>
                  </a:lnTo>
                  <a:lnTo>
                    <a:pt x="77186" y="21213"/>
                  </a:lnTo>
                  <a:lnTo>
                    <a:pt x="26370" y="21213"/>
                  </a:lnTo>
                  <a:lnTo>
                    <a:pt x="24441" y="42427"/>
                  </a:lnTo>
                  <a:cubicBezTo>
                    <a:pt x="24441" y="42427"/>
                    <a:pt x="29589" y="35998"/>
                    <a:pt x="46311" y="35998"/>
                  </a:cubicBezTo>
                  <a:cubicBezTo>
                    <a:pt x="65608" y="35998"/>
                    <a:pt x="82329" y="48855"/>
                    <a:pt x="82329" y="71997"/>
                  </a:cubicBezTo>
                  <a:close/>
                </a:path>
              </a:pathLst>
            </a:custGeom>
            <a:solidFill>
              <a:srgbClr val="000000"/>
            </a:solidFill>
            <a:ln w="4763" cap="flat">
              <a:noFill/>
              <a:prstDash val="solid"/>
              <a:miter/>
            </a:ln>
          </p:spPr>
          <p:txBody>
            <a:bodyPr rtlCol="0" anchor="ctr"/>
            <a:lstStyle/>
            <a:p>
              <a:endParaRPr lang="ru-RU"/>
            </a:p>
          </p:txBody>
        </p:sp>
        <p:sp>
          <p:nvSpPr>
            <p:cNvPr id="6" name="Полилиния: фигура 5">
              <a:extLst>
                <a:ext uri="{FF2B5EF4-FFF2-40B4-BE49-F238E27FC236}">
                  <a16:creationId xmlns:a16="http://schemas.microsoft.com/office/drawing/2014/main" id="{76A0C726-C1CB-4722-8ED8-155E98F0A7B9}"/>
                </a:ext>
              </a:extLst>
            </p:cNvPr>
            <p:cNvSpPr/>
            <p:nvPr/>
          </p:nvSpPr>
          <p:spPr>
            <a:xfrm>
              <a:off x="428626" y="238125"/>
              <a:ext cx="225764" cy="208276"/>
            </a:xfrm>
            <a:custGeom>
              <a:avLst/>
              <a:gdLst>
                <a:gd name="connsiteX0" fmla="*/ 225764 w 225764"/>
                <a:gd name="connsiteY0" fmla="*/ 86139 h 208276"/>
                <a:gd name="connsiteX1" fmla="*/ 95839 w 225764"/>
                <a:gd name="connsiteY1" fmla="*/ 0 h 208276"/>
                <a:gd name="connsiteX2" fmla="*/ 0 w 225764"/>
                <a:gd name="connsiteY2" fmla="*/ 0 h 208276"/>
                <a:gd name="connsiteX3" fmla="*/ 12864 w 225764"/>
                <a:gd name="connsiteY3" fmla="*/ 93853 h 208276"/>
                <a:gd name="connsiteX4" fmla="*/ 106773 w 225764"/>
                <a:gd name="connsiteY4" fmla="*/ 208277 h 208276"/>
                <a:gd name="connsiteX5" fmla="*/ 108702 w 225764"/>
                <a:gd name="connsiteY5" fmla="*/ 206991 h 208276"/>
                <a:gd name="connsiteX6" fmla="*/ 108702 w 225764"/>
                <a:gd name="connsiteY6" fmla="*/ 206348 h 208276"/>
                <a:gd name="connsiteX7" fmla="*/ 107416 w 225764"/>
                <a:gd name="connsiteY7" fmla="*/ 205062 h 208276"/>
                <a:gd name="connsiteX8" fmla="*/ 59177 w 225764"/>
                <a:gd name="connsiteY8" fmla="*/ 89353 h 208276"/>
                <a:gd name="connsiteX9" fmla="*/ 53386 w 225764"/>
                <a:gd name="connsiteY9" fmla="*/ 48855 h 208276"/>
                <a:gd name="connsiteX10" fmla="*/ 108059 w 225764"/>
                <a:gd name="connsiteY10" fmla="*/ 48855 h 208276"/>
                <a:gd name="connsiteX11" fmla="*/ 221907 w 225764"/>
                <a:gd name="connsiteY11" fmla="*/ 86782 h 208276"/>
                <a:gd name="connsiteX12" fmla="*/ 223836 w 225764"/>
                <a:gd name="connsiteY12" fmla="*/ 88068 h 208276"/>
                <a:gd name="connsiteX13" fmla="*/ 225764 w 225764"/>
                <a:gd name="connsiteY13" fmla="*/ 86139 h 20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764" h="208276">
                  <a:moveTo>
                    <a:pt x="225764" y="86139"/>
                  </a:moveTo>
                  <a:cubicBezTo>
                    <a:pt x="213544" y="39213"/>
                    <a:pt x="175596" y="0"/>
                    <a:pt x="95839" y="0"/>
                  </a:cubicBezTo>
                  <a:lnTo>
                    <a:pt x="0" y="0"/>
                  </a:lnTo>
                  <a:lnTo>
                    <a:pt x="12864" y="93853"/>
                  </a:lnTo>
                  <a:cubicBezTo>
                    <a:pt x="22512" y="172921"/>
                    <a:pt x="52743" y="198634"/>
                    <a:pt x="106773" y="208277"/>
                  </a:cubicBezTo>
                  <a:cubicBezTo>
                    <a:pt x="107416" y="208277"/>
                    <a:pt x="108702" y="208277"/>
                    <a:pt x="108702" y="206991"/>
                  </a:cubicBezTo>
                  <a:lnTo>
                    <a:pt x="108702" y="206348"/>
                  </a:lnTo>
                  <a:cubicBezTo>
                    <a:pt x="108702" y="205705"/>
                    <a:pt x="108059" y="205062"/>
                    <a:pt x="107416" y="205062"/>
                  </a:cubicBezTo>
                  <a:cubicBezTo>
                    <a:pt x="71397" y="189635"/>
                    <a:pt x="66892" y="139494"/>
                    <a:pt x="59177" y="89353"/>
                  </a:cubicBezTo>
                  <a:lnTo>
                    <a:pt x="53386" y="48855"/>
                  </a:lnTo>
                  <a:lnTo>
                    <a:pt x="108059" y="48855"/>
                  </a:lnTo>
                  <a:cubicBezTo>
                    <a:pt x="158227" y="48855"/>
                    <a:pt x="197466" y="48212"/>
                    <a:pt x="221907" y="86782"/>
                  </a:cubicBezTo>
                  <a:cubicBezTo>
                    <a:pt x="222550" y="87425"/>
                    <a:pt x="222550" y="87425"/>
                    <a:pt x="223836" y="88068"/>
                  </a:cubicBezTo>
                  <a:cubicBezTo>
                    <a:pt x="225122" y="88068"/>
                    <a:pt x="225764" y="87425"/>
                    <a:pt x="225764" y="86139"/>
                  </a:cubicBezTo>
                  <a:close/>
                </a:path>
              </a:pathLst>
            </a:custGeom>
            <a:solidFill>
              <a:srgbClr val="000000"/>
            </a:solidFill>
            <a:ln w="4763" cap="flat">
              <a:noFill/>
              <a:prstDash val="solid"/>
              <a:miter/>
            </a:ln>
          </p:spPr>
          <p:txBody>
            <a:bodyPr rtlCol="0" anchor="ctr"/>
            <a:lstStyle/>
            <a:p>
              <a:endParaRPr lang="ru-RU"/>
            </a:p>
          </p:txBody>
        </p:sp>
        <p:sp>
          <p:nvSpPr>
            <p:cNvPr id="7" name="Полилиния: фигура 6">
              <a:extLst>
                <a:ext uri="{FF2B5EF4-FFF2-40B4-BE49-F238E27FC236}">
                  <a16:creationId xmlns:a16="http://schemas.microsoft.com/office/drawing/2014/main" id="{868BB5DC-27C0-4804-880D-A617E0BA4DCC}"/>
                </a:ext>
              </a:extLst>
            </p:cNvPr>
            <p:cNvSpPr/>
            <p:nvPr/>
          </p:nvSpPr>
          <p:spPr>
            <a:xfrm>
              <a:off x="769524" y="337765"/>
              <a:ext cx="90697" cy="109280"/>
            </a:xfrm>
            <a:custGeom>
              <a:avLst/>
              <a:gdLst>
                <a:gd name="connsiteX0" fmla="*/ 37309 w 90697"/>
                <a:gd name="connsiteY0" fmla="*/ 13499 h 109280"/>
                <a:gd name="connsiteX1" fmla="*/ 0 w 90697"/>
                <a:gd name="connsiteY1" fmla="*/ 13499 h 109280"/>
                <a:gd name="connsiteX2" fmla="*/ 0 w 90697"/>
                <a:gd name="connsiteY2" fmla="*/ 0 h 109280"/>
                <a:gd name="connsiteX3" fmla="*/ 90697 w 90697"/>
                <a:gd name="connsiteY3" fmla="*/ 0 h 109280"/>
                <a:gd name="connsiteX4" fmla="*/ 90697 w 90697"/>
                <a:gd name="connsiteY4" fmla="*/ 13499 h 109280"/>
                <a:gd name="connsiteX5" fmla="*/ 52745 w 90697"/>
                <a:gd name="connsiteY5" fmla="*/ 13499 h 109280"/>
                <a:gd name="connsiteX6" fmla="*/ 52745 w 90697"/>
                <a:gd name="connsiteY6" fmla="*/ 109281 h 109280"/>
                <a:gd name="connsiteX7" fmla="*/ 37309 w 90697"/>
                <a:gd name="connsiteY7" fmla="*/ 109281 h 109280"/>
                <a:gd name="connsiteX8" fmla="*/ 37309 w 90697"/>
                <a:gd name="connsiteY8" fmla="*/ 13499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97" h="109280">
                  <a:moveTo>
                    <a:pt x="37309" y="13499"/>
                  </a:moveTo>
                  <a:lnTo>
                    <a:pt x="0" y="13499"/>
                  </a:lnTo>
                  <a:lnTo>
                    <a:pt x="0" y="0"/>
                  </a:lnTo>
                  <a:lnTo>
                    <a:pt x="90697" y="0"/>
                  </a:lnTo>
                  <a:lnTo>
                    <a:pt x="90697" y="13499"/>
                  </a:lnTo>
                  <a:lnTo>
                    <a:pt x="52745" y="13499"/>
                  </a:lnTo>
                  <a:lnTo>
                    <a:pt x="52745" y="109281"/>
                  </a:lnTo>
                  <a:lnTo>
                    <a:pt x="37309" y="109281"/>
                  </a:lnTo>
                  <a:lnTo>
                    <a:pt x="37309" y="13499"/>
                  </a:lnTo>
                  <a:close/>
                </a:path>
              </a:pathLst>
            </a:custGeom>
            <a:solidFill>
              <a:srgbClr val="000000"/>
            </a:solidFill>
            <a:ln w="4763" cap="flat">
              <a:noFill/>
              <a:prstDash val="solid"/>
              <a:miter/>
            </a:ln>
          </p:spPr>
          <p:txBody>
            <a:bodyPr rtlCol="0" anchor="ctr"/>
            <a:lstStyle/>
            <a:p>
              <a:endParaRPr lang="ru-RU"/>
            </a:p>
          </p:txBody>
        </p:sp>
        <p:sp>
          <p:nvSpPr>
            <p:cNvPr id="8" name="Полилиния: фигура 7">
              <a:extLst>
                <a:ext uri="{FF2B5EF4-FFF2-40B4-BE49-F238E27FC236}">
                  <a16:creationId xmlns:a16="http://schemas.microsoft.com/office/drawing/2014/main" id="{46061E9B-E8C9-4F70-A0A5-C798A5DEE3C5}"/>
                </a:ext>
              </a:extLst>
            </p:cNvPr>
            <p:cNvSpPr/>
            <p:nvPr/>
          </p:nvSpPr>
          <p:spPr>
            <a:xfrm>
              <a:off x="850573" y="363354"/>
              <a:ext cx="81686" cy="83903"/>
            </a:xfrm>
            <a:custGeom>
              <a:avLst/>
              <a:gdLst>
                <a:gd name="connsiteX0" fmla="*/ 81686 w 81686"/>
                <a:gd name="connsiteY0" fmla="*/ 47048 h 83903"/>
                <a:gd name="connsiteX1" fmla="*/ 14792 w 81686"/>
                <a:gd name="connsiteY1" fmla="*/ 47048 h 83903"/>
                <a:gd name="connsiteX2" fmla="*/ 24441 w 81686"/>
                <a:gd name="connsiteY2" fmla="*/ 64405 h 83903"/>
                <a:gd name="connsiteX3" fmla="*/ 45025 w 81686"/>
                <a:gd name="connsiteY3" fmla="*/ 70833 h 83903"/>
                <a:gd name="connsiteX4" fmla="*/ 68823 w 81686"/>
                <a:gd name="connsiteY4" fmla="*/ 60548 h 83903"/>
                <a:gd name="connsiteX5" fmla="*/ 77186 w 81686"/>
                <a:gd name="connsiteY5" fmla="*/ 70190 h 83903"/>
                <a:gd name="connsiteX6" fmla="*/ 63036 w 81686"/>
                <a:gd name="connsiteY6" fmla="*/ 80476 h 83903"/>
                <a:gd name="connsiteX7" fmla="*/ 21226 w 81686"/>
                <a:gd name="connsiteY7" fmla="*/ 78547 h 83903"/>
                <a:gd name="connsiteX8" fmla="*/ 5791 w 81686"/>
                <a:gd name="connsiteY8" fmla="*/ 63762 h 83903"/>
                <a:gd name="connsiteX9" fmla="*/ 0 w 81686"/>
                <a:gd name="connsiteY9" fmla="*/ 41906 h 83903"/>
                <a:gd name="connsiteX10" fmla="*/ 5148 w 81686"/>
                <a:gd name="connsiteY10" fmla="*/ 20050 h 83903"/>
                <a:gd name="connsiteX11" fmla="*/ 19941 w 81686"/>
                <a:gd name="connsiteY11" fmla="*/ 5264 h 83903"/>
                <a:gd name="connsiteX12" fmla="*/ 41167 w 81686"/>
                <a:gd name="connsiteY12" fmla="*/ 122 h 83903"/>
                <a:gd name="connsiteX13" fmla="*/ 62394 w 81686"/>
                <a:gd name="connsiteY13" fmla="*/ 5264 h 83903"/>
                <a:gd name="connsiteX14" fmla="*/ 76543 w 81686"/>
                <a:gd name="connsiteY14" fmla="*/ 20050 h 83903"/>
                <a:gd name="connsiteX15" fmla="*/ 81686 w 81686"/>
                <a:gd name="connsiteY15" fmla="*/ 41906 h 83903"/>
                <a:gd name="connsiteX16" fmla="*/ 81686 w 81686"/>
                <a:gd name="connsiteY16" fmla="*/ 47048 h 83903"/>
                <a:gd name="connsiteX17" fmla="*/ 23155 w 81686"/>
                <a:gd name="connsiteY17" fmla="*/ 19407 h 83903"/>
                <a:gd name="connsiteX18" fmla="*/ 14792 w 81686"/>
                <a:gd name="connsiteY18" fmla="*/ 36763 h 83903"/>
                <a:gd name="connsiteX19" fmla="*/ 67537 w 81686"/>
                <a:gd name="connsiteY19" fmla="*/ 36763 h 83903"/>
                <a:gd name="connsiteX20" fmla="*/ 59174 w 81686"/>
                <a:gd name="connsiteY20" fmla="*/ 19407 h 83903"/>
                <a:gd name="connsiteX21" fmla="*/ 23155 w 81686"/>
                <a:gd name="connsiteY21" fmla="*/ 19407 h 8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686" h="83903">
                  <a:moveTo>
                    <a:pt x="81686" y="47048"/>
                  </a:moveTo>
                  <a:lnTo>
                    <a:pt x="14792" y="47048"/>
                  </a:lnTo>
                  <a:cubicBezTo>
                    <a:pt x="15435" y="54120"/>
                    <a:pt x="18655" y="60548"/>
                    <a:pt x="24441" y="64405"/>
                  </a:cubicBezTo>
                  <a:cubicBezTo>
                    <a:pt x="30232" y="68905"/>
                    <a:pt x="37305" y="71476"/>
                    <a:pt x="45025" y="70833"/>
                  </a:cubicBezTo>
                  <a:cubicBezTo>
                    <a:pt x="54030" y="71476"/>
                    <a:pt x="63036" y="67619"/>
                    <a:pt x="68823" y="60548"/>
                  </a:cubicBezTo>
                  <a:lnTo>
                    <a:pt x="77186" y="70190"/>
                  </a:lnTo>
                  <a:cubicBezTo>
                    <a:pt x="73328" y="74690"/>
                    <a:pt x="68823" y="77904"/>
                    <a:pt x="63036" y="80476"/>
                  </a:cubicBezTo>
                  <a:cubicBezTo>
                    <a:pt x="49525" y="85618"/>
                    <a:pt x="34090" y="84975"/>
                    <a:pt x="21226" y="78547"/>
                  </a:cubicBezTo>
                  <a:cubicBezTo>
                    <a:pt x="14792" y="75333"/>
                    <a:pt x="9006" y="70190"/>
                    <a:pt x="5791" y="63762"/>
                  </a:cubicBezTo>
                  <a:cubicBezTo>
                    <a:pt x="1929" y="57334"/>
                    <a:pt x="0" y="49619"/>
                    <a:pt x="0" y="41906"/>
                  </a:cubicBezTo>
                  <a:cubicBezTo>
                    <a:pt x="0" y="34192"/>
                    <a:pt x="1929" y="27121"/>
                    <a:pt x="5148" y="20050"/>
                  </a:cubicBezTo>
                  <a:cubicBezTo>
                    <a:pt x="8363" y="13621"/>
                    <a:pt x="13506" y="8479"/>
                    <a:pt x="19941" y="5264"/>
                  </a:cubicBezTo>
                  <a:cubicBezTo>
                    <a:pt x="26370" y="1407"/>
                    <a:pt x="34090" y="-521"/>
                    <a:pt x="41167" y="122"/>
                  </a:cubicBezTo>
                  <a:cubicBezTo>
                    <a:pt x="48882" y="122"/>
                    <a:pt x="55959" y="2050"/>
                    <a:pt x="62394" y="5264"/>
                  </a:cubicBezTo>
                  <a:cubicBezTo>
                    <a:pt x="68823" y="9122"/>
                    <a:pt x="73328" y="14264"/>
                    <a:pt x="76543" y="20050"/>
                  </a:cubicBezTo>
                  <a:cubicBezTo>
                    <a:pt x="80400" y="27121"/>
                    <a:pt x="81686" y="34192"/>
                    <a:pt x="81686" y="41906"/>
                  </a:cubicBezTo>
                  <a:cubicBezTo>
                    <a:pt x="81686" y="44477"/>
                    <a:pt x="81686" y="45763"/>
                    <a:pt x="81686" y="47048"/>
                  </a:cubicBezTo>
                  <a:close/>
                  <a:moveTo>
                    <a:pt x="23155" y="19407"/>
                  </a:moveTo>
                  <a:cubicBezTo>
                    <a:pt x="18012" y="23907"/>
                    <a:pt x="15435" y="29692"/>
                    <a:pt x="14792" y="36763"/>
                  </a:cubicBezTo>
                  <a:lnTo>
                    <a:pt x="67537" y="36763"/>
                  </a:lnTo>
                  <a:cubicBezTo>
                    <a:pt x="66894" y="30335"/>
                    <a:pt x="63679" y="23907"/>
                    <a:pt x="59174" y="19407"/>
                  </a:cubicBezTo>
                  <a:cubicBezTo>
                    <a:pt x="48882" y="10407"/>
                    <a:pt x="33447" y="10407"/>
                    <a:pt x="23155" y="19407"/>
                  </a:cubicBezTo>
                  <a:close/>
                </a:path>
              </a:pathLst>
            </a:custGeom>
            <a:solidFill>
              <a:srgbClr val="000000"/>
            </a:solidFill>
            <a:ln w="4763" cap="flat">
              <a:noFill/>
              <a:prstDash val="solid"/>
              <a:miter/>
            </a:ln>
          </p:spPr>
          <p:txBody>
            <a:bodyPr rtlCol="0" anchor="ctr"/>
            <a:lstStyle/>
            <a:p>
              <a:endParaRPr lang="ru-RU"/>
            </a:p>
          </p:txBody>
        </p:sp>
        <p:sp>
          <p:nvSpPr>
            <p:cNvPr id="9" name="Полилиния: фигура 8">
              <a:extLst>
                <a:ext uri="{FF2B5EF4-FFF2-40B4-BE49-F238E27FC236}">
                  <a16:creationId xmlns:a16="http://schemas.microsoft.com/office/drawing/2014/main" id="{790242F3-6FF6-49BF-9479-93D88F1B6467}"/>
                </a:ext>
              </a:extLst>
            </p:cNvPr>
            <p:cNvSpPr/>
            <p:nvPr/>
          </p:nvSpPr>
          <p:spPr>
            <a:xfrm>
              <a:off x="942552" y="363996"/>
              <a:ext cx="77184" cy="84332"/>
            </a:xfrm>
            <a:custGeom>
              <a:avLst/>
              <a:gdLst>
                <a:gd name="connsiteX0" fmla="*/ 21225 w 77184"/>
                <a:gd name="connsiteY0" fmla="*/ 78547 h 84332"/>
                <a:gd name="connsiteX1" fmla="*/ 5790 w 77184"/>
                <a:gd name="connsiteY1" fmla="*/ 63762 h 84332"/>
                <a:gd name="connsiteX2" fmla="*/ 5790 w 77184"/>
                <a:gd name="connsiteY2" fmla="*/ 20050 h 84332"/>
                <a:gd name="connsiteX3" fmla="*/ 21225 w 77184"/>
                <a:gd name="connsiteY3" fmla="*/ 5264 h 84332"/>
                <a:gd name="connsiteX4" fmla="*/ 43738 w 77184"/>
                <a:gd name="connsiteY4" fmla="*/ 122 h 84332"/>
                <a:gd name="connsiteX5" fmla="*/ 63678 w 77184"/>
                <a:gd name="connsiteY5" fmla="*/ 4621 h 84332"/>
                <a:gd name="connsiteX6" fmla="*/ 77185 w 77184"/>
                <a:gd name="connsiteY6" fmla="*/ 17478 h 84332"/>
                <a:gd name="connsiteX7" fmla="*/ 65607 w 77184"/>
                <a:gd name="connsiteY7" fmla="*/ 24549 h 84332"/>
                <a:gd name="connsiteX8" fmla="*/ 55958 w 77184"/>
                <a:gd name="connsiteY8" fmla="*/ 15550 h 84332"/>
                <a:gd name="connsiteX9" fmla="*/ 43095 w 77184"/>
                <a:gd name="connsiteY9" fmla="*/ 12335 h 84332"/>
                <a:gd name="connsiteX10" fmla="*/ 28302 w 77184"/>
                <a:gd name="connsiteY10" fmla="*/ 16192 h 84332"/>
                <a:gd name="connsiteX11" fmla="*/ 18011 w 77184"/>
                <a:gd name="connsiteY11" fmla="*/ 26478 h 84332"/>
                <a:gd name="connsiteX12" fmla="*/ 14153 w 77184"/>
                <a:gd name="connsiteY12" fmla="*/ 41906 h 84332"/>
                <a:gd name="connsiteX13" fmla="*/ 18011 w 77184"/>
                <a:gd name="connsiteY13" fmla="*/ 57333 h 84332"/>
                <a:gd name="connsiteX14" fmla="*/ 28302 w 77184"/>
                <a:gd name="connsiteY14" fmla="*/ 67619 h 84332"/>
                <a:gd name="connsiteX15" fmla="*/ 43095 w 77184"/>
                <a:gd name="connsiteY15" fmla="*/ 71476 h 84332"/>
                <a:gd name="connsiteX16" fmla="*/ 55958 w 77184"/>
                <a:gd name="connsiteY16" fmla="*/ 68262 h 84332"/>
                <a:gd name="connsiteX17" fmla="*/ 65607 w 77184"/>
                <a:gd name="connsiteY17" fmla="*/ 59262 h 84332"/>
                <a:gd name="connsiteX18" fmla="*/ 77185 w 77184"/>
                <a:gd name="connsiteY18" fmla="*/ 66333 h 84332"/>
                <a:gd name="connsiteX19" fmla="*/ 63678 w 77184"/>
                <a:gd name="connsiteY19" fmla="*/ 79832 h 84332"/>
                <a:gd name="connsiteX20" fmla="*/ 43738 w 77184"/>
                <a:gd name="connsiteY20" fmla="*/ 84332 h 84332"/>
                <a:gd name="connsiteX21" fmla="*/ 21225 w 77184"/>
                <a:gd name="connsiteY21" fmla="*/ 78547 h 8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184" h="84332">
                  <a:moveTo>
                    <a:pt x="21225" y="78547"/>
                  </a:moveTo>
                  <a:cubicBezTo>
                    <a:pt x="14796" y="75333"/>
                    <a:pt x="9648" y="69547"/>
                    <a:pt x="5790" y="63762"/>
                  </a:cubicBezTo>
                  <a:cubicBezTo>
                    <a:pt x="-1930" y="50262"/>
                    <a:pt x="-1930" y="33549"/>
                    <a:pt x="5790" y="20050"/>
                  </a:cubicBezTo>
                  <a:cubicBezTo>
                    <a:pt x="9648" y="13621"/>
                    <a:pt x="14796" y="8479"/>
                    <a:pt x="21225" y="5264"/>
                  </a:cubicBezTo>
                  <a:cubicBezTo>
                    <a:pt x="28302" y="1407"/>
                    <a:pt x="36022" y="-521"/>
                    <a:pt x="43738" y="122"/>
                  </a:cubicBezTo>
                  <a:cubicBezTo>
                    <a:pt x="50815" y="122"/>
                    <a:pt x="57892" y="1407"/>
                    <a:pt x="63678" y="4621"/>
                  </a:cubicBezTo>
                  <a:cubicBezTo>
                    <a:pt x="69469" y="7836"/>
                    <a:pt x="73970" y="12335"/>
                    <a:pt x="77185" y="17478"/>
                  </a:cubicBezTo>
                  <a:lnTo>
                    <a:pt x="65607" y="24549"/>
                  </a:lnTo>
                  <a:cubicBezTo>
                    <a:pt x="63035" y="20692"/>
                    <a:pt x="59821" y="17478"/>
                    <a:pt x="55958" y="15550"/>
                  </a:cubicBezTo>
                  <a:cubicBezTo>
                    <a:pt x="52101" y="13621"/>
                    <a:pt x="47600" y="12335"/>
                    <a:pt x="43095" y="12335"/>
                  </a:cubicBezTo>
                  <a:cubicBezTo>
                    <a:pt x="37951" y="12335"/>
                    <a:pt x="32803" y="13621"/>
                    <a:pt x="28302" y="16192"/>
                  </a:cubicBezTo>
                  <a:cubicBezTo>
                    <a:pt x="23802" y="18764"/>
                    <a:pt x="20582" y="21978"/>
                    <a:pt x="18011" y="26478"/>
                  </a:cubicBezTo>
                  <a:cubicBezTo>
                    <a:pt x="15439" y="30978"/>
                    <a:pt x="14153" y="36120"/>
                    <a:pt x="14153" y="41906"/>
                  </a:cubicBezTo>
                  <a:cubicBezTo>
                    <a:pt x="14153" y="47048"/>
                    <a:pt x="15439" y="52834"/>
                    <a:pt x="18011" y="57333"/>
                  </a:cubicBezTo>
                  <a:cubicBezTo>
                    <a:pt x="20582" y="61833"/>
                    <a:pt x="23802" y="65048"/>
                    <a:pt x="28302" y="67619"/>
                  </a:cubicBezTo>
                  <a:cubicBezTo>
                    <a:pt x="32803" y="70190"/>
                    <a:pt x="37951" y="71476"/>
                    <a:pt x="43095" y="71476"/>
                  </a:cubicBezTo>
                  <a:cubicBezTo>
                    <a:pt x="47600" y="71476"/>
                    <a:pt x="52101" y="70833"/>
                    <a:pt x="55958" y="68262"/>
                  </a:cubicBezTo>
                  <a:cubicBezTo>
                    <a:pt x="59821" y="66333"/>
                    <a:pt x="63035" y="63119"/>
                    <a:pt x="65607" y="59262"/>
                  </a:cubicBezTo>
                  <a:lnTo>
                    <a:pt x="77185" y="66333"/>
                  </a:lnTo>
                  <a:cubicBezTo>
                    <a:pt x="73970" y="72118"/>
                    <a:pt x="69469" y="76619"/>
                    <a:pt x="63678" y="79832"/>
                  </a:cubicBezTo>
                  <a:cubicBezTo>
                    <a:pt x="57249" y="83047"/>
                    <a:pt x="50815" y="84332"/>
                    <a:pt x="43738" y="84332"/>
                  </a:cubicBezTo>
                  <a:cubicBezTo>
                    <a:pt x="36022" y="84332"/>
                    <a:pt x="28302" y="82404"/>
                    <a:pt x="21225" y="78547"/>
                  </a:cubicBezTo>
                  <a:close/>
                </a:path>
              </a:pathLst>
            </a:custGeom>
            <a:solidFill>
              <a:srgbClr val="000000"/>
            </a:solidFill>
            <a:ln w="4763" cap="flat">
              <a:noFill/>
              <a:prstDash val="solid"/>
              <a:miter/>
            </a:ln>
          </p:spPr>
          <p:txBody>
            <a:bodyPr rtlCol="0" anchor="ctr"/>
            <a:lstStyle/>
            <a:p>
              <a:endParaRPr lang="ru-RU"/>
            </a:p>
          </p:txBody>
        </p:sp>
        <p:sp>
          <p:nvSpPr>
            <p:cNvPr id="10" name="Полилиния: фигура 9">
              <a:extLst>
                <a:ext uri="{FF2B5EF4-FFF2-40B4-BE49-F238E27FC236}">
                  <a16:creationId xmlns:a16="http://schemas.microsoft.com/office/drawing/2014/main" id="{89F793F9-D59C-477F-A65C-0526EBF44D82}"/>
                </a:ext>
              </a:extLst>
            </p:cNvPr>
            <p:cNvSpPr/>
            <p:nvPr/>
          </p:nvSpPr>
          <p:spPr>
            <a:xfrm>
              <a:off x="1034534" y="331979"/>
              <a:ext cx="78471" cy="115709"/>
            </a:xfrm>
            <a:custGeom>
              <a:avLst/>
              <a:gdLst>
                <a:gd name="connsiteX0" fmla="*/ 69466 w 78471"/>
                <a:gd name="connsiteY0" fmla="*/ 40498 h 115709"/>
                <a:gd name="connsiteX1" fmla="*/ 78472 w 78471"/>
                <a:gd name="connsiteY1" fmla="*/ 67497 h 115709"/>
                <a:gd name="connsiteX2" fmla="*/ 78472 w 78471"/>
                <a:gd name="connsiteY2" fmla="*/ 115067 h 115709"/>
                <a:gd name="connsiteX3" fmla="*/ 63679 w 78471"/>
                <a:gd name="connsiteY3" fmla="*/ 115067 h 115709"/>
                <a:gd name="connsiteX4" fmla="*/ 63679 w 78471"/>
                <a:gd name="connsiteY4" fmla="*/ 69426 h 115709"/>
                <a:gd name="connsiteX5" fmla="*/ 57888 w 78471"/>
                <a:gd name="connsiteY5" fmla="*/ 51426 h 115709"/>
                <a:gd name="connsiteX6" fmla="*/ 41167 w 78471"/>
                <a:gd name="connsiteY6" fmla="*/ 45641 h 115709"/>
                <a:gd name="connsiteX7" fmla="*/ 21869 w 78471"/>
                <a:gd name="connsiteY7" fmla="*/ 52712 h 115709"/>
                <a:gd name="connsiteX8" fmla="*/ 14792 w 78471"/>
                <a:gd name="connsiteY8" fmla="*/ 73282 h 115709"/>
                <a:gd name="connsiteX9" fmla="*/ 14792 w 78471"/>
                <a:gd name="connsiteY9" fmla="*/ 115710 h 115709"/>
                <a:gd name="connsiteX10" fmla="*/ 0 w 78471"/>
                <a:gd name="connsiteY10" fmla="*/ 115710 h 115709"/>
                <a:gd name="connsiteX11" fmla="*/ 0 w 78471"/>
                <a:gd name="connsiteY11" fmla="*/ 0 h 115709"/>
                <a:gd name="connsiteX12" fmla="*/ 14792 w 78471"/>
                <a:gd name="connsiteY12" fmla="*/ 0 h 115709"/>
                <a:gd name="connsiteX13" fmla="*/ 14792 w 78471"/>
                <a:gd name="connsiteY13" fmla="*/ 44998 h 115709"/>
                <a:gd name="connsiteX14" fmla="*/ 27013 w 78471"/>
                <a:gd name="connsiteY14" fmla="*/ 35999 h 115709"/>
                <a:gd name="connsiteX15" fmla="*/ 43739 w 78471"/>
                <a:gd name="connsiteY15" fmla="*/ 32785 h 115709"/>
                <a:gd name="connsiteX16" fmla="*/ 69466 w 78471"/>
                <a:gd name="connsiteY16" fmla="*/ 40498 h 11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71" h="115709">
                  <a:moveTo>
                    <a:pt x="69466" y="40498"/>
                  </a:moveTo>
                  <a:cubicBezTo>
                    <a:pt x="75900" y="46284"/>
                    <a:pt x="78472" y="55284"/>
                    <a:pt x="78472" y="67497"/>
                  </a:cubicBezTo>
                  <a:lnTo>
                    <a:pt x="78472" y="115067"/>
                  </a:lnTo>
                  <a:lnTo>
                    <a:pt x="63679" y="115067"/>
                  </a:lnTo>
                  <a:lnTo>
                    <a:pt x="63679" y="69426"/>
                  </a:lnTo>
                  <a:cubicBezTo>
                    <a:pt x="64322" y="62997"/>
                    <a:pt x="61746" y="56569"/>
                    <a:pt x="57888" y="51426"/>
                  </a:cubicBezTo>
                  <a:cubicBezTo>
                    <a:pt x="53388" y="46927"/>
                    <a:pt x="47596" y="44998"/>
                    <a:pt x="41167" y="45641"/>
                  </a:cubicBezTo>
                  <a:cubicBezTo>
                    <a:pt x="34090" y="44998"/>
                    <a:pt x="27013" y="48212"/>
                    <a:pt x="21869" y="52712"/>
                  </a:cubicBezTo>
                  <a:cubicBezTo>
                    <a:pt x="16721" y="58497"/>
                    <a:pt x="14149" y="65569"/>
                    <a:pt x="14792" y="73282"/>
                  </a:cubicBezTo>
                  <a:lnTo>
                    <a:pt x="14792" y="115710"/>
                  </a:lnTo>
                  <a:lnTo>
                    <a:pt x="0" y="115710"/>
                  </a:lnTo>
                  <a:lnTo>
                    <a:pt x="0" y="0"/>
                  </a:lnTo>
                  <a:lnTo>
                    <a:pt x="14792" y="0"/>
                  </a:lnTo>
                  <a:lnTo>
                    <a:pt x="14792" y="44998"/>
                  </a:lnTo>
                  <a:cubicBezTo>
                    <a:pt x="18012" y="41141"/>
                    <a:pt x="22512" y="37927"/>
                    <a:pt x="27013" y="35999"/>
                  </a:cubicBezTo>
                  <a:cubicBezTo>
                    <a:pt x="32161" y="33428"/>
                    <a:pt x="37948" y="32785"/>
                    <a:pt x="43739" y="32785"/>
                  </a:cubicBezTo>
                  <a:cubicBezTo>
                    <a:pt x="53388" y="30856"/>
                    <a:pt x="62394" y="34070"/>
                    <a:pt x="69466" y="40498"/>
                  </a:cubicBezTo>
                  <a:close/>
                </a:path>
              </a:pathLst>
            </a:custGeom>
            <a:solidFill>
              <a:srgbClr val="000000"/>
            </a:solidFill>
            <a:ln w="4763" cap="flat">
              <a:noFill/>
              <a:prstDash val="solid"/>
              <a:miter/>
            </a:ln>
          </p:spPr>
          <p:txBody>
            <a:bodyPr rtlCol="0" anchor="ctr"/>
            <a:lstStyle/>
            <a:p>
              <a:endParaRPr lang="ru-RU"/>
            </a:p>
          </p:txBody>
        </p:sp>
      </p:grpSp>
      <p:sp>
        <p:nvSpPr>
          <p:cNvPr id="11" name="Текст 21">
            <a:extLst>
              <a:ext uri="{FF2B5EF4-FFF2-40B4-BE49-F238E27FC236}">
                <a16:creationId xmlns:a16="http://schemas.microsoft.com/office/drawing/2014/main" id="{B09AB626-A0FA-4719-B5F2-151855C73206}"/>
              </a:ext>
            </a:extLst>
          </p:cNvPr>
          <p:cNvSpPr>
            <a:spLocks noGrp="1"/>
          </p:cNvSpPr>
          <p:nvPr>
            <p:ph type="body" sz="quarter" idx="42" hasCustomPrompt="1"/>
          </p:nvPr>
        </p:nvSpPr>
        <p:spPr>
          <a:xfrm>
            <a:off x="1303502" y="319529"/>
            <a:ext cx="3320886" cy="173230"/>
          </a:xfrm>
          <a:prstGeom prst="rect">
            <a:avLst/>
          </a:prstGeom>
        </p:spPr>
        <p:txBody>
          <a:bodyPr/>
          <a:lstStyle>
            <a:lvl1pPr marL="0" indent="0">
              <a:lnSpc>
                <a:spcPts val="800"/>
              </a:lnSpc>
              <a:spcBef>
                <a:spcPts val="0"/>
              </a:spcBef>
              <a:buNone/>
              <a:defRPr sz="600" spc="-20" baseline="0">
                <a:solidFill>
                  <a:schemeClr val="tx1"/>
                </a:solidFill>
                <a:latin typeface="+mj-lt"/>
              </a:defRPr>
            </a:lvl1pPr>
            <a:lvl2pPr>
              <a:defRPr sz="1400"/>
            </a:lvl2pPr>
            <a:lvl3pPr>
              <a:defRPr sz="1400"/>
            </a:lvl3pPr>
            <a:lvl4pPr>
              <a:defRPr sz="1400"/>
            </a:lvl4pPr>
            <a:lvl5pPr>
              <a:defRPr sz="1400"/>
            </a:lvl5pPr>
          </a:lstStyle>
          <a:p>
            <a:pPr lvl="0"/>
            <a:r>
              <a:rPr lang="en-US" dirty="0"/>
              <a:t>X5 WEBCAST: ONLINE BUSINESSES, MAY 2020</a:t>
            </a:r>
            <a:endParaRPr lang="ru-RU" dirty="0"/>
          </a:p>
        </p:txBody>
      </p:sp>
      <p:sp>
        <p:nvSpPr>
          <p:cNvPr id="12" name="Текст 21">
            <a:extLst>
              <a:ext uri="{FF2B5EF4-FFF2-40B4-BE49-F238E27FC236}">
                <a16:creationId xmlns:a16="http://schemas.microsoft.com/office/drawing/2014/main" id="{954F72E6-1127-49F9-9BBA-924DB27DED48}"/>
              </a:ext>
            </a:extLst>
          </p:cNvPr>
          <p:cNvSpPr>
            <a:spLocks noGrp="1"/>
          </p:cNvSpPr>
          <p:nvPr>
            <p:ph type="body" sz="quarter" idx="15" hasCustomPrompt="1"/>
          </p:nvPr>
        </p:nvSpPr>
        <p:spPr>
          <a:xfrm>
            <a:off x="340995" y="1360211"/>
            <a:ext cx="7421880" cy="664261"/>
          </a:xfrm>
          <a:prstGeom prst="rect">
            <a:avLst/>
          </a:prstGeom>
        </p:spPr>
        <p:txBody>
          <a:bodyPr/>
          <a:lstStyle>
            <a:lvl1pPr marL="0" indent="0">
              <a:lnSpc>
                <a:spcPts val="2100"/>
              </a:lnSpc>
              <a:spcBef>
                <a:spcPts val="0"/>
              </a:spcBef>
              <a:buNone/>
              <a:defRPr sz="1800" spc="-10" baseline="0">
                <a:solidFill>
                  <a:schemeClr val="tx1"/>
                </a:solidFill>
              </a:defRPr>
            </a:lvl1pPr>
            <a:lvl2pPr>
              <a:defRPr sz="1400"/>
            </a:lvl2pPr>
            <a:lvl3pPr>
              <a:defRPr sz="1400"/>
            </a:lvl3pPr>
            <a:lvl4pPr>
              <a:defRPr sz="1400"/>
            </a:lvl4pPr>
            <a:lvl5pPr>
              <a:defRPr sz="1400"/>
            </a:lvl5pPr>
          </a:lstStyle>
          <a:p>
            <a:pPr lvl="0"/>
            <a:r>
              <a:rPr lang="en-US" dirty="0"/>
              <a:t>the most valuable company in the eyes of customers, employees and shareholders, which means:</a:t>
            </a:r>
          </a:p>
        </p:txBody>
      </p:sp>
      <p:sp>
        <p:nvSpPr>
          <p:cNvPr id="13" name="Текст 21">
            <a:extLst>
              <a:ext uri="{FF2B5EF4-FFF2-40B4-BE49-F238E27FC236}">
                <a16:creationId xmlns:a16="http://schemas.microsoft.com/office/drawing/2014/main" id="{122ADE09-2369-4694-AC79-F7D6416AB268}"/>
              </a:ext>
            </a:extLst>
          </p:cNvPr>
          <p:cNvSpPr>
            <a:spLocks noGrp="1"/>
          </p:cNvSpPr>
          <p:nvPr>
            <p:ph type="body" sz="quarter" idx="17" hasCustomPrompt="1"/>
          </p:nvPr>
        </p:nvSpPr>
        <p:spPr>
          <a:xfrm>
            <a:off x="728884" y="5119545"/>
            <a:ext cx="2201148" cy="425603"/>
          </a:xfrm>
          <a:prstGeom prst="rect">
            <a:avLst/>
          </a:prstGeom>
        </p:spPr>
        <p:txBody>
          <a:bodyPr/>
          <a:lstStyle>
            <a:lvl1pPr marL="0" indent="0">
              <a:lnSpc>
                <a:spcPts val="1200"/>
              </a:lnSpc>
              <a:spcBef>
                <a:spcPts val="0"/>
              </a:spcBef>
              <a:buNone/>
              <a:defRPr sz="900" spc="-40" baseline="0">
                <a:solidFill>
                  <a:schemeClr val="tx1"/>
                </a:solidFill>
              </a:defRPr>
            </a:lvl1pPr>
            <a:lvl2pPr>
              <a:defRPr sz="1400"/>
            </a:lvl2pPr>
            <a:lvl3pPr>
              <a:defRPr sz="1400"/>
            </a:lvl3pPr>
            <a:lvl4pPr>
              <a:defRPr sz="1400"/>
            </a:lvl4pPr>
            <a:lvl5pPr>
              <a:defRPr sz="1400"/>
            </a:lvl5pPr>
          </a:lstStyle>
          <a:p>
            <a:pPr lvl="0"/>
            <a:r>
              <a:rPr lang="en-US" dirty="0"/>
              <a:t>Leadership by revenue, NPS and LFL traffic growth</a:t>
            </a:r>
          </a:p>
        </p:txBody>
      </p:sp>
      <p:sp>
        <p:nvSpPr>
          <p:cNvPr id="14" name="Текст 21">
            <a:extLst>
              <a:ext uri="{FF2B5EF4-FFF2-40B4-BE49-F238E27FC236}">
                <a16:creationId xmlns:a16="http://schemas.microsoft.com/office/drawing/2014/main" id="{F45A4A63-BD6B-4F44-8C7E-38EB6E514AA2}"/>
              </a:ext>
            </a:extLst>
          </p:cNvPr>
          <p:cNvSpPr>
            <a:spLocks noGrp="1"/>
          </p:cNvSpPr>
          <p:nvPr>
            <p:ph type="body" sz="quarter" idx="22" hasCustomPrompt="1"/>
          </p:nvPr>
        </p:nvSpPr>
        <p:spPr>
          <a:xfrm>
            <a:off x="728885" y="4533162"/>
            <a:ext cx="1672510" cy="512875"/>
          </a:xfrm>
          <a:prstGeom prst="rect">
            <a:avLst/>
          </a:prstGeom>
        </p:spPr>
        <p:txBody>
          <a:bodyPr/>
          <a:lstStyle>
            <a:lvl1pPr marL="0" indent="0">
              <a:lnSpc>
                <a:spcPct val="100000"/>
              </a:lnSpc>
              <a:buNone/>
              <a:defRPr sz="1200" spc="-20" baseline="0">
                <a:solidFill>
                  <a:schemeClr val="tx1"/>
                </a:solidFill>
                <a:latin typeface="+mj-lt"/>
              </a:defRPr>
            </a:lvl1pPr>
            <a:lvl2pPr>
              <a:defRPr sz="1400"/>
            </a:lvl2pPr>
            <a:lvl3pPr>
              <a:defRPr sz="1400"/>
            </a:lvl3pPr>
            <a:lvl4pPr>
              <a:defRPr sz="1400"/>
            </a:lvl4pPr>
            <a:lvl5pPr>
              <a:defRPr sz="1400"/>
            </a:lvl5pPr>
          </a:lstStyle>
          <a:p>
            <a:pPr lvl="0"/>
            <a:r>
              <a:rPr lang="en-US" dirty="0"/>
              <a:t>Customer Recognition</a:t>
            </a:r>
          </a:p>
        </p:txBody>
      </p:sp>
      <p:sp>
        <p:nvSpPr>
          <p:cNvPr id="15" name="Текст 21">
            <a:extLst>
              <a:ext uri="{FF2B5EF4-FFF2-40B4-BE49-F238E27FC236}">
                <a16:creationId xmlns:a16="http://schemas.microsoft.com/office/drawing/2014/main" id="{8274E158-EEAD-4BD5-9B39-63F78132405D}"/>
              </a:ext>
            </a:extLst>
          </p:cNvPr>
          <p:cNvSpPr>
            <a:spLocks noGrp="1"/>
          </p:cNvSpPr>
          <p:nvPr>
            <p:ph type="body" sz="quarter" idx="43" hasCustomPrompt="1"/>
          </p:nvPr>
        </p:nvSpPr>
        <p:spPr>
          <a:xfrm>
            <a:off x="4719533" y="5119545"/>
            <a:ext cx="2055870" cy="425603"/>
          </a:xfrm>
          <a:prstGeom prst="rect">
            <a:avLst/>
          </a:prstGeom>
        </p:spPr>
        <p:txBody>
          <a:bodyPr/>
          <a:lstStyle>
            <a:lvl1pPr marL="0" indent="0">
              <a:lnSpc>
                <a:spcPts val="1200"/>
              </a:lnSpc>
              <a:spcBef>
                <a:spcPts val="0"/>
              </a:spcBef>
              <a:buNone/>
              <a:defRPr sz="900" spc="-40" baseline="0">
                <a:solidFill>
                  <a:schemeClr val="tx1"/>
                </a:solidFill>
              </a:defRPr>
            </a:lvl1pPr>
            <a:lvl2pPr>
              <a:defRPr sz="1400"/>
            </a:lvl2pPr>
            <a:lvl3pPr>
              <a:defRPr sz="1400"/>
            </a:lvl3pPr>
            <a:lvl4pPr>
              <a:defRPr sz="1400"/>
            </a:lvl4pPr>
            <a:lvl5pPr>
              <a:defRPr sz="1400"/>
            </a:lvl5pPr>
          </a:lstStyle>
          <a:p>
            <a:pPr lvl="0"/>
            <a:r>
              <a:rPr lang="en-US" dirty="0"/>
              <a:t>Strong engagement and lower turnover rate</a:t>
            </a:r>
          </a:p>
        </p:txBody>
      </p:sp>
      <p:sp>
        <p:nvSpPr>
          <p:cNvPr id="16" name="Текст 21">
            <a:extLst>
              <a:ext uri="{FF2B5EF4-FFF2-40B4-BE49-F238E27FC236}">
                <a16:creationId xmlns:a16="http://schemas.microsoft.com/office/drawing/2014/main" id="{495658FF-5A8C-4278-86B6-2FC839F5D153}"/>
              </a:ext>
            </a:extLst>
          </p:cNvPr>
          <p:cNvSpPr>
            <a:spLocks noGrp="1"/>
          </p:cNvSpPr>
          <p:nvPr>
            <p:ph type="body" sz="quarter" idx="44" hasCustomPrompt="1"/>
          </p:nvPr>
        </p:nvSpPr>
        <p:spPr>
          <a:xfrm>
            <a:off x="4719534" y="4533162"/>
            <a:ext cx="1672510" cy="512875"/>
          </a:xfrm>
          <a:prstGeom prst="rect">
            <a:avLst/>
          </a:prstGeom>
        </p:spPr>
        <p:txBody>
          <a:bodyPr/>
          <a:lstStyle>
            <a:lvl1pPr marL="0" indent="0">
              <a:lnSpc>
                <a:spcPct val="100000"/>
              </a:lnSpc>
              <a:buNone/>
              <a:defRPr sz="1200" spc="-20" baseline="0">
                <a:solidFill>
                  <a:schemeClr val="tx1"/>
                </a:solidFill>
                <a:latin typeface="+mj-lt"/>
              </a:defRPr>
            </a:lvl1pPr>
            <a:lvl2pPr>
              <a:defRPr sz="1400"/>
            </a:lvl2pPr>
            <a:lvl3pPr>
              <a:defRPr sz="1400"/>
            </a:lvl3pPr>
            <a:lvl4pPr>
              <a:defRPr sz="1400"/>
            </a:lvl4pPr>
            <a:lvl5pPr>
              <a:defRPr sz="1400"/>
            </a:lvl5pPr>
          </a:lstStyle>
          <a:p>
            <a:pPr lvl="0"/>
            <a:r>
              <a:rPr lang="en-US" dirty="0"/>
              <a:t>Employee Recognition</a:t>
            </a:r>
          </a:p>
        </p:txBody>
      </p:sp>
      <p:sp>
        <p:nvSpPr>
          <p:cNvPr id="17" name="Текст 21">
            <a:extLst>
              <a:ext uri="{FF2B5EF4-FFF2-40B4-BE49-F238E27FC236}">
                <a16:creationId xmlns:a16="http://schemas.microsoft.com/office/drawing/2014/main" id="{5422F364-4952-4C7A-8F64-CE2543FF110A}"/>
              </a:ext>
            </a:extLst>
          </p:cNvPr>
          <p:cNvSpPr>
            <a:spLocks noGrp="1"/>
          </p:cNvSpPr>
          <p:nvPr>
            <p:ph type="body" sz="quarter" idx="45" hasCustomPrompt="1"/>
          </p:nvPr>
        </p:nvSpPr>
        <p:spPr>
          <a:xfrm>
            <a:off x="8732240" y="5119545"/>
            <a:ext cx="2201148" cy="425603"/>
          </a:xfrm>
          <a:prstGeom prst="rect">
            <a:avLst/>
          </a:prstGeom>
        </p:spPr>
        <p:txBody>
          <a:bodyPr/>
          <a:lstStyle>
            <a:lvl1pPr marL="0" indent="0">
              <a:lnSpc>
                <a:spcPts val="1200"/>
              </a:lnSpc>
              <a:spcBef>
                <a:spcPts val="0"/>
              </a:spcBef>
              <a:buNone/>
              <a:defRPr sz="900" spc="-40" baseline="0">
                <a:solidFill>
                  <a:schemeClr val="tx1"/>
                </a:solidFill>
              </a:defRPr>
            </a:lvl1pPr>
            <a:lvl2pPr>
              <a:defRPr sz="1400"/>
            </a:lvl2pPr>
            <a:lvl3pPr>
              <a:defRPr sz="1400"/>
            </a:lvl3pPr>
            <a:lvl4pPr>
              <a:defRPr sz="1400"/>
            </a:lvl4pPr>
            <a:lvl5pPr>
              <a:defRPr sz="1400"/>
            </a:lvl5pPr>
          </a:lstStyle>
          <a:p>
            <a:pPr lvl="0"/>
            <a:r>
              <a:rPr lang="en-US" dirty="0"/>
              <a:t>Leadership by key valuation metrics</a:t>
            </a:r>
          </a:p>
        </p:txBody>
      </p:sp>
      <p:sp>
        <p:nvSpPr>
          <p:cNvPr id="18" name="Текст 21">
            <a:extLst>
              <a:ext uri="{FF2B5EF4-FFF2-40B4-BE49-F238E27FC236}">
                <a16:creationId xmlns:a16="http://schemas.microsoft.com/office/drawing/2014/main" id="{5C651B13-4909-4108-BD25-A4A391610E04}"/>
              </a:ext>
            </a:extLst>
          </p:cNvPr>
          <p:cNvSpPr>
            <a:spLocks noGrp="1"/>
          </p:cNvSpPr>
          <p:nvPr>
            <p:ph type="body" sz="quarter" idx="46" hasCustomPrompt="1"/>
          </p:nvPr>
        </p:nvSpPr>
        <p:spPr>
          <a:xfrm>
            <a:off x="8732241" y="4533162"/>
            <a:ext cx="1672510" cy="512875"/>
          </a:xfrm>
          <a:prstGeom prst="rect">
            <a:avLst/>
          </a:prstGeom>
        </p:spPr>
        <p:txBody>
          <a:bodyPr/>
          <a:lstStyle>
            <a:lvl1pPr marL="0" indent="0">
              <a:lnSpc>
                <a:spcPct val="100000"/>
              </a:lnSpc>
              <a:buNone/>
              <a:defRPr sz="1200" spc="-20" baseline="0">
                <a:solidFill>
                  <a:schemeClr val="tx1"/>
                </a:solidFill>
                <a:latin typeface="+mj-lt"/>
              </a:defRPr>
            </a:lvl1pPr>
            <a:lvl2pPr>
              <a:defRPr sz="1400"/>
            </a:lvl2pPr>
            <a:lvl3pPr>
              <a:defRPr sz="1400"/>
            </a:lvl3pPr>
            <a:lvl4pPr>
              <a:defRPr sz="1400"/>
            </a:lvl4pPr>
            <a:lvl5pPr>
              <a:defRPr sz="1400"/>
            </a:lvl5pPr>
          </a:lstStyle>
          <a:p>
            <a:pPr lvl="0"/>
            <a:r>
              <a:rPr lang="en-US" dirty="0"/>
              <a:t>Shareholder and Investor Recognition</a:t>
            </a:r>
          </a:p>
        </p:txBody>
      </p:sp>
      <p:sp>
        <p:nvSpPr>
          <p:cNvPr id="41" name="Овал 40">
            <a:extLst>
              <a:ext uri="{FF2B5EF4-FFF2-40B4-BE49-F238E27FC236}">
                <a16:creationId xmlns:a16="http://schemas.microsoft.com/office/drawing/2014/main" id="{153B9BC4-D1C2-4D0A-AE11-F1203C1E829A}"/>
              </a:ext>
            </a:extLst>
          </p:cNvPr>
          <p:cNvSpPr/>
          <p:nvPr userDrawn="1"/>
        </p:nvSpPr>
        <p:spPr>
          <a:xfrm>
            <a:off x="11668125" y="238125"/>
            <a:ext cx="285750" cy="285750"/>
          </a:xfrm>
          <a:prstGeom prst="ellipse">
            <a:avLst/>
          </a:prstGeom>
          <a:solidFill>
            <a:srgbClr val="222429"/>
          </a:solidFill>
          <a:ln w="4763" cap="flat">
            <a:noFill/>
            <a:prstDash val="solid"/>
            <a:miter/>
          </a:ln>
        </p:spPr>
        <p:txBody>
          <a:bodyPr rtlCol="0" anchor="ctr"/>
          <a:lstStyle/>
          <a:p>
            <a:endParaRPr lang="ru-RU"/>
          </a:p>
        </p:txBody>
      </p:sp>
      <p:sp>
        <p:nvSpPr>
          <p:cNvPr id="42" name="Номер слайда 6">
            <a:extLst>
              <a:ext uri="{FF2B5EF4-FFF2-40B4-BE49-F238E27FC236}">
                <a16:creationId xmlns:a16="http://schemas.microsoft.com/office/drawing/2014/main" id="{617B1709-3ED2-4941-94A2-60C1394A2184}"/>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26121600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Слайд с графиками -- Tech">
    <p:spTree>
      <p:nvGrpSpPr>
        <p:cNvPr id="1" name=""/>
        <p:cNvGrpSpPr/>
        <p:nvPr/>
      </p:nvGrpSpPr>
      <p:grpSpPr>
        <a:xfrm>
          <a:off x="0" y="0"/>
          <a:ext cx="0" cy="0"/>
          <a:chOff x="0" y="0"/>
          <a:chExt cx="0" cy="0"/>
        </a:xfrm>
      </p:grpSpPr>
      <p:pic>
        <p:nvPicPr>
          <p:cNvPr id="2" name="Object 1" descr="preencoded.png">
            <a:extLst>
              <a:ext uri="{FF2B5EF4-FFF2-40B4-BE49-F238E27FC236}">
                <a16:creationId xmlns:a16="http://schemas.microsoft.com/office/drawing/2014/main" id="{D6835408-B05B-42AF-B173-3F24B1AC941B}"/>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6083935" y="0"/>
            <a:ext cx="6096000" cy="6858000"/>
          </a:xfrm>
          <a:prstGeom prst="rect">
            <a:avLst/>
          </a:prstGeom>
        </p:spPr>
      </p:pic>
      <p:pic>
        <p:nvPicPr>
          <p:cNvPr id="3" name="Object 2" descr="preencoded.png">
            <a:extLst>
              <a:ext uri="{FF2B5EF4-FFF2-40B4-BE49-F238E27FC236}">
                <a16:creationId xmlns:a16="http://schemas.microsoft.com/office/drawing/2014/main" id="{E4EF23F9-24CD-44B6-929D-E086AAC0AA05}"/>
              </a:ext>
            </a:extLst>
          </p:cNvPr>
          <p:cNvPicPr>
            <a:picLocks noChangeAspect="1"/>
          </p:cNvPicPr>
          <p:nvPr userDrawn="1"/>
        </p:nvPicPr>
        <p:blipFill>
          <a:blip r:embed="rId4">
            <a:extLst>
              <a:ext uri="{96DAC541-7B7A-43D3-8B79-37D633B846F1}">
                <asvg:svgBlip xmlns="" xmlns:asvg="http://schemas.microsoft.com/office/drawing/2016/SVG/main" r:embed="rId5"/>
              </a:ext>
            </a:extLst>
          </a:blip>
          <a:srcRect/>
          <a:stretch/>
        </p:blipFill>
        <p:spPr>
          <a:xfrm>
            <a:off x="428625" y="2047875"/>
            <a:ext cx="5133975" cy="338138"/>
          </a:xfrm>
          <a:prstGeom prst="rect">
            <a:avLst/>
          </a:prstGeom>
        </p:spPr>
      </p:pic>
      <p:pic>
        <p:nvPicPr>
          <p:cNvPr id="4" name="Object 3" descr="preencoded.png">
            <a:extLst>
              <a:ext uri="{FF2B5EF4-FFF2-40B4-BE49-F238E27FC236}">
                <a16:creationId xmlns:a16="http://schemas.microsoft.com/office/drawing/2014/main" id="{A97C931F-CAB5-4AA2-8499-65F84833EA2F}"/>
              </a:ext>
            </a:extLst>
          </p:cNvPr>
          <p:cNvPicPr>
            <a:picLocks noChangeAspect="1"/>
          </p:cNvPicPr>
          <p:nvPr userDrawn="1"/>
        </p:nvPicPr>
        <p:blipFill>
          <a:blip r:embed="rId6">
            <a:extLst>
              <a:ext uri="{96DAC541-7B7A-43D3-8B79-37D633B846F1}">
                <asvg:svgBlip xmlns="" xmlns:asvg="http://schemas.microsoft.com/office/drawing/2016/SVG/main" r:embed="rId7"/>
              </a:ext>
            </a:extLst>
          </a:blip>
          <a:srcRect/>
          <a:stretch/>
        </p:blipFill>
        <p:spPr>
          <a:xfrm>
            <a:off x="6715125" y="2047875"/>
            <a:ext cx="5048250" cy="338138"/>
          </a:xfrm>
          <a:prstGeom prst="rect">
            <a:avLst/>
          </a:prstGeom>
        </p:spPr>
      </p:pic>
      <p:grpSp>
        <p:nvGrpSpPr>
          <p:cNvPr id="92" name="Группа 91">
            <a:extLst>
              <a:ext uri="{FF2B5EF4-FFF2-40B4-BE49-F238E27FC236}">
                <a16:creationId xmlns:a16="http://schemas.microsoft.com/office/drawing/2014/main" id="{4E405AE7-0522-489E-8570-78532300FBFE}"/>
              </a:ext>
            </a:extLst>
          </p:cNvPr>
          <p:cNvGrpSpPr/>
          <p:nvPr userDrawn="1"/>
        </p:nvGrpSpPr>
        <p:grpSpPr>
          <a:xfrm>
            <a:off x="657224" y="2950369"/>
            <a:ext cx="1636787" cy="1014412"/>
            <a:chOff x="657224" y="2950369"/>
            <a:chExt cx="1636787" cy="1014412"/>
          </a:xfrm>
        </p:grpSpPr>
        <p:sp>
          <p:nvSpPr>
            <p:cNvPr id="89" name="Полилиния: фигура 88">
              <a:extLst>
                <a:ext uri="{FF2B5EF4-FFF2-40B4-BE49-F238E27FC236}">
                  <a16:creationId xmlns:a16="http://schemas.microsoft.com/office/drawing/2014/main" id="{AAA1F7C6-115F-489D-87D8-F0ACAC3844E0}"/>
                </a:ext>
              </a:extLst>
            </p:cNvPr>
            <p:cNvSpPr/>
            <p:nvPr/>
          </p:nvSpPr>
          <p:spPr>
            <a:xfrm>
              <a:off x="659606" y="2950369"/>
              <a:ext cx="0" cy="1014412"/>
            </a:xfrm>
            <a:custGeom>
              <a:avLst/>
              <a:gdLst>
                <a:gd name="connsiteX0" fmla="*/ 0 w 0"/>
                <a:gd name="connsiteY0" fmla="*/ 0 h 1014412"/>
                <a:gd name="connsiteX1" fmla="*/ 0 w 0"/>
                <a:gd name="connsiteY1" fmla="*/ 1014413 h 1014412"/>
              </a:gdLst>
              <a:ahLst/>
              <a:cxnLst>
                <a:cxn ang="0">
                  <a:pos x="connsiteX0" y="connsiteY0"/>
                </a:cxn>
                <a:cxn ang="0">
                  <a:pos x="connsiteX1" y="connsiteY1"/>
                </a:cxn>
              </a:cxnLst>
              <a:rect l="l" t="t" r="r" b="b"/>
              <a:pathLst>
                <a:path h="1014412">
                  <a:moveTo>
                    <a:pt x="0" y="0"/>
                  </a:moveTo>
                  <a:lnTo>
                    <a:pt x="0" y="1014413"/>
                  </a:lnTo>
                </a:path>
              </a:pathLst>
            </a:custGeom>
            <a:ln w="4763" cap="flat">
              <a:solidFill>
                <a:srgbClr val="222429"/>
              </a:solidFill>
              <a:prstDash val="solid"/>
              <a:miter/>
            </a:ln>
          </p:spPr>
          <p:txBody>
            <a:bodyPr rtlCol="0" anchor="ctr"/>
            <a:lstStyle/>
            <a:p>
              <a:endParaRPr lang="ru-RU"/>
            </a:p>
          </p:txBody>
        </p:sp>
        <p:sp>
          <p:nvSpPr>
            <p:cNvPr id="90" name="Полилиния: фигура 89">
              <a:extLst>
                <a:ext uri="{FF2B5EF4-FFF2-40B4-BE49-F238E27FC236}">
                  <a16:creationId xmlns:a16="http://schemas.microsoft.com/office/drawing/2014/main" id="{6A5158C5-D47D-421E-93CF-450AE70BB5DC}"/>
                </a:ext>
              </a:extLst>
            </p:cNvPr>
            <p:cNvSpPr/>
            <p:nvPr/>
          </p:nvSpPr>
          <p:spPr>
            <a:xfrm>
              <a:off x="657224" y="2952750"/>
              <a:ext cx="1619250" cy="0"/>
            </a:xfrm>
            <a:custGeom>
              <a:avLst/>
              <a:gdLst>
                <a:gd name="connsiteX0" fmla="*/ 1619250 w 1619250"/>
                <a:gd name="connsiteY0" fmla="*/ 0 h 0"/>
                <a:gd name="connsiteX1" fmla="*/ 0 w 1619250"/>
                <a:gd name="connsiteY1" fmla="*/ 0 h 0"/>
              </a:gdLst>
              <a:ahLst/>
              <a:cxnLst>
                <a:cxn ang="0">
                  <a:pos x="connsiteX0" y="connsiteY0"/>
                </a:cxn>
                <a:cxn ang="0">
                  <a:pos x="connsiteX1" y="connsiteY1"/>
                </a:cxn>
              </a:cxnLst>
              <a:rect l="l" t="t" r="r" b="b"/>
              <a:pathLst>
                <a:path w="1619250">
                  <a:moveTo>
                    <a:pt x="1619250" y="0"/>
                  </a:moveTo>
                  <a:lnTo>
                    <a:pt x="0" y="0"/>
                  </a:lnTo>
                </a:path>
              </a:pathLst>
            </a:custGeom>
            <a:ln w="4763" cap="flat">
              <a:solidFill>
                <a:srgbClr val="222429"/>
              </a:solidFill>
              <a:prstDash val="solid"/>
              <a:miter/>
            </a:ln>
          </p:spPr>
          <p:txBody>
            <a:bodyPr rtlCol="0" anchor="ctr"/>
            <a:lstStyle/>
            <a:p>
              <a:endParaRPr lang="ru-RU"/>
            </a:p>
          </p:txBody>
        </p:sp>
        <p:sp>
          <p:nvSpPr>
            <p:cNvPr id="91" name="Полилиния: фигура 90">
              <a:extLst>
                <a:ext uri="{FF2B5EF4-FFF2-40B4-BE49-F238E27FC236}">
                  <a16:creationId xmlns:a16="http://schemas.microsoft.com/office/drawing/2014/main" id="{21F0368A-A3A8-41CD-B241-8A8A20A255A7}"/>
                </a:ext>
              </a:extLst>
            </p:cNvPr>
            <p:cNvSpPr/>
            <p:nvPr/>
          </p:nvSpPr>
          <p:spPr>
            <a:xfrm>
              <a:off x="2258938" y="2950369"/>
              <a:ext cx="35073" cy="145256"/>
            </a:xfrm>
            <a:custGeom>
              <a:avLst/>
              <a:gdLst>
                <a:gd name="connsiteX0" fmla="*/ 15851 w 35073"/>
                <a:gd name="connsiteY0" fmla="*/ 144559 h 145256"/>
                <a:gd name="connsiteX1" fmla="*/ 19223 w 35073"/>
                <a:gd name="connsiteY1" fmla="*/ 144559 h 145256"/>
                <a:gd name="connsiteX2" fmla="*/ 34377 w 35073"/>
                <a:gd name="connsiteY2" fmla="*/ 129405 h 145256"/>
                <a:gd name="connsiteX3" fmla="*/ 34377 w 35073"/>
                <a:gd name="connsiteY3" fmla="*/ 126037 h 145256"/>
                <a:gd name="connsiteX4" fmla="*/ 31005 w 35073"/>
                <a:gd name="connsiteY4" fmla="*/ 126037 h 145256"/>
                <a:gd name="connsiteX5" fmla="*/ 17537 w 35073"/>
                <a:gd name="connsiteY5" fmla="*/ 139507 h 145256"/>
                <a:gd name="connsiteX6" fmla="*/ 4068 w 35073"/>
                <a:gd name="connsiteY6" fmla="*/ 126037 h 145256"/>
                <a:gd name="connsiteX7" fmla="*/ 696 w 35073"/>
                <a:gd name="connsiteY7" fmla="*/ 126037 h 145256"/>
                <a:gd name="connsiteX8" fmla="*/ 696 w 35073"/>
                <a:gd name="connsiteY8" fmla="*/ 129405 h 145256"/>
                <a:gd name="connsiteX9" fmla="*/ 15851 w 35073"/>
                <a:gd name="connsiteY9" fmla="*/ 144559 h 145256"/>
                <a:gd name="connsiteX10" fmla="*/ 15155 w 35073"/>
                <a:gd name="connsiteY10" fmla="*/ 0 h 145256"/>
                <a:gd name="connsiteX11" fmla="*/ 15155 w 35073"/>
                <a:gd name="connsiteY11" fmla="*/ 142875 h 145256"/>
                <a:gd name="connsiteX12" fmla="*/ 19918 w 35073"/>
                <a:gd name="connsiteY12" fmla="*/ 142875 h 145256"/>
                <a:gd name="connsiteX13" fmla="*/ 19918 w 35073"/>
                <a:gd name="connsiteY13" fmla="*/ 0 h 145256"/>
                <a:gd name="connsiteX14" fmla="*/ 15155 w 35073"/>
                <a:gd name="connsiteY14" fmla="*/ 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73" h="145256">
                  <a:moveTo>
                    <a:pt x="15851" y="144559"/>
                  </a:moveTo>
                  <a:cubicBezTo>
                    <a:pt x="16784" y="145489"/>
                    <a:pt x="18289" y="145489"/>
                    <a:pt x="19223" y="144559"/>
                  </a:cubicBezTo>
                  <a:lnTo>
                    <a:pt x="34377" y="129405"/>
                  </a:lnTo>
                  <a:cubicBezTo>
                    <a:pt x="35306" y="128475"/>
                    <a:pt x="35306" y="126967"/>
                    <a:pt x="34377" y="126037"/>
                  </a:cubicBezTo>
                  <a:cubicBezTo>
                    <a:pt x="33443" y="125107"/>
                    <a:pt x="31938" y="125107"/>
                    <a:pt x="31005" y="126037"/>
                  </a:cubicBezTo>
                  <a:lnTo>
                    <a:pt x="17537" y="139507"/>
                  </a:lnTo>
                  <a:lnTo>
                    <a:pt x="4068" y="126037"/>
                  </a:lnTo>
                  <a:cubicBezTo>
                    <a:pt x="3135" y="125107"/>
                    <a:pt x="1630" y="125107"/>
                    <a:pt x="696" y="126037"/>
                  </a:cubicBezTo>
                  <a:cubicBezTo>
                    <a:pt x="-232" y="126967"/>
                    <a:pt x="-232" y="128475"/>
                    <a:pt x="696" y="129405"/>
                  </a:cubicBezTo>
                  <a:lnTo>
                    <a:pt x="15851" y="144559"/>
                  </a:lnTo>
                  <a:close/>
                  <a:moveTo>
                    <a:pt x="15155" y="0"/>
                  </a:moveTo>
                  <a:lnTo>
                    <a:pt x="15155" y="142875"/>
                  </a:lnTo>
                  <a:lnTo>
                    <a:pt x="19918" y="142875"/>
                  </a:lnTo>
                  <a:lnTo>
                    <a:pt x="19918" y="0"/>
                  </a:lnTo>
                  <a:lnTo>
                    <a:pt x="15155" y="0"/>
                  </a:lnTo>
                  <a:close/>
                </a:path>
              </a:pathLst>
            </a:custGeom>
            <a:solidFill>
              <a:srgbClr val="222429"/>
            </a:solidFill>
            <a:ln w="4763" cap="flat">
              <a:noFill/>
              <a:prstDash val="solid"/>
              <a:miter/>
            </a:ln>
          </p:spPr>
          <p:txBody>
            <a:bodyPr rtlCol="0" anchor="ctr"/>
            <a:lstStyle/>
            <a:p>
              <a:endParaRPr lang="ru-RU"/>
            </a:p>
          </p:txBody>
        </p:sp>
      </p:grpSp>
      <p:grpSp>
        <p:nvGrpSpPr>
          <p:cNvPr id="97" name="Группа 96">
            <a:extLst>
              <a:ext uri="{FF2B5EF4-FFF2-40B4-BE49-F238E27FC236}">
                <a16:creationId xmlns:a16="http://schemas.microsoft.com/office/drawing/2014/main" id="{3C609923-45CA-4E93-AAE3-DF9E3C8F7ADD}"/>
              </a:ext>
            </a:extLst>
          </p:cNvPr>
          <p:cNvGrpSpPr/>
          <p:nvPr userDrawn="1"/>
        </p:nvGrpSpPr>
        <p:grpSpPr>
          <a:xfrm>
            <a:off x="3609974" y="2950369"/>
            <a:ext cx="1636787" cy="1014412"/>
            <a:chOff x="3609974" y="2950369"/>
            <a:chExt cx="1636787" cy="1014412"/>
          </a:xfrm>
        </p:grpSpPr>
        <p:sp>
          <p:nvSpPr>
            <p:cNvPr id="94" name="Полилиния: фигура 93">
              <a:extLst>
                <a:ext uri="{FF2B5EF4-FFF2-40B4-BE49-F238E27FC236}">
                  <a16:creationId xmlns:a16="http://schemas.microsoft.com/office/drawing/2014/main" id="{C9789840-FBC4-4678-ACC4-ED76EF16CA50}"/>
                </a:ext>
              </a:extLst>
            </p:cNvPr>
            <p:cNvSpPr/>
            <p:nvPr/>
          </p:nvSpPr>
          <p:spPr>
            <a:xfrm>
              <a:off x="3612356" y="2950369"/>
              <a:ext cx="0" cy="1014412"/>
            </a:xfrm>
            <a:custGeom>
              <a:avLst/>
              <a:gdLst>
                <a:gd name="connsiteX0" fmla="*/ 0 w 0"/>
                <a:gd name="connsiteY0" fmla="*/ 0 h 1014412"/>
                <a:gd name="connsiteX1" fmla="*/ 0 w 0"/>
                <a:gd name="connsiteY1" fmla="*/ 1014413 h 1014412"/>
              </a:gdLst>
              <a:ahLst/>
              <a:cxnLst>
                <a:cxn ang="0">
                  <a:pos x="connsiteX0" y="connsiteY0"/>
                </a:cxn>
                <a:cxn ang="0">
                  <a:pos x="connsiteX1" y="connsiteY1"/>
                </a:cxn>
              </a:cxnLst>
              <a:rect l="l" t="t" r="r" b="b"/>
              <a:pathLst>
                <a:path h="1014412">
                  <a:moveTo>
                    <a:pt x="0" y="0"/>
                  </a:moveTo>
                  <a:lnTo>
                    <a:pt x="0" y="1014413"/>
                  </a:lnTo>
                </a:path>
              </a:pathLst>
            </a:custGeom>
            <a:ln w="4763" cap="flat">
              <a:solidFill>
                <a:srgbClr val="222429"/>
              </a:solidFill>
              <a:prstDash val="solid"/>
              <a:miter/>
            </a:ln>
          </p:spPr>
          <p:txBody>
            <a:bodyPr rtlCol="0" anchor="ctr"/>
            <a:lstStyle/>
            <a:p>
              <a:endParaRPr lang="ru-RU"/>
            </a:p>
          </p:txBody>
        </p:sp>
        <p:sp>
          <p:nvSpPr>
            <p:cNvPr id="95" name="Полилиния: фигура 94">
              <a:extLst>
                <a:ext uri="{FF2B5EF4-FFF2-40B4-BE49-F238E27FC236}">
                  <a16:creationId xmlns:a16="http://schemas.microsoft.com/office/drawing/2014/main" id="{429D45E8-98DD-4718-8E75-1DD93F5F7B0E}"/>
                </a:ext>
              </a:extLst>
            </p:cNvPr>
            <p:cNvSpPr/>
            <p:nvPr/>
          </p:nvSpPr>
          <p:spPr>
            <a:xfrm>
              <a:off x="3609974" y="2952750"/>
              <a:ext cx="1619250" cy="0"/>
            </a:xfrm>
            <a:custGeom>
              <a:avLst/>
              <a:gdLst>
                <a:gd name="connsiteX0" fmla="*/ 1619250 w 1619250"/>
                <a:gd name="connsiteY0" fmla="*/ 0 h 0"/>
                <a:gd name="connsiteX1" fmla="*/ 0 w 1619250"/>
                <a:gd name="connsiteY1" fmla="*/ 0 h 0"/>
              </a:gdLst>
              <a:ahLst/>
              <a:cxnLst>
                <a:cxn ang="0">
                  <a:pos x="connsiteX0" y="connsiteY0"/>
                </a:cxn>
                <a:cxn ang="0">
                  <a:pos x="connsiteX1" y="connsiteY1"/>
                </a:cxn>
              </a:cxnLst>
              <a:rect l="l" t="t" r="r" b="b"/>
              <a:pathLst>
                <a:path w="1619250">
                  <a:moveTo>
                    <a:pt x="1619250" y="0"/>
                  </a:moveTo>
                  <a:lnTo>
                    <a:pt x="0" y="0"/>
                  </a:lnTo>
                </a:path>
              </a:pathLst>
            </a:custGeom>
            <a:ln w="4763" cap="flat">
              <a:solidFill>
                <a:srgbClr val="222429"/>
              </a:solidFill>
              <a:prstDash val="solid"/>
              <a:miter/>
            </a:ln>
          </p:spPr>
          <p:txBody>
            <a:bodyPr rtlCol="0" anchor="ctr"/>
            <a:lstStyle/>
            <a:p>
              <a:endParaRPr lang="ru-RU"/>
            </a:p>
          </p:txBody>
        </p:sp>
        <p:sp>
          <p:nvSpPr>
            <p:cNvPr id="96" name="Полилиния: фигура 95">
              <a:extLst>
                <a:ext uri="{FF2B5EF4-FFF2-40B4-BE49-F238E27FC236}">
                  <a16:creationId xmlns:a16="http://schemas.microsoft.com/office/drawing/2014/main" id="{837CB99B-DBA9-4DAF-8022-0F1D7730623C}"/>
                </a:ext>
              </a:extLst>
            </p:cNvPr>
            <p:cNvSpPr/>
            <p:nvPr/>
          </p:nvSpPr>
          <p:spPr>
            <a:xfrm>
              <a:off x="5211688" y="2950369"/>
              <a:ext cx="35073" cy="145256"/>
            </a:xfrm>
            <a:custGeom>
              <a:avLst/>
              <a:gdLst>
                <a:gd name="connsiteX0" fmla="*/ 15851 w 35073"/>
                <a:gd name="connsiteY0" fmla="*/ 144559 h 145256"/>
                <a:gd name="connsiteX1" fmla="*/ 19223 w 35073"/>
                <a:gd name="connsiteY1" fmla="*/ 144559 h 145256"/>
                <a:gd name="connsiteX2" fmla="*/ 34377 w 35073"/>
                <a:gd name="connsiteY2" fmla="*/ 129405 h 145256"/>
                <a:gd name="connsiteX3" fmla="*/ 34377 w 35073"/>
                <a:gd name="connsiteY3" fmla="*/ 126037 h 145256"/>
                <a:gd name="connsiteX4" fmla="*/ 31005 w 35073"/>
                <a:gd name="connsiteY4" fmla="*/ 126037 h 145256"/>
                <a:gd name="connsiteX5" fmla="*/ 17537 w 35073"/>
                <a:gd name="connsiteY5" fmla="*/ 139507 h 145256"/>
                <a:gd name="connsiteX6" fmla="*/ 4068 w 35073"/>
                <a:gd name="connsiteY6" fmla="*/ 126037 h 145256"/>
                <a:gd name="connsiteX7" fmla="*/ 696 w 35073"/>
                <a:gd name="connsiteY7" fmla="*/ 126037 h 145256"/>
                <a:gd name="connsiteX8" fmla="*/ 696 w 35073"/>
                <a:gd name="connsiteY8" fmla="*/ 129405 h 145256"/>
                <a:gd name="connsiteX9" fmla="*/ 15851 w 35073"/>
                <a:gd name="connsiteY9" fmla="*/ 144559 h 145256"/>
                <a:gd name="connsiteX10" fmla="*/ 15155 w 35073"/>
                <a:gd name="connsiteY10" fmla="*/ 0 h 145256"/>
                <a:gd name="connsiteX11" fmla="*/ 15155 w 35073"/>
                <a:gd name="connsiteY11" fmla="*/ 142875 h 145256"/>
                <a:gd name="connsiteX12" fmla="*/ 19918 w 35073"/>
                <a:gd name="connsiteY12" fmla="*/ 142875 h 145256"/>
                <a:gd name="connsiteX13" fmla="*/ 19918 w 35073"/>
                <a:gd name="connsiteY13" fmla="*/ 0 h 145256"/>
                <a:gd name="connsiteX14" fmla="*/ 15155 w 35073"/>
                <a:gd name="connsiteY14" fmla="*/ 0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73" h="145256">
                  <a:moveTo>
                    <a:pt x="15851" y="144559"/>
                  </a:moveTo>
                  <a:cubicBezTo>
                    <a:pt x="16784" y="145489"/>
                    <a:pt x="18289" y="145489"/>
                    <a:pt x="19223" y="144559"/>
                  </a:cubicBezTo>
                  <a:lnTo>
                    <a:pt x="34377" y="129405"/>
                  </a:lnTo>
                  <a:cubicBezTo>
                    <a:pt x="35306" y="128475"/>
                    <a:pt x="35306" y="126967"/>
                    <a:pt x="34377" y="126037"/>
                  </a:cubicBezTo>
                  <a:cubicBezTo>
                    <a:pt x="33443" y="125107"/>
                    <a:pt x="31938" y="125107"/>
                    <a:pt x="31005" y="126037"/>
                  </a:cubicBezTo>
                  <a:lnTo>
                    <a:pt x="17537" y="139507"/>
                  </a:lnTo>
                  <a:lnTo>
                    <a:pt x="4068" y="126037"/>
                  </a:lnTo>
                  <a:cubicBezTo>
                    <a:pt x="3135" y="125107"/>
                    <a:pt x="1630" y="125107"/>
                    <a:pt x="696" y="126037"/>
                  </a:cubicBezTo>
                  <a:cubicBezTo>
                    <a:pt x="-232" y="126967"/>
                    <a:pt x="-232" y="128475"/>
                    <a:pt x="696" y="129405"/>
                  </a:cubicBezTo>
                  <a:lnTo>
                    <a:pt x="15851" y="144559"/>
                  </a:lnTo>
                  <a:close/>
                  <a:moveTo>
                    <a:pt x="15155" y="0"/>
                  </a:moveTo>
                  <a:lnTo>
                    <a:pt x="15155" y="142875"/>
                  </a:lnTo>
                  <a:lnTo>
                    <a:pt x="19918" y="142875"/>
                  </a:lnTo>
                  <a:lnTo>
                    <a:pt x="19918" y="0"/>
                  </a:lnTo>
                  <a:lnTo>
                    <a:pt x="15155" y="0"/>
                  </a:lnTo>
                  <a:close/>
                </a:path>
              </a:pathLst>
            </a:custGeom>
            <a:solidFill>
              <a:srgbClr val="222429"/>
            </a:solidFill>
            <a:ln w="4763" cap="flat">
              <a:noFill/>
              <a:prstDash val="solid"/>
              <a:miter/>
            </a:ln>
          </p:spPr>
          <p:txBody>
            <a:bodyPr rtlCol="0" anchor="ctr"/>
            <a:lstStyle/>
            <a:p>
              <a:endParaRPr lang="ru-RU"/>
            </a:p>
          </p:txBody>
        </p:sp>
      </p:grpSp>
      <p:sp>
        <p:nvSpPr>
          <p:cNvPr id="105" name="Object 13" descr="preencoded.png">
            <a:extLst>
              <a:ext uri="{FF2B5EF4-FFF2-40B4-BE49-F238E27FC236}">
                <a16:creationId xmlns:a16="http://schemas.microsoft.com/office/drawing/2014/main" id="{0DA504A5-50A4-4A9D-B3E7-E13C94004C8A}"/>
              </a:ext>
            </a:extLst>
          </p:cNvPr>
          <p:cNvSpPr/>
          <p:nvPr/>
        </p:nvSpPr>
        <p:spPr>
          <a:xfrm>
            <a:off x="428625" y="5675947"/>
            <a:ext cx="2095500" cy="93821"/>
          </a:xfrm>
          <a:custGeom>
            <a:avLst/>
            <a:gdLst>
              <a:gd name="connsiteX0" fmla="*/ 0 w 2095500"/>
              <a:gd name="connsiteY0" fmla="*/ 0 h 93821"/>
              <a:gd name="connsiteX1" fmla="*/ 0 w 2095500"/>
              <a:gd name="connsiteY1" fmla="*/ 93822 h 93821"/>
              <a:gd name="connsiteX2" fmla="*/ 2095500 w 2095500"/>
              <a:gd name="connsiteY2" fmla="*/ 93822 h 93821"/>
              <a:gd name="connsiteX3" fmla="*/ 2095500 w 2095500"/>
              <a:gd name="connsiteY3" fmla="*/ 0 h 93821"/>
            </a:gdLst>
            <a:ahLst/>
            <a:cxnLst>
              <a:cxn ang="0">
                <a:pos x="connsiteX0" y="connsiteY0"/>
              </a:cxn>
              <a:cxn ang="0">
                <a:pos x="connsiteX1" y="connsiteY1"/>
              </a:cxn>
              <a:cxn ang="0">
                <a:pos x="connsiteX2" y="connsiteY2"/>
              </a:cxn>
              <a:cxn ang="0">
                <a:pos x="connsiteX3" y="connsiteY3"/>
              </a:cxn>
            </a:cxnLst>
            <a:rect l="l" t="t" r="r" b="b"/>
            <a:pathLst>
              <a:path w="2095500" h="93821">
                <a:moveTo>
                  <a:pt x="0" y="0"/>
                </a:moveTo>
                <a:lnTo>
                  <a:pt x="0" y="93822"/>
                </a:lnTo>
                <a:lnTo>
                  <a:pt x="2095500" y="93822"/>
                </a:lnTo>
                <a:lnTo>
                  <a:pt x="2095500" y="0"/>
                </a:lnTo>
              </a:path>
            </a:pathLst>
          </a:custGeom>
          <a:noFill/>
          <a:ln w="4763" cap="flat">
            <a:solidFill>
              <a:srgbClr val="000000"/>
            </a:solidFill>
            <a:prstDash val="solid"/>
            <a:miter/>
          </a:ln>
        </p:spPr>
        <p:txBody>
          <a:bodyPr rtlCol="0" anchor="ctr"/>
          <a:lstStyle/>
          <a:p>
            <a:endParaRPr lang="ru-RU"/>
          </a:p>
        </p:txBody>
      </p:sp>
      <p:sp>
        <p:nvSpPr>
          <p:cNvPr id="104" name="Object 14" descr="preencoded.png">
            <a:extLst>
              <a:ext uri="{FF2B5EF4-FFF2-40B4-BE49-F238E27FC236}">
                <a16:creationId xmlns:a16="http://schemas.microsoft.com/office/drawing/2014/main" id="{C86FE9C7-D3BD-430F-94C8-2F0DEED300EC}"/>
              </a:ext>
            </a:extLst>
          </p:cNvPr>
          <p:cNvSpPr/>
          <p:nvPr/>
        </p:nvSpPr>
        <p:spPr>
          <a:xfrm>
            <a:off x="3381375" y="5675947"/>
            <a:ext cx="2095500" cy="93821"/>
          </a:xfrm>
          <a:custGeom>
            <a:avLst/>
            <a:gdLst>
              <a:gd name="connsiteX0" fmla="*/ 0 w 2095500"/>
              <a:gd name="connsiteY0" fmla="*/ 0 h 93821"/>
              <a:gd name="connsiteX1" fmla="*/ 0 w 2095500"/>
              <a:gd name="connsiteY1" fmla="*/ 93822 h 93821"/>
              <a:gd name="connsiteX2" fmla="*/ 2095500 w 2095500"/>
              <a:gd name="connsiteY2" fmla="*/ 93822 h 93821"/>
              <a:gd name="connsiteX3" fmla="*/ 2095500 w 2095500"/>
              <a:gd name="connsiteY3" fmla="*/ 0 h 93821"/>
            </a:gdLst>
            <a:ahLst/>
            <a:cxnLst>
              <a:cxn ang="0">
                <a:pos x="connsiteX0" y="connsiteY0"/>
              </a:cxn>
              <a:cxn ang="0">
                <a:pos x="connsiteX1" y="connsiteY1"/>
              </a:cxn>
              <a:cxn ang="0">
                <a:pos x="connsiteX2" y="connsiteY2"/>
              </a:cxn>
              <a:cxn ang="0">
                <a:pos x="connsiteX3" y="connsiteY3"/>
              </a:cxn>
            </a:cxnLst>
            <a:rect l="l" t="t" r="r" b="b"/>
            <a:pathLst>
              <a:path w="2095500" h="93821">
                <a:moveTo>
                  <a:pt x="0" y="0"/>
                </a:moveTo>
                <a:lnTo>
                  <a:pt x="0" y="93822"/>
                </a:lnTo>
                <a:lnTo>
                  <a:pt x="2095500" y="93822"/>
                </a:lnTo>
                <a:lnTo>
                  <a:pt x="2095500" y="0"/>
                </a:lnTo>
              </a:path>
            </a:pathLst>
          </a:custGeom>
          <a:noFill/>
          <a:ln w="4763" cap="flat">
            <a:solidFill>
              <a:srgbClr val="000000"/>
            </a:solidFill>
            <a:prstDash val="solid"/>
            <a:miter/>
          </a:ln>
        </p:spPr>
        <p:txBody>
          <a:bodyPr rtlCol="0" anchor="ctr"/>
          <a:lstStyle/>
          <a:p>
            <a:endParaRPr lang="ru-RU"/>
          </a:p>
        </p:txBody>
      </p:sp>
      <p:pic>
        <p:nvPicPr>
          <p:cNvPr id="16" name="Object 15" descr="preencoded.png">
            <a:extLst>
              <a:ext uri="{FF2B5EF4-FFF2-40B4-BE49-F238E27FC236}">
                <a16:creationId xmlns:a16="http://schemas.microsoft.com/office/drawing/2014/main" id="{D722C0DD-EE50-479C-BC7C-B490E3FA9BBB}"/>
              </a:ext>
            </a:extLst>
          </p:cNvPr>
          <p:cNvPicPr>
            <a:picLocks noChangeAspect="1"/>
          </p:cNvPicPr>
          <p:nvPr userDrawn="1"/>
        </p:nvPicPr>
        <p:blipFill>
          <a:blip r:embed="rId8">
            <a:extLst>
              <a:ext uri="{96DAC541-7B7A-43D3-8B79-37D633B846F1}">
                <asvg:svgBlip xmlns="" xmlns:asvg="http://schemas.microsoft.com/office/drawing/2016/SVG/main" r:embed="rId9"/>
              </a:ext>
            </a:extLst>
          </a:blip>
          <a:srcRect/>
          <a:stretch/>
        </p:blipFill>
        <p:spPr>
          <a:xfrm>
            <a:off x="6715125" y="2933700"/>
            <a:ext cx="5048250" cy="9525"/>
          </a:xfrm>
          <a:prstGeom prst="rect">
            <a:avLst/>
          </a:prstGeom>
        </p:spPr>
      </p:pic>
      <p:pic>
        <p:nvPicPr>
          <p:cNvPr id="17" name="Object 16" descr="preencoded.png">
            <a:extLst>
              <a:ext uri="{FF2B5EF4-FFF2-40B4-BE49-F238E27FC236}">
                <a16:creationId xmlns:a16="http://schemas.microsoft.com/office/drawing/2014/main" id="{2387C641-8364-46E5-8ADD-AFE6EB205C0F}"/>
              </a:ext>
            </a:extLst>
          </p:cNvPr>
          <p:cNvPicPr>
            <a:picLocks noChangeAspect="1"/>
          </p:cNvPicPr>
          <p:nvPr userDrawn="1"/>
        </p:nvPicPr>
        <p:blipFill>
          <a:blip r:embed="rId10">
            <a:extLst>
              <a:ext uri="{96DAC541-7B7A-43D3-8B79-37D633B846F1}">
                <asvg:svgBlip xmlns="" xmlns:asvg="http://schemas.microsoft.com/office/drawing/2016/SVG/main" r:embed="rId11"/>
              </a:ext>
            </a:extLst>
          </a:blip>
          <a:srcRect/>
          <a:stretch/>
        </p:blipFill>
        <p:spPr>
          <a:xfrm>
            <a:off x="6715125" y="4055269"/>
            <a:ext cx="5048250" cy="9144"/>
          </a:xfrm>
          <a:prstGeom prst="rect">
            <a:avLst/>
          </a:prstGeom>
        </p:spPr>
      </p:pic>
      <p:pic>
        <p:nvPicPr>
          <p:cNvPr id="18" name="Object 17" descr="preencoded.png">
            <a:extLst>
              <a:ext uri="{FF2B5EF4-FFF2-40B4-BE49-F238E27FC236}">
                <a16:creationId xmlns:a16="http://schemas.microsoft.com/office/drawing/2014/main" id="{952D49F3-D595-4625-8171-1F8961C4A6FA}"/>
              </a:ext>
            </a:extLst>
          </p:cNvPr>
          <p:cNvPicPr>
            <a:picLocks noChangeAspect="1"/>
          </p:cNvPicPr>
          <p:nvPr userDrawn="1"/>
        </p:nvPicPr>
        <p:blipFill>
          <a:blip r:embed="rId10">
            <a:extLst>
              <a:ext uri="{96DAC541-7B7A-43D3-8B79-37D633B846F1}">
                <asvg:svgBlip xmlns="" xmlns:asvg="http://schemas.microsoft.com/office/drawing/2016/SVG/main" r:embed="rId12"/>
              </a:ext>
            </a:extLst>
          </a:blip>
          <a:srcRect/>
          <a:stretch/>
        </p:blipFill>
        <p:spPr>
          <a:xfrm>
            <a:off x="6715125" y="5169694"/>
            <a:ext cx="5048250" cy="9144"/>
          </a:xfrm>
          <a:prstGeom prst="rect">
            <a:avLst/>
          </a:prstGeom>
        </p:spPr>
      </p:pic>
      <p:pic>
        <p:nvPicPr>
          <p:cNvPr id="19" name="Object 18" descr="preencoded.png">
            <a:extLst>
              <a:ext uri="{FF2B5EF4-FFF2-40B4-BE49-F238E27FC236}">
                <a16:creationId xmlns:a16="http://schemas.microsoft.com/office/drawing/2014/main" id="{C6AACCD4-CFA1-49C5-A998-023DAA20118A}"/>
              </a:ext>
            </a:extLst>
          </p:cNvPr>
          <p:cNvPicPr>
            <a:picLocks noChangeAspect="1"/>
          </p:cNvPicPr>
          <p:nvPr userDrawn="1"/>
        </p:nvPicPr>
        <p:blipFill>
          <a:blip r:embed="rId10">
            <a:extLst>
              <a:ext uri="{96DAC541-7B7A-43D3-8B79-37D633B846F1}">
                <asvg:svgBlip xmlns="" xmlns:asvg="http://schemas.microsoft.com/office/drawing/2016/SVG/main" r:embed="rId12"/>
              </a:ext>
            </a:extLst>
          </a:blip>
          <a:srcRect/>
          <a:stretch/>
        </p:blipFill>
        <p:spPr>
          <a:xfrm>
            <a:off x="6715125" y="6284119"/>
            <a:ext cx="5048250" cy="9144"/>
          </a:xfrm>
          <a:prstGeom prst="rect">
            <a:avLst/>
          </a:prstGeom>
        </p:spPr>
      </p:pic>
      <p:sp>
        <p:nvSpPr>
          <p:cNvPr id="64" name="Текст 10">
            <a:extLst>
              <a:ext uri="{FF2B5EF4-FFF2-40B4-BE49-F238E27FC236}">
                <a16:creationId xmlns:a16="http://schemas.microsoft.com/office/drawing/2014/main" id="{580C34A9-28FA-4021-BF42-F3EFC8EDC337}"/>
              </a:ext>
            </a:extLst>
          </p:cNvPr>
          <p:cNvSpPr>
            <a:spLocks noGrp="1"/>
          </p:cNvSpPr>
          <p:nvPr>
            <p:ph type="body" sz="quarter" idx="40" hasCustomPrompt="1"/>
          </p:nvPr>
        </p:nvSpPr>
        <p:spPr>
          <a:xfrm>
            <a:off x="336627" y="683259"/>
            <a:ext cx="5454573" cy="455931"/>
          </a:xfrm>
          <a:prstGeom prst="rect">
            <a:avLst/>
          </a:prstGeom>
        </p:spPr>
        <p:txBody>
          <a:bodyPr/>
          <a:lstStyle>
            <a:lvl1pPr marL="0" indent="0">
              <a:lnSpc>
                <a:spcPts val="3200"/>
              </a:lnSpc>
              <a:spcBef>
                <a:spcPts val="0"/>
              </a:spcBef>
              <a:buNone/>
              <a:defRPr sz="3600" spc="-100" baseline="0">
                <a:ln w="12700">
                  <a:solidFill>
                    <a:schemeClr val="tx1"/>
                  </a:solidFill>
                </a:ln>
                <a:noFill/>
                <a:latin typeface="+mj-lt"/>
              </a:defRPr>
            </a:lvl1pPr>
          </a:lstStyle>
          <a:p>
            <a:pPr lvl="0"/>
            <a:r>
              <a:rPr lang="ru-RU" dirty="0"/>
              <a:t>динамика развития</a:t>
            </a:r>
          </a:p>
        </p:txBody>
      </p:sp>
      <p:sp>
        <p:nvSpPr>
          <p:cNvPr id="65" name="Текст 10">
            <a:extLst>
              <a:ext uri="{FF2B5EF4-FFF2-40B4-BE49-F238E27FC236}">
                <a16:creationId xmlns:a16="http://schemas.microsoft.com/office/drawing/2014/main" id="{5D3AFD7A-E5BB-4148-82B4-F8D245838258}"/>
              </a:ext>
            </a:extLst>
          </p:cNvPr>
          <p:cNvSpPr>
            <a:spLocks noGrp="1"/>
          </p:cNvSpPr>
          <p:nvPr>
            <p:ph type="body" sz="quarter" idx="41" hasCustomPrompt="1"/>
          </p:nvPr>
        </p:nvSpPr>
        <p:spPr>
          <a:xfrm>
            <a:off x="336627" y="1160423"/>
            <a:ext cx="5454573" cy="508468"/>
          </a:xfrm>
          <a:prstGeom prst="rect">
            <a:avLst/>
          </a:prstGeom>
        </p:spPr>
        <p:txBody>
          <a:bodyPr/>
          <a:lstStyle>
            <a:lvl1pPr marL="0" indent="0">
              <a:lnSpc>
                <a:spcPts val="3200"/>
              </a:lnSpc>
              <a:spcBef>
                <a:spcPts val="0"/>
              </a:spcBef>
              <a:buNone/>
              <a:defRPr sz="3600" spc="-100" baseline="0">
                <a:solidFill>
                  <a:schemeClr val="tx1"/>
                </a:solidFill>
                <a:latin typeface="+mj-lt"/>
              </a:defRPr>
            </a:lvl1pPr>
          </a:lstStyle>
          <a:p>
            <a:pPr lvl="0"/>
            <a:r>
              <a:rPr lang="ru-RU" dirty="0"/>
              <a:t>продуктовой розницы</a:t>
            </a:r>
          </a:p>
        </p:txBody>
      </p:sp>
      <p:grpSp>
        <p:nvGrpSpPr>
          <p:cNvPr id="66" name="Группа 65">
            <a:extLst>
              <a:ext uri="{FF2B5EF4-FFF2-40B4-BE49-F238E27FC236}">
                <a16:creationId xmlns:a16="http://schemas.microsoft.com/office/drawing/2014/main" id="{C69DB6D2-A936-465E-AE64-22EEAD18452B}"/>
              </a:ext>
            </a:extLst>
          </p:cNvPr>
          <p:cNvGrpSpPr/>
          <p:nvPr userDrawn="1"/>
        </p:nvGrpSpPr>
        <p:grpSpPr>
          <a:xfrm>
            <a:off x="428626" y="238125"/>
            <a:ext cx="684379" cy="210849"/>
            <a:chOff x="428626" y="238125"/>
            <a:chExt cx="684379" cy="210849"/>
          </a:xfrm>
        </p:grpSpPr>
        <p:sp>
          <p:nvSpPr>
            <p:cNvPr id="67" name="Полилиния: фигура 66">
              <a:extLst>
                <a:ext uri="{FF2B5EF4-FFF2-40B4-BE49-F238E27FC236}">
                  <a16:creationId xmlns:a16="http://schemas.microsoft.com/office/drawing/2014/main" id="{F4EAC58E-5888-4D39-9AC4-0CBC4434BF87}"/>
                </a:ext>
              </a:extLst>
            </p:cNvPr>
            <p:cNvSpPr/>
            <p:nvPr/>
          </p:nvSpPr>
          <p:spPr>
            <a:xfrm>
              <a:off x="548906" y="337765"/>
              <a:ext cx="98412" cy="109280"/>
            </a:xfrm>
            <a:custGeom>
              <a:avLst/>
              <a:gdLst>
                <a:gd name="connsiteX0" fmla="*/ 72042 w 98412"/>
                <a:gd name="connsiteY0" fmla="*/ 109281 h 109280"/>
                <a:gd name="connsiteX1" fmla="*/ 48887 w 98412"/>
                <a:gd name="connsiteY1" fmla="*/ 71354 h 109280"/>
                <a:gd name="connsiteX2" fmla="*/ 27018 w 98412"/>
                <a:gd name="connsiteY2" fmla="*/ 109281 h 109280"/>
                <a:gd name="connsiteX3" fmla="*/ 643 w 98412"/>
                <a:gd name="connsiteY3" fmla="*/ 109281 h 109280"/>
                <a:gd name="connsiteX4" fmla="*/ 34733 w 98412"/>
                <a:gd name="connsiteY4" fmla="*/ 52712 h 109280"/>
                <a:gd name="connsiteX5" fmla="*/ 0 w 98412"/>
                <a:gd name="connsiteY5" fmla="*/ 0 h 109280"/>
                <a:gd name="connsiteX6" fmla="*/ 27661 w 98412"/>
                <a:gd name="connsiteY6" fmla="*/ 0 h 109280"/>
                <a:gd name="connsiteX7" fmla="*/ 49530 w 98412"/>
                <a:gd name="connsiteY7" fmla="*/ 35355 h 109280"/>
                <a:gd name="connsiteX8" fmla="*/ 70757 w 98412"/>
                <a:gd name="connsiteY8" fmla="*/ 0 h 109280"/>
                <a:gd name="connsiteX9" fmla="*/ 97769 w 98412"/>
                <a:gd name="connsiteY9" fmla="*/ 0 h 109280"/>
                <a:gd name="connsiteX10" fmla="*/ 63036 w 98412"/>
                <a:gd name="connsiteY10" fmla="*/ 53998 h 109280"/>
                <a:gd name="connsiteX11" fmla="*/ 98412 w 98412"/>
                <a:gd name="connsiteY11" fmla="*/ 109281 h 109280"/>
                <a:gd name="connsiteX12" fmla="*/ 72042 w 98412"/>
                <a:gd name="connsiteY12" fmla="*/ 109281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2" h="109280">
                  <a:moveTo>
                    <a:pt x="72042" y="109281"/>
                  </a:moveTo>
                  <a:lnTo>
                    <a:pt x="48887" y="71354"/>
                  </a:lnTo>
                  <a:lnTo>
                    <a:pt x="27018" y="109281"/>
                  </a:lnTo>
                  <a:lnTo>
                    <a:pt x="643" y="109281"/>
                  </a:lnTo>
                  <a:lnTo>
                    <a:pt x="34733" y="52712"/>
                  </a:lnTo>
                  <a:lnTo>
                    <a:pt x="0" y="0"/>
                  </a:lnTo>
                  <a:lnTo>
                    <a:pt x="27661" y="0"/>
                  </a:lnTo>
                  <a:lnTo>
                    <a:pt x="49530" y="35355"/>
                  </a:lnTo>
                  <a:lnTo>
                    <a:pt x="70757" y="0"/>
                  </a:lnTo>
                  <a:lnTo>
                    <a:pt x="97769" y="0"/>
                  </a:lnTo>
                  <a:lnTo>
                    <a:pt x="63036" y="53998"/>
                  </a:lnTo>
                  <a:lnTo>
                    <a:pt x="98412" y="109281"/>
                  </a:lnTo>
                  <a:lnTo>
                    <a:pt x="72042" y="109281"/>
                  </a:lnTo>
                  <a:close/>
                </a:path>
              </a:pathLst>
            </a:custGeom>
            <a:solidFill>
              <a:srgbClr val="000000"/>
            </a:solidFill>
            <a:ln w="4763" cap="flat">
              <a:noFill/>
              <a:prstDash val="solid"/>
              <a:miter/>
            </a:ln>
          </p:spPr>
          <p:txBody>
            <a:bodyPr rtlCol="0" anchor="ctr"/>
            <a:lstStyle/>
            <a:p>
              <a:endParaRPr lang="ru-RU"/>
            </a:p>
          </p:txBody>
        </p:sp>
        <p:sp>
          <p:nvSpPr>
            <p:cNvPr id="68" name="Полилиния: фигура 67">
              <a:extLst>
                <a:ext uri="{FF2B5EF4-FFF2-40B4-BE49-F238E27FC236}">
                  <a16:creationId xmlns:a16="http://schemas.microsoft.com/office/drawing/2014/main" id="{A1BE26B6-8E3F-4826-8AC4-75AF20825C0E}"/>
                </a:ext>
              </a:extLst>
            </p:cNvPr>
            <p:cNvSpPr/>
            <p:nvPr/>
          </p:nvSpPr>
          <p:spPr>
            <a:xfrm>
              <a:off x="651176" y="337765"/>
              <a:ext cx="82329" cy="111209"/>
            </a:xfrm>
            <a:custGeom>
              <a:avLst/>
              <a:gdLst>
                <a:gd name="connsiteX0" fmla="*/ 82329 w 82329"/>
                <a:gd name="connsiteY0" fmla="*/ 71997 h 111209"/>
                <a:gd name="connsiteX1" fmla="*/ 40519 w 82329"/>
                <a:gd name="connsiteY1" fmla="*/ 111209 h 111209"/>
                <a:gd name="connsiteX2" fmla="*/ 0 w 82329"/>
                <a:gd name="connsiteY2" fmla="*/ 74568 h 111209"/>
                <a:gd name="connsiteX3" fmla="*/ 22512 w 82329"/>
                <a:gd name="connsiteY3" fmla="*/ 74568 h 111209"/>
                <a:gd name="connsiteX4" fmla="*/ 42453 w 82329"/>
                <a:gd name="connsiteY4" fmla="*/ 89996 h 111209"/>
                <a:gd name="connsiteX5" fmla="*/ 59174 w 82329"/>
                <a:gd name="connsiteY5" fmla="*/ 71997 h 111209"/>
                <a:gd name="connsiteX6" fmla="*/ 39876 w 82329"/>
                <a:gd name="connsiteY6" fmla="*/ 54640 h 111209"/>
                <a:gd name="connsiteX7" fmla="*/ 21869 w 82329"/>
                <a:gd name="connsiteY7" fmla="*/ 63640 h 111209"/>
                <a:gd name="connsiteX8" fmla="*/ 1286 w 82329"/>
                <a:gd name="connsiteY8" fmla="*/ 63640 h 111209"/>
                <a:gd name="connsiteX9" fmla="*/ 9006 w 82329"/>
                <a:gd name="connsiteY9" fmla="*/ 0 h 111209"/>
                <a:gd name="connsiteX10" fmla="*/ 79758 w 82329"/>
                <a:gd name="connsiteY10" fmla="*/ 0 h 111209"/>
                <a:gd name="connsiteX11" fmla="*/ 77186 w 82329"/>
                <a:gd name="connsiteY11" fmla="*/ 21213 h 111209"/>
                <a:gd name="connsiteX12" fmla="*/ 26370 w 82329"/>
                <a:gd name="connsiteY12" fmla="*/ 21213 h 111209"/>
                <a:gd name="connsiteX13" fmla="*/ 24441 w 82329"/>
                <a:gd name="connsiteY13" fmla="*/ 42427 h 111209"/>
                <a:gd name="connsiteX14" fmla="*/ 46311 w 82329"/>
                <a:gd name="connsiteY14" fmla="*/ 35998 h 111209"/>
                <a:gd name="connsiteX15" fmla="*/ 82329 w 82329"/>
                <a:gd name="connsiteY15" fmla="*/ 71997 h 1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329" h="111209">
                  <a:moveTo>
                    <a:pt x="82329" y="71997"/>
                  </a:moveTo>
                  <a:cubicBezTo>
                    <a:pt x="82329" y="95782"/>
                    <a:pt x="64322" y="111209"/>
                    <a:pt x="40519" y="111209"/>
                  </a:cubicBezTo>
                  <a:cubicBezTo>
                    <a:pt x="19941" y="111209"/>
                    <a:pt x="1929" y="99639"/>
                    <a:pt x="0" y="74568"/>
                  </a:cubicBezTo>
                  <a:lnTo>
                    <a:pt x="22512" y="74568"/>
                  </a:lnTo>
                  <a:cubicBezTo>
                    <a:pt x="23798" y="85496"/>
                    <a:pt x="32804" y="89996"/>
                    <a:pt x="42453" y="89996"/>
                  </a:cubicBezTo>
                  <a:cubicBezTo>
                    <a:pt x="54031" y="89996"/>
                    <a:pt x="59174" y="82282"/>
                    <a:pt x="59174" y="71997"/>
                  </a:cubicBezTo>
                  <a:cubicBezTo>
                    <a:pt x="59174" y="61712"/>
                    <a:pt x="51454" y="54640"/>
                    <a:pt x="39876" y="54640"/>
                  </a:cubicBezTo>
                  <a:cubicBezTo>
                    <a:pt x="32804" y="53998"/>
                    <a:pt x="25727" y="57854"/>
                    <a:pt x="21869" y="63640"/>
                  </a:cubicBezTo>
                  <a:lnTo>
                    <a:pt x="1286" y="63640"/>
                  </a:lnTo>
                  <a:lnTo>
                    <a:pt x="9006" y="0"/>
                  </a:lnTo>
                  <a:lnTo>
                    <a:pt x="79758" y="0"/>
                  </a:lnTo>
                  <a:lnTo>
                    <a:pt x="77186" y="21213"/>
                  </a:lnTo>
                  <a:lnTo>
                    <a:pt x="26370" y="21213"/>
                  </a:lnTo>
                  <a:lnTo>
                    <a:pt x="24441" y="42427"/>
                  </a:lnTo>
                  <a:cubicBezTo>
                    <a:pt x="24441" y="42427"/>
                    <a:pt x="29589" y="35998"/>
                    <a:pt x="46311" y="35998"/>
                  </a:cubicBezTo>
                  <a:cubicBezTo>
                    <a:pt x="65608" y="35998"/>
                    <a:pt x="82329" y="48855"/>
                    <a:pt x="82329" y="71997"/>
                  </a:cubicBezTo>
                  <a:close/>
                </a:path>
              </a:pathLst>
            </a:custGeom>
            <a:solidFill>
              <a:srgbClr val="000000"/>
            </a:solidFill>
            <a:ln w="4763" cap="flat">
              <a:noFill/>
              <a:prstDash val="solid"/>
              <a:miter/>
            </a:ln>
          </p:spPr>
          <p:txBody>
            <a:bodyPr rtlCol="0" anchor="ctr"/>
            <a:lstStyle/>
            <a:p>
              <a:endParaRPr lang="ru-RU"/>
            </a:p>
          </p:txBody>
        </p:sp>
        <p:sp>
          <p:nvSpPr>
            <p:cNvPr id="69" name="Полилиния: фигура 68">
              <a:extLst>
                <a:ext uri="{FF2B5EF4-FFF2-40B4-BE49-F238E27FC236}">
                  <a16:creationId xmlns:a16="http://schemas.microsoft.com/office/drawing/2014/main" id="{1883CCF5-B39F-4521-8EA5-197891DF8A02}"/>
                </a:ext>
              </a:extLst>
            </p:cNvPr>
            <p:cNvSpPr/>
            <p:nvPr/>
          </p:nvSpPr>
          <p:spPr>
            <a:xfrm>
              <a:off x="428626" y="238125"/>
              <a:ext cx="225764" cy="208276"/>
            </a:xfrm>
            <a:custGeom>
              <a:avLst/>
              <a:gdLst>
                <a:gd name="connsiteX0" fmla="*/ 225764 w 225764"/>
                <a:gd name="connsiteY0" fmla="*/ 86139 h 208276"/>
                <a:gd name="connsiteX1" fmla="*/ 95839 w 225764"/>
                <a:gd name="connsiteY1" fmla="*/ 0 h 208276"/>
                <a:gd name="connsiteX2" fmla="*/ 0 w 225764"/>
                <a:gd name="connsiteY2" fmla="*/ 0 h 208276"/>
                <a:gd name="connsiteX3" fmla="*/ 12864 w 225764"/>
                <a:gd name="connsiteY3" fmla="*/ 93853 h 208276"/>
                <a:gd name="connsiteX4" fmla="*/ 106773 w 225764"/>
                <a:gd name="connsiteY4" fmla="*/ 208277 h 208276"/>
                <a:gd name="connsiteX5" fmla="*/ 108702 w 225764"/>
                <a:gd name="connsiteY5" fmla="*/ 206991 h 208276"/>
                <a:gd name="connsiteX6" fmla="*/ 108702 w 225764"/>
                <a:gd name="connsiteY6" fmla="*/ 206348 h 208276"/>
                <a:gd name="connsiteX7" fmla="*/ 107416 w 225764"/>
                <a:gd name="connsiteY7" fmla="*/ 205062 h 208276"/>
                <a:gd name="connsiteX8" fmla="*/ 59177 w 225764"/>
                <a:gd name="connsiteY8" fmla="*/ 89353 h 208276"/>
                <a:gd name="connsiteX9" fmla="*/ 53386 w 225764"/>
                <a:gd name="connsiteY9" fmla="*/ 48855 h 208276"/>
                <a:gd name="connsiteX10" fmla="*/ 108059 w 225764"/>
                <a:gd name="connsiteY10" fmla="*/ 48855 h 208276"/>
                <a:gd name="connsiteX11" fmla="*/ 221907 w 225764"/>
                <a:gd name="connsiteY11" fmla="*/ 86782 h 208276"/>
                <a:gd name="connsiteX12" fmla="*/ 223836 w 225764"/>
                <a:gd name="connsiteY12" fmla="*/ 88068 h 208276"/>
                <a:gd name="connsiteX13" fmla="*/ 225764 w 225764"/>
                <a:gd name="connsiteY13" fmla="*/ 86139 h 20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764" h="208276">
                  <a:moveTo>
                    <a:pt x="225764" y="86139"/>
                  </a:moveTo>
                  <a:cubicBezTo>
                    <a:pt x="213544" y="39213"/>
                    <a:pt x="175596" y="0"/>
                    <a:pt x="95839" y="0"/>
                  </a:cubicBezTo>
                  <a:lnTo>
                    <a:pt x="0" y="0"/>
                  </a:lnTo>
                  <a:lnTo>
                    <a:pt x="12864" y="93853"/>
                  </a:lnTo>
                  <a:cubicBezTo>
                    <a:pt x="22512" y="172921"/>
                    <a:pt x="52743" y="198634"/>
                    <a:pt x="106773" y="208277"/>
                  </a:cubicBezTo>
                  <a:cubicBezTo>
                    <a:pt x="107416" y="208277"/>
                    <a:pt x="108702" y="208277"/>
                    <a:pt x="108702" y="206991"/>
                  </a:cubicBezTo>
                  <a:lnTo>
                    <a:pt x="108702" y="206348"/>
                  </a:lnTo>
                  <a:cubicBezTo>
                    <a:pt x="108702" y="205705"/>
                    <a:pt x="108059" y="205062"/>
                    <a:pt x="107416" y="205062"/>
                  </a:cubicBezTo>
                  <a:cubicBezTo>
                    <a:pt x="71397" y="189635"/>
                    <a:pt x="66892" y="139494"/>
                    <a:pt x="59177" y="89353"/>
                  </a:cubicBezTo>
                  <a:lnTo>
                    <a:pt x="53386" y="48855"/>
                  </a:lnTo>
                  <a:lnTo>
                    <a:pt x="108059" y="48855"/>
                  </a:lnTo>
                  <a:cubicBezTo>
                    <a:pt x="158227" y="48855"/>
                    <a:pt x="197466" y="48212"/>
                    <a:pt x="221907" y="86782"/>
                  </a:cubicBezTo>
                  <a:cubicBezTo>
                    <a:pt x="222550" y="87425"/>
                    <a:pt x="222550" y="87425"/>
                    <a:pt x="223836" y="88068"/>
                  </a:cubicBezTo>
                  <a:cubicBezTo>
                    <a:pt x="225122" y="88068"/>
                    <a:pt x="225764" y="87425"/>
                    <a:pt x="225764" y="86139"/>
                  </a:cubicBezTo>
                  <a:close/>
                </a:path>
              </a:pathLst>
            </a:custGeom>
            <a:solidFill>
              <a:srgbClr val="000000"/>
            </a:solidFill>
            <a:ln w="4763" cap="flat">
              <a:noFill/>
              <a:prstDash val="solid"/>
              <a:miter/>
            </a:ln>
          </p:spPr>
          <p:txBody>
            <a:bodyPr rtlCol="0" anchor="ctr"/>
            <a:lstStyle/>
            <a:p>
              <a:endParaRPr lang="ru-RU"/>
            </a:p>
          </p:txBody>
        </p:sp>
        <p:sp>
          <p:nvSpPr>
            <p:cNvPr id="70" name="Полилиния: фигура 69">
              <a:extLst>
                <a:ext uri="{FF2B5EF4-FFF2-40B4-BE49-F238E27FC236}">
                  <a16:creationId xmlns:a16="http://schemas.microsoft.com/office/drawing/2014/main" id="{24AE3F7A-1F05-4577-850A-141EDD48C10A}"/>
                </a:ext>
              </a:extLst>
            </p:cNvPr>
            <p:cNvSpPr/>
            <p:nvPr/>
          </p:nvSpPr>
          <p:spPr>
            <a:xfrm>
              <a:off x="769524" y="337765"/>
              <a:ext cx="90697" cy="109280"/>
            </a:xfrm>
            <a:custGeom>
              <a:avLst/>
              <a:gdLst>
                <a:gd name="connsiteX0" fmla="*/ 37309 w 90697"/>
                <a:gd name="connsiteY0" fmla="*/ 13499 h 109280"/>
                <a:gd name="connsiteX1" fmla="*/ 0 w 90697"/>
                <a:gd name="connsiteY1" fmla="*/ 13499 h 109280"/>
                <a:gd name="connsiteX2" fmla="*/ 0 w 90697"/>
                <a:gd name="connsiteY2" fmla="*/ 0 h 109280"/>
                <a:gd name="connsiteX3" fmla="*/ 90697 w 90697"/>
                <a:gd name="connsiteY3" fmla="*/ 0 h 109280"/>
                <a:gd name="connsiteX4" fmla="*/ 90697 w 90697"/>
                <a:gd name="connsiteY4" fmla="*/ 13499 h 109280"/>
                <a:gd name="connsiteX5" fmla="*/ 52745 w 90697"/>
                <a:gd name="connsiteY5" fmla="*/ 13499 h 109280"/>
                <a:gd name="connsiteX6" fmla="*/ 52745 w 90697"/>
                <a:gd name="connsiteY6" fmla="*/ 109281 h 109280"/>
                <a:gd name="connsiteX7" fmla="*/ 37309 w 90697"/>
                <a:gd name="connsiteY7" fmla="*/ 109281 h 109280"/>
                <a:gd name="connsiteX8" fmla="*/ 37309 w 90697"/>
                <a:gd name="connsiteY8" fmla="*/ 13499 h 10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97" h="109280">
                  <a:moveTo>
                    <a:pt x="37309" y="13499"/>
                  </a:moveTo>
                  <a:lnTo>
                    <a:pt x="0" y="13499"/>
                  </a:lnTo>
                  <a:lnTo>
                    <a:pt x="0" y="0"/>
                  </a:lnTo>
                  <a:lnTo>
                    <a:pt x="90697" y="0"/>
                  </a:lnTo>
                  <a:lnTo>
                    <a:pt x="90697" y="13499"/>
                  </a:lnTo>
                  <a:lnTo>
                    <a:pt x="52745" y="13499"/>
                  </a:lnTo>
                  <a:lnTo>
                    <a:pt x="52745" y="109281"/>
                  </a:lnTo>
                  <a:lnTo>
                    <a:pt x="37309" y="109281"/>
                  </a:lnTo>
                  <a:lnTo>
                    <a:pt x="37309" y="13499"/>
                  </a:lnTo>
                  <a:close/>
                </a:path>
              </a:pathLst>
            </a:custGeom>
            <a:solidFill>
              <a:srgbClr val="000000"/>
            </a:solidFill>
            <a:ln w="4763" cap="flat">
              <a:noFill/>
              <a:prstDash val="solid"/>
              <a:miter/>
            </a:ln>
          </p:spPr>
          <p:txBody>
            <a:bodyPr rtlCol="0" anchor="ctr"/>
            <a:lstStyle/>
            <a:p>
              <a:endParaRPr lang="ru-RU"/>
            </a:p>
          </p:txBody>
        </p:sp>
        <p:sp>
          <p:nvSpPr>
            <p:cNvPr id="71" name="Полилиния: фигура 70">
              <a:extLst>
                <a:ext uri="{FF2B5EF4-FFF2-40B4-BE49-F238E27FC236}">
                  <a16:creationId xmlns:a16="http://schemas.microsoft.com/office/drawing/2014/main" id="{FE51257F-F13B-423D-B904-DAB79173D937}"/>
                </a:ext>
              </a:extLst>
            </p:cNvPr>
            <p:cNvSpPr/>
            <p:nvPr/>
          </p:nvSpPr>
          <p:spPr>
            <a:xfrm>
              <a:off x="850573" y="363354"/>
              <a:ext cx="81686" cy="83903"/>
            </a:xfrm>
            <a:custGeom>
              <a:avLst/>
              <a:gdLst>
                <a:gd name="connsiteX0" fmla="*/ 81686 w 81686"/>
                <a:gd name="connsiteY0" fmla="*/ 47048 h 83903"/>
                <a:gd name="connsiteX1" fmla="*/ 14792 w 81686"/>
                <a:gd name="connsiteY1" fmla="*/ 47048 h 83903"/>
                <a:gd name="connsiteX2" fmla="*/ 24441 w 81686"/>
                <a:gd name="connsiteY2" fmla="*/ 64405 h 83903"/>
                <a:gd name="connsiteX3" fmla="*/ 45025 w 81686"/>
                <a:gd name="connsiteY3" fmla="*/ 70833 h 83903"/>
                <a:gd name="connsiteX4" fmla="*/ 68823 w 81686"/>
                <a:gd name="connsiteY4" fmla="*/ 60548 h 83903"/>
                <a:gd name="connsiteX5" fmla="*/ 77186 w 81686"/>
                <a:gd name="connsiteY5" fmla="*/ 70190 h 83903"/>
                <a:gd name="connsiteX6" fmla="*/ 63036 w 81686"/>
                <a:gd name="connsiteY6" fmla="*/ 80476 h 83903"/>
                <a:gd name="connsiteX7" fmla="*/ 21226 w 81686"/>
                <a:gd name="connsiteY7" fmla="*/ 78547 h 83903"/>
                <a:gd name="connsiteX8" fmla="*/ 5791 w 81686"/>
                <a:gd name="connsiteY8" fmla="*/ 63762 h 83903"/>
                <a:gd name="connsiteX9" fmla="*/ 0 w 81686"/>
                <a:gd name="connsiteY9" fmla="*/ 41906 h 83903"/>
                <a:gd name="connsiteX10" fmla="*/ 5148 w 81686"/>
                <a:gd name="connsiteY10" fmla="*/ 20050 h 83903"/>
                <a:gd name="connsiteX11" fmla="*/ 19941 w 81686"/>
                <a:gd name="connsiteY11" fmla="*/ 5264 h 83903"/>
                <a:gd name="connsiteX12" fmla="*/ 41167 w 81686"/>
                <a:gd name="connsiteY12" fmla="*/ 122 h 83903"/>
                <a:gd name="connsiteX13" fmla="*/ 62394 w 81686"/>
                <a:gd name="connsiteY13" fmla="*/ 5264 h 83903"/>
                <a:gd name="connsiteX14" fmla="*/ 76543 w 81686"/>
                <a:gd name="connsiteY14" fmla="*/ 20050 h 83903"/>
                <a:gd name="connsiteX15" fmla="*/ 81686 w 81686"/>
                <a:gd name="connsiteY15" fmla="*/ 41906 h 83903"/>
                <a:gd name="connsiteX16" fmla="*/ 81686 w 81686"/>
                <a:gd name="connsiteY16" fmla="*/ 47048 h 83903"/>
                <a:gd name="connsiteX17" fmla="*/ 23155 w 81686"/>
                <a:gd name="connsiteY17" fmla="*/ 19407 h 83903"/>
                <a:gd name="connsiteX18" fmla="*/ 14792 w 81686"/>
                <a:gd name="connsiteY18" fmla="*/ 36763 h 83903"/>
                <a:gd name="connsiteX19" fmla="*/ 67537 w 81686"/>
                <a:gd name="connsiteY19" fmla="*/ 36763 h 83903"/>
                <a:gd name="connsiteX20" fmla="*/ 59174 w 81686"/>
                <a:gd name="connsiteY20" fmla="*/ 19407 h 83903"/>
                <a:gd name="connsiteX21" fmla="*/ 23155 w 81686"/>
                <a:gd name="connsiteY21" fmla="*/ 19407 h 8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686" h="83903">
                  <a:moveTo>
                    <a:pt x="81686" y="47048"/>
                  </a:moveTo>
                  <a:lnTo>
                    <a:pt x="14792" y="47048"/>
                  </a:lnTo>
                  <a:cubicBezTo>
                    <a:pt x="15435" y="54120"/>
                    <a:pt x="18655" y="60548"/>
                    <a:pt x="24441" y="64405"/>
                  </a:cubicBezTo>
                  <a:cubicBezTo>
                    <a:pt x="30232" y="68905"/>
                    <a:pt x="37305" y="71476"/>
                    <a:pt x="45025" y="70833"/>
                  </a:cubicBezTo>
                  <a:cubicBezTo>
                    <a:pt x="54030" y="71476"/>
                    <a:pt x="63036" y="67619"/>
                    <a:pt x="68823" y="60548"/>
                  </a:cubicBezTo>
                  <a:lnTo>
                    <a:pt x="77186" y="70190"/>
                  </a:lnTo>
                  <a:cubicBezTo>
                    <a:pt x="73328" y="74690"/>
                    <a:pt x="68823" y="77904"/>
                    <a:pt x="63036" y="80476"/>
                  </a:cubicBezTo>
                  <a:cubicBezTo>
                    <a:pt x="49525" y="85618"/>
                    <a:pt x="34090" y="84975"/>
                    <a:pt x="21226" y="78547"/>
                  </a:cubicBezTo>
                  <a:cubicBezTo>
                    <a:pt x="14792" y="75333"/>
                    <a:pt x="9006" y="70190"/>
                    <a:pt x="5791" y="63762"/>
                  </a:cubicBezTo>
                  <a:cubicBezTo>
                    <a:pt x="1929" y="57334"/>
                    <a:pt x="0" y="49619"/>
                    <a:pt x="0" y="41906"/>
                  </a:cubicBezTo>
                  <a:cubicBezTo>
                    <a:pt x="0" y="34192"/>
                    <a:pt x="1929" y="27121"/>
                    <a:pt x="5148" y="20050"/>
                  </a:cubicBezTo>
                  <a:cubicBezTo>
                    <a:pt x="8363" y="13621"/>
                    <a:pt x="13506" y="8479"/>
                    <a:pt x="19941" y="5264"/>
                  </a:cubicBezTo>
                  <a:cubicBezTo>
                    <a:pt x="26370" y="1407"/>
                    <a:pt x="34090" y="-521"/>
                    <a:pt x="41167" y="122"/>
                  </a:cubicBezTo>
                  <a:cubicBezTo>
                    <a:pt x="48882" y="122"/>
                    <a:pt x="55959" y="2050"/>
                    <a:pt x="62394" y="5264"/>
                  </a:cubicBezTo>
                  <a:cubicBezTo>
                    <a:pt x="68823" y="9122"/>
                    <a:pt x="73328" y="14264"/>
                    <a:pt x="76543" y="20050"/>
                  </a:cubicBezTo>
                  <a:cubicBezTo>
                    <a:pt x="80400" y="27121"/>
                    <a:pt x="81686" y="34192"/>
                    <a:pt x="81686" y="41906"/>
                  </a:cubicBezTo>
                  <a:cubicBezTo>
                    <a:pt x="81686" y="44477"/>
                    <a:pt x="81686" y="45763"/>
                    <a:pt x="81686" y="47048"/>
                  </a:cubicBezTo>
                  <a:close/>
                  <a:moveTo>
                    <a:pt x="23155" y="19407"/>
                  </a:moveTo>
                  <a:cubicBezTo>
                    <a:pt x="18012" y="23907"/>
                    <a:pt x="15435" y="29692"/>
                    <a:pt x="14792" y="36763"/>
                  </a:cubicBezTo>
                  <a:lnTo>
                    <a:pt x="67537" y="36763"/>
                  </a:lnTo>
                  <a:cubicBezTo>
                    <a:pt x="66894" y="30335"/>
                    <a:pt x="63679" y="23907"/>
                    <a:pt x="59174" y="19407"/>
                  </a:cubicBezTo>
                  <a:cubicBezTo>
                    <a:pt x="48882" y="10407"/>
                    <a:pt x="33447" y="10407"/>
                    <a:pt x="23155" y="19407"/>
                  </a:cubicBezTo>
                  <a:close/>
                </a:path>
              </a:pathLst>
            </a:custGeom>
            <a:solidFill>
              <a:srgbClr val="000000"/>
            </a:solidFill>
            <a:ln w="4763" cap="flat">
              <a:noFill/>
              <a:prstDash val="solid"/>
              <a:miter/>
            </a:ln>
          </p:spPr>
          <p:txBody>
            <a:bodyPr rtlCol="0" anchor="ctr"/>
            <a:lstStyle/>
            <a:p>
              <a:endParaRPr lang="ru-RU"/>
            </a:p>
          </p:txBody>
        </p:sp>
        <p:sp>
          <p:nvSpPr>
            <p:cNvPr id="72" name="Полилиния: фигура 71">
              <a:extLst>
                <a:ext uri="{FF2B5EF4-FFF2-40B4-BE49-F238E27FC236}">
                  <a16:creationId xmlns:a16="http://schemas.microsoft.com/office/drawing/2014/main" id="{F5B573F8-05E1-4362-B817-2A8370F0D538}"/>
                </a:ext>
              </a:extLst>
            </p:cNvPr>
            <p:cNvSpPr/>
            <p:nvPr/>
          </p:nvSpPr>
          <p:spPr>
            <a:xfrm>
              <a:off x="942552" y="363996"/>
              <a:ext cx="77184" cy="84332"/>
            </a:xfrm>
            <a:custGeom>
              <a:avLst/>
              <a:gdLst>
                <a:gd name="connsiteX0" fmla="*/ 21225 w 77184"/>
                <a:gd name="connsiteY0" fmla="*/ 78547 h 84332"/>
                <a:gd name="connsiteX1" fmla="*/ 5790 w 77184"/>
                <a:gd name="connsiteY1" fmla="*/ 63762 h 84332"/>
                <a:gd name="connsiteX2" fmla="*/ 5790 w 77184"/>
                <a:gd name="connsiteY2" fmla="*/ 20050 h 84332"/>
                <a:gd name="connsiteX3" fmla="*/ 21225 w 77184"/>
                <a:gd name="connsiteY3" fmla="*/ 5264 h 84332"/>
                <a:gd name="connsiteX4" fmla="*/ 43738 w 77184"/>
                <a:gd name="connsiteY4" fmla="*/ 122 h 84332"/>
                <a:gd name="connsiteX5" fmla="*/ 63678 w 77184"/>
                <a:gd name="connsiteY5" fmla="*/ 4621 h 84332"/>
                <a:gd name="connsiteX6" fmla="*/ 77185 w 77184"/>
                <a:gd name="connsiteY6" fmla="*/ 17478 h 84332"/>
                <a:gd name="connsiteX7" fmla="*/ 65607 w 77184"/>
                <a:gd name="connsiteY7" fmla="*/ 24549 h 84332"/>
                <a:gd name="connsiteX8" fmla="*/ 55958 w 77184"/>
                <a:gd name="connsiteY8" fmla="*/ 15550 h 84332"/>
                <a:gd name="connsiteX9" fmla="*/ 43095 w 77184"/>
                <a:gd name="connsiteY9" fmla="*/ 12335 h 84332"/>
                <a:gd name="connsiteX10" fmla="*/ 28302 w 77184"/>
                <a:gd name="connsiteY10" fmla="*/ 16192 h 84332"/>
                <a:gd name="connsiteX11" fmla="*/ 18011 w 77184"/>
                <a:gd name="connsiteY11" fmla="*/ 26478 h 84332"/>
                <a:gd name="connsiteX12" fmla="*/ 14153 w 77184"/>
                <a:gd name="connsiteY12" fmla="*/ 41906 h 84332"/>
                <a:gd name="connsiteX13" fmla="*/ 18011 w 77184"/>
                <a:gd name="connsiteY13" fmla="*/ 57333 h 84332"/>
                <a:gd name="connsiteX14" fmla="*/ 28302 w 77184"/>
                <a:gd name="connsiteY14" fmla="*/ 67619 h 84332"/>
                <a:gd name="connsiteX15" fmla="*/ 43095 w 77184"/>
                <a:gd name="connsiteY15" fmla="*/ 71476 h 84332"/>
                <a:gd name="connsiteX16" fmla="*/ 55958 w 77184"/>
                <a:gd name="connsiteY16" fmla="*/ 68262 h 84332"/>
                <a:gd name="connsiteX17" fmla="*/ 65607 w 77184"/>
                <a:gd name="connsiteY17" fmla="*/ 59262 h 84332"/>
                <a:gd name="connsiteX18" fmla="*/ 77185 w 77184"/>
                <a:gd name="connsiteY18" fmla="*/ 66333 h 84332"/>
                <a:gd name="connsiteX19" fmla="*/ 63678 w 77184"/>
                <a:gd name="connsiteY19" fmla="*/ 79832 h 84332"/>
                <a:gd name="connsiteX20" fmla="*/ 43738 w 77184"/>
                <a:gd name="connsiteY20" fmla="*/ 84332 h 84332"/>
                <a:gd name="connsiteX21" fmla="*/ 21225 w 77184"/>
                <a:gd name="connsiteY21" fmla="*/ 78547 h 8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184" h="84332">
                  <a:moveTo>
                    <a:pt x="21225" y="78547"/>
                  </a:moveTo>
                  <a:cubicBezTo>
                    <a:pt x="14796" y="75333"/>
                    <a:pt x="9648" y="69547"/>
                    <a:pt x="5790" y="63762"/>
                  </a:cubicBezTo>
                  <a:cubicBezTo>
                    <a:pt x="-1930" y="50262"/>
                    <a:pt x="-1930" y="33549"/>
                    <a:pt x="5790" y="20050"/>
                  </a:cubicBezTo>
                  <a:cubicBezTo>
                    <a:pt x="9648" y="13621"/>
                    <a:pt x="14796" y="8479"/>
                    <a:pt x="21225" y="5264"/>
                  </a:cubicBezTo>
                  <a:cubicBezTo>
                    <a:pt x="28302" y="1407"/>
                    <a:pt x="36022" y="-521"/>
                    <a:pt x="43738" y="122"/>
                  </a:cubicBezTo>
                  <a:cubicBezTo>
                    <a:pt x="50815" y="122"/>
                    <a:pt x="57892" y="1407"/>
                    <a:pt x="63678" y="4621"/>
                  </a:cubicBezTo>
                  <a:cubicBezTo>
                    <a:pt x="69469" y="7836"/>
                    <a:pt x="73970" y="12335"/>
                    <a:pt x="77185" y="17478"/>
                  </a:cubicBezTo>
                  <a:lnTo>
                    <a:pt x="65607" y="24549"/>
                  </a:lnTo>
                  <a:cubicBezTo>
                    <a:pt x="63035" y="20692"/>
                    <a:pt x="59821" y="17478"/>
                    <a:pt x="55958" y="15550"/>
                  </a:cubicBezTo>
                  <a:cubicBezTo>
                    <a:pt x="52101" y="13621"/>
                    <a:pt x="47600" y="12335"/>
                    <a:pt x="43095" y="12335"/>
                  </a:cubicBezTo>
                  <a:cubicBezTo>
                    <a:pt x="37951" y="12335"/>
                    <a:pt x="32803" y="13621"/>
                    <a:pt x="28302" y="16192"/>
                  </a:cubicBezTo>
                  <a:cubicBezTo>
                    <a:pt x="23802" y="18764"/>
                    <a:pt x="20582" y="21978"/>
                    <a:pt x="18011" y="26478"/>
                  </a:cubicBezTo>
                  <a:cubicBezTo>
                    <a:pt x="15439" y="30978"/>
                    <a:pt x="14153" y="36120"/>
                    <a:pt x="14153" y="41906"/>
                  </a:cubicBezTo>
                  <a:cubicBezTo>
                    <a:pt x="14153" y="47048"/>
                    <a:pt x="15439" y="52834"/>
                    <a:pt x="18011" y="57333"/>
                  </a:cubicBezTo>
                  <a:cubicBezTo>
                    <a:pt x="20582" y="61833"/>
                    <a:pt x="23802" y="65048"/>
                    <a:pt x="28302" y="67619"/>
                  </a:cubicBezTo>
                  <a:cubicBezTo>
                    <a:pt x="32803" y="70190"/>
                    <a:pt x="37951" y="71476"/>
                    <a:pt x="43095" y="71476"/>
                  </a:cubicBezTo>
                  <a:cubicBezTo>
                    <a:pt x="47600" y="71476"/>
                    <a:pt x="52101" y="70833"/>
                    <a:pt x="55958" y="68262"/>
                  </a:cubicBezTo>
                  <a:cubicBezTo>
                    <a:pt x="59821" y="66333"/>
                    <a:pt x="63035" y="63119"/>
                    <a:pt x="65607" y="59262"/>
                  </a:cubicBezTo>
                  <a:lnTo>
                    <a:pt x="77185" y="66333"/>
                  </a:lnTo>
                  <a:cubicBezTo>
                    <a:pt x="73970" y="72118"/>
                    <a:pt x="69469" y="76619"/>
                    <a:pt x="63678" y="79832"/>
                  </a:cubicBezTo>
                  <a:cubicBezTo>
                    <a:pt x="57249" y="83047"/>
                    <a:pt x="50815" y="84332"/>
                    <a:pt x="43738" y="84332"/>
                  </a:cubicBezTo>
                  <a:cubicBezTo>
                    <a:pt x="36022" y="84332"/>
                    <a:pt x="28302" y="82404"/>
                    <a:pt x="21225" y="78547"/>
                  </a:cubicBezTo>
                  <a:close/>
                </a:path>
              </a:pathLst>
            </a:custGeom>
            <a:solidFill>
              <a:srgbClr val="000000"/>
            </a:solidFill>
            <a:ln w="4763" cap="flat">
              <a:noFill/>
              <a:prstDash val="solid"/>
              <a:miter/>
            </a:ln>
          </p:spPr>
          <p:txBody>
            <a:bodyPr rtlCol="0" anchor="ctr"/>
            <a:lstStyle/>
            <a:p>
              <a:endParaRPr lang="ru-RU"/>
            </a:p>
          </p:txBody>
        </p:sp>
        <p:sp>
          <p:nvSpPr>
            <p:cNvPr id="73" name="Полилиния: фигура 72">
              <a:extLst>
                <a:ext uri="{FF2B5EF4-FFF2-40B4-BE49-F238E27FC236}">
                  <a16:creationId xmlns:a16="http://schemas.microsoft.com/office/drawing/2014/main" id="{F3892469-B658-4971-9FB3-0D22CCD10B40}"/>
                </a:ext>
              </a:extLst>
            </p:cNvPr>
            <p:cNvSpPr/>
            <p:nvPr/>
          </p:nvSpPr>
          <p:spPr>
            <a:xfrm>
              <a:off x="1034534" y="331979"/>
              <a:ext cx="78471" cy="115709"/>
            </a:xfrm>
            <a:custGeom>
              <a:avLst/>
              <a:gdLst>
                <a:gd name="connsiteX0" fmla="*/ 69466 w 78471"/>
                <a:gd name="connsiteY0" fmla="*/ 40498 h 115709"/>
                <a:gd name="connsiteX1" fmla="*/ 78472 w 78471"/>
                <a:gd name="connsiteY1" fmla="*/ 67497 h 115709"/>
                <a:gd name="connsiteX2" fmla="*/ 78472 w 78471"/>
                <a:gd name="connsiteY2" fmla="*/ 115067 h 115709"/>
                <a:gd name="connsiteX3" fmla="*/ 63679 w 78471"/>
                <a:gd name="connsiteY3" fmla="*/ 115067 h 115709"/>
                <a:gd name="connsiteX4" fmla="*/ 63679 w 78471"/>
                <a:gd name="connsiteY4" fmla="*/ 69426 h 115709"/>
                <a:gd name="connsiteX5" fmla="*/ 57888 w 78471"/>
                <a:gd name="connsiteY5" fmla="*/ 51426 h 115709"/>
                <a:gd name="connsiteX6" fmla="*/ 41167 w 78471"/>
                <a:gd name="connsiteY6" fmla="*/ 45641 h 115709"/>
                <a:gd name="connsiteX7" fmla="*/ 21869 w 78471"/>
                <a:gd name="connsiteY7" fmla="*/ 52712 h 115709"/>
                <a:gd name="connsiteX8" fmla="*/ 14792 w 78471"/>
                <a:gd name="connsiteY8" fmla="*/ 73282 h 115709"/>
                <a:gd name="connsiteX9" fmla="*/ 14792 w 78471"/>
                <a:gd name="connsiteY9" fmla="*/ 115710 h 115709"/>
                <a:gd name="connsiteX10" fmla="*/ 0 w 78471"/>
                <a:gd name="connsiteY10" fmla="*/ 115710 h 115709"/>
                <a:gd name="connsiteX11" fmla="*/ 0 w 78471"/>
                <a:gd name="connsiteY11" fmla="*/ 0 h 115709"/>
                <a:gd name="connsiteX12" fmla="*/ 14792 w 78471"/>
                <a:gd name="connsiteY12" fmla="*/ 0 h 115709"/>
                <a:gd name="connsiteX13" fmla="*/ 14792 w 78471"/>
                <a:gd name="connsiteY13" fmla="*/ 44998 h 115709"/>
                <a:gd name="connsiteX14" fmla="*/ 27013 w 78471"/>
                <a:gd name="connsiteY14" fmla="*/ 35999 h 115709"/>
                <a:gd name="connsiteX15" fmla="*/ 43739 w 78471"/>
                <a:gd name="connsiteY15" fmla="*/ 32785 h 115709"/>
                <a:gd name="connsiteX16" fmla="*/ 69466 w 78471"/>
                <a:gd name="connsiteY16" fmla="*/ 40498 h 11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71" h="115709">
                  <a:moveTo>
                    <a:pt x="69466" y="40498"/>
                  </a:moveTo>
                  <a:cubicBezTo>
                    <a:pt x="75900" y="46284"/>
                    <a:pt x="78472" y="55284"/>
                    <a:pt x="78472" y="67497"/>
                  </a:cubicBezTo>
                  <a:lnTo>
                    <a:pt x="78472" y="115067"/>
                  </a:lnTo>
                  <a:lnTo>
                    <a:pt x="63679" y="115067"/>
                  </a:lnTo>
                  <a:lnTo>
                    <a:pt x="63679" y="69426"/>
                  </a:lnTo>
                  <a:cubicBezTo>
                    <a:pt x="64322" y="62997"/>
                    <a:pt x="61746" y="56569"/>
                    <a:pt x="57888" y="51426"/>
                  </a:cubicBezTo>
                  <a:cubicBezTo>
                    <a:pt x="53388" y="46927"/>
                    <a:pt x="47596" y="44998"/>
                    <a:pt x="41167" y="45641"/>
                  </a:cubicBezTo>
                  <a:cubicBezTo>
                    <a:pt x="34090" y="44998"/>
                    <a:pt x="27013" y="48212"/>
                    <a:pt x="21869" y="52712"/>
                  </a:cubicBezTo>
                  <a:cubicBezTo>
                    <a:pt x="16721" y="58497"/>
                    <a:pt x="14149" y="65569"/>
                    <a:pt x="14792" y="73282"/>
                  </a:cubicBezTo>
                  <a:lnTo>
                    <a:pt x="14792" y="115710"/>
                  </a:lnTo>
                  <a:lnTo>
                    <a:pt x="0" y="115710"/>
                  </a:lnTo>
                  <a:lnTo>
                    <a:pt x="0" y="0"/>
                  </a:lnTo>
                  <a:lnTo>
                    <a:pt x="14792" y="0"/>
                  </a:lnTo>
                  <a:lnTo>
                    <a:pt x="14792" y="44998"/>
                  </a:lnTo>
                  <a:cubicBezTo>
                    <a:pt x="18012" y="41141"/>
                    <a:pt x="22512" y="37927"/>
                    <a:pt x="27013" y="35999"/>
                  </a:cubicBezTo>
                  <a:cubicBezTo>
                    <a:pt x="32161" y="33428"/>
                    <a:pt x="37948" y="32785"/>
                    <a:pt x="43739" y="32785"/>
                  </a:cubicBezTo>
                  <a:cubicBezTo>
                    <a:pt x="53388" y="30856"/>
                    <a:pt x="62394" y="34070"/>
                    <a:pt x="69466" y="40498"/>
                  </a:cubicBezTo>
                  <a:close/>
                </a:path>
              </a:pathLst>
            </a:custGeom>
            <a:solidFill>
              <a:srgbClr val="000000"/>
            </a:solidFill>
            <a:ln w="4763" cap="flat">
              <a:noFill/>
              <a:prstDash val="solid"/>
              <a:miter/>
            </a:ln>
          </p:spPr>
          <p:txBody>
            <a:bodyPr rtlCol="0" anchor="ctr"/>
            <a:lstStyle/>
            <a:p>
              <a:endParaRPr lang="ru-RU"/>
            </a:p>
          </p:txBody>
        </p:sp>
      </p:grpSp>
      <p:sp>
        <p:nvSpPr>
          <p:cNvPr id="74" name="Текст 21">
            <a:extLst>
              <a:ext uri="{FF2B5EF4-FFF2-40B4-BE49-F238E27FC236}">
                <a16:creationId xmlns:a16="http://schemas.microsoft.com/office/drawing/2014/main" id="{B12F6D7A-DD20-49FE-BEDA-848B3636C351}"/>
              </a:ext>
            </a:extLst>
          </p:cNvPr>
          <p:cNvSpPr>
            <a:spLocks noGrp="1"/>
          </p:cNvSpPr>
          <p:nvPr>
            <p:ph type="body" sz="quarter" idx="42" hasCustomPrompt="1"/>
          </p:nvPr>
        </p:nvSpPr>
        <p:spPr>
          <a:xfrm>
            <a:off x="1303502" y="319529"/>
            <a:ext cx="3320886" cy="173230"/>
          </a:xfrm>
          <a:prstGeom prst="rect">
            <a:avLst/>
          </a:prstGeom>
        </p:spPr>
        <p:txBody>
          <a:bodyPr/>
          <a:lstStyle>
            <a:lvl1pPr marL="0" indent="0">
              <a:lnSpc>
                <a:spcPts val="800"/>
              </a:lnSpc>
              <a:spcBef>
                <a:spcPts val="0"/>
              </a:spcBef>
              <a:buNone/>
              <a:defRPr sz="600" spc="-20" baseline="0">
                <a:solidFill>
                  <a:schemeClr val="tx1"/>
                </a:solidFill>
                <a:latin typeface="+mj-lt"/>
              </a:defRPr>
            </a:lvl1pPr>
            <a:lvl2pPr>
              <a:defRPr sz="1400"/>
            </a:lvl2pPr>
            <a:lvl3pPr>
              <a:defRPr sz="1400"/>
            </a:lvl3pPr>
            <a:lvl4pPr>
              <a:defRPr sz="1400"/>
            </a:lvl4pPr>
            <a:lvl5pPr>
              <a:defRPr sz="1400"/>
            </a:lvl5pPr>
          </a:lstStyle>
          <a:p>
            <a:pPr lvl="0"/>
            <a:r>
              <a:rPr lang="en-US" dirty="0"/>
              <a:t>X5 WEBCAST: ONLINE BUSINESSES, MAY 2020</a:t>
            </a:r>
            <a:endParaRPr lang="ru-RU" dirty="0"/>
          </a:p>
        </p:txBody>
      </p:sp>
      <p:sp>
        <p:nvSpPr>
          <p:cNvPr id="75" name="Текст 21">
            <a:extLst>
              <a:ext uri="{FF2B5EF4-FFF2-40B4-BE49-F238E27FC236}">
                <a16:creationId xmlns:a16="http://schemas.microsoft.com/office/drawing/2014/main" id="{6D66098A-56D5-45AB-A290-61726ED7E1CA}"/>
              </a:ext>
            </a:extLst>
          </p:cNvPr>
          <p:cNvSpPr>
            <a:spLocks noGrp="1"/>
          </p:cNvSpPr>
          <p:nvPr>
            <p:ph type="body" sz="quarter" idx="23" hasCustomPrompt="1"/>
          </p:nvPr>
        </p:nvSpPr>
        <p:spPr>
          <a:xfrm>
            <a:off x="6629402" y="3181350"/>
            <a:ext cx="1602422" cy="235249"/>
          </a:xfrm>
          <a:prstGeom prst="rect">
            <a:avLst/>
          </a:prstGeom>
        </p:spPr>
        <p:txBody>
          <a:bodyPr/>
          <a:lstStyle>
            <a:lvl1pPr marL="0" indent="0">
              <a:lnSpc>
                <a:spcPct val="100000"/>
              </a:lnSpc>
              <a:buNone/>
              <a:defRPr sz="900" spc="-20" baseline="0">
                <a:solidFill>
                  <a:schemeClr val="tx1"/>
                </a:solidFill>
              </a:defRPr>
            </a:lvl1pPr>
            <a:lvl2pPr>
              <a:defRPr sz="1400"/>
            </a:lvl2pPr>
            <a:lvl3pPr>
              <a:defRPr sz="1400"/>
            </a:lvl3pPr>
            <a:lvl4pPr>
              <a:defRPr sz="1400"/>
            </a:lvl4pPr>
            <a:lvl5pPr>
              <a:defRPr sz="1400"/>
            </a:lvl5pPr>
          </a:lstStyle>
          <a:p>
            <a:pPr lvl="0"/>
            <a:r>
              <a:rPr lang="ru-RU" dirty="0"/>
              <a:t>Компания 1</a:t>
            </a:r>
          </a:p>
        </p:txBody>
      </p:sp>
      <p:sp>
        <p:nvSpPr>
          <p:cNvPr id="76" name="Текст 21">
            <a:extLst>
              <a:ext uri="{FF2B5EF4-FFF2-40B4-BE49-F238E27FC236}">
                <a16:creationId xmlns:a16="http://schemas.microsoft.com/office/drawing/2014/main" id="{9959E86A-CC63-4087-8103-A6DBF150026A}"/>
              </a:ext>
            </a:extLst>
          </p:cNvPr>
          <p:cNvSpPr>
            <a:spLocks noGrp="1"/>
          </p:cNvSpPr>
          <p:nvPr>
            <p:ph type="body" sz="quarter" idx="24" hasCustomPrompt="1"/>
          </p:nvPr>
        </p:nvSpPr>
        <p:spPr>
          <a:xfrm>
            <a:off x="8715375" y="3181350"/>
            <a:ext cx="1869757" cy="685277"/>
          </a:xfrm>
          <a:prstGeom prst="rect">
            <a:avLst/>
          </a:prstGeom>
        </p:spPr>
        <p:txBody>
          <a:bodyPr/>
          <a:lstStyle>
            <a:lvl1pPr marL="0" indent="0">
              <a:lnSpc>
                <a:spcPct val="100000"/>
              </a:lnSpc>
              <a:spcBef>
                <a:spcPts val="0"/>
              </a:spcBef>
              <a:spcAft>
                <a:spcPts val="400"/>
              </a:spcAft>
              <a:buFont typeface="Open Sans" panose="020B0606030504020204" pitchFamily="34" charset="0"/>
              <a:buNone/>
              <a:defRPr sz="900" spc="-20" baseline="0">
                <a:solidFill>
                  <a:schemeClr val="tx2"/>
                </a:solidFill>
              </a:defRPr>
            </a:lvl1pPr>
            <a:lvl2pPr>
              <a:defRPr sz="1400"/>
            </a:lvl2pPr>
            <a:lvl3pPr>
              <a:defRPr sz="1400"/>
            </a:lvl3pPr>
            <a:lvl4pPr>
              <a:defRPr sz="1400"/>
            </a:lvl4pPr>
            <a:lvl5pPr>
              <a:defRPr sz="1400"/>
            </a:lvl5pPr>
          </a:lstStyle>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Наименование тезиса</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Наименование тезиса</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Наименование тезиса</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endParaRPr lang="ru-RU" dirty="0"/>
          </a:p>
        </p:txBody>
      </p:sp>
      <p:sp>
        <p:nvSpPr>
          <p:cNvPr id="77" name="Текст 21">
            <a:extLst>
              <a:ext uri="{FF2B5EF4-FFF2-40B4-BE49-F238E27FC236}">
                <a16:creationId xmlns:a16="http://schemas.microsoft.com/office/drawing/2014/main" id="{877CAA5E-BC63-444A-AB0E-8AFF915D9959}"/>
              </a:ext>
            </a:extLst>
          </p:cNvPr>
          <p:cNvSpPr>
            <a:spLocks noGrp="1"/>
          </p:cNvSpPr>
          <p:nvPr>
            <p:ph type="body" sz="quarter" idx="43" hasCustomPrompt="1"/>
          </p:nvPr>
        </p:nvSpPr>
        <p:spPr>
          <a:xfrm>
            <a:off x="8715375" y="4242791"/>
            <a:ext cx="1869757" cy="685277"/>
          </a:xfrm>
          <a:prstGeom prst="rect">
            <a:avLst/>
          </a:prstGeom>
        </p:spPr>
        <p:txBody>
          <a:bodyPr/>
          <a:lstStyle>
            <a:lvl1pPr marL="0" indent="0">
              <a:lnSpc>
                <a:spcPct val="100000"/>
              </a:lnSpc>
              <a:spcBef>
                <a:spcPts val="0"/>
              </a:spcBef>
              <a:spcAft>
                <a:spcPts val="400"/>
              </a:spcAft>
              <a:buFont typeface="Open Sans" panose="020B0606030504020204" pitchFamily="34" charset="0"/>
              <a:buNone/>
              <a:defRPr sz="900" spc="-20" baseline="0">
                <a:solidFill>
                  <a:schemeClr val="tx2"/>
                </a:solidFill>
              </a:defRPr>
            </a:lvl1pPr>
            <a:lvl2pPr>
              <a:defRPr sz="1400"/>
            </a:lvl2pPr>
            <a:lvl3pPr>
              <a:defRPr sz="1400"/>
            </a:lvl3pPr>
            <a:lvl4pPr>
              <a:defRPr sz="1400"/>
            </a:lvl4pPr>
            <a:lvl5pPr>
              <a:defRPr sz="1400"/>
            </a:lvl5pPr>
          </a:lstStyle>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Наименование тезиса</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Наименование тезиса</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Наименование тезиса</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endParaRPr lang="ru-RU" dirty="0"/>
          </a:p>
        </p:txBody>
      </p:sp>
      <p:sp>
        <p:nvSpPr>
          <p:cNvPr id="78" name="Текст 21">
            <a:extLst>
              <a:ext uri="{FF2B5EF4-FFF2-40B4-BE49-F238E27FC236}">
                <a16:creationId xmlns:a16="http://schemas.microsoft.com/office/drawing/2014/main" id="{A00FB514-C4BD-45C3-87F8-AE2AB924094E}"/>
              </a:ext>
            </a:extLst>
          </p:cNvPr>
          <p:cNvSpPr>
            <a:spLocks noGrp="1"/>
          </p:cNvSpPr>
          <p:nvPr>
            <p:ph type="body" sz="quarter" idx="44" hasCustomPrompt="1"/>
          </p:nvPr>
        </p:nvSpPr>
        <p:spPr>
          <a:xfrm>
            <a:off x="8715375" y="5349167"/>
            <a:ext cx="1869757" cy="685277"/>
          </a:xfrm>
          <a:prstGeom prst="rect">
            <a:avLst/>
          </a:prstGeom>
        </p:spPr>
        <p:txBody>
          <a:bodyPr/>
          <a:lstStyle>
            <a:lvl1pPr marL="0" indent="0">
              <a:lnSpc>
                <a:spcPct val="100000"/>
              </a:lnSpc>
              <a:spcBef>
                <a:spcPts val="0"/>
              </a:spcBef>
              <a:spcAft>
                <a:spcPts val="400"/>
              </a:spcAft>
              <a:buFont typeface="Open Sans" panose="020B0606030504020204" pitchFamily="34" charset="0"/>
              <a:buNone/>
              <a:defRPr sz="900" spc="-20" baseline="0">
                <a:solidFill>
                  <a:schemeClr val="tx2"/>
                </a:solidFill>
              </a:defRPr>
            </a:lvl1pPr>
            <a:lvl2pPr>
              <a:defRPr sz="1400"/>
            </a:lvl2pPr>
            <a:lvl3pPr>
              <a:defRPr sz="1400"/>
            </a:lvl3pPr>
            <a:lvl4pPr>
              <a:defRPr sz="1400"/>
            </a:lvl4pPr>
            <a:lvl5pPr>
              <a:defRPr sz="1400"/>
            </a:lvl5pPr>
          </a:lstStyle>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Наименование тезиса</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Наименование тезиса</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r>
              <a:rPr lang="ru-RU" dirty="0"/>
              <a:t>Наименование тезиса</a:t>
            </a:r>
          </a:p>
          <a:p>
            <a:pPr marL="108000" marR="0" lvl="0" indent="-108000" algn="l" defTabSz="914400" rtl="0" eaLnBrk="1" fontAlgn="auto" latinLnBrk="0" hangingPunct="1">
              <a:lnSpc>
                <a:spcPct val="100000"/>
              </a:lnSpc>
              <a:spcBef>
                <a:spcPts val="0"/>
              </a:spcBef>
              <a:spcAft>
                <a:spcPts val="600"/>
              </a:spcAft>
              <a:buClrTx/>
              <a:buSzTx/>
              <a:buFont typeface="Open Sans" panose="020B0606030504020204" pitchFamily="34" charset="0"/>
              <a:buChar char="–"/>
              <a:tabLst/>
              <a:defRPr/>
            </a:pPr>
            <a:endParaRPr lang="ru-RU" dirty="0"/>
          </a:p>
        </p:txBody>
      </p:sp>
      <p:sp>
        <p:nvSpPr>
          <p:cNvPr id="80" name="Текст 21">
            <a:extLst>
              <a:ext uri="{FF2B5EF4-FFF2-40B4-BE49-F238E27FC236}">
                <a16:creationId xmlns:a16="http://schemas.microsoft.com/office/drawing/2014/main" id="{FC58FF78-BB74-427B-943E-398B6E6E77C0}"/>
              </a:ext>
            </a:extLst>
          </p:cNvPr>
          <p:cNvSpPr>
            <a:spLocks noGrp="1"/>
          </p:cNvSpPr>
          <p:nvPr>
            <p:ph type="body" sz="quarter" idx="45" hasCustomPrompt="1"/>
          </p:nvPr>
        </p:nvSpPr>
        <p:spPr>
          <a:xfrm>
            <a:off x="6629402" y="4241508"/>
            <a:ext cx="1602422" cy="235249"/>
          </a:xfrm>
          <a:prstGeom prst="rect">
            <a:avLst/>
          </a:prstGeom>
        </p:spPr>
        <p:txBody>
          <a:bodyPr/>
          <a:lstStyle>
            <a:lvl1pPr marL="0" indent="0">
              <a:lnSpc>
                <a:spcPct val="100000"/>
              </a:lnSpc>
              <a:buNone/>
              <a:defRPr sz="900" spc="-20" baseline="0">
                <a:solidFill>
                  <a:schemeClr val="tx1"/>
                </a:solidFill>
              </a:defRPr>
            </a:lvl1pPr>
            <a:lvl2pPr>
              <a:defRPr sz="1400"/>
            </a:lvl2pPr>
            <a:lvl3pPr>
              <a:defRPr sz="1400"/>
            </a:lvl3pPr>
            <a:lvl4pPr>
              <a:defRPr sz="1400"/>
            </a:lvl4pPr>
            <a:lvl5pPr>
              <a:defRPr sz="1400"/>
            </a:lvl5pPr>
          </a:lstStyle>
          <a:p>
            <a:pPr lvl="0"/>
            <a:r>
              <a:rPr lang="ru-RU" dirty="0"/>
              <a:t>Компания 2</a:t>
            </a:r>
          </a:p>
        </p:txBody>
      </p:sp>
      <p:sp>
        <p:nvSpPr>
          <p:cNvPr id="81" name="Текст 21">
            <a:extLst>
              <a:ext uri="{FF2B5EF4-FFF2-40B4-BE49-F238E27FC236}">
                <a16:creationId xmlns:a16="http://schemas.microsoft.com/office/drawing/2014/main" id="{8015026D-650A-458A-972A-CF410B89B19D}"/>
              </a:ext>
            </a:extLst>
          </p:cNvPr>
          <p:cNvSpPr>
            <a:spLocks noGrp="1"/>
          </p:cNvSpPr>
          <p:nvPr>
            <p:ph type="body" sz="quarter" idx="46" hasCustomPrompt="1"/>
          </p:nvPr>
        </p:nvSpPr>
        <p:spPr>
          <a:xfrm>
            <a:off x="6629402" y="5347884"/>
            <a:ext cx="1602422" cy="235249"/>
          </a:xfrm>
          <a:prstGeom prst="rect">
            <a:avLst/>
          </a:prstGeom>
        </p:spPr>
        <p:txBody>
          <a:bodyPr/>
          <a:lstStyle>
            <a:lvl1pPr marL="0" indent="0">
              <a:lnSpc>
                <a:spcPct val="100000"/>
              </a:lnSpc>
              <a:buNone/>
              <a:defRPr sz="900" spc="-20" baseline="0">
                <a:solidFill>
                  <a:schemeClr val="tx1"/>
                </a:solidFill>
              </a:defRPr>
            </a:lvl1pPr>
            <a:lvl2pPr>
              <a:defRPr sz="1400"/>
            </a:lvl2pPr>
            <a:lvl3pPr>
              <a:defRPr sz="1400"/>
            </a:lvl3pPr>
            <a:lvl4pPr>
              <a:defRPr sz="1400"/>
            </a:lvl4pPr>
            <a:lvl5pPr>
              <a:defRPr sz="1400"/>
            </a:lvl5pPr>
          </a:lstStyle>
          <a:p>
            <a:pPr lvl="0"/>
            <a:r>
              <a:rPr lang="ru-RU" dirty="0"/>
              <a:t>Компания 3</a:t>
            </a:r>
          </a:p>
        </p:txBody>
      </p:sp>
      <p:sp>
        <p:nvSpPr>
          <p:cNvPr id="82" name="Текст 21">
            <a:extLst>
              <a:ext uri="{FF2B5EF4-FFF2-40B4-BE49-F238E27FC236}">
                <a16:creationId xmlns:a16="http://schemas.microsoft.com/office/drawing/2014/main" id="{A6B1DF86-78EA-486B-AA7B-49F8B25D7533}"/>
              </a:ext>
            </a:extLst>
          </p:cNvPr>
          <p:cNvSpPr>
            <a:spLocks noGrp="1"/>
          </p:cNvSpPr>
          <p:nvPr>
            <p:ph type="body" sz="quarter" idx="47" hasCustomPrompt="1"/>
          </p:nvPr>
        </p:nvSpPr>
        <p:spPr>
          <a:xfrm>
            <a:off x="6629402" y="2662777"/>
            <a:ext cx="1602422" cy="235249"/>
          </a:xfrm>
          <a:prstGeom prst="rect">
            <a:avLst/>
          </a:prstGeom>
        </p:spPr>
        <p:txBody>
          <a:bodyPr/>
          <a:lstStyle>
            <a:lvl1pPr marL="0" indent="0">
              <a:lnSpc>
                <a:spcPct val="100000"/>
              </a:lnSpc>
              <a:buNone/>
              <a:defRPr sz="800" spc="-20" baseline="0">
                <a:solidFill>
                  <a:schemeClr val="tx1"/>
                </a:solidFill>
                <a:latin typeface="+mj-lt"/>
              </a:defRPr>
            </a:lvl1pPr>
            <a:lvl2pPr>
              <a:defRPr sz="1400"/>
            </a:lvl2pPr>
            <a:lvl3pPr>
              <a:defRPr sz="1400"/>
            </a:lvl3pPr>
            <a:lvl4pPr>
              <a:defRPr sz="1400"/>
            </a:lvl4pPr>
            <a:lvl5pPr>
              <a:defRPr sz="1400"/>
            </a:lvl5pPr>
          </a:lstStyle>
          <a:p>
            <a:pPr lvl="0"/>
            <a:r>
              <a:rPr lang="ru-RU" dirty="0"/>
              <a:t>НАИМЕНОВАНИЕ</a:t>
            </a:r>
          </a:p>
        </p:txBody>
      </p:sp>
      <p:sp>
        <p:nvSpPr>
          <p:cNvPr id="83" name="Текст 21">
            <a:extLst>
              <a:ext uri="{FF2B5EF4-FFF2-40B4-BE49-F238E27FC236}">
                <a16:creationId xmlns:a16="http://schemas.microsoft.com/office/drawing/2014/main" id="{00B4192B-A673-4956-B677-280D14454522}"/>
              </a:ext>
            </a:extLst>
          </p:cNvPr>
          <p:cNvSpPr>
            <a:spLocks noGrp="1"/>
          </p:cNvSpPr>
          <p:nvPr>
            <p:ph type="body" sz="quarter" idx="48" hasCustomPrompt="1"/>
          </p:nvPr>
        </p:nvSpPr>
        <p:spPr>
          <a:xfrm>
            <a:off x="8715375" y="2662777"/>
            <a:ext cx="1602422" cy="235249"/>
          </a:xfrm>
          <a:prstGeom prst="rect">
            <a:avLst/>
          </a:prstGeom>
        </p:spPr>
        <p:txBody>
          <a:bodyPr/>
          <a:lstStyle>
            <a:lvl1pPr marL="0" indent="0">
              <a:lnSpc>
                <a:spcPct val="100000"/>
              </a:lnSpc>
              <a:buNone/>
              <a:defRPr sz="800" spc="-20" baseline="0">
                <a:solidFill>
                  <a:schemeClr val="tx1"/>
                </a:solidFill>
                <a:latin typeface="+mj-lt"/>
              </a:defRPr>
            </a:lvl1pPr>
            <a:lvl2pPr>
              <a:defRPr sz="1400"/>
            </a:lvl2pPr>
            <a:lvl3pPr>
              <a:defRPr sz="1400"/>
            </a:lvl3pPr>
            <a:lvl4pPr>
              <a:defRPr sz="1400"/>
            </a:lvl4pPr>
            <a:lvl5pPr>
              <a:defRPr sz="1400"/>
            </a:lvl5pPr>
          </a:lstStyle>
          <a:p>
            <a:pPr lvl="0"/>
            <a:r>
              <a:rPr lang="ru-RU" dirty="0"/>
              <a:t>ОПИСАНИЕ</a:t>
            </a:r>
          </a:p>
        </p:txBody>
      </p:sp>
      <p:sp>
        <p:nvSpPr>
          <p:cNvPr id="84" name="Текст 21">
            <a:extLst>
              <a:ext uri="{FF2B5EF4-FFF2-40B4-BE49-F238E27FC236}">
                <a16:creationId xmlns:a16="http://schemas.microsoft.com/office/drawing/2014/main" id="{706A3B71-E81B-401B-A0C3-AF53F6479EA4}"/>
              </a:ext>
            </a:extLst>
          </p:cNvPr>
          <p:cNvSpPr>
            <a:spLocks noGrp="1"/>
          </p:cNvSpPr>
          <p:nvPr>
            <p:ph type="body" sz="quarter" idx="49" hasCustomPrompt="1"/>
          </p:nvPr>
        </p:nvSpPr>
        <p:spPr>
          <a:xfrm>
            <a:off x="6629401" y="2117633"/>
            <a:ext cx="4587239" cy="260045"/>
          </a:xfrm>
          <a:prstGeom prst="rect">
            <a:avLst/>
          </a:prstGeom>
        </p:spPr>
        <p:txBody>
          <a:bodyPr/>
          <a:lstStyle>
            <a:lvl1pPr marL="0" indent="0">
              <a:lnSpc>
                <a:spcPct val="100000"/>
              </a:lnSpc>
              <a:buNone/>
              <a:defRPr sz="1100" spc="-20" baseline="0">
                <a:solidFill>
                  <a:schemeClr val="tx1"/>
                </a:solidFill>
                <a:latin typeface="+mj-lt"/>
              </a:defRPr>
            </a:lvl1pPr>
            <a:lvl2pPr>
              <a:defRPr sz="1400"/>
            </a:lvl2pPr>
            <a:lvl3pPr>
              <a:defRPr sz="1400"/>
            </a:lvl3pPr>
            <a:lvl4pPr>
              <a:defRPr sz="1400"/>
            </a:lvl4pPr>
            <a:lvl5pPr>
              <a:defRPr sz="1400"/>
            </a:lvl5pPr>
          </a:lstStyle>
          <a:p>
            <a:pPr lvl="0"/>
            <a:r>
              <a:rPr lang="ru-RU" dirty="0"/>
              <a:t>Основные игроки на рынке</a:t>
            </a:r>
          </a:p>
        </p:txBody>
      </p:sp>
      <p:sp>
        <p:nvSpPr>
          <p:cNvPr id="85" name="Текст 21">
            <a:extLst>
              <a:ext uri="{FF2B5EF4-FFF2-40B4-BE49-F238E27FC236}">
                <a16:creationId xmlns:a16="http://schemas.microsoft.com/office/drawing/2014/main" id="{F3800A12-D891-4473-B386-A29A5C2E4C39}"/>
              </a:ext>
            </a:extLst>
          </p:cNvPr>
          <p:cNvSpPr>
            <a:spLocks noGrp="1"/>
          </p:cNvSpPr>
          <p:nvPr>
            <p:ph type="body" sz="quarter" idx="50" hasCustomPrompt="1"/>
          </p:nvPr>
        </p:nvSpPr>
        <p:spPr>
          <a:xfrm>
            <a:off x="336627" y="2117633"/>
            <a:ext cx="4587239" cy="260045"/>
          </a:xfrm>
          <a:prstGeom prst="rect">
            <a:avLst/>
          </a:prstGeom>
        </p:spPr>
        <p:txBody>
          <a:bodyPr/>
          <a:lstStyle>
            <a:lvl1pPr marL="0" indent="0">
              <a:lnSpc>
                <a:spcPct val="100000"/>
              </a:lnSpc>
              <a:buNone/>
              <a:defRPr sz="1100" spc="-20" baseline="0">
                <a:solidFill>
                  <a:schemeClr val="tx1"/>
                </a:solidFill>
                <a:latin typeface="+mj-lt"/>
              </a:defRPr>
            </a:lvl1pPr>
            <a:lvl2pPr>
              <a:defRPr sz="1400"/>
            </a:lvl2pPr>
            <a:lvl3pPr>
              <a:defRPr sz="1400"/>
            </a:lvl3pPr>
            <a:lvl4pPr>
              <a:defRPr sz="1400"/>
            </a:lvl4pPr>
            <a:lvl5pPr>
              <a:defRPr sz="1400"/>
            </a:lvl5pPr>
          </a:lstStyle>
          <a:p>
            <a:pPr lvl="0"/>
            <a:r>
              <a:rPr lang="ru-RU" dirty="0"/>
              <a:t>Рост выручки в первых кварталах 2019 и 2020, %</a:t>
            </a:r>
          </a:p>
        </p:txBody>
      </p:sp>
      <p:sp>
        <p:nvSpPr>
          <p:cNvPr id="86" name="Текст 21">
            <a:extLst>
              <a:ext uri="{FF2B5EF4-FFF2-40B4-BE49-F238E27FC236}">
                <a16:creationId xmlns:a16="http://schemas.microsoft.com/office/drawing/2014/main" id="{E64B6772-B1EE-435D-86E7-3A0A96FFC875}"/>
              </a:ext>
            </a:extLst>
          </p:cNvPr>
          <p:cNvSpPr>
            <a:spLocks noGrp="1"/>
          </p:cNvSpPr>
          <p:nvPr>
            <p:ph type="body" sz="quarter" idx="51" hasCustomPrompt="1"/>
          </p:nvPr>
        </p:nvSpPr>
        <p:spPr>
          <a:xfrm>
            <a:off x="3939302" y="2599258"/>
            <a:ext cx="979646" cy="277295"/>
          </a:xfrm>
          <a:prstGeom prst="rect">
            <a:avLst/>
          </a:prstGeom>
        </p:spPr>
        <p:txBody>
          <a:bodyPr/>
          <a:lstStyle>
            <a:lvl1pPr marL="0" indent="0" algn="ctr">
              <a:lnSpc>
                <a:spcPct val="100000"/>
              </a:lnSpc>
              <a:buNone/>
              <a:defRPr sz="1300" spc="-20" baseline="0">
                <a:solidFill>
                  <a:schemeClr val="tx1"/>
                </a:solidFill>
                <a:latin typeface="+mn-lt"/>
              </a:defRPr>
            </a:lvl1pPr>
            <a:lvl2pPr>
              <a:defRPr sz="1400"/>
            </a:lvl2pPr>
            <a:lvl3pPr>
              <a:defRPr sz="1400"/>
            </a:lvl3pPr>
            <a:lvl4pPr>
              <a:defRPr sz="1400"/>
            </a:lvl4pPr>
            <a:lvl5pPr>
              <a:defRPr sz="1400"/>
            </a:lvl5pPr>
          </a:lstStyle>
          <a:p>
            <a:pPr lvl="0"/>
            <a:r>
              <a:rPr lang="ru-RU" dirty="0"/>
              <a:t>+23%</a:t>
            </a:r>
          </a:p>
        </p:txBody>
      </p:sp>
      <p:sp>
        <p:nvSpPr>
          <p:cNvPr id="87" name="Текст 21">
            <a:extLst>
              <a:ext uri="{FF2B5EF4-FFF2-40B4-BE49-F238E27FC236}">
                <a16:creationId xmlns:a16="http://schemas.microsoft.com/office/drawing/2014/main" id="{67ED00E0-4C26-4CEE-8EFC-DF657CA94FB5}"/>
              </a:ext>
            </a:extLst>
          </p:cNvPr>
          <p:cNvSpPr>
            <a:spLocks noGrp="1"/>
          </p:cNvSpPr>
          <p:nvPr>
            <p:ph type="body" sz="quarter" idx="52" hasCustomPrompt="1"/>
          </p:nvPr>
        </p:nvSpPr>
        <p:spPr>
          <a:xfrm>
            <a:off x="951808" y="2599258"/>
            <a:ext cx="979646" cy="277295"/>
          </a:xfrm>
          <a:prstGeom prst="rect">
            <a:avLst/>
          </a:prstGeom>
        </p:spPr>
        <p:txBody>
          <a:bodyPr/>
          <a:lstStyle>
            <a:lvl1pPr marL="0" indent="0" algn="ctr">
              <a:lnSpc>
                <a:spcPct val="100000"/>
              </a:lnSpc>
              <a:buNone/>
              <a:defRPr sz="1300" spc="-20" baseline="0">
                <a:solidFill>
                  <a:schemeClr val="tx1"/>
                </a:solidFill>
                <a:latin typeface="+mn-lt"/>
              </a:defRPr>
            </a:lvl1pPr>
            <a:lvl2pPr>
              <a:defRPr sz="1400"/>
            </a:lvl2pPr>
            <a:lvl3pPr>
              <a:defRPr sz="1400"/>
            </a:lvl3pPr>
            <a:lvl4pPr>
              <a:defRPr sz="1400"/>
            </a:lvl4pPr>
            <a:lvl5pPr>
              <a:defRPr sz="1400"/>
            </a:lvl5pPr>
          </a:lstStyle>
          <a:p>
            <a:pPr lvl="0"/>
            <a:r>
              <a:rPr lang="ru-RU" dirty="0"/>
              <a:t>+25%</a:t>
            </a:r>
          </a:p>
        </p:txBody>
      </p:sp>
      <p:sp>
        <p:nvSpPr>
          <p:cNvPr id="106" name="Текст 21">
            <a:extLst>
              <a:ext uri="{FF2B5EF4-FFF2-40B4-BE49-F238E27FC236}">
                <a16:creationId xmlns:a16="http://schemas.microsoft.com/office/drawing/2014/main" id="{D0015997-FC08-4537-904F-DB9B4FC8B98E}"/>
              </a:ext>
            </a:extLst>
          </p:cNvPr>
          <p:cNvSpPr>
            <a:spLocks noGrp="1"/>
          </p:cNvSpPr>
          <p:nvPr>
            <p:ph type="body" sz="quarter" idx="53" hasCustomPrompt="1"/>
          </p:nvPr>
        </p:nvSpPr>
        <p:spPr>
          <a:xfrm>
            <a:off x="3627914" y="5794229"/>
            <a:ext cx="1602422" cy="204141"/>
          </a:xfrm>
          <a:prstGeom prst="rect">
            <a:avLst/>
          </a:prstGeom>
        </p:spPr>
        <p:txBody>
          <a:bodyPr/>
          <a:lstStyle>
            <a:lvl1pPr marL="0" indent="0" algn="ctr">
              <a:lnSpc>
                <a:spcPct val="100000"/>
              </a:lnSpc>
              <a:buNone/>
              <a:defRPr sz="700" spc="-20" baseline="0">
                <a:solidFill>
                  <a:schemeClr val="tx1"/>
                </a:solidFill>
                <a:latin typeface="+mj-lt"/>
              </a:defRPr>
            </a:lvl1pPr>
            <a:lvl2pPr>
              <a:defRPr sz="1400"/>
            </a:lvl2pPr>
            <a:lvl3pPr>
              <a:defRPr sz="1400"/>
            </a:lvl3pPr>
            <a:lvl4pPr>
              <a:defRPr sz="1400"/>
            </a:lvl4pPr>
            <a:lvl5pPr>
              <a:defRPr sz="1400"/>
            </a:lvl5pPr>
          </a:lstStyle>
          <a:p>
            <a:pPr lvl="0"/>
            <a:r>
              <a:rPr lang="ru-RU" dirty="0"/>
              <a:t>2020</a:t>
            </a:r>
          </a:p>
        </p:txBody>
      </p:sp>
      <p:sp>
        <p:nvSpPr>
          <p:cNvPr id="107" name="Текст 21">
            <a:extLst>
              <a:ext uri="{FF2B5EF4-FFF2-40B4-BE49-F238E27FC236}">
                <a16:creationId xmlns:a16="http://schemas.microsoft.com/office/drawing/2014/main" id="{238A6064-4919-48CA-B7D4-4E858C845CE7}"/>
              </a:ext>
            </a:extLst>
          </p:cNvPr>
          <p:cNvSpPr>
            <a:spLocks noGrp="1"/>
          </p:cNvSpPr>
          <p:nvPr>
            <p:ph type="body" sz="quarter" idx="54" hasCustomPrompt="1"/>
          </p:nvPr>
        </p:nvSpPr>
        <p:spPr>
          <a:xfrm>
            <a:off x="675164" y="5794229"/>
            <a:ext cx="1602422" cy="204141"/>
          </a:xfrm>
          <a:prstGeom prst="rect">
            <a:avLst/>
          </a:prstGeom>
        </p:spPr>
        <p:txBody>
          <a:bodyPr/>
          <a:lstStyle>
            <a:lvl1pPr marL="0" indent="0" algn="ctr">
              <a:lnSpc>
                <a:spcPct val="100000"/>
              </a:lnSpc>
              <a:buNone/>
              <a:defRPr sz="700" spc="-20" baseline="0">
                <a:solidFill>
                  <a:schemeClr val="tx1"/>
                </a:solidFill>
                <a:latin typeface="+mj-lt"/>
              </a:defRPr>
            </a:lvl1pPr>
            <a:lvl2pPr>
              <a:defRPr sz="1400"/>
            </a:lvl2pPr>
            <a:lvl3pPr>
              <a:defRPr sz="1400"/>
            </a:lvl3pPr>
            <a:lvl4pPr>
              <a:defRPr sz="1400"/>
            </a:lvl4pPr>
            <a:lvl5pPr>
              <a:defRPr sz="1400"/>
            </a:lvl5pPr>
          </a:lstStyle>
          <a:p>
            <a:pPr lvl="0"/>
            <a:r>
              <a:rPr lang="ru-RU" dirty="0"/>
              <a:t>2019</a:t>
            </a:r>
          </a:p>
        </p:txBody>
      </p:sp>
      <p:sp>
        <p:nvSpPr>
          <p:cNvPr id="108" name="Текст 21">
            <a:extLst>
              <a:ext uri="{FF2B5EF4-FFF2-40B4-BE49-F238E27FC236}">
                <a16:creationId xmlns:a16="http://schemas.microsoft.com/office/drawing/2014/main" id="{0276E7BB-8454-42E0-A23D-88A4C08A8B59}"/>
              </a:ext>
            </a:extLst>
          </p:cNvPr>
          <p:cNvSpPr>
            <a:spLocks noGrp="1"/>
          </p:cNvSpPr>
          <p:nvPr>
            <p:ph type="body" sz="quarter" idx="55" hasCustomPrompt="1"/>
          </p:nvPr>
        </p:nvSpPr>
        <p:spPr>
          <a:xfrm>
            <a:off x="3375586" y="5373427"/>
            <a:ext cx="490539" cy="204141"/>
          </a:xfrm>
          <a:prstGeom prst="rect">
            <a:avLst/>
          </a:prstGeom>
        </p:spPr>
        <p:txBody>
          <a:bodyPr/>
          <a:lstStyle>
            <a:lvl1pPr marL="0" indent="0" algn="ctr">
              <a:lnSpc>
                <a:spcPct val="100000"/>
              </a:lnSpc>
              <a:buNone/>
              <a:defRPr sz="700" spc="-20" baseline="0">
                <a:solidFill>
                  <a:schemeClr val="tx1"/>
                </a:solidFill>
                <a:latin typeface="+mj-lt"/>
              </a:defRPr>
            </a:lvl1pPr>
            <a:lvl2pPr>
              <a:defRPr sz="1400"/>
            </a:lvl2pPr>
            <a:lvl3pPr>
              <a:defRPr sz="1400"/>
            </a:lvl3pPr>
            <a:lvl4pPr>
              <a:defRPr sz="1400"/>
            </a:lvl4pPr>
            <a:lvl5pPr>
              <a:defRPr sz="1400"/>
            </a:lvl5pPr>
          </a:lstStyle>
          <a:p>
            <a:pPr lvl="0"/>
            <a:r>
              <a:rPr lang="ru-RU" dirty="0"/>
              <a:t>1 кв.</a:t>
            </a:r>
          </a:p>
        </p:txBody>
      </p:sp>
      <p:sp>
        <p:nvSpPr>
          <p:cNvPr id="109" name="Текст 21">
            <a:extLst>
              <a:ext uri="{FF2B5EF4-FFF2-40B4-BE49-F238E27FC236}">
                <a16:creationId xmlns:a16="http://schemas.microsoft.com/office/drawing/2014/main" id="{63DE0053-9B1E-46E3-B8B4-BC870CFCD427}"/>
              </a:ext>
            </a:extLst>
          </p:cNvPr>
          <p:cNvSpPr>
            <a:spLocks noGrp="1"/>
          </p:cNvSpPr>
          <p:nvPr>
            <p:ph type="body" sz="quarter" idx="56" hasCustomPrompt="1"/>
          </p:nvPr>
        </p:nvSpPr>
        <p:spPr>
          <a:xfrm>
            <a:off x="4186237" y="5373427"/>
            <a:ext cx="490539" cy="204141"/>
          </a:xfrm>
          <a:prstGeom prst="rect">
            <a:avLst/>
          </a:prstGeom>
        </p:spPr>
        <p:txBody>
          <a:bodyPr/>
          <a:lstStyle>
            <a:lvl1pPr marL="0" indent="0" algn="ctr">
              <a:lnSpc>
                <a:spcPct val="100000"/>
              </a:lnSpc>
              <a:buNone/>
              <a:defRPr sz="700" spc="-20" baseline="0">
                <a:solidFill>
                  <a:schemeClr val="tx1"/>
                </a:solidFill>
                <a:latin typeface="+mj-lt"/>
              </a:defRPr>
            </a:lvl1pPr>
            <a:lvl2pPr>
              <a:defRPr sz="1400"/>
            </a:lvl2pPr>
            <a:lvl3pPr>
              <a:defRPr sz="1400"/>
            </a:lvl3pPr>
            <a:lvl4pPr>
              <a:defRPr sz="1400"/>
            </a:lvl4pPr>
            <a:lvl5pPr>
              <a:defRPr sz="1400"/>
            </a:lvl5pPr>
          </a:lstStyle>
          <a:p>
            <a:pPr lvl="0"/>
            <a:r>
              <a:rPr lang="ru-RU" dirty="0"/>
              <a:t>2 кв.</a:t>
            </a:r>
          </a:p>
        </p:txBody>
      </p:sp>
      <p:sp>
        <p:nvSpPr>
          <p:cNvPr id="110" name="Текст 21">
            <a:extLst>
              <a:ext uri="{FF2B5EF4-FFF2-40B4-BE49-F238E27FC236}">
                <a16:creationId xmlns:a16="http://schemas.microsoft.com/office/drawing/2014/main" id="{6903A11D-095E-4FA0-A0A0-263427C3FA03}"/>
              </a:ext>
            </a:extLst>
          </p:cNvPr>
          <p:cNvSpPr>
            <a:spLocks noGrp="1"/>
          </p:cNvSpPr>
          <p:nvPr>
            <p:ph type="body" sz="quarter" idx="57" hasCustomPrompt="1"/>
          </p:nvPr>
        </p:nvSpPr>
        <p:spPr>
          <a:xfrm>
            <a:off x="4996411" y="5373427"/>
            <a:ext cx="490539" cy="204141"/>
          </a:xfrm>
          <a:prstGeom prst="rect">
            <a:avLst/>
          </a:prstGeom>
        </p:spPr>
        <p:txBody>
          <a:bodyPr/>
          <a:lstStyle>
            <a:lvl1pPr marL="0" indent="0" algn="ctr">
              <a:lnSpc>
                <a:spcPct val="100000"/>
              </a:lnSpc>
              <a:buNone/>
              <a:defRPr sz="700" spc="-20" baseline="0">
                <a:solidFill>
                  <a:schemeClr val="tx1"/>
                </a:solidFill>
                <a:latin typeface="+mj-lt"/>
              </a:defRPr>
            </a:lvl1pPr>
            <a:lvl2pPr>
              <a:defRPr sz="1400"/>
            </a:lvl2pPr>
            <a:lvl3pPr>
              <a:defRPr sz="1400"/>
            </a:lvl3pPr>
            <a:lvl4pPr>
              <a:defRPr sz="1400"/>
            </a:lvl4pPr>
            <a:lvl5pPr>
              <a:defRPr sz="1400"/>
            </a:lvl5pPr>
          </a:lstStyle>
          <a:p>
            <a:pPr lvl="0"/>
            <a:r>
              <a:rPr lang="ru-RU" dirty="0"/>
              <a:t>3 кв.</a:t>
            </a:r>
          </a:p>
        </p:txBody>
      </p:sp>
      <p:sp>
        <p:nvSpPr>
          <p:cNvPr id="111" name="Текст 21">
            <a:extLst>
              <a:ext uri="{FF2B5EF4-FFF2-40B4-BE49-F238E27FC236}">
                <a16:creationId xmlns:a16="http://schemas.microsoft.com/office/drawing/2014/main" id="{31B033EF-8BA9-4E90-9F45-24D91B552DC0}"/>
              </a:ext>
            </a:extLst>
          </p:cNvPr>
          <p:cNvSpPr>
            <a:spLocks noGrp="1"/>
          </p:cNvSpPr>
          <p:nvPr>
            <p:ph type="body" sz="quarter" idx="58" hasCustomPrompt="1"/>
          </p:nvPr>
        </p:nvSpPr>
        <p:spPr>
          <a:xfrm>
            <a:off x="416174" y="5373427"/>
            <a:ext cx="490539" cy="204141"/>
          </a:xfrm>
          <a:prstGeom prst="rect">
            <a:avLst/>
          </a:prstGeom>
        </p:spPr>
        <p:txBody>
          <a:bodyPr/>
          <a:lstStyle>
            <a:lvl1pPr marL="0" indent="0" algn="ctr">
              <a:lnSpc>
                <a:spcPct val="100000"/>
              </a:lnSpc>
              <a:buNone/>
              <a:defRPr sz="700" spc="-20" baseline="0">
                <a:solidFill>
                  <a:schemeClr val="tx1"/>
                </a:solidFill>
                <a:latin typeface="+mj-lt"/>
              </a:defRPr>
            </a:lvl1pPr>
            <a:lvl2pPr>
              <a:defRPr sz="1400"/>
            </a:lvl2pPr>
            <a:lvl3pPr>
              <a:defRPr sz="1400"/>
            </a:lvl3pPr>
            <a:lvl4pPr>
              <a:defRPr sz="1400"/>
            </a:lvl4pPr>
            <a:lvl5pPr>
              <a:defRPr sz="1400"/>
            </a:lvl5pPr>
          </a:lstStyle>
          <a:p>
            <a:pPr lvl="0"/>
            <a:r>
              <a:rPr lang="ru-RU" dirty="0"/>
              <a:t>1 кв.</a:t>
            </a:r>
          </a:p>
        </p:txBody>
      </p:sp>
      <p:sp>
        <p:nvSpPr>
          <p:cNvPr id="112" name="Текст 21">
            <a:extLst>
              <a:ext uri="{FF2B5EF4-FFF2-40B4-BE49-F238E27FC236}">
                <a16:creationId xmlns:a16="http://schemas.microsoft.com/office/drawing/2014/main" id="{12683318-67E3-42D9-B866-6A16A9A24DCE}"/>
              </a:ext>
            </a:extLst>
          </p:cNvPr>
          <p:cNvSpPr>
            <a:spLocks noGrp="1"/>
          </p:cNvSpPr>
          <p:nvPr>
            <p:ph type="body" sz="quarter" idx="59" hasCustomPrompt="1"/>
          </p:nvPr>
        </p:nvSpPr>
        <p:spPr>
          <a:xfrm>
            <a:off x="1226825" y="5373427"/>
            <a:ext cx="490539" cy="204141"/>
          </a:xfrm>
          <a:prstGeom prst="rect">
            <a:avLst/>
          </a:prstGeom>
        </p:spPr>
        <p:txBody>
          <a:bodyPr/>
          <a:lstStyle>
            <a:lvl1pPr marL="0" indent="0" algn="ctr">
              <a:lnSpc>
                <a:spcPct val="100000"/>
              </a:lnSpc>
              <a:buNone/>
              <a:defRPr sz="700" spc="-20" baseline="0">
                <a:solidFill>
                  <a:schemeClr val="tx1"/>
                </a:solidFill>
                <a:latin typeface="+mj-lt"/>
              </a:defRPr>
            </a:lvl1pPr>
            <a:lvl2pPr>
              <a:defRPr sz="1400"/>
            </a:lvl2pPr>
            <a:lvl3pPr>
              <a:defRPr sz="1400"/>
            </a:lvl3pPr>
            <a:lvl4pPr>
              <a:defRPr sz="1400"/>
            </a:lvl4pPr>
            <a:lvl5pPr>
              <a:defRPr sz="1400"/>
            </a:lvl5pPr>
          </a:lstStyle>
          <a:p>
            <a:pPr lvl="0"/>
            <a:r>
              <a:rPr lang="ru-RU" dirty="0"/>
              <a:t>2 кв.</a:t>
            </a:r>
          </a:p>
        </p:txBody>
      </p:sp>
      <p:sp>
        <p:nvSpPr>
          <p:cNvPr id="113" name="Текст 21">
            <a:extLst>
              <a:ext uri="{FF2B5EF4-FFF2-40B4-BE49-F238E27FC236}">
                <a16:creationId xmlns:a16="http://schemas.microsoft.com/office/drawing/2014/main" id="{5FFA1F30-7415-4F13-9164-44DB54DD344C}"/>
              </a:ext>
            </a:extLst>
          </p:cNvPr>
          <p:cNvSpPr>
            <a:spLocks noGrp="1"/>
          </p:cNvSpPr>
          <p:nvPr>
            <p:ph type="body" sz="quarter" idx="60" hasCustomPrompt="1"/>
          </p:nvPr>
        </p:nvSpPr>
        <p:spPr>
          <a:xfrm>
            <a:off x="2036999" y="5373427"/>
            <a:ext cx="490539" cy="204141"/>
          </a:xfrm>
          <a:prstGeom prst="rect">
            <a:avLst/>
          </a:prstGeom>
        </p:spPr>
        <p:txBody>
          <a:bodyPr/>
          <a:lstStyle>
            <a:lvl1pPr marL="0" indent="0" algn="ctr">
              <a:lnSpc>
                <a:spcPct val="100000"/>
              </a:lnSpc>
              <a:buNone/>
              <a:defRPr sz="700" spc="-20" baseline="0">
                <a:solidFill>
                  <a:schemeClr val="tx1"/>
                </a:solidFill>
                <a:latin typeface="+mj-lt"/>
              </a:defRPr>
            </a:lvl1pPr>
            <a:lvl2pPr>
              <a:defRPr sz="1400"/>
            </a:lvl2pPr>
            <a:lvl3pPr>
              <a:defRPr sz="1400"/>
            </a:lvl3pPr>
            <a:lvl4pPr>
              <a:defRPr sz="1400"/>
            </a:lvl4pPr>
            <a:lvl5pPr>
              <a:defRPr sz="1400"/>
            </a:lvl5pPr>
          </a:lstStyle>
          <a:p>
            <a:pPr lvl="0"/>
            <a:r>
              <a:rPr lang="ru-RU" dirty="0"/>
              <a:t>3 кв.</a:t>
            </a:r>
          </a:p>
        </p:txBody>
      </p:sp>
      <p:sp>
        <p:nvSpPr>
          <p:cNvPr id="114" name="Текст 21">
            <a:extLst>
              <a:ext uri="{FF2B5EF4-FFF2-40B4-BE49-F238E27FC236}">
                <a16:creationId xmlns:a16="http://schemas.microsoft.com/office/drawing/2014/main" id="{31081527-DC9B-45F5-B65A-5BFAD11C0D54}"/>
              </a:ext>
            </a:extLst>
          </p:cNvPr>
          <p:cNvSpPr>
            <a:spLocks noGrp="1"/>
          </p:cNvSpPr>
          <p:nvPr>
            <p:ph type="body" sz="quarter" idx="61" hasCustomPrompt="1"/>
          </p:nvPr>
        </p:nvSpPr>
        <p:spPr>
          <a:xfrm>
            <a:off x="416174" y="4605661"/>
            <a:ext cx="490539" cy="204141"/>
          </a:xfrm>
          <a:prstGeom prst="rect">
            <a:avLst/>
          </a:prstGeom>
        </p:spPr>
        <p:txBody>
          <a:bodyPr/>
          <a:lstStyle>
            <a:lvl1pPr marL="0" indent="0" algn="ctr">
              <a:lnSpc>
                <a:spcPct val="100000"/>
              </a:lnSpc>
              <a:buNone/>
              <a:defRPr sz="700" spc="-20" baseline="0">
                <a:solidFill>
                  <a:schemeClr val="tx1"/>
                </a:solidFill>
                <a:latin typeface="+mj-lt"/>
              </a:defRPr>
            </a:lvl1pPr>
            <a:lvl2pPr>
              <a:defRPr sz="1400"/>
            </a:lvl2pPr>
            <a:lvl3pPr>
              <a:defRPr sz="1400"/>
            </a:lvl3pPr>
            <a:lvl4pPr>
              <a:defRPr sz="1400"/>
            </a:lvl4pPr>
            <a:lvl5pPr>
              <a:defRPr sz="1400"/>
            </a:lvl5pPr>
          </a:lstStyle>
          <a:p>
            <a:pPr lvl="0"/>
            <a:r>
              <a:rPr lang="ru-RU" dirty="0"/>
              <a:t>ХХ</a:t>
            </a:r>
          </a:p>
        </p:txBody>
      </p:sp>
      <p:sp>
        <p:nvSpPr>
          <p:cNvPr id="115" name="Текст 21">
            <a:extLst>
              <a:ext uri="{FF2B5EF4-FFF2-40B4-BE49-F238E27FC236}">
                <a16:creationId xmlns:a16="http://schemas.microsoft.com/office/drawing/2014/main" id="{60FD617D-7B16-4A24-8F50-9C6B946C27FB}"/>
              </a:ext>
            </a:extLst>
          </p:cNvPr>
          <p:cNvSpPr>
            <a:spLocks noGrp="1"/>
          </p:cNvSpPr>
          <p:nvPr>
            <p:ph type="body" sz="quarter" idx="62" hasCustomPrompt="1"/>
          </p:nvPr>
        </p:nvSpPr>
        <p:spPr>
          <a:xfrm>
            <a:off x="1227951" y="4412777"/>
            <a:ext cx="490539" cy="204141"/>
          </a:xfrm>
          <a:prstGeom prst="rect">
            <a:avLst/>
          </a:prstGeom>
        </p:spPr>
        <p:txBody>
          <a:bodyPr/>
          <a:lstStyle>
            <a:lvl1pPr marL="0" indent="0" algn="ctr">
              <a:lnSpc>
                <a:spcPct val="100000"/>
              </a:lnSpc>
              <a:buNone/>
              <a:defRPr sz="700" spc="-20" baseline="0">
                <a:solidFill>
                  <a:schemeClr val="tx1"/>
                </a:solidFill>
                <a:latin typeface="+mj-lt"/>
              </a:defRPr>
            </a:lvl1pPr>
            <a:lvl2pPr>
              <a:defRPr sz="1400"/>
            </a:lvl2pPr>
            <a:lvl3pPr>
              <a:defRPr sz="1400"/>
            </a:lvl3pPr>
            <a:lvl4pPr>
              <a:defRPr sz="1400"/>
            </a:lvl4pPr>
            <a:lvl5pPr>
              <a:defRPr sz="1400"/>
            </a:lvl5pPr>
          </a:lstStyle>
          <a:p>
            <a:pPr lvl="0"/>
            <a:r>
              <a:rPr lang="ru-RU" dirty="0"/>
              <a:t>ХХ</a:t>
            </a:r>
          </a:p>
        </p:txBody>
      </p:sp>
      <p:sp>
        <p:nvSpPr>
          <p:cNvPr id="116" name="Текст 21">
            <a:extLst>
              <a:ext uri="{FF2B5EF4-FFF2-40B4-BE49-F238E27FC236}">
                <a16:creationId xmlns:a16="http://schemas.microsoft.com/office/drawing/2014/main" id="{2CB5523F-C80E-4BA7-8E02-44730A00914D}"/>
              </a:ext>
            </a:extLst>
          </p:cNvPr>
          <p:cNvSpPr>
            <a:spLocks noGrp="1"/>
          </p:cNvSpPr>
          <p:nvPr>
            <p:ph type="body" sz="quarter" idx="63" hasCustomPrompt="1"/>
          </p:nvPr>
        </p:nvSpPr>
        <p:spPr>
          <a:xfrm>
            <a:off x="2043450" y="4229423"/>
            <a:ext cx="490539" cy="204141"/>
          </a:xfrm>
          <a:prstGeom prst="rect">
            <a:avLst/>
          </a:prstGeom>
        </p:spPr>
        <p:txBody>
          <a:bodyPr/>
          <a:lstStyle>
            <a:lvl1pPr marL="0" indent="0" algn="ctr">
              <a:lnSpc>
                <a:spcPct val="100000"/>
              </a:lnSpc>
              <a:buNone/>
              <a:defRPr sz="700" spc="-20" baseline="0">
                <a:solidFill>
                  <a:schemeClr val="tx1"/>
                </a:solidFill>
                <a:latin typeface="+mj-lt"/>
              </a:defRPr>
            </a:lvl1pPr>
            <a:lvl2pPr>
              <a:defRPr sz="1400"/>
            </a:lvl2pPr>
            <a:lvl3pPr>
              <a:defRPr sz="1400"/>
            </a:lvl3pPr>
            <a:lvl4pPr>
              <a:defRPr sz="1400"/>
            </a:lvl4pPr>
            <a:lvl5pPr>
              <a:defRPr sz="1400"/>
            </a:lvl5pPr>
          </a:lstStyle>
          <a:p>
            <a:pPr lvl="0"/>
            <a:r>
              <a:rPr lang="ru-RU" dirty="0"/>
              <a:t>ХХ</a:t>
            </a:r>
          </a:p>
        </p:txBody>
      </p:sp>
      <p:sp>
        <p:nvSpPr>
          <p:cNvPr id="117" name="Текст 21">
            <a:extLst>
              <a:ext uri="{FF2B5EF4-FFF2-40B4-BE49-F238E27FC236}">
                <a16:creationId xmlns:a16="http://schemas.microsoft.com/office/drawing/2014/main" id="{5A9FAFF0-56DC-49B3-B8CB-46AEC99676CF}"/>
              </a:ext>
            </a:extLst>
          </p:cNvPr>
          <p:cNvSpPr>
            <a:spLocks noGrp="1"/>
          </p:cNvSpPr>
          <p:nvPr>
            <p:ph type="body" sz="quarter" idx="64" hasCustomPrompt="1"/>
          </p:nvPr>
        </p:nvSpPr>
        <p:spPr>
          <a:xfrm>
            <a:off x="3377724" y="4605661"/>
            <a:ext cx="490539" cy="204141"/>
          </a:xfrm>
          <a:prstGeom prst="rect">
            <a:avLst/>
          </a:prstGeom>
        </p:spPr>
        <p:txBody>
          <a:bodyPr/>
          <a:lstStyle>
            <a:lvl1pPr marL="0" indent="0" algn="ctr">
              <a:lnSpc>
                <a:spcPct val="100000"/>
              </a:lnSpc>
              <a:buNone/>
              <a:defRPr sz="700" spc="-20" baseline="0">
                <a:solidFill>
                  <a:schemeClr val="tx1"/>
                </a:solidFill>
                <a:latin typeface="+mj-lt"/>
              </a:defRPr>
            </a:lvl1pPr>
            <a:lvl2pPr>
              <a:defRPr sz="1400"/>
            </a:lvl2pPr>
            <a:lvl3pPr>
              <a:defRPr sz="1400"/>
            </a:lvl3pPr>
            <a:lvl4pPr>
              <a:defRPr sz="1400"/>
            </a:lvl4pPr>
            <a:lvl5pPr>
              <a:defRPr sz="1400"/>
            </a:lvl5pPr>
          </a:lstStyle>
          <a:p>
            <a:pPr lvl="0"/>
            <a:r>
              <a:rPr lang="ru-RU" dirty="0"/>
              <a:t>ХХ</a:t>
            </a:r>
          </a:p>
        </p:txBody>
      </p:sp>
      <p:sp>
        <p:nvSpPr>
          <p:cNvPr id="118" name="Текст 21">
            <a:extLst>
              <a:ext uri="{FF2B5EF4-FFF2-40B4-BE49-F238E27FC236}">
                <a16:creationId xmlns:a16="http://schemas.microsoft.com/office/drawing/2014/main" id="{294B7909-A14A-43D1-93C9-BFAFC4907101}"/>
              </a:ext>
            </a:extLst>
          </p:cNvPr>
          <p:cNvSpPr>
            <a:spLocks noGrp="1"/>
          </p:cNvSpPr>
          <p:nvPr>
            <p:ph type="body" sz="quarter" idx="65" hasCustomPrompt="1"/>
          </p:nvPr>
        </p:nvSpPr>
        <p:spPr>
          <a:xfrm>
            <a:off x="4181910" y="4412777"/>
            <a:ext cx="490539" cy="204141"/>
          </a:xfrm>
          <a:prstGeom prst="rect">
            <a:avLst/>
          </a:prstGeom>
        </p:spPr>
        <p:txBody>
          <a:bodyPr/>
          <a:lstStyle>
            <a:lvl1pPr marL="0" indent="0" algn="ctr">
              <a:lnSpc>
                <a:spcPct val="100000"/>
              </a:lnSpc>
              <a:buNone/>
              <a:defRPr sz="700" spc="-20" baseline="0">
                <a:solidFill>
                  <a:schemeClr val="tx1"/>
                </a:solidFill>
                <a:latin typeface="+mj-lt"/>
              </a:defRPr>
            </a:lvl1pPr>
            <a:lvl2pPr>
              <a:defRPr sz="1400"/>
            </a:lvl2pPr>
            <a:lvl3pPr>
              <a:defRPr sz="1400"/>
            </a:lvl3pPr>
            <a:lvl4pPr>
              <a:defRPr sz="1400"/>
            </a:lvl4pPr>
            <a:lvl5pPr>
              <a:defRPr sz="1400"/>
            </a:lvl5pPr>
          </a:lstStyle>
          <a:p>
            <a:pPr lvl="0"/>
            <a:r>
              <a:rPr lang="ru-RU" dirty="0"/>
              <a:t>ХХ</a:t>
            </a:r>
          </a:p>
        </p:txBody>
      </p:sp>
      <p:sp>
        <p:nvSpPr>
          <p:cNvPr id="119" name="Текст 21">
            <a:extLst>
              <a:ext uri="{FF2B5EF4-FFF2-40B4-BE49-F238E27FC236}">
                <a16:creationId xmlns:a16="http://schemas.microsoft.com/office/drawing/2014/main" id="{6EFA1233-5E97-4D26-93FB-0FD8B9E6F725}"/>
              </a:ext>
            </a:extLst>
          </p:cNvPr>
          <p:cNvSpPr>
            <a:spLocks noGrp="1"/>
          </p:cNvSpPr>
          <p:nvPr>
            <p:ph type="body" sz="quarter" idx="66" hasCustomPrompt="1"/>
          </p:nvPr>
        </p:nvSpPr>
        <p:spPr>
          <a:xfrm>
            <a:off x="4996411" y="4229423"/>
            <a:ext cx="490539" cy="204141"/>
          </a:xfrm>
          <a:prstGeom prst="rect">
            <a:avLst/>
          </a:prstGeom>
        </p:spPr>
        <p:txBody>
          <a:bodyPr/>
          <a:lstStyle>
            <a:lvl1pPr marL="0" indent="0" algn="ctr">
              <a:lnSpc>
                <a:spcPct val="100000"/>
              </a:lnSpc>
              <a:buNone/>
              <a:defRPr sz="700" spc="-20" baseline="0">
                <a:solidFill>
                  <a:schemeClr val="tx1"/>
                </a:solidFill>
                <a:latin typeface="+mj-lt"/>
              </a:defRPr>
            </a:lvl1pPr>
            <a:lvl2pPr>
              <a:defRPr sz="1400"/>
            </a:lvl2pPr>
            <a:lvl3pPr>
              <a:defRPr sz="1400"/>
            </a:lvl3pPr>
            <a:lvl4pPr>
              <a:defRPr sz="1400"/>
            </a:lvl4pPr>
            <a:lvl5pPr>
              <a:defRPr sz="1400"/>
            </a:lvl5pPr>
          </a:lstStyle>
          <a:p>
            <a:pPr lvl="0"/>
            <a:r>
              <a:rPr lang="ru-RU" dirty="0"/>
              <a:t>ХХ</a:t>
            </a:r>
          </a:p>
        </p:txBody>
      </p:sp>
      <p:sp>
        <p:nvSpPr>
          <p:cNvPr id="79" name="Овал 78">
            <a:extLst>
              <a:ext uri="{FF2B5EF4-FFF2-40B4-BE49-F238E27FC236}">
                <a16:creationId xmlns:a16="http://schemas.microsoft.com/office/drawing/2014/main" id="{4991238A-48FB-430B-BA28-1ABB4B7BECEA}"/>
              </a:ext>
            </a:extLst>
          </p:cNvPr>
          <p:cNvSpPr/>
          <p:nvPr userDrawn="1"/>
        </p:nvSpPr>
        <p:spPr>
          <a:xfrm>
            <a:off x="11668125" y="238125"/>
            <a:ext cx="285750" cy="285750"/>
          </a:xfrm>
          <a:prstGeom prst="ellipse">
            <a:avLst/>
          </a:prstGeom>
          <a:solidFill>
            <a:srgbClr val="222429"/>
          </a:solidFill>
          <a:ln w="4763" cap="flat">
            <a:noFill/>
            <a:prstDash val="solid"/>
            <a:miter/>
          </a:ln>
        </p:spPr>
        <p:txBody>
          <a:bodyPr rtlCol="0" anchor="ctr"/>
          <a:lstStyle/>
          <a:p>
            <a:endParaRPr lang="ru-RU"/>
          </a:p>
        </p:txBody>
      </p:sp>
      <p:sp>
        <p:nvSpPr>
          <p:cNvPr id="88" name="Номер слайда 6">
            <a:extLst>
              <a:ext uri="{FF2B5EF4-FFF2-40B4-BE49-F238E27FC236}">
                <a16:creationId xmlns:a16="http://schemas.microsoft.com/office/drawing/2014/main" id="{677B2EBD-33DC-44C6-B024-A8B8E19D578C}"/>
              </a:ext>
            </a:extLst>
          </p:cNvPr>
          <p:cNvSpPr>
            <a:spLocks noGrp="1"/>
          </p:cNvSpPr>
          <p:nvPr>
            <p:ph type="sldNum" sz="quarter" idx="4"/>
          </p:nvPr>
        </p:nvSpPr>
        <p:spPr>
          <a:xfrm>
            <a:off x="11651932" y="321677"/>
            <a:ext cx="318135" cy="118645"/>
          </a:xfrm>
          <a:prstGeom prst="rect">
            <a:avLst/>
          </a:prstGeom>
        </p:spPr>
        <p:txBody>
          <a:bodyPr lIns="0" tIns="0" rIns="0" bIns="0" anchor="b" anchorCtr="0"/>
          <a:lstStyle>
            <a:lvl1pPr algn="ctr">
              <a:defRPr sz="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defRPr/>
            </a:pPr>
            <a:fld id="{C96FE9D3-F4ED-4A78-AE68-5D32F6CAB728}" type="slidenum">
              <a:rPr lang="ru-RU" smtClean="0"/>
              <a:pPr>
                <a:defRPr/>
              </a:pPr>
              <a:t>‹#›</a:t>
            </a:fld>
            <a:endParaRPr lang="ru-RU" dirty="0"/>
          </a:p>
        </p:txBody>
      </p:sp>
    </p:spTree>
    <p:extLst>
      <p:ext uri="{BB962C8B-B14F-4D97-AF65-F5344CB8AC3E}">
        <p14:creationId xmlns:p14="http://schemas.microsoft.com/office/powerpoint/2010/main" val="25666538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Empt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961000"/>
      </p:ext>
    </p:extLst>
  </p:cSld>
  <p:clrMapOvr>
    <a:masterClrMapping/>
  </p:clrMapOvr>
  <p:extLst>
    <p:ext uri="{DCECCB84-F9BA-43D5-87BE-67443E8EF086}">
      <p15:sldGuideLst xmlns:p15="http://schemas.microsoft.com/office/powerpoint/2012/main">
        <p15:guide id="1" orient="horz" pos="709">
          <p15:clr>
            <a:srgbClr val="FBAE40"/>
          </p15:clr>
        </p15:guide>
        <p15:guide id="2" pos="574">
          <p15:clr>
            <a:srgbClr val="FBAE40"/>
          </p15:clr>
        </p15:guide>
        <p15:guide id="3" pos="257">
          <p15:clr>
            <a:srgbClr val="F26B43"/>
          </p15:clr>
        </p15:guide>
        <p15:guide id="4" pos="3092">
          <p15:clr>
            <a:srgbClr val="FBAE40"/>
          </p15:clr>
        </p15:guide>
        <p15:guide id="5" pos="642">
          <p15:clr>
            <a:srgbClr val="FBAE40"/>
          </p15:clr>
        </p15:guide>
        <p15:guide id="6" pos="937">
          <p15:clr>
            <a:srgbClr val="FBAE40"/>
          </p15:clr>
        </p15:guide>
        <p15:guide id="7" pos="1005">
          <p15:clr>
            <a:srgbClr val="FBAE40"/>
          </p15:clr>
        </p15:guide>
        <p15:guide id="8" pos="1277">
          <p15:clr>
            <a:srgbClr val="FBAE40"/>
          </p15:clr>
        </p15:guide>
        <p15:guide id="9" pos="1345">
          <p15:clr>
            <a:srgbClr val="FBAE40"/>
          </p15:clr>
        </p15:guide>
        <p15:guide id="10" pos="1640">
          <p15:clr>
            <a:srgbClr val="FBAE40"/>
          </p15:clr>
        </p15:guide>
        <p15:guide id="11" pos="1708">
          <p15:clr>
            <a:srgbClr val="FBAE40"/>
          </p15:clr>
        </p15:guide>
        <p15:guide id="12" pos="2003">
          <p15:clr>
            <a:srgbClr val="FBAE40"/>
          </p15:clr>
        </p15:guide>
        <p15:guide id="13" pos="2071">
          <p15:clr>
            <a:srgbClr val="FBAE40"/>
          </p15:clr>
        </p15:guide>
        <p15:guide id="14" pos="2366">
          <p15:clr>
            <a:srgbClr val="FBAE40"/>
          </p15:clr>
        </p15:guide>
        <p15:guide id="15" pos="2434">
          <p15:clr>
            <a:srgbClr val="FBAE40"/>
          </p15:clr>
        </p15:guide>
        <p15:guide id="16" pos="2729">
          <p15:clr>
            <a:srgbClr val="FBAE40"/>
          </p15:clr>
        </p15:guide>
        <p15:guide id="17" pos="2797">
          <p15:clr>
            <a:srgbClr val="FBAE40"/>
          </p15:clr>
        </p15:guide>
        <p15:guide id="18" pos="3160">
          <p15:clr>
            <a:srgbClr val="FBAE40"/>
          </p15:clr>
        </p15:guide>
        <p15:guide id="19" pos="3454">
          <p15:clr>
            <a:srgbClr val="FBAE40"/>
          </p15:clr>
        </p15:guide>
        <p15:guide id="20" pos="3522">
          <p15:clr>
            <a:srgbClr val="FBAE40"/>
          </p15:clr>
        </p15:guide>
        <p15:guide id="21" pos="3817">
          <p15:clr>
            <a:srgbClr val="FBAE40"/>
          </p15:clr>
        </p15:guide>
        <p15:guide id="22" pos="4158">
          <p15:clr>
            <a:srgbClr val="FBAE40"/>
          </p15:clr>
        </p15:guide>
        <p15:guide id="23" pos="3885">
          <p15:clr>
            <a:srgbClr val="FBAE40"/>
          </p15:clr>
        </p15:guide>
        <p15:guide id="24" pos="4226">
          <p15:clr>
            <a:srgbClr val="FBAE40"/>
          </p15:clr>
        </p15:guide>
        <p15:guide id="25" pos="4520">
          <p15:clr>
            <a:srgbClr val="FBAE40"/>
          </p15:clr>
        </p15:guide>
        <p15:guide id="26" pos="4588">
          <p15:clr>
            <a:srgbClr val="FBAE40"/>
          </p15:clr>
        </p15:guide>
        <p15:guide id="27" pos="4883">
          <p15:clr>
            <a:srgbClr val="FBAE40"/>
          </p15:clr>
        </p15:guide>
        <p15:guide id="28" pos="4951">
          <p15:clr>
            <a:srgbClr val="FBAE40"/>
          </p15:clr>
        </p15:guide>
        <p15:guide id="29" pos="5246">
          <p15:clr>
            <a:srgbClr val="FBAE40"/>
          </p15:clr>
        </p15:guide>
        <p15:guide id="30" pos="5314">
          <p15:clr>
            <a:srgbClr val="FBAE40"/>
          </p15:clr>
        </p15:guide>
        <p15:guide id="31" pos="5609">
          <p15:clr>
            <a:srgbClr val="FBAE40"/>
          </p15:clr>
        </p15:guide>
        <p15:guide id="32" pos="5677">
          <p15:clr>
            <a:srgbClr val="FBAE40"/>
          </p15:clr>
        </p15:guide>
        <p15:guide id="33" pos="5972">
          <p15:clr>
            <a:srgbClr val="FBAE40"/>
          </p15:clr>
        </p15:guide>
        <p15:guide id="34" pos="6040">
          <p15:clr>
            <a:srgbClr val="FBAE40"/>
          </p15:clr>
        </p15:guide>
        <p15:guide id="35" pos="7401">
          <p15:clr>
            <a:srgbClr val="FBAE40"/>
          </p15:clr>
        </p15:guide>
        <p15:guide id="36" pos="6335">
          <p15:clr>
            <a:srgbClr val="FBAE40"/>
          </p15:clr>
        </p15:guide>
        <p15:guide id="37" pos="6403">
          <p15:clr>
            <a:srgbClr val="FBAE40"/>
          </p15:clr>
        </p15:guide>
        <p15:guide id="38" pos="6675">
          <p15:clr>
            <a:srgbClr val="FBAE40"/>
          </p15:clr>
        </p15:guide>
        <p15:guide id="39" pos="6743">
          <p15:clr>
            <a:srgbClr val="FBAE40"/>
          </p15:clr>
        </p15:guide>
        <p15:guide id="40" pos="7038">
          <p15:clr>
            <a:srgbClr val="FBAE40"/>
          </p15:clr>
        </p15:guide>
        <p15:guide id="41" pos="710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Титульный слайд 3">
    <p:spTree>
      <p:nvGrpSpPr>
        <p:cNvPr id="1" name=""/>
        <p:cNvGrpSpPr/>
        <p:nvPr/>
      </p:nvGrpSpPr>
      <p:grpSpPr>
        <a:xfrm>
          <a:off x="0" y="0"/>
          <a:ext cx="0" cy="0"/>
          <a:chOff x="0" y="0"/>
          <a:chExt cx="0" cy="0"/>
        </a:xfrm>
      </p:grpSpPr>
      <p:pic>
        <p:nvPicPr>
          <p:cNvPr id="38" name="Object 1" descr="preencoded.png">
            <a:extLst>
              <a:ext uri="{FF2B5EF4-FFF2-40B4-BE49-F238E27FC236}">
                <a16:creationId xmlns:a16="http://schemas.microsoft.com/office/drawing/2014/main" id="{9B70BF61-3026-4CDA-9D47-2B387F9F46F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37" name="Группа 36">
            <a:extLst>
              <a:ext uri="{FF2B5EF4-FFF2-40B4-BE49-F238E27FC236}">
                <a16:creationId xmlns:a16="http://schemas.microsoft.com/office/drawing/2014/main" id="{14ED9A2F-84BB-4E87-9F66-1D552956A274}"/>
              </a:ext>
            </a:extLst>
          </p:cNvPr>
          <p:cNvGrpSpPr/>
          <p:nvPr userDrawn="1"/>
        </p:nvGrpSpPr>
        <p:grpSpPr>
          <a:xfrm>
            <a:off x="4638675" y="6253163"/>
            <a:ext cx="2917936" cy="176212"/>
            <a:chOff x="4638675" y="6253163"/>
            <a:chExt cx="2917936" cy="176212"/>
          </a:xfrm>
        </p:grpSpPr>
        <p:sp>
          <p:nvSpPr>
            <p:cNvPr id="16" name="Полилиния: фигура 15">
              <a:extLst>
                <a:ext uri="{FF2B5EF4-FFF2-40B4-BE49-F238E27FC236}">
                  <a16:creationId xmlns:a16="http://schemas.microsoft.com/office/drawing/2014/main" id="{949DA7AE-6B6B-48C9-A403-9149CD187821}"/>
                </a:ext>
              </a:extLst>
            </p:cNvPr>
            <p:cNvSpPr/>
            <p:nvPr/>
          </p:nvSpPr>
          <p:spPr>
            <a:xfrm>
              <a:off x="4638675" y="6253163"/>
              <a:ext cx="100553" cy="140212"/>
            </a:xfrm>
            <a:custGeom>
              <a:avLst/>
              <a:gdLst>
                <a:gd name="connsiteX0" fmla="*/ 73992 w 100553"/>
                <a:gd name="connsiteY0" fmla="*/ 68211 h 140212"/>
                <a:gd name="connsiteX1" fmla="*/ 92964 w 100553"/>
                <a:gd name="connsiteY1" fmla="*/ 79580 h 140212"/>
                <a:gd name="connsiteX2" fmla="*/ 100553 w 100553"/>
                <a:gd name="connsiteY2" fmla="*/ 102317 h 140212"/>
                <a:gd name="connsiteX3" fmla="*/ 87272 w 100553"/>
                <a:gd name="connsiteY3" fmla="*/ 130739 h 140212"/>
                <a:gd name="connsiteX4" fmla="*/ 51225 w 100553"/>
                <a:gd name="connsiteY4" fmla="*/ 140213 h 140212"/>
                <a:gd name="connsiteX5" fmla="*/ 0 w 100553"/>
                <a:gd name="connsiteY5" fmla="*/ 140213 h 140212"/>
                <a:gd name="connsiteX6" fmla="*/ 0 w 100553"/>
                <a:gd name="connsiteY6" fmla="*/ 0 h 140212"/>
                <a:gd name="connsiteX7" fmla="*/ 49328 w 100553"/>
                <a:gd name="connsiteY7" fmla="*/ 0 h 140212"/>
                <a:gd name="connsiteX8" fmla="*/ 81581 w 100553"/>
                <a:gd name="connsiteY8" fmla="*/ 9474 h 140212"/>
                <a:gd name="connsiteX9" fmla="*/ 92964 w 100553"/>
                <a:gd name="connsiteY9" fmla="*/ 36000 h 140212"/>
                <a:gd name="connsiteX10" fmla="*/ 87272 w 100553"/>
                <a:gd name="connsiteY10" fmla="*/ 54948 h 140212"/>
                <a:gd name="connsiteX11" fmla="*/ 73992 w 100553"/>
                <a:gd name="connsiteY11" fmla="*/ 68211 h 140212"/>
                <a:gd name="connsiteX12" fmla="*/ 49328 w 100553"/>
                <a:gd name="connsiteY12" fmla="*/ 18948 h 140212"/>
                <a:gd name="connsiteX13" fmla="*/ 17075 w 100553"/>
                <a:gd name="connsiteY13" fmla="*/ 18948 h 140212"/>
                <a:gd name="connsiteX14" fmla="*/ 17075 w 100553"/>
                <a:gd name="connsiteY14" fmla="*/ 60632 h 140212"/>
                <a:gd name="connsiteX15" fmla="*/ 49328 w 100553"/>
                <a:gd name="connsiteY15" fmla="*/ 60632 h 140212"/>
                <a:gd name="connsiteX16" fmla="*/ 75889 w 100553"/>
                <a:gd name="connsiteY16" fmla="*/ 39790 h 140212"/>
                <a:gd name="connsiteX17" fmla="*/ 49328 w 100553"/>
                <a:gd name="connsiteY17" fmla="*/ 18948 h 140212"/>
                <a:gd name="connsiteX18" fmla="*/ 17075 w 100553"/>
                <a:gd name="connsiteY18" fmla="*/ 125054 h 140212"/>
                <a:gd name="connsiteX19" fmla="*/ 51225 w 100553"/>
                <a:gd name="connsiteY19" fmla="*/ 125054 h 140212"/>
                <a:gd name="connsiteX20" fmla="*/ 83478 w 100553"/>
                <a:gd name="connsiteY20" fmla="*/ 102317 h 140212"/>
                <a:gd name="connsiteX21" fmla="*/ 75889 w 100553"/>
                <a:gd name="connsiteY21" fmla="*/ 85264 h 140212"/>
                <a:gd name="connsiteX22" fmla="*/ 53122 w 100553"/>
                <a:gd name="connsiteY22" fmla="*/ 79580 h 140212"/>
                <a:gd name="connsiteX23" fmla="*/ 17075 w 100553"/>
                <a:gd name="connsiteY23" fmla="*/ 79580 h 140212"/>
                <a:gd name="connsiteX24" fmla="*/ 17075 w 100553"/>
                <a:gd name="connsiteY24" fmla="*/ 125054 h 14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553" h="140212">
                  <a:moveTo>
                    <a:pt x="73992" y="68211"/>
                  </a:moveTo>
                  <a:cubicBezTo>
                    <a:pt x="81581" y="70106"/>
                    <a:pt x="89170" y="73896"/>
                    <a:pt x="92964" y="79580"/>
                  </a:cubicBezTo>
                  <a:cubicBezTo>
                    <a:pt x="98656" y="85264"/>
                    <a:pt x="100553" y="92843"/>
                    <a:pt x="100553" y="102317"/>
                  </a:cubicBezTo>
                  <a:cubicBezTo>
                    <a:pt x="100553" y="115580"/>
                    <a:pt x="96758" y="125055"/>
                    <a:pt x="87272" y="130739"/>
                  </a:cubicBezTo>
                  <a:cubicBezTo>
                    <a:pt x="77786" y="138318"/>
                    <a:pt x="66403" y="140213"/>
                    <a:pt x="51225" y="140213"/>
                  </a:cubicBezTo>
                  <a:lnTo>
                    <a:pt x="0" y="140213"/>
                  </a:lnTo>
                  <a:lnTo>
                    <a:pt x="0" y="0"/>
                  </a:lnTo>
                  <a:lnTo>
                    <a:pt x="49328" y="0"/>
                  </a:lnTo>
                  <a:cubicBezTo>
                    <a:pt x="62608" y="0"/>
                    <a:pt x="73992" y="3790"/>
                    <a:pt x="81581" y="9474"/>
                  </a:cubicBezTo>
                  <a:cubicBezTo>
                    <a:pt x="89170" y="15158"/>
                    <a:pt x="92964" y="24632"/>
                    <a:pt x="92964" y="36000"/>
                  </a:cubicBezTo>
                  <a:cubicBezTo>
                    <a:pt x="92964" y="43579"/>
                    <a:pt x="91067" y="49264"/>
                    <a:pt x="87272" y="54948"/>
                  </a:cubicBezTo>
                  <a:cubicBezTo>
                    <a:pt x="83478" y="62527"/>
                    <a:pt x="79683" y="66316"/>
                    <a:pt x="73992" y="68211"/>
                  </a:cubicBezTo>
                  <a:close/>
                  <a:moveTo>
                    <a:pt x="49328" y="18948"/>
                  </a:moveTo>
                  <a:lnTo>
                    <a:pt x="17075" y="18948"/>
                  </a:lnTo>
                  <a:lnTo>
                    <a:pt x="17075" y="60632"/>
                  </a:lnTo>
                  <a:lnTo>
                    <a:pt x="49328" y="60632"/>
                  </a:lnTo>
                  <a:cubicBezTo>
                    <a:pt x="66403" y="60632"/>
                    <a:pt x="75889" y="53053"/>
                    <a:pt x="75889" y="39790"/>
                  </a:cubicBezTo>
                  <a:cubicBezTo>
                    <a:pt x="75889" y="26526"/>
                    <a:pt x="66403" y="18948"/>
                    <a:pt x="49328" y="18948"/>
                  </a:cubicBezTo>
                  <a:close/>
                  <a:moveTo>
                    <a:pt x="17075" y="125054"/>
                  </a:moveTo>
                  <a:lnTo>
                    <a:pt x="51225" y="125054"/>
                  </a:lnTo>
                  <a:cubicBezTo>
                    <a:pt x="72095" y="125054"/>
                    <a:pt x="83478" y="117475"/>
                    <a:pt x="83478" y="102317"/>
                  </a:cubicBezTo>
                  <a:cubicBezTo>
                    <a:pt x="83478" y="94738"/>
                    <a:pt x="81581" y="89054"/>
                    <a:pt x="75889" y="85264"/>
                  </a:cubicBezTo>
                  <a:cubicBezTo>
                    <a:pt x="70197" y="81475"/>
                    <a:pt x="62608" y="79580"/>
                    <a:pt x="53122" y="79580"/>
                  </a:cubicBezTo>
                  <a:lnTo>
                    <a:pt x="17075" y="79580"/>
                  </a:lnTo>
                  <a:lnTo>
                    <a:pt x="17075" y="125054"/>
                  </a:lnTo>
                  <a:close/>
                </a:path>
              </a:pathLst>
            </a:custGeom>
            <a:solidFill>
              <a:srgbClr val="FFFFFF"/>
            </a:solidFill>
            <a:ln w="4755" cap="flat">
              <a:noFill/>
              <a:prstDash val="solid"/>
              <a:miter/>
            </a:ln>
          </p:spPr>
          <p:txBody>
            <a:bodyPr rtlCol="0" anchor="ctr"/>
            <a:lstStyle/>
            <a:p>
              <a:endParaRPr lang="ru-RU"/>
            </a:p>
          </p:txBody>
        </p:sp>
        <p:sp>
          <p:nvSpPr>
            <p:cNvPr id="17" name="Полилиния: фигура 16">
              <a:extLst>
                <a:ext uri="{FF2B5EF4-FFF2-40B4-BE49-F238E27FC236}">
                  <a16:creationId xmlns:a16="http://schemas.microsoft.com/office/drawing/2014/main" id="{422CE54C-90B1-40E5-9639-CD59C66CB75E}"/>
                </a:ext>
              </a:extLst>
            </p:cNvPr>
            <p:cNvSpPr/>
            <p:nvPr/>
          </p:nvSpPr>
          <p:spPr>
            <a:xfrm>
              <a:off x="4769583" y="6255057"/>
              <a:ext cx="136600" cy="140212"/>
            </a:xfrm>
            <a:custGeom>
              <a:avLst/>
              <a:gdLst>
                <a:gd name="connsiteX0" fmla="*/ 17075 w 136600"/>
                <a:gd name="connsiteY0" fmla="*/ 53054 h 140212"/>
                <a:gd name="connsiteX1" fmla="*/ 49328 w 136600"/>
                <a:gd name="connsiteY1" fmla="*/ 53054 h 140212"/>
                <a:gd name="connsiteX2" fmla="*/ 85375 w 136600"/>
                <a:gd name="connsiteY2" fmla="*/ 64422 h 140212"/>
                <a:gd name="connsiteX3" fmla="*/ 96759 w 136600"/>
                <a:gd name="connsiteY3" fmla="*/ 96633 h 140212"/>
                <a:gd name="connsiteX4" fmla="*/ 83478 w 136600"/>
                <a:gd name="connsiteY4" fmla="*/ 128844 h 140212"/>
                <a:gd name="connsiteX5" fmla="*/ 47431 w 136600"/>
                <a:gd name="connsiteY5" fmla="*/ 140212 h 140212"/>
                <a:gd name="connsiteX6" fmla="*/ 0 w 136600"/>
                <a:gd name="connsiteY6" fmla="*/ 140212 h 140212"/>
                <a:gd name="connsiteX7" fmla="*/ 0 w 136600"/>
                <a:gd name="connsiteY7" fmla="*/ 0 h 140212"/>
                <a:gd name="connsiteX8" fmla="*/ 17075 w 136600"/>
                <a:gd name="connsiteY8" fmla="*/ 0 h 140212"/>
                <a:gd name="connsiteX9" fmla="*/ 17075 w 136600"/>
                <a:gd name="connsiteY9" fmla="*/ 53054 h 140212"/>
                <a:gd name="connsiteX10" fmla="*/ 17075 w 136600"/>
                <a:gd name="connsiteY10" fmla="*/ 123159 h 140212"/>
                <a:gd name="connsiteX11" fmla="*/ 47431 w 136600"/>
                <a:gd name="connsiteY11" fmla="*/ 123159 h 140212"/>
                <a:gd name="connsiteX12" fmla="*/ 70197 w 136600"/>
                <a:gd name="connsiteY12" fmla="*/ 115580 h 140212"/>
                <a:gd name="connsiteX13" fmla="*/ 79683 w 136600"/>
                <a:gd name="connsiteY13" fmla="*/ 96633 h 140212"/>
                <a:gd name="connsiteX14" fmla="*/ 70197 w 136600"/>
                <a:gd name="connsiteY14" fmla="*/ 77685 h 140212"/>
                <a:gd name="connsiteX15" fmla="*/ 45533 w 136600"/>
                <a:gd name="connsiteY15" fmla="*/ 72001 h 140212"/>
                <a:gd name="connsiteX16" fmla="*/ 17075 w 136600"/>
                <a:gd name="connsiteY16" fmla="*/ 72001 h 140212"/>
                <a:gd name="connsiteX17" fmla="*/ 17075 w 136600"/>
                <a:gd name="connsiteY17" fmla="*/ 123159 h 140212"/>
                <a:gd name="connsiteX18" fmla="*/ 119525 w 136600"/>
                <a:gd name="connsiteY18" fmla="*/ 0 h 140212"/>
                <a:gd name="connsiteX19" fmla="*/ 136600 w 136600"/>
                <a:gd name="connsiteY19" fmla="*/ 0 h 140212"/>
                <a:gd name="connsiteX20" fmla="*/ 136600 w 136600"/>
                <a:gd name="connsiteY20" fmla="*/ 140212 h 140212"/>
                <a:gd name="connsiteX21" fmla="*/ 119525 w 136600"/>
                <a:gd name="connsiteY21" fmla="*/ 140212 h 140212"/>
                <a:gd name="connsiteX22" fmla="*/ 119525 w 136600"/>
                <a:gd name="connsiteY22" fmla="*/ 0 h 14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600" h="140212">
                  <a:moveTo>
                    <a:pt x="17075" y="53054"/>
                  </a:moveTo>
                  <a:lnTo>
                    <a:pt x="49328" y="53054"/>
                  </a:lnTo>
                  <a:cubicBezTo>
                    <a:pt x="64506" y="53054"/>
                    <a:pt x="75889" y="56843"/>
                    <a:pt x="85375" y="64422"/>
                  </a:cubicBezTo>
                  <a:cubicBezTo>
                    <a:pt x="92964" y="72001"/>
                    <a:pt x="96759" y="83369"/>
                    <a:pt x="96759" y="96633"/>
                  </a:cubicBezTo>
                  <a:cubicBezTo>
                    <a:pt x="96759" y="109896"/>
                    <a:pt x="92964" y="119370"/>
                    <a:pt x="83478" y="128844"/>
                  </a:cubicBezTo>
                  <a:cubicBezTo>
                    <a:pt x="75889" y="136423"/>
                    <a:pt x="62608" y="140212"/>
                    <a:pt x="47431" y="140212"/>
                  </a:cubicBezTo>
                  <a:lnTo>
                    <a:pt x="0" y="140212"/>
                  </a:lnTo>
                  <a:lnTo>
                    <a:pt x="0" y="0"/>
                  </a:lnTo>
                  <a:lnTo>
                    <a:pt x="17075" y="0"/>
                  </a:lnTo>
                  <a:lnTo>
                    <a:pt x="17075" y="53054"/>
                  </a:lnTo>
                  <a:close/>
                  <a:moveTo>
                    <a:pt x="17075" y="123159"/>
                  </a:moveTo>
                  <a:lnTo>
                    <a:pt x="47431" y="123159"/>
                  </a:lnTo>
                  <a:cubicBezTo>
                    <a:pt x="56917" y="123159"/>
                    <a:pt x="64506" y="121265"/>
                    <a:pt x="70197" y="115580"/>
                  </a:cubicBezTo>
                  <a:cubicBezTo>
                    <a:pt x="75889" y="109896"/>
                    <a:pt x="79683" y="104212"/>
                    <a:pt x="79683" y="96633"/>
                  </a:cubicBezTo>
                  <a:cubicBezTo>
                    <a:pt x="79683" y="89054"/>
                    <a:pt x="75889" y="81475"/>
                    <a:pt x="70197" y="77685"/>
                  </a:cubicBezTo>
                  <a:cubicBezTo>
                    <a:pt x="64506" y="73896"/>
                    <a:pt x="56917" y="72001"/>
                    <a:pt x="45533" y="72001"/>
                  </a:cubicBezTo>
                  <a:lnTo>
                    <a:pt x="17075" y="72001"/>
                  </a:lnTo>
                  <a:lnTo>
                    <a:pt x="17075" y="123159"/>
                  </a:lnTo>
                  <a:close/>
                  <a:moveTo>
                    <a:pt x="119525" y="0"/>
                  </a:moveTo>
                  <a:lnTo>
                    <a:pt x="136600" y="0"/>
                  </a:lnTo>
                  <a:lnTo>
                    <a:pt x="136600" y="140212"/>
                  </a:lnTo>
                  <a:lnTo>
                    <a:pt x="119525" y="140212"/>
                  </a:lnTo>
                  <a:lnTo>
                    <a:pt x="119525" y="0"/>
                  </a:lnTo>
                  <a:close/>
                </a:path>
              </a:pathLst>
            </a:custGeom>
            <a:solidFill>
              <a:srgbClr val="FFFFFF"/>
            </a:solidFill>
            <a:ln w="4755" cap="flat">
              <a:noFill/>
              <a:prstDash val="solid"/>
              <a:miter/>
            </a:ln>
          </p:spPr>
          <p:txBody>
            <a:bodyPr rtlCol="0" anchor="ctr"/>
            <a:lstStyle/>
            <a:p>
              <a:endParaRPr lang="ru-RU"/>
            </a:p>
          </p:txBody>
        </p:sp>
        <p:sp>
          <p:nvSpPr>
            <p:cNvPr id="18" name="Полилиния: фигура 17">
              <a:extLst>
                <a:ext uri="{FF2B5EF4-FFF2-40B4-BE49-F238E27FC236}">
                  <a16:creationId xmlns:a16="http://schemas.microsoft.com/office/drawing/2014/main" id="{1FF8F043-C6CD-4685-8BA5-0D0A2BB86BBF}"/>
                </a:ext>
              </a:extLst>
            </p:cNvPr>
            <p:cNvSpPr/>
            <p:nvPr/>
          </p:nvSpPr>
          <p:spPr>
            <a:xfrm>
              <a:off x="4944130" y="6255057"/>
              <a:ext cx="94861" cy="140212"/>
            </a:xfrm>
            <a:custGeom>
              <a:avLst/>
              <a:gdLst>
                <a:gd name="connsiteX0" fmla="*/ 18972 w 94861"/>
                <a:gd name="connsiteY0" fmla="*/ 53054 h 140212"/>
                <a:gd name="connsiteX1" fmla="*/ 47431 w 94861"/>
                <a:gd name="connsiteY1" fmla="*/ 53054 h 140212"/>
                <a:gd name="connsiteX2" fmla="*/ 83478 w 94861"/>
                <a:gd name="connsiteY2" fmla="*/ 64422 h 140212"/>
                <a:gd name="connsiteX3" fmla="*/ 94861 w 94861"/>
                <a:gd name="connsiteY3" fmla="*/ 96633 h 140212"/>
                <a:gd name="connsiteX4" fmla="*/ 81581 w 94861"/>
                <a:gd name="connsiteY4" fmla="*/ 128844 h 140212"/>
                <a:gd name="connsiteX5" fmla="*/ 45533 w 94861"/>
                <a:gd name="connsiteY5" fmla="*/ 140212 h 140212"/>
                <a:gd name="connsiteX6" fmla="*/ 0 w 94861"/>
                <a:gd name="connsiteY6" fmla="*/ 140212 h 140212"/>
                <a:gd name="connsiteX7" fmla="*/ 0 w 94861"/>
                <a:gd name="connsiteY7" fmla="*/ 0 h 140212"/>
                <a:gd name="connsiteX8" fmla="*/ 81581 w 94861"/>
                <a:gd name="connsiteY8" fmla="*/ 0 h 140212"/>
                <a:gd name="connsiteX9" fmla="*/ 81581 w 94861"/>
                <a:gd name="connsiteY9" fmla="*/ 17053 h 140212"/>
                <a:gd name="connsiteX10" fmla="*/ 17075 w 94861"/>
                <a:gd name="connsiteY10" fmla="*/ 17053 h 140212"/>
                <a:gd name="connsiteX11" fmla="*/ 17075 w 94861"/>
                <a:gd name="connsiteY11" fmla="*/ 53054 h 140212"/>
                <a:gd name="connsiteX12" fmla="*/ 18972 w 94861"/>
                <a:gd name="connsiteY12" fmla="*/ 53054 h 140212"/>
                <a:gd name="connsiteX13" fmla="*/ 18972 w 94861"/>
                <a:gd name="connsiteY13" fmla="*/ 123159 h 140212"/>
                <a:gd name="connsiteX14" fmla="*/ 43636 w 94861"/>
                <a:gd name="connsiteY14" fmla="*/ 123159 h 140212"/>
                <a:gd name="connsiteX15" fmla="*/ 66403 w 94861"/>
                <a:gd name="connsiteY15" fmla="*/ 115580 h 140212"/>
                <a:gd name="connsiteX16" fmla="*/ 75889 w 94861"/>
                <a:gd name="connsiteY16" fmla="*/ 96633 h 140212"/>
                <a:gd name="connsiteX17" fmla="*/ 66403 w 94861"/>
                <a:gd name="connsiteY17" fmla="*/ 77685 h 140212"/>
                <a:gd name="connsiteX18" fmla="*/ 41739 w 94861"/>
                <a:gd name="connsiteY18" fmla="*/ 72001 h 140212"/>
                <a:gd name="connsiteX19" fmla="*/ 17075 w 94861"/>
                <a:gd name="connsiteY19" fmla="*/ 72001 h 140212"/>
                <a:gd name="connsiteX20" fmla="*/ 17075 w 94861"/>
                <a:gd name="connsiteY20" fmla="*/ 123159 h 140212"/>
                <a:gd name="connsiteX21" fmla="*/ 18972 w 94861"/>
                <a:gd name="connsiteY21" fmla="*/ 123159 h 14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4861" h="140212">
                  <a:moveTo>
                    <a:pt x="18972" y="53054"/>
                  </a:moveTo>
                  <a:lnTo>
                    <a:pt x="47431" y="53054"/>
                  </a:lnTo>
                  <a:cubicBezTo>
                    <a:pt x="62608" y="53054"/>
                    <a:pt x="73992" y="56843"/>
                    <a:pt x="83478" y="64422"/>
                  </a:cubicBezTo>
                  <a:cubicBezTo>
                    <a:pt x="91067" y="72001"/>
                    <a:pt x="94861" y="83369"/>
                    <a:pt x="94861" y="96633"/>
                  </a:cubicBezTo>
                  <a:cubicBezTo>
                    <a:pt x="94861" y="109896"/>
                    <a:pt x="91067" y="119370"/>
                    <a:pt x="81581" y="128844"/>
                  </a:cubicBezTo>
                  <a:cubicBezTo>
                    <a:pt x="72095" y="138318"/>
                    <a:pt x="60711" y="140212"/>
                    <a:pt x="45533" y="140212"/>
                  </a:cubicBezTo>
                  <a:lnTo>
                    <a:pt x="0" y="140212"/>
                  </a:lnTo>
                  <a:lnTo>
                    <a:pt x="0" y="0"/>
                  </a:lnTo>
                  <a:lnTo>
                    <a:pt x="81581" y="0"/>
                  </a:lnTo>
                  <a:lnTo>
                    <a:pt x="81581" y="17053"/>
                  </a:lnTo>
                  <a:lnTo>
                    <a:pt x="17075" y="17053"/>
                  </a:lnTo>
                  <a:lnTo>
                    <a:pt x="17075" y="53054"/>
                  </a:lnTo>
                  <a:lnTo>
                    <a:pt x="18972" y="53054"/>
                  </a:lnTo>
                  <a:close/>
                  <a:moveTo>
                    <a:pt x="18972" y="123159"/>
                  </a:moveTo>
                  <a:lnTo>
                    <a:pt x="43636" y="123159"/>
                  </a:lnTo>
                  <a:cubicBezTo>
                    <a:pt x="53122" y="123159"/>
                    <a:pt x="60711" y="121265"/>
                    <a:pt x="66403" y="115580"/>
                  </a:cubicBezTo>
                  <a:cubicBezTo>
                    <a:pt x="72095" y="111791"/>
                    <a:pt x="75889" y="104212"/>
                    <a:pt x="75889" y="96633"/>
                  </a:cubicBezTo>
                  <a:cubicBezTo>
                    <a:pt x="75889" y="87159"/>
                    <a:pt x="72095" y="81475"/>
                    <a:pt x="66403" y="77685"/>
                  </a:cubicBezTo>
                  <a:cubicBezTo>
                    <a:pt x="60711" y="73896"/>
                    <a:pt x="53122" y="72001"/>
                    <a:pt x="41739" y="72001"/>
                  </a:cubicBezTo>
                  <a:lnTo>
                    <a:pt x="17075" y="72001"/>
                  </a:lnTo>
                  <a:lnTo>
                    <a:pt x="17075" y="123159"/>
                  </a:lnTo>
                  <a:lnTo>
                    <a:pt x="18972" y="123159"/>
                  </a:lnTo>
                  <a:close/>
                </a:path>
              </a:pathLst>
            </a:custGeom>
            <a:solidFill>
              <a:srgbClr val="FFFFFF"/>
            </a:solidFill>
            <a:ln w="4755" cap="flat">
              <a:noFill/>
              <a:prstDash val="solid"/>
              <a:miter/>
            </a:ln>
          </p:spPr>
          <p:txBody>
            <a:bodyPr rtlCol="0" anchor="ctr"/>
            <a:lstStyle/>
            <a:p>
              <a:endParaRPr lang="ru-RU"/>
            </a:p>
          </p:txBody>
        </p:sp>
        <p:sp>
          <p:nvSpPr>
            <p:cNvPr id="19" name="Полилиния: фигура 18">
              <a:extLst>
                <a:ext uri="{FF2B5EF4-FFF2-40B4-BE49-F238E27FC236}">
                  <a16:creationId xmlns:a16="http://schemas.microsoft.com/office/drawing/2014/main" id="{376CB4BC-B254-4842-AC9A-1C82252F9B51}"/>
                </a:ext>
              </a:extLst>
            </p:cNvPr>
            <p:cNvSpPr/>
            <p:nvPr/>
          </p:nvSpPr>
          <p:spPr>
            <a:xfrm>
              <a:off x="5059858" y="6253163"/>
              <a:ext cx="144187" cy="144002"/>
            </a:xfrm>
            <a:custGeom>
              <a:avLst/>
              <a:gdLst>
                <a:gd name="connsiteX0" fmla="*/ 72092 w 144187"/>
                <a:gd name="connsiteY0" fmla="*/ 144002 h 144002"/>
                <a:gd name="connsiteX1" fmla="*/ 20869 w 144187"/>
                <a:gd name="connsiteY1" fmla="*/ 123160 h 144002"/>
                <a:gd name="connsiteX2" fmla="*/ 0 w 144187"/>
                <a:gd name="connsiteY2" fmla="*/ 72001 h 144002"/>
                <a:gd name="connsiteX3" fmla="*/ 20869 w 144187"/>
                <a:gd name="connsiteY3" fmla="*/ 20842 h 144002"/>
                <a:gd name="connsiteX4" fmla="*/ 72092 w 144187"/>
                <a:gd name="connsiteY4" fmla="*/ 0 h 144002"/>
                <a:gd name="connsiteX5" fmla="*/ 123318 w 144187"/>
                <a:gd name="connsiteY5" fmla="*/ 20842 h 144002"/>
                <a:gd name="connsiteX6" fmla="*/ 144187 w 144187"/>
                <a:gd name="connsiteY6" fmla="*/ 72001 h 144002"/>
                <a:gd name="connsiteX7" fmla="*/ 123318 w 144187"/>
                <a:gd name="connsiteY7" fmla="*/ 123160 h 144002"/>
                <a:gd name="connsiteX8" fmla="*/ 72092 w 144187"/>
                <a:gd name="connsiteY8" fmla="*/ 144002 h 144002"/>
                <a:gd name="connsiteX9" fmla="*/ 72092 w 144187"/>
                <a:gd name="connsiteY9" fmla="*/ 126949 h 144002"/>
                <a:gd name="connsiteX10" fmla="*/ 110040 w 144187"/>
                <a:gd name="connsiteY10" fmla="*/ 111791 h 144002"/>
                <a:gd name="connsiteX11" fmla="*/ 123318 w 144187"/>
                <a:gd name="connsiteY11" fmla="*/ 72001 h 144002"/>
                <a:gd name="connsiteX12" fmla="*/ 108140 w 144187"/>
                <a:gd name="connsiteY12" fmla="*/ 34106 h 144002"/>
                <a:gd name="connsiteX13" fmla="*/ 70197 w 144187"/>
                <a:gd name="connsiteY13" fmla="*/ 18948 h 144002"/>
                <a:gd name="connsiteX14" fmla="*/ 32253 w 144187"/>
                <a:gd name="connsiteY14" fmla="*/ 34106 h 144002"/>
                <a:gd name="connsiteX15" fmla="*/ 17075 w 144187"/>
                <a:gd name="connsiteY15" fmla="*/ 73896 h 144002"/>
                <a:gd name="connsiteX16" fmla="*/ 32253 w 144187"/>
                <a:gd name="connsiteY16" fmla="*/ 113686 h 144002"/>
                <a:gd name="connsiteX17" fmla="*/ 72092 w 144187"/>
                <a:gd name="connsiteY17" fmla="*/ 126949 h 14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4187" h="144002">
                  <a:moveTo>
                    <a:pt x="72092" y="144002"/>
                  </a:moveTo>
                  <a:cubicBezTo>
                    <a:pt x="51225" y="144002"/>
                    <a:pt x="34150" y="136423"/>
                    <a:pt x="20869" y="123160"/>
                  </a:cubicBezTo>
                  <a:cubicBezTo>
                    <a:pt x="7589" y="109896"/>
                    <a:pt x="0" y="92843"/>
                    <a:pt x="0" y="72001"/>
                  </a:cubicBezTo>
                  <a:cubicBezTo>
                    <a:pt x="0" y="51158"/>
                    <a:pt x="7589" y="34105"/>
                    <a:pt x="20869" y="20842"/>
                  </a:cubicBezTo>
                  <a:cubicBezTo>
                    <a:pt x="34150" y="7579"/>
                    <a:pt x="51225" y="0"/>
                    <a:pt x="72092" y="0"/>
                  </a:cubicBezTo>
                  <a:cubicBezTo>
                    <a:pt x="92966" y="0"/>
                    <a:pt x="110040" y="7579"/>
                    <a:pt x="123318" y="20842"/>
                  </a:cubicBezTo>
                  <a:cubicBezTo>
                    <a:pt x="136600" y="34105"/>
                    <a:pt x="144187" y="51158"/>
                    <a:pt x="144187" y="72001"/>
                  </a:cubicBezTo>
                  <a:cubicBezTo>
                    <a:pt x="144187" y="92843"/>
                    <a:pt x="136600" y="109896"/>
                    <a:pt x="123318" y="123160"/>
                  </a:cubicBezTo>
                  <a:cubicBezTo>
                    <a:pt x="108140" y="136423"/>
                    <a:pt x="91066" y="144002"/>
                    <a:pt x="72092" y="144002"/>
                  </a:cubicBezTo>
                  <a:close/>
                  <a:moveTo>
                    <a:pt x="72092" y="126949"/>
                  </a:moveTo>
                  <a:cubicBezTo>
                    <a:pt x="89171" y="126949"/>
                    <a:pt x="100553" y="121265"/>
                    <a:pt x="110040" y="111791"/>
                  </a:cubicBezTo>
                  <a:cubicBezTo>
                    <a:pt x="119527" y="102317"/>
                    <a:pt x="123318" y="89054"/>
                    <a:pt x="123318" y="72001"/>
                  </a:cubicBezTo>
                  <a:cubicBezTo>
                    <a:pt x="123318" y="56843"/>
                    <a:pt x="117627" y="43579"/>
                    <a:pt x="108140" y="34106"/>
                  </a:cubicBezTo>
                  <a:cubicBezTo>
                    <a:pt x="98658" y="24632"/>
                    <a:pt x="85375" y="18948"/>
                    <a:pt x="70197" y="18948"/>
                  </a:cubicBezTo>
                  <a:cubicBezTo>
                    <a:pt x="55020" y="18948"/>
                    <a:pt x="41739" y="24632"/>
                    <a:pt x="32253" y="34106"/>
                  </a:cubicBezTo>
                  <a:cubicBezTo>
                    <a:pt x="22767" y="43579"/>
                    <a:pt x="17075" y="56843"/>
                    <a:pt x="17075" y="73896"/>
                  </a:cubicBezTo>
                  <a:cubicBezTo>
                    <a:pt x="17075" y="89054"/>
                    <a:pt x="22767" y="102317"/>
                    <a:pt x="32253" y="113686"/>
                  </a:cubicBezTo>
                  <a:cubicBezTo>
                    <a:pt x="41739" y="125055"/>
                    <a:pt x="56919" y="126949"/>
                    <a:pt x="72092" y="126949"/>
                  </a:cubicBezTo>
                  <a:close/>
                </a:path>
              </a:pathLst>
            </a:custGeom>
            <a:solidFill>
              <a:srgbClr val="FFFFFF"/>
            </a:solidFill>
            <a:ln w="4755" cap="flat">
              <a:noFill/>
              <a:prstDash val="solid"/>
              <a:miter/>
            </a:ln>
          </p:spPr>
          <p:txBody>
            <a:bodyPr rtlCol="0" anchor="ctr"/>
            <a:lstStyle/>
            <a:p>
              <a:endParaRPr lang="ru-RU"/>
            </a:p>
          </p:txBody>
        </p:sp>
        <p:sp>
          <p:nvSpPr>
            <p:cNvPr id="20" name="Полилиния: фигура 19">
              <a:extLst>
                <a:ext uri="{FF2B5EF4-FFF2-40B4-BE49-F238E27FC236}">
                  <a16:creationId xmlns:a16="http://schemas.microsoft.com/office/drawing/2014/main" id="{817C3C4C-00DD-4D52-930B-9928C63D6D33}"/>
                </a:ext>
              </a:extLst>
            </p:cNvPr>
            <p:cNvSpPr/>
            <p:nvPr/>
          </p:nvSpPr>
          <p:spPr>
            <a:xfrm>
              <a:off x="5234401" y="6255057"/>
              <a:ext cx="91068" cy="138317"/>
            </a:xfrm>
            <a:custGeom>
              <a:avLst/>
              <a:gdLst>
                <a:gd name="connsiteX0" fmla="*/ 0 w 91068"/>
                <a:gd name="connsiteY0" fmla="*/ 0 h 138317"/>
                <a:gd name="connsiteX1" fmla="*/ 39843 w 91068"/>
                <a:gd name="connsiteY1" fmla="*/ 0 h 138317"/>
                <a:gd name="connsiteX2" fmla="*/ 77786 w 91068"/>
                <a:gd name="connsiteY2" fmla="*/ 9474 h 138317"/>
                <a:gd name="connsiteX3" fmla="*/ 91069 w 91068"/>
                <a:gd name="connsiteY3" fmla="*/ 39790 h 138317"/>
                <a:gd name="connsiteX4" fmla="*/ 77786 w 91068"/>
                <a:gd name="connsiteY4" fmla="*/ 72001 h 138317"/>
                <a:gd name="connsiteX5" fmla="*/ 39843 w 91068"/>
                <a:gd name="connsiteY5" fmla="*/ 81475 h 138317"/>
                <a:gd name="connsiteX6" fmla="*/ 17078 w 91068"/>
                <a:gd name="connsiteY6" fmla="*/ 81475 h 138317"/>
                <a:gd name="connsiteX7" fmla="*/ 17078 w 91068"/>
                <a:gd name="connsiteY7" fmla="*/ 138318 h 138317"/>
                <a:gd name="connsiteX8" fmla="*/ 0 w 91068"/>
                <a:gd name="connsiteY8" fmla="*/ 138318 h 138317"/>
                <a:gd name="connsiteX9" fmla="*/ 0 w 91068"/>
                <a:gd name="connsiteY9" fmla="*/ 0 h 138317"/>
                <a:gd name="connsiteX10" fmla="*/ 17078 w 91068"/>
                <a:gd name="connsiteY10" fmla="*/ 66317 h 138317"/>
                <a:gd name="connsiteX11" fmla="*/ 39843 w 91068"/>
                <a:gd name="connsiteY11" fmla="*/ 66317 h 138317"/>
                <a:gd name="connsiteX12" fmla="*/ 64508 w 91068"/>
                <a:gd name="connsiteY12" fmla="*/ 60633 h 138317"/>
                <a:gd name="connsiteX13" fmla="*/ 73995 w 91068"/>
                <a:gd name="connsiteY13" fmla="*/ 41685 h 138317"/>
                <a:gd name="connsiteX14" fmla="*/ 64508 w 91068"/>
                <a:gd name="connsiteY14" fmla="*/ 22737 h 138317"/>
                <a:gd name="connsiteX15" fmla="*/ 39843 w 91068"/>
                <a:gd name="connsiteY15" fmla="*/ 17053 h 138317"/>
                <a:gd name="connsiteX16" fmla="*/ 17078 w 91068"/>
                <a:gd name="connsiteY16" fmla="*/ 17053 h 138317"/>
                <a:gd name="connsiteX17" fmla="*/ 17078 w 91068"/>
                <a:gd name="connsiteY17" fmla="*/ 66317 h 138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068" h="138317">
                  <a:moveTo>
                    <a:pt x="0" y="0"/>
                  </a:moveTo>
                  <a:lnTo>
                    <a:pt x="39843" y="0"/>
                  </a:lnTo>
                  <a:cubicBezTo>
                    <a:pt x="56917" y="0"/>
                    <a:pt x="68304" y="3790"/>
                    <a:pt x="77786" y="9474"/>
                  </a:cubicBezTo>
                  <a:cubicBezTo>
                    <a:pt x="87273" y="17053"/>
                    <a:pt x="91069" y="26527"/>
                    <a:pt x="91069" y="39790"/>
                  </a:cubicBezTo>
                  <a:cubicBezTo>
                    <a:pt x="91069" y="54948"/>
                    <a:pt x="87273" y="64422"/>
                    <a:pt x="77786" y="72001"/>
                  </a:cubicBezTo>
                  <a:cubicBezTo>
                    <a:pt x="68304" y="79580"/>
                    <a:pt x="55021" y="81475"/>
                    <a:pt x="39843" y="81475"/>
                  </a:cubicBezTo>
                  <a:lnTo>
                    <a:pt x="17078" y="81475"/>
                  </a:lnTo>
                  <a:lnTo>
                    <a:pt x="17078" y="138318"/>
                  </a:lnTo>
                  <a:lnTo>
                    <a:pt x="0" y="138318"/>
                  </a:lnTo>
                  <a:lnTo>
                    <a:pt x="0" y="0"/>
                  </a:lnTo>
                  <a:close/>
                  <a:moveTo>
                    <a:pt x="17078" y="66317"/>
                  </a:moveTo>
                  <a:lnTo>
                    <a:pt x="39843" y="66317"/>
                  </a:lnTo>
                  <a:cubicBezTo>
                    <a:pt x="49330" y="66317"/>
                    <a:pt x="58817" y="64422"/>
                    <a:pt x="64508" y="60633"/>
                  </a:cubicBezTo>
                  <a:cubicBezTo>
                    <a:pt x="70199" y="56843"/>
                    <a:pt x="73995" y="51159"/>
                    <a:pt x="73995" y="41685"/>
                  </a:cubicBezTo>
                  <a:cubicBezTo>
                    <a:pt x="73995" y="32211"/>
                    <a:pt x="70199" y="26527"/>
                    <a:pt x="64508" y="22737"/>
                  </a:cubicBezTo>
                  <a:cubicBezTo>
                    <a:pt x="58817" y="18948"/>
                    <a:pt x="51225" y="17053"/>
                    <a:pt x="39843" y="17053"/>
                  </a:cubicBezTo>
                  <a:lnTo>
                    <a:pt x="17078" y="17053"/>
                  </a:lnTo>
                  <a:lnTo>
                    <a:pt x="17078" y="66317"/>
                  </a:lnTo>
                  <a:close/>
                </a:path>
              </a:pathLst>
            </a:custGeom>
            <a:solidFill>
              <a:srgbClr val="FFFFFF"/>
            </a:solidFill>
            <a:ln w="4755" cap="flat">
              <a:noFill/>
              <a:prstDash val="solid"/>
              <a:miter/>
            </a:ln>
          </p:spPr>
          <p:txBody>
            <a:bodyPr rtlCol="0" anchor="ctr"/>
            <a:lstStyle/>
            <a:p>
              <a:endParaRPr lang="ru-RU"/>
            </a:p>
          </p:txBody>
        </p:sp>
        <p:sp>
          <p:nvSpPr>
            <p:cNvPr id="21" name="Полилиния: фигура 20">
              <a:extLst>
                <a:ext uri="{FF2B5EF4-FFF2-40B4-BE49-F238E27FC236}">
                  <a16:creationId xmlns:a16="http://schemas.microsoft.com/office/drawing/2014/main" id="{206F5AE0-A8F2-4141-A0B0-B7499FAF322F}"/>
                </a:ext>
              </a:extLst>
            </p:cNvPr>
            <p:cNvSpPr/>
            <p:nvPr/>
          </p:nvSpPr>
          <p:spPr>
            <a:xfrm>
              <a:off x="5405151" y="6253163"/>
              <a:ext cx="100555" cy="140212"/>
            </a:xfrm>
            <a:custGeom>
              <a:avLst/>
              <a:gdLst>
                <a:gd name="connsiteX0" fmla="*/ 73995 w 100555"/>
                <a:gd name="connsiteY0" fmla="*/ 68211 h 140212"/>
                <a:gd name="connsiteX1" fmla="*/ 92964 w 100555"/>
                <a:gd name="connsiteY1" fmla="*/ 79580 h 140212"/>
                <a:gd name="connsiteX2" fmla="*/ 100555 w 100555"/>
                <a:gd name="connsiteY2" fmla="*/ 102317 h 140212"/>
                <a:gd name="connsiteX3" fmla="*/ 87273 w 100555"/>
                <a:gd name="connsiteY3" fmla="*/ 130739 h 140212"/>
                <a:gd name="connsiteX4" fmla="*/ 51225 w 100555"/>
                <a:gd name="connsiteY4" fmla="*/ 140213 h 140212"/>
                <a:gd name="connsiteX5" fmla="*/ 0 w 100555"/>
                <a:gd name="connsiteY5" fmla="*/ 140213 h 140212"/>
                <a:gd name="connsiteX6" fmla="*/ 0 w 100555"/>
                <a:gd name="connsiteY6" fmla="*/ 0 h 140212"/>
                <a:gd name="connsiteX7" fmla="*/ 49330 w 100555"/>
                <a:gd name="connsiteY7" fmla="*/ 0 h 140212"/>
                <a:gd name="connsiteX8" fmla="*/ 81582 w 100555"/>
                <a:gd name="connsiteY8" fmla="*/ 9474 h 140212"/>
                <a:gd name="connsiteX9" fmla="*/ 92964 w 100555"/>
                <a:gd name="connsiteY9" fmla="*/ 36000 h 140212"/>
                <a:gd name="connsiteX10" fmla="*/ 87273 w 100555"/>
                <a:gd name="connsiteY10" fmla="*/ 54948 h 140212"/>
                <a:gd name="connsiteX11" fmla="*/ 73995 w 100555"/>
                <a:gd name="connsiteY11" fmla="*/ 68211 h 140212"/>
                <a:gd name="connsiteX12" fmla="*/ 49330 w 100555"/>
                <a:gd name="connsiteY12" fmla="*/ 18948 h 140212"/>
                <a:gd name="connsiteX13" fmla="*/ 17078 w 100555"/>
                <a:gd name="connsiteY13" fmla="*/ 18948 h 140212"/>
                <a:gd name="connsiteX14" fmla="*/ 17078 w 100555"/>
                <a:gd name="connsiteY14" fmla="*/ 60632 h 140212"/>
                <a:gd name="connsiteX15" fmla="*/ 49330 w 100555"/>
                <a:gd name="connsiteY15" fmla="*/ 60632 h 140212"/>
                <a:gd name="connsiteX16" fmla="*/ 75890 w 100555"/>
                <a:gd name="connsiteY16" fmla="*/ 39790 h 140212"/>
                <a:gd name="connsiteX17" fmla="*/ 49330 w 100555"/>
                <a:gd name="connsiteY17" fmla="*/ 18948 h 140212"/>
                <a:gd name="connsiteX18" fmla="*/ 18974 w 100555"/>
                <a:gd name="connsiteY18" fmla="*/ 125054 h 140212"/>
                <a:gd name="connsiteX19" fmla="*/ 53126 w 100555"/>
                <a:gd name="connsiteY19" fmla="*/ 125054 h 140212"/>
                <a:gd name="connsiteX20" fmla="*/ 85377 w 100555"/>
                <a:gd name="connsiteY20" fmla="*/ 102317 h 140212"/>
                <a:gd name="connsiteX21" fmla="*/ 77791 w 100555"/>
                <a:gd name="connsiteY21" fmla="*/ 85264 h 140212"/>
                <a:gd name="connsiteX22" fmla="*/ 55021 w 100555"/>
                <a:gd name="connsiteY22" fmla="*/ 79580 h 140212"/>
                <a:gd name="connsiteX23" fmla="*/ 20869 w 100555"/>
                <a:gd name="connsiteY23" fmla="*/ 79580 h 140212"/>
                <a:gd name="connsiteX24" fmla="*/ 20869 w 100555"/>
                <a:gd name="connsiteY24" fmla="*/ 125054 h 140212"/>
                <a:gd name="connsiteX25" fmla="*/ 18974 w 100555"/>
                <a:gd name="connsiteY25" fmla="*/ 125054 h 14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0555" h="140212">
                  <a:moveTo>
                    <a:pt x="73995" y="68211"/>
                  </a:moveTo>
                  <a:cubicBezTo>
                    <a:pt x="81582" y="70106"/>
                    <a:pt x="89173" y="73896"/>
                    <a:pt x="92964" y="79580"/>
                  </a:cubicBezTo>
                  <a:cubicBezTo>
                    <a:pt x="98660" y="85264"/>
                    <a:pt x="100555" y="92843"/>
                    <a:pt x="100555" y="102317"/>
                  </a:cubicBezTo>
                  <a:cubicBezTo>
                    <a:pt x="100555" y="115580"/>
                    <a:pt x="96760" y="125055"/>
                    <a:pt x="87273" y="130739"/>
                  </a:cubicBezTo>
                  <a:cubicBezTo>
                    <a:pt x="77791" y="138318"/>
                    <a:pt x="66404" y="140213"/>
                    <a:pt x="51225" y="140213"/>
                  </a:cubicBezTo>
                  <a:lnTo>
                    <a:pt x="0" y="140213"/>
                  </a:lnTo>
                  <a:lnTo>
                    <a:pt x="0" y="0"/>
                  </a:lnTo>
                  <a:lnTo>
                    <a:pt x="49330" y="0"/>
                  </a:lnTo>
                  <a:cubicBezTo>
                    <a:pt x="62613" y="0"/>
                    <a:pt x="73995" y="3790"/>
                    <a:pt x="81582" y="9474"/>
                  </a:cubicBezTo>
                  <a:cubicBezTo>
                    <a:pt x="89173" y="15158"/>
                    <a:pt x="92964" y="24632"/>
                    <a:pt x="92964" y="36000"/>
                  </a:cubicBezTo>
                  <a:cubicBezTo>
                    <a:pt x="92964" y="43579"/>
                    <a:pt x="91069" y="49264"/>
                    <a:pt x="87273" y="54948"/>
                  </a:cubicBezTo>
                  <a:cubicBezTo>
                    <a:pt x="85377" y="62527"/>
                    <a:pt x="79686" y="66316"/>
                    <a:pt x="73995" y="68211"/>
                  </a:cubicBezTo>
                  <a:close/>
                  <a:moveTo>
                    <a:pt x="49330" y="18948"/>
                  </a:moveTo>
                  <a:lnTo>
                    <a:pt x="17078" y="18948"/>
                  </a:lnTo>
                  <a:lnTo>
                    <a:pt x="17078" y="60632"/>
                  </a:lnTo>
                  <a:lnTo>
                    <a:pt x="49330" y="60632"/>
                  </a:lnTo>
                  <a:cubicBezTo>
                    <a:pt x="66404" y="60632"/>
                    <a:pt x="75890" y="53053"/>
                    <a:pt x="75890" y="39790"/>
                  </a:cubicBezTo>
                  <a:cubicBezTo>
                    <a:pt x="75890" y="26526"/>
                    <a:pt x="68304" y="18948"/>
                    <a:pt x="49330" y="18948"/>
                  </a:cubicBezTo>
                  <a:close/>
                  <a:moveTo>
                    <a:pt x="18974" y="125054"/>
                  </a:moveTo>
                  <a:lnTo>
                    <a:pt x="53126" y="125054"/>
                  </a:lnTo>
                  <a:cubicBezTo>
                    <a:pt x="73995" y="125054"/>
                    <a:pt x="85377" y="117475"/>
                    <a:pt x="85377" y="102317"/>
                  </a:cubicBezTo>
                  <a:cubicBezTo>
                    <a:pt x="85377" y="94738"/>
                    <a:pt x="83482" y="89054"/>
                    <a:pt x="77791" y="85264"/>
                  </a:cubicBezTo>
                  <a:cubicBezTo>
                    <a:pt x="72095" y="81475"/>
                    <a:pt x="64508" y="79580"/>
                    <a:pt x="55021" y="79580"/>
                  </a:cubicBezTo>
                  <a:lnTo>
                    <a:pt x="20869" y="79580"/>
                  </a:lnTo>
                  <a:lnTo>
                    <a:pt x="20869" y="125054"/>
                  </a:lnTo>
                  <a:lnTo>
                    <a:pt x="18974" y="125054"/>
                  </a:lnTo>
                  <a:close/>
                </a:path>
              </a:pathLst>
            </a:custGeom>
            <a:solidFill>
              <a:srgbClr val="FFFFFF"/>
            </a:solidFill>
            <a:ln w="4755" cap="flat">
              <a:noFill/>
              <a:prstDash val="solid"/>
              <a:miter/>
            </a:ln>
          </p:spPr>
          <p:txBody>
            <a:bodyPr rtlCol="0" anchor="ctr"/>
            <a:lstStyle/>
            <a:p>
              <a:endParaRPr lang="ru-RU"/>
            </a:p>
          </p:txBody>
        </p:sp>
        <p:sp>
          <p:nvSpPr>
            <p:cNvPr id="22" name="Полилиния: фигура 21">
              <a:extLst>
                <a:ext uri="{FF2B5EF4-FFF2-40B4-BE49-F238E27FC236}">
                  <a16:creationId xmlns:a16="http://schemas.microsoft.com/office/drawing/2014/main" id="{9864A7D2-7F4F-4C15-AEDE-9C22082C46CE}"/>
                </a:ext>
              </a:extLst>
            </p:cNvPr>
            <p:cNvSpPr/>
            <p:nvPr/>
          </p:nvSpPr>
          <p:spPr>
            <a:xfrm>
              <a:off x="5591084" y="6255057"/>
              <a:ext cx="110042" cy="140212"/>
            </a:xfrm>
            <a:custGeom>
              <a:avLst/>
              <a:gdLst>
                <a:gd name="connsiteX0" fmla="*/ 17078 w 110042"/>
                <a:gd name="connsiteY0" fmla="*/ 140212 h 140212"/>
                <a:gd name="connsiteX1" fmla="*/ 0 w 110042"/>
                <a:gd name="connsiteY1" fmla="*/ 140212 h 140212"/>
                <a:gd name="connsiteX2" fmla="*/ 0 w 110042"/>
                <a:gd name="connsiteY2" fmla="*/ 0 h 140212"/>
                <a:gd name="connsiteX3" fmla="*/ 110042 w 110042"/>
                <a:gd name="connsiteY3" fmla="*/ 0 h 140212"/>
                <a:gd name="connsiteX4" fmla="*/ 110042 w 110042"/>
                <a:gd name="connsiteY4" fmla="*/ 140212 h 140212"/>
                <a:gd name="connsiteX5" fmla="*/ 92964 w 110042"/>
                <a:gd name="connsiteY5" fmla="*/ 140212 h 140212"/>
                <a:gd name="connsiteX6" fmla="*/ 92964 w 110042"/>
                <a:gd name="connsiteY6" fmla="*/ 17053 h 140212"/>
                <a:gd name="connsiteX7" fmla="*/ 17078 w 110042"/>
                <a:gd name="connsiteY7" fmla="*/ 17053 h 140212"/>
                <a:gd name="connsiteX8" fmla="*/ 17078 w 110042"/>
                <a:gd name="connsiteY8" fmla="*/ 140212 h 14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42" h="140212">
                  <a:moveTo>
                    <a:pt x="17078" y="140212"/>
                  </a:moveTo>
                  <a:lnTo>
                    <a:pt x="0" y="140212"/>
                  </a:lnTo>
                  <a:lnTo>
                    <a:pt x="0" y="0"/>
                  </a:lnTo>
                  <a:lnTo>
                    <a:pt x="110042" y="0"/>
                  </a:lnTo>
                  <a:lnTo>
                    <a:pt x="110042" y="140212"/>
                  </a:lnTo>
                  <a:lnTo>
                    <a:pt x="92964" y="140212"/>
                  </a:lnTo>
                  <a:lnTo>
                    <a:pt x="92964" y="17053"/>
                  </a:lnTo>
                  <a:lnTo>
                    <a:pt x="17078" y="17053"/>
                  </a:lnTo>
                  <a:lnTo>
                    <a:pt x="17078" y="140212"/>
                  </a:lnTo>
                  <a:close/>
                </a:path>
              </a:pathLst>
            </a:custGeom>
            <a:solidFill>
              <a:srgbClr val="FFFFFF"/>
            </a:solidFill>
            <a:ln w="4755" cap="flat">
              <a:noFill/>
              <a:prstDash val="solid"/>
              <a:miter/>
            </a:ln>
          </p:spPr>
          <p:txBody>
            <a:bodyPr rtlCol="0" anchor="ctr"/>
            <a:lstStyle/>
            <a:p>
              <a:endParaRPr lang="ru-RU"/>
            </a:p>
          </p:txBody>
        </p:sp>
        <p:sp>
          <p:nvSpPr>
            <p:cNvPr id="23" name="Полилиния: фигура 22">
              <a:extLst>
                <a:ext uri="{FF2B5EF4-FFF2-40B4-BE49-F238E27FC236}">
                  <a16:creationId xmlns:a16="http://schemas.microsoft.com/office/drawing/2014/main" id="{6265B284-6FF7-48CF-AEBC-4045741DEEEC}"/>
                </a:ext>
              </a:extLst>
            </p:cNvPr>
            <p:cNvSpPr/>
            <p:nvPr/>
          </p:nvSpPr>
          <p:spPr>
            <a:xfrm>
              <a:off x="5733378" y="6253163"/>
              <a:ext cx="144189" cy="144002"/>
            </a:xfrm>
            <a:custGeom>
              <a:avLst/>
              <a:gdLst>
                <a:gd name="connsiteX0" fmla="*/ 72095 w 144189"/>
                <a:gd name="connsiteY0" fmla="*/ 144002 h 144002"/>
                <a:gd name="connsiteX1" fmla="*/ 20869 w 144189"/>
                <a:gd name="connsiteY1" fmla="*/ 123160 h 144002"/>
                <a:gd name="connsiteX2" fmla="*/ 0 w 144189"/>
                <a:gd name="connsiteY2" fmla="*/ 72001 h 144002"/>
                <a:gd name="connsiteX3" fmla="*/ 20869 w 144189"/>
                <a:gd name="connsiteY3" fmla="*/ 20842 h 144002"/>
                <a:gd name="connsiteX4" fmla="*/ 72095 w 144189"/>
                <a:gd name="connsiteY4" fmla="*/ 0 h 144002"/>
                <a:gd name="connsiteX5" fmla="*/ 123320 w 144189"/>
                <a:gd name="connsiteY5" fmla="*/ 20842 h 144002"/>
                <a:gd name="connsiteX6" fmla="*/ 144190 w 144189"/>
                <a:gd name="connsiteY6" fmla="*/ 72001 h 144002"/>
                <a:gd name="connsiteX7" fmla="*/ 123320 w 144189"/>
                <a:gd name="connsiteY7" fmla="*/ 123160 h 144002"/>
                <a:gd name="connsiteX8" fmla="*/ 72095 w 144189"/>
                <a:gd name="connsiteY8" fmla="*/ 144002 h 144002"/>
                <a:gd name="connsiteX9" fmla="*/ 72095 w 144189"/>
                <a:gd name="connsiteY9" fmla="*/ 126949 h 144002"/>
                <a:gd name="connsiteX10" fmla="*/ 110038 w 144189"/>
                <a:gd name="connsiteY10" fmla="*/ 111791 h 144002"/>
                <a:gd name="connsiteX11" fmla="*/ 123320 w 144189"/>
                <a:gd name="connsiteY11" fmla="*/ 72001 h 144002"/>
                <a:gd name="connsiteX12" fmla="*/ 108142 w 144189"/>
                <a:gd name="connsiteY12" fmla="*/ 34106 h 144002"/>
                <a:gd name="connsiteX13" fmla="*/ 70199 w 144189"/>
                <a:gd name="connsiteY13" fmla="*/ 18948 h 144002"/>
                <a:gd name="connsiteX14" fmla="*/ 32252 w 144189"/>
                <a:gd name="connsiteY14" fmla="*/ 34106 h 144002"/>
                <a:gd name="connsiteX15" fmla="*/ 17074 w 144189"/>
                <a:gd name="connsiteY15" fmla="*/ 73896 h 144002"/>
                <a:gd name="connsiteX16" fmla="*/ 32252 w 144189"/>
                <a:gd name="connsiteY16" fmla="*/ 113686 h 144002"/>
                <a:gd name="connsiteX17" fmla="*/ 72095 w 144189"/>
                <a:gd name="connsiteY17" fmla="*/ 126949 h 14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4189" h="144002">
                  <a:moveTo>
                    <a:pt x="72095" y="144002"/>
                  </a:moveTo>
                  <a:cubicBezTo>
                    <a:pt x="51226" y="144002"/>
                    <a:pt x="34152" y="136423"/>
                    <a:pt x="20869" y="123160"/>
                  </a:cubicBezTo>
                  <a:cubicBezTo>
                    <a:pt x="7587" y="109896"/>
                    <a:pt x="0" y="92843"/>
                    <a:pt x="0" y="72001"/>
                  </a:cubicBezTo>
                  <a:cubicBezTo>
                    <a:pt x="0" y="51158"/>
                    <a:pt x="7587" y="34105"/>
                    <a:pt x="20869" y="20842"/>
                  </a:cubicBezTo>
                  <a:cubicBezTo>
                    <a:pt x="34152" y="7579"/>
                    <a:pt x="51226" y="0"/>
                    <a:pt x="72095" y="0"/>
                  </a:cubicBezTo>
                  <a:cubicBezTo>
                    <a:pt x="92964" y="0"/>
                    <a:pt x="110038" y="7579"/>
                    <a:pt x="123320" y="20842"/>
                  </a:cubicBezTo>
                  <a:cubicBezTo>
                    <a:pt x="136598" y="34105"/>
                    <a:pt x="144190" y="51158"/>
                    <a:pt x="144190" y="72001"/>
                  </a:cubicBezTo>
                  <a:cubicBezTo>
                    <a:pt x="144190" y="92843"/>
                    <a:pt x="136598" y="109896"/>
                    <a:pt x="123320" y="123160"/>
                  </a:cubicBezTo>
                  <a:cubicBezTo>
                    <a:pt x="108142" y="136423"/>
                    <a:pt x="91069" y="144002"/>
                    <a:pt x="72095" y="144002"/>
                  </a:cubicBezTo>
                  <a:close/>
                  <a:moveTo>
                    <a:pt x="72095" y="126949"/>
                  </a:moveTo>
                  <a:cubicBezTo>
                    <a:pt x="89168" y="126949"/>
                    <a:pt x="100551" y="121265"/>
                    <a:pt x="110038" y="111791"/>
                  </a:cubicBezTo>
                  <a:cubicBezTo>
                    <a:pt x="119524" y="102317"/>
                    <a:pt x="123320" y="89054"/>
                    <a:pt x="123320" y="72001"/>
                  </a:cubicBezTo>
                  <a:cubicBezTo>
                    <a:pt x="123320" y="56843"/>
                    <a:pt x="117629" y="43579"/>
                    <a:pt x="108142" y="34106"/>
                  </a:cubicBezTo>
                  <a:cubicBezTo>
                    <a:pt x="98655" y="24632"/>
                    <a:pt x="85373" y="18948"/>
                    <a:pt x="70199" y="18948"/>
                  </a:cubicBezTo>
                  <a:cubicBezTo>
                    <a:pt x="55021" y="18948"/>
                    <a:pt x="41739" y="24632"/>
                    <a:pt x="32252" y="34106"/>
                  </a:cubicBezTo>
                  <a:cubicBezTo>
                    <a:pt x="22765" y="43579"/>
                    <a:pt x="17074" y="56843"/>
                    <a:pt x="17074" y="73896"/>
                  </a:cubicBezTo>
                  <a:cubicBezTo>
                    <a:pt x="17074" y="89054"/>
                    <a:pt x="22765" y="102317"/>
                    <a:pt x="32252" y="113686"/>
                  </a:cubicBezTo>
                  <a:cubicBezTo>
                    <a:pt x="41739" y="125055"/>
                    <a:pt x="56917" y="126949"/>
                    <a:pt x="72095" y="126949"/>
                  </a:cubicBezTo>
                  <a:close/>
                </a:path>
              </a:pathLst>
            </a:custGeom>
            <a:solidFill>
              <a:srgbClr val="FFFFFF"/>
            </a:solidFill>
            <a:ln w="4755" cap="flat">
              <a:no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id="{00FBBDC0-50D0-4C8D-A81F-B44640DDA9D4}"/>
                </a:ext>
              </a:extLst>
            </p:cNvPr>
            <p:cNvSpPr/>
            <p:nvPr/>
          </p:nvSpPr>
          <p:spPr>
            <a:xfrm>
              <a:off x="5887045" y="6256952"/>
              <a:ext cx="119524" cy="140213"/>
            </a:xfrm>
            <a:custGeom>
              <a:avLst/>
              <a:gdLst>
                <a:gd name="connsiteX0" fmla="*/ 7587 w 119524"/>
                <a:gd name="connsiteY0" fmla="*/ 140213 h 140213"/>
                <a:gd name="connsiteX1" fmla="*/ 0 w 119524"/>
                <a:gd name="connsiteY1" fmla="*/ 140213 h 140213"/>
                <a:gd name="connsiteX2" fmla="*/ 0 w 119524"/>
                <a:gd name="connsiteY2" fmla="*/ 123160 h 140213"/>
                <a:gd name="connsiteX3" fmla="*/ 1896 w 119524"/>
                <a:gd name="connsiteY3" fmla="*/ 123160 h 140213"/>
                <a:gd name="connsiteX4" fmla="*/ 5691 w 119524"/>
                <a:gd name="connsiteY4" fmla="*/ 123160 h 140213"/>
                <a:gd name="connsiteX5" fmla="*/ 26560 w 119524"/>
                <a:gd name="connsiteY5" fmla="*/ 94739 h 140213"/>
                <a:gd name="connsiteX6" fmla="*/ 28461 w 119524"/>
                <a:gd name="connsiteY6" fmla="*/ 75791 h 140213"/>
                <a:gd name="connsiteX7" fmla="*/ 30356 w 119524"/>
                <a:gd name="connsiteY7" fmla="*/ 49264 h 140213"/>
                <a:gd name="connsiteX8" fmla="*/ 32252 w 119524"/>
                <a:gd name="connsiteY8" fmla="*/ 0 h 140213"/>
                <a:gd name="connsiteX9" fmla="*/ 119524 w 119524"/>
                <a:gd name="connsiteY9" fmla="*/ 0 h 140213"/>
                <a:gd name="connsiteX10" fmla="*/ 119524 w 119524"/>
                <a:gd name="connsiteY10" fmla="*/ 140213 h 140213"/>
                <a:gd name="connsiteX11" fmla="*/ 102451 w 119524"/>
                <a:gd name="connsiteY11" fmla="*/ 140213 h 140213"/>
                <a:gd name="connsiteX12" fmla="*/ 102451 w 119524"/>
                <a:gd name="connsiteY12" fmla="*/ 17053 h 140213"/>
                <a:gd name="connsiteX13" fmla="*/ 49330 w 119524"/>
                <a:gd name="connsiteY13" fmla="*/ 17053 h 140213"/>
                <a:gd name="connsiteX14" fmla="*/ 43634 w 119524"/>
                <a:gd name="connsiteY14" fmla="*/ 98528 h 140213"/>
                <a:gd name="connsiteX15" fmla="*/ 32252 w 119524"/>
                <a:gd name="connsiteY15" fmla="*/ 130739 h 140213"/>
                <a:gd name="connsiteX16" fmla="*/ 7587 w 119524"/>
                <a:gd name="connsiteY16" fmla="*/ 140213 h 140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9524" h="140213">
                  <a:moveTo>
                    <a:pt x="7587" y="140213"/>
                  </a:moveTo>
                  <a:cubicBezTo>
                    <a:pt x="7587" y="140213"/>
                    <a:pt x="3796" y="140213"/>
                    <a:pt x="0" y="140213"/>
                  </a:cubicBezTo>
                  <a:lnTo>
                    <a:pt x="0" y="123160"/>
                  </a:lnTo>
                  <a:lnTo>
                    <a:pt x="1896" y="123160"/>
                  </a:lnTo>
                  <a:cubicBezTo>
                    <a:pt x="3796" y="123160"/>
                    <a:pt x="5691" y="123160"/>
                    <a:pt x="5691" y="123160"/>
                  </a:cubicBezTo>
                  <a:cubicBezTo>
                    <a:pt x="17074" y="123160"/>
                    <a:pt x="24665" y="113686"/>
                    <a:pt x="26560" y="94739"/>
                  </a:cubicBezTo>
                  <a:cubicBezTo>
                    <a:pt x="26560" y="92844"/>
                    <a:pt x="26560" y="85265"/>
                    <a:pt x="28461" y="75791"/>
                  </a:cubicBezTo>
                  <a:lnTo>
                    <a:pt x="30356" y="49264"/>
                  </a:lnTo>
                  <a:cubicBezTo>
                    <a:pt x="32252" y="24632"/>
                    <a:pt x="32252" y="7579"/>
                    <a:pt x="32252" y="0"/>
                  </a:cubicBezTo>
                  <a:lnTo>
                    <a:pt x="119524" y="0"/>
                  </a:lnTo>
                  <a:lnTo>
                    <a:pt x="119524" y="140213"/>
                  </a:lnTo>
                  <a:lnTo>
                    <a:pt x="102451" y="140213"/>
                  </a:lnTo>
                  <a:lnTo>
                    <a:pt x="102451" y="17053"/>
                  </a:lnTo>
                  <a:lnTo>
                    <a:pt x="49330" y="17053"/>
                  </a:lnTo>
                  <a:cubicBezTo>
                    <a:pt x="49330" y="41685"/>
                    <a:pt x="47430" y="68212"/>
                    <a:pt x="43634" y="98528"/>
                  </a:cubicBezTo>
                  <a:cubicBezTo>
                    <a:pt x="41739" y="113686"/>
                    <a:pt x="37943" y="123160"/>
                    <a:pt x="32252" y="130739"/>
                  </a:cubicBezTo>
                  <a:cubicBezTo>
                    <a:pt x="28456" y="136424"/>
                    <a:pt x="18974" y="140213"/>
                    <a:pt x="7587" y="140213"/>
                  </a:cubicBezTo>
                  <a:close/>
                </a:path>
              </a:pathLst>
            </a:custGeom>
            <a:solidFill>
              <a:srgbClr val="FFFFFF"/>
            </a:solidFill>
            <a:ln w="4755" cap="flat">
              <a:noFill/>
              <a:prstDash val="solid"/>
              <a:miter/>
            </a:ln>
          </p:spPr>
          <p:txBody>
            <a:bodyPr rtlCol="0" anchor="ctr"/>
            <a:lstStyle/>
            <a:p>
              <a:endParaRPr lang="ru-RU"/>
            </a:p>
          </p:txBody>
        </p:sp>
        <p:sp>
          <p:nvSpPr>
            <p:cNvPr id="25" name="Полилиния: фигура 24">
              <a:extLst>
                <a:ext uri="{FF2B5EF4-FFF2-40B4-BE49-F238E27FC236}">
                  <a16:creationId xmlns:a16="http://schemas.microsoft.com/office/drawing/2014/main" id="{C0F6459B-BEAA-4A33-A6D5-6AC0F8E2FB15}"/>
                </a:ext>
              </a:extLst>
            </p:cNvPr>
            <p:cNvSpPr/>
            <p:nvPr/>
          </p:nvSpPr>
          <p:spPr>
            <a:xfrm>
              <a:off x="6044517" y="6255057"/>
              <a:ext cx="98659" cy="140212"/>
            </a:xfrm>
            <a:custGeom>
              <a:avLst/>
              <a:gdLst>
                <a:gd name="connsiteX0" fmla="*/ 18974 w 98659"/>
                <a:gd name="connsiteY0" fmla="*/ 53054 h 140212"/>
                <a:gd name="connsiteX1" fmla="*/ 51226 w 98659"/>
                <a:gd name="connsiteY1" fmla="*/ 53054 h 140212"/>
                <a:gd name="connsiteX2" fmla="*/ 87273 w 98659"/>
                <a:gd name="connsiteY2" fmla="*/ 64422 h 140212"/>
                <a:gd name="connsiteX3" fmla="*/ 98660 w 98659"/>
                <a:gd name="connsiteY3" fmla="*/ 96633 h 140212"/>
                <a:gd name="connsiteX4" fmla="*/ 85377 w 98659"/>
                <a:gd name="connsiteY4" fmla="*/ 128844 h 140212"/>
                <a:gd name="connsiteX5" fmla="*/ 49330 w 98659"/>
                <a:gd name="connsiteY5" fmla="*/ 140212 h 140212"/>
                <a:gd name="connsiteX6" fmla="*/ 0 w 98659"/>
                <a:gd name="connsiteY6" fmla="*/ 140212 h 140212"/>
                <a:gd name="connsiteX7" fmla="*/ 0 w 98659"/>
                <a:gd name="connsiteY7" fmla="*/ 0 h 140212"/>
                <a:gd name="connsiteX8" fmla="*/ 17078 w 98659"/>
                <a:gd name="connsiteY8" fmla="*/ 0 h 140212"/>
                <a:gd name="connsiteX9" fmla="*/ 17078 w 98659"/>
                <a:gd name="connsiteY9" fmla="*/ 53054 h 140212"/>
                <a:gd name="connsiteX10" fmla="*/ 18974 w 98659"/>
                <a:gd name="connsiteY10" fmla="*/ 53054 h 140212"/>
                <a:gd name="connsiteX11" fmla="*/ 18974 w 98659"/>
                <a:gd name="connsiteY11" fmla="*/ 123159 h 140212"/>
                <a:gd name="connsiteX12" fmla="*/ 49330 w 98659"/>
                <a:gd name="connsiteY12" fmla="*/ 123159 h 140212"/>
                <a:gd name="connsiteX13" fmla="*/ 72095 w 98659"/>
                <a:gd name="connsiteY13" fmla="*/ 115580 h 140212"/>
                <a:gd name="connsiteX14" fmla="*/ 81582 w 98659"/>
                <a:gd name="connsiteY14" fmla="*/ 96633 h 140212"/>
                <a:gd name="connsiteX15" fmla="*/ 72095 w 98659"/>
                <a:gd name="connsiteY15" fmla="*/ 77685 h 140212"/>
                <a:gd name="connsiteX16" fmla="*/ 47434 w 98659"/>
                <a:gd name="connsiteY16" fmla="*/ 72001 h 140212"/>
                <a:gd name="connsiteX17" fmla="*/ 18974 w 98659"/>
                <a:gd name="connsiteY17" fmla="*/ 72001 h 140212"/>
                <a:gd name="connsiteX18" fmla="*/ 18974 w 98659"/>
                <a:gd name="connsiteY18" fmla="*/ 123159 h 14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8659" h="140212">
                  <a:moveTo>
                    <a:pt x="18974" y="53054"/>
                  </a:moveTo>
                  <a:lnTo>
                    <a:pt x="51226" y="53054"/>
                  </a:lnTo>
                  <a:cubicBezTo>
                    <a:pt x="66404" y="53054"/>
                    <a:pt x="77791" y="56843"/>
                    <a:pt x="87273" y="64422"/>
                  </a:cubicBezTo>
                  <a:cubicBezTo>
                    <a:pt x="94864" y="72001"/>
                    <a:pt x="98660" y="83369"/>
                    <a:pt x="98660" y="96633"/>
                  </a:cubicBezTo>
                  <a:cubicBezTo>
                    <a:pt x="98660" y="109896"/>
                    <a:pt x="94864" y="119370"/>
                    <a:pt x="85377" y="128844"/>
                  </a:cubicBezTo>
                  <a:cubicBezTo>
                    <a:pt x="77791" y="136423"/>
                    <a:pt x="64508" y="140212"/>
                    <a:pt x="49330" y="140212"/>
                  </a:cubicBezTo>
                  <a:lnTo>
                    <a:pt x="0" y="140212"/>
                  </a:lnTo>
                  <a:lnTo>
                    <a:pt x="0" y="0"/>
                  </a:lnTo>
                  <a:lnTo>
                    <a:pt x="17078" y="0"/>
                  </a:lnTo>
                  <a:lnTo>
                    <a:pt x="17078" y="53054"/>
                  </a:lnTo>
                  <a:lnTo>
                    <a:pt x="18974" y="53054"/>
                  </a:lnTo>
                  <a:close/>
                  <a:moveTo>
                    <a:pt x="18974" y="123159"/>
                  </a:moveTo>
                  <a:lnTo>
                    <a:pt x="49330" y="123159"/>
                  </a:lnTo>
                  <a:cubicBezTo>
                    <a:pt x="58817" y="123159"/>
                    <a:pt x="66404" y="121265"/>
                    <a:pt x="72095" y="115580"/>
                  </a:cubicBezTo>
                  <a:cubicBezTo>
                    <a:pt x="77791" y="111791"/>
                    <a:pt x="81582" y="104212"/>
                    <a:pt x="81582" y="96633"/>
                  </a:cubicBezTo>
                  <a:cubicBezTo>
                    <a:pt x="81582" y="87159"/>
                    <a:pt x="77791" y="81475"/>
                    <a:pt x="72095" y="77685"/>
                  </a:cubicBezTo>
                  <a:cubicBezTo>
                    <a:pt x="66404" y="73896"/>
                    <a:pt x="58817" y="72001"/>
                    <a:pt x="47434" y="72001"/>
                  </a:cubicBezTo>
                  <a:lnTo>
                    <a:pt x="18974" y="72001"/>
                  </a:lnTo>
                  <a:lnTo>
                    <a:pt x="18974" y="123159"/>
                  </a:lnTo>
                  <a:close/>
                </a:path>
              </a:pathLst>
            </a:custGeom>
            <a:solidFill>
              <a:srgbClr val="FFFFFF"/>
            </a:solidFill>
            <a:ln w="4755"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id="{82B1DADD-22E3-483C-B985-4BE594EEB72E}"/>
                </a:ext>
              </a:extLst>
            </p:cNvPr>
            <p:cNvSpPr/>
            <p:nvPr/>
          </p:nvSpPr>
          <p:spPr>
            <a:xfrm>
              <a:off x="6156455" y="6255057"/>
              <a:ext cx="94864" cy="142107"/>
            </a:xfrm>
            <a:custGeom>
              <a:avLst/>
              <a:gdLst>
                <a:gd name="connsiteX0" fmla="*/ 68304 w 94864"/>
                <a:gd name="connsiteY0" fmla="*/ 66317 h 142107"/>
                <a:gd name="connsiteX1" fmla="*/ 87273 w 94864"/>
                <a:gd name="connsiteY1" fmla="*/ 77686 h 142107"/>
                <a:gd name="connsiteX2" fmla="*/ 94864 w 94864"/>
                <a:gd name="connsiteY2" fmla="*/ 98528 h 142107"/>
                <a:gd name="connsiteX3" fmla="*/ 79686 w 94864"/>
                <a:gd name="connsiteY3" fmla="*/ 130739 h 142107"/>
                <a:gd name="connsiteX4" fmla="*/ 36047 w 94864"/>
                <a:gd name="connsiteY4" fmla="*/ 142107 h 142107"/>
                <a:gd name="connsiteX5" fmla="*/ 13283 w 94864"/>
                <a:gd name="connsiteY5" fmla="*/ 140213 h 142107"/>
                <a:gd name="connsiteX6" fmla="*/ 0 w 94864"/>
                <a:gd name="connsiteY6" fmla="*/ 138318 h 142107"/>
                <a:gd name="connsiteX7" fmla="*/ 0 w 94864"/>
                <a:gd name="connsiteY7" fmla="*/ 121266 h 142107"/>
                <a:gd name="connsiteX8" fmla="*/ 1900 w 94864"/>
                <a:gd name="connsiteY8" fmla="*/ 121266 h 142107"/>
                <a:gd name="connsiteX9" fmla="*/ 36047 w 94864"/>
                <a:gd name="connsiteY9" fmla="*/ 125055 h 142107"/>
                <a:gd name="connsiteX10" fmla="*/ 64508 w 94864"/>
                <a:gd name="connsiteY10" fmla="*/ 119371 h 142107"/>
                <a:gd name="connsiteX11" fmla="*/ 75890 w 94864"/>
                <a:gd name="connsiteY11" fmla="*/ 100423 h 142107"/>
                <a:gd name="connsiteX12" fmla="*/ 39843 w 94864"/>
                <a:gd name="connsiteY12" fmla="*/ 77686 h 142107"/>
                <a:gd name="connsiteX13" fmla="*/ 18974 w 94864"/>
                <a:gd name="connsiteY13" fmla="*/ 77686 h 142107"/>
                <a:gd name="connsiteX14" fmla="*/ 18974 w 94864"/>
                <a:gd name="connsiteY14" fmla="*/ 60633 h 142107"/>
                <a:gd name="connsiteX15" fmla="*/ 37948 w 94864"/>
                <a:gd name="connsiteY15" fmla="*/ 60633 h 142107"/>
                <a:gd name="connsiteX16" fmla="*/ 60712 w 94864"/>
                <a:gd name="connsiteY16" fmla="*/ 54949 h 142107"/>
                <a:gd name="connsiteX17" fmla="*/ 68304 w 94864"/>
                <a:gd name="connsiteY17" fmla="*/ 39790 h 142107"/>
                <a:gd name="connsiteX18" fmla="*/ 34152 w 94864"/>
                <a:gd name="connsiteY18" fmla="*/ 18948 h 142107"/>
                <a:gd name="connsiteX19" fmla="*/ 3796 w 94864"/>
                <a:gd name="connsiteY19" fmla="*/ 22737 h 142107"/>
                <a:gd name="connsiteX20" fmla="*/ 1900 w 94864"/>
                <a:gd name="connsiteY20" fmla="*/ 22737 h 142107"/>
                <a:gd name="connsiteX21" fmla="*/ 1900 w 94864"/>
                <a:gd name="connsiteY21" fmla="*/ 3790 h 142107"/>
                <a:gd name="connsiteX22" fmla="*/ 36047 w 94864"/>
                <a:gd name="connsiteY22" fmla="*/ 0 h 142107"/>
                <a:gd name="connsiteX23" fmla="*/ 72095 w 94864"/>
                <a:gd name="connsiteY23" fmla="*/ 9474 h 142107"/>
                <a:gd name="connsiteX24" fmla="*/ 85377 w 94864"/>
                <a:gd name="connsiteY24" fmla="*/ 36001 h 142107"/>
                <a:gd name="connsiteX25" fmla="*/ 79686 w 94864"/>
                <a:gd name="connsiteY25" fmla="*/ 54949 h 142107"/>
                <a:gd name="connsiteX26" fmla="*/ 68304 w 94864"/>
                <a:gd name="connsiteY26" fmla="*/ 66317 h 14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4864" h="142107">
                  <a:moveTo>
                    <a:pt x="68304" y="66317"/>
                  </a:moveTo>
                  <a:cubicBezTo>
                    <a:pt x="75890" y="68212"/>
                    <a:pt x="81582" y="72001"/>
                    <a:pt x="87273" y="77686"/>
                  </a:cubicBezTo>
                  <a:cubicBezTo>
                    <a:pt x="92964" y="83370"/>
                    <a:pt x="94864" y="90949"/>
                    <a:pt x="94864" y="98528"/>
                  </a:cubicBezTo>
                  <a:cubicBezTo>
                    <a:pt x="94864" y="111792"/>
                    <a:pt x="89173" y="123160"/>
                    <a:pt x="79686" y="130739"/>
                  </a:cubicBezTo>
                  <a:cubicBezTo>
                    <a:pt x="70199" y="138318"/>
                    <a:pt x="55021" y="142107"/>
                    <a:pt x="36047" y="142107"/>
                  </a:cubicBezTo>
                  <a:cubicBezTo>
                    <a:pt x="28461" y="142107"/>
                    <a:pt x="20869" y="142108"/>
                    <a:pt x="13283" y="140213"/>
                  </a:cubicBezTo>
                  <a:cubicBezTo>
                    <a:pt x="7591" y="138318"/>
                    <a:pt x="3796" y="138318"/>
                    <a:pt x="0" y="138318"/>
                  </a:cubicBezTo>
                  <a:lnTo>
                    <a:pt x="0" y="121266"/>
                  </a:lnTo>
                  <a:lnTo>
                    <a:pt x="1900" y="121266"/>
                  </a:lnTo>
                  <a:cubicBezTo>
                    <a:pt x="11387" y="125055"/>
                    <a:pt x="22770" y="125055"/>
                    <a:pt x="36047" y="125055"/>
                  </a:cubicBezTo>
                  <a:cubicBezTo>
                    <a:pt x="47434" y="125055"/>
                    <a:pt x="58817" y="123160"/>
                    <a:pt x="64508" y="119371"/>
                  </a:cubicBezTo>
                  <a:cubicBezTo>
                    <a:pt x="72095" y="115581"/>
                    <a:pt x="75890" y="108002"/>
                    <a:pt x="75890" y="100423"/>
                  </a:cubicBezTo>
                  <a:cubicBezTo>
                    <a:pt x="75890" y="85265"/>
                    <a:pt x="64508" y="77686"/>
                    <a:pt x="39843" y="77686"/>
                  </a:cubicBezTo>
                  <a:lnTo>
                    <a:pt x="18974" y="77686"/>
                  </a:lnTo>
                  <a:lnTo>
                    <a:pt x="18974" y="60633"/>
                  </a:lnTo>
                  <a:lnTo>
                    <a:pt x="37948" y="60633"/>
                  </a:lnTo>
                  <a:cubicBezTo>
                    <a:pt x="47434" y="60633"/>
                    <a:pt x="55021" y="58738"/>
                    <a:pt x="60712" y="54949"/>
                  </a:cubicBezTo>
                  <a:cubicBezTo>
                    <a:pt x="66404" y="51159"/>
                    <a:pt x="68304" y="45475"/>
                    <a:pt x="68304" y="39790"/>
                  </a:cubicBezTo>
                  <a:cubicBezTo>
                    <a:pt x="68304" y="24632"/>
                    <a:pt x="56917" y="18948"/>
                    <a:pt x="34152" y="18948"/>
                  </a:cubicBezTo>
                  <a:cubicBezTo>
                    <a:pt x="24665" y="18948"/>
                    <a:pt x="15178" y="20843"/>
                    <a:pt x="3796" y="22737"/>
                  </a:cubicBezTo>
                  <a:lnTo>
                    <a:pt x="1900" y="22737"/>
                  </a:lnTo>
                  <a:lnTo>
                    <a:pt x="1900" y="3790"/>
                  </a:lnTo>
                  <a:cubicBezTo>
                    <a:pt x="11387" y="0"/>
                    <a:pt x="22770" y="0"/>
                    <a:pt x="36047" y="0"/>
                  </a:cubicBezTo>
                  <a:cubicBezTo>
                    <a:pt x="51226" y="0"/>
                    <a:pt x="64508" y="3790"/>
                    <a:pt x="72095" y="9474"/>
                  </a:cubicBezTo>
                  <a:cubicBezTo>
                    <a:pt x="81582" y="15158"/>
                    <a:pt x="85377" y="24632"/>
                    <a:pt x="85377" y="36001"/>
                  </a:cubicBezTo>
                  <a:cubicBezTo>
                    <a:pt x="85377" y="43580"/>
                    <a:pt x="83477" y="49265"/>
                    <a:pt x="79686" y="54949"/>
                  </a:cubicBezTo>
                  <a:cubicBezTo>
                    <a:pt x="79686" y="60633"/>
                    <a:pt x="73995" y="64422"/>
                    <a:pt x="68304" y="66317"/>
                  </a:cubicBezTo>
                  <a:close/>
                </a:path>
              </a:pathLst>
            </a:custGeom>
            <a:solidFill>
              <a:srgbClr val="FFFFFF"/>
            </a:solidFill>
            <a:ln w="4755" cap="flat">
              <a:noFill/>
              <a:prstDash val="solid"/>
              <a:miter/>
            </a:ln>
          </p:spPr>
          <p:txBody>
            <a:bodyPr rtlCol="0" anchor="ctr"/>
            <a:lstStyle/>
            <a:p>
              <a:endParaRPr lang="ru-RU"/>
            </a:p>
          </p:txBody>
        </p:sp>
        <p:sp>
          <p:nvSpPr>
            <p:cNvPr id="27" name="Полилиния: фигура 26">
              <a:extLst>
                <a:ext uri="{FF2B5EF4-FFF2-40B4-BE49-F238E27FC236}">
                  <a16:creationId xmlns:a16="http://schemas.microsoft.com/office/drawing/2014/main" id="{89EABFDF-3E2D-469A-9974-BCBC66FBFC50}"/>
                </a:ext>
              </a:extLst>
            </p:cNvPr>
            <p:cNvSpPr/>
            <p:nvPr/>
          </p:nvSpPr>
          <p:spPr>
            <a:xfrm>
              <a:off x="6266493" y="6255057"/>
              <a:ext cx="113833" cy="142107"/>
            </a:xfrm>
            <a:custGeom>
              <a:avLst/>
              <a:gdLst>
                <a:gd name="connsiteX0" fmla="*/ 60712 w 113833"/>
                <a:gd name="connsiteY0" fmla="*/ 83370 h 142107"/>
                <a:gd name="connsiteX1" fmla="*/ 94859 w 113833"/>
                <a:gd name="connsiteY1" fmla="*/ 0 h 142107"/>
                <a:gd name="connsiteX2" fmla="*/ 113833 w 113833"/>
                <a:gd name="connsiteY2" fmla="*/ 0 h 142107"/>
                <a:gd name="connsiteX3" fmla="*/ 73990 w 113833"/>
                <a:gd name="connsiteY3" fmla="*/ 92844 h 142107"/>
                <a:gd name="connsiteX4" fmla="*/ 51225 w 113833"/>
                <a:gd name="connsiteY4" fmla="*/ 130739 h 142107"/>
                <a:gd name="connsiteX5" fmla="*/ 26560 w 113833"/>
                <a:gd name="connsiteY5" fmla="*/ 142107 h 142107"/>
                <a:gd name="connsiteX6" fmla="*/ 20869 w 113833"/>
                <a:gd name="connsiteY6" fmla="*/ 142107 h 142107"/>
                <a:gd name="connsiteX7" fmla="*/ 20869 w 113833"/>
                <a:gd name="connsiteY7" fmla="*/ 125055 h 142107"/>
                <a:gd name="connsiteX8" fmla="*/ 22765 w 113833"/>
                <a:gd name="connsiteY8" fmla="*/ 125055 h 142107"/>
                <a:gd name="connsiteX9" fmla="*/ 26560 w 113833"/>
                <a:gd name="connsiteY9" fmla="*/ 125055 h 142107"/>
                <a:gd name="connsiteX10" fmla="*/ 39843 w 113833"/>
                <a:gd name="connsiteY10" fmla="*/ 119371 h 142107"/>
                <a:gd name="connsiteX11" fmla="*/ 51225 w 113833"/>
                <a:gd name="connsiteY11" fmla="*/ 102318 h 142107"/>
                <a:gd name="connsiteX12" fmla="*/ 0 w 113833"/>
                <a:gd name="connsiteY12" fmla="*/ 0 h 142107"/>
                <a:gd name="connsiteX13" fmla="*/ 20869 w 113833"/>
                <a:gd name="connsiteY13" fmla="*/ 0 h 142107"/>
                <a:gd name="connsiteX14" fmla="*/ 60712 w 113833"/>
                <a:gd name="connsiteY14" fmla="*/ 83370 h 14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833" h="142107">
                  <a:moveTo>
                    <a:pt x="60712" y="83370"/>
                  </a:moveTo>
                  <a:lnTo>
                    <a:pt x="94859" y="0"/>
                  </a:lnTo>
                  <a:lnTo>
                    <a:pt x="113833" y="0"/>
                  </a:lnTo>
                  <a:lnTo>
                    <a:pt x="73990" y="92844"/>
                  </a:lnTo>
                  <a:cubicBezTo>
                    <a:pt x="66404" y="109897"/>
                    <a:pt x="58812" y="123160"/>
                    <a:pt x="51225" y="130739"/>
                  </a:cubicBezTo>
                  <a:cubicBezTo>
                    <a:pt x="43634" y="138318"/>
                    <a:pt x="36047" y="142107"/>
                    <a:pt x="26560" y="142107"/>
                  </a:cubicBezTo>
                  <a:cubicBezTo>
                    <a:pt x="24665" y="142107"/>
                    <a:pt x="22765" y="142107"/>
                    <a:pt x="20869" y="142107"/>
                  </a:cubicBezTo>
                  <a:lnTo>
                    <a:pt x="20869" y="125055"/>
                  </a:lnTo>
                  <a:lnTo>
                    <a:pt x="22765" y="125055"/>
                  </a:lnTo>
                  <a:cubicBezTo>
                    <a:pt x="24665" y="125055"/>
                    <a:pt x="24665" y="125055"/>
                    <a:pt x="26560" y="125055"/>
                  </a:cubicBezTo>
                  <a:cubicBezTo>
                    <a:pt x="32252" y="125055"/>
                    <a:pt x="36047" y="123160"/>
                    <a:pt x="39843" y="119371"/>
                  </a:cubicBezTo>
                  <a:cubicBezTo>
                    <a:pt x="43634" y="115581"/>
                    <a:pt x="47430" y="109897"/>
                    <a:pt x="51225" y="102318"/>
                  </a:cubicBezTo>
                  <a:lnTo>
                    <a:pt x="0" y="0"/>
                  </a:lnTo>
                  <a:lnTo>
                    <a:pt x="20869" y="0"/>
                  </a:lnTo>
                  <a:lnTo>
                    <a:pt x="60712" y="83370"/>
                  </a:lnTo>
                  <a:close/>
                </a:path>
              </a:pathLst>
            </a:custGeom>
            <a:solidFill>
              <a:srgbClr val="FFFFFF"/>
            </a:solidFill>
            <a:ln w="4755" cap="flat">
              <a:noFill/>
              <a:prstDash val="solid"/>
              <a:miter/>
            </a:ln>
          </p:spPr>
          <p:txBody>
            <a:bodyPr rtlCol="0" anchor="ctr"/>
            <a:lstStyle/>
            <a:p>
              <a:endParaRPr lang="ru-RU"/>
            </a:p>
          </p:txBody>
        </p:sp>
        <p:sp>
          <p:nvSpPr>
            <p:cNvPr id="28" name="Полилиния: фигура 27">
              <a:extLst>
                <a:ext uri="{FF2B5EF4-FFF2-40B4-BE49-F238E27FC236}">
                  <a16:creationId xmlns:a16="http://schemas.microsoft.com/office/drawing/2014/main" id="{D37ED4DA-58A0-4A9C-B399-8C1FA078AF9A}"/>
                </a:ext>
              </a:extLst>
            </p:cNvPr>
            <p:cNvSpPr/>
            <p:nvPr/>
          </p:nvSpPr>
          <p:spPr>
            <a:xfrm>
              <a:off x="6460012" y="6255057"/>
              <a:ext cx="94859" cy="140212"/>
            </a:xfrm>
            <a:custGeom>
              <a:avLst/>
              <a:gdLst>
                <a:gd name="connsiteX0" fmla="*/ 18974 w 94859"/>
                <a:gd name="connsiteY0" fmla="*/ 53054 h 140212"/>
                <a:gd name="connsiteX1" fmla="*/ 47430 w 94859"/>
                <a:gd name="connsiteY1" fmla="*/ 53054 h 140212"/>
                <a:gd name="connsiteX2" fmla="*/ 83477 w 94859"/>
                <a:gd name="connsiteY2" fmla="*/ 64422 h 140212"/>
                <a:gd name="connsiteX3" fmla="*/ 94859 w 94859"/>
                <a:gd name="connsiteY3" fmla="*/ 96633 h 140212"/>
                <a:gd name="connsiteX4" fmla="*/ 81582 w 94859"/>
                <a:gd name="connsiteY4" fmla="*/ 128844 h 140212"/>
                <a:gd name="connsiteX5" fmla="*/ 45534 w 94859"/>
                <a:gd name="connsiteY5" fmla="*/ 140212 h 140212"/>
                <a:gd name="connsiteX6" fmla="*/ 0 w 94859"/>
                <a:gd name="connsiteY6" fmla="*/ 140212 h 140212"/>
                <a:gd name="connsiteX7" fmla="*/ 0 w 94859"/>
                <a:gd name="connsiteY7" fmla="*/ 0 h 140212"/>
                <a:gd name="connsiteX8" fmla="*/ 81582 w 94859"/>
                <a:gd name="connsiteY8" fmla="*/ 0 h 140212"/>
                <a:gd name="connsiteX9" fmla="*/ 81582 w 94859"/>
                <a:gd name="connsiteY9" fmla="*/ 17053 h 140212"/>
                <a:gd name="connsiteX10" fmla="*/ 18974 w 94859"/>
                <a:gd name="connsiteY10" fmla="*/ 17053 h 140212"/>
                <a:gd name="connsiteX11" fmla="*/ 18974 w 94859"/>
                <a:gd name="connsiteY11" fmla="*/ 53054 h 140212"/>
                <a:gd name="connsiteX12" fmla="*/ 18974 w 94859"/>
                <a:gd name="connsiteY12" fmla="*/ 123159 h 140212"/>
                <a:gd name="connsiteX13" fmla="*/ 43639 w 94859"/>
                <a:gd name="connsiteY13" fmla="*/ 123159 h 140212"/>
                <a:gd name="connsiteX14" fmla="*/ 66404 w 94859"/>
                <a:gd name="connsiteY14" fmla="*/ 115580 h 140212"/>
                <a:gd name="connsiteX15" fmla="*/ 75890 w 94859"/>
                <a:gd name="connsiteY15" fmla="*/ 96633 h 140212"/>
                <a:gd name="connsiteX16" fmla="*/ 66404 w 94859"/>
                <a:gd name="connsiteY16" fmla="*/ 77685 h 140212"/>
                <a:gd name="connsiteX17" fmla="*/ 41738 w 94859"/>
                <a:gd name="connsiteY17" fmla="*/ 72001 h 140212"/>
                <a:gd name="connsiteX18" fmla="*/ 18974 w 94859"/>
                <a:gd name="connsiteY18" fmla="*/ 72001 h 140212"/>
                <a:gd name="connsiteX19" fmla="*/ 18974 w 94859"/>
                <a:gd name="connsiteY19" fmla="*/ 123159 h 14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4859" h="140212">
                  <a:moveTo>
                    <a:pt x="18974" y="53054"/>
                  </a:moveTo>
                  <a:lnTo>
                    <a:pt x="47430" y="53054"/>
                  </a:lnTo>
                  <a:cubicBezTo>
                    <a:pt x="62608" y="53054"/>
                    <a:pt x="73990" y="56843"/>
                    <a:pt x="83477" y="64422"/>
                  </a:cubicBezTo>
                  <a:cubicBezTo>
                    <a:pt x="91068" y="72001"/>
                    <a:pt x="94859" y="83369"/>
                    <a:pt x="94859" y="96633"/>
                  </a:cubicBezTo>
                  <a:cubicBezTo>
                    <a:pt x="94859" y="109896"/>
                    <a:pt x="91068" y="119370"/>
                    <a:pt x="81582" y="128844"/>
                  </a:cubicBezTo>
                  <a:cubicBezTo>
                    <a:pt x="72095" y="138318"/>
                    <a:pt x="60712" y="140212"/>
                    <a:pt x="45534" y="140212"/>
                  </a:cubicBezTo>
                  <a:lnTo>
                    <a:pt x="0" y="140212"/>
                  </a:lnTo>
                  <a:lnTo>
                    <a:pt x="0" y="0"/>
                  </a:lnTo>
                  <a:lnTo>
                    <a:pt x="81582" y="0"/>
                  </a:lnTo>
                  <a:lnTo>
                    <a:pt x="81582" y="17053"/>
                  </a:lnTo>
                  <a:lnTo>
                    <a:pt x="18974" y="17053"/>
                  </a:lnTo>
                  <a:lnTo>
                    <a:pt x="18974" y="53054"/>
                  </a:lnTo>
                  <a:close/>
                  <a:moveTo>
                    <a:pt x="18974" y="123159"/>
                  </a:moveTo>
                  <a:lnTo>
                    <a:pt x="43639" y="123159"/>
                  </a:lnTo>
                  <a:cubicBezTo>
                    <a:pt x="53121" y="123159"/>
                    <a:pt x="60712" y="121265"/>
                    <a:pt x="66404" y="115580"/>
                  </a:cubicBezTo>
                  <a:cubicBezTo>
                    <a:pt x="72095" y="111791"/>
                    <a:pt x="75890" y="104212"/>
                    <a:pt x="75890" y="96633"/>
                  </a:cubicBezTo>
                  <a:cubicBezTo>
                    <a:pt x="75890" y="87159"/>
                    <a:pt x="72095" y="81475"/>
                    <a:pt x="66404" y="77685"/>
                  </a:cubicBezTo>
                  <a:cubicBezTo>
                    <a:pt x="60712" y="73896"/>
                    <a:pt x="53121" y="72001"/>
                    <a:pt x="41738" y="72001"/>
                  </a:cubicBezTo>
                  <a:lnTo>
                    <a:pt x="18974" y="72001"/>
                  </a:lnTo>
                  <a:lnTo>
                    <a:pt x="18974" y="123159"/>
                  </a:lnTo>
                  <a:close/>
                </a:path>
              </a:pathLst>
            </a:custGeom>
            <a:solidFill>
              <a:srgbClr val="FFFFFF"/>
            </a:solidFill>
            <a:ln w="4755" cap="flat">
              <a:noFill/>
              <a:prstDash val="solid"/>
              <a:miter/>
            </a:ln>
          </p:spPr>
          <p:txBody>
            <a:bodyPr rtlCol="0" anchor="ctr"/>
            <a:lstStyle/>
            <a:p>
              <a:endParaRPr lang="ru-RU"/>
            </a:p>
          </p:txBody>
        </p:sp>
        <p:sp>
          <p:nvSpPr>
            <p:cNvPr id="29" name="Полилиния: фигура 28">
              <a:extLst>
                <a:ext uri="{FF2B5EF4-FFF2-40B4-BE49-F238E27FC236}">
                  <a16:creationId xmlns:a16="http://schemas.microsoft.com/office/drawing/2014/main" id="{6962E955-B484-4368-AF7F-B487D14C295E}"/>
                </a:ext>
              </a:extLst>
            </p:cNvPr>
            <p:cNvSpPr/>
            <p:nvPr/>
          </p:nvSpPr>
          <p:spPr>
            <a:xfrm>
              <a:off x="6566259" y="6255057"/>
              <a:ext cx="113833" cy="142107"/>
            </a:xfrm>
            <a:custGeom>
              <a:avLst/>
              <a:gdLst>
                <a:gd name="connsiteX0" fmla="*/ 60708 w 113833"/>
                <a:gd name="connsiteY0" fmla="*/ 83370 h 142107"/>
                <a:gd name="connsiteX1" fmla="*/ 94859 w 113833"/>
                <a:gd name="connsiteY1" fmla="*/ 0 h 142107"/>
                <a:gd name="connsiteX2" fmla="*/ 113833 w 113833"/>
                <a:gd name="connsiteY2" fmla="*/ 0 h 142107"/>
                <a:gd name="connsiteX3" fmla="*/ 73990 w 113833"/>
                <a:gd name="connsiteY3" fmla="*/ 92844 h 142107"/>
                <a:gd name="connsiteX4" fmla="*/ 51225 w 113833"/>
                <a:gd name="connsiteY4" fmla="*/ 130739 h 142107"/>
                <a:gd name="connsiteX5" fmla="*/ 26560 w 113833"/>
                <a:gd name="connsiteY5" fmla="*/ 142107 h 142107"/>
                <a:gd name="connsiteX6" fmla="*/ 20869 w 113833"/>
                <a:gd name="connsiteY6" fmla="*/ 142107 h 142107"/>
                <a:gd name="connsiteX7" fmla="*/ 20869 w 113833"/>
                <a:gd name="connsiteY7" fmla="*/ 125055 h 142107"/>
                <a:gd name="connsiteX8" fmla="*/ 22765 w 113833"/>
                <a:gd name="connsiteY8" fmla="*/ 125055 h 142107"/>
                <a:gd name="connsiteX9" fmla="*/ 26560 w 113833"/>
                <a:gd name="connsiteY9" fmla="*/ 125055 h 142107"/>
                <a:gd name="connsiteX10" fmla="*/ 39838 w 113833"/>
                <a:gd name="connsiteY10" fmla="*/ 119371 h 142107"/>
                <a:gd name="connsiteX11" fmla="*/ 51225 w 113833"/>
                <a:gd name="connsiteY11" fmla="*/ 102318 h 142107"/>
                <a:gd name="connsiteX12" fmla="*/ 0 w 113833"/>
                <a:gd name="connsiteY12" fmla="*/ 0 h 142107"/>
                <a:gd name="connsiteX13" fmla="*/ 20869 w 113833"/>
                <a:gd name="connsiteY13" fmla="*/ 0 h 142107"/>
                <a:gd name="connsiteX14" fmla="*/ 60708 w 113833"/>
                <a:gd name="connsiteY14" fmla="*/ 83370 h 14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833" h="142107">
                  <a:moveTo>
                    <a:pt x="60708" y="83370"/>
                  </a:moveTo>
                  <a:lnTo>
                    <a:pt x="94859" y="0"/>
                  </a:lnTo>
                  <a:lnTo>
                    <a:pt x="113833" y="0"/>
                  </a:lnTo>
                  <a:lnTo>
                    <a:pt x="73990" y="92844"/>
                  </a:lnTo>
                  <a:cubicBezTo>
                    <a:pt x="66404" y="109897"/>
                    <a:pt x="58812" y="123160"/>
                    <a:pt x="51225" y="130739"/>
                  </a:cubicBezTo>
                  <a:cubicBezTo>
                    <a:pt x="43634" y="138318"/>
                    <a:pt x="36047" y="142107"/>
                    <a:pt x="26560" y="142107"/>
                  </a:cubicBezTo>
                  <a:cubicBezTo>
                    <a:pt x="24660" y="142107"/>
                    <a:pt x="22765" y="142107"/>
                    <a:pt x="20869" y="142107"/>
                  </a:cubicBezTo>
                  <a:lnTo>
                    <a:pt x="20869" y="125055"/>
                  </a:lnTo>
                  <a:lnTo>
                    <a:pt x="22765" y="125055"/>
                  </a:lnTo>
                  <a:cubicBezTo>
                    <a:pt x="24660" y="125055"/>
                    <a:pt x="24660" y="125055"/>
                    <a:pt x="26560" y="125055"/>
                  </a:cubicBezTo>
                  <a:cubicBezTo>
                    <a:pt x="32252" y="125055"/>
                    <a:pt x="36047" y="123160"/>
                    <a:pt x="39838" y="119371"/>
                  </a:cubicBezTo>
                  <a:cubicBezTo>
                    <a:pt x="43634" y="115581"/>
                    <a:pt x="47430" y="109897"/>
                    <a:pt x="51225" y="102318"/>
                  </a:cubicBezTo>
                  <a:lnTo>
                    <a:pt x="0" y="0"/>
                  </a:lnTo>
                  <a:lnTo>
                    <a:pt x="20869" y="0"/>
                  </a:lnTo>
                  <a:lnTo>
                    <a:pt x="60708" y="83370"/>
                  </a:lnTo>
                  <a:close/>
                </a:path>
              </a:pathLst>
            </a:custGeom>
            <a:solidFill>
              <a:srgbClr val="FFFFFF"/>
            </a:solidFill>
            <a:ln w="4755" cap="flat">
              <a:noFill/>
              <a:prstDash val="solid"/>
              <a:miter/>
            </a:ln>
          </p:spPr>
          <p:txBody>
            <a:bodyPr rtlCol="0" anchor="ctr"/>
            <a:lstStyle/>
            <a:p>
              <a:endParaRPr lang="ru-RU"/>
            </a:p>
          </p:txBody>
        </p:sp>
        <p:sp>
          <p:nvSpPr>
            <p:cNvPr id="30" name="Полилиния: фигура 29">
              <a:extLst>
                <a:ext uri="{FF2B5EF4-FFF2-40B4-BE49-F238E27FC236}">
                  <a16:creationId xmlns:a16="http://schemas.microsoft.com/office/drawing/2014/main" id="{4D1BFE2D-027E-4EC9-9305-FF3C36E1E5BD}"/>
                </a:ext>
              </a:extLst>
            </p:cNvPr>
            <p:cNvSpPr/>
            <p:nvPr/>
          </p:nvSpPr>
          <p:spPr>
            <a:xfrm>
              <a:off x="6678196" y="6255057"/>
              <a:ext cx="146085" cy="174318"/>
            </a:xfrm>
            <a:custGeom>
              <a:avLst/>
              <a:gdLst>
                <a:gd name="connsiteX0" fmla="*/ 123315 w 146085"/>
                <a:gd name="connsiteY0" fmla="*/ 0 h 174318"/>
                <a:gd name="connsiteX1" fmla="*/ 123315 w 146085"/>
                <a:gd name="connsiteY1" fmla="*/ 123160 h 174318"/>
                <a:gd name="connsiteX2" fmla="*/ 146085 w 146085"/>
                <a:gd name="connsiteY2" fmla="*/ 123160 h 174318"/>
                <a:gd name="connsiteX3" fmla="*/ 146085 w 146085"/>
                <a:gd name="connsiteY3" fmla="*/ 174319 h 174318"/>
                <a:gd name="connsiteX4" fmla="*/ 129011 w 146085"/>
                <a:gd name="connsiteY4" fmla="*/ 174319 h 174318"/>
                <a:gd name="connsiteX5" fmla="*/ 129011 w 146085"/>
                <a:gd name="connsiteY5" fmla="*/ 140213 h 174318"/>
                <a:gd name="connsiteX6" fmla="*/ 17074 w 146085"/>
                <a:gd name="connsiteY6" fmla="*/ 140213 h 174318"/>
                <a:gd name="connsiteX7" fmla="*/ 17074 w 146085"/>
                <a:gd name="connsiteY7" fmla="*/ 174319 h 174318"/>
                <a:gd name="connsiteX8" fmla="*/ 0 w 146085"/>
                <a:gd name="connsiteY8" fmla="*/ 174319 h 174318"/>
                <a:gd name="connsiteX9" fmla="*/ 0 w 146085"/>
                <a:gd name="connsiteY9" fmla="*/ 123160 h 174318"/>
                <a:gd name="connsiteX10" fmla="*/ 5691 w 146085"/>
                <a:gd name="connsiteY10" fmla="*/ 123160 h 174318"/>
                <a:gd name="connsiteX11" fmla="*/ 22765 w 146085"/>
                <a:gd name="connsiteY11" fmla="*/ 115581 h 174318"/>
                <a:gd name="connsiteX12" fmla="*/ 30351 w 146085"/>
                <a:gd name="connsiteY12" fmla="*/ 96633 h 174318"/>
                <a:gd name="connsiteX13" fmla="*/ 32252 w 146085"/>
                <a:gd name="connsiteY13" fmla="*/ 79580 h 174318"/>
                <a:gd name="connsiteX14" fmla="*/ 34147 w 146085"/>
                <a:gd name="connsiteY14" fmla="*/ 53054 h 174318"/>
                <a:gd name="connsiteX15" fmla="*/ 36047 w 146085"/>
                <a:gd name="connsiteY15" fmla="*/ 24632 h 174318"/>
                <a:gd name="connsiteX16" fmla="*/ 36047 w 146085"/>
                <a:gd name="connsiteY16" fmla="*/ 1895 h 174318"/>
                <a:gd name="connsiteX17" fmla="*/ 123315 w 146085"/>
                <a:gd name="connsiteY17" fmla="*/ 1895 h 174318"/>
                <a:gd name="connsiteX18" fmla="*/ 123315 w 146085"/>
                <a:gd name="connsiteY18" fmla="*/ 0 h 174318"/>
                <a:gd name="connsiteX19" fmla="*/ 43634 w 146085"/>
                <a:gd name="connsiteY19" fmla="*/ 96633 h 174318"/>
                <a:gd name="connsiteX20" fmla="*/ 34147 w 146085"/>
                <a:gd name="connsiteY20" fmla="*/ 123160 h 174318"/>
                <a:gd name="connsiteX21" fmla="*/ 106242 w 146085"/>
                <a:gd name="connsiteY21" fmla="*/ 123160 h 174318"/>
                <a:gd name="connsiteX22" fmla="*/ 106242 w 146085"/>
                <a:gd name="connsiteY22" fmla="*/ 18948 h 174318"/>
                <a:gd name="connsiteX23" fmla="*/ 49325 w 146085"/>
                <a:gd name="connsiteY23" fmla="*/ 18948 h 174318"/>
                <a:gd name="connsiteX24" fmla="*/ 49325 w 146085"/>
                <a:gd name="connsiteY24" fmla="*/ 36001 h 174318"/>
                <a:gd name="connsiteX25" fmla="*/ 47430 w 146085"/>
                <a:gd name="connsiteY25" fmla="*/ 60633 h 174318"/>
                <a:gd name="connsiteX26" fmla="*/ 45529 w 146085"/>
                <a:gd name="connsiteY26" fmla="*/ 83370 h 174318"/>
                <a:gd name="connsiteX27" fmla="*/ 43634 w 146085"/>
                <a:gd name="connsiteY27" fmla="*/ 96633 h 17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6085" h="174318">
                  <a:moveTo>
                    <a:pt x="123315" y="0"/>
                  </a:moveTo>
                  <a:lnTo>
                    <a:pt x="123315" y="123160"/>
                  </a:lnTo>
                  <a:lnTo>
                    <a:pt x="146085" y="123160"/>
                  </a:lnTo>
                  <a:lnTo>
                    <a:pt x="146085" y="174319"/>
                  </a:lnTo>
                  <a:lnTo>
                    <a:pt x="129011" y="174319"/>
                  </a:lnTo>
                  <a:lnTo>
                    <a:pt x="129011" y="140213"/>
                  </a:lnTo>
                  <a:lnTo>
                    <a:pt x="17074" y="140213"/>
                  </a:lnTo>
                  <a:lnTo>
                    <a:pt x="17074" y="174319"/>
                  </a:lnTo>
                  <a:lnTo>
                    <a:pt x="0" y="174319"/>
                  </a:lnTo>
                  <a:lnTo>
                    <a:pt x="0" y="123160"/>
                  </a:lnTo>
                  <a:lnTo>
                    <a:pt x="5691" y="123160"/>
                  </a:lnTo>
                  <a:cubicBezTo>
                    <a:pt x="13278" y="123160"/>
                    <a:pt x="18969" y="121265"/>
                    <a:pt x="22765" y="115581"/>
                  </a:cubicBezTo>
                  <a:cubicBezTo>
                    <a:pt x="26560" y="109897"/>
                    <a:pt x="28456" y="104212"/>
                    <a:pt x="30351" y="96633"/>
                  </a:cubicBezTo>
                  <a:cubicBezTo>
                    <a:pt x="30351" y="94738"/>
                    <a:pt x="30351" y="89054"/>
                    <a:pt x="32252" y="79580"/>
                  </a:cubicBezTo>
                  <a:lnTo>
                    <a:pt x="34147" y="53054"/>
                  </a:lnTo>
                  <a:cubicBezTo>
                    <a:pt x="34147" y="47370"/>
                    <a:pt x="34147" y="36001"/>
                    <a:pt x="36047" y="24632"/>
                  </a:cubicBezTo>
                  <a:cubicBezTo>
                    <a:pt x="36047" y="15158"/>
                    <a:pt x="36047" y="7579"/>
                    <a:pt x="36047" y="1895"/>
                  </a:cubicBezTo>
                  <a:lnTo>
                    <a:pt x="123315" y="1895"/>
                  </a:lnTo>
                  <a:lnTo>
                    <a:pt x="123315" y="0"/>
                  </a:lnTo>
                  <a:close/>
                  <a:moveTo>
                    <a:pt x="43634" y="96633"/>
                  </a:moveTo>
                  <a:cubicBezTo>
                    <a:pt x="41739" y="108002"/>
                    <a:pt x="37943" y="117475"/>
                    <a:pt x="34147" y="123160"/>
                  </a:cubicBezTo>
                  <a:lnTo>
                    <a:pt x="106242" y="123160"/>
                  </a:lnTo>
                  <a:lnTo>
                    <a:pt x="106242" y="18948"/>
                  </a:lnTo>
                  <a:lnTo>
                    <a:pt x="49325" y="18948"/>
                  </a:lnTo>
                  <a:cubicBezTo>
                    <a:pt x="49325" y="22737"/>
                    <a:pt x="49325" y="28422"/>
                    <a:pt x="49325" y="36001"/>
                  </a:cubicBezTo>
                  <a:cubicBezTo>
                    <a:pt x="49325" y="47370"/>
                    <a:pt x="47430" y="54948"/>
                    <a:pt x="47430" y="60633"/>
                  </a:cubicBezTo>
                  <a:lnTo>
                    <a:pt x="45529" y="83370"/>
                  </a:lnTo>
                  <a:cubicBezTo>
                    <a:pt x="45529" y="87159"/>
                    <a:pt x="45529" y="92843"/>
                    <a:pt x="43634" y="96633"/>
                  </a:cubicBezTo>
                  <a:close/>
                </a:path>
              </a:pathLst>
            </a:custGeom>
            <a:solidFill>
              <a:srgbClr val="FFFFFF"/>
            </a:solidFill>
            <a:ln w="4755" cap="flat">
              <a:noFill/>
              <a:prstDash val="solid"/>
              <a:miter/>
            </a:ln>
          </p:spPr>
          <p:txBody>
            <a:bodyPr rtlCol="0" anchor="ctr"/>
            <a:lstStyle/>
            <a:p>
              <a:endParaRPr lang="ru-RU"/>
            </a:p>
          </p:txBody>
        </p:sp>
        <p:sp>
          <p:nvSpPr>
            <p:cNvPr id="31" name="Полилиния: фигура 30">
              <a:extLst>
                <a:ext uri="{FF2B5EF4-FFF2-40B4-BE49-F238E27FC236}">
                  <a16:creationId xmlns:a16="http://schemas.microsoft.com/office/drawing/2014/main" id="{F5054E7E-2E39-4E2D-95C9-EFE533807FD9}"/>
                </a:ext>
              </a:extLst>
            </p:cNvPr>
            <p:cNvSpPr/>
            <p:nvPr/>
          </p:nvSpPr>
          <p:spPr>
            <a:xfrm>
              <a:off x="6835664" y="6255057"/>
              <a:ext cx="113833" cy="142107"/>
            </a:xfrm>
            <a:custGeom>
              <a:avLst/>
              <a:gdLst>
                <a:gd name="connsiteX0" fmla="*/ 60708 w 113833"/>
                <a:gd name="connsiteY0" fmla="*/ 83370 h 142107"/>
                <a:gd name="connsiteX1" fmla="*/ 94859 w 113833"/>
                <a:gd name="connsiteY1" fmla="*/ 0 h 142107"/>
                <a:gd name="connsiteX2" fmla="*/ 113833 w 113833"/>
                <a:gd name="connsiteY2" fmla="*/ 0 h 142107"/>
                <a:gd name="connsiteX3" fmla="*/ 73990 w 113833"/>
                <a:gd name="connsiteY3" fmla="*/ 92844 h 142107"/>
                <a:gd name="connsiteX4" fmla="*/ 51221 w 113833"/>
                <a:gd name="connsiteY4" fmla="*/ 130739 h 142107"/>
                <a:gd name="connsiteX5" fmla="*/ 26560 w 113833"/>
                <a:gd name="connsiteY5" fmla="*/ 142107 h 142107"/>
                <a:gd name="connsiteX6" fmla="*/ 20869 w 113833"/>
                <a:gd name="connsiteY6" fmla="*/ 142107 h 142107"/>
                <a:gd name="connsiteX7" fmla="*/ 20869 w 113833"/>
                <a:gd name="connsiteY7" fmla="*/ 125055 h 142107"/>
                <a:gd name="connsiteX8" fmla="*/ 22765 w 113833"/>
                <a:gd name="connsiteY8" fmla="*/ 125055 h 142107"/>
                <a:gd name="connsiteX9" fmla="*/ 26560 w 113833"/>
                <a:gd name="connsiteY9" fmla="*/ 125055 h 142107"/>
                <a:gd name="connsiteX10" fmla="*/ 39838 w 113833"/>
                <a:gd name="connsiteY10" fmla="*/ 119371 h 142107"/>
                <a:gd name="connsiteX11" fmla="*/ 51221 w 113833"/>
                <a:gd name="connsiteY11" fmla="*/ 102318 h 142107"/>
                <a:gd name="connsiteX12" fmla="*/ 0 w 113833"/>
                <a:gd name="connsiteY12" fmla="*/ 0 h 142107"/>
                <a:gd name="connsiteX13" fmla="*/ 20869 w 113833"/>
                <a:gd name="connsiteY13" fmla="*/ 0 h 142107"/>
                <a:gd name="connsiteX14" fmla="*/ 60708 w 113833"/>
                <a:gd name="connsiteY14" fmla="*/ 83370 h 14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833" h="142107">
                  <a:moveTo>
                    <a:pt x="60708" y="83370"/>
                  </a:moveTo>
                  <a:lnTo>
                    <a:pt x="94859" y="0"/>
                  </a:lnTo>
                  <a:lnTo>
                    <a:pt x="113833" y="0"/>
                  </a:lnTo>
                  <a:lnTo>
                    <a:pt x="73990" y="92844"/>
                  </a:lnTo>
                  <a:cubicBezTo>
                    <a:pt x="66399" y="109897"/>
                    <a:pt x="58812" y="123160"/>
                    <a:pt x="51221" y="130739"/>
                  </a:cubicBezTo>
                  <a:cubicBezTo>
                    <a:pt x="43634" y="138318"/>
                    <a:pt x="36047" y="142107"/>
                    <a:pt x="26560" y="142107"/>
                  </a:cubicBezTo>
                  <a:cubicBezTo>
                    <a:pt x="24660" y="142107"/>
                    <a:pt x="22765" y="142107"/>
                    <a:pt x="20869" y="142107"/>
                  </a:cubicBezTo>
                  <a:lnTo>
                    <a:pt x="20869" y="125055"/>
                  </a:lnTo>
                  <a:lnTo>
                    <a:pt x="22765" y="125055"/>
                  </a:lnTo>
                  <a:cubicBezTo>
                    <a:pt x="24660" y="125055"/>
                    <a:pt x="24660" y="125055"/>
                    <a:pt x="26560" y="125055"/>
                  </a:cubicBezTo>
                  <a:cubicBezTo>
                    <a:pt x="32252" y="125055"/>
                    <a:pt x="36047" y="123160"/>
                    <a:pt x="39838" y="119371"/>
                  </a:cubicBezTo>
                  <a:cubicBezTo>
                    <a:pt x="43634" y="115581"/>
                    <a:pt x="47430" y="109897"/>
                    <a:pt x="51221" y="102318"/>
                  </a:cubicBezTo>
                  <a:lnTo>
                    <a:pt x="0" y="0"/>
                  </a:lnTo>
                  <a:lnTo>
                    <a:pt x="20869" y="0"/>
                  </a:lnTo>
                  <a:lnTo>
                    <a:pt x="60708" y="83370"/>
                  </a:lnTo>
                  <a:close/>
                </a:path>
              </a:pathLst>
            </a:custGeom>
            <a:solidFill>
              <a:srgbClr val="FFFFFF"/>
            </a:solidFill>
            <a:ln w="4755" cap="flat">
              <a:noFill/>
              <a:prstDash val="solid"/>
              <a:miter/>
            </a:ln>
          </p:spPr>
          <p:txBody>
            <a:bodyPr rtlCol="0" anchor="ctr"/>
            <a:lstStyle/>
            <a:p>
              <a:endParaRPr lang="ru-RU"/>
            </a:p>
          </p:txBody>
        </p:sp>
        <p:sp>
          <p:nvSpPr>
            <p:cNvPr id="32" name="Полилиния: фигура 31">
              <a:extLst>
                <a:ext uri="{FF2B5EF4-FFF2-40B4-BE49-F238E27FC236}">
                  <a16:creationId xmlns:a16="http://schemas.microsoft.com/office/drawing/2014/main" id="{9E1C6643-D619-409D-B410-1FFC286404E0}"/>
                </a:ext>
              </a:extLst>
            </p:cNvPr>
            <p:cNvSpPr/>
            <p:nvPr/>
          </p:nvSpPr>
          <p:spPr>
            <a:xfrm>
              <a:off x="6976058" y="6255057"/>
              <a:ext cx="203001" cy="174318"/>
            </a:xfrm>
            <a:custGeom>
              <a:avLst/>
              <a:gdLst>
                <a:gd name="connsiteX0" fmla="*/ 203002 w 203001"/>
                <a:gd name="connsiteY0" fmla="*/ 174319 h 174318"/>
                <a:gd name="connsiteX1" fmla="*/ 185928 w 203001"/>
                <a:gd name="connsiteY1" fmla="*/ 174319 h 174318"/>
                <a:gd name="connsiteX2" fmla="*/ 185928 w 203001"/>
                <a:gd name="connsiteY2" fmla="*/ 140213 h 174318"/>
                <a:gd name="connsiteX3" fmla="*/ 0 w 203001"/>
                <a:gd name="connsiteY3" fmla="*/ 140213 h 174318"/>
                <a:gd name="connsiteX4" fmla="*/ 0 w 203001"/>
                <a:gd name="connsiteY4" fmla="*/ 0 h 174318"/>
                <a:gd name="connsiteX5" fmla="*/ 17074 w 203001"/>
                <a:gd name="connsiteY5" fmla="*/ 0 h 174318"/>
                <a:gd name="connsiteX6" fmla="*/ 17074 w 203001"/>
                <a:gd name="connsiteY6" fmla="*/ 123160 h 174318"/>
                <a:gd name="connsiteX7" fmla="*/ 81582 w 203001"/>
                <a:gd name="connsiteY7" fmla="*/ 123160 h 174318"/>
                <a:gd name="connsiteX8" fmla="*/ 81582 w 203001"/>
                <a:gd name="connsiteY8" fmla="*/ 0 h 174318"/>
                <a:gd name="connsiteX9" fmla="*/ 98655 w 203001"/>
                <a:gd name="connsiteY9" fmla="*/ 0 h 174318"/>
                <a:gd name="connsiteX10" fmla="*/ 98655 w 203001"/>
                <a:gd name="connsiteY10" fmla="*/ 123160 h 174318"/>
                <a:gd name="connsiteX11" fmla="*/ 163163 w 203001"/>
                <a:gd name="connsiteY11" fmla="*/ 123160 h 174318"/>
                <a:gd name="connsiteX12" fmla="*/ 163163 w 203001"/>
                <a:gd name="connsiteY12" fmla="*/ 0 h 174318"/>
                <a:gd name="connsiteX13" fmla="*/ 182132 w 203001"/>
                <a:gd name="connsiteY13" fmla="*/ 0 h 174318"/>
                <a:gd name="connsiteX14" fmla="*/ 182132 w 203001"/>
                <a:gd name="connsiteY14" fmla="*/ 123160 h 174318"/>
                <a:gd name="connsiteX15" fmla="*/ 203002 w 203001"/>
                <a:gd name="connsiteY15" fmla="*/ 123160 h 174318"/>
                <a:gd name="connsiteX16" fmla="*/ 203002 w 203001"/>
                <a:gd name="connsiteY16" fmla="*/ 174319 h 17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001" h="174318">
                  <a:moveTo>
                    <a:pt x="203002" y="174319"/>
                  </a:moveTo>
                  <a:lnTo>
                    <a:pt x="185928" y="174319"/>
                  </a:lnTo>
                  <a:lnTo>
                    <a:pt x="185928" y="140213"/>
                  </a:lnTo>
                  <a:lnTo>
                    <a:pt x="0" y="140213"/>
                  </a:lnTo>
                  <a:lnTo>
                    <a:pt x="0" y="0"/>
                  </a:lnTo>
                  <a:lnTo>
                    <a:pt x="17074" y="0"/>
                  </a:lnTo>
                  <a:lnTo>
                    <a:pt x="17074" y="123160"/>
                  </a:lnTo>
                  <a:lnTo>
                    <a:pt x="81582" y="123160"/>
                  </a:lnTo>
                  <a:lnTo>
                    <a:pt x="81582" y="0"/>
                  </a:lnTo>
                  <a:lnTo>
                    <a:pt x="98655" y="0"/>
                  </a:lnTo>
                  <a:lnTo>
                    <a:pt x="98655" y="123160"/>
                  </a:lnTo>
                  <a:lnTo>
                    <a:pt x="163163" y="123160"/>
                  </a:lnTo>
                  <a:lnTo>
                    <a:pt x="163163" y="0"/>
                  </a:lnTo>
                  <a:lnTo>
                    <a:pt x="182132" y="0"/>
                  </a:lnTo>
                  <a:lnTo>
                    <a:pt x="182132" y="123160"/>
                  </a:lnTo>
                  <a:lnTo>
                    <a:pt x="203002" y="123160"/>
                  </a:lnTo>
                  <a:lnTo>
                    <a:pt x="203002" y="174319"/>
                  </a:lnTo>
                  <a:close/>
                </a:path>
              </a:pathLst>
            </a:custGeom>
            <a:solidFill>
              <a:srgbClr val="FFFFFF"/>
            </a:solidFill>
            <a:ln w="4755" cap="flat">
              <a:noFill/>
              <a:prstDash val="solid"/>
              <a:miter/>
            </a:ln>
          </p:spPr>
          <p:txBody>
            <a:bodyPr rtlCol="0" anchor="ctr"/>
            <a:lstStyle/>
            <a:p>
              <a:endParaRPr lang="ru-RU"/>
            </a:p>
          </p:txBody>
        </p:sp>
        <p:sp>
          <p:nvSpPr>
            <p:cNvPr id="33" name="Полилиния: фигура 32">
              <a:extLst>
                <a:ext uri="{FF2B5EF4-FFF2-40B4-BE49-F238E27FC236}">
                  <a16:creationId xmlns:a16="http://schemas.microsoft.com/office/drawing/2014/main" id="{0F84AB06-FDFC-4A93-B495-0701661546A3}"/>
                </a:ext>
              </a:extLst>
            </p:cNvPr>
            <p:cNvSpPr/>
            <p:nvPr/>
          </p:nvSpPr>
          <p:spPr>
            <a:xfrm>
              <a:off x="7207515" y="6255057"/>
              <a:ext cx="81581" cy="140212"/>
            </a:xfrm>
            <a:custGeom>
              <a:avLst/>
              <a:gdLst>
                <a:gd name="connsiteX0" fmla="*/ 81582 w 81581"/>
                <a:gd name="connsiteY0" fmla="*/ 0 h 140212"/>
                <a:gd name="connsiteX1" fmla="*/ 81582 w 81581"/>
                <a:gd name="connsiteY1" fmla="*/ 17053 h 140212"/>
                <a:gd name="connsiteX2" fmla="*/ 17078 w 81581"/>
                <a:gd name="connsiteY2" fmla="*/ 17053 h 140212"/>
                <a:gd name="connsiteX3" fmla="*/ 17078 w 81581"/>
                <a:gd name="connsiteY3" fmla="*/ 60633 h 140212"/>
                <a:gd name="connsiteX4" fmla="*/ 77786 w 81581"/>
                <a:gd name="connsiteY4" fmla="*/ 60633 h 140212"/>
                <a:gd name="connsiteX5" fmla="*/ 77786 w 81581"/>
                <a:gd name="connsiteY5" fmla="*/ 77685 h 140212"/>
                <a:gd name="connsiteX6" fmla="*/ 17078 w 81581"/>
                <a:gd name="connsiteY6" fmla="*/ 77685 h 140212"/>
                <a:gd name="connsiteX7" fmla="*/ 17078 w 81581"/>
                <a:gd name="connsiteY7" fmla="*/ 123159 h 140212"/>
                <a:gd name="connsiteX8" fmla="*/ 81582 w 81581"/>
                <a:gd name="connsiteY8" fmla="*/ 123159 h 140212"/>
                <a:gd name="connsiteX9" fmla="*/ 81582 w 81581"/>
                <a:gd name="connsiteY9" fmla="*/ 140212 h 140212"/>
                <a:gd name="connsiteX10" fmla="*/ 0 w 81581"/>
                <a:gd name="connsiteY10" fmla="*/ 140212 h 140212"/>
                <a:gd name="connsiteX11" fmla="*/ 0 w 81581"/>
                <a:gd name="connsiteY11" fmla="*/ 0 h 140212"/>
                <a:gd name="connsiteX12" fmla="*/ 81582 w 81581"/>
                <a:gd name="connsiteY12" fmla="*/ 0 h 14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581" h="140212">
                  <a:moveTo>
                    <a:pt x="81582" y="0"/>
                  </a:moveTo>
                  <a:lnTo>
                    <a:pt x="81582" y="17053"/>
                  </a:lnTo>
                  <a:lnTo>
                    <a:pt x="17078" y="17053"/>
                  </a:lnTo>
                  <a:lnTo>
                    <a:pt x="17078" y="60633"/>
                  </a:lnTo>
                  <a:lnTo>
                    <a:pt x="77786" y="60633"/>
                  </a:lnTo>
                  <a:lnTo>
                    <a:pt x="77786" y="77685"/>
                  </a:lnTo>
                  <a:lnTo>
                    <a:pt x="17078" y="77685"/>
                  </a:lnTo>
                  <a:lnTo>
                    <a:pt x="17078" y="123159"/>
                  </a:lnTo>
                  <a:lnTo>
                    <a:pt x="81582" y="123159"/>
                  </a:lnTo>
                  <a:lnTo>
                    <a:pt x="81582" y="140212"/>
                  </a:lnTo>
                  <a:lnTo>
                    <a:pt x="0" y="140212"/>
                  </a:lnTo>
                  <a:lnTo>
                    <a:pt x="0" y="0"/>
                  </a:lnTo>
                  <a:lnTo>
                    <a:pt x="81582" y="0"/>
                  </a:lnTo>
                  <a:close/>
                </a:path>
              </a:pathLst>
            </a:custGeom>
            <a:solidFill>
              <a:srgbClr val="FFFFFF"/>
            </a:solidFill>
            <a:ln w="4755" cap="flat">
              <a:noFill/>
              <a:prstDash val="solid"/>
              <a:miter/>
            </a:ln>
          </p:spPr>
          <p:txBody>
            <a:bodyPr rtlCol="0" anchor="ctr"/>
            <a:lstStyle/>
            <a:p>
              <a:endParaRPr lang="ru-RU"/>
            </a:p>
          </p:txBody>
        </p:sp>
        <p:sp>
          <p:nvSpPr>
            <p:cNvPr id="34" name="Полилиния: фигура 33">
              <a:extLst>
                <a:ext uri="{FF2B5EF4-FFF2-40B4-BE49-F238E27FC236}">
                  <a16:creationId xmlns:a16="http://schemas.microsoft.com/office/drawing/2014/main" id="{2CAB4351-539F-4D72-AAF5-17CC985DAD22}"/>
                </a:ext>
              </a:extLst>
            </p:cNvPr>
            <p:cNvSpPr/>
            <p:nvPr/>
          </p:nvSpPr>
          <p:spPr>
            <a:xfrm>
              <a:off x="7321353" y="6255057"/>
              <a:ext cx="85377" cy="140212"/>
            </a:xfrm>
            <a:custGeom>
              <a:avLst/>
              <a:gdLst>
                <a:gd name="connsiteX0" fmla="*/ 0 w 85377"/>
                <a:gd name="connsiteY0" fmla="*/ 0 h 140212"/>
                <a:gd name="connsiteX1" fmla="*/ 85377 w 85377"/>
                <a:gd name="connsiteY1" fmla="*/ 0 h 140212"/>
                <a:gd name="connsiteX2" fmla="*/ 85377 w 85377"/>
                <a:gd name="connsiteY2" fmla="*/ 17053 h 140212"/>
                <a:gd name="connsiteX3" fmla="*/ 18974 w 85377"/>
                <a:gd name="connsiteY3" fmla="*/ 17053 h 140212"/>
                <a:gd name="connsiteX4" fmla="*/ 18974 w 85377"/>
                <a:gd name="connsiteY4" fmla="*/ 140212 h 140212"/>
                <a:gd name="connsiteX5" fmla="*/ 0 w 85377"/>
                <a:gd name="connsiteY5" fmla="*/ 140212 h 140212"/>
                <a:gd name="connsiteX6" fmla="*/ 0 w 85377"/>
                <a:gd name="connsiteY6" fmla="*/ 0 h 14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377" h="140212">
                  <a:moveTo>
                    <a:pt x="0" y="0"/>
                  </a:moveTo>
                  <a:lnTo>
                    <a:pt x="85377" y="0"/>
                  </a:lnTo>
                  <a:lnTo>
                    <a:pt x="85377" y="17053"/>
                  </a:lnTo>
                  <a:lnTo>
                    <a:pt x="18974" y="17053"/>
                  </a:lnTo>
                  <a:lnTo>
                    <a:pt x="18974" y="140212"/>
                  </a:lnTo>
                  <a:lnTo>
                    <a:pt x="0" y="140212"/>
                  </a:lnTo>
                  <a:lnTo>
                    <a:pt x="0" y="0"/>
                  </a:lnTo>
                  <a:close/>
                </a:path>
              </a:pathLst>
            </a:custGeom>
            <a:solidFill>
              <a:srgbClr val="FFFFFF"/>
            </a:solidFill>
            <a:ln w="4755" cap="flat">
              <a:noFill/>
              <a:prstDash val="solid"/>
              <a:miter/>
            </a:ln>
          </p:spPr>
          <p:txBody>
            <a:bodyPr rtlCol="0" anchor="ctr"/>
            <a:lstStyle/>
            <a:p>
              <a:endParaRPr lang="ru-RU"/>
            </a:p>
          </p:txBody>
        </p:sp>
        <p:sp>
          <p:nvSpPr>
            <p:cNvPr id="35" name="Полилиния: фигура 34">
              <a:extLst>
                <a:ext uri="{FF2B5EF4-FFF2-40B4-BE49-F238E27FC236}">
                  <a16:creationId xmlns:a16="http://schemas.microsoft.com/office/drawing/2014/main" id="{6D983FB3-97C2-4401-B2A6-974BCB740816}"/>
                </a:ext>
              </a:extLst>
            </p:cNvPr>
            <p:cNvSpPr/>
            <p:nvPr/>
          </p:nvSpPr>
          <p:spPr>
            <a:xfrm>
              <a:off x="7412422" y="6253163"/>
              <a:ext cx="144189" cy="144002"/>
            </a:xfrm>
            <a:custGeom>
              <a:avLst/>
              <a:gdLst>
                <a:gd name="connsiteX0" fmla="*/ 72095 w 144189"/>
                <a:gd name="connsiteY0" fmla="*/ 144002 h 144002"/>
                <a:gd name="connsiteX1" fmla="*/ 20869 w 144189"/>
                <a:gd name="connsiteY1" fmla="*/ 123160 h 144002"/>
                <a:gd name="connsiteX2" fmla="*/ 0 w 144189"/>
                <a:gd name="connsiteY2" fmla="*/ 72001 h 144002"/>
                <a:gd name="connsiteX3" fmla="*/ 20869 w 144189"/>
                <a:gd name="connsiteY3" fmla="*/ 20842 h 144002"/>
                <a:gd name="connsiteX4" fmla="*/ 72095 w 144189"/>
                <a:gd name="connsiteY4" fmla="*/ 0 h 144002"/>
                <a:gd name="connsiteX5" fmla="*/ 123320 w 144189"/>
                <a:gd name="connsiteY5" fmla="*/ 20842 h 144002"/>
                <a:gd name="connsiteX6" fmla="*/ 144189 w 144189"/>
                <a:gd name="connsiteY6" fmla="*/ 72001 h 144002"/>
                <a:gd name="connsiteX7" fmla="*/ 123320 w 144189"/>
                <a:gd name="connsiteY7" fmla="*/ 123160 h 144002"/>
                <a:gd name="connsiteX8" fmla="*/ 72095 w 144189"/>
                <a:gd name="connsiteY8" fmla="*/ 144002 h 144002"/>
                <a:gd name="connsiteX9" fmla="*/ 72095 w 144189"/>
                <a:gd name="connsiteY9" fmla="*/ 126949 h 144002"/>
                <a:gd name="connsiteX10" fmla="*/ 110037 w 144189"/>
                <a:gd name="connsiteY10" fmla="*/ 111791 h 144002"/>
                <a:gd name="connsiteX11" fmla="*/ 123320 w 144189"/>
                <a:gd name="connsiteY11" fmla="*/ 72001 h 144002"/>
                <a:gd name="connsiteX12" fmla="*/ 108142 w 144189"/>
                <a:gd name="connsiteY12" fmla="*/ 34106 h 144002"/>
                <a:gd name="connsiteX13" fmla="*/ 70199 w 144189"/>
                <a:gd name="connsiteY13" fmla="*/ 18948 h 144002"/>
                <a:gd name="connsiteX14" fmla="*/ 32252 w 144189"/>
                <a:gd name="connsiteY14" fmla="*/ 34106 h 144002"/>
                <a:gd name="connsiteX15" fmla="*/ 17074 w 144189"/>
                <a:gd name="connsiteY15" fmla="*/ 73896 h 144002"/>
                <a:gd name="connsiteX16" fmla="*/ 32252 w 144189"/>
                <a:gd name="connsiteY16" fmla="*/ 113686 h 144002"/>
                <a:gd name="connsiteX17" fmla="*/ 72095 w 144189"/>
                <a:gd name="connsiteY17" fmla="*/ 126949 h 14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4189" h="144002">
                  <a:moveTo>
                    <a:pt x="72095" y="144002"/>
                  </a:moveTo>
                  <a:cubicBezTo>
                    <a:pt x="51225" y="144002"/>
                    <a:pt x="34152" y="136423"/>
                    <a:pt x="20869" y="123160"/>
                  </a:cubicBezTo>
                  <a:cubicBezTo>
                    <a:pt x="7591" y="109896"/>
                    <a:pt x="0" y="92843"/>
                    <a:pt x="0" y="72001"/>
                  </a:cubicBezTo>
                  <a:cubicBezTo>
                    <a:pt x="0" y="51158"/>
                    <a:pt x="7591" y="34105"/>
                    <a:pt x="20869" y="20842"/>
                  </a:cubicBezTo>
                  <a:cubicBezTo>
                    <a:pt x="34152" y="7579"/>
                    <a:pt x="51225" y="0"/>
                    <a:pt x="72095" y="0"/>
                  </a:cubicBezTo>
                  <a:cubicBezTo>
                    <a:pt x="92964" y="0"/>
                    <a:pt x="110037" y="7579"/>
                    <a:pt x="123320" y="20842"/>
                  </a:cubicBezTo>
                  <a:cubicBezTo>
                    <a:pt x="136598" y="34105"/>
                    <a:pt x="144189" y="51158"/>
                    <a:pt x="144189" y="72001"/>
                  </a:cubicBezTo>
                  <a:cubicBezTo>
                    <a:pt x="144189" y="92843"/>
                    <a:pt x="136598" y="109896"/>
                    <a:pt x="123320" y="123160"/>
                  </a:cubicBezTo>
                  <a:cubicBezTo>
                    <a:pt x="110037" y="136423"/>
                    <a:pt x="92964" y="144002"/>
                    <a:pt x="72095" y="144002"/>
                  </a:cubicBezTo>
                  <a:close/>
                  <a:moveTo>
                    <a:pt x="72095" y="126949"/>
                  </a:moveTo>
                  <a:cubicBezTo>
                    <a:pt x="89168" y="126949"/>
                    <a:pt x="100556" y="121265"/>
                    <a:pt x="110037" y="111791"/>
                  </a:cubicBezTo>
                  <a:cubicBezTo>
                    <a:pt x="119524" y="102317"/>
                    <a:pt x="123320" y="89054"/>
                    <a:pt x="123320" y="72001"/>
                  </a:cubicBezTo>
                  <a:cubicBezTo>
                    <a:pt x="123320" y="56843"/>
                    <a:pt x="117629" y="43579"/>
                    <a:pt x="108142" y="34106"/>
                  </a:cubicBezTo>
                  <a:cubicBezTo>
                    <a:pt x="98655" y="24632"/>
                    <a:pt x="85377" y="18948"/>
                    <a:pt x="70199" y="18948"/>
                  </a:cubicBezTo>
                  <a:cubicBezTo>
                    <a:pt x="55021" y="18948"/>
                    <a:pt x="41738" y="24632"/>
                    <a:pt x="32252" y="34106"/>
                  </a:cubicBezTo>
                  <a:cubicBezTo>
                    <a:pt x="22765" y="43579"/>
                    <a:pt x="17074" y="56843"/>
                    <a:pt x="17074" y="73896"/>
                  </a:cubicBezTo>
                  <a:cubicBezTo>
                    <a:pt x="17074" y="89054"/>
                    <a:pt x="22765" y="102317"/>
                    <a:pt x="32252" y="113686"/>
                  </a:cubicBezTo>
                  <a:cubicBezTo>
                    <a:pt x="41738" y="125055"/>
                    <a:pt x="56917" y="126949"/>
                    <a:pt x="72095" y="126949"/>
                  </a:cubicBezTo>
                  <a:close/>
                </a:path>
              </a:pathLst>
            </a:custGeom>
            <a:solidFill>
              <a:srgbClr val="FFFFFF"/>
            </a:solidFill>
            <a:ln w="4755" cap="flat">
              <a:noFill/>
              <a:prstDash val="solid"/>
              <a:miter/>
            </a:ln>
          </p:spPr>
          <p:txBody>
            <a:bodyPr rtlCol="0" anchor="ctr"/>
            <a:lstStyle/>
            <a:p>
              <a:endParaRPr lang="ru-RU"/>
            </a:p>
          </p:txBody>
        </p:sp>
      </p:grpSp>
      <p:grpSp>
        <p:nvGrpSpPr>
          <p:cNvPr id="14" name="Группа 13">
            <a:extLst>
              <a:ext uri="{FF2B5EF4-FFF2-40B4-BE49-F238E27FC236}">
                <a16:creationId xmlns:a16="http://schemas.microsoft.com/office/drawing/2014/main" id="{1541D0D3-BA71-4CC0-887A-9A7BE10EE794}"/>
              </a:ext>
            </a:extLst>
          </p:cNvPr>
          <p:cNvGrpSpPr/>
          <p:nvPr userDrawn="1"/>
        </p:nvGrpSpPr>
        <p:grpSpPr>
          <a:xfrm>
            <a:off x="3833813" y="2690813"/>
            <a:ext cx="4524374" cy="1382130"/>
            <a:chOff x="3833813" y="2690813"/>
            <a:chExt cx="4524374" cy="1382130"/>
          </a:xfrm>
        </p:grpSpPr>
        <p:sp>
          <p:nvSpPr>
            <p:cNvPr id="6" name="Полилиния: фигура 5">
              <a:extLst>
                <a:ext uri="{FF2B5EF4-FFF2-40B4-BE49-F238E27FC236}">
                  <a16:creationId xmlns:a16="http://schemas.microsoft.com/office/drawing/2014/main" id="{030A146B-1148-4D52-9D41-1C264A953E6F}"/>
                </a:ext>
              </a:extLst>
            </p:cNvPr>
            <p:cNvSpPr/>
            <p:nvPr/>
          </p:nvSpPr>
          <p:spPr>
            <a:xfrm>
              <a:off x="4508106" y="3216840"/>
              <a:ext cx="554669" cy="616701"/>
            </a:xfrm>
            <a:custGeom>
              <a:avLst/>
              <a:gdLst>
                <a:gd name="connsiteX0" fmla="*/ 406032 w 554669"/>
                <a:gd name="connsiteY0" fmla="*/ 616701 h 616701"/>
                <a:gd name="connsiteX1" fmla="*/ 279144 w 554669"/>
                <a:gd name="connsiteY1" fmla="*/ 402670 h 616701"/>
                <a:gd name="connsiteX2" fmla="*/ 152262 w 554669"/>
                <a:gd name="connsiteY2" fmla="*/ 616701 h 616701"/>
                <a:gd name="connsiteX3" fmla="*/ 3624 w 554669"/>
                <a:gd name="connsiteY3" fmla="*/ 616701 h 616701"/>
                <a:gd name="connsiteX4" fmla="*/ 195767 w 554669"/>
                <a:gd name="connsiteY4" fmla="*/ 297466 h 616701"/>
                <a:gd name="connsiteX5" fmla="*/ 0 w 554669"/>
                <a:gd name="connsiteY5" fmla="*/ 0 h 616701"/>
                <a:gd name="connsiteX6" fmla="*/ 155886 w 554669"/>
                <a:gd name="connsiteY6" fmla="*/ 0 h 616701"/>
                <a:gd name="connsiteX7" fmla="*/ 282773 w 554669"/>
                <a:gd name="connsiteY7" fmla="*/ 199520 h 616701"/>
                <a:gd name="connsiteX8" fmla="*/ 402407 w 554669"/>
                <a:gd name="connsiteY8" fmla="*/ 0 h 616701"/>
                <a:gd name="connsiteX9" fmla="*/ 551045 w 554669"/>
                <a:gd name="connsiteY9" fmla="*/ 0 h 616701"/>
                <a:gd name="connsiteX10" fmla="*/ 358902 w 554669"/>
                <a:gd name="connsiteY10" fmla="*/ 304724 h 616701"/>
                <a:gd name="connsiteX11" fmla="*/ 554669 w 554669"/>
                <a:gd name="connsiteY11" fmla="*/ 616701 h 616701"/>
                <a:gd name="connsiteX12" fmla="*/ 406032 w 554669"/>
                <a:gd name="connsiteY12" fmla="*/ 616701 h 61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4669" h="616701">
                  <a:moveTo>
                    <a:pt x="406032" y="616701"/>
                  </a:moveTo>
                  <a:lnTo>
                    <a:pt x="279144" y="402670"/>
                  </a:lnTo>
                  <a:lnTo>
                    <a:pt x="152262" y="616701"/>
                  </a:lnTo>
                  <a:lnTo>
                    <a:pt x="3624" y="616701"/>
                  </a:lnTo>
                  <a:lnTo>
                    <a:pt x="195767" y="297466"/>
                  </a:lnTo>
                  <a:lnTo>
                    <a:pt x="0" y="0"/>
                  </a:lnTo>
                  <a:lnTo>
                    <a:pt x="155886" y="0"/>
                  </a:lnTo>
                  <a:lnTo>
                    <a:pt x="282773" y="199520"/>
                  </a:lnTo>
                  <a:lnTo>
                    <a:pt x="402407" y="0"/>
                  </a:lnTo>
                  <a:lnTo>
                    <a:pt x="551045" y="0"/>
                  </a:lnTo>
                  <a:lnTo>
                    <a:pt x="358902" y="304724"/>
                  </a:lnTo>
                  <a:lnTo>
                    <a:pt x="554669" y="616701"/>
                  </a:lnTo>
                  <a:lnTo>
                    <a:pt x="406032" y="616701"/>
                  </a:lnTo>
                  <a:close/>
                </a:path>
              </a:pathLst>
            </a:custGeom>
            <a:solidFill>
              <a:srgbClr val="FFFFFF"/>
            </a:solidFill>
            <a:ln w="4763" cap="flat">
              <a:noFill/>
              <a:prstDash val="solid"/>
              <a:miter/>
            </a:ln>
          </p:spPr>
          <p:txBody>
            <a:bodyPr rtlCol="0" anchor="ctr"/>
            <a:lstStyle/>
            <a:p>
              <a:endParaRPr lang="ru-RU"/>
            </a:p>
          </p:txBody>
        </p:sp>
        <p:sp>
          <p:nvSpPr>
            <p:cNvPr id="7" name="Полилиния: фигура 6">
              <a:extLst>
                <a:ext uri="{FF2B5EF4-FFF2-40B4-BE49-F238E27FC236}">
                  <a16:creationId xmlns:a16="http://schemas.microsoft.com/office/drawing/2014/main" id="{F9E6142E-859B-4415-B465-3A81CECBFD82}"/>
                </a:ext>
              </a:extLst>
            </p:cNvPr>
            <p:cNvSpPr/>
            <p:nvPr/>
          </p:nvSpPr>
          <p:spPr>
            <a:xfrm>
              <a:off x="5088169" y="3220460"/>
              <a:ext cx="460414" cy="623959"/>
            </a:xfrm>
            <a:custGeom>
              <a:avLst/>
              <a:gdLst>
                <a:gd name="connsiteX0" fmla="*/ 460415 w 460414"/>
                <a:gd name="connsiteY0" fmla="*/ 402674 h 623959"/>
                <a:gd name="connsiteX1" fmla="*/ 224771 w 460414"/>
                <a:gd name="connsiteY1" fmla="*/ 623959 h 623959"/>
                <a:gd name="connsiteX2" fmla="*/ 0 w 460414"/>
                <a:gd name="connsiteY2" fmla="*/ 417181 h 623959"/>
                <a:gd name="connsiteX3" fmla="*/ 126887 w 460414"/>
                <a:gd name="connsiteY3" fmla="*/ 417181 h 623959"/>
                <a:gd name="connsiteX4" fmla="*/ 239273 w 460414"/>
                <a:gd name="connsiteY4" fmla="*/ 504249 h 623959"/>
                <a:gd name="connsiteX5" fmla="*/ 333527 w 460414"/>
                <a:gd name="connsiteY5" fmla="*/ 402674 h 623959"/>
                <a:gd name="connsiteX6" fmla="*/ 224771 w 460414"/>
                <a:gd name="connsiteY6" fmla="*/ 304724 h 623959"/>
                <a:gd name="connsiteX7" fmla="*/ 123263 w 460414"/>
                <a:gd name="connsiteY7" fmla="*/ 355511 h 623959"/>
                <a:gd name="connsiteX8" fmla="*/ 0 w 460414"/>
                <a:gd name="connsiteY8" fmla="*/ 355511 h 623959"/>
                <a:gd name="connsiteX9" fmla="*/ 43505 w 460414"/>
                <a:gd name="connsiteY9" fmla="*/ 0 h 623959"/>
                <a:gd name="connsiteX10" fmla="*/ 442289 w 460414"/>
                <a:gd name="connsiteY10" fmla="*/ 0 h 623959"/>
                <a:gd name="connsiteX11" fmla="*/ 427787 w 460414"/>
                <a:gd name="connsiteY11" fmla="*/ 119715 h 623959"/>
                <a:gd name="connsiteX12" fmla="*/ 141389 w 460414"/>
                <a:gd name="connsiteY12" fmla="*/ 119715 h 623959"/>
                <a:gd name="connsiteX13" fmla="*/ 130512 w 460414"/>
                <a:gd name="connsiteY13" fmla="*/ 239425 h 623959"/>
                <a:gd name="connsiteX14" fmla="*/ 250146 w 460414"/>
                <a:gd name="connsiteY14" fmla="*/ 203149 h 623959"/>
                <a:gd name="connsiteX15" fmla="*/ 460415 w 460414"/>
                <a:gd name="connsiteY15" fmla="*/ 402674 h 62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0414" h="623959">
                  <a:moveTo>
                    <a:pt x="460415" y="402674"/>
                  </a:moveTo>
                  <a:cubicBezTo>
                    <a:pt x="460415" y="536896"/>
                    <a:pt x="358907" y="623959"/>
                    <a:pt x="224771" y="623959"/>
                  </a:cubicBezTo>
                  <a:cubicBezTo>
                    <a:pt x="108761" y="623959"/>
                    <a:pt x="7253" y="558661"/>
                    <a:pt x="0" y="417181"/>
                  </a:cubicBezTo>
                  <a:lnTo>
                    <a:pt x="126887" y="417181"/>
                  </a:lnTo>
                  <a:cubicBezTo>
                    <a:pt x="134136" y="478855"/>
                    <a:pt x="184890" y="504249"/>
                    <a:pt x="239273" y="504249"/>
                  </a:cubicBezTo>
                  <a:cubicBezTo>
                    <a:pt x="304524" y="504249"/>
                    <a:pt x="333527" y="460715"/>
                    <a:pt x="333527" y="402674"/>
                  </a:cubicBezTo>
                  <a:cubicBezTo>
                    <a:pt x="333527" y="341000"/>
                    <a:pt x="290027" y="304724"/>
                    <a:pt x="224771" y="304724"/>
                  </a:cubicBezTo>
                  <a:cubicBezTo>
                    <a:pt x="174017" y="304724"/>
                    <a:pt x="137765" y="330118"/>
                    <a:pt x="123263" y="355511"/>
                  </a:cubicBezTo>
                  <a:lnTo>
                    <a:pt x="0" y="355511"/>
                  </a:lnTo>
                  <a:lnTo>
                    <a:pt x="43505" y="0"/>
                  </a:lnTo>
                  <a:lnTo>
                    <a:pt x="442289" y="0"/>
                  </a:lnTo>
                  <a:lnTo>
                    <a:pt x="427787" y="119715"/>
                  </a:lnTo>
                  <a:lnTo>
                    <a:pt x="141389" y="119715"/>
                  </a:lnTo>
                  <a:lnTo>
                    <a:pt x="130512" y="239425"/>
                  </a:lnTo>
                  <a:cubicBezTo>
                    <a:pt x="130512" y="239425"/>
                    <a:pt x="159515" y="203149"/>
                    <a:pt x="250146" y="203149"/>
                  </a:cubicBezTo>
                  <a:cubicBezTo>
                    <a:pt x="366155" y="199525"/>
                    <a:pt x="460415" y="272077"/>
                    <a:pt x="460415" y="402674"/>
                  </a:cubicBezTo>
                  <a:close/>
                </a:path>
              </a:pathLst>
            </a:custGeom>
            <a:solidFill>
              <a:srgbClr val="FFFFFF"/>
            </a:solidFill>
            <a:ln w="4763" cap="flat">
              <a:noFill/>
              <a:prstDash val="solid"/>
              <a:miter/>
            </a:ln>
          </p:spPr>
          <p:txBody>
            <a:bodyPr rtlCol="0" anchor="ctr"/>
            <a:lstStyle/>
            <a:p>
              <a:endParaRPr lang="ru-RU"/>
            </a:p>
          </p:txBody>
        </p:sp>
        <p:sp>
          <p:nvSpPr>
            <p:cNvPr id="8" name="Полилиния: фигура 7">
              <a:extLst>
                <a:ext uri="{FF2B5EF4-FFF2-40B4-BE49-F238E27FC236}">
                  <a16:creationId xmlns:a16="http://schemas.microsoft.com/office/drawing/2014/main" id="{A873C023-2E48-4006-AEF7-5AE0E3BDB0D2}"/>
                </a:ext>
              </a:extLst>
            </p:cNvPr>
            <p:cNvSpPr/>
            <p:nvPr/>
          </p:nvSpPr>
          <p:spPr>
            <a:xfrm>
              <a:off x="3833813" y="2690813"/>
              <a:ext cx="1268849" cy="1139085"/>
            </a:xfrm>
            <a:custGeom>
              <a:avLst/>
              <a:gdLst>
                <a:gd name="connsiteX0" fmla="*/ 1268849 w 1268849"/>
                <a:gd name="connsiteY0" fmla="*/ 449831 h 1139085"/>
                <a:gd name="connsiteX1" fmla="*/ 540168 w 1268849"/>
                <a:gd name="connsiteY1" fmla="*/ 0 h 1139085"/>
                <a:gd name="connsiteX2" fmla="*/ 0 w 1268849"/>
                <a:gd name="connsiteY2" fmla="*/ 0 h 1139085"/>
                <a:gd name="connsiteX3" fmla="*/ 72506 w 1268849"/>
                <a:gd name="connsiteY3" fmla="*/ 493362 h 1139085"/>
                <a:gd name="connsiteX4" fmla="*/ 601799 w 1268849"/>
                <a:gd name="connsiteY4" fmla="*/ 1139086 h 1139085"/>
                <a:gd name="connsiteX5" fmla="*/ 612672 w 1268849"/>
                <a:gd name="connsiteY5" fmla="*/ 1128203 h 1139085"/>
                <a:gd name="connsiteX6" fmla="*/ 605423 w 1268849"/>
                <a:gd name="connsiteY6" fmla="*/ 1120950 h 1139085"/>
                <a:gd name="connsiteX7" fmla="*/ 333526 w 1268849"/>
                <a:gd name="connsiteY7" fmla="*/ 467969 h 1139085"/>
                <a:gd name="connsiteX8" fmla="*/ 300899 w 1268849"/>
                <a:gd name="connsiteY8" fmla="*/ 243054 h 1139085"/>
                <a:gd name="connsiteX9" fmla="*/ 609048 w 1268849"/>
                <a:gd name="connsiteY9" fmla="*/ 243054 h 1139085"/>
                <a:gd name="connsiteX10" fmla="*/ 1250723 w 1268849"/>
                <a:gd name="connsiteY10" fmla="*/ 457086 h 1139085"/>
                <a:gd name="connsiteX11" fmla="*/ 1257972 w 1268849"/>
                <a:gd name="connsiteY11" fmla="*/ 460714 h 1139085"/>
                <a:gd name="connsiteX12" fmla="*/ 1268849 w 1268849"/>
                <a:gd name="connsiteY12" fmla="*/ 449831 h 1139085"/>
                <a:gd name="connsiteX13" fmla="*/ 1268849 w 1268849"/>
                <a:gd name="connsiteY13" fmla="*/ 449831 h 113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8849" h="1139085">
                  <a:moveTo>
                    <a:pt x="1268849" y="449831"/>
                  </a:moveTo>
                  <a:cubicBezTo>
                    <a:pt x="1199969" y="185011"/>
                    <a:pt x="986076" y="0"/>
                    <a:pt x="540168" y="0"/>
                  </a:cubicBezTo>
                  <a:lnTo>
                    <a:pt x="0" y="0"/>
                  </a:lnTo>
                  <a:lnTo>
                    <a:pt x="72506" y="493362"/>
                  </a:lnTo>
                  <a:cubicBezTo>
                    <a:pt x="126885" y="943194"/>
                    <a:pt x="297273" y="1084674"/>
                    <a:pt x="601799" y="1139086"/>
                  </a:cubicBezTo>
                  <a:cubicBezTo>
                    <a:pt x="601799" y="1139086"/>
                    <a:pt x="612672" y="1139086"/>
                    <a:pt x="612672" y="1128203"/>
                  </a:cubicBezTo>
                  <a:cubicBezTo>
                    <a:pt x="612672" y="1124579"/>
                    <a:pt x="609048" y="1120950"/>
                    <a:pt x="605423" y="1120950"/>
                  </a:cubicBezTo>
                  <a:cubicBezTo>
                    <a:pt x="402406" y="1033887"/>
                    <a:pt x="377030" y="754556"/>
                    <a:pt x="333526" y="467969"/>
                  </a:cubicBezTo>
                  <a:lnTo>
                    <a:pt x="300899" y="243054"/>
                  </a:lnTo>
                  <a:lnTo>
                    <a:pt x="609048" y="243054"/>
                  </a:lnTo>
                  <a:cubicBezTo>
                    <a:pt x="891821" y="243054"/>
                    <a:pt x="1112963" y="239426"/>
                    <a:pt x="1250723" y="457086"/>
                  </a:cubicBezTo>
                  <a:cubicBezTo>
                    <a:pt x="1254347" y="460714"/>
                    <a:pt x="1254347" y="460714"/>
                    <a:pt x="1257972" y="460714"/>
                  </a:cubicBezTo>
                  <a:cubicBezTo>
                    <a:pt x="1265225" y="464342"/>
                    <a:pt x="1268849" y="457086"/>
                    <a:pt x="1268849" y="449831"/>
                  </a:cubicBezTo>
                  <a:cubicBezTo>
                    <a:pt x="1268849" y="453458"/>
                    <a:pt x="1268849" y="449831"/>
                    <a:pt x="1268849" y="449831"/>
                  </a:cubicBezTo>
                  <a:close/>
                </a:path>
              </a:pathLst>
            </a:custGeom>
            <a:solidFill>
              <a:srgbClr val="FFFFFF"/>
            </a:solidFill>
            <a:ln w="4763" cap="flat">
              <a:noFill/>
              <a:prstDash val="solid"/>
              <a:miter/>
            </a:ln>
          </p:spPr>
          <p:txBody>
            <a:bodyPr rtlCol="0" anchor="ctr"/>
            <a:lstStyle/>
            <a:p>
              <a:endParaRPr lang="ru-RU"/>
            </a:p>
          </p:txBody>
        </p:sp>
        <p:sp>
          <p:nvSpPr>
            <p:cNvPr id="9" name="Полилиния: фигура 8">
              <a:extLst>
                <a:ext uri="{FF2B5EF4-FFF2-40B4-BE49-F238E27FC236}">
                  <a16:creationId xmlns:a16="http://schemas.microsoft.com/office/drawing/2014/main" id="{E4014703-A80C-46B1-8BDF-89A2E2FDC859}"/>
                </a:ext>
              </a:extLst>
            </p:cNvPr>
            <p:cNvSpPr/>
            <p:nvPr/>
          </p:nvSpPr>
          <p:spPr>
            <a:xfrm>
              <a:off x="5646458" y="3191432"/>
              <a:ext cx="635250" cy="660235"/>
            </a:xfrm>
            <a:custGeom>
              <a:avLst/>
              <a:gdLst>
                <a:gd name="connsiteX0" fmla="*/ 634422 w 635250"/>
                <a:gd name="connsiteY0" fmla="*/ 319235 h 660235"/>
                <a:gd name="connsiteX1" fmla="*/ 322650 w 635250"/>
                <a:gd name="connsiteY1" fmla="*/ 660235 h 660235"/>
                <a:gd name="connsiteX2" fmla="*/ 0 w 635250"/>
                <a:gd name="connsiteY2" fmla="*/ 330118 h 660235"/>
                <a:gd name="connsiteX3" fmla="*/ 326274 w 635250"/>
                <a:gd name="connsiteY3" fmla="*/ 0 h 660235"/>
                <a:gd name="connsiteX4" fmla="*/ 627174 w 635250"/>
                <a:gd name="connsiteY4" fmla="*/ 210407 h 660235"/>
                <a:gd name="connsiteX5" fmla="*/ 547416 w 635250"/>
                <a:gd name="connsiteY5" fmla="*/ 210407 h 660235"/>
                <a:gd name="connsiteX6" fmla="*/ 326274 w 635250"/>
                <a:gd name="connsiteY6" fmla="*/ 72552 h 660235"/>
                <a:gd name="connsiteX7" fmla="*/ 76128 w 635250"/>
                <a:gd name="connsiteY7" fmla="*/ 330118 h 660235"/>
                <a:gd name="connsiteX8" fmla="*/ 326274 w 635250"/>
                <a:gd name="connsiteY8" fmla="*/ 587683 h 660235"/>
                <a:gd name="connsiteX9" fmla="*/ 558294 w 635250"/>
                <a:gd name="connsiteY9" fmla="*/ 380905 h 660235"/>
                <a:gd name="connsiteX10" fmla="*/ 311772 w 635250"/>
                <a:gd name="connsiteY10" fmla="*/ 380905 h 660235"/>
                <a:gd name="connsiteX11" fmla="*/ 311772 w 635250"/>
                <a:gd name="connsiteY11" fmla="*/ 315606 h 660235"/>
                <a:gd name="connsiteX12" fmla="*/ 634422 w 635250"/>
                <a:gd name="connsiteY12" fmla="*/ 319235 h 66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5250" h="660235">
                  <a:moveTo>
                    <a:pt x="634422" y="319235"/>
                  </a:moveTo>
                  <a:cubicBezTo>
                    <a:pt x="634422" y="319235"/>
                    <a:pt x="667050" y="660235"/>
                    <a:pt x="322650" y="660235"/>
                  </a:cubicBezTo>
                  <a:cubicBezTo>
                    <a:pt x="141384" y="660235"/>
                    <a:pt x="0" y="522385"/>
                    <a:pt x="0" y="330118"/>
                  </a:cubicBezTo>
                  <a:cubicBezTo>
                    <a:pt x="0" y="141480"/>
                    <a:pt x="141384" y="0"/>
                    <a:pt x="326274" y="0"/>
                  </a:cubicBezTo>
                  <a:cubicBezTo>
                    <a:pt x="471288" y="0"/>
                    <a:pt x="583668" y="83439"/>
                    <a:pt x="627174" y="210407"/>
                  </a:cubicBezTo>
                  <a:lnTo>
                    <a:pt x="547416" y="210407"/>
                  </a:lnTo>
                  <a:cubicBezTo>
                    <a:pt x="507540" y="126968"/>
                    <a:pt x="427782" y="72552"/>
                    <a:pt x="326274" y="72552"/>
                  </a:cubicBezTo>
                  <a:cubicBezTo>
                    <a:pt x="181266" y="72552"/>
                    <a:pt x="76128" y="181385"/>
                    <a:pt x="76128" y="330118"/>
                  </a:cubicBezTo>
                  <a:cubicBezTo>
                    <a:pt x="76128" y="475226"/>
                    <a:pt x="177637" y="587683"/>
                    <a:pt x="326274" y="587683"/>
                  </a:cubicBezTo>
                  <a:cubicBezTo>
                    <a:pt x="453161" y="587683"/>
                    <a:pt x="547416" y="507873"/>
                    <a:pt x="558294" y="380905"/>
                  </a:cubicBezTo>
                  <a:lnTo>
                    <a:pt x="311772" y="380905"/>
                  </a:lnTo>
                  <a:lnTo>
                    <a:pt x="311772" y="315606"/>
                  </a:lnTo>
                  <a:lnTo>
                    <a:pt x="634422" y="319235"/>
                  </a:lnTo>
                  <a:close/>
                </a:path>
              </a:pathLst>
            </a:custGeom>
            <a:solidFill>
              <a:srgbClr val="FFFFFF"/>
            </a:solidFill>
            <a:ln w="4763" cap="flat">
              <a:noFill/>
              <a:prstDash val="solid"/>
              <a:miter/>
            </a:ln>
          </p:spPr>
          <p:txBody>
            <a:bodyPr rtlCol="0" anchor="ctr"/>
            <a:lstStyle/>
            <a:p>
              <a:endParaRPr lang="ru-RU"/>
            </a:p>
          </p:txBody>
        </p:sp>
        <p:sp>
          <p:nvSpPr>
            <p:cNvPr id="10" name="Полилиния: фигура 9">
              <a:extLst>
                <a:ext uri="{FF2B5EF4-FFF2-40B4-BE49-F238E27FC236}">
                  <a16:creationId xmlns:a16="http://schemas.microsoft.com/office/drawing/2014/main" id="{999132A8-6B6C-47E8-9CAC-F81B588F8C3F}"/>
                </a:ext>
              </a:extLst>
            </p:cNvPr>
            <p:cNvSpPr/>
            <p:nvPr/>
          </p:nvSpPr>
          <p:spPr>
            <a:xfrm>
              <a:off x="6382374" y="3332898"/>
              <a:ext cx="286397" cy="504248"/>
            </a:xfrm>
            <a:custGeom>
              <a:avLst/>
              <a:gdLst>
                <a:gd name="connsiteX0" fmla="*/ 286398 w 286397"/>
                <a:gd name="connsiteY0" fmla="*/ 0 h 504248"/>
                <a:gd name="connsiteX1" fmla="*/ 286398 w 286397"/>
                <a:gd name="connsiteY1" fmla="*/ 76181 h 504248"/>
                <a:gd name="connsiteX2" fmla="*/ 253770 w 286397"/>
                <a:gd name="connsiteY2" fmla="*/ 72557 h 504248"/>
                <a:gd name="connsiteX3" fmla="*/ 76133 w 286397"/>
                <a:gd name="connsiteY3" fmla="*/ 268448 h 504248"/>
                <a:gd name="connsiteX4" fmla="*/ 76133 w 286397"/>
                <a:gd name="connsiteY4" fmla="*/ 504249 h 504248"/>
                <a:gd name="connsiteX5" fmla="*/ 0 w 286397"/>
                <a:gd name="connsiteY5" fmla="*/ 504249 h 504248"/>
                <a:gd name="connsiteX6" fmla="*/ 0 w 286397"/>
                <a:gd name="connsiteY6" fmla="*/ 10887 h 504248"/>
                <a:gd name="connsiteX7" fmla="*/ 76133 w 286397"/>
                <a:gd name="connsiteY7" fmla="*/ 10887 h 504248"/>
                <a:gd name="connsiteX8" fmla="*/ 76133 w 286397"/>
                <a:gd name="connsiteY8" fmla="*/ 123344 h 504248"/>
                <a:gd name="connsiteX9" fmla="*/ 253770 w 286397"/>
                <a:gd name="connsiteY9" fmla="*/ 0 h 504248"/>
                <a:gd name="connsiteX10" fmla="*/ 286398 w 286397"/>
                <a:gd name="connsiteY10" fmla="*/ 0 h 50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6397" h="504248">
                  <a:moveTo>
                    <a:pt x="286398" y="0"/>
                  </a:moveTo>
                  <a:lnTo>
                    <a:pt x="286398" y="76181"/>
                  </a:lnTo>
                  <a:cubicBezTo>
                    <a:pt x="279149" y="76181"/>
                    <a:pt x="268272" y="72557"/>
                    <a:pt x="253770" y="72557"/>
                  </a:cubicBezTo>
                  <a:cubicBezTo>
                    <a:pt x="148638" y="72557"/>
                    <a:pt x="76133" y="141480"/>
                    <a:pt x="76133" y="268448"/>
                  </a:cubicBezTo>
                  <a:lnTo>
                    <a:pt x="76133" y="504249"/>
                  </a:lnTo>
                  <a:lnTo>
                    <a:pt x="0" y="504249"/>
                  </a:lnTo>
                  <a:lnTo>
                    <a:pt x="0" y="10887"/>
                  </a:lnTo>
                  <a:lnTo>
                    <a:pt x="76133" y="10887"/>
                  </a:lnTo>
                  <a:lnTo>
                    <a:pt x="76133" y="123344"/>
                  </a:lnTo>
                  <a:cubicBezTo>
                    <a:pt x="105137" y="47163"/>
                    <a:pt x="166764" y="0"/>
                    <a:pt x="253770" y="0"/>
                  </a:cubicBezTo>
                  <a:cubicBezTo>
                    <a:pt x="268272" y="0"/>
                    <a:pt x="279149" y="0"/>
                    <a:pt x="286398" y="0"/>
                  </a:cubicBezTo>
                  <a:close/>
                </a:path>
              </a:pathLst>
            </a:custGeom>
            <a:solidFill>
              <a:srgbClr val="FFFFFF"/>
            </a:solidFill>
            <a:ln w="4763" cap="flat">
              <a:noFill/>
              <a:prstDash val="solid"/>
              <a:miter/>
            </a:ln>
          </p:spPr>
          <p:txBody>
            <a:bodyPr rtlCol="0" anchor="ctr"/>
            <a:lstStyle/>
            <a:p>
              <a:endParaRPr lang="ru-RU"/>
            </a:p>
          </p:txBody>
        </p:sp>
        <p:sp>
          <p:nvSpPr>
            <p:cNvPr id="11" name="Полилиния: фигура 10">
              <a:extLst>
                <a:ext uri="{FF2B5EF4-FFF2-40B4-BE49-F238E27FC236}">
                  <a16:creationId xmlns:a16="http://schemas.microsoft.com/office/drawing/2014/main" id="{457AE10D-667C-4059-BFE8-44E4DD0840F5}"/>
                </a:ext>
              </a:extLst>
            </p:cNvPr>
            <p:cNvSpPr/>
            <p:nvPr/>
          </p:nvSpPr>
          <p:spPr>
            <a:xfrm>
              <a:off x="6708648" y="3332898"/>
              <a:ext cx="514788" cy="522384"/>
            </a:xfrm>
            <a:custGeom>
              <a:avLst/>
              <a:gdLst>
                <a:gd name="connsiteX0" fmla="*/ 514788 w 514788"/>
                <a:gd name="connsiteY0" fmla="*/ 261195 h 522384"/>
                <a:gd name="connsiteX1" fmla="*/ 257394 w 514788"/>
                <a:gd name="connsiteY1" fmla="*/ 522385 h 522384"/>
                <a:gd name="connsiteX2" fmla="*/ 0 w 514788"/>
                <a:gd name="connsiteY2" fmla="*/ 261195 h 522384"/>
                <a:gd name="connsiteX3" fmla="*/ 257394 w 514788"/>
                <a:gd name="connsiteY3" fmla="*/ 0 h 522384"/>
                <a:gd name="connsiteX4" fmla="*/ 514788 w 514788"/>
                <a:gd name="connsiteY4" fmla="*/ 261195 h 522384"/>
                <a:gd name="connsiteX5" fmla="*/ 72504 w 514788"/>
                <a:gd name="connsiteY5" fmla="*/ 261195 h 522384"/>
                <a:gd name="connsiteX6" fmla="*/ 253770 w 514788"/>
                <a:gd name="connsiteY6" fmla="*/ 449833 h 522384"/>
                <a:gd name="connsiteX7" fmla="*/ 435030 w 514788"/>
                <a:gd name="connsiteY7" fmla="*/ 261195 h 522384"/>
                <a:gd name="connsiteX8" fmla="*/ 253770 w 514788"/>
                <a:gd name="connsiteY8" fmla="*/ 72557 h 522384"/>
                <a:gd name="connsiteX9" fmla="*/ 72504 w 514788"/>
                <a:gd name="connsiteY9" fmla="*/ 261195 h 52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788" h="522384">
                  <a:moveTo>
                    <a:pt x="514788" y="261195"/>
                  </a:moveTo>
                  <a:cubicBezTo>
                    <a:pt x="514788" y="409928"/>
                    <a:pt x="402402" y="522385"/>
                    <a:pt x="257394" y="522385"/>
                  </a:cubicBezTo>
                  <a:cubicBezTo>
                    <a:pt x="112381" y="522385"/>
                    <a:pt x="0" y="409928"/>
                    <a:pt x="0" y="261195"/>
                  </a:cubicBezTo>
                  <a:cubicBezTo>
                    <a:pt x="0" y="112462"/>
                    <a:pt x="116005" y="0"/>
                    <a:pt x="257394" y="0"/>
                  </a:cubicBezTo>
                  <a:cubicBezTo>
                    <a:pt x="398778" y="0"/>
                    <a:pt x="514788" y="108833"/>
                    <a:pt x="514788" y="261195"/>
                  </a:cubicBezTo>
                  <a:close/>
                  <a:moveTo>
                    <a:pt x="72504" y="261195"/>
                  </a:moveTo>
                  <a:cubicBezTo>
                    <a:pt x="72504" y="370023"/>
                    <a:pt x="152262" y="449833"/>
                    <a:pt x="253770" y="449833"/>
                  </a:cubicBezTo>
                  <a:cubicBezTo>
                    <a:pt x="355278" y="449833"/>
                    <a:pt x="435030" y="370023"/>
                    <a:pt x="435030" y="261195"/>
                  </a:cubicBezTo>
                  <a:cubicBezTo>
                    <a:pt x="435030" y="152362"/>
                    <a:pt x="355278" y="72557"/>
                    <a:pt x="253770" y="72557"/>
                  </a:cubicBezTo>
                  <a:cubicBezTo>
                    <a:pt x="155886" y="72557"/>
                    <a:pt x="72504" y="148738"/>
                    <a:pt x="72504" y="261195"/>
                  </a:cubicBezTo>
                  <a:close/>
                </a:path>
              </a:pathLst>
            </a:custGeom>
            <a:solidFill>
              <a:srgbClr val="FFFFFF"/>
            </a:solidFill>
            <a:ln w="4763" cap="flat">
              <a:noFill/>
              <a:prstDash val="solid"/>
              <a:miter/>
            </a:ln>
          </p:spPr>
          <p:txBody>
            <a:bodyPr rtlCol="0" anchor="ctr"/>
            <a:lstStyle/>
            <a:p>
              <a:endParaRPr lang="ru-RU"/>
            </a:p>
          </p:txBody>
        </p:sp>
        <p:sp>
          <p:nvSpPr>
            <p:cNvPr id="12" name="Полилиния: фигура 11">
              <a:extLst>
                <a:ext uri="{FF2B5EF4-FFF2-40B4-BE49-F238E27FC236}">
                  <a16:creationId xmlns:a16="http://schemas.microsoft.com/office/drawing/2014/main" id="{884C2F2E-E575-4047-ABE1-E4844A89D27D}"/>
                </a:ext>
              </a:extLst>
            </p:cNvPr>
            <p:cNvSpPr/>
            <p:nvPr/>
          </p:nvSpPr>
          <p:spPr>
            <a:xfrm>
              <a:off x="7314076" y="3343818"/>
              <a:ext cx="431406" cy="511502"/>
            </a:xfrm>
            <a:custGeom>
              <a:avLst/>
              <a:gdLst>
                <a:gd name="connsiteX0" fmla="*/ 431407 w 431406"/>
                <a:gd name="connsiteY0" fmla="*/ 0 h 511502"/>
                <a:gd name="connsiteX1" fmla="*/ 431407 w 431406"/>
                <a:gd name="connsiteY1" fmla="*/ 500620 h 511502"/>
                <a:gd name="connsiteX2" fmla="*/ 355278 w 431406"/>
                <a:gd name="connsiteY2" fmla="*/ 500620 h 511502"/>
                <a:gd name="connsiteX3" fmla="*/ 355278 w 431406"/>
                <a:gd name="connsiteY3" fmla="*/ 402670 h 511502"/>
                <a:gd name="connsiteX4" fmla="*/ 177637 w 431406"/>
                <a:gd name="connsiteY4" fmla="*/ 511502 h 511502"/>
                <a:gd name="connsiteX5" fmla="*/ 0 w 431406"/>
                <a:gd name="connsiteY5" fmla="*/ 319235 h 511502"/>
                <a:gd name="connsiteX6" fmla="*/ 0 w 431406"/>
                <a:gd name="connsiteY6" fmla="*/ 0 h 511502"/>
                <a:gd name="connsiteX7" fmla="*/ 76129 w 431406"/>
                <a:gd name="connsiteY7" fmla="*/ 0 h 511502"/>
                <a:gd name="connsiteX8" fmla="*/ 76129 w 431406"/>
                <a:gd name="connsiteY8" fmla="*/ 304724 h 511502"/>
                <a:gd name="connsiteX9" fmla="*/ 199392 w 431406"/>
                <a:gd name="connsiteY9" fmla="*/ 438950 h 511502"/>
                <a:gd name="connsiteX10" fmla="*/ 355278 w 431406"/>
                <a:gd name="connsiteY10" fmla="*/ 257566 h 511502"/>
                <a:gd name="connsiteX11" fmla="*/ 355278 w 431406"/>
                <a:gd name="connsiteY11" fmla="*/ 0 h 511502"/>
                <a:gd name="connsiteX12" fmla="*/ 431407 w 431406"/>
                <a:gd name="connsiteY12" fmla="*/ 0 h 511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1406" h="511502">
                  <a:moveTo>
                    <a:pt x="431407" y="0"/>
                  </a:moveTo>
                  <a:lnTo>
                    <a:pt x="431407" y="500620"/>
                  </a:lnTo>
                  <a:lnTo>
                    <a:pt x="355278" y="500620"/>
                  </a:lnTo>
                  <a:lnTo>
                    <a:pt x="355278" y="402670"/>
                  </a:lnTo>
                  <a:cubicBezTo>
                    <a:pt x="322650" y="467968"/>
                    <a:pt x="264643" y="511502"/>
                    <a:pt x="177637" y="511502"/>
                  </a:cubicBezTo>
                  <a:cubicBezTo>
                    <a:pt x="65256" y="511502"/>
                    <a:pt x="0" y="438950"/>
                    <a:pt x="0" y="319235"/>
                  </a:cubicBezTo>
                  <a:lnTo>
                    <a:pt x="0" y="0"/>
                  </a:lnTo>
                  <a:lnTo>
                    <a:pt x="76129" y="0"/>
                  </a:lnTo>
                  <a:lnTo>
                    <a:pt x="76129" y="304724"/>
                  </a:lnTo>
                  <a:cubicBezTo>
                    <a:pt x="76129" y="395416"/>
                    <a:pt x="119634" y="438950"/>
                    <a:pt x="199392" y="438950"/>
                  </a:cubicBezTo>
                  <a:cubicBezTo>
                    <a:pt x="297271" y="438950"/>
                    <a:pt x="355278" y="366394"/>
                    <a:pt x="355278" y="257566"/>
                  </a:cubicBezTo>
                  <a:lnTo>
                    <a:pt x="355278" y="0"/>
                  </a:lnTo>
                  <a:lnTo>
                    <a:pt x="431407" y="0"/>
                  </a:lnTo>
                  <a:close/>
                </a:path>
              </a:pathLst>
            </a:custGeom>
            <a:solidFill>
              <a:srgbClr val="FFFFFF"/>
            </a:solidFill>
            <a:ln w="4763" cap="flat">
              <a:noFill/>
              <a:prstDash val="solid"/>
              <a:miter/>
            </a:ln>
          </p:spPr>
          <p:txBody>
            <a:bodyPr rtlCol="0" anchor="ctr"/>
            <a:lstStyle/>
            <a:p>
              <a:endParaRPr lang="ru-RU"/>
            </a:p>
          </p:txBody>
        </p:sp>
        <p:sp>
          <p:nvSpPr>
            <p:cNvPr id="13" name="Полилиния: фигура 12">
              <a:extLst>
                <a:ext uri="{FF2B5EF4-FFF2-40B4-BE49-F238E27FC236}">
                  <a16:creationId xmlns:a16="http://schemas.microsoft.com/office/drawing/2014/main" id="{997D331D-4B90-4EFB-A086-D41815667DAA}"/>
                </a:ext>
              </a:extLst>
            </p:cNvPr>
            <p:cNvSpPr/>
            <p:nvPr/>
          </p:nvSpPr>
          <p:spPr>
            <a:xfrm>
              <a:off x="7857897" y="3332898"/>
              <a:ext cx="500290" cy="740045"/>
            </a:xfrm>
            <a:custGeom>
              <a:avLst/>
              <a:gdLst>
                <a:gd name="connsiteX0" fmla="*/ 500291 w 500290"/>
                <a:gd name="connsiteY0" fmla="*/ 261195 h 740045"/>
                <a:gd name="connsiteX1" fmla="*/ 264647 w 500290"/>
                <a:gd name="connsiteY1" fmla="*/ 522385 h 740045"/>
                <a:gd name="connsiteX2" fmla="*/ 72504 w 500290"/>
                <a:gd name="connsiteY2" fmla="*/ 409928 h 740045"/>
                <a:gd name="connsiteX3" fmla="*/ 72504 w 500290"/>
                <a:gd name="connsiteY3" fmla="*/ 740045 h 740045"/>
                <a:gd name="connsiteX4" fmla="*/ 0 w 500290"/>
                <a:gd name="connsiteY4" fmla="*/ 740045 h 740045"/>
                <a:gd name="connsiteX5" fmla="*/ 0 w 500290"/>
                <a:gd name="connsiteY5" fmla="*/ 10887 h 740045"/>
                <a:gd name="connsiteX6" fmla="*/ 76133 w 500290"/>
                <a:gd name="connsiteY6" fmla="*/ 10887 h 740045"/>
                <a:gd name="connsiteX7" fmla="*/ 76133 w 500290"/>
                <a:gd name="connsiteY7" fmla="*/ 112462 h 740045"/>
                <a:gd name="connsiteX8" fmla="*/ 268271 w 500290"/>
                <a:gd name="connsiteY8" fmla="*/ 0 h 740045"/>
                <a:gd name="connsiteX9" fmla="*/ 500291 w 500290"/>
                <a:gd name="connsiteY9" fmla="*/ 261195 h 740045"/>
                <a:gd name="connsiteX10" fmla="*/ 424158 w 500290"/>
                <a:gd name="connsiteY10" fmla="*/ 261195 h 740045"/>
                <a:gd name="connsiteX11" fmla="*/ 250145 w 500290"/>
                <a:gd name="connsiteY11" fmla="*/ 72557 h 740045"/>
                <a:gd name="connsiteX12" fmla="*/ 68880 w 500290"/>
                <a:gd name="connsiteY12" fmla="*/ 261195 h 740045"/>
                <a:gd name="connsiteX13" fmla="*/ 250145 w 500290"/>
                <a:gd name="connsiteY13" fmla="*/ 449833 h 740045"/>
                <a:gd name="connsiteX14" fmla="*/ 424158 w 500290"/>
                <a:gd name="connsiteY14" fmla="*/ 261195 h 74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0290" h="740045">
                  <a:moveTo>
                    <a:pt x="500291" y="261195"/>
                  </a:moveTo>
                  <a:cubicBezTo>
                    <a:pt x="500291" y="413557"/>
                    <a:pt x="402407" y="522385"/>
                    <a:pt x="264647" y="522385"/>
                  </a:cubicBezTo>
                  <a:cubicBezTo>
                    <a:pt x="177641" y="522385"/>
                    <a:pt x="112385" y="478855"/>
                    <a:pt x="72504" y="409928"/>
                  </a:cubicBezTo>
                  <a:lnTo>
                    <a:pt x="72504" y="740045"/>
                  </a:lnTo>
                  <a:lnTo>
                    <a:pt x="0" y="740045"/>
                  </a:lnTo>
                  <a:lnTo>
                    <a:pt x="0" y="10887"/>
                  </a:lnTo>
                  <a:lnTo>
                    <a:pt x="76133" y="10887"/>
                  </a:lnTo>
                  <a:lnTo>
                    <a:pt x="76133" y="112462"/>
                  </a:lnTo>
                  <a:cubicBezTo>
                    <a:pt x="116009" y="43534"/>
                    <a:pt x="181265" y="0"/>
                    <a:pt x="268271" y="0"/>
                  </a:cubicBezTo>
                  <a:cubicBezTo>
                    <a:pt x="402407" y="0"/>
                    <a:pt x="500291" y="108833"/>
                    <a:pt x="500291" y="261195"/>
                  </a:cubicBezTo>
                  <a:close/>
                  <a:moveTo>
                    <a:pt x="424158" y="261195"/>
                  </a:moveTo>
                  <a:cubicBezTo>
                    <a:pt x="424158" y="152362"/>
                    <a:pt x="351653" y="72557"/>
                    <a:pt x="250145" y="72557"/>
                  </a:cubicBezTo>
                  <a:cubicBezTo>
                    <a:pt x="148637" y="72557"/>
                    <a:pt x="68880" y="152362"/>
                    <a:pt x="68880" y="261195"/>
                  </a:cubicBezTo>
                  <a:cubicBezTo>
                    <a:pt x="68880" y="370023"/>
                    <a:pt x="145013" y="449833"/>
                    <a:pt x="250145" y="449833"/>
                  </a:cubicBezTo>
                  <a:cubicBezTo>
                    <a:pt x="355278" y="449833"/>
                    <a:pt x="424158" y="370023"/>
                    <a:pt x="424158" y="261195"/>
                  </a:cubicBezTo>
                  <a:close/>
                </a:path>
              </a:pathLst>
            </a:custGeom>
            <a:solidFill>
              <a:srgbClr val="FFFFFF"/>
            </a:solidFill>
            <a:ln w="4763" cap="flat">
              <a:noFill/>
              <a:prstDash val="solid"/>
              <a:miter/>
            </a:ln>
          </p:spPr>
          <p:txBody>
            <a:bodyPr rtlCol="0" anchor="ctr"/>
            <a:lstStyle/>
            <a:p>
              <a:endParaRPr lang="ru-RU"/>
            </a:p>
          </p:txBody>
        </p:sp>
      </p:grpSp>
    </p:spTree>
    <p:extLst>
      <p:ext uri="{BB962C8B-B14F-4D97-AF65-F5344CB8AC3E}">
        <p14:creationId xmlns:p14="http://schemas.microsoft.com/office/powerpoint/2010/main" val="15189041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9" Type="http://schemas.openxmlformats.org/officeDocument/2006/relationships/slideLayout" Target="../slideLayouts/slideLayout45.xml"/><Relationship Id="rId21" Type="http://schemas.openxmlformats.org/officeDocument/2006/relationships/slideLayout" Target="../slideLayouts/slideLayout27.xml"/><Relationship Id="rId34" Type="http://schemas.openxmlformats.org/officeDocument/2006/relationships/slideLayout" Target="../slideLayouts/slideLayout40.xml"/><Relationship Id="rId42" Type="http://schemas.openxmlformats.org/officeDocument/2006/relationships/slideLayout" Target="../slideLayouts/slideLayout48.xml"/><Relationship Id="rId47" Type="http://schemas.openxmlformats.org/officeDocument/2006/relationships/slideLayout" Target="../slideLayouts/slideLayout53.xml"/><Relationship Id="rId50" Type="http://schemas.openxmlformats.org/officeDocument/2006/relationships/slideLayout" Target="../slideLayouts/slideLayout56.xml"/><Relationship Id="rId55" Type="http://schemas.openxmlformats.org/officeDocument/2006/relationships/slideLayout" Target="../slideLayouts/slideLayout61.xml"/><Relationship Id="rId63" Type="http://schemas.openxmlformats.org/officeDocument/2006/relationships/slideLayout" Target="../slideLayouts/slideLayout69.xml"/><Relationship Id="rId68" Type="http://schemas.openxmlformats.org/officeDocument/2006/relationships/slideLayout" Target="../slideLayouts/slideLayout74.xml"/><Relationship Id="rId76" Type="http://schemas.openxmlformats.org/officeDocument/2006/relationships/slideLayout" Target="../slideLayouts/slideLayout82.xml"/><Relationship Id="rId7" Type="http://schemas.openxmlformats.org/officeDocument/2006/relationships/slideLayout" Target="../slideLayouts/slideLayout13.xml"/><Relationship Id="rId71" Type="http://schemas.openxmlformats.org/officeDocument/2006/relationships/slideLayout" Target="../slideLayouts/slideLayout77.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9" Type="http://schemas.openxmlformats.org/officeDocument/2006/relationships/slideLayout" Target="../slideLayouts/slideLayout35.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slideLayout" Target="../slideLayouts/slideLayout38.xml"/><Relationship Id="rId37" Type="http://schemas.openxmlformats.org/officeDocument/2006/relationships/slideLayout" Target="../slideLayouts/slideLayout43.xml"/><Relationship Id="rId40" Type="http://schemas.openxmlformats.org/officeDocument/2006/relationships/slideLayout" Target="../slideLayouts/slideLayout46.xml"/><Relationship Id="rId45" Type="http://schemas.openxmlformats.org/officeDocument/2006/relationships/slideLayout" Target="../slideLayouts/slideLayout51.xml"/><Relationship Id="rId53" Type="http://schemas.openxmlformats.org/officeDocument/2006/relationships/slideLayout" Target="../slideLayouts/slideLayout59.xml"/><Relationship Id="rId58" Type="http://schemas.openxmlformats.org/officeDocument/2006/relationships/slideLayout" Target="../slideLayouts/slideLayout64.xml"/><Relationship Id="rId66" Type="http://schemas.openxmlformats.org/officeDocument/2006/relationships/slideLayout" Target="../slideLayouts/slideLayout72.xml"/><Relationship Id="rId74" Type="http://schemas.openxmlformats.org/officeDocument/2006/relationships/slideLayout" Target="../slideLayouts/slideLayout80.xml"/><Relationship Id="rId79" Type="http://schemas.openxmlformats.org/officeDocument/2006/relationships/theme" Target="../theme/theme2.xml"/><Relationship Id="rId5" Type="http://schemas.openxmlformats.org/officeDocument/2006/relationships/slideLayout" Target="../slideLayouts/slideLayout11.xml"/><Relationship Id="rId61" Type="http://schemas.openxmlformats.org/officeDocument/2006/relationships/slideLayout" Target="../slideLayouts/slideLayout67.xml"/><Relationship Id="rId82" Type="http://schemas.openxmlformats.org/officeDocument/2006/relationships/oleObject" Target="../embeddings/oleObject1.bin"/><Relationship Id="rId10" Type="http://schemas.openxmlformats.org/officeDocument/2006/relationships/slideLayout" Target="../slideLayouts/slideLayout16.xml"/><Relationship Id="rId19" Type="http://schemas.openxmlformats.org/officeDocument/2006/relationships/slideLayout" Target="../slideLayouts/slideLayout25.xml"/><Relationship Id="rId31" Type="http://schemas.openxmlformats.org/officeDocument/2006/relationships/slideLayout" Target="../slideLayouts/slideLayout37.xml"/><Relationship Id="rId44" Type="http://schemas.openxmlformats.org/officeDocument/2006/relationships/slideLayout" Target="../slideLayouts/slideLayout50.xml"/><Relationship Id="rId52" Type="http://schemas.openxmlformats.org/officeDocument/2006/relationships/slideLayout" Target="../slideLayouts/slideLayout58.xml"/><Relationship Id="rId60" Type="http://schemas.openxmlformats.org/officeDocument/2006/relationships/slideLayout" Target="../slideLayouts/slideLayout66.xml"/><Relationship Id="rId65" Type="http://schemas.openxmlformats.org/officeDocument/2006/relationships/slideLayout" Target="../slideLayouts/slideLayout71.xml"/><Relationship Id="rId73" Type="http://schemas.openxmlformats.org/officeDocument/2006/relationships/slideLayout" Target="../slideLayouts/slideLayout79.xml"/><Relationship Id="rId78" Type="http://schemas.openxmlformats.org/officeDocument/2006/relationships/slideLayout" Target="../slideLayouts/slideLayout84.xml"/><Relationship Id="rId81" Type="http://schemas.openxmlformats.org/officeDocument/2006/relationships/tags" Target="../tags/tag1.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 Id="rId35" Type="http://schemas.openxmlformats.org/officeDocument/2006/relationships/slideLayout" Target="../slideLayouts/slideLayout41.xml"/><Relationship Id="rId43" Type="http://schemas.openxmlformats.org/officeDocument/2006/relationships/slideLayout" Target="../slideLayouts/slideLayout49.xml"/><Relationship Id="rId48" Type="http://schemas.openxmlformats.org/officeDocument/2006/relationships/slideLayout" Target="../slideLayouts/slideLayout54.xml"/><Relationship Id="rId56" Type="http://schemas.openxmlformats.org/officeDocument/2006/relationships/slideLayout" Target="../slideLayouts/slideLayout62.xml"/><Relationship Id="rId64" Type="http://schemas.openxmlformats.org/officeDocument/2006/relationships/slideLayout" Target="../slideLayouts/slideLayout70.xml"/><Relationship Id="rId69" Type="http://schemas.openxmlformats.org/officeDocument/2006/relationships/slideLayout" Target="../slideLayouts/slideLayout75.xml"/><Relationship Id="rId77" Type="http://schemas.openxmlformats.org/officeDocument/2006/relationships/slideLayout" Target="../slideLayouts/slideLayout83.xml"/><Relationship Id="rId8" Type="http://schemas.openxmlformats.org/officeDocument/2006/relationships/slideLayout" Target="../slideLayouts/slideLayout14.xml"/><Relationship Id="rId51" Type="http://schemas.openxmlformats.org/officeDocument/2006/relationships/slideLayout" Target="../slideLayouts/slideLayout57.xml"/><Relationship Id="rId72" Type="http://schemas.openxmlformats.org/officeDocument/2006/relationships/slideLayout" Target="../slideLayouts/slideLayout78.xml"/><Relationship Id="rId80" Type="http://schemas.openxmlformats.org/officeDocument/2006/relationships/vmlDrawing" Target="../drawings/vmlDrawing1.vml"/><Relationship Id="rId3" Type="http://schemas.openxmlformats.org/officeDocument/2006/relationships/slideLayout" Target="../slideLayouts/slideLayout9.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slideLayout" Target="../slideLayouts/slideLayout39.xml"/><Relationship Id="rId38" Type="http://schemas.openxmlformats.org/officeDocument/2006/relationships/slideLayout" Target="../slideLayouts/slideLayout44.xml"/><Relationship Id="rId46" Type="http://schemas.openxmlformats.org/officeDocument/2006/relationships/slideLayout" Target="../slideLayouts/slideLayout52.xml"/><Relationship Id="rId59" Type="http://schemas.openxmlformats.org/officeDocument/2006/relationships/slideLayout" Target="../slideLayouts/slideLayout65.xml"/><Relationship Id="rId67" Type="http://schemas.openxmlformats.org/officeDocument/2006/relationships/slideLayout" Target="../slideLayouts/slideLayout73.xml"/><Relationship Id="rId20" Type="http://schemas.openxmlformats.org/officeDocument/2006/relationships/slideLayout" Target="../slideLayouts/slideLayout26.xml"/><Relationship Id="rId41" Type="http://schemas.openxmlformats.org/officeDocument/2006/relationships/slideLayout" Target="../slideLayouts/slideLayout47.xml"/><Relationship Id="rId54" Type="http://schemas.openxmlformats.org/officeDocument/2006/relationships/slideLayout" Target="../slideLayouts/slideLayout60.xml"/><Relationship Id="rId62" Type="http://schemas.openxmlformats.org/officeDocument/2006/relationships/slideLayout" Target="../slideLayouts/slideLayout68.xml"/><Relationship Id="rId70" Type="http://schemas.openxmlformats.org/officeDocument/2006/relationships/slideLayout" Target="../slideLayouts/slideLayout76.xml"/><Relationship Id="rId75" Type="http://schemas.openxmlformats.org/officeDocument/2006/relationships/slideLayout" Target="../slideLayouts/slideLayout81.xml"/><Relationship Id="rId83" Type="http://schemas.openxmlformats.org/officeDocument/2006/relationships/image" Target="../media/image1.emf"/><Relationship Id="rId1" Type="http://schemas.openxmlformats.org/officeDocument/2006/relationships/slideLayout" Target="../slideLayouts/slideLayout7.xml"/><Relationship Id="rId6" Type="http://schemas.openxmlformats.org/officeDocument/2006/relationships/slideLayout" Target="../slideLayouts/slideLayout12.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36" Type="http://schemas.openxmlformats.org/officeDocument/2006/relationships/slideLayout" Target="../slideLayouts/slideLayout42.xml"/><Relationship Id="rId49" Type="http://schemas.openxmlformats.org/officeDocument/2006/relationships/slideLayout" Target="../slideLayouts/slideLayout55.xml"/><Relationship Id="rId57"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341626" y="40893"/>
            <a:ext cx="6942455" cy="878840"/>
          </a:xfrm>
          <a:prstGeom prst="rect">
            <a:avLst/>
          </a:prstGeom>
        </p:spPr>
        <p:txBody>
          <a:bodyPr wrap="square" lIns="0" tIns="0" rIns="0" bIns="0">
            <a:spAutoFit/>
          </a:bodyPr>
          <a:lstStyle>
            <a:lvl1pPr>
              <a:defRPr sz="2800" b="0" i="0">
                <a:solidFill>
                  <a:srgbClr val="2F5616"/>
                </a:solidFill>
                <a:latin typeface="Microsoft Sans Serif"/>
                <a:cs typeface="Microsoft Sans Serif"/>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11/11/2022</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Объект 1" hidden="1"/>
          <p:cNvGraphicFramePr>
            <a:graphicFrameLocks noChangeAspect="1"/>
          </p:cNvGraphicFramePr>
          <p:nvPr userDrawn="1">
            <p:custDataLst>
              <p:tags r:id="rId8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65" name="Слайд think-cell" r:id="rId82" imgW="421" imgH="420" progId="TCLayout.ActiveDocument.1">
                  <p:embed/>
                </p:oleObj>
              </mc:Choice>
              <mc:Fallback>
                <p:oleObj name="Слайд think-cell" r:id="rId82" imgW="421" imgH="420" progId="TCLayout.ActiveDocument.1">
                  <p:embed/>
                  <p:pic>
                    <p:nvPicPr>
                      <p:cNvPr id="2" name="Объект 1" hidden="1"/>
                      <p:cNvPicPr/>
                      <p:nvPr/>
                    </p:nvPicPr>
                    <p:blipFill>
                      <a:blip r:embed="rId83"/>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405377100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95" r:id="rId27"/>
    <p:sldLayoutId id="2147483696" r:id="rId28"/>
    <p:sldLayoutId id="2147483697" r:id="rId29"/>
    <p:sldLayoutId id="2147483698" r:id="rId30"/>
    <p:sldLayoutId id="2147483699" r:id="rId31"/>
    <p:sldLayoutId id="2147483700" r:id="rId32"/>
    <p:sldLayoutId id="2147483701" r:id="rId33"/>
    <p:sldLayoutId id="2147483702" r:id="rId34"/>
    <p:sldLayoutId id="2147483703" r:id="rId35"/>
    <p:sldLayoutId id="2147483704" r:id="rId36"/>
    <p:sldLayoutId id="2147483705" r:id="rId37"/>
    <p:sldLayoutId id="2147483706" r:id="rId38"/>
    <p:sldLayoutId id="2147483707" r:id="rId39"/>
    <p:sldLayoutId id="2147483708" r:id="rId40"/>
    <p:sldLayoutId id="2147483709" r:id="rId41"/>
    <p:sldLayoutId id="2147483710" r:id="rId42"/>
    <p:sldLayoutId id="2147483711" r:id="rId43"/>
    <p:sldLayoutId id="2147483712" r:id="rId44"/>
    <p:sldLayoutId id="2147483713" r:id="rId45"/>
    <p:sldLayoutId id="2147483714" r:id="rId46"/>
    <p:sldLayoutId id="2147483715" r:id="rId47"/>
    <p:sldLayoutId id="2147483716" r:id="rId48"/>
    <p:sldLayoutId id="2147483717" r:id="rId49"/>
    <p:sldLayoutId id="2147483718" r:id="rId50"/>
    <p:sldLayoutId id="2147483719" r:id="rId51"/>
    <p:sldLayoutId id="2147483720" r:id="rId52"/>
    <p:sldLayoutId id="2147483721" r:id="rId53"/>
    <p:sldLayoutId id="2147483722" r:id="rId54"/>
    <p:sldLayoutId id="2147483723" r:id="rId55"/>
    <p:sldLayoutId id="2147483724" r:id="rId56"/>
    <p:sldLayoutId id="2147483725" r:id="rId57"/>
    <p:sldLayoutId id="2147483726" r:id="rId58"/>
    <p:sldLayoutId id="2147483727" r:id="rId59"/>
    <p:sldLayoutId id="2147483728" r:id="rId60"/>
    <p:sldLayoutId id="2147483729" r:id="rId61"/>
    <p:sldLayoutId id="2147483730" r:id="rId62"/>
    <p:sldLayoutId id="2147483731" r:id="rId63"/>
    <p:sldLayoutId id="2147483732" r:id="rId64"/>
    <p:sldLayoutId id="2147483733" r:id="rId65"/>
    <p:sldLayoutId id="2147483734" r:id="rId66"/>
    <p:sldLayoutId id="2147483735" r:id="rId67"/>
    <p:sldLayoutId id="2147483736" r:id="rId68"/>
    <p:sldLayoutId id="2147483737" r:id="rId69"/>
    <p:sldLayoutId id="2147483738" r:id="rId70"/>
    <p:sldLayoutId id="2147483739" r:id="rId71"/>
    <p:sldLayoutId id="2147483740" r:id="rId72"/>
    <p:sldLayoutId id="2147483741" r:id="rId73"/>
    <p:sldLayoutId id="2147483742" r:id="rId74"/>
    <p:sldLayoutId id="2147483743" r:id="rId75"/>
    <p:sldLayoutId id="2147483744" r:id="rId76"/>
    <p:sldLayoutId id="2147483745" r:id="rId77"/>
    <p:sldLayoutId id="2147483746" r:id="rId7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jpe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25.xml"/><Relationship Id="rId4" Type="http://schemas.openxmlformats.org/officeDocument/2006/relationships/image" Target="../media/image120.emf"/></Relationships>
</file>

<file path=ppt/slides/_rels/slide3.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21.emf"/><Relationship Id="rId7" Type="http://schemas.openxmlformats.org/officeDocument/2006/relationships/image" Target="../media/image125.emf"/><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24.emf"/><Relationship Id="rId5" Type="http://schemas.openxmlformats.org/officeDocument/2006/relationships/image" Target="../media/image123.emf"/><Relationship Id="rId4" Type="http://schemas.openxmlformats.org/officeDocument/2006/relationships/image" Target="../media/image122.emf"/></Relationships>
</file>

<file path=ppt/slides/_rels/slide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33.emf"/><Relationship Id="rId3" Type="http://schemas.openxmlformats.org/officeDocument/2006/relationships/image" Target="../media/image128.emf"/><Relationship Id="rId7" Type="http://schemas.openxmlformats.org/officeDocument/2006/relationships/image" Target="../media/image132.emf"/><Relationship Id="rId2" Type="http://schemas.openxmlformats.org/officeDocument/2006/relationships/image" Target="../media/image127.emf"/><Relationship Id="rId1" Type="http://schemas.openxmlformats.org/officeDocument/2006/relationships/slideLayout" Target="../slideLayouts/slideLayout2.xml"/><Relationship Id="rId6" Type="http://schemas.openxmlformats.org/officeDocument/2006/relationships/image" Target="../media/image131.emf"/><Relationship Id="rId5" Type="http://schemas.openxmlformats.org/officeDocument/2006/relationships/image" Target="../media/image130.emf"/><Relationship Id="rId4" Type="http://schemas.openxmlformats.org/officeDocument/2006/relationships/image" Target="../media/image129.emf"/><Relationship Id="rId9" Type="http://schemas.openxmlformats.org/officeDocument/2006/relationships/image" Target="../media/image118.png"/></Relationships>
</file>

<file path=ppt/slides/_rels/slide6.xml.rels><?xml version="1.0" encoding="UTF-8" standalone="yes"?>
<Relationships xmlns="http://schemas.openxmlformats.org/package/2006/relationships"><Relationship Id="rId8" Type="http://schemas.openxmlformats.org/officeDocument/2006/relationships/image" Target="../media/image139.emf"/><Relationship Id="rId3" Type="http://schemas.openxmlformats.org/officeDocument/2006/relationships/image" Target="../media/image134.emf"/><Relationship Id="rId7" Type="http://schemas.openxmlformats.org/officeDocument/2006/relationships/image" Target="../media/image138.emf"/><Relationship Id="rId2" Type="http://schemas.openxmlformats.org/officeDocument/2006/relationships/image" Target="../media/image127.emf"/><Relationship Id="rId1" Type="http://schemas.openxmlformats.org/officeDocument/2006/relationships/slideLayout" Target="../slideLayouts/slideLayout2.xml"/><Relationship Id="rId6" Type="http://schemas.openxmlformats.org/officeDocument/2006/relationships/image" Target="../media/image137.emf"/><Relationship Id="rId5" Type="http://schemas.openxmlformats.org/officeDocument/2006/relationships/image" Target="../media/image136.emf"/><Relationship Id="rId10" Type="http://schemas.openxmlformats.org/officeDocument/2006/relationships/image" Target="../media/image118.png"/><Relationship Id="rId4" Type="http://schemas.openxmlformats.org/officeDocument/2006/relationships/image" Target="../media/image135.emf"/><Relationship Id="rId9" Type="http://schemas.openxmlformats.org/officeDocument/2006/relationships/image" Target="../media/image140.emf"/></Relationships>
</file>

<file path=ppt/slides/_rels/slide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37.emf"/><Relationship Id="rId7" Type="http://schemas.openxmlformats.org/officeDocument/2006/relationships/image" Target="../media/image144.emf"/><Relationship Id="rId2" Type="http://schemas.openxmlformats.org/officeDocument/2006/relationships/image" Target="../media/image127.emf"/><Relationship Id="rId1" Type="http://schemas.openxmlformats.org/officeDocument/2006/relationships/slideLayout" Target="../slideLayouts/slideLayout2.xml"/><Relationship Id="rId6" Type="http://schemas.openxmlformats.org/officeDocument/2006/relationships/image" Target="../media/image143.emf"/><Relationship Id="rId5" Type="http://schemas.openxmlformats.org/officeDocument/2006/relationships/image" Target="../media/image142.emf"/><Relationship Id="rId4" Type="http://schemas.openxmlformats.org/officeDocument/2006/relationships/image" Target="../media/image14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Прямоугольник 33">
            <a:extLst>
              <a:ext uri="{FF2B5EF4-FFF2-40B4-BE49-F238E27FC236}">
                <a16:creationId xmlns:a16="http://schemas.microsoft.com/office/drawing/2014/main" id="{CDE267C3-DF45-4427-AC2B-85107EF6D624}"/>
              </a:ext>
            </a:extLst>
          </p:cNvPr>
          <p:cNvSpPr/>
          <p:nvPr/>
        </p:nvSpPr>
        <p:spPr>
          <a:xfrm>
            <a:off x="0" y="-152400"/>
            <a:ext cx="12192000" cy="6858000"/>
          </a:xfrm>
          <a:prstGeom prst="rect">
            <a:avLst/>
          </a:prstGeom>
          <a:solidFill>
            <a:srgbClr val="003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7" name="object 5">
            <a:extLst>
              <a:ext uri="{FF2B5EF4-FFF2-40B4-BE49-F238E27FC236}">
                <a16:creationId xmlns:a16="http://schemas.microsoft.com/office/drawing/2014/main" id="{D03E68BD-6CFA-4C51-B5A6-73CE7B50661A}"/>
              </a:ext>
            </a:extLst>
          </p:cNvPr>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colorTemperature colorTemp="1500"/>
                    </a14:imgEffect>
                    <a14:imgEffect>
                      <a14:saturation sat="0"/>
                    </a14:imgEffect>
                    <a14:imgEffect>
                      <a14:brightnessContrast bright="100000" contrast="100000"/>
                    </a14:imgEffect>
                  </a14:imgLayer>
                </a14:imgProps>
              </a:ext>
            </a:extLst>
          </a:blip>
          <a:stretch>
            <a:fillRect/>
          </a:stretch>
        </p:blipFill>
        <p:spPr>
          <a:xfrm>
            <a:off x="407988" y="368220"/>
            <a:ext cx="825387" cy="250014"/>
          </a:xfrm>
          <a:prstGeom prst="rect">
            <a:avLst/>
          </a:prstGeom>
        </p:spPr>
      </p:pic>
      <p:pic>
        <p:nvPicPr>
          <p:cNvPr id="2" name="Object 1" descr="preencoded.png">
            <a:extLst>
              <a:ext uri="{FF2B5EF4-FFF2-40B4-BE49-F238E27FC236}">
                <a16:creationId xmlns:a16="http://schemas.microsoft.com/office/drawing/2014/main" id="{5CB5C9AE-8685-4639-ADD1-1A9213AA843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0" y="2790825"/>
            <a:ext cx="12192000" cy="4067175"/>
          </a:xfrm>
          <a:prstGeom prst="rect">
            <a:avLst/>
          </a:prstGeom>
        </p:spPr>
      </p:pic>
      <p:grpSp>
        <p:nvGrpSpPr>
          <p:cNvPr id="12" name="Группа 11">
            <a:extLst>
              <a:ext uri="{FF2B5EF4-FFF2-40B4-BE49-F238E27FC236}">
                <a16:creationId xmlns:a16="http://schemas.microsoft.com/office/drawing/2014/main" id="{32FD8A71-B857-4FFB-B13B-A96885CD9818}"/>
              </a:ext>
            </a:extLst>
          </p:cNvPr>
          <p:cNvGrpSpPr/>
          <p:nvPr/>
        </p:nvGrpSpPr>
        <p:grpSpPr>
          <a:xfrm>
            <a:off x="10596563" y="338642"/>
            <a:ext cx="1166811" cy="272008"/>
            <a:chOff x="10555935" y="811564"/>
            <a:chExt cx="1207439" cy="281479"/>
          </a:xfrm>
        </p:grpSpPr>
        <p:sp>
          <p:nvSpPr>
            <p:cNvPr id="13" name="Полилиния: фигура 12">
              <a:extLst>
                <a:ext uri="{FF2B5EF4-FFF2-40B4-BE49-F238E27FC236}">
                  <a16:creationId xmlns:a16="http://schemas.microsoft.com/office/drawing/2014/main" id="{87077519-5A23-4A9B-A36B-EAF08BB650B0}"/>
                </a:ext>
              </a:extLst>
            </p:cNvPr>
            <p:cNvSpPr/>
            <p:nvPr/>
          </p:nvSpPr>
          <p:spPr>
            <a:xfrm>
              <a:off x="10555939" y="811565"/>
              <a:ext cx="69216" cy="96902"/>
            </a:xfrm>
            <a:custGeom>
              <a:avLst/>
              <a:gdLst>
                <a:gd name="connsiteX0" fmla="*/ 50758 w 69216"/>
                <a:gd name="connsiteY0" fmla="*/ 46144 h 96902"/>
                <a:gd name="connsiteX1" fmla="*/ 64602 w 69216"/>
                <a:gd name="connsiteY1" fmla="*/ 53835 h 96902"/>
                <a:gd name="connsiteX2" fmla="*/ 69216 w 69216"/>
                <a:gd name="connsiteY2" fmla="*/ 69217 h 96902"/>
                <a:gd name="connsiteX3" fmla="*/ 59988 w 69216"/>
                <a:gd name="connsiteY3" fmla="*/ 89212 h 96902"/>
                <a:gd name="connsiteX4" fmla="*/ 33839 w 69216"/>
                <a:gd name="connsiteY4" fmla="*/ 96903 h 96902"/>
                <a:gd name="connsiteX5" fmla="*/ 0 w 69216"/>
                <a:gd name="connsiteY5" fmla="*/ 96903 h 96902"/>
                <a:gd name="connsiteX6" fmla="*/ 0 w 69216"/>
                <a:gd name="connsiteY6" fmla="*/ 0 h 96902"/>
                <a:gd name="connsiteX7" fmla="*/ 33839 w 69216"/>
                <a:gd name="connsiteY7" fmla="*/ 0 h 96902"/>
                <a:gd name="connsiteX8" fmla="*/ 56912 w 69216"/>
                <a:gd name="connsiteY8" fmla="*/ 6153 h 96902"/>
                <a:gd name="connsiteX9" fmla="*/ 64602 w 69216"/>
                <a:gd name="connsiteY9" fmla="*/ 24610 h 96902"/>
                <a:gd name="connsiteX10" fmla="*/ 59988 w 69216"/>
                <a:gd name="connsiteY10" fmla="*/ 36915 h 96902"/>
                <a:gd name="connsiteX11" fmla="*/ 50758 w 69216"/>
                <a:gd name="connsiteY11" fmla="*/ 46144 h 96902"/>
                <a:gd name="connsiteX12" fmla="*/ 33839 w 69216"/>
                <a:gd name="connsiteY12" fmla="*/ 12305 h 96902"/>
                <a:gd name="connsiteX13" fmla="*/ 12305 w 69216"/>
                <a:gd name="connsiteY13" fmla="*/ 12305 h 96902"/>
                <a:gd name="connsiteX14" fmla="*/ 12305 w 69216"/>
                <a:gd name="connsiteY14" fmla="*/ 39992 h 96902"/>
                <a:gd name="connsiteX15" fmla="*/ 33839 w 69216"/>
                <a:gd name="connsiteY15" fmla="*/ 39992 h 96902"/>
                <a:gd name="connsiteX16" fmla="*/ 52297 w 69216"/>
                <a:gd name="connsiteY16" fmla="*/ 26148 h 96902"/>
                <a:gd name="connsiteX17" fmla="*/ 33839 w 69216"/>
                <a:gd name="connsiteY17" fmla="*/ 12305 h 96902"/>
                <a:gd name="connsiteX18" fmla="*/ 12305 w 69216"/>
                <a:gd name="connsiteY18" fmla="*/ 86136 h 96902"/>
                <a:gd name="connsiteX19" fmla="*/ 35377 w 69216"/>
                <a:gd name="connsiteY19" fmla="*/ 86136 h 96902"/>
                <a:gd name="connsiteX20" fmla="*/ 56912 w 69216"/>
                <a:gd name="connsiteY20" fmla="*/ 70754 h 96902"/>
                <a:gd name="connsiteX21" fmla="*/ 52297 w 69216"/>
                <a:gd name="connsiteY21" fmla="*/ 58450 h 96902"/>
                <a:gd name="connsiteX22" fmla="*/ 36915 w 69216"/>
                <a:gd name="connsiteY22" fmla="*/ 53835 h 96902"/>
                <a:gd name="connsiteX23" fmla="*/ 12305 w 69216"/>
                <a:gd name="connsiteY23" fmla="*/ 53835 h 96902"/>
                <a:gd name="connsiteX24" fmla="*/ 12305 w 69216"/>
                <a:gd name="connsiteY24" fmla="*/ 86136 h 9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9216" h="96902">
                  <a:moveTo>
                    <a:pt x="50758" y="46144"/>
                  </a:moveTo>
                  <a:cubicBezTo>
                    <a:pt x="56911" y="47682"/>
                    <a:pt x="61526" y="49221"/>
                    <a:pt x="64602" y="53835"/>
                  </a:cubicBezTo>
                  <a:cubicBezTo>
                    <a:pt x="67679" y="58450"/>
                    <a:pt x="69216" y="63064"/>
                    <a:pt x="69216" y="69217"/>
                  </a:cubicBezTo>
                  <a:cubicBezTo>
                    <a:pt x="69216" y="78445"/>
                    <a:pt x="66140" y="84598"/>
                    <a:pt x="59988" y="89212"/>
                  </a:cubicBezTo>
                  <a:cubicBezTo>
                    <a:pt x="53835" y="93827"/>
                    <a:pt x="46145" y="96903"/>
                    <a:pt x="33839" y="96903"/>
                  </a:cubicBezTo>
                  <a:lnTo>
                    <a:pt x="0" y="96903"/>
                  </a:lnTo>
                  <a:lnTo>
                    <a:pt x="0" y="0"/>
                  </a:lnTo>
                  <a:lnTo>
                    <a:pt x="33839" y="0"/>
                  </a:lnTo>
                  <a:cubicBezTo>
                    <a:pt x="43068" y="0"/>
                    <a:pt x="50759" y="1538"/>
                    <a:pt x="56912" y="6153"/>
                  </a:cubicBezTo>
                  <a:cubicBezTo>
                    <a:pt x="63064" y="10767"/>
                    <a:pt x="64602" y="16920"/>
                    <a:pt x="64602" y="24610"/>
                  </a:cubicBezTo>
                  <a:cubicBezTo>
                    <a:pt x="64602" y="29225"/>
                    <a:pt x="63064" y="33839"/>
                    <a:pt x="59988" y="36915"/>
                  </a:cubicBezTo>
                  <a:cubicBezTo>
                    <a:pt x="58449" y="43068"/>
                    <a:pt x="55373" y="44606"/>
                    <a:pt x="50758" y="46144"/>
                  </a:cubicBezTo>
                  <a:close/>
                  <a:moveTo>
                    <a:pt x="33839" y="12305"/>
                  </a:moveTo>
                  <a:lnTo>
                    <a:pt x="12305" y="12305"/>
                  </a:lnTo>
                  <a:lnTo>
                    <a:pt x="12305" y="39992"/>
                  </a:lnTo>
                  <a:lnTo>
                    <a:pt x="33839" y="39992"/>
                  </a:lnTo>
                  <a:cubicBezTo>
                    <a:pt x="46145" y="39992"/>
                    <a:pt x="52297" y="35377"/>
                    <a:pt x="52297" y="26148"/>
                  </a:cubicBezTo>
                  <a:cubicBezTo>
                    <a:pt x="52297" y="16920"/>
                    <a:pt x="46145" y="12305"/>
                    <a:pt x="33839" y="12305"/>
                  </a:cubicBezTo>
                  <a:close/>
                  <a:moveTo>
                    <a:pt x="12305" y="86136"/>
                  </a:moveTo>
                  <a:lnTo>
                    <a:pt x="35377" y="86136"/>
                  </a:lnTo>
                  <a:cubicBezTo>
                    <a:pt x="50758" y="86136"/>
                    <a:pt x="56912" y="81521"/>
                    <a:pt x="56912" y="70754"/>
                  </a:cubicBezTo>
                  <a:cubicBezTo>
                    <a:pt x="56912" y="66140"/>
                    <a:pt x="55373" y="61526"/>
                    <a:pt x="52297" y="58450"/>
                  </a:cubicBezTo>
                  <a:cubicBezTo>
                    <a:pt x="49221" y="55373"/>
                    <a:pt x="43068" y="53835"/>
                    <a:pt x="36915" y="53835"/>
                  </a:cubicBezTo>
                  <a:lnTo>
                    <a:pt x="12305" y="53835"/>
                  </a:lnTo>
                  <a:lnTo>
                    <a:pt x="12305" y="86136"/>
                  </a:lnTo>
                  <a:close/>
                </a:path>
              </a:pathLst>
            </a:custGeom>
            <a:solidFill>
              <a:srgbClr val="FFFFFF"/>
            </a:solidFill>
            <a:ln w="4763" cap="flat">
              <a:noFill/>
              <a:prstDash val="solid"/>
              <a:miter/>
            </a:ln>
          </p:spPr>
          <p:txBody>
            <a:bodyPr rtlCol="0" anchor="ctr"/>
            <a:lstStyle/>
            <a:p>
              <a:endParaRPr lang="ru-RU"/>
            </a:p>
          </p:txBody>
        </p:sp>
        <p:sp>
          <p:nvSpPr>
            <p:cNvPr id="14" name="Полилиния: фигура 13">
              <a:extLst>
                <a:ext uri="{FF2B5EF4-FFF2-40B4-BE49-F238E27FC236}">
                  <a16:creationId xmlns:a16="http://schemas.microsoft.com/office/drawing/2014/main" id="{AC818910-069C-472D-B137-2F5147E39F5D}"/>
                </a:ext>
              </a:extLst>
            </p:cNvPr>
            <p:cNvSpPr/>
            <p:nvPr/>
          </p:nvSpPr>
          <p:spPr>
            <a:xfrm>
              <a:off x="10646685" y="811564"/>
              <a:ext cx="93826" cy="98441"/>
            </a:xfrm>
            <a:custGeom>
              <a:avLst/>
              <a:gdLst>
                <a:gd name="connsiteX0" fmla="*/ 12305 w 93826"/>
                <a:gd name="connsiteY0" fmla="*/ 38454 h 98441"/>
                <a:gd name="connsiteX1" fmla="*/ 35377 w 93826"/>
                <a:gd name="connsiteY1" fmla="*/ 38454 h 98441"/>
                <a:gd name="connsiteX2" fmla="*/ 59987 w 93826"/>
                <a:gd name="connsiteY2" fmla="*/ 46144 h 98441"/>
                <a:gd name="connsiteX3" fmla="*/ 67678 w 93826"/>
                <a:gd name="connsiteY3" fmla="*/ 67678 h 98441"/>
                <a:gd name="connsiteX4" fmla="*/ 58449 w 93826"/>
                <a:gd name="connsiteY4" fmla="*/ 89212 h 98441"/>
                <a:gd name="connsiteX5" fmla="*/ 33839 w 93826"/>
                <a:gd name="connsiteY5" fmla="*/ 96903 h 98441"/>
                <a:gd name="connsiteX6" fmla="*/ 0 w 93826"/>
                <a:gd name="connsiteY6" fmla="*/ 96903 h 98441"/>
                <a:gd name="connsiteX7" fmla="*/ 0 w 93826"/>
                <a:gd name="connsiteY7" fmla="*/ 0 h 98441"/>
                <a:gd name="connsiteX8" fmla="*/ 12305 w 93826"/>
                <a:gd name="connsiteY8" fmla="*/ 0 h 98441"/>
                <a:gd name="connsiteX9" fmla="*/ 12305 w 93826"/>
                <a:gd name="connsiteY9" fmla="*/ 38454 h 98441"/>
                <a:gd name="connsiteX10" fmla="*/ 12305 w 93826"/>
                <a:gd name="connsiteY10" fmla="*/ 86136 h 98441"/>
                <a:gd name="connsiteX11" fmla="*/ 32301 w 93826"/>
                <a:gd name="connsiteY11" fmla="*/ 86136 h 98441"/>
                <a:gd name="connsiteX12" fmla="*/ 49220 w 93826"/>
                <a:gd name="connsiteY12" fmla="*/ 81521 h 98441"/>
                <a:gd name="connsiteX13" fmla="*/ 55373 w 93826"/>
                <a:gd name="connsiteY13" fmla="*/ 67678 h 98441"/>
                <a:gd name="connsiteX14" fmla="*/ 49220 w 93826"/>
                <a:gd name="connsiteY14" fmla="*/ 53835 h 98441"/>
                <a:gd name="connsiteX15" fmla="*/ 32301 w 93826"/>
                <a:gd name="connsiteY15" fmla="*/ 49221 h 98441"/>
                <a:gd name="connsiteX16" fmla="*/ 12305 w 93826"/>
                <a:gd name="connsiteY16" fmla="*/ 49221 h 98441"/>
                <a:gd name="connsiteX17" fmla="*/ 12305 w 93826"/>
                <a:gd name="connsiteY17" fmla="*/ 86136 h 98441"/>
                <a:gd name="connsiteX18" fmla="*/ 81522 w 93826"/>
                <a:gd name="connsiteY18" fmla="*/ 1538 h 98441"/>
                <a:gd name="connsiteX19" fmla="*/ 93826 w 93826"/>
                <a:gd name="connsiteY19" fmla="*/ 1538 h 98441"/>
                <a:gd name="connsiteX20" fmla="*/ 93826 w 93826"/>
                <a:gd name="connsiteY20" fmla="*/ 98441 h 98441"/>
                <a:gd name="connsiteX21" fmla="*/ 81522 w 93826"/>
                <a:gd name="connsiteY21" fmla="*/ 98441 h 98441"/>
                <a:gd name="connsiteX22" fmla="*/ 81522 w 93826"/>
                <a:gd name="connsiteY22" fmla="*/ 1538 h 9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3826" h="98441">
                  <a:moveTo>
                    <a:pt x="12305" y="38454"/>
                  </a:moveTo>
                  <a:lnTo>
                    <a:pt x="35377" y="38454"/>
                  </a:lnTo>
                  <a:cubicBezTo>
                    <a:pt x="46144" y="38454"/>
                    <a:pt x="53834" y="41530"/>
                    <a:pt x="59987" y="46144"/>
                  </a:cubicBezTo>
                  <a:cubicBezTo>
                    <a:pt x="66140" y="50758"/>
                    <a:pt x="67678" y="58449"/>
                    <a:pt x="67678" y="67678"/>
                  </a:cubicBezTo>
                  <a:cubicBezTo>
                    <a:pt x="67678" y="76907"/>
                    <a:pt x="64602" y="83060"/>
                    <a:pt x="58449" y="89212"/>
                  </a:cubicBezTo>
                  <a:cubicBezTo>
                    <a:pt x="52297" y="95365"/>
                    <a:pt x="44606" y="96903"/>
                    <a:pt x="33839" y="96903"/>
                  </a:cubicBezTo>
                  <a:lnTo>
                    <a:pt x="0" y="96903"/>
                  </a:lnTo>
                  <a:lnTo>
                    <a:pt x="0" y="0"/>
                  </a:lnTo>
                  <a:lnTo>
                    <a:pt x="12305" y="0"/>
                  </a:lnTo>
                  <a:lnTo>
                    <a:pt x="12305" y="38454"/>
                  </a:lnTo>
                  <a:close/>
                  <a:moveTo>
                    <a:pt x="12305" y="86136"/>
                  </a:moveTo>
                  <a:lnTo>
                    <a:pt x="32301" y="86136"/>
                  </a:lnTo>
                  <a:cubicBezTo>
                    <a:pt x="38453" y="86136"/>
                    <a:pt x="44606" y="84598"/>
                    <a:pt x="49220" y="81521"/>
                  </a:cubicBezTo>
                  <a:cubicBezTo>
                    <a:pt x="53835" y="78445"/>
                    <a:pt x="55373" y="73831"/>
                    <a:pt x="55373" y="67678"/>
                  </a:cubicBezTo>
                  <a:cubicBezTo>
                    <a:pt x="55373" y="61526"/>
                    <a:pt x="53835" y="56911"/>
                    <a:pt x="49220" y="53835"/>
                  </a:cubicBezTo>
                  <a:cubicBezTo>
                    <a:pt x="44606" y="50758"/>
                    <a:pt x="39992" y="49221"/>
                    <a:pt x="32301" y="49221"/>
                  </a:cubicBezTo>
                  <a:lnTo>
                    <a:pt x="12305" y="49221"/>
                  </a:lnTo>
                  <a:lnTo>
                    <a:pt x="12305" y="86136"/>
                  </a:lnTo>
                  <a:close/>
                  <a:moveTo>
                    <a:pt x="81522" y="1538"/>
                  </a:moveTo>
                  <a:lnTo>
                    <a:pt x="93826" y="1538"/>
                  </a:lnTo>
                  <a:lnTo>
                    <a:pt x="93826" y="98441"/>
                  </a:lnTo>
                  <a:lnTo>
                    <a:pt x="81522" y="98441"/>
                  </a:lnTo>
                  <a:lnTo>
                    <a:pt x="81522" y="1538"/>
                  </a:lnTo>
                  <a:close/>
                </a:path>
              </a:pathLst>
            </a:custGeom>
            <a:solidFill>
              <a:srgbClr val="FFFFFF"/>
            </a:solidFill>
            <a:ln w="4763" cap="flat">
              <a:noFill/>
              <a:prstDash val="solid"/>
              <a:miter/>
            </a:ln>
          </p:spPr>
          <p:txBody>
            <a:bodyPr rtlCol="0" anchor="ctr"/>
            <a:lstStyle/>
            <a:p>
              <a:endParaRPr lang="ru-RU"/>
            </a:p>
          </p:txBody>
        </p:sp>
        <p:sp>
          <p:nvSpPr>
            <p:cNvPr id="15" name="Полилиния: фигура 14">
              <a:extLst>
                <a:ext uri="{FF2B5EF4-FFF2-40B4-BE49-F238E27FC236}">
                  <a16:creationId xmlns:a16="http://schemas.microsoft.com/office/drawing/2014/main" id="{2299173F-BB2A-4187-82C7-131383713E0E}"/>
                </a:ext>
              </a:extLst>
            </p:cNvPr>
            <p:cNvSpPr/>
            <p:nvPr/>
          </p:nvSpPr>
          <p:spPr>
            <a:xfrm>
              <a:off x="10768195" y="811564"/>
              <a:ext cx="64601" cy="96902"/>
            </a:xfrm>
            <a:custGeom>
              <a:avLst/>
              <a:gdLst>
                <a:gd name="connsiteX0" fmla="*/ 12305 w 64601"/>
                <a:gd name="connsiteY0" fmla="*/ 38454 h 96902"/>
                <a:gd name="connsiteX1" fmla="*/ 32301 w 64601"/>
                <a:gd name="connsiteY1" fmla="*/ 38454 h 96902"/>
                <a:gd name="connsiteX2" fmla="*/ 56911 w 64601"/>
                <a:gd name="connsiteY2" fmla="*/ 46144 h 96902"/>
                <a:gd name="connsiteX3" fmla="*/ 64602 w 64601"/>
                <a:gd name="connsiteY3" fmla="*/ 67678 h 96902"/>
                <a:gd name="connsiteX4" fmla="*/ 55373 w 64601"/>
                <a:gd name="connsiteY4" fmla="*/ 89212 h 96902"/>
                <a:gd name="connsiteX5" fmla="*/ 30762 w 64601"/>
                <a:gd name="connsiteY5" fmla="*/ 96903 h 96902"/>
                <a:gd name="connsiteX6" fmla="*/ 0 w 64601"/>
                <a:gd name="connsiteY6" fmla="*/ 96903 h 96902"/>
                <a:gd name="connsiteX7" fmla="*/ 0 w 64601"/>
                <a:gd name="connsiteY7" fmla="*/ 0 h 96902"/>
                <a:gd name="connsiteX8" fmla="*/ 56911 w 64601"/>
                <a:gd name="connsiteY8" fmla="*/ 0 h 96902"/>
                <a:gd name="connsiteX9" fmla="*/ 56911 w 64601"/>
                <a:gd name="connsiteY9" fmla="*/ 12305 h 96902"/>
                <a:gd name="connsiteX10" fmla="*/ 12305 w 64601"/>
                <a:gd name="connsiteY10" fmla="*/ 12305 h 96902"/>
                <a:gd name="connsiteX11" fmla="*/ 12305 w 64601"/>
                <a:gd name="connsiteY11" fmla="*/ 38454 h 96902"/>
                <a:gd name="connsiteX12" fmla="*/ 12305 w 64601"/>
                <a:gd name="connsiteY12" fmla="*/ 86136 h 96902"/>
                <a:gd name="connsiteX13" fmla="*/ 30762 w 64601"/>
                <a:gd name="connsiteY13" fmla="*/ 86136 h 96902"/>
                <a:gd name="connsiteX14" fmla="*/ 47682 w 64601"/>
                <a:gd name="connsiteY14" fmla="*/ 81521 h 96902"/>
                <a:gd name="connsiteX15" fmla="*/ 53835 w 64601"/>
                <a:gd name="connsiteY15" fmla="*/ 67678 h 96902"/>
                <a:gd name="connsiteX16" fmla="*/ 47682 w 64601"/>
                <a:gd name="connsiteY16" fmla="*/ 53835 h 96902"/>
                <a:gd name="connsiteX17" fmla="*/ 30762 w 64601"/>
                <a:gd name="connsiteY17" fmla="*/ 49221 h 96902"/>
                <a:gd name="connsiteX18" fmla="*/ 13844 w 64601"/>
                <a:gd name="connsiteY18" fmla="*/ 49221 h 96902"/>
                <a:gd name="connsiteX19" fmla="*/ 13844 w 64601"/>
                <a:gd name="connsiteY19" fmla="*/ 86136 h 96902"/>
                <a:gd name="connsiteX20" fmla="*/ 12305 w 64601"/>
                <a:gd name="connsiteY20" fmla="*/ 86136 h 9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601" h="96902">
                  <a:moveTo>
                    <a:pt x="12305" y="38454"/>
                  </a:moveTo>
                  <a:lnTo>
                    <a:pt x="32301" y="38454"/>
                  </a:lnTo>
                  <a:cubicBezTo>
                    <a:pt x="43068" y="38454"/>
                    <a:pt x="50759" y="41530"/>
                    <a:pt x="56911" y="46144"/>
                  </a:cubicBezTo>
                  <a:cubicBezTo>
                    <a:pt x="63064" y="50758"/>
                    <a:pt x="64602" y="58449"/>
                    <a:pt x="64602" y="67678"/>
                  </a:cubicBezTo>
                  <a:cubicBezTo>
                    <a:pt x="64602" y="76907"/>
                    <a:pt x="61525" y="84598"/>
                    <a:pt x="55373" y="89212"/>
                  </a:cubicBezTo>
                  <a:cubicBezTo>
                    <a:pt x="49220" y="95365"/>
                    <a:pt x="41529" y="96903"/>
                    <a:pt x="30762" y="96903"/>
                  </a:cubicBezTo>
                  <a:lnTo>
                    <a:pt x="0" y="96903"/>
                  </a:lnTo>
                  <a:lnTo>
                    <a:pt x="0" y="0"/>
                  </a:lnTo>
                  <a:lnTo>
                    <a:pt x="56911" y="0"/>
                  </a:lnTo>
                  <a:lnTo>
                    <a:pt x="56911" y="12305"/>
                  </a:lnTo>
                  <a:lnTo>
                    <a:pt x="12305" y="12305"/>
                  </a:lnTo>
                  <a:lnTo>
                    <a:pt x="12305" y="38454"/>
                  </a:lnTo>
                  <a:close/>
                  <a:moveTo>
                    <a:pt x="12305" y="86136"/>
                  </a:moveTo>
                  <a:lnTo>
                    <a:pt x="30762" y="86136"/>
                  </a:lnTo>
                  <a:cubicBezTo>
                    <a:pt x="36915" y="86136"/>
                    <a:pt x="43068" y="84598"/>
                    <a:pt x="47682" y="81521"/>
                  </a:cubicBezTo>
                  <a:cubicBezTo>
                    <a:pt x="52297" y="78445"/>
                    <a:pt x="53835" y="73831"/>
                    <a:pt x="53835" y="67678"/>
                  </a:cubicBezTo>
                  <a:cubicBezTo>
                    <a:pt x="53835" y="61526"/>
                    <a:pt x="52297" y="56911"/>
                    <a:pt x="47682" y="53835"/>
                  </a:cubicBezTo>
                  <a:cubicBezTo>
                    <a:pt x="43068" y="50758"/>
                    <a:pt x="38453" y="49221"/>
                    <a:pt x="30762" y="49221"/>
                  </a:cubicBezTo>
                  <a:lnTo>
                    <a:pt x="13844" y="49221"/>
                  </a:lnTo>
                  <a:lnTo>
                    <a:pt x="13844" y="86136"/>
                  </a:lnTo>
                  <a:lnTo>
                    <a:pt x="12305" y="86136"/>
                  </a:lnTo>
                  <a:close/>
                </a:path>
              </a:pathLst>
            </a:custGeom>
            <a:solidFill>
              <a:srgbClr val="FFFFFF"/>
            </a:solidFill>
            <a:ln w="4763" cap="flat">
              <a:noFill/>
              <a:prstDash val="solid"/>
              <a:miter/>
            </a:ln>
          </p:spPr>
          <p:txBody>
            <a:bodyPr rtlCol="0" anchor="ctr"/>
            <a:lstStyle/>
            <a:p>
              <a:endParaRPr lang="ru-RU"/>
            </a:p>
          </p:txBody>
        </p:sp>
        <p:sp>
          <p:nvSpPr>
            <p:cNvPr id="16" name="Полилиния: фигура 15">
              <a:extLst>
                <a:ext uri="{FF2B5EF4-FFF2-40B4-BE49-F238E27FC236}">
                  <a16:creationId xmlns:a16="http://schemas.microsoft.com/office/drawing/2014/main" id="{9BFF5BE0-25CC-417F-9346-6E7351073A6A}"/>
                </a:ext>
              </a:extLst>
            </p:cNvPr>
            <p:cNvSpPr/>
            <p:nvPr/>
          </p:nvSpPr>
          <p:spPr>
            <a:xfrm>
              <a:off x="10848183" y="811564"/>
              <a:ext cx="98441" cy="98441"/>
            </a:xfrm>
            <a:custGeom>
              <a:avLst/>
              <a:gdLst>
                <a:gd name="connsiteX0" fmla="*/ 49221 w 98441"/>
                <a:gd name="connsiteY0" fmla="*/ 98441 h 98441"/>
                <a:gd name="connsiteX1" fmla="*/ 13843 w 98441"/>
                <a:gd name="connsiteY1" fmla="*/ 84598 h 98441"/>
                <a:gd name="connsiteX2" fmla="*/ 0 w 98441"/>
                <a:gd name="connsiteY2" fmla="*/ 49221 h 98441"/>
                <a:gd name="connsiteX3" fmla="*/ 13843 w 98441"/>
                <a:gd name="connsiteY3" fmla="*/ 13843 h 98441"/>
                <a:gd name="connsiteX4" fmla="*/ 49221 w 98441"/>
                <a:gd name="connsiteY4" fmla="*/ 0 h 98441"/>
                <a:gd name="connsiteX5" fmla="*/ 84598 w 98441"/>
                <a:gd name="connsiteY5" fmla="*/ 13843 h 98441"/>
                <a:gd name="connsiteX6" fmla="*/ 98441 w 98441"/>
                <a:gd name="connsiteY6" fmla="*/ 49221 h 98441"/>
                <a:gd name="connsiteX7" fmla="*/ 84598 w 98441"/>
                <a:gd name="connsiteY7" fmla="*/ 84598 h 98441"/>
                <a:gd name="connsiteX8" fmla="*/ 49221 w 98441"/>
                <a:gd name="connsiteY8" fmla="*/ 98441 h 98441"/>
                <a:gd name="connsiteX9" fmla="*/ 49221 w 98441"/>
                <a:gd name="connsiteY9" fmla="*/ 87674 h 98441"/>
                <a:gd name="connsiteX10" fmla="*/ 75369 w 98441"/>
                <a:gd name="connsiteY10" fmla="*/ 76907 h 98441"/>
                <a:gd name="connsiteX11" fmla="*/ 84598 w 98441"/>
                <a:gd name="connsiteY11" fmla="*/ 49221 h 98441"/>
                <a:gd name="connsiteX12" fmla="*/ 73831 w 98441"/>
                <a:gd name="connsiteY12" fmla="*/ 23072 h 98441"/>
                <a:gd name="connsiteX13" fmla="*/ 47683 w 98441"/>
                <a:gd name="connsiteY13" fmla="*/ 12305 h 98441"/>
                <a:gd name="connsiteX14" fmla="*/ 21534 w 98441"/>
                <a:gd name="connsiteY14" fmla="*/ 23072 h 98441"/>
                <a:gd name="connsiteX15" fmla="*/ 10767 w 98441"/>
                <a:gd name="connsiteY15" fmla="*/ 50758 h 98441"/>
                <a:gd name="connsiteX16" fmla="*/ 21534 w 98441"/>
                <a:gd name="connsiteY16" fmla="*/ 78445 h 98441"/>
                <a:gd name="connsiteX17" fmla="*/ 49221 w 98441"/>
                <a:gd name="connsiteY17" fmla="*/ 87674 h 9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441" h="98441">
                  <a:moveTo>
                    <a:pt x="49221" y="98441"/>
                  </a:moveTo>
                  <a:cubicBezTo>
                    <a:pt x="35377" y="98441"/>
                    <a:pt x="23072" y="93827"/>
                    <a:pt x="13843" y="84598"/>
                  </a:cubicBezTo>
                  <a:cubicBezTo>
                    <a:pt x="4614" y="75369"/>
                    <a:pt x="0" y="63064"/>
                    <a:pt x="0" y="49221"/>
                  </a:cubicBezTo>
                  <a:cubicBezTo>
                    <a:pt x="0" y="35377"/>
                    <a:pt x="4614" y="23072"/>
                    <a:pt x="13843" y="13843"/>
                  </a:cubicBezTo>
                  <a:cubicBezTo>
                    <a:pt x="23072" y="4614"/>
                    <a:pt x="35377" y="0"/>
                    <a:pt x="49221" y="0"/>
                  </a:cubicBezTo>
                  <a:cubicBezTo>
                    <a:pt x="63064" y="0"/>
                    <a:pt x="75369" y="4614"/>
                    <a:pt x="84598" y="13843"/>
                  </a:cubicBezTo>
                  <a:cubicBezTo>
                    <a:pt x="93827" y="23072"/>
                    <a:pt x="98441" y="35377"/>
                    <a:pt x="98441" y="49221"/>
                  </a:cubicBezTo>
                  <a:cubicBezTo>
                    <a:pt x="98441" y="63064"/>
                    <a:pt x="93827" y="75369"/>
                    <a:pt x="84598" y="84598"/>
                  </a:cubicBezTo>
                  <a:cubicBezTo>
                    <a:pt x="75369" y="93827"/>
                    <a:pt x="63064" y="98441"/>
                    <a:pt x="49221" y="98441"/>
                  </a:cubicBezTo>
                  <a:close/>
                  <a:moveTo>
                    <a:pt x="49221" y="87674"/>
                  </a:moveTo>
                  <a:cubicBezTo>
                    <a:pt x="59988" y="87674"/>
                    <a:pt x="69216" y="84598"/>
                    <a:pt x="75369" y="76907"/>
                  </a:cubicBezTo>
                  <a:cubicBezTo>
                    <a:pt x="81522" y="69217"/>
                    <a:pt x="84598" y="59988"/>
                    <a:pt x="84598" y="49221"/>
                  </a:cubicBezTo>
                  <a:cubicBezTo>
                    <a:pt x="84598" y="38454"/>
                    <a:pt x="81522" y="29225"/>
                    <a:pt x="73831" y="23072"/>
                  </a:cubicBezTo>
                  <a:cubicBezTo>
                    <a:pt x="67678" y="15381"/>
                    <a:pt x="58450" y="12305"/>
                    <a:pt x="47683" y="12305"/>
                  </a:cubicBezTo>
                  <a:cubicBezTo>
                    <a:pt x="36916" y="12305"/>
                    <a:pt x="27686" y="15381"/>
                    <a:pt x="21534" y="23072"/>
                  </a:cubicBezTo>
                  <a:cubicBezTo>
                    <a:pt x="15381" y="30763"/>
                    <a:pt x="10767" y="39992"/>
                    <a:pt x="10767" y="50758"/>
                  </a:cubicBezTo>
                  <a:cubicBezTo>
                    <a:pt x="10767" y="61526"/>
                    <a:pt x="13843" y="70755"/>
                    <a:pt x="21534" y="78445"/>
                  </a:cubicBezTo>
                  <a:cubicBezTo>
                    <a:pt x="29225" y="86136"/>
                    <a:pt x="38454" y="87674"/>
                    <a:pt x="49221" y="87674"/>
                  </a:cubicBezTo>
                  <a:close/>
                </a:path>
              </a:pathLst>
            </a:custGeom>
            <a:solidFill>
              <a:srgbClr val="FFFFFF"/>
            </a:solidFill>
            <a:ln w="4763" cap="flat">
              <a:noFill/>
              <a:prstDash val="solid"/>
              <a:miter/>
            </a:ln>
          </p:spPr>
          <p:txBody>
            <a:bodyPr rtlCol="0" anchor="ctr"/>
            <a:lstStyle/>
            <a:p>
              <a:endParaRPr lang="ru-RU"/>
            </a:p>
          </p:txBody>
        </p:sp>
        <p:sp>
          <p:nvSpPr>
            <p:cNvPr id="17" name="Полилиния: фигура 16">
              <a:extLst>
                <a:ext uri="{FF2B5EF4-FFF2-40B4-BE49-F238E27FC236}">
                  <a16:creationId xmlns:a16="http://schemas.microsoft.com/office/drawing/2014/main" id="{B69CB463-6703-4C09-8900-E6A8D6F8FAF1}"/>
                </a:ext>
              </a:extLst>
            </p:cNvPr>
            <p:cNvSpPr/>
            <p:nvPr/>
          </p:nvSpPr>
          <p:spPr>
            <a:xfrm>
              <a:off x="10968156" y="813103"/>
              <a:ext cx="63065" cy="96902"/>
            </a:xfrm>
            <a:custGeom>
              <a:avLst/>
              <a:gdLst>
                <a:gd name="connsiteX0" fmla="*/ 0 w 63065"/>
                <a:gd name="connsiteY0" fmla="*/ 0 h 96902"/>
                <a:gd name="connsiteX1" fmla="*/ 27687 w 63065"/>
                <a:gd name="connsiteY1" fmla="*/ 0 h 96902"/>
                <a:gd name="connsiteX2" fmla="*/ 53835 w 63065"/>
                <a:gd name="connsiteY2" fmla="*/ 7691 h 96902"/>
                <a:gd name="connsiteX3" fmla="*/ 63065 w 63065"/>
                <a:gd name="connsiteY3" fmla="*/ 29225 h 96902"/>
                <a:gd name="connsiteX4" fmla="*/ 53835 w 63065"/>
                <a:gd name="connsiteY4" fmla="*/ 50759 h 96902"/>
                <a:gd name="connsiteX5" fmla="*/ 27687 w 63065"/>
                <a:gd name="connsiteY5" fmla="*/ 58449 h 96902"/>
                <a:gd name="connsiteX6" fmla="*/ 12305 w 63065"/>
                <a:gd name="connsiteY6" fmla="*/ 58449 h 96902"/>
                <a:gd name="connsiteX7" fmla="*/ 12305 w 63065"/>
                <a:gd name="connsiteY7" fmla="*/ 96903 h 96902"/>
                <a:gd name="connsiteX8" fmla="*/ 0 w 63065"/>
                <a:gd name="connsiteY8" fmla="*/ 96903 h 96902"/>
                <a:gd name="connsiteX9" fmla="*/ 0 w 63065"/>
                <a:gd name="connsiteY9" fmla="*/ 0 h 96902"/>
                <a:gd name="connsiteX10" fmla="*/ 12305 w 63065"/>
                <a:gd name="connsiteY10" fmla="*/ 44606 h 96902"/>
                <a:gd name="connsiteX11" fmla="*/ 27687 w 63065"/>
                <a:gd name="connsiteY11" fmla="*/ 44606 h 96902"/>
                <a:gd name="connsiteX12" fmla="*/ 44607 w 63065"/>
                <a:gd name="connsiteY12" fmla="*/ 41530 h 96902"/>
                <a:gd name="connsiteX13" fmla="*/ 50759 w 63065"/>
                <a:gd name="connsiteY13" fmla="*/ 27687 h 96902"/>
                <a:gd name="connsiteX14" fmla="*/ 44607 w 63065"/>
                <a:gd name="connsiteY14" fmla="*/ 13843 h 96902"/>
                <a:gd name="connsiteX15" fmla="*/ 27687 w 63065"/>
                <a:gd name="connsiteY15" fmla="*/ 10767 h 96902"/>
                <a:gd name="connsiteX16" fmla="*/ 12305 w 63065"/>
                <a:gd name="connsiteY16" fmla="*/ 10767 h 96902"/>
                <a:gd name="connsiteX17" fmla="*/ 12305 w 63065"/>
                <a:gd name="connsiteY17" fmla="*/ 44606 h 9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065" h="96902">
                  <a:moveTo>
                    <a:pt x="0" y="0"/>
                  </a:moveTo>
                  <a:lnTo>
                    <a:pt x="27687" y="0"/>
                  </a:lnTo>
                  <a:cubicBezTo>
                    <a:pt x="38454" y="0"/>
                    <a:pt x="47682" y="3076"/>
                    <a:pt x="53835" y="7691"/>
                  </a:cubicBezTo>
                  <a:cubicBezTo>
                    <a:pt x="59987" y="12305"/>
                    <a:pt x="63065" y="19996"/>
                    <a:pt x="63065" y="29225"/>
                  </a:cubicBezTo>
                  <a:cubicBezTo>
                    <a:pt x="63065" y="39992"/>
                    <a:pt x="59987" y="46144"/>
                    <a:pt x="53835" y="50759"/>
                  </a:cubicBezTo>
                  <a:cubicBezTo>
                    <a:pt x="47682" y="55373"/>
                    <a:pt x="38454" y="58449"/>
                    <a:pt x="27687" y="58449"/>
                  </a:cubicBezTo>
                  <a:lnTo>
                    <a:pt x="12305" y="58449"/>
                  </a:lnTo>
                  <a:lnTo>
                    <a:pt x="12305" y="96903"/>
                  </a:lnTo>
                  <a:lnTo>
                    <a:pt x="0" y="96903"/>
                  </a:lnTo>
                  <a:lnTo>
                    <a:pt x="0" y="0"/>
                  </a:lnTo>
                  <a:close/>
                  <a:moveTo>
                    <a:pt x="12305" y="44606"/>
                  </a:moveTo>
                  <a:lnTo>
                    <a:pt x="27687" y="44606"/>
                  </a:lnTo>
                  <a:cubicBezTo>
                    <a:pt x="35377" y="44606"/>
                    <a:pt x="39992" y="43068"/>
                    <a:pt x="44607" y="41530"/>
                  </a:cubicBezTo>
                  <a:cubicBezTo>
                    <a:pt x="49221" y="38454"/>
                    <a:pt x="50759" y="35377"/>
                    <a:pt x="50759" y="27687"/>
                  </a:cubicBezTo>
                  <a:cubicBezTo>
                    <a:pt x="50759" y="21534"/>
                    <a:pt x="49221" y="16920"/>
                    <a:pt x="44607" y="13843"/>
                  </a:cubicBezTo>
                  <a:cubicBezTo>
                    <a:pt x="39992" y="10767"/>
                    <a:pt x="35377" y="10767"/>
                    <a:pt x="27687" y="10767"/>
                  </a:cubicBezTo>
                  <a:lnTo>
                    <a:pt x="12305" y="10767"/>
                  </a:lnTo>
                  <a:lnTo>
                    <a:pt x="12305" y="44606"/>
                  </a:lnTo>
                  <a:close/>
                </a:path>
              </a:pathLst>
            </a:custGeom>
            <a:solidFill>
              <a:srgbClr val="FFFFFF"/>
            </a:solidFill>
            <a:ln w="4763" cap="flat">
              <a:noFill/>
              <a:prstDash val="solid"/>
              <a:miter/>
            </a:ln>
          </p:spPr>
          <p:txBody>
            <a:bodyPr rtlCol="0" anchor="ctr"/>
            <a:lstStyle/>
            <a:p>
              <a:endParaRPr lang="ru-RU"/>
            </a:p>
          </p:txBody>
        </p:sp>
        <p:sp>
          <p:nvSpPr>
            <p:cNvPr id="18" name="Полилиния: фигура 17">
              <a:extLst>
                <a:ext uri="{FF2B5EF4-FFF2-40B4-BE49-F238E27FC236}">
                  <a16:creationId xmlns:a16="http://schemas.microsoft.com/office/drawing/2014/main" id="{AFBF0AAF-E11F-4CE0-A14E-9B515D9683D6}"/>
                </a:ext>
              </a:extLst>
            </p:cNvPr>
            <p:cNvSpPr/>
            <p:nvPr/>
          </p:nvSpPr>
          <p:spPr>
            <a:xfrm>
              <a:off x="11086590" y="811564"/>
              <a:ext cx="70756" cy="96902"/>
            </a:xfrm>
            <a:custGeom>
              <a:avLst/>
              <a:gdLst>
                <a:gd name="connsiteX0" fmla="*/ 52297 w 70756"/>
                <a:gd name="connsiteY0" fmla="*/ 46144 h 96902"/>
                <a:gd name="connsiteX1" fmla="*/ 66142 w 70756"/>
                <a:gd name="connsiteY1" fmla="*/ 53835 h 96902"/>
                <a:gd name="connsiteX2" fmla="*/ 70756 w 70756"/>
                <a:gd name="connsiteY2" fmla="*/ 69217 h 96902"/>
                <a:gd name="connsiteX3" fmla="*/ 61527 w 70756"/>
                <a:gd name="connsiteY3" fmla="*/ 89212 h 96902"/>
                <a:gd name="connsiteX4" fmla="*/ 35381 w 70756"/>
                <a:gd name="connsiteY4" fmla="*/ 96903 h 96902"/>
                <a:gd name="connsiteX5" fmla="*/ 0 w 70756"/>
                <a:gd name="connsiteY5" fmla="*/ 96903 h 96902"/>
                <a:gd name="connsiteX6" fmla="*/ 0 w 70756"/>
                <a:gd name="connsiteY6" fmla="*/ 0 h 96902"/>
                <a:gd name="connsiteX7" fmla="*/ 33842 w 70756"/>
                <a:gd name="connsiteY7" fmla="*/ 0 h 96902"/>
                <a:gd name="connsiteX8" fmla="*/ 56912 w 70756"/>
                <a:gd name="connsiteY8" fmla="*/ 6153 h 96902"/>
                <a:gd name="connsiteX9" fmla="*/ 64603 w 70756"/>
                <a:gd name="connsiteY9" fmla="*/ 24610 h 96902"/>
                <a:gd name="connsiteX10" fmla="*/ 59988 w 70756"/>
                <a:gd name="connsiteY10" fmla="*/ 36915 h 96902"/>
                <a:gd name="connsiteX11" fmla="*/ 52297 w 70756"/>
                <a:gd name="connsiteY11" fmla="*/ 46144 h 96902"/>
                <a:gd name="connsiteX12" fmla="*/ 33842 w 70756"/>
                <a:gd name="connsiteY12" fmla="*/ 12305 h 96902"/>
                <a:gd name="connsiteX13" fmla="*/ 12306 w 70756"/>
                <a:gd name="connsiteY13" fmla="*/ 12305 h 96902"/>
                <a:gd name="connsiteX14" fmla="*/ 12306 w 70756"/>
                <a:gd name="connsiteY14" fmla="*/ 39992 h 96902"/>
                <a:gd name="connsiteX15" fmla="*/ 33842 w 70756"/>
                <a:gd name="connsiteY15" fmla="*/ 39992 h 96902"/>
                <a:gd name="connsiteX16" fmla="*/ 52297 w 70756"/>
                <a:gd name="connsiteY16" fmla="*/ 26148 h 96902"/>
                <a:gd name="connsiteX17" fmla="*/ 33842 w 70756"/>
                <a:gd name="connsiteY17" fmla="*/ 12305 h 96902"/>
                <a:gd name="connsiteX18" fmla="*/ 12306 w 70756"/>
                <a:gd name="connsiteY18" fmla="*/ 86136 h 96902"/>
                <a:gd name="connsiteX19" fmla="*/ 35381 w 70756"/>
                <a:gd name="connsiteY19" fmla="*/ 86136 h 96902"/>
                <a:gd name="connsiteX20" fmla="*/ 56912 w 70756"/>
                <a:gd name="connsiteY20" fmla="*/ 70755 h 96902"/>
                <a:gd name="connsiteX21" fmla="*/ 52297 w 70756"/>
                <a:gd name="connsiteY21" fmla="*/ 58449 h 96902"/>
                <a:gd name="connsiteX22" fmla="*/ 36919 w 70756"/>
                <a:gd name="connsiteY22" fmla="*/ 53835 h 96902"/>
                <a:gd name="connsiteX23" fmla="*/ 12306 w 70756"/>
                <a:gd name="connsiteY23" fmla="*/ 53835 h 96902"/>
                <a:gd name="connsiteX24" fmla="*/ 12306 w 70756"/>
                <a:gd name="connsiteY24" fmla="*/ 86136 h 9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0756" h="96902">
                  <a:moveTo>
                    <a:pt x="52297" y="46144"/>
                  </a:moveTo>
                  <a:cubicBezTo>
                    <a:pt x="58450" y="47682"/>
                    <a:pt x="63065" y="49221"/>
                    <a:pt x="66142" y="53835"/>
                  </a:cubicBezTo>
                  <a:cubicBezTo>
                    <a:pt x="69218" y="58449"/>
                    <a:pt x="70756" y="63064"/>
                    <a:pt x="70756" y="69217"/>
                  </a:cubicBezTo>
                  <a:cubicBezTo>
                    <a:pt x="70756" y="78445"/>
                    <a:pt x="67680" y="84598"/>
                    <a:pt x="61527" y="89212"/>
                  </a:cubicBezTo>
                  <a:cubicBezTo>
                    <a:pt x="55374" y="93827"/>
                    <a:pt x="47682" y="96903"/>
                    <a:pt x="35381" y="96903"/>
                  </a:cubicBezTo>
                  <a:lnTo>
                    <a:pt x="0" y="96903"/>
                  </a:lnTo>
                  <a:lnTo>
                    <a:pt x="0" y="0"/>
                  </a:lnTo>
                  <a:lnTo>
                    <a:pt x="33842" y="0"/>
                  </a:lnTo>
                  <a:cubicBezTo>
                    <a:pt x="43072" y="0"/>
                    <a:pt x="50759" y="1538"/>
                    <a:pt x="56912" y="6153"/>
                  </a:cubicBezTo>
                  <a:cubicBezTo>
                    <a:pt x="63065" y="10767"/>
                    <a:pt x="64603" y="16920"/>
                    <a:pt x="64603" y="24610"/>
                  </a:cubicBezTo>
                  <a:cubicBezTo>
                    <a:pt x="64603" y="29225"/>
                    <a:pt x="63065" y="33839"/>
                    <a:pt x="59988" y="36915"/>
                  </a:cubicBezTo>
                  <a:cubicBezTo>
                    <a:pt x="58450" y="43068"/>
                    <a:pt x="55374" y="44606"/>
                    <a:pt x="52297" y="46144"/>
                  </a:cubicBezTo>
                  <a:close/>
                  <a:moveTo>
                    <a:pt x="33842" y="12305"/>
                  </a:moveTo>
                  <a:lnTo>
                    <a:pt x="12306" y="12305"/>
                  </a:lnTo>
                  <a:lnTo>
                    <a:pt x="12306" y="39992"/>
                  </a:lnTo>
                  <a:lnTo>
                    <a:pt x="33842" y="39992"/>
                  </a:lnTo>
                  <a:cubicBezTo>
                    <a:pt x="46144" y="39992"/>
                    <a:pt x="52297" y="35377"/>
                    <a:pt x="52297" y="26148"/>
                  </a:cubicBezTo>
                  <a:cubicBezTo>
                    <a:pt x="52297" y="16920"/>
                    <a:pt x="46144" y="12305"/>
                    <a:pt x="33842" y="12305"/>
                  </a:cubicBezTo>
                  <a:close/>
                  <a:moveTo>
                    <a:pt x="12306" y="86136"/>
                  </a:moveTo>
                  <a:lnTo>
                    <a:pt x="35381" y="86136"/>
                  </a:lnTo>
                  <a:cubicBezTo>
                    <a:pt x="50759" y="86136"/>
                    <a:pt x="56912" y="81521"/>
                    <a:pt x="56912" y="70755"/>
                  </a:cubicBezTo>
                  <a:cubicBezTo>
                    <a:pt x="56912" y="66140"/>
                    <a:pt x="55374" y="61526"/>
                    <a:pt x="52297" y="58449"/>
                  </a:cubicBezTo>
                  <a:cubicBezTo>
                    <a:pt x="49220" y="55373"/>
                    <a:pt x="43067" y="53835"/>
                    <a:pt x="36919" y="53835"/>
                  </a:cubicBezTo>
                  <a:lnTo>
                    <a:pt x="12306" y="53835"/>
                  </a:lnTo>
                  <a:lnTo>
                    <a:pt x="12306" y="86136"/>
                  </a:lnTo>
                  <a:close/>
                </a:path>
              </a:pathLst>
            </a:custGeom>
            <a:solidFill>
              <a:srgbClr val="FFFFFF"/>
            </a:solidFill>
            <a:ln w="4763" cap="flat">
              <a:noFill/>
              <a:prstDash val="solid"/>
              <a:miter/>
            </a:ln>
          </p:spPr>
          <p:txBody>
            <a:bodyPr rtlCol="0" anchor="ctr"/>
            <a:lstStyle/>
            <a:p>
              <a:endParaRPr lang="ru-RU"/>
            </a:p>
          </p:txBody>
        </p:sp>
        <p:sp>
          <p:nvSpPr>
            <p:cNvPr id="19" name="Полилиния: фигура 18">
              <a:extLst>
                <a:ext uri="{FF2B5EF4-FFF2-40B4-BE49-F238E27FC236}">
                  <a16:creationId xmlns:a16="http://schemas.microsoft.com/office/drawing/2014/main" id="{DB0D5527-944B-4231-A84A-17AB89387FEF}"/>
                </a:ext>
              </a:extLst>
            </p:cNvPr>
            <p:cNvSpPr/>
            <p:nvPr/>
          </p:nvSpPr>
          <p:spPr>
            <a:xfrm>
              <a:off x="11215797" y="813103"/>
              <a:ext cx="75371" cy="95365"/>
            </a:xfrm>
            <a:custGeom>
              <a:avLst/>
              <a:gdLst>
                <a:gd name="connsiteX0" fmla="*/ 10768 w 75371"/>
                <a:gd name="connsiteY0" fmla="*/ 95365 h 95365"/>
                <a:gd name="connsiteX1" fmla="*/ 0 w 75371"/>
                <a:gd name="connsiteY1" fmla="*/ 95365 h 95365"/>
                <a:gd name="connsiteX2" fmla="*/ 0 w 75371"/>
                <a:gd name="connsiteY2" fmla="*/ 0 h 95365"/>
                <a:gd name="connsiteX3" fmla="*/ 75371 w 75371"/>
                <a:gd name="connsiteY3" fmla="*/ 0 h 95365"/>
                <a:gd name="connsiteX4" fmla="*/ 75371 w 75371"/>
                <a:gd name="connsiteY4" fmla="*/ 95365 h 95365"/>
                <a:gd name="connsiteX5" fmla="*/ 64603 w 75371"/>
                <a:gd name="connsiteY5" fmla="*/ 95365 h 95365"/>
                <a:gd name="connsiteX6" fmla="*/ 64603 w 75371"/>
                <a:gd name="connsiteY6" fmla="*/ 10767 h 95365"/>
                <a:gd name="connsiteX7" fmla="*/ 10768 w 75371"/>
                <a:gd name="connsiteY7" fmla="*/ 10767 h 95365"/>
                <a:gd name="connsiteX8" fmla="*/ 10768 w 75371"/>
                <a:gd name="connsiteY8" fmla="*/ 95365 h 95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71" h="95365">
                  <a:moveTo>
                    <a:pt x="10768" y="95365"/>
                  </a:moveTo>
                  <a:lnTo>
                    <a:pt x="0" y="95365"/>
                  </a:lnTo>
                  <a:lnTo>
                    <a:pt x="0" y="0"/>
                  </a:lnTo>
                  <a:lnTo>
                    <a:pt x="75371" y="0"/>
                  </a:lnTo>
                  <a:lnTo>
                    <a:pt x="75371" y="95365"/>
                  </a:lnTo>
                  <a:lnTo>
                    <a:pt x="64603" y="95365"/>
                  </a:lnTo>
                  <a:lnTo>
                    <a:pt x="64603" y="10767"/>
                  </a:lnTo>
                  <a:lnTo>
                    <a:pt x="10768" y="10767"/>
                  </a:lnTo>
                  <a:lnTo>
                    <a:pt x="10768" y="95365"/>
                  </a:lnTo>
                  <a:close/>
                </a:path>
              </a:pathLst>
            </a:custGeom>
            <a:solidFill>
              <a:srgbClr val="FFFFFF"/>
            </a:solidFill>
            <a:ln w="4763" cap="flat">
              <a:noFill/>
              <a:prstDash val="solid"/>
              <a:miter/>
            </a:ln>
          </p:spPr>
          <p:txBody>
            <a:bodyPr rtlCol="0" anchor="ctr"/>
            <a:lstStyle/>
            <a:p>
              <a:endParaRPr lang="ru-RU"/>
            </a:p>
          </p:txBody>
        </p:sp>
        <p:sp>
          <p:nvSpPr>
            <p:cNvPr id="20" name="Полилиния: фигура 19">
              <a:extLst>
                <a:ext uri="{FF2B5EF4-FFF2-40B4-BE49-F238E27FC236}">
                  <a16:creationId xmlns:a16="http://schemas.microsoft.com/office/drawing/2014/main" id="{BDC4F15E-B2BF-4B3A-BC0E-D483475043A4}"/>
                </a:ext>
              </a:extLst>
            </p:cNvPr>
            <p:cNvSpPr/>
            <p:nvPr/>
          </p:nvSpPr>
          <p:spPr>
            <a:xfrm>
              <a:off x="11314237" y="811564"/>
              <a:ext cx="98440" cy="98441"/>
            </a:xfrm>
            <a:custGeom>
              <a:avLst/>
              <a:gdLst>
                <a:gd name="connsiteX0" fmla="*/ 49220 w 98440"/>
                <a:gd name="connsiteY0" fmla="*/ 98441 h 98441"/>
                <a:gd name="connsiteX1" fmla="*/ 13845 w 98440"/>
                <a:gd name="connsiteY1" fmla="*/ 84598 h 98441"/>
                <a:gd name="connsiteX2" fmla="*/ 0 w 98440"/>
                <a:gd name="connsiteY2" fmla="*/ 49221 h 98441"/>
                <a:gd name="connsiteX3" fmla="*/ 13845 w 98440"/>
                <a:gd name="connsiteY3" fmla="*/ 13843 h 98441"/>
                <a:gd name="connsiteX4" fmla="*/ 49220 w 98440"/>
                <a:gd name="connsiteY4" fmla="*/ 0 h 98441"/>
                <a:gd name="connsiteX5" fmla="*/ 84596 w 98440"/>
                <a:gd name="connsiteY5" fmla="*/ 13843 h 98441"/>
                <a:gd name="connsiteX6" fmla="*/ 98441 w 98440"/>
                <a:gd name="connsiteY6" fmla="*/ 49221 h 98441"/>
                <a:gd name="connsiteX7" fmla="*/ 84596 w 98440"/>
                <a:gd name="connsiteY7" fmla="*/ 84598 h 98441"/>
                <a:gd name="connsiteX8" fmla="*/ 49220 w 98440"/>
                <a:gd name="connsiteY8" fmla="*/ 98441 h 98441"/>
                <a:gd name="connsiteX9" fmla="*/ 49220 w 98440"/>
                <a:gd name="connsiteY9" fmla="*/ 87674 h 98441"/>
                <a:gd name="connsiteX10" fmla="*/ 75371 w 98440"/>
                <a:gd name="connsiteY10" fmla="*/ 76907 h 98441"/>
                <a:gd name="connsiteX11" fmla="*/ 84596 w 98440"/>
                <a:gd name="connsiteY11" fmla="*/ 49221 h 98441"/>
                <a:gd name="connsiteX12" fmla="*/ 73833 w 98440"/>
                <a:gd name="connsiteY12" fmla="*/ 23072 h 98441"/>
                <a:gd name="connsiteX13" fmla="*/ 47682 w 98440"/>
                <a:gd name="connsiteY13" fmla="*/ 12305 h 98441"/>
                <a:gd name="connsiteX14" fmla="*/ 21536 w 98440"/>
                <a:gd name="connsiteY14" fmla="*/ 23072 h 98441"/>
                <a:gd name="connsiteX15" fmla="*/ 10768 w 98440"/>
                <a:gd name="connsiteY15" fmla="*/ 50758 h 98441"/>
                <a:gd name="connsiteX16" fmla="*/ 21536 w 98440"/>
                <a:gd name="connsiteY16" fmla="*/ 78445 h 98441"/>
                <a:gd name="connsiteX17" fmla="*/ 49220 w 98440"/>
                <a:gd name="connsiteY17" fmla="*/ 87674 h 9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440" h="98441">
                  <a:moveTo>
                    <a:pt x="49220" y="98441"/>
                  </a:moveTo>
                  <a:cubicBezTo>
                    <a:pt x="35376" y="98441"/>
                    <a:pt x="23074" y="93827"/>
                    <a:pt x="13845" y="84598"/>
                  </a:cubicBezTo>
                  <a:cubicBezTo>
                    <a:pt x="4615" y="75369"/>
                    <a:pt x="0" y="63064"/>
                    <a:pt x="0" y="49221"/>
                  </a:cubicBezTo>
                  <a:cubicBezTo>
                    <a:pt x="0" y="35377"/>
                    <a:pt x="4615" y="23072"/>
                    <a:pt x="13845" y="13843"/>
                  </a:cubicBezTo>
                  <a:cubicBezTo>
                    <a:pt x="23074" y="4614"/>
                    <a:pt x="35376" y="0"/>
                    <a:pt x="49220" y="0"/>
                  </a:cubicBezTo>
                  <a:cubicBezTo>
                    <a:pt x="63065" y="0"/>
                    <a:pt x="75371" y="4614"/>
                    <a:pt x="84596" y="13843"/>
                  </a:cubicBezTo>
                  <a:cubicBezTo>
                    <a:pt x="93826" y="23072"/>
                    <a:pt x="98441" y="35377"/>
                    <a:pt x="98441" y="49221"/>
                  </a:cubicBezTo>
                  <a:cubicBezTo>
                    <a:pt x="98441" y="63064"/>
                    <a:pt x="93826" y="75369"/>
                    <a:pt x="84596" y="84598"/>
                  </a:cubicBezTo>
                  <a:cubicBezTo>
                    <a:pt x="75371" y="93827"/>
                    <a:pt x="63065" y="98441"/>
                    <a:pt x="49220" y="98441"/>
                  </a:cubicBezTo>
                  <a:close/>
                  <a:moveTo>
                    <a:pt x="49220" y="87674"/>
                  </a:moveTo>
                  <a:cubicBezTo>
                    <a:pt x="59988" y="87674"/>
                    <a:pt x="69218" y="84598"/>
                    <a:pt x="75371" y="76907"/>
                  </a:cubicBezTo>
                  <a:cubicBezTo>
                    <a:pt x="81525" y="69217"/>
                    <a:pt x="84596" y="59988"/>
                    <a:pt x="84596" y="49221"/>
                  </a:cubicBezTo>
                  <a:cubicBezTo>
                    <a:pt x="84596" y="38454"/>
                    <a:pt x="81525" y="29225"/>
                    <a:pt x="73833" y="23072"/>
                  </a:cubicBezTo>
                  <a:cubicBezTo>
                    <a:pt x="67680" y="15381"/>
                    <a:pt x="58450" y="12305"/>
                    <a:pt x="47682" y="12305"/>
                  </a:cubicBezTo>
                  <a:cubicBezTo>
                    <a:pt x="36914" y="12305"/>
                    <a:pt x="27689" y="15381"/>
                    <a:pt x="21536" y="23072"/>
                  </a:cubicBezTo>
                  <a:cubicBezTo>
                    <a:pt x="15383" y="30763"/>
                    <a:pt x="10768" y="39992"/>
                    <a:pt x="10768" y="50758"/>
                  </a:cubicBezTo>
                  <a:cubicBezTo>
                    <a:pt x="10768" y="61526"/>
                    <a:pt x="13845" y="70755"/>
                    <a:pt x="21536" y="78445"/>
                  </a:cubicBezTo>
                  <a:cubicBezTo>
                    <a:pt x="29228" y="86136"/>
                    <a:pt x="38452" y="87674"/>
                    <a:pt x="49220" y="87674"/>
                  </a:cubicBezTo>
                  <a:close/>
                </a:path>
              </a:pathLst>
            </a:custGeom>
            <a:solidFill>
              <a:srgbClr val="FFFFFF"/>
            </a:solidFill>
            <a:ln w="4763" cap="flat">
              <a:noFill/>
              <a:prstDash val="solid"/>
              <a:miter/>
            </a:ln>
          </p:spPr>
          <p:txBody>
            <a:bodyPr rtlCol="0" anchor="ctr"/>
            <a:lstStyle/>
            <a:p>
              <a:endParaRPr lang="ru-RU"/>
            </a:p>
          </p:txBody>
        </p:sp>
        <p:sp>
          <p:nvSpPr>
            <p:cNvPr id="21" name="Полилиния: фигура 20">
              <a:extLst>
                <a:ext uri="{FF2B5EF4-FFF2-40B4-BE49-F238E27FC236}">
                  <a16:creationId xmlns:a16="http://schemas.microsoft.com/office/drawing/2014/main" id="{2FE01A1D-5277-4041-9DC8-4D86F7F62156}"/>
                </a:ext>
              </a:extLst>
            </p:cNvPr>
            <p:cNvSpPr/>
            <p:nvPr/>
          </p:nvSpPr>
          <p:spPr>
            <a:xfrm>
              <a:off x="11420370" y="811564"/>
              <a:ext cx="81524" cy="98441"/>
            </a:xfrm>
            <a:custGeom>
              <a:avLst/>
              <a:gdLst>
                <a:gd name="connsiteX0" fmla="*/ 4615 w 81524"/>
                <a:gd name="connsiteY0" fmla="*/ 98441 h 98441"/>
                <a:gd name="connsiteX1" fmla="*/ 0 w 81524"/>
                <a:gd name="connsiteY1" fmla="*/ 98441 h 98441"/>
                <a:gd name="connsiteX2" fmla="*/ 0 w 81524"/>
                <a:gd name="connsiteY2" fmla="*/ 86136 h 98441"/>
                <a:gd name="connsiteX3" fmla="*/ 3077 w 81524"/>
                <a:gd name="connsiteY3" fmla="*/ 86136 h 98441"/>
                <a:gd name="connsiteX4" fmla="*/ 16921 w 81524"/>
                <a:gd name="connsiteY4" fmla="*/ 66140 h 98441"/>
                <a:gd name="connsiteX5" fmla="*/ 18459 w 81524"/>
                <a:gd name="connsiteY5" fmla="*/ 52297 h 98441"/>
                <a:gd name="connsiteX6" fmla="*/ 19998 w 81524"/>
                <a:gd name="connsiteY6" fmla="*/ 33839 h 98441"/>
                <a:gd name="connsiteX7" fmla="*/ 21536 w 81524"/>
                <a:gd name="connsiteY7" fmla="*/ 0 h 98441"/>
                <a:gd name="connsiteX8" fmla="*/ 81524 w 81524"/>
                <a:gd name="connsiteY8" fmla="*/ 0 h 98441"/>
                <a:gd name="connsiteX9" fmla="*/ 81524 w 81524"/>
                <a:gd name="connsiteY9" fmla="*/ 96903 h 98441"/>
                <a:gd name="connsiteX10" fmla="*/ 69218 w 81524"/>
                <a:gd name="connsiteY10" fmla="*/ 96903 h 98441"/>
                <a:gd name="connsiteX11" fmla="*/ 69218 w 81524"/>
                <a:gd name="connsiteY11" fmla="*/ 12305 h 98441"/>
                <a:gd name="connsiteX12" fmla="*/ 32304 w 81524"/>
                <a:gd name="connsiteY12" fmla="*/ 12305 h 98441"/>
                <a:gd name="connsiteX13" fmla="*/ 29228 w 81524"/>
                <a:gd name="connsiteY13" fmla="*/ 67678 h 98441"/>
                <a:gd name="connsiteX14" fmla="*/ 21536 w 81524"/>
                <a:gd name="connsiteY14" fmla="*/ 90751 h 98441"/>
                <a:gd name="connsiteX15" fmla="*/ 4615 w 81524"/>
                <a:gd name="connsiteY15" fmla="*/ 98441 h 9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524" h="98441">
                  <a:moveTo>
                    <a:pt x="4615" y="98441"/>
                  </a:moveTo>
                  <a:cubicBezTo>
                    <a:pt x="4615" y="98441"/>
                    <a:pt x="3077" y="98441"/>
                    <a:pt x="0" y="98441"/>
                  </a:cubicBezTo>
                  <a:lnTo>
                    <a:pt x="0" y="86136"/>
                  </a:lnTo>
                  <a:cubicBezTo>
                    <a:pt x="1538" y="86136"/>
                    <a:pt x="1538" y="86136"/>
                    <a:pt x="3077" y="86136"/>
                  </a:cubicBezTo>
                  <a:cubicBezTo>
                    <a:pt x="10768" y="86136"/>
                    <a:pt x="15383" y="79984"/>
                    <a:pt x="16921" y="66140"/>
                  </a:cubicBezTo>
                  <a:cubicBezTo>
                    <a:pt x="16921" y="64602"/>
                    <a:pt x="16921" y="59988"/>
                    <a:pt x="18459" y="52297"/>
                  </a:cubicBezTo>
                  <a:lnTo>
                    <a:pt x="19998" y="33839"/>
                  </a:lnTo>
                  <a:cubicBezTo>
                    <a:pt x="21536" y="16920"/>
                    <a:pt x="21536" y="4614"/>
                    <a:pt x="21536" y="0"/>
                  </a:cubicBezTo>
                  <a:lnTo>
                    <a:pt x="81524" y="0"/>
                  </a:lnTo>
                  <a:lnTo>
                    <a:pt x="81524" y="96903"/>
                  </a:lnTo>
                  <a:lnTo>
                    <a:pt x="69218" y="96903"/>
                  </a:lnTo>
                  <a:lnTo>
                    <a:pt x="69218" y="12305"/>
                  </a:lnTo>
                  <a:lnTo>
                    <a:pt x="32304" y="12305"/>
                  </a:lnTo>
                  <a:cubicBezTo>
                    <a:pt x="32304" y="29225"/>
                    <a:pt x="30766" y="47682"/>
                    <a:pt x="29228" y="67678"/>
                  </a:cubicBezTo>
                  <a:cubicBezTo>
                    <a:pt x="27689" y="78445"/>
                    <a:pt x="26151" y="84598"/>
                    <a:pt x="21536" y="90751"/>
                  </a:cubicBezTo>
                  <a:cubicBezTo>
                    <a:pt x="18459" y="96903"/>
                    <a:pt x="12306" y="98441"/>
                    <a:pt x="4615" y="98441"/>
                  </a:cubicBezTo>
                  <a:close/>
                </a:path>
              </a:pathLst>
            </a:custGeom>
            <a:solidFill>
              <a:srgbClr val="FFFFFF"/>
            </a:solidFill>
            <a:ln w="4763" cap="flat">
              <a:noFill/>
              <a:prstDash val="solid"/>
              <a:miter/>
            </a:ln>
          </p:spPr>
          <p:txBody>
            <a:bodyPr rtlCol="0" anchor="ctr"/>
            <a:lstStyle/>
            <a:p>
              <a:endParaRPr lang="ru-RU"/>
            </a:p>
          </p:txBody>
        </p:sp>
        <p:sp>
          <p:nvSpPr>
            <p:cNvPr id="22" name="Полилиния: фигура 21">
              <a:extLst>
                <a:ext uri="{FF2B5EF4-FFF2-40B4-BE49-F238E27FC236}">
                  <a16:creationId xmlns:a16="http://schemas.microsoft.com/office/drawing/2014/main" id="{6E90914B-C452-4545-AEC8-265232ED64B3}"/>
                </a:ext>
              </a:extLst>
            </p:cNvPr>
            <p:cNvSpPr/>
            <p:nvPr/>
          </p:nvSpPr>
          <p:spPr>
            <a:xfrm>
              <a:off x="11529579" y="811564"/>
              <a:ext cx="67679" cy="96902"/>
            </a:xfrm>
            <a:custGeom>
              <a:avLst/>
              <a:gdLst>
                <a:gd name="connsiteX0" fmla="*/ 12306 w 67679"/>
                <a:gd name="connsiteY0" fmla="*/ 38454 h 96902"/>
                <a:gd name="connsiteX1" fmla="*/ 35376 w 67679"/>
                <a:gd name="connsiteY1" fmla="*/ 38454 h 96902"/>
                <a:gd name="connsiteX2" fmla="*/ 59988 w 67679"/>
                <a:gd name="connsiteY2" fmla="*/ 46144 h 96902"/>
                <a:gd name="connsiteX3" fmla="*/ 67680 w 67679"/>
                <a:gd name="connsiteY3" fmla="*/ 67678 h 96902"/>
                <a:gd name="connsiteX4" fmla="*/ 58450 w 67679"/>
                <a:gd name="connsiteY4" fmla="*/ 89212 h 96902"/>
                <a:gd name="connsiteX5" fmla="*/ 33838 w 67679"/>
                <a:gd name="connsiteY5" fmla="*/ 96903 h 96902"/>
                <a:gd name="connsiteX6" fmla="*/ 0 w 67679"/>
                <a:gd name="connsiteY6" fmla="*/ 96903 h 96902"/>
                <a:gd name="connsiteX7" fmla="*/ 0 w 67679"/>
                <a:gd name="connsiteY7" fmla="*/ 0 h 96902"/>
                <a:gd name="connsiteX8" fmla="*/ 12306 w 67679"/>
                <a:gd name="connsiteY8" fmla="*/ 0 h 96902"/>
                <a:gd name="connsiteX9" fmla="*/ 12306 w 67679"/>
                <a:gd name="connsiteY9" fmla="*/ 38454 h 96902"/>
                <a:gd name="connsiteX10" fmla="*/ 12306 w 67679"/>
                <a:gd name="connsiteY10" fmla="*/ 86136 h 96902"/>
                <a:gd name="connsiteX11" fmla="*/ 32299 w 67679"/>
                <a:gd name="connsiteY11" fmla="*/ 86136 h 96902"/>
                <a:gd name="connsiteX12" fmla="*/ 49220 w 67679"/>
                <a:gd name="connsiteY12" fmla="*/ 81521 h 96902"/>
                <a:gd name="connsiteX13" fmla="*/ 55374 w 67679"/>
                <a:gd name="connsiteY13" fmla="*/ 67678 h 96902"/>
                <a:gd name="connsiteX14" fmla="*/ 49220 w 67679"/>
                <a:gd name="connsiteY14" fmla="*/ 53835 h 96902"/>
                <a:gd name="connsiteX15" fmla="*/ 32299 w 67679"/>
                <a:gd name="connsiteY15" fmla="*/ 49221 h 96902"/>
                <a:gd name="connsiteX16" fmla="*/ 12306 w 67679"/>
                <a:gd name="connsiteY16" fmla="*/ 49221 h 96902"/>
                <a:gd name="connsiteX17" fmla="*/ 12306 w 67679"/>
                <a:gd name="connsiteY17" fmla="*/ 86136 h 9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679" h="96902">
                  <a:moveTo>
                    <a:pt x="12306" y="38454"/>
                  </a:moveTo>
                  <a:lnTo>
                    <a:pt x="35376" y="38454"/>
                  </a:lnTo>
                  <a:cubicBezTo>
                    <a:pt x="46144" y="38454"/>
                    <a:pt x="53835" y="41530"/>
                    <a:pt x="59988" y="46144"/>
                  </a:cubicBezTo>
                  <a:cubicBezTo>
                    <a:pt x="66142" y="50758"/>
                    <a:pt x="67680" y="58449"/>
                    <a:pt x="67680" y="67678"/>
                  </a:cubicBezTo>
                  <a:cubicBezTo>
                    <a:pt x="67680" y="76907"/>
                    <a:pt x="64603" y="84598"/>
                    <a:pt x="58450" y="89212"/>
                  </a:cubicBezTo>
                  <a:cubicBezTo>
                    <a:pt x="52297" y="95365"/>
                    <a:pt x="44606" y="96903"/>
                    <a:pt x="33838" y="96903"/>
                  </a:cubicBezTo>
                  <a:lnTo>
                    <a:pt x="0" y="96903"/>
                  </a:lnTo>
                  <a:lnTo>
                    <a:pt x="0" y="0"/>
                  </a:lnTo>
                  <a:lnTo>
                    <a:pt x="12306" y="0"/>
                  </a:lnTo>
                  <a:lnTo>
                    <a:pt x="12306" y="38454"/>
                  </a:lnTo>
                  <a:close/>
                  <a:moveTo>
                    <a:pt x="12306" y="86136"/>
                  </a:moveTo>
                  <a:lnTo>
                    <a:pt x="32299" y="86136"/>
                  </a:lnTo>
                  <a:cubicBezTo>
                    <a:pt x="38452" y="86136"/>
                    <a:pt x="44606" y="84598"/>
                    <a:pt x="49220" y="81521"/>
                  </a:cubicBezTo>
                  <a:cubicBezTo>
                    <a:pt x="53835" y="78445"/>
                    <a:pt x="55374" y="73831"/>
                    <a:pt x="55374" y="67678"/>
                  </a:cubicBezTo>
                  <a:cubicBezTo>
                    <a:pt x="55374" y="61526"/>
                    <a:pt x="53835" y="56911"/>
                    <a:pt x="49220" y="53835"/>
                  </a:cubicBezTo>
                  <a:cubicBezTo>
                    <a:pt x="44606" y="50758"/>
                    <a:pt x="39991" y="49221"/>
                    <a:pt x="32299" y="49221"/>
                  </a:cubicBezTo>
                  <a:lnTo>
                    <a:pt x="12306" y="49221"/>
                  </a:lnTo>
                  <a:lnTo>
                    <a:pt x="12306" y="86136"/>
                  </a:lnTo>
                  <a:close/>
                </a:path>
              </a:pathLst>
            </a:custGeom>
            <a:solidFill>
              <a:srgbClr val="FFFFFF"/>
            </a:solidFill>
            <a:ln w="4763" cap="flat">
              <a:noFill/>
              <a:prstDash val="solid"/>
              <a:miter/>
            </a:ln>
          </p:spPr>
          <p:txBody>
            <a:bodyPr rtlCol="0" anchor="ctr"/>
            <a:lstStyle/>
            <a:p>
              <a:endParaRPr lang="ru-RU"/>
            </a:p>
          </p:txBody>
        </p:sp>
        <p:sp>
          <p:nvSpPr>
            <p:cNvPr id="23" name="Полилиния: фигура 22">
              <a:extLst>
                <a:ext uri="{FF2B5EF4-FFF2-40B4-BE49-F238E27FC236}">
                  <a16:creationId xmlns:a16="http://schemas.microsoft.com/office/drawing/2014/main" id="{ADB41DE3-4611-4CB7-856D-A04DF19A544D}"/>
                </a:ext>
              </a:extLst>
            </p:cNvPr>
            <p:cNvSpPr/>
            <p:nvPr/>
          </p:nvSpPr>
          <p:spPr>
            <a:xfrm>
              <a:off x="11608022" y="811564"/>
              <a:ext cx="64603" cy="98441"/>
            </a:xfrm>
            <a:custGeom>
              <a:avLst/>
              <a:gdLst>
                <a:gd name="connsiteX0" fmla="*/ 46144 w 64603"/>
                <a:gd name="connsiteY0" fmla="*/ 46144 h 98441"/>
                <a:gd name="connsiteX1" fmla="*/ 59988 w 64603"/>
                <a:gd name="connsiteY1" fmla="*/ 53835 h 98441"/>
                <a:gd name="connsiteX2" fmla="*/ 64603 w 64603"/>
                <a:gd name="connsiteY2" fmla="*/ 69217 h 98441"/>
                <a:gd name="connsiteX3" fmla="*/ 53835 w 64603"/>
                <a:gd name="connsiteY3" fmla="*/ 90751 h 98441"/>
                <a:gd name="connsiteX4" fmla="*/ 24613 w 64603"/>
                <a:gd name="connsiteY4" fmla="*/ 98441 h 98441"/>
                <a:gd name="connsiteX5" fmla="*/ 9230 w 64603"/>
                <a:gd name="connsiteY5" fmla="*/ 96903 h 98441"/>
                <a:gd name="connsiteX6" fmla="*/ 0 w 64603"/>
                <a:gd name="connsiteY6" fmla="*/ 95365 h 98441"/>
                <a:gd name="connsiteX7" fmla="*/ 0 w 64603"/>
                <a:gd name="connsiteY7" fmla="*/ 83060 h 98441"/>
                <a:gd name="connsiteX8" fmla="*/ 23074 w 64603"/>
                <a:gd name="connsiteY8" fmla="*/ 86136 h 98441"/>
                <a:gd name="connsiteX9" fmla="*/ 43072 w 64603"/>
                <a:gd name="connsiteY9" fmla="*/ 81521 h 98441"/>
                <a:gd name="connsiteX10" fmla="*/ 50759 w 64603"/>
                <a:gd name="connsiteY10" fmla="*/ 67678 h 98441"/>
                <a:gd name="connsiteX11" fmla="*/ 26151 w 64603"/>
                <a:gd name="connsiteY11" fmla="*/ 52297 h 98441"/>
                <a:gd name="connsiteX12" fmla="*/ 12306 w 64603"/>
                <a:gd name="connsiteY12" fmla="*/ 52297 h 98441"/>
                <a:gd name="connsiteX13" fmla="*/ 12306 w 64603"/>
                <a:gd name="connsiteY13" fmla="*/ 39992 h 98441"/>
                <a:gd name="connsiteX14" fmla="*/ 26151 w 64603"/>
                <a:gd name="connsiteY14" fmla="*/ 39992 h 98441"/>
                <a:gd name="connsiteX15" fmla="*/ 41534 w 64603"/>
                <a:gd name="connsiteY15" fmla="*/ 35377 h 98441"/>
                <a:gd name="connsiteX16" fmla="*/ 47682 w 64603"/>
                <a:gd name="connsiteY16" fmla="*/ 24610 h 98441"/>
                <a:gd name="connsiteX17" fmla="*/ 24613 w 64603"/>
                <a:gd name="connsiteY17" fmla="*/ 9229 h 98441"/>
                <a:gd name="connsiteX18" fmla="*/ 3077 w 64603"/>
                <a:gd name="connsiteY18" fmla="*/ 12305 h 98441"/>
                <a:gd name="connsiteX19" fmla="*/ 3077 w 64603"/>
                <a:gd name="connsiteY19" fmla="*/ 3076 h 98441"/>
                <a:gd name="connsiteX20" fmla="*/ 27689 w 64603"/>
                <a:gd name="connsiteY20" fmla="*/ 0 h 98441"/>
                <a:gd name="connsiteX21" fmla="*/ 52297 w 64603"/>
                <a:gd name="connsiteY21" fmla="*/ 6153 h 98441"/>
                <a:gd name="connsiteX22" fmla="*/ 61527 w 64603"/>
                <a:gd name="connsiteY22" fmla="*/ 24610 h 98441"/>
                <a:gd name="connsiteX23" fmla="*/ 56912 w 64603"/>
                <a:gd name="connsiteY23" fmla="*/ 38454 h 98441"/>
                <a:gd name="connsiteX24" fmla="*/ 46144 w 64603"/>
                <a:gd name="connsiteY24" fmla="*/ 46144 h 9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603" h="98441">
                  <a:moveTo>
                    <a:pt x="46144" y="46144"/>
                  </a:moveTo>
                  <a:cubicBezTo>
                    <a:pt x="50759" y="47682"/>
                    <a:pt x="55374" y="49221"/>
                    <a:pt x="59988" y="53835"/>
                  </a:cubicBezTo>
                  <a:cubicBezTo>
                    <a:pt x="63065" y="58449"/>
                    <a:pt x="64603" y="63064"/>
                    <a:pt x="64603" y="69217"/>
                  </a:cubicBezTo>
                  <a:cubicBezTo>
                    <a:pt x="64603" y="78445"/>
                    <a:pt x="61527" y="86136"/>
                    <a:pt x="53835" y="90751"/>
                  </a:cubicBezTo>
                  <a:cubicBezTo>
                    <a:pt x="46144" y="95365"/>
                    <a:pt x="36919" y="98441"/>
                    <a:pt x="24613" y="98441"/>
                  </a:cubicBezTo>
                  <a:cubicBezTo>
                    <a:pt x="18459" y="98441"/>
                    <a:pt x="13845" y="98441"/>
                    <a:pt x="9230" y="96903"/>
                  </a:cubicBezTo>
                  <a:cubicBezTo>
                    <a:pt x="4615" y="96903"/>
                    <a:pt x="1538" y="95365"/>
                    <a:pt x="0" y="95365"/>
                  </a:cubicBezTo>
                  <a:lnTo>
                    <a:pt x="0" y="83060"/>
                  </a:lnTo>
                  <a:cubicBezTo>
                    <a:pt x="7691" y="84598"/>
                    <a:pt x="15383" y="86136"/>
                    <a:pt x="23074" y="86136"/>
                  </a:cubicBezTo>
                  <a:cubicBezTo>
                    <a:pt x="30766" y="86136"/>
                    <a:pt x="38457" y="84598"/>
                    <a:pt x="43072" y="81521"/>
                  </a:cubicBezTo>
                  <a:cubicBezTo>
                    <a:pt x="47682" y="78445"/>
                    <a:pt x="50759" y="73831"/>
                    <a:pt x="50759" y="67678"/>
                  </a:cubicBezTo>
                  <a:cubicBezTo>
                    <a:pt x="50759" y="56911"/>
                    <a:pt x="43072" y="52297"/>
                    <a:pt x="26151" y="52297"/>
                  </a:cubicBezTo>
                  <a:lnTo>
                    <a:pt x="12306" y="52297"/>
                  </a:lnTo>
                  <a:lnTo>
                    <a:pt x="12306" y="39992"/>
                  </a:lnTo>
                  <a:lnTo>
                    <a:pt x="26151" y="39992"/>
                  </a:lnTo>
                  <a:cubicBezTo>
                    <a:pt x="33842" y="39992"/>
                    <a:pt x="38457" y="38454"/>
                    <a:pt x="41534" y="35377"/>
                  </a:cubicBezTo>
                  <a:cubicBezTo>
                    <a:pt x="44610" y="32301"/>
                    <a:pt x="47682" y="29225"/>
                    <a:pt x="47682" y="24610"/>
                  </a:cubicBezTo>
                  <a:cubicBezTo>
                    <a:pt x="47682" y="15381"/>
                    <a:pt x="39995" y="9229"/>
                    <a:pt x="24613" y="9229"/>
                  </a:cubicBezTo>
                  <a:cubicBezTo>
                    <a:pt x="18459" y="9229"/>
                    <a:pt x="10768" y="10767"/>
                    <a:pt x="3077" y="12305"/>
                  </a:cubicBezTo>
                  <a:lnTo>
                    <a:pt x="3077" y="3076"/>
                  </a:lnTo>
                  <a:cubicBezTo>
                    <a:pt x="9230" y="1538"/>
                    <a:pt x="16921" y="0"/>
                    <a:pt x="27689" y="0"/>
                  </a:cubicBezTo>
                  <a:cubicBezTo>
                    <a:pt x="38457" y="0"/>
                    <a:pt x="46144" y="1538"/>
                    <a:pt x="52297" y="6153"/>
                  </a:cubicBezTo>
                  <a:cubicBezTo>
                    <a:pt x="58450" y="10767"/>
                    <a:pt x="61527" y="16920"/>
                    <a:pt x="61527" y="24610"/>
                  </a:cubicBezTo>
                  <a:cubicBezTo>
                    <a:pt x="61527" y="29225"/>
                    <a:pt x="59988" y="33839"/>
                    <a:pt x="56912" y="38454"/>
                  </a:cubicBezTo>
                  <a:cubicBezTo>
                    <a:pt x="53835" y="43068"/>
                    <a:pt x="50759" y="44606"/>
                    <a:pt x="46144" y="46144"/>
                  </a:cubicBezTo>
                  <a:close/>
                </a:path>
              </a:pathLst>
            </a:custGeom>
            <a:solidFill>
              <a:srgbClr val="FFFFFF"/>
            </a:solidFill>
            <a:ln w="4763" cap="flat">
              <a:no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id="{C16BC6E5-FF56-428B-9AD9-14553932070A}"/>
                </a:ext>
              </a:extLst>
            </p:cNvPr>
            <p:cNvSpPr/>
            <p:nvPr/>
          </p:nvSpPr>
          <p:spPr>
            <a:xfrm>
              <a:off x="11683388" y="813103"/>
              <a:ext cx="79986" cy="98441"/>
            </a:xfrm>
            <a:custGeom>
              <a:avLst/>
              <a:gdLst>
                <a:gd name="connsiteX0" fmla="*/ 41534 w 79986"/>
                <a:gd name="connsiteY0" fmla="*/ 56911 h 98441"/>
                <a:gd name="connsiteX1" fmla="*/ 66142 w 79986"/>
                <a:gd name="connsiteY1" fmla="*/ 0 h 98441"/>
                <a:gd name="connsiteX2" fmla="*/ 79986 w 79986"/>
                <a:gd name="connsiteY2" fmla="*/ 0 h 98441"/>
                <a:gd name="connsiteX3" fmla="*/ 52297 w 79986"/>
                <a:gd name="connsiteY3" fmla="*/ 64602 h 98441"/>
                <a:gd name="connsiteX4" fmla="*/ 36919 w 79986"/>
                <a:gd name="connsiteY4" fmla="*/ 90751 h 98441"/>
                <a:gd name="connsiteX5" fmla="*/ 19998 w 79986"/>
                <a:gd name="connsiteY5" fmla="*/ 98441 h 98441"/>
                <a:gd name="connsiteX6" fmla="*/ 15383 w 79986"/>
                <a:gd name="connsiteY6" fmla="*/ 98441 h 98441"/>
                <a:gd name="connsiteX7" fmla="*/ 15383 w 79986"/>
                <a:gd name="connsiteY7" fmla="*/ 87674 h 98441"/>
                <a:gd name="connsiteX8" fmla="*/ 18459 w 79986"/>
                <a:gd name="connsiteY8" fmla="*/ 87674 h 98441"/>
                <a:gd name="connsiteX9" fmla="*/ 27689 w 79986"/>
                <a:gd name="connsiteY9" fmla="*/ 84598 h 98441"/>
                <a:gd name="connsiteX10" fmla="*/ 35381 w 79986"/>
                <a:gd name="connsiteY10" fmla="*/ 72293 h 98441"/>
                <a:gd name="connsiteX11" fmla="*/ 0 w 79986"/>
                <a:gd name="connsiteY11" fmla="*/ 1538 h 98441"/>
                <a:gd name="connsiteX12" fmla="*/ 13845 w 79986"/>
                <a:gd name="connsiteY12" fmla="*/ 1538 h 98441"/>
                <a:gd name="connsiteX13" fmla="*/ 41534 w 79986"/>
                <a:gd name="connsiteY13" fmla="*/ 56911 h 9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986" h="98441">
                  <a:moveTo>
                    <a:pt x="41534" y="56911"/>
                  </a:moveTo>
                  <a:lnTo>
                    <a:pt x="66142" y="0"/>
                  </a:lnTo>
                  <a:lnTo>
                    <a:pt x="79986" y="0"/>
                  </a:lnTo>
                  <a:lnTo>
                    <a:pt x="52297" y="64602"/>
                  </a:lnTo>
                  <a:cubicBezTo>
                    <a:pt x="47687" y="76907"/>
                    <a:pt x="41534" y="84598"/>
                    <a:pt x="36919" y="90751"/>
                  </a:cubicBezTo>
                  <a:cubicBezTo>
                    <a:pt x="32304" y="96903"/>
                    <a:pt x="26151" y="98441"/>
                    <a:pt x="19998" y="98441"/>
                  </a:cubicBezTo>
                  <a:cubicBezTo>
                    <a:pt x="18459" y="98441"/>
                    <a:pt x="16921" y="98441"/>
                    <a:pt x="15383" y="98441"/>
                  </a:cubicBezTo>
                  <a:lnTo>
                    <a:pt x="15383" y="87674"/>
                  </a:lnTo>
                  <a:cubicBezTo>
                    <a:pt x="15383" y="87674"/>
                    <a:pt x="16921" y="87674"/>
                    <a:pt x="18459" y="87674"/>
                  </a:cubicBezTo>
                  <a:cubicBezTo>
                    <a:pt x="21536" y="87674"/>
                    <a:pt x="24613" y="86136"/>
                    <a:pt x="27689" y="84598"/>
                  </a:cubicBezTo>
                  <a:cubicBezTo>
                    <a:pt x="30766" y="81521"/>
                    <a:pt x="33842" y="78445"/>
                    <a:pt x="35381" y="72293"/>
                  </a:cubicBezTo>
                  <a:lnTo>
                    <a:pt x="0" y="1538"/>
                  </a:lnTo>
                  <a:lnTo>
                    <a:pt x="13845" y="1538"/>
                  </a:lnTo>
                  <a:lnTo>
                    <a:pt x="41534" y="56911"/>
                  </a:lnTo>
                  <a:close/>
                </a:path>
              </a:pathLst>
            </a:custGeom>
            <a:solidFill>
              <a:srgbClr val="FFFFFF"/>
            </a:solidFill>
            <a:ln w="4763" cap="flat">
              <a:noFill/>
              <a:prstDash val="solid"/>
              <a:miter/>
            </a:ln>
          </p:spPr>
          <p:txBody>
            <a:bodyPr rtlCol="0" anchor="ctr"/>
            <a:lstStyle/>
            <a:p>
              <a:endParaRPr lang="ru-RU"/>
            </a:p>
          </p:txBody>
        </p:sp>
        <p:sp>
          <p:nvSpPr>
            <p:cNvPr id="25" name="Полилиния: фигура 24">
              <a:extLst>
                <a:ext uri="{FF2B5EF4-FFF2-40B4-BE49-F238E27FC236}">
                  <a16:creationId xmlns:a16="http://schemas.microsoft.com/office/drawing/2014/main" id="{4BF07BF3-E2BA-48DC-9D83-18D7F2C910B3}"/>
                </a:ext>
              </a:extLst>
            </p:cNvPr>
            <p:cNvSpPr/>
            <p:nvPr/>
          </p:nvSpPr>
          <p:spPr>
            <a:xfrm>
              <a:off x="10555935" y="971531"/>
              <a:ext cx="64602" cy="96902"/>
            </a:xfrm>
            <a:custGeom>
              <a:avLst/>
              <a:gdLst>
                <a:gd name="connsiteX0" fmla="*/ 12305 w 64602"/>
                <a:gd name="connsiteY0" fmla="*/ 38453 h 96902"/>
                <a:gd name="connsiteX1" fmla="*/ 32301 w 64602"/>
                <a:gd name="connsiteY1" fmla="*/ 38453 h 96902"/>
                <a:gd name="connsiteX2" fmla="*/ 56911 w 64602"/>
                <a:gd name="connsiteY2" fmla="*/ 46144 h 96902"/>
                <a:gd name="connsiteX3" fmla="*/ 64602 w 64602"/>
                <a:gd name="connsiteY3" fmla="*/ 67678 h 96902"/>
                <a:gd name="connsiteX4" fmla="*/ 55373 w 64602"/>
                <a:gd name="connsiteY4" fmla="*/ 89212 h 96902"/>
                <a:gd name="connsiteX5" fmla="*/ 30763 w 64602"/>
                <a:gd name="connsiteY5" fmla="*/ 96903 h 96902"/>
                <a:gd name="connsiteX6" fmla="*/ 0 w 64602"/>
                <a:gd name="connsiteY6" fmla="*/ 96903 h 96902"/>
                <a:gd name="connsiteX7" fmla="*/ 0 w 64602"/>
                <a:gd name="connsiteY7" fmla="*/ 0 h 96902"/>
                <a:gd name="connsiteX8" fmla="*/ 56911 w 64602"/>
                <a:gd name="connsiteY8" fmla="*/ 0 h 96902"/>
                <a:gd name="connsiteX9" fmla="*/ 56911 w 64602"/>
                <a:gd name="connsiteY9" fmla="*/ 12305 h 96902"/>
                <a:gd name="connsiteX10" fmla="*/ 12305 w 64602"/>
                <a:gd name="connsiteY10" fmla="*/ 12305 h 96902"/>
                <a:gd name="connsiteX11" fmla="*/ 12305 w 64602"/>
                <a:gd name="connsiteY11" fmla="*/ 38453 h 96902"/>
                <a:gd name="connsiteX12" fmla="*/ 12305 w 64602"/>
                <a:gd name="connsiteY12" fmla="*/ 86136 h 96902"/>
                <a:gd name="connsiteX13" fmla="*/ 30763 w 64602"/>
                <a:gd name="connsiteY13" fmla="*/ 86136 h 96902"/>
                <a:gd name="connsiteX14" fmla="*/ 47683 w 64602"/>
                <a:gd name="connsiteY14" fmla="*/ 81521 h 96902"/>
                <a:gd name="connsiteX15" fmla="*/ 53835 w 64602"/>
                <a:gd name="connsiteY15" fmla="*/ 67678 h 96902"/>
                <a:gd name="connsiteX16" fmla="*/ 47683 w 64602"/>
                <a:gd name="connsiteY16" fmla="*/ 53835 h 96902"/>
                <a:gd name="connsiteX17" fmla="*/ 30763 w 64602"/>
                <a:gd name="connsiteY17" fmla="*/ 49220 h 96902"/>
                <a:gd name="connsiteX18" fmla="*/ 13843 w 64602"/>
                <a:gd name="connsiteY18" fmla="*/ 49220 h 96902"/>
                <a:gd name="connsiteX19" fmla="*/ 13843 w 64602"/>
                <a:gd name="connsiteY19" fmla="*/ 86136 h 96902"/>
                <a:gd name="connsiteX20" fmla="*/ 12305 w 64602"/>
                <a:gd name="connsiteY20" fmla="*/ 86136 h 9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602" h="96902">
                  <a:moveTo>
                    <a:pt x="12305" y="38453"/>
                  </a:moveTo>
                  <a:lnTo>
                    <a:pt x="32301" y="38453"/>
                  </a:lnTo>
                  <a:cubicBezTo>
                    <a:pt x="43068" y="38453"/>
                    <a:pt x="50759" y="41529"/>
                    <a:pt x="56911" y="46144"/>
                  </a:cubicBezTo>
                  <a:cubicBezTo>
                    <a:pt x="63064" y="50759"/>
                    <a:pt x="64602" y="58449"/>
                    <a:pt x="64602" y="67678"/>
                  </a:cubicBezTo>
                  <a:cubicBezTo>
                    <a:pt x="64602" y="76907"/>
                    <a:pt x="61526" y="83059"/>
                    <a:pt x="55373" y="89212"/>
                  </a:cubicBezTo>
                  <a:cubicBezTo>
                    <a:pt x="49221" y="95365"/>
                    <a:pt x="41530" y="96903"/>
                    <a:pt x="30763" y="96903"/>
                  </a:cubicBezTo>
                  <a:lnTo>
                    <a:pt x="0" y="96903"/>
                  </a:lnTo>
                  <a:lnTo>
                    <a:pt x="0" y="0"/>
                  </a:lnTo>
                  <a:lnTo>
                    <a:pt x="56911" y="0"/>
                  </a:lnTo>
                  <a:lnTo>
                    <a:pt x="56911" y="12305"/>
                  </a:lnTo>
                  <a:lnTo>
                    <a:pt x="12305" y="12305"/>
                  </a:lnTo>
                  <a:lnTo>
                    <a:pt x="12305" y="38453"/>
                  </a:lnTo>
                  <a:close/>
                  <a:moveTo>
                    <a:pt x="12305" y="86136"/>
                  </a:moveTo>
                  <a:lnTo>
                    <a:pt x="30763" y="86136"/>
                  </a:lnTo>
                  <a:cubicBezTo>
                    <a:pt x="36916" y="86136"/>
                    <a:pt x="43068" y="84598"/>
                    <a:pt x="47683" y="81521"/>
                  </a:cubicBezTo>
                  <a:cubicBezTo>
                    <a:pt x="52297" y="78445"/>
                    <a:pt x="53835" y="73831"/>
                    <a:pt x="53835" y="67678"/>
                  </a:cubicBezTo>
                  <a:cubicBezTo>
                    <a:pt x="53835" y="61525"/>
                    <a:pt x="52297" y="56911"/>
                    <a:pt x="47683" y="53835"/>
                  </a:cubicBezTo>
                  <a:cubicBezTo>
                    <a:pt x="43068" y="50759"/>
                    <a:pt x="38454" y="49220"/>
                    <a:pt x="30763" y="49220"/>
                  </a:cubicBezTo>
                  <a:lnTo>
                    <a:pt x="13843" y="49220"/>
                  </a:lnTo>
                  <a:lnTo>
                    <a:pt x="13843" y="86136"/>
                  </a:lnTo>
                  <a:lnTo>
                    <a:pt x="12305" y="86136"/>
                  </a:lnTo>
                  <a:close/>
                </a:path>
              </a:pathLst>
            </a:custGeom>
            <a:solidFill>
              <a:srgbClr val="FFFFFF"/>
            </a:solidFill>
            <a:ln w="4763"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id="{F2FF73AC-B421-4A04-ACF0-A9460ACEFE20}"/>
                </a:ext>
              </a:extLst>
            </p:cNvPr>
            <p:cNvSpPr/>
            <p:nvPr/>
          </p:nvSpPr>
          <p:spPr>
            <a:xfrm>
              <a:off x="10628230" y="974608"/>
              <a:ext cx="79983" cy="98440"/>
            </a:xfrm>
            <a:custGeom>
              <a:avLst/>
              <a:gdLst>
                <a:gd name="connsiteX0" fmla="*/ 41530 w 79983"/>
                <a:gd name="connsiteY0" fmla="*/ 56911 h 98440"/>
                <a:gd name="connsiteX1" fmla="*/ 66141 w 79983"/>
                <a:gd name="connsiteY1" fmla="*/ 0 h 98440"/>
                <a:gd name="connsiteX2" fmla="*/ 79984 w 79983"/>
                <a:gd name="connsiteY2" fmla="*/ 0 h 98440"/>
                <a:gd name="connsiteX3" fmla="*/ 52297 w 79983"/>
                <a:gd name="connsiteY3" fmla="*/ 64602 h 98440"/>
                <a:gd name="connsiteX4" fmla="*/ 36916 w 79983"/>
                <a:gd name="connsiteY4" fmla="*/ 90750 h 98440"/>
                <a:gd name="connsiteX5" fmla="*/ 19996 w 79983"/>
                <a:gd name="connsiteY5" fmla="*/ 98441 h 98440"/>
                <a:gd name="connsiteX6" fmla="*/ 15381 w 79983"/>
                <a:gd name="connsiteY6" fmla="*/ 98441 h 98440"/>
                <a:gd name="connsiteX7" fmla="*/ 15381 w 79983"/>
                <a:gd name="connsiteY7" fmla="*/ 87674 h 98440"/>
                <a:gd name="connsiteX8" fmla="*/ 18458 w 79983"/>
                <a:gd name="connsiteY8" fmla="*/ 87674 h 98440"/>
                <a:gd name="connsiteX9" fmla="*/ 27687 w 79983"/>
                <a:gd name="connsiteY9" fmla="*/ 84598 h 98440"/>
                <a:gd name="connsiteX10" fmla="*/ 35377 w 79983"/>
                <a:gd name="connsiteY10" fmla="*/ 72292 h 98440"/>
                <a:gd name="connsiteX11" fmla="*/ 0 w 79983"/>
                <a:gd name="connsiteY11" fmla="*/ 1538 h 98440"/>
                <a:gd name="connsiteX12" fmla="*/ 13843 w 79983"/>
                <a:gd name="connsiteY12" fmla="*/ 1538 h 98440"/>
                <a:gd name="connsiteX13" fmla="*/ 41530 w 79983"/>
                <a:gd name="connsiteY13" fmla="*/ 56911 h 9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983" h="98440">
                  <a:moveTo>
                    <a:pt x="41530" y="56911"/>
                  </a:moveTo>
                  <a:lnTo>
                    <a:pt x="66141" y="0"/>
                  </a:lnTo>
                  <a:lnTo>
                    <a:pt x="79984" y="0"/>
                  </a:lnTo>
                  <a:lnTo>
                    <a:pt x="52297" y="64602"/>
                  </a:lnTo>
                  <a:cubicBezTo>
                    <a:pt x="47683" y="76907"/>
                    <a:pt x="41530" y="84598"/>
                    <a:pt x="36916" y="90750"/>
                  </a:cubicBezTo>
                  <a:cubicBezTo>
                    <a:pt x="32301" y="96903"/>
                    <a:pt x="26149" y="98441"/>
                    <a:pt x="19996" y="98441"/>
                  </a:cubicBezTo>
                  <a:cubicBezTo>
                    <a:pt x="18458" y="98441"/>
                    <a:pt x="16920" y="98441"/>
                    <a:pt x="15381" y="98441"/>
                  </a:cubicBezTo>
                  <a:lnTo>
                    <a:pt x="15381" y="87674"/>
                  </a:lnTo>
                  <a:cubicBezTo>
                    <a:pt x="15381" y="87674"/>
                    <a:pt x="16919" y="87674"/>
                    <a:pt x="18458" y="87674"/>
                  </a:cubicBezTo>
                  <a:cubicBezTo>
                    <a:pt x="21534" y="87674"/>
                    <a:pt x="24610" y="86136"/>
                    <a:pt x="27687" y="84598"/>
                  </a:cubicBezTo>
                  <a:cubicBezTo>
                    <a:pt x="30763" y="81521"/>
                    <a:pt x="33839" y="78445"/>
                    <a:pt x="35377" y="72292"/>
                  </a:cubicBezTo>
                  <a:lnTo>
                    <a:pt x="0" y="1538"/>
                  </a:lnTo>
                  <a:lnTo>
                    <a:pt x="13843" y="1538"/>
                  </a:lnTo>
                  <a:lnTo>
                    <a:pt x="41530" y="56911"/>
                  </a:lnTo>
                  <a:close/>
                </a:path>
              </a:pathLst>
            </a:custGeom>
            <a:solidFill>
              <a:srgbClr val="FFFFFF"/>
            </a:solidFill>
            <a:ln w="4763" cap="flat">
              <a:noFill/>
              <a:prstDash val="solid"/>
              <a:miter/>
            </a:ln>
          </p:spPr>
          <p:txBody>
            <a:bodyPr rtlCol="0" anchor="ctr"/>
            <a:lstStyle/>
            <a:p>
              <a:endParaRPr lang="ru-RU"/>
            </a:p>
          </p:txBody>
        </p:sp>
        <p:sp>
          <p:nvSpPr>
            <p:cNvPr id="27" name="Полилиния: фигура 26">
              <a:extLst>
                <a:ext uri="{FF2B5EF4-FFF2-40B4-BE49-F238E27FC236}">
                  <a16:creationId xmlns:a16="http://schemas.microsoft.com/office/drawing/2014/main" id="{72851A2D-1815-4934-968C-AE09A2CD2DC1}"/>
                </a:ext>
              </a:extLst>
            </p:cNvPr>
            <p:cNvSpPr/>
            <p:nvPr/>
          </p:nvSpPr>
          <p:spPr>
            <a:xfrm>
              <a:off x="10705137" y="973069"/>
              <a:ext cx="101516" cy="119974"/>
            </a:xfrm>
            <a:custGeom>
              <a:avLst/>
              <a:gdLst>
                <a:gd name="connsiteX0" fmla="*/ 86135 w 101516"/>
                <a:gd name="connsiteY0" fmla="*/ 0 h 119974"/>
                <a:gd name="connsiteX1" fmla="*/ 86135 w 101516"/>
                <a:gd name="connsiteY1" fmla="*/ 84598 h 119974"/>
                <a:gd name="connsiteX2" fmla="*/ 101517 w 101516"/>
                <a:gd name="connsiteY2" fmla="*/ 84598 h 119974"/>
                <a:gd name="connsiteX3" fmla="*/ 101517 w 101516"/>
                <a:gd name="connsiteY3" fmla="*/ 119975 h 119974"/>
                <a:gd name="connsiteX4" fmla="*/ 89212 w 101516"/>
                <a:gd name="connsiteY4" fmla="*/ 119975 h 119974"/>
                <a:gd name="connsiteX5" fmla="*/ 89212 w 101516"/>
                <a:gd name="connsiteY5" fmla="*/ 96903 h 119974"/>
                <a:gd name="connsiteX6" fmla="*/ 12305 w 101516"/>
                <a:gd name="connsiteY6" fmla="*/ 96903 h 119974"/>
                <a:gd name="connsiteX7" fmla="*/ 12305 w 101516"/>
                <a:gd name="connsiteY7" fmla="*/ 119975 h 119974"/>
                <a:gd name="connsiteX8" fmla="*/ 0 w 101516"/>
                <a:gd name="connsiteY8" fmla="*/ 119975 h 119974"/>
                <a:gd name="connsiteX9" fmla="*/ 0 w 101516"/>
                <a:gd name="connsiteY9" fmla="*/ 84598 h 119974"/>
                <a:gd name="connsiteX10" fmla="*/ 3076 w 101516"/>
                <a:gd name="connsiteY10" fmla="*/ 84598 h 119974"/>
                <a:gd name="connsiteX11" fmla="*/ 15381 w 101516"/>
                <a:gd name="connsiteY11" fmla="*/ 78445 h 119974"/>
                <a:gd name="connsiteX12" fmla="*/ 19995 w 101516"/>
                <a:gd name="connsiteY12" fmla="*/ 66140 h 119974"/>
                <a:gd name="connsiteX13" fmla="*/ 21534 w 101516"/>
                <a:gd name="connsiteY13" fmla="*/ 53835 h 119974"/>
                <a:gd name="connsiteX14" fmla="*/ 23072 w 101516"/>
                <a:gd name="connsiteY14" fmla="*/ 35377 h 119974"/>
                <a:gd name="connsiteX15" fmla="*/ 24610 w 101516"/>
                <a:gd name="connsiteY15" fmla="*/ 15381 h 119974"/>
                <a:gd name="connsiteX16" fmla="*/ 24610 w 101516"/>
                <a:gd name="connsiteY16" fmla="*/ 0 h 119974"/>
                <a:gd name="connsiteX17" fmla="*/ 86135 w 101516"/>
                <a:gd name="connsiteY17" fmla="*/ 0 h 119974"/>
                <a:gd name="connsiteX18" fmla="*/ 30762 w 101516"/>
                <a:gd name="connsiteY18" fmla="*/ 67678 h 119974"/>
                <a:gd name="connsiteX19" fmla="*/ 24610 w 101516"/>
                <a:gd name="connsiteY19" fmla="*/ 86136 h 119974"/>
                <a:gd name="connsiteX20" fmla="*/ 73830 w 101516"/>
                <a:gd name="connsiteY20" fmla="*/ 86136 h 119974"/>
                <a:gd name="connsiteX21" fmla="*/ 73830 w 101516"/>
                <a:gd name="connsiteY21" fmla="*/ 13843 h 119974"/>
                <a:gd name="connsiteX22" fmla="*/ 35377 w 101516"/>
                <a:gd name="connsiteY22" fmla="*/ 13843 h 119974"/>
                <a:gd name="connsiteX23" fmla="*/ 35377 w 101516"/>
                <a:gd name="connsiteY23" fmla="*/ 24610 h 119974"/>
                <a:gd name="connsiteX24" fmla="*/ 33839 w 101516"/>
                <a:gd name="connsiteY24" fmla="*/ 41530 h 119974"/>
                <a:gd name="connsiteX25" fmla="*/ 32300 w 101516"/>
                <a:gd name="connsiteY25" fmla="*/ 58449 h 119974"/>
                <a:gd name="connsiteX26" fmla="*/ 30762 w 101516"/>
                <a:gd name="connsiteY26" fmla="*/ 67678 h 11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1516" h="119974">
                  <a:moveTo>
                    <a:pt x="86135" y="0"/>
                  </a:moveTo>
                  <a:lnTo>
                    <a:pt x="86135" y="84598"/>
                  </a:lnTo>
                  <a:lnTo>
                    <a:pt x="101517" y="84598"/>
                  </a:lnTo>
                  <a:lnTo>
                    <a:pt x="101517" y="119975"/>
                  </a:lnTo>
                  <a:lnTo>
                    <a:pt x="89212" y="119975"/>
                  </a:lnTo>
                  <a:lnTo>
                    <a:pt x="89212" y="96903"/>
                  </a:lnTo>
                  <a:lnTo>
                    <a:pt x="12305" y="96903"/>
                  </a:lnTo>
                  <a:lnTo>
                    <a:pt x="12305" y="119975"/>
                  </a:lnTo>
                  <a:lnTo>
                    <a:pt x="0" y="119975"/>
                  </a:lnTo>
                  <a:lnTo>
                    <a:pt x="0" y="84598"/>
                  </a:lnTo>
                  <a:lnTo>
                    <a:pt x="3076" y="84598"/>
                  </a:lnTo>
                  <a:cubicBezTo>
                    <a:pt x="9228" y="84598"/>
                    <a:pt x="12305" y="83060"/>
                    <a:pt x="15381" y="78445"/>
                  </a:cubicBezTo>
                  <a:cubicBezTo>
                    <a:pt x="18458" y="73831"/>
                    <a:pt x="19995" y="70755"/>
                    <a:pt x="19995" y="66140"/>
                  </a:cubicBezTo>
                  <a:cubicBezTo>
                    <a:pt x="19995" y="64602"/>
                    <a:pt x="19995" y="59988"/>
                    <a:pt x="21534" y="53835"/>
                  </a:cubicBezTo>
                  <a:lnTo>
                    <a:pt x="23072" y="35377"/>
                  </a:lnTo>
                  <a:cubicBezTo>
                    <a:pt x="23072" y="30763"/>
                    <a:pt x="23071" y="24610"/>
                    <a:pt x="24610" y="15381"/>
                  </a:cubicBezTo>
                  <a:cubicBezTo>
                    <a:pt x="24610" y="9229"/>
                    <a:pt x="24610" y="3076"/>
                    <a:pt x="24610" y="0"/>
                  </a:cubicBezTo>
                  <a:lnTo>
                    <a:pt x="86135" y="0"/>
                  </a:lnTo>
                  <a:close/>
                  <a:moveTo>
                    <a:pt x="30762" y="67678"/>
                  </a:moveTo>
                  <a:cubicBezTo>
                    <a:pt x="29225" y="75369"/>
                    <a:pt x="27686" y="81522"/>
                    <a:pt x="24610" y="86136"/>
                  </a:cubicBezTo>
                  <a:lnTo>
                    <a:pt x="73830" y="86136"/>
                  </a:lnTo>
                  <a:lnTo>
                    <a:pt x="73830" y="13843"/>
                  </a:lnTo>
                  <a:lnTo>
                    <a:pt x="35377" y="13843"/>
                  </a:lnTo>
                  <a:cubicBezTo>
                    <a:pt x="35377" y="15381"/>
                    <a:pt x="35377" y="19996"/>
                    <a:pt x="35377" y="24610"/>
                  </a:cubicBezTo>
                  <a:cubicBezTo>
                    <a:pt x="35377" y="32301"/>
                    <a:pt x="35377" y="36916"/>
                    <a:pt x="33839" y="41530"/>
                  </a:cubicBezTo>
                  <a:lnTo>
                    <a:pt x="32300" y="58449"/>
                  </a:lnTo>
                  <a:cubicBezTo>
                    <a:pt x="32300" y="61526"/>
                    <a:pt x="32301" y="64602"/>
                    <a:pt x="30762" y="67678"/>
                  </a:cubicBezTo>
                  <a:close/>
                </a:path>
              </a:pathLst>
            </a:custGeom>
            <a:solidFill>
              <a:srgbClr val="FFFFFF"/>
            </a:solidFill>
            <a:ln w="4763" cap="flat">
              <a:noFill/>
              <a:prstDash val="solid"/>
              <a:miter/>
            </a:ln>
          </p:spPr>
          <p:txBody>
            <a:bodyPr rtlCol="0" anchor="ctr"/>
            <a:lstStyle/>
            <a:p>
              <a:endParaRPr lang="ru-RU"/>
            </a:p>
          </p:txBody>
        </p:sp>
        <p:sp>
          <p:nvSpPr>
            <p:cNvPr id="28" name="Полилиния: фигура 27">
              <a:extLst>
                <a:ext uri="{FF2B5EF4-FFF2-40B4-BE49-F238E27FC236}">
                  <a16:creationId xmlns:a16="http://schemas.microsoft.com/office/drawing/2014/main" id="{73E39B07-190A-4C1C-BC0D-59600BC51B3D}"/>
                </a:ext>
              </a:extLst>
            </p:cNvPr>
            <p:cNvSpPr/>
            <p:nvPr/>
          </p:nvSpPr>
          <p:spPr>
            <a:xfrm>
              <a:off x="10814339" y="974608"/>
              <a:ext cx="79983" cy="98440"/>
            </a:xfrm>
            <a:custGeom>
              <a:avLst/>
              <a:gdLst>
                <a:gd name="connsiteX0" fmla="*/ 41530 w 79983"/>
                <a:gd name="connsiteY0" fmla="*/ 56911 h 98440"/>
                <a:gd name="connsiteX1" fmla="*/ 66140 w 79983"/>
                <a:gd name="connsiteY1" fmla="*/ 0 h 98440"/>
                <a:gd name="connsiteX2" fmla="*/ 79983 w 79983"/>
                <a:gd name="connsiteY2" fmla="*/ 0 h 98440"/>
                <a:gd name="connsiteX3" fmla="*/ 52297 w 79983"/>
                <a:gd name="connsiteY3" fmla="*/ 64602 h 98440"/>
                <a:gd name="connsiteX4" fmla="*/ 36916 w 79983"/>
                <a:gd name="connsiteY4" fmla="*/ 90750 h 98440"/>
                <a:gd name="connsiteX5" fmla="*/ 19996 w 79983"/>
                <a:gd name="connsiteY5" fmla="*/ 98441 h 98440"/>
                <a:gd name="connsiteX6" fmla="*/ 15381 w 79983"/>
                <a:gd name="connsiteY6" fmla="*/ 98441 h 98440"/>
                <a:gd name="connsiteX7" fmla="*/ 15381 w 79983"/>
                <a:gd name="connsiteY7" fmla="*/ 87674 h 98440"/>
                <a:gd name="connsiteX8" fmla="*/ 18458 w 79983"/>
                <a:gd name="connsiteY8" fmla="*/ 87674 h 98440"/>
                <a:gd name="connsiteX9" fmla="*/ 27687 w 79983"/>
                <a:gd name="connsiteY9" fmla="*/ 84598 h 98440"/>
                <a:gd name="connsiteX10" fmla="*/ 35378 w 79983"/>
                <a:gd name="connsiteY10" fmla="*/ 72292 h 98440"/>
                <a:gd name="connsiteX11" fmla="*/ 0 w 79983"/>
                <a:gd name="connsiteY11" fmla="*/ 1538 h 98440"/>
                <a:gd name="connsiteX12" fmla="*/ 13844 w 79983"/>
                <a:gd name="connsiteY12" fmla="*/ 1538 h 98440"/>
                <a:gd name="connsiteX13" fmla="*/ 41530 w 79983"/>
                <a:gd name="connsiteY13" fmla="*/ 56911 h 9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983" h="98440">
                  <a:moveTo>
                    <a:pt x="41530" y="56911"/>
                  </a:moveTo>
                  <a:lnTo>
                    <a:pt x="66140" y="0"/>
                  </a:lnTo>
                  <a:lnTo>
                    <a:pt x="79983" y="0"/>
                  </a:lnTo>
                  <a:lnTo>
                    <a:pt x="52297" y="64602"/>
                  </a:lnTo>
                  <a:cubicBezTo>
                    <a:pt x="47683" y="76907"/>
                    <a:pt x="41530" y="84598"/>
                    <a:pt x="36916" y="90750"/>
                  </a:cubicBezTo>
                  <a:cubicBezTo>
                    <a:pt x="32302" y="96903"/>
                    <a:pt x="26149" y="98441"/>
                    <a:pt x="19996" y="98441"/>
                  </a:cubicBezTo>
                  <a:cubicBezTo>
                    <a:pt x="18458" y="98441"/>
                    <a:pt x="16920" y="98441"/>
                    <a:pt x="15381" y="98441"/>
                  </a:cubicBezTo>
                  <a:lnTo>
                    <a:pt x="15381" y="87674"/>
                  </a:lnTo>
                  <a:cubicBezTo>
                    <a:pt x="15381" y="87674"/>
                    <a:pt x="16920" y="87674"/>
                    <a:pt x="18458" y="87674"/>
                  </a:cubicBezTo>
                  <a:cubicBezTo>
                    <a:pt x="21534" y="87674"/>
                    <a:pt x="24611" y="86136"/>
                    <a:pt x="27687" y="84598"/>
                  </a:cubicBezTo>
                  <a:cubicBezTo>
                    <a:pt x="30763" y="81521"/>
                    <a:pt x="33839" y="78445"/>
                    <a:pt x="35378" y="72292"/>
                  </a:cubicBezTo>
                  <a:lnTo>
                    <a:pt x="0" y="1538"/>
                  </a:lnTo>
                  <a:lnTo>
                    <a:pt x="13844" y="1538"/>
                  </a:lnTo>
                  <a:lnTo>
                    <a:pt x="41530" y="56911"/>
                  </a:lnTo>
                  <a:close/>
                </a:path>
              </a:pathLst>
            </a:custGeom>
            <a:solidFill>
              <a:srgbClr val="FFFFFF"/>
            </a:solidFill>
            <a:ln w="4763" cap="flat">
              <a:noFill/>
              <a:prstDash val="solid"/>
              <a:miter/>
            </a:ln>
          </p:spPr>
          <p:txBody>
            <a:bodyPr rtlCol="0" anchor="ctr"/>
            <a:lstStyle/>
            <a:p>
              <a:endParaRPr lang="ru-RU"/>
            </a:p>
          </p:txBody>
        </p:sp>
        <p:sp>
          <p:nvSpPr>
            <p:cNvPr id="29" name="Полилиния: фигура 28">
              <a:extLst>
                <a:ext uri="{FF2B5EF4-FFF2-40B4-BE49-F238E27FC236}">
                  <a16:creationId xmlns:a16="http://schemas.microsoft.com/office/drawing/2014/main" id="{3C45FB09-CC7C-4477-ABFD-A62ED445C0AD}"/>
                </a:ext>
              </a:extLst>
            </p:cNvPr>
            <p:cNvSpPr/>
            <p:nvPr/>
          </p:nvSpPr>
          <p:spPr>
            <a:xfrm>
              <a:off x="10912785" y="973069"/>
              <a:ext cx="139971" cy="119974"/>
            </a:xfrm>
            <a:custGeom>
              <a:avLst/>
              <a:gdLst>
                <a:gd name="connsiteX0" fmla="*/ 139972 w 139971"/>
                <a:gd name="connsiteY0" fmla="*/ 119975 h 119974"/>
                <a:gd name="connsiteX1" fmla="*/ 127666 w 139971"/>
                <a:gd name="connsiteY1" fmla="*/ 119975 h 119974"/>
                <a:gd name="connsiteX2" fmla="*/ 127666 w 139971"/>
                <a:gd name="connsiteY2" fmla="*/ 96903 h 119974"/>
                <a:gd name="connsiteX3" fmla="*/ 0 w 139971"/>
                <a:gd name="connsiteY3" fmla="*/ 96903 h 119974"/>
                <a:gd name="connsiteX4" fmla="*/ 0 w 139971"/>
                <a:gd name="connsiteY4" fmla="*/ 0 h 119974"/>
                <a:gd name="connsiteX5" fmla="*/ 10767 w 139971"/>
                <a:gd name="connsiteY5" fmla="*/ 0 h 119974"/>
                <a:gd name="connsiteX6" fmla="*/ 10767 w 139971"/>
                <a:gd name="connsiteY6" fmla="*/ 84598 h 119974"/>
                <a:gd name="connsiteX7" fmla="*/ 55373 w 139971"/>
                <a:gd name="connsiteY7" fmla="*/ 84598 h 119974"/>
                <a:gd name="connsiteX8" fmla="*/ 55373 w 139971"/>
                <a:gd name="connsiteY8" fmla="*/ 0 h 119974"/>
                <a:gd name="connsiteX9" fmla="*/ 67678 w 139971"/>
                <a:gd name="connsiteY9" fmla="*/ 0 h 119974"/>
                <a:gd name="connsiteX10" fmla="*/ 67678 w 139971"/>
                <a:gd name="connsiteY10" fmla="*/ 84598 h 119974"/>
                <a:gd name="connsiteX11" fmla="*/ 112284 w 139971"/>
                <a:gd name="connsiteY11" fmla="*/ 84598 h 119974"/>
                <a:gd name="connsiteX12" fmla="*/ 112284 w 139971"/>
                <a:gd name="connsiteY12" fmla="*/ 0 h 119974"/>
                <a:gd name="connsiteX13" fmla="*/ 124589 w 139971"/>
                <a:gd name="connsiteY13" fmla="*/ 0 h 119974"/>
                <a:gd name="connsiteX14" fmla="*/ 124589 w 139971"/>
                <a:gd name="connsiteY14" fmla="*/ 84598 h 119974"/>
                <a:gd name="connsiteX15" fmla="*/ 139972 w 139971"/>
                <a:gd name="connsiteY15" fmla="*/ 84598 h 119974"/>
                <a:gd name="connsiteX16" fmla="*/ 139972 w 139971"/>
                <a:gd name="connsiteY16" fmla="*/ 119975 h 11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971" h="119974">
                  <a:moveTo>
                    <a:pt x="139972" y="119975"/>
                  </a:moveTo>
                  <a:lnTo>
                    <a:pt x="127666" y="119975"/>
                  </a:lnTo>
                  <a:lnTo>
                    <a:pt x="127666" y="96903"/>
                  </a:lnTo>
                  <a:lnTo>
                    <a:pt x="0" y="96903"/>
                  </a:lnTo>
                  <a:lnTo>
                    <a:pt x="0" y="0"/>
                  </a:lnTo>
                  <a:lnTo>
                    <a:pt x="10767" y="0"/>
                  </a:lnTo>
                  <a:lnTo>
                    <a:pt x="10767" y="84598"/>
                  </a:lnTo>
                  <a:lnTo>
                    <a:pt x="55373" y="84598"/>
                  </a:lnTo>
                  <a:lnTo>
                    <a:pt x="55373" y="0"/>
                  </a:lnTo>
                  <a:lnTo>
                    <a:pt x="67678" y="0"/>
                  </a:lnTo>
                  <a:lnTo>
                    <a:pt x="67678" y="84598"/>
                  </a:lnTo>
                  <a:lnTo>
                    <a:pt x="112284" y="84598"/>
                  </a:lnTo>
                  <a:lnTo>
                    <a:pt x="112284" y="0"/>
                  </a:lnTo>
                  <a:lnTo>
                    <a:pt x="124589" y="0"/>
                  </a:lnTo>
                  <a:lnTo>
                    <a:pt x="124589" y="84598"/>
                  </a:lnTo>
                  <a:lnTo>
                    <a:pt x="139972" y="84598"/>
                  </a:lnTo>
                  <a:lnTo>
                    <a:pt x="139972" y="119975"/>
                  </a:lnTo>
                  <a:close/>
                </a:path>
              </a:pathLst>
            </a:custGeom>
            <a:solidFill>
              <a:srgbClr val="FFFFFF"/>
            </a:solidFill>
            <a:ln w="4763" cap="flat">
              <a:noFill/>
              <a:prstDash val="solid"/>
              <a:miter/>
            </a:ln>
          </p:spPr>
          <p:txBody>
            <a:bodyPr rtlCol="0" anchor="ctr"/>
            <a:lstStyle/>
            <a:p>
              <a:endParaRPr lang="ru-RU"/>
            </a:p>
          </p:txBody>
        </p:sp>
        <p:sp>
          <p:nvSpPr>
            <p:cNvPr id="30" name="Полилиния: фигура 29">
              <a:extLst>
                <a:ext uri="{FF2B5EF4-FFF2-40B4-BE49-F238E27FC236}">
                  <a16:creationId xmlns:a16="http://schemas.microsoft.com/office/drawing/2014/main" id="{56863343-09DB-44FF-AAC2-1F99CFBF7292}"/>
                </a:ext>
              </a:extLst>
            </p:cNvPr>
            <p:cNvSpPr/>
            <p:nvPr/>
          </p:nvSpPr>
          <p:spPr>
            <a:xfrm>
              <a:off x="11072750" y="973069"/>
              <a:ext cx="56911" cy="96903"/>
            </a:xfrm>
            <a:custGeom>
              <a:avLst/>
              <a:gdLst>
                <a:gd name="connsiteX0" fmla="*/ 56912 w 56911"/>
                <a:gd name="connsiteY0" fmla="*/ 0 h 96903"/>
                <a:gd name="connsiteX1" fmla="*/ 56912 w 56911"/>
                <a:gd name="connsiteY1" fmla="*/ 12305 h 96903"/>
                <a:gd name="connsiteX2" fmla="*/ 12302 w 56911"/>
                <a:gd name="connsiteY2" fmla="*/ 12305 h 96903"/>
                <a:gd name="connsiteX3" fmla="*/ 12302 w 56911"/>
                <a:gd name="connsiteY3" fmla="*/ 41530 h 96903"/>
                <a:gd name="connsiteX4" fmla="*/ 53835 w 56911"/>
                <a:gd name="connsiteY4" fmla="*/ 41530 h 96903"/>
                <a:gd name="connsiteX5" fmla="*/ 53835 w 56911"/>
                <a:gd name="connsiteY5" fmla="*/ 53835 h 96903"/>
                <a:gd name="connsiteX6" fmla="*/ 12302 w 56911"/>
                <a:gd name="connsiteY6" fmla="*/ 53835 h 96903"/>
                <a:gd name="connsiteX7" fmla="*/ 12302 w 56911"/>
                <a:gd name="connsiteY7" fmla="*/ 84598 h 96903"/>
                <a:gd name="connsiteX8" fmla="*/ 56912 w 56911"/>
                <a:gd name="connsiteY8" fmla="*/ 84598 h 96903"/>
                <a:gd name="connsiteX9" fmla="*/ 56912 w 56911"/>
                <a:gd name="connsiteY9" fmla="*/ 96903 h 96903"/>
                <a:gd name="connsiteX10" fmla="*/ 0 w 56911"/>
                <a:gd name="connsiteY10" fmla="*/ 96903 h 96903"/>
                <a:gd name="connsiteX11" fmla="*/ 0 w 56911"/>
                <a:gd name="connsiteY11" fmla="*/ 0 h 96903"/>
                <a:gd name="connsiteX12" fmla="*/ 56912 w 56911"/>
                <a:gd name="connsiteY12" fmla="*/ 0 h 96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911" h="96903">
                  <a:moveTo>
                    <a:pt x="56912" y="0"/>
                  </a:moveTo>
                  <a:lnTo>
                    <a:pt x="56912" y="12305"/>
                  </a:lnTo>
                  <a:lnTo>
                    <a:pt x="12302" y="12305"/>
                  </a:lnTo>
                  <a:lnTo>
                    <a:pt x="12302" y="41530"/>
                  </a:lnTo>
                  <a:lnTo>
                    <a:pt x="53835" y="41530"/>
                  </a:lnTo>
                  <a:lnTo>
                    <a:pt x="53835" y="53835"/>
                  </a:lnTo>
                  <a:lnTo>
                    <a:pt x="12302" y="53835"/>
                  </a:lnTo>
                  <a:lnTo>
                    <a:pt x="12302" y="84598"/>
                  </a:lnTo>
                  <a:lnTo>
                    <a:pt x="56912" y="84598"/>
                  </a:lnTo>
                  <a:lnTo>
                    <a:pt x="56912" y="96903"/>
                  </a:lnTo>
                  <a:lnTo>
                    <a:pt x="0" y="96903"/>
                  </a:lnTo>
                  <a:lnTo>
                    <a:pt x="0" y="0"/>
                  </a:lnTo>
                  <a:lnTo>
                    <a:pt x="56912" y="0"/>
                  </a:lnTo>
                  <a:close/>
                </a:path>
              </a:pathLst>
            </a:custGeom>
            <a:solidFill>
              <a:srgbClr val="FFFFFF"/>
            </a:solidFill>
            <a:ln w="4763" cap="flat">
              <a:noFill/>
              <a:prstDash val="solid"/>
              <a:miter/>
            </a:ln>
          </p:spPr>
          <p:txBody>
            <a:bodyPr rtlCol="0" anchor="ctr"/>
            <a:lstStyle/>
            <a:p>
              <a:endParaRPr lang="ru-RU"/>
            </a:p>
          </p:txBody>
        </p:sp>
        <p:sp>
          <p:nvSpPr>
            <p:cNvPr id="31" name="Полилиния: фигура 30">
              <a:extLst>
                <a:ext uri="{FF2B5EF4-FFF2-40B4-BE49-F238E27FC236}">
                  <a16:creationId xmlns:a16="http://schemas.microsoft.com/office/drawing/2014/main" id="{A183898F-D0D3-441A-8EA3-03679FA41596}"/>
                </a:ext>
              </a:extLst>
            </p:cNvPr>
            <p:cNvSpPr/>
            <p:nvPr/>
          </p:nvSpPr>
          <p:spPr>
            <a:xfrm>
              <a:off x="11151198" y="973069"/>
              <a:ext cx="58450" cy="96903"/>
            </a:xfrm>
            <a:custGeom>
              <a:avLst/>
              <a:gdLst>
                <a:gd name="connsiteX0" fmla="*/ 0 w 58450"/>
                <a:gd name="connsiteY0" fmla="*/ 0 h 96903"/>
                <a:gd name="connsiteX1" fmla="*/ 58450 w 58450"/>
                <a:gd name="connsiteY1" fmla="*/ 0 h 96903"/>
                <a:gd name="connsiteX2" fmla="*/ 58450 w 58450"/>
                <a:gd name="connsiteY2" fmla="*/ 12305 h 96903"/>
                <a:gd name="connsiteX3" fmla="*/ 12306 w 58450"/>
                <a:gd name="connsiteY3" fmla="*/ 12305 h 96903"/>
                <a:gd name="connsiteX4" fmla="*/ 12306 w 58450"/>
                <a:gd name="connsiteY4" fmla="*/ 96903 h 96903"/>
                <a:gd name="connsiteX5" fmla="*/ 0 w 58450"/>
                <a:gd name="connsiteY5" fmla="*/ 96903 h 96903"/>
                <a:gd name="connsiteX6" fmla="*/ 0 w 58450"/>
                <a:gd name="connsiteY6" fmla="*/ 0 h 96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50" h="96903">
                  <a:moveTo>
                    <a:pt x="0" y="0"/>
                  </a:moveTo>
                  <a:lnTo>
                    <a:pt x="58450" y="0"/>
                  </a:lnTo>
                  <a:lnTo>
                    <a:pt x="58450" y="12305"/>
                  </a:lnTo>
                  <a:lnTo>
                    <a:pt x="12306" y="12305"/>
                  </a:lnTo>
                  <a:lnTo>
                    <a:pt x="12306" y="96903"/>
                  </a:lnTo>
                  <a:lnTo>
                    <a:pt x="0" y="96903"/>
                  </a:lnTo>
                  <a:lnTo>
                    <a:pt x="0" y="0"/>
                  </a:lnTo>
                  <a:close/>
                </a:path>
              </a:pathLst>
            </a:custGeom>
            <a:solidFill>
              <a:srgbClr val="FFFFFF"/>
            </a:solidFill>
            <a:ln w="4763" cap="flat">
              <a:noFill/>
              <a:prstDash val="solid"/>
              <a:miter/>
            </a:ln>
          </p:spPr>
          <p:txBody>
            <a:bodyPr rtlCol="0" anchor="ctr"/>
            <a:lstStyle/>
            <a:p>
              <a:endParaRPr lang="ru-RU"/>
            </a:p>
          </p:txBody>
        </p:sp>
        <p:sp>
          <p:nvSpPr>
            <p:cNvPr id="32" name="Полилиния: фигура 31">
              <a:extLst>
                <a:ext uri="{FF2B5EF4-FFF2-40B4-BE49-F238E27FC236}">
                  <a16:creationId xmlns:a16="http://schemas.microsoft.com/office/drawing/2014/main" id="{1F4C0DFF-AF8B-452D-8608-67C9EDFF5CE0}"/>
                </a:ext>
              </a:extLst>
            </p:cNvPr>
            <p:cNvSpPr/>
            <p:nvPr/>
          </p:nvSpPr>
          <p:spPr>
            <a:xfrm>
              <a:off x="11214258" y="973069"/>
              <a:ext cx="98440" cy="98441"/>
            </a:xfrm>
            <a:custGeom>
              <a:avLst/>
              <a:gdLst>
                <a:gd name="connsiteX0" fmla="*/ 49220 w 98440"/>
                <a:gd name="connsiteY0" fmla="*/ 98441 h 98441"/>
                <a:gd name="connsiteX1" fmla="*/ 13845 w 98440"/>
                <a:gd name="connsiteY1" fmla="*/ 84598 h 98441"/>
                <a:gd name="connsiteX2" fmla="*/ 0 w 98440"/>
                <a:gd name="connsiteY2" fmla="*/ 49220 h 98441"/>
                <a:gd name="connsiteX3" fmla="*/ 13845 w 98440"/>
                <a:gd name="connsiteY3" fmla="*/ 13843 h 98441"/>
                <a:gd name="connsiteX4" fmla="*/ 49220 w 98440"/>
                <a:gd name="connsiteY4" fmla="*/ 0 h 98441"/>
                <a:gd name="connsiteX5" fmla="*/ 84596 w 98440"/>
                <a:gd name="connsiteY5" fmla="*/ 13843 h 98441"/>
                <a:gd name="connsiteX6" fmla="*/ 98441 w 98440"/>
                <a:gd name="connsiteY6" fmla="*/ 49220 h 98441"/>
                <a:gd name="connsiteX7" fmla="*/ 84596 w 98440"/>
                <a:gd name="connsiteY7" fmla="*/ 84598 h 98441"/>
                <a:gd name="connsiteX8" fmla="*/ 49220 w 98440"/>
                <a:gd name="connsiteY8" fmla="*/ 98441 h 98441"/>
                <a:gd name="connsiteX9" fmla="*/ 49220 w 98440"/>
                <a:gd name="connsiteY9" fmla="*/ 86136 h 98441"/>
                <a:gd name="connsiteX10" fmla="*/ 75367 w 98440"/>
                <a:gd name="connsiteY10" fmla="*/ 75369 h 98441"/>
                <a:gd name="connsiteX11" fmla="*/ 84596 w 98440"/>
                <a:gd name="connsiteY11" fmla="*/ 47683 h 98441"/>
                <a:gd name="connsiteX12" fmla="*/ 73828 w 98440"/>
                <a:gd name="connsiteY12" fmla="*/ 21534 h 98441"/>
                <a:gd name="connsiteX13" fmla="*/ 47682 w 98440"/>
                <a:gd name="connsiteY13" fmla="*/ 10767 h 98441"/>
                <a:gd name="connsiteX14" fmla="*/ 21531 w 98440"/>
                <a:gd name="connsiteY14" fmla="*/ 21534 h 98441"/>
                <a:gd name="connsiteX15" fmla="*/ 10768 w 98440"/>
                <a:gd name="connsiteY15" fmla="*/ 49220 h 98441"/>
                <a:gd name="connsiteX16" fmla="*/ 21531 w 98440"/>
                <a:gd name="connsiteY16" fmla="*/ 76907 h 98441"/>
                <a:gd name="connsiteX17" fmla="*/ 49220 w 98440"/>
                <a:gd name="connsiteY17" fmla="*/ 86136 h 9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440" h="98441">
                  <a:moveTo>
                    <a:pt x="49220" y="98441"/>
                  </a:moveTo>
                  <a:cubicBezTo>
                    <a:pt x="35376" y="98441"/>
                    <a:pt x="23070" y="93826"/>
                    <a:pt x="13845" y="84598"/>
                  </a:cubicBezTo>
                  <a:cubicBezTo>
                    <a:pt x="4615" y="75369"/>
                    <a:pt x="0" y="63064"/>
                    <a:pt x="0" y="49220"/>
                  </a:cubicBezTo>
                  <a:cubicBezTo>
                    <a:pt x="0" y="35377"/>
                    <a:pt x="4615" y="23072"/>
                    <a:pt x="13845" y="13843"/>
                  </a:cubicBezTo>
                  <a:cubicBezTo>
                    <a:pt x="23070" y="4614"/>
                    <a:pt x="35376" y="0"/>
                    <a:pt x="49220" y="0"/>
                  </a:cubicBezTo>
                  <a:cubicBezTo>
                    <a:pt x="63065" y="0"/>
                    <a:pt x="75367" y="4614"/>
                    <a:pt x="84596" y="13843"/>
                  </a:cubicBezTo>
                  <a:cubicBezTo>
                    <a:pt x="93826" y="23072"/>
                    <a:pt x="98441" y="35377"/>
                    <a:pt x="98441" y="49220"/>
                  </a:cubicBezTo>
                  <a:cubicBezTo>
                    <a:pt x="98441" y="63064"/>
                    <a:pt x="93826" y="75369"/>
                    <a:pt x="84596" y="84598"/>
                  </a:cubicBezTo>
                  <a:cubicBezTo>
                    <a:pt x="75367" y="93826"/>
                    <a:pt x="64603" y="98441"/>
                    <a:pt x="49220" y="98441"/>
                  </a:cubicBezTo>
                  <a:close/>
                  <a:moveTo>
                    <a:pt x="49220" y="86136"/>
                  </a:moveTo>
                  <a:cubicBezTo>
                    <a:pt x="59988" y="86136"/>
                    <a:pt x="69218" y="83060"/>
                    <a:pt x="75367" y="75369"/>
                  </a:cubicBezTo>
                  <a:cubicBezTo>
                    <a:pt x="81520" y="67678"/>
                    <a:pt x="84596" y="58449"/>
                    <a:pt x="84596" y="47683"/>
                  </a:cubicBezTo>
                  <a:cubicBezTo>
                    <a:pt x="84596" y="36916"/>
                    <a:pt x="81520" y="27687"/>
                    <a:pt x="73828" y="21534"/>
                  </a:cubicBezTo>
                  <a:cubicBezTo>
                    <a:pt x="67680" y="13843"/>
                    <a:pt x="58450" y="10767"/>
                    <a:pt x="47682" y="10767"/>
                  </a:cubicBezTo>
                  <a:cubicBezTo>
                    <a:pt x="36914" y="10767"/>
                    <a:pt x="27684" y="13843"/>
                    <a:pt x="21531" y="21534"/>
                  </a:cubicBezTo>
                  <a:cubicBezTo>
                    <a:pt x="15383" y="29225"/>
                    <a:pt x="10768" y="38453"/>
                    <a:pt x="10768" y="49220"/>
                  </a:cubicBezTo>
                  <a:cubicBezTo>
                    <a:pt x="10768" y="59988"/>
                    <a:pt x="13845" y="69216"/>
                    <a:pt x="21531" y="76907"/>
                  </a:cubicBezTo>
                  <a:cubicBezTo>
                    <a:pt x="30761" y="83060"/>
                    <a:pt x="39991" y="86136"/>
                    <a:pt x="49220" y="86136"/>
                  </a:cubicBezTo>
                  <a:close/>
                </a:path>
              </a:pathLst>
            </a:custGeom>
            <a:solidFill>
              <a:srgbClr val="FFFFFF"/>
            </a:solidFill>
            <a:ln w="4763" cap="flat">
              <a:noFill/>
              <a:prstDash val="solid"/>
              <a:miter/>
            </a:ln>
          </p:spPr>
          <p:txBody>
            <a:bodyPr rtlCol="0" anchor="ctr"/>
            <a:lstStyle/>
            <a:p>
              <a:endParaRPr lang="ru-RU"/>
            </a:p>
          </p:txBody>
        </p:sp>
      </p:grpSp>
      <p:sp>
        <p:nvSpPr>
          <p:cNvPr id="38" name="object 8"/>
          <p:cNvSpPr txBox="1">
            <a:spLocks/>
          </p:cNvSpPr>
          <p:nvPr/>
        </p:nvSpPr>
        <p:spPr>
          <a:xfrm>
            <a:off x="372312" y="1472070"/>
            <a:ext cx="9990888" cy="2538515"/>
          </a:xfrm>
          <a:prstGeom prst="rect">
            <a:avLst/>
          </a:prstGeom>
        </p:spPr>
        <p:txBody>
          <a:bodyPr vert="horz" wrap="square" lIns="0" tIns="75565" rIns="0" bIns="0" rtlCol="0">
            <a:spAutoFit/>
          </a:bodyPr>
          <a:lstStyle>
            <a:lvl1pPr>
              <a:defRPr>
                <a:latin typeface="+mj-lt"/>
                <a:ea typeface="+mj-ea"/>
                <a:cs typeface="+mj-cs"/>
              </a:defRPr>
            </a:lvl1pPr>
          </a:lstStyle>
          <a:p>
            <a:pPr marL="12700" marR="5080">
              <a:spcBef>
                <a:spcPts val="595"/>
              </a:spcBef>
            </a:pPr>
            <a:r>
              <a:rPr lang="ru-RU" sz="4000" spc="65" dirty="0" err="1" smtClean="0">
                <a:solidFill>
                  <a:srgbClr val="FFFFFF"/>
                </a:solidFill>
                <a:latin typeface="Open Sans" panose="020B0606030504020204" pitchFamily="34" charset="0"/>
                <a:ea typeface="Open Sans" panose="020B0606030504020204" pitchFamily="34" charset="0"/>
                <a:cs typeface="Open Sans" panose="020B0606030504020204" pitchFamily="34" charset="0"/>
              </a:rPr>
              <a:t>Видеоаналитика</a:t>
            </a:r>
            <a:r>
              <a:rPr lang="ru-RU" sz="4000" spc="65" dirty="0" smtClean="0">
                <a:solidFill>
                  <a:srgbClr val="FFFFFF"/>
                </a:solidFill>
                <a:latin typeface="Open Sans" panose="020B0606030504020204" pitchFamily="34" charset="0"/>
                <a:ea typeface="Open Sans" panose="020B0606030504020204" pitchFamily="34" charset="0"/>
                <a:cs typeface="Open Sans" panose="020B0606030504020204" pitchFamily="34" charset="0"/>
              </a:rPr>
              <a:t> для бизнеса и безопасности: задачи, «подводные камни», стратегия </a:t>
            </a:r>
            <a:br>
              <a:rPr lang="ru-RU" sz="4000" spc="65" dirty="0" smtClean="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ru-RU" sz="4000" spc="65" dirty="0" smtClean="0">
                <a:solidFill>
                  <a:srgbClr val="FFFFFF"/>
                </a:solidFill>
                <a:latin typeface="Open Sans" panose="020B0606030504020204" pitchFamily="34" charset="0"/>
                <a:ea typeface="Open Sans" panose="020B0606030504020204" pitchFamily="34" charset="0"/>
                <a:cs typeface="Open Sans" panose="020B0606030504020204" pitchFamily="34" charset="0"/>
              </a:rPr>
              <a:t>ТС «Перекресток» </a:t>
            </a:r>
            <a:endParaRPr lang="ru-RU" sz="4000" spc="65"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marL="12700"/>
            <a:endParaRPr lang="ru-RU" sz="4000" spc="65"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object 10"/>
          <p:cNvSpPr txBox="1"/>
          <p:nvPr/>
        </p:nvSpPr>
        <p:spPr>
          <a:xfrm>
            <a:off x="407988" y="4316515"/>
            <a:ext cx="1905000" cy="212879"/>
          </a:xfrm>
          <a:prstGeom prst="rect">
            <a:avLst/>
          </a:prstGeom>
        </p:spPr>
        <p:txBody>
          <a:bodyPr vert="horz" wrap="square" lIns="0" tIns="12700" rIns="0" bIns="0" rtlCol="0">
            <a:spAutoFit/>
          </a:bodyPr>
          <a:lstStyle/>
          <a:p>
            <a:pPr marL="12700">
              <a:lnSpc>
                <a:spcPct val="100000"/>
              </a:lnSpc>
              <a:spcBef>
                <a:spcPts val="100"/>
              </a:spcBef>
            </a:pPr>
            <a:r>
              <a:rPr sz="1300" spc="10" dirty="0">
                <a:solidFill>
                  <a:srgbClr val="FFFFFF"/>
                </a:solidFill>
                <a:latin typeface="Open Sans" panose="020B0606030504020204" pitchFamily="34" charset="0"/>
                <a:ea typeface="Open Sans" panose="020B0606030504020204" pitchFamily="34" charset="0"/>
                <a:cs typeface="Open Sans" panose="020B0606030504020204" pitchFamily="34" charset="0"/>
              </a:rPr>
              <a:t>1</a:t>
            </a:r>
            <a:r>
              <a:rPr lang="ru-RU" sz="1300" spc="10" dirty="0">
                <a:solidFill>
                  <a:srgbClr val="FFFFFF"/>
                </a:solidFill>
                <a:latin typeface="Open Sans" panose="020B0606030504020204" pitchFamily="34" charset="0"/>
                <a:ea typeface="Open Sans" panose="020B0606030504020204" pitchFamily="34" charset="0"/>
                <a:cs typeface="Open Sans" panose="020B0606030504020204" pitchFamily="34" charset="0"/>
              </a:rPr>
              <a:t>5</a:t>
            </a:r>
            <a:r>
              <a:rPr sz="1300" spc="-40" dirty="0">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lang="ru-RU" sz="1300" spc="-5" dirty="0" smtClean="0">
                <a:solidFill>
                  <a:srgbClr val="FFFFFF"/>
                </a:solidFill>
                <a:latin typeface="Open Sans" panose="020B0606030504020204" pitchFamily="34" charset="0"/>
                <a:ea typeface="Open Sans" panose="020B0606030504020204" pitchFamily="34" charset="0"/>
                <a:cs typeface="Open Sans" panose="020B0606030504020204" pitchFamily="34" charset="0"/>
              </a:rPr>
              <a:t>ноября </a:t>
            </a:r>
            <a:r>
              <a:rPr sz="1300" spc="-25" dirty="0" smtClean="0">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sz="1300" spc="10" dirty="0">
                <a:solidFill>
                  <a:srgbClr val="FFFFFF"/>
                </a:solidFill>
                <a:latin typeface="Open Sans" panose="020B0606030504020204" pitchFamily="34" charset="0"/>
                <a:ea typeface="Open Sans" panose="020B0606030504020204" pitchFamily="34" charset="0"/>
                <a:cs typeface="Open Sans" panose="020B0606030504020204" pitchFamily="34" charset="0"/>
              </a:rPr>
              <a:t>202</a:t>
            </a:r>
            <a:r>
              <a:rPr lang="ru-RU" sz="1300" spc="10" dirty="0">
                <a:solidFill>
                  <a:srgbClr val="FFFFFF"/>
                </a:solidFill>
                <a:latin typeface="Open Sans" panose="020B0606030504020204" pitchFamily="34" charset="0"/>
                <a:ea typeface="Open Sans" panose="020B0606030504020204" pitchFamily="34" charset="0"/>
                <a:cs typeface="Open Sans" panose="020B0606030504020204" pitchFamily="34" charset="0"/>
              </a:rPr>
              <a:t>2</a:t>
            </a:r>
            <a:endParaRPr sz="13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723089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Группа 18"/>
          <p:cNvGrpSpPr/>
          <p:nvPr/>
        </p:nvGrpSpPr>
        <p:grpSpPr>
          <a:xfrm>
            <a:off x="0" y="0"/>
            <a:ext cx="12192000" cy="6890004"/>
            <a:chOff x="0" y="0"/>
            <a:chExt cx="12192000" cy="6890004"/>
          </a:xfrm>
          <a:solidFill>
            <a:srgbClr val="EBF0F0"/>
          </a:solidFill>
        </p:grpSpPr>
        <p:sp>
          <p:nvSpPr>
            <p:cNvPr id="20" name="Прямоугольник 19"/>
            <p:cNvSpPr/>
            <p:nvPr/>
          </p:nvSpPr>
          <p:spPr>
            <a:xfrm>
              <a:off x="0" y="0"/>
              <a:ext cx="12192000" cy="6890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1" name="object 5"/>
            <p:cNvPicPr/>
            <p:nvPr/>
          </p:nvPicPr>
          <p:blipFill>
            <a:blip r:embed="rId2" cstate="print"/>
            <a:stretch>
              <a:fillRect/>
            </a:stretch>
          </p:blipFill>
          <p:spPr>
            <a:xfrm>
              <a:off x="407988" y="368220"/>
              <a:ext cx="825387" cy="250014"/>
            </a:xfrm>
            <a:prstGeom prst="rect">
              <a:avLst/>
            </a:prstGeom>
            <a:grpFill/>
          </p:spPr>
        </p:pic>
      </p:grpSp>
      <p:pic>
        <p:nvPicPr>
          <p:cNvPr id="17" name="Object 1" descr="preencoded.png">
            <a:extLst>
              <a:ext uri="{FF2B5EF4-FFF2-40B4-BE49-F238E27FC236}">
                <a16:creationId xmlns:a16="http://schemas.microsoft.com/office/drawing/2014/main" id="{15229A6B-9BF1-4F27-9BEA-C50BB01600B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0701" y="0"/>
            <a:ext cx="6124448" cy="6890004"/>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pic>
      <p:sp>
        <p:nvSpPr>
          <p:cNvPr id="22" name="Овал 21">
            <a:extLst>
              <a:ext uri="{FF2B5EF4-FFF2-40B4-BE49-F238E27FC236}">
                <a16:creationId xmlns:a16="http://schemas.microsoft.com/office/drawing/2014/main" id="{3A1A8AF5-905F-4F79-8C05-019B0EB6A870}"/>
              </a:ext>
            </a:extLst>
          </p:cNvPr>
          <p:cNvSpPr>
            <a:spLocks/>
          </p:cNvSpPr>
          <p:nvPr/>
        </p:nvSpPr>
        <p:spPr>
          <a:xfrm>
            <a:off x="11668125" y="253196"/>
            <a:ext cx="285750" cy="285750"/>
          </a:xfrm>
          <a:prstGeom prst="ellipse">
            <a:avLst/>
          </a:prstGeom>
          <a:solidFill>
            <a:schemeClr val="bg1"/>
          </a:solidFill>
          <a:ln w="4763" cap="flat">
            <a:noFill/>
            <a:prstDash val="solid"/>
            <a:miter/>
          </a:ln>
        </p:spPr>
        <p:txBody>
          <a:bodyPr rtlCol="0" anchor="ctr"/>
          <a:lstStyle/>
          <a:p>
            <a:endParaRPr lang="ru-RU"/>
          </a:p>
        </p:txBody>
      </p:sp>
      <p:sp>
        <p:nvSpPr>
          <p:cNvPr id="8" name="Номер слайда 3">
            <a:extLst>
              <a:ext uri="{FF2B5EF4-FFF2-40B4-BE49-F238E27FC236}">
                <a16:creationId xmlns:a16="http://schemas.microsoft.com/office/drawing/2014/main" id="{F57D2ACA-237F-4B0F-8287-4C79EE00ECAC}"/>
              </a:ext>
            </a:extLst>
          </p:cNvPr>
          <p:cNvSpPr>
            <a:spLocks noGrp="1"/>
          </p:cNvSpPr>
          <p:nvPr>
            <p:ph type="sldNum" sz="quarter" idx="4"/>
          </p:nvPr>
        </p:nvSpPr>
        <p:spPr>
          <a:xfrm>
            <a:off x="11651932" y="279647"/>
            <a:ext cx="318135" cy="20219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96FE9D3-F4ED-4A78-AE68-5D32F6CAB728}" type="slidenum">
              <a:rPr kumimoji="0" lang="ru-RU" sz="1200" b="0" i="0" u="none" strike="noStrike" kern="1200" cap="none" spc="0" normalizeH="0" baseline="0" noProof="0" smtClean="0">
                <a:ln>
                  <a:noFill/>
                </a:ln>
                <a:solidFill>
                  <a:srgbClr val="5FAF2D"/>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ru-RU" sz="1200" b="0" i="0" u="none" strike="noStrike" kern="1200" cap="none" spc="0" normalizeH="0" baseline="0" noProof="0" dirty="0">
              <a:ln>
                <a:noFill/>
              </a:ln>
              <a:solidFill>
                <a:srgbClr val="5FAF2D"/>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 name="Прямоугольник 4">
            <a:extLst>
              <a:ext uri="{FF2B5EF4-FFF2-40B4-BE49-F238E27FC236}">
                <a16:creationId xmlns:a16="http://schemas.microsoft.com/office/drawing/2014/main" id="{D8D8D9AF-AF24-40DF-B4EB-8A74D4E17D0B}"/>
              </a:ext>
            </a:extLst>
          </p:cNvPr>
          <p:cNvSpPr/>
          <p:nvPr/>
        </p:nvSpPr>
        <p:spPr>
          <a:xfrm>
            <a:off x="6067552" y="0"/>
            <a:ext cx="2085848" cy="6890004"/>
          </a:xfrm>
          <a:prstGeom prst="rect">
            <a:avLst/>
          </a:prstGeom>
          <a:gradFill>
            <a:gsLst>
              <a:gs pos="0">
                <a:srgbClr val="EBF0F0">
                  <a:alpha val="0"/>
                </a:srgbClr>
              </a:gs>
              <a:gs pos="100000">
                <a:srgbClr val="EBF0F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Текст 10">
            <a:extLst>
              <a:ext uri="{FF2B5EF4-FFF2-40B4-BE49-F238E27FC236}">
                <a16:creationId xmlns:a16="http://schemas.microsoft.com/office/drawing/2014/main" id="{F53AD354-218F-4F6E-888D-47C14983FE19}"/>
              </a:ext>
            </a:extLst>
          </p:cNvPr>
          <p:cNvSpPr txBox="1">
            <a:spLocks/>
          </p:cNvSpPr>
          <p:nvPr/>
        </p:nvSpPr>
        <p:spPr>
          <a:xfrm>
            <a:off x="336627" y="875447"/>
            <a:ext cx="11426748" cy="455931"/>
          </a:xfrm>
          <a:prstGeom prst="rect">
            <a:avLst/>
          </a:prstGeom>
        </p:spPr>
        <p:txBody>
          <a:bodyPr/>
          <a:lstStyle>
            <a:lvl1pPr marL="0" indent="0" algn="l" defTabSz="914400" rtl="0" eaLnBrk="1" latinLnBrk="0" hangingPunct="1">
              <a:lnSpc>
                <a:spcPts val="3200"/>
              </a:lnSpc>
              <a:spcBef>
                <a:spcPts val="0"/>
              </a:spcBef>
              <a:buFont typeface="Arial" panose="020B0604020202020204" pitchFamily="34" charset="0"/>
              <a:buNone/>
              <a:defRPr sz="3600" kern="1200" spc="-100" baseline="0">
                <a:ln w="12700">
                  <a:noFill/>
                </a:ln>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4000" b="1" spc="100" dirty="0" smtClean="0">
                <a:solidFill>
                  <a:srgbClr val="5FAE2C"/>
                </a:solidFill>
                <a:latin typeface="Open Sans" panose="020B0606030504020204" pitchFamily="34" charset="0"/>
                <a:ea typeface="Open Sans" panose="020B0606030504020204" pitchFamily="34" charset="0"/>
                <a:cs typeface="Open Sans" panose="020B0606030504020204" pitchFamily="34" charset="0"/>
              </a:rPr>
              <a:t>Илюхин Дмитрий</a:t>
            </a:r>
            <a:endParaRPr lang="ru-RU" sz="4000" b="1" spc="100" dirty="0">
              <a:solidFill>
                <a:srgbClr val="5FAE2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Текст 21">
            <a:extLst>
              <a:ext uri="{FF2B5EF4-FFF2-40B4-BE49-F238E27FC236}">
                <a16:creationId xmlns:a16="http://schemas.microsoft.com/office/drawing/2014/main" id="{11D4127F-AE2F-47DE-8A81-B38DB177B31D}"/>
              </a:ext>
            </a:extLst>
          </p:cNvPr>
          <p:cNvSpPr txBox="1">
            <a:spLocks/>
          </p:cNvSpPr>
          <p:nvPr/>
        </p:nvSpPr>
        <p:spPr>
          <a:xfrm>
            <a:off x="336626" y="1589543"/>
            <a:ext cx="5454574" cy="682626"/>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90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000" b="1" dirty="0">
                <a:solidFill>
                  <a:srgbClr val="667980"/>
                </a:solidFill>
                <a:latin typeface="Open Sans" panose="020B0606030504020204" pitchFamily="34" charset="0"/>
                <a:ea typeface="Open Sans" panose="020B0606030504020204" pitchFamily="34" charset="0"/>
                <a:cs typeface="Open Sans" panose="020B0606030504020204" pitchFamily="34" charset="0"/>
              </a:rPr>
              <a:t>Руководит </a:t>
            </a:r>
            <a:r>
              <a:rPr lang="ru-RU" sz="2000" b="1" dirty="0" smtClean="0">
                <a:solidFill>
                  <a:srgbClr val="667980"/>
                </a:solidFill>
                <a:latin typeface="Open Sans" panose="020B0606030504020204" pitchFamily="34" charset="0"/>
                <a:ea typeface="Open Sans" panose="020B0606030504020204" pitchFamily="34" charset="0"/>
                <a:cs typeface="Open Sans" panose="020B0606030504020204" pitchFamily="34" charset="0"/>
              </a:rPr>
              <a:t>направлением технических систем </a:t>
            </a:r>
            <a:r>
              <a:rPr lang="ru-RU" sz="2000" b="1" dirty="0">
                <a:solidFill>
                  <a:srgbClr val="667980"/>
                </a:solidFill>
                <a:latin typeface="Open Sans" panose="020B0606030504020204" pitchFamily="34" charset="0"/>
                <a:ea typeface="Open Sans" panose="020B0606030504020204" pitchFamily="34" charset="0"/>
                <a:cs typeface="Open Sans" panose="020B0606030504020204" pitchFamily="34" charset="0"/>
              </a:rPr>
              <a:t>безопасности объектов </a:t>
            </a:r>
            <a:r>
              <a:rPr lang="ru-RU" sz="2000" b="1" dirty="0" smtClean="0">
                <a:solidFill>
                  <a:srgbClr val="667980"/>
                </a:solidFill>
                <a:latin typeface="Open Sans" panose="020B0606030504020204" pitchFamily="34" charset="0"/>
                <a:ea typeface="Open Sans" panose="020B0606030504020204" pitchFamily="34" charset="0"/>
                <a:cs typeface="Open Sans" panose="020B0606030504020204" pitchFamily="34" charset="0"/>
              </a:rPr>
              <a:t>ТС </a:t>
            </a:r>
            <a:r>
              <a:rPr lang="ru-RU" sz="2000" b="1" dirty="0">
                <a:solidFill>
                  <a:srgbClr val="667980"/>
                </a:solidFill>
                <a:latin typeface="Open Sans" panose="020B0606030504020204" pitchFamily="34" charset="0"/>
                <a:ea typeface="Open Sans" panose="020B0606030504020204" pitchFamily="34" charset="0"/>
                <a:cs typeface="Open Sans" panose="020B0606030504020204" pitchFamily="34" charset="0"/>
              </a:rPr>
              <a:t>«Перекресток»</a:t>
            </a:r>
          </a:p>
        </p:txBody>
      </p:sp>
      <p:grpSp>
        <p:nvGrpSpPr>
          <p:cNvPr id="4" name="Группа 3">
            <a:extLst>
              <a:ext uri="{FF2B5EF4-FFF2-40B4-BE49-F238E27FC236}">
                <a16:creationId xmlns:a16="http://schemas.microsoft.com/office/drawing/2014/main" id="{65C31219-8D8D-49CC-839A-E86A3CE7525C}"/>
              </a:ext>
            </a:extLst>
          </p:cNvPr>
          <p:cNvGrpSpPr/>
          <p:nvPr/>
        </p:nvGrpSpPr>
        <p:grpSpPr>
          <a:xfrm>
            <a:off x="421702" y="2530334"/>
            <a:ext cx="5369497" cy="4002724"/>
            <a:chOff x="421702" y="2285465"/>
            <a:chExt cx="5369497" cy="4002724"/>
          </a:xfrm>
        </p:grpSpPr>
        <p:sp>
          <p:nvSpPr>
            <p:cNvPr id="11" name="Текст 21">
              <a:extLst>
                <a:ext uri="{FF2B5EF4-FFF2-40B4-BE49-F238E27FC236}">
                  <a16:creationId xmlns:a16="http://schemas.microsoft.com/office/drawing/2014/main" id="{67E0286A-B22C-4412-9189-013A85331373}"/>
                </a:ext>
              </a:extLst>
            </p:cNvPr>
            <p:cNvSpPr txBox="1">
              <a:spLocks/>
            </p:cNvSpPr>
            <p:nvPr/>
          </p:nvSpPr>
          <p:spPr>
            <a:xfrm>
              <a:off x="762000" y="2285465"/>
              <a:ext cx="5029199" cy="4002724"/>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90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130000"/>
              </a:pPr>
              <a:r>
                <a:rPr lang="ru-RU" sz="2000" dirty="0" smtClean="0">
                  <a:solidFill>
                    <a:srgbClr val="667980"/>
                  </a:solidFill>
                  <a:latin typeface="Open Sans" panose="020B0606030504020204" pitchFamily="34" charset="0"/>
                  <a:ea typeface="Open Sans" panose="020B0606030504020204" pitchFamily="34" charset="0"/>
                  <a:cs typeface="Open Sans" panose="020B0606030504020204" pitchFamily="34" charset="0"/>
                </a:rPr>
                <a:t>Запустил пилот проекта «Прометей» для снижения потерь на кассах самообслуживания</a:t>
              </a:r>
              <a:endParaRPr lang="ru-RU" sz="2000" dirty="0">
                <a:solidFill>
                  <a:srgbClr val="667980"/>
                </a:solidFill>
                <a:latin typeface="Open Sans" panose="020B0606030504020204" pitchFamily="34" charset="0"/>
                <a:ea typeface="Open Sans" panose="020B0606030504020204" pitchFamily="34" charset="0"/>
                <a:cs typeface="Open Sans" panose="020B0606030504020204" pitchFamily="34" charset="0"/>
              </a:endParaRPr>
            </a:p>
            <a:p>
              <a:pPr>
                <a:buSzPct val="130000"/>
              </a:pPr>
              <a:r>
                <a:rPr lang="ru-RU" sz="2000" dirty="0" smtClean="0">
                  <a:solidFill>
                    <a:srgbClr val="667980"/>
                  </a:solidFill>
                  <a:latin typeface="Open Sans" panose="020B0606030504020204" pitchFamily="34" charset="0"/>
                  <a:ea typeface="Open Sans" panose="020B0606030504020204" pitchFamily="34" charset="0"/>
                  <a:cs typeface="Open Sans" panose="020B0606030504020204" pitchFamily="34" charset="0"/>
                </a:rPr>
                <a:t>Оптимизировал десяток «рутинных» бизнес-процессов с помощью конструктора ботов</a:t>
              </a:r>
              <a:endParaRPr lang="ru-RU" sz="2000" dirty="0">
                <a:solidFill>
                  <a:srgbClr val="667980"/>
                </a:solidFill>
                <a:latin typeface="Open Sans" panose="020B0606030504020204" pitchFamily="34" charset="0"/>
                <a:ea typeface="Open Sans" panose="020B0606030504020204" pitchFamily="34" charset="0"/>
                <a:cs typeface="Open Sans" panose="020B0606030504020204" pitchFamily="34" charset="0"/>
              </a:endParaRPr>
            </a:p>
            <a:p>
              <a:pPr>
                <a:buSzPct val="130000"/>
              </a:pPr>
              <a:r>
                <a:rPr lang="ru-RU" sz="2000" dirty="0" smtClean="0">
                  <a:solidFill>
                    <a:srgbClr val="667980"/>
                  </a:solidFill>
                  <a:latin typeface="Open Sans" panose="020B0606030504020204" pitchFamily="34" charset="0"/>
                  <a:ea typeface="Open Sans" panose="020B0606030504020204" pitchFamily="34" charset="0"/>
                  <a:cs typeface="Open Sans" panose="020B0606030504020204" pitchFamily="34" charset="0"/>
                </a:rPr>
                <a:t>В настоящий момент занимается внедрением четырех инновационных проектов в области безопасности на объектах ТС Перекресток.</a:t>
              </a:r>
            </a:p>
            <a:p>
              <a:pPr>
                <a:buSzPct val="130000"/>
              </a:pPr>
              <a:r>
                <a:rPr lang="ru-RU" sz="2000" dirty="0" smtClean="0">
                  <a:solidFill>
                    <a:srgbClr val="667980"/>
                  </a:solidFill>
                  <a:latin typeface="Open Sans" panose="020B0606030504020204" pitchFamily="34" charset="0"/>
                  <a:ea typeface="Open Sans" panose="020B0606030504020204" pitchFamily="34" charset="0"/>
                  <a:cs typeface="Open Sans" panose="020B0606030504020204" pitchFamily="34" charset="0"/>
                </a:rPr>
                <a:t>Участник всероссийских олимпиад по математике</a:t>
              </a:r>
              <a:endParaRPr lang="ru-RU" sz="2000" dirty="0">
                <a:solidFill>
                  <a:srgbClr val="667980"/>
                </a:solidFill>
                <a:latin typeface="Open Sans" panose="020B0606030504020204" pitchFamily="34" charset="0"/>
                <a:ea typeface="Open Sans" panose="020B0606030504020204" pitchFamily="34" charset="0"/>
                <a:cs typeface="Open Sans" panose="020B0606030504020204" pitchFamily="34" charset="0"/>
              </a:endParaRPr>
            </a:p>
            <a:p>
              <a:pPr>
                <a:buSzPct val="130000"/>
              </a:pPr>
              <a:r>
                <a:rPr lang="ru-RU" sz="2000" dirty="0">
                  <a:solidFill>
                    <a:srgbClr val="667980"/>
                  </a:solidFill>
                  <a:latin typeface="Open Sans" panose="020B0606030504020204" pitchFamily="34" charset="0"/>
                  <a:ea typeface="Open Sans" panose="020B0606030504020204" pitchFamily="34" charset="0"/>
                  <a:cs typeface="Open Sans" panose="020B0606030504020204" pitchFamily="34" charset="0"/>
                </a:rPr>
                <a:t>Окончил </a:t>
              </a:r>
              <a:r>
                <a:rPr lang="ru-RU" sz="2000" dirty="0" smtClean="0">
                  <a:solidFill>
                    <a:srgbClr val="667980"/>
                  </a:solidFill>
                  <a:latin typeface="Open Sans" panose="020B0606030504020204" pitchFamily="34" charset="0"/>
                  <a:ea typeface="Open Sans" panose="020B0606030504020204" pitchFamily="34" charset="0"/>
                  <a:cs typeface="Open Sans" panose="020B0606030504020204" pitchFamily="34" charset="0"/>
                </a:rPr>
                <a:t>Тольяттинский военно-технический институт с отличием.</a:t>
              </a:r>
              <a:endParaRPr lang="ru-RU" sz="2000" dirty="0">
                <a:solidFill>
                  <a:srgbClr val="667980"/>
                </a:solidFill>
                <a:latin typeface="Open Sans" panose="020B0606030504020204" pitchFamily="34" charset="0"/>
                <a:ea typeface="Open Sans" panose="020B0606030504020204" pitchFamily="34" charset="0"/>
                <a:cs typeface="Open Sans" panose="020B0606030504020204" pitchFamily="34" charset="0"/>
              </a:endParaRPr>
            </a:p>
            <a:p>
              <a:pPr>
                <a:buSzPct val="130000"/>
              </a:pPr>
              <a:r>
                <a:rPr lang="ru-RU" sz="2000" dirty="0" smtClean="0">
                  <a:solidFill>
                    <a:srgbClr val="667980"/>
                  </a:solidFill>
                  <a:latin typeface="Open Sans" panose="020B0606030504020204" pitchFamily="34" charset="0"/>
                  <a:ea typeface="Open Sans" panose="020B0606030504020204" pitchFamily="34" charset="0"/>
                  <a:cs typeface="Open Sans" panose="020B0606030504020204" pitchFamily="34" charset="0"/>
                </a:rPr>
                <a:t>Имеет государственные награды.</a:t>
              </a:r>
              <a:endParaRPr lang="ru-RU" sz="2000" dirty="0">
                <a:solidFill>
                  <a:srgbClr val="66798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Рисунок 2">
              <a:extLst>
                <a:ext uri="{FF2B5EF4-FFF2-40B4-BE49-F238E27FC236}">
                  <a16:creationId xmlns:a16="http://schemas.microsoft.com/office/drawing/2014/main" id="{FF92CB01-9E37-4323-8BDD-D3FB0B9DDB70}"/>
                </a:ext>
              </a:extLst>
            </p:cNvPr>
            <p:cNvPicPr>
              <a:picLocks noChangeAspect="1"/>
            </p:cNvPicPr>
            <p:nvPr/>
          </p:nvPicPr>
          <p:blipFill>
            <a:blip r:embed="rId4"/>
            <a:stretch>
              <a:fillRect/>
            </a:stretch>
          </p:blipFill>
          <p:spPr>
            <a:xfrm>
              <a:off x="421702" y="2544889"/>
              <a:ext cx="187898" cy="182042"/>
            </a:xfrm>
            <a:prstGeom prst="rect">
              <a:avLst/>
            </a:prstGeom>
          </p:spPr>
        </p:pic>
        <p:pic>
          <p:nvPicPr>
            <p:cNvPr id="13" name="Рисунок 12">
              <a:extLst>
                <a:ext uri="{FF2B5EF4-FFF2-40B4-BE49-F238E27FC236}">
                  <a16:creationId xmlns:a16="http://schemas.microsoft.com/office/drawing/2014/main" id="{7A847523-17FD-43E2-AAF2-C65980130864}"/>
                </a:ext>
              </a:extLst>
            </p:cNvPr>
            <p:cNvPicPr>
              <a:picLocks noChangeAspect="1"/>
            </p:cNvPicPr>
            <p:nvPr/>
          </p:nvPicPr>
          <p:blipFill>
            <a:blip r:embed="rId4"/>
            <a:stretch>
              <a:fillRect/>
            </a:stretch>
          </p:blipFill>
          <p:spPr>
            <a:xfrm>
              <a:off x="421702" y="3260331"/>
              <a:ext cx="187898" cy="182042"/>
            </a:xfrm>
            <a:prstGeom prst="rect">
              <a:avLst/>
            </a:prstGeom>
          </p:spPr>
        </p:pic>
        <p:pic>
          <p:nvPicPr>
            <p:cNvPr id="14" name="Рисунок 13">
              <a:extLst>
                <a:ext uri="{FF2B5EF4-FFF2-40B4-BE49-F238E27FC236}">
                  <a16:creationId xmlns:a16="http://schemas.microsoft.com/office/drawing/2014/main" id="{46FEE53D-64CF-459A-8086-C1AE0B472B40}"/>
                </a:ext>
              </a:extLst>
            </p:cNvPr>
            <p:cNvPicPr>
              <a:picLocks noChangeAspect="1"/>
            </p:cNvPicPr>
            <p:nvPr/>
          </p:nvPicPr>
          <p:blipFill>
            <a:blip r:embed="rId4"/>
            <a:stretch>
              <a:fillRect/>
            </a:stretch>
          </p:blipFill>
          <p:spPr>
            <a:xfrm>
              <a:off x="421702" y="4221289"/>
              <a:ext cx="187898" cy="182042"/>
            </a:xfrm>
            <a:prstGeom prst="rect">
              <a:avLst/>
            </a:prstGeom>
          </p:spPr>
        </p:pic>
        <p:pic>
          <p:nvPicPr>
            <p:cNvPr id="15" name="Рисунок 14">
              <a:extLst>
                <a:ext uri="{FF2B5EF4-FFF2-40B4-BE49-F238E27FC236}">
                  <a16:creationId xmlns:a16="http://schemas.microsoft.com/office/drawing/2014/main" id="{8A24F066-5CFF-4C20-9C6C-10CFA1CDD19E}"/>
                </a:ext>
              </a:extLst>
            </p:cNvPr>
            <p:cNvPicPr>
              <a:picLocks noChangeAspect="1"/>
            </p:cNvPicPr>
            <p:nvPr/>
          </p:nvPicPr>
          <p:blipFill>
            <a:blip r:embed="rId4"/>
            <a:stretch>
              <a:fillRect/>
            </a:stretch>
          </p:blipFill>
          <p:spPr>
            <a:xfrm>
              <a:off x="421702" y="5470131"/>
              <a:ext cx="187898" cy="182042"/>
            </a:xfrm>
            <a:prstGeom prst="rect">
              <a:avLst/>
            </a:prstGeom>
          </p:spPr>
        </p:pic>
        <p:pic>
          <p:nvPicPr>
            <p:cNvPr id="16" name="Рисунок 15">
              <a:extLst>
                <a:ext uri="{FF2B5EF4-FFF2-40B4-BE49-F238E27FC236}">
                  <a16:creationId xmlns:a16="http://schemas.microsoft.com/office/drawing/2014/main" id="{BC8E0BE4-959E-43B9-BEEB-F5AE67CF21A5}"/>
                </a:ext>
              </a:extLst>
            </p:cNvPr>
            <p:cNvPicPr>
              <a:picLocks noChangeAspect="1"/>
            </p:cNvPicPr>
            <p:nvPr/>
          </p:nvPicPr>
          <p:blipFill>
            <a:blip r:embed="rId4"/>
            <a:stretch>
              <a:fillRect/>
            </a:stretch>
          </p:blipFill>
          <p:spPr>
            <a:xfrm>
              <a:off x="421702" y="6079731"/>
              <a:ext cx="187898" cy="182042"/>
            </a:xfrm>
            <a:prstGeom prst="rect">
              <a:avLst/>
            </a:prstGeom>
          </p:spPr>
        </p:pic>
      </p:grpSp>
    </p:spTree>
    <p:extLst>
      <p:ext uri="{BB962C8B-B14F-4D97-AF65-F5344CB8AC3E}">
        <p14:creationId xmlns:p14="http://schemas.microsoft.com/office/powerpoint/2010/main" val="14072340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Прямоугольник 32"/>
          <p:cNvSpPr/>
          <p:nvPr/>
        </p:nvSpPr>
        <p:spPr>
          <a:xfrm>
            <a:off x="0" y="0"/>
            <a:ext cx="12192000" cy="6890004"/>
          </a:xfrm>
          <a:prstGeom prst="rect">
            <a:avLst/>
          </a:prstGeom>
          <a:solidFill>
            <a:srgbClr val="EB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object 7"/>
          <p:cNvSpPr txBox="1"/>
          <p:nvPr/>
        </p:nvSpPr>
        <p:spPr>
          <a:xfrm>
            <a:off x="2579343" y="3230753"/>
            <a:ext cx="2956146" cy="196849"/>
          </a:xfrm>
          <a:prstGeom prst="rect">
            <a:avLst/>
          </a:prstGeom>
        </p:spPr>
        <p:txBody>
          <a:bodyPr vert="horz" wrap="square" lIns="0" tIns="12065" rIns="0" bIns="0" rtlCol="0">
            <a:spAutoFit/>
          </a:bodyPr>
          <a:lstStyle/>
          <a:p>
            <a:pPr marL="388620" marR="5080" indent="-376555" algn="ctr">
              <a:lnSpc>
                <a:spcPct val="100000"/>
              </a:lnSpc>
              <a:spcBef>
                <a:spcPts val="95"/>
              </a:spcBef>
            </a:pPr>
            <a:r>
              <a:rPr sz="1200" spc="60" dirty="0">
                <a:solidFill>
                  <a:srgbClr val="60737B"/>
                </a:solidFill>
                <a:latin typeface="Open Sans" panose="020B0606030504020204" pitchFamily="34" charset="0"/>
                <a:ea typeface="Open Sans" panose="020B0606030504020204" pitchFamily="34" charset="0"/>
                <a:cs typeface="Open Sans" panose="020B0606030504020204" pitchFamily="34" charset="0"/>
              </a:rPr>
              <a:t>открыт</a:t>
            </a:r>
            <a:r>
              <a:rPr sz="1200" spc="-75" dirty="0">
                <a:solidFill>
                  <a:srgbClr val="60737B"/>
                </a:solidFill>
                <a:latin typeface="Open Sans" panose="020B0606030504020204" pitchFamily="34" charset="0"/>
                <a:ea typeface="Open Sans" panose="020B0606030504020204" pitchFamily="34" charset="0"/>
                <a:cs typeface="Open Sans" panose="020B0606030504020204" pitchFamily="34" charset="0"/>
              </a:rPr>
              <a:t> </a:t>
            </a:r>
            <a:r>
              <a:rPr sz="1200" spc="55" dirty="0">
                <a:solidFill>
                  <a:srgbClr val="60737B"/>
                </a:solidFill>
                <a:latin typeface="Open Sans" panose="020B0606030504020204" pitchFamily="34" charset="0"/>
                <a:ea typeface="Open Sans" panose="020B0606030504020204" pitchFamily="34" charset="0"/>
                <a:cs typeface="Open Sans" panose="020B0606030504020204" pitchFamily="34" charset="0"/>
              </a:rPr>
              <a:t>первый </a:t>
            </a:r>
            <a:r>
              <a:rPr sz="1200" spc="-430" dirty="0">
                <a:solidFill>
                  <a:srgbClr val="60737B"/>
                </a:solidFill>
                <a:latin typeface="Open Sans" panose="020B0606030504020204" pitchFamily="34" charset="0"/>
                <a:ea typeface="Open Sans" panose="020B0606030504020204" pitchFamily="34" charset="0"/>
                <a:cs typeface="Open Sans" panose="020B0606030504020204" pitchFamily="34" charset="0"/>
              </a:rPr>
              <a:t> </a:t>
            </a:r>
            <a:r>
              <a:rPr sz="1200" spc="105" dirty="0">
                <a:solidFill>
                  <a:srgbClr val="60737B"/>
                </a:solidFill>
                <a:latin typeface="Open Sans" panose="020B0606030504020204" pitchFamily="34" charset="0"/>
                <a:ea typeface="Open Sans" panose="020B0606030504020204" pitchFamily="34" charset="0"/>
                <a:cs typeface="Open Sans" panose="020B0606030504020204" pitchFamily="34" charset="0"/>
              </a:rPr>
              <a:t>магазин</a:t>
            </a:r>
            <a:endParaRPr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object 8"/>
          <p:cNvSpPr txBox="1"/>
          <p:nvPr/>
        </p:nvSpPr>
        <p:spPr>
          <a:xfrm>
            <a:off x="3212693" y="2815866"/>
            <a:ext cx="1689446" cy="423193"/>
          </a:xfrm>
          <a:prstGeom prst="rect">
            <a:avLst/>
          </a:prstGeom>
        </p:spPr>
        <p:txBody>
          <a:bodyPr vert="horz" wrap="square" lIns="0" tIns="12700" rIns="0" bIns="0" rtlCol="0">
            <a:spAutoFit/>
          </a:bodyPr>
          <a:lstStyle/>
          <a:p>
            <a:pPr marL="12700" algn="ctr">
              <a:lnSpc>
                <a:spcPct val="100000"/>
              </a:lnSpc>
              <a:spcBef>
                <a:spcPts val="100"/>
              </a:spcBef>
              <a:tabLst>
                <a:tab pos="527685" algn="l"/>
                <a:tab pos="3014980" algn="l"/>
                <a:tab pos="3343910" algn="l"/>
                <a:tab pos="3846829" algn="l"/>
                <a:tab pos="5944235" algn="l"/>
              </a:tabLst>
            </a:pPr>
            <a:r>
              <a:rPr lang="ru-RU" sz="4000" b="1" baseline="-4050" dirty="0">
                <a:solidFill>
                  <a:srgbClr val="667980"/>
                </a:solidFill>
                <a:latin typeface="Open Sans" panose="020B0606030504020204" pitchFamily="34" charset="0"/>
                <a:ea typeface="Open Sans" panose="020B0606030504020204" pitchFamily="34" charset="0"/>
                <a:cs typeface="Open Sans" panose="020B0606030504020204" pitchFamily="34" charset="0"/>
              </a:rPr>
              <a:t>1994 </a:t>
            </a:r>
            <a:r>
              <a:rPr lang="ru-RU" sz="3200" b="1" baseline="-4050" dirty="0">
                <a:solidFill>
                  <a:srgbClr val="667980"/>
                </a:solidFill>
                <a:latin typeface="Open Sans" panose="020B0606030504020204" pitchFamily="34" charset="0"/>
                <a:ea typeface="Open Sans" panose="020B0606030504020204" pitchFamily="34" charset="0"/>
                <a:cs typeface="Open Sans" panose="020B0606030504020204" pitchFamily="34" charset="0"/>
              </a:rPr>
              <a:t>г.</a:t>
            </a:r>
            <a:endParaRPr sz="3200" b="1" baseline="-4050" dirty="0">
              <a:solidFill>
                <a:srgbClr val="6679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object 10"/>
          <p:cNvSpPr txBox="1"/>
          <p:nvPr/>
        </p:nvSpPr>
        <p:spPr>
          <a:xfrm>
            <a:off x="6521796" y="3201706"/>
            <a:ext cx="2241155" cy="394339"/>
          </a:xfrm>
          <a:prstGeom prst="rect">
            <a:avLst/>
          </a:prstGeom>
        </p:spPr>
        <p:txBody>
          <a:bodyPr vert="horz" wrap="square" lIns="0" tIns="12065" rIns="0" bIns="0" rtlCol="0">
            <a:spAutoFit/>
          </a:bodyPr>
          <a:lstStyle/>
          <a:p>
            <a:pPr marL="733425" marR="5080" indent="-721360" algn="ctr">
              <a:lnSpc>
                <a:spcPct val="100000"/>
              </a:lnSpc>
              <a:spcBef>
                <a:spcPts val="95"/>
              </a:spcBef>
            </a:pPr>
            <a:r>
              <a:rPr sz="1200" spc="10" dirty="0">
                <a:solidFill>
                  <a:srgbClr val="60737B"/>
                </a:solidFill>
                <a:latin typeface="Open Sans" panose="020B0606030504020204" pitchFamily="34" charset="0"/>
                <a:ea typeface="Open Sans" panose="020B0606030504020204" pitchFamily="34" charset="0"/>
                <a:cs typeface="Open Sans" panose="020B0606030504020204" pitchFamily="34" charset="0"/>
              </a:rPr>
              <a:t>рост</a:t>
            </a:r>
            <a:r>
              <a:rPr sz="1200" spc="-30" dirty="0">
                <a:solidFill>
                  <a:srgbClr val="60737B"/>
                </a:solidFill>
                <a:latin typeface="Open Sans" panose="020B0606030504020204" pitchFamily="34" charset="0"/>
                <a:ea typeface="Open Sans" panose="020B0606030504020204" pitchFamily="34" charset="0"/>
                <a:cs typeface="Open Sans" panose="020B0606030504020204" pitchFamily="34" charset="0"/>
              </a:rPr>
              <a:t> </a:t>
            </a:r>
            <a:r>
              <a:rPr sz="1200" spc="75" dirty="0">
                <a:solidFill>
                  <a:srgbClr val="60737B"/>
                </a:solidFill>
                <a:latin typeface="Open Sans" panose="020B0606030504020204" pitchFamily="34" charset="0"/>
                <a:ea typeface="Open Sans" panose="020B0606030504020204" pitchFamily="34" charset="0"/>
                <a:cs typeface="Open Sans" panose="020B0606030504020204" pitchFamily="34" charset="0"/>
              </a:rPr>
              <a:t>чистой</a:t>
            </a:r>
            <a:r>
              <a:rPr sz="1200" spc="-45" dirty="0">
                <a:solidFill>
                  <a:srgbClr val="60737B"/>
                </a:solidFill>
                <a:latin typeface="Open Sans" panose="020B0606030504020204" pitchFamily="34" charset="0"/>
                <a:ea typeface="Open Sans" panose="020B0606030504020204" pitchFamily="34" charset="0"/>
                <a:cs typeface="Open Sans" panose="020B0606030504020204" pitchFamily="34" charset="0"/>
              </a:rPr>
              <a:t> </a:t>
            </a:r>
            <a:r>
              <a:rPr sz="1200" spc="70" dirty="0">
                <a:solidFill>
                  <a:srgbClr val="60737B"/>
                </a:solidFill>
                <a:latin typeface="Open Sans" panose="020B0606030504020204" pitchFamily="34" charset="0"/>
                <a:ea typeface="Open Sans" panose="020B0606030504020204" pitchFamily="34" charset="0"/>
                <a:cs typeface="Open Sans" panose="020B0606030504020204" pitchFamily="34" charset="0"/>
              </a:rPr>
              <a:t>выручки </a:t>
            </a:r>
            <a:r>
              <a:rPr sz="1200" spc="-430" dirty="0">
                <a:solidFill>
                  <a:srgbClr val="60737B"/>
                </a:solidFill>
                <a:latin typeface="Open Sans" panose="020B0606030504020204" pitchFamily="34" charset="0"/>
                <a:ea typeface="Open Sans" panose="020B0606030504020204" pitchFamily="34" charset="0"/>
                <a:cs typeface="Open Sans" panose="020B0606030504020204" pitchFamily="34" charset="0"/>
              </a:rPr>
              <a:t> </a:t>
            </a:r>
            <a:endParaRPr lang="en-US" sz="1200" spc="-430" dirty="0">
              <a:solidFill>
                <a:srgbClr val="60737B"/>
              </a:solidFill>
              <a:latin typeface="Open Sans" panose="020B0606030504020204" pitchFamily="34" charset="0"/>
              <a:ea typeface="Open Sans" panose="020B0606030504020204" pitchFamily="34" charset="0"/>
              <a:cs typeface="Open Sans" panose="020B0606030504020204" pitchFamily="34" charset="0"/>
            </a:endParaRPr>
          </a:p>
          <a:p>
            <a:pPr marL="733425" marR="5080" indent="-721360" algn="ctr">
              <a:lnSpc>
                <a:spcPct val="100000"/>
              </a:lnSpc>
              <a:spcBef>
                <a:spcPts val="95"/>
              </a:spcBef>
            </a:pPr>
            <a:r>
              <a:rPr lang="ru-RU" sz="1200" spc="-430" dirty="0">
                <a:solidFill>
                  <a:srgbClr val="60737B"/>
                </a:solidFill>
                <a:latin typeface="Open Sans" panose="020B0606030504020204" pitchFamily="34" charset="0"/>
                <a:ea typeface="Open Sans" panose="020B0606030504020204" pitchFamily="34" charset="0"/>
                <a:cs typeface="Open Sans" panose="020B0606030504020204" pitchFamily="34" charset="0"/>
              </a:rPr>
              <a:t>в</a:t>
            </a:r>
            <a:r>
              <a:rPr sz="1200" spc="-30" dirty="0">
                <a:solidFill>
                  <a:srgbClr val="60737B"/>
                </a:solidFill>
                <a:latin typeface="Open Sans" panose="020B0606030504020204" pitchFamily="34" charset="0"/>
                <a:ea typeface="Open Sans" panose="020B0606030504020204" pitchFamily="34" charset="0"/>
                <a:cs typeface="Open Sans" panose="020B0606030504020204" pitchFamily="34" charset="0"/>
              </a:rPr>
              <a:t> </a:t>
            </a:r>
            <a:r>
              <a:rPr lang="ru-RU" sz="1200" spc="-30" dirty="0">
                <a:solidFill>
                  <a:srgbClr val="60737B"/>
                </a:solidFill>
                <a:latin typeface="Open Sans" panose="020B0606030504020204" pitchFamily="34" charset="0"/>
                <a:ea typeface="Open Sans" panose="020B0606030504020204" pitchFamily="34" charset="0"/>
                <a:cs typeface="Open Sans" panose="020B0606030504020204" pitchFamily="34" charset="0"/>
              </a:rPr>
              <a:t> </a:t>
            </a:r>
            <a:r>
              <a:rPr lang="ru-RU" sz="1200" spc="-30" dirty="0" smtClean="0">
                <a:solidFill>
                  <a:srgbClr val="60737B"/>
                </a:solidFill>
                <a:latin typeface="Open Sans" panose="020B0606030504020204" pitchFamily="34" charset="0"/>
                <a:ea typeface="Open Sans" panose="020B0606030504020204" pitchFamily="34" charset="0"/>
                <a:cs typeface="Open Sans" panose="020B0606030504020204" pitchFamily="34" charset="0"/>
              </a:rPr>
              <a:t> </a:t>
            </a:r>
            <a:r>
              <a:rPr sz="1200" spc="20" dirty="0" smtClean="0">
                <a:solidFill>
                  <a:srgbClr val="60737B"/>
                </a:solidFill>
                <a:latin typeface="Open Sans" panose="020B0606030504020204" pitchFamily="34" charset="0"/>
                <a:ea typeface="Open Sans" panose="020B0606030504020204" pitchFamily="34" charset="0"/>
                <a:cs typeface="Open Sans" panose="020B0606030504020204" pitchFamily="34" charset="0"/>
              </a:rPr>
              <a:t>202</a:t>
            </a:r>
            <a:r>
              <a:rPr lang="ru-RU" sz="1200" spc="20" dirty="0" smtClean="0">
                <a:solidFill>
                  <a:srgbClr val="60737B"/>
                </a:solidFill>
                <a:latin typeface="Open Sans" panose="020B0606030504020204" pitchFamily="34" charset="0"/>
                <a:ea typeface="Open Sans" panose="020B0606030504020204" pitchFamily="34" charset="0"/>
                <a:cs typeface="Open Sans" panose="020B0606030504020204" pitchFamily="34" charset="0"/>
              </a:rPr>
              <a:t>1</a:t>
            </a:r>
            <a:r>
              <a:rPr sz="1200" spc="-30" dirty="0" smtClean="0">
                <a:solidFill>
                  <a:srgbClr val="60737B"/>
                </a:solidFill>
                <a:latin typeface="Open Sans" panose="020B0606030504020204" pitchFamily="34" charset="0"/>
                <a:ea typeface="Open Sans" panose="020B0606030504020204" pitchFamily="34" charset="0"/>
                <a:cs typeface="Open Sans" panose="020B0606030504020204" pitchFamily="34" charset="0"/>
              </a:rPr>
              <a:t> </a:t>
            </a:r>
            <a:r>
              <a:rPr sz="1200" spc="10" dirty="0">
                <a:solidFill>
                  <a:srgbClr val="60737B"/>
                </a:solidFill>
                <a:latin typeface="Open Sans" panose="020B0606030504020204" pitchFamily="34" charset="0"/>
                <a:ea typeface="Open Sans" panose="020B0606030504020204" pitchFamily="34" charset="0"/>
                <a:cs typeface="Open Sans" panose="020B0606030504020204" pitchFamily="34" charset="0"/>
              </a:rPr>
              <a:t>г.</a:t>
            </a:r>
            <a:endParaRPr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object 12"/>
          <p:cNvSpPr txBox="1"/>
          <p:nvPr/>
        </p:nvSpPr>
        <p:spPr>
          <a:xfrm>
            <a:off x="908021" y="5501404"/>
            <a:ext cx="2520315" cy="566181"/>
          </a:xfrm>
          <a:prstGeom prst="rect">
            <a:avLst/>
          </a:prstGeom>
        </p:spPr>
        <p:txBody>
          <a:bodyPr vert="horz" wrap="square" lIns="0" tIns="12065" rIns="0" bIns="0" rtlCol="0">
            <a:spAutoFit/>
          </a:bodyPr>
          <a:lstStyle/>
          <a:p>
            <a:pPr marL="3175" algn="ctr">
              <a:lnSpc>
                <a:spcPct val="100000"/>
              </a:lnSpc>
              <a:spcBef>
                <a:spcPts val="95"/>
              </a:spcBef>
            </a:pPr>
            <a:r>
              <a:rPr sz="1200" spc="65" dirty="0">
                <a:solidFill>
                  <a:srgbClr val="60737B"/>
                </a:solidFill>
                <a:latin typeface="Open Sans" panose="020B0606030504020204" pitchFamily="34" charset="0"/>
                <a:ea typeface="Open Sans" panose="020B0606030504020204" pitchFamily="34" charset="0"/>
                <a:cs typeface="Open Sans" panose="020B0606030504020204" pitchFamily="34" charset="0"/>
              </a:rPr>
              <a:t>Поставщиков</a:t>
            </a:r>
            <a:endParaRPr sz="1200" dirty="0">
              <a:latin typeface="Open Sans" panose="020B0606030504020204" pitchFamily="34" charset="0"/>
              <a:ea typeface="Open Sans" panose="020B0606030504020204" pitchFamily="34" charset="0"/>
              <a:cs typeface="Open Sans" panose="020B0606030504020204" pitchFamily="34" charset="0"/>
            </a:endParaRPr>
          </a:p>
          <a:p>
            <a:pPr algn="ctr">
              <a:lnSpc>
                <a:spcPct val="100000"/>
              </a:lnSpc>
              <a:spcBef>
                <a:spcPts val="5"/>
              </a:spcBef>
            </a:pPr>
            <a:r>
              <a:rPr sz="1200" spc="-10" dirty="0">
                <a:solidFill>
                  <a:srgbClr val="60737B"/>
                </a:solidFill>
                <a:latin typeface="Open Sans" panose="020B0606030504020204" pitchFamily="34" charset="0"/>
                <a:ea typeface="Open Sans" panose="020B0606030504020204" pitchFamily="34" charset="0"/>
                <a:cs typeface="Open Sans" panose="020B0606030504020204" pitchFamily="34" charset="0"/>
              </a:rPr>
              <a:t>(Р</a:t>
            </a:r>
            <a:r>
              <a:rPr sz="1200" spc="-25" dirty="0">
                <a:solidFill>
                  <a:srgbClr val="60737B"/>
                </a:solidFill>
                <a:latin typeface="Open Sans" panose="020B0606030504020204" pitchFamily="34" charset="0"/>
                <a:ea typeface="Open Sans" panose="020B0606030504020204" pitchFamily="34" charset="0"/>
                <a:cs typeface="Open Sans" panose="020B0606030504020204" pitchFamily="34" charset="0"/>
              </a:rPr>
              <a:t>о</a:t>
            </a:r>
            <a:r>
              <a:rPr sz="1200" spc="5" dirty="0">
                <a:solidFill>
                  <a:srgbClr val="60737B"/>
                </a:solidFill>
                <a:latin typeface="Open Sans" panose="020B0606030504020204" pitchFamily="34" charset="0"/>
                <a:ea typeface="Open Sans" panose="020B0606030504020204" pitchFamily="34" charset="0"/>
                <a:cs typeface="Open Sans" panose="020B0606030504020204" pitchFamily="34" charset="0"/>
              </a:rPr>
              <a:t>сс</a:t>
            </a:r>
            <a:r>
              <a:rPr sz="1200" dirty="0">
                <a:solidFill>
                  <a:srgbClr val="60737B"/>
                </a:solidFill>
                <a:latin typeface="Open Sans" panose="020B0606030504020204" pitchFamily="34" charset="0"/>
                <a:ea typeface="Open Sans" panose="020B0606030504020204" pitchFamily="34" charset="0"/>
                <a:cs typeface="Open Sans" panose="020B0606030504020204" pitchFamily="34" charset="0"/>
              </a:rPr>
              <a:t>и</a:t>
            </a:r>
            <a:r>
              <a:rPr sz="1200" spc="10" dirty="0">
                <a:solidFill>
                  <a:srgbClr val="60737B"/>
                </a:solidFill>
                <a:latin typeface="Open Sans" panose="020B0606030504020204" pitchFamily="34" charset="0"/>
                <a:ea typeface="Open Sans" panose="020B0606030504020204" pitchFamily="34" charset="0"/>
                <a:cs typeface="Open Sans" panose="020B0606030504020204" pitchFamily="34" charset="0"/>
              </a:rPr>
              <a:t>я</a:t>
            </a:r>
            <a:r>
              <a:rPr sz="1200" spc="15" dirty="0">
                <a:solidFill>
                  <a:srgbClr val="60737B"/>
                </a:solidFill>
                <a:latin typeface="Open Sans" panose="020B0606030504020204" pitchFamily="34" charset="0"/>
                <a:ea typeface="Open Sans" panose="020B0606030504020204" pitchFamily="34" charset="0"/>
                <a:cs typeface="Open Sans" panose="020B0606030504020204" pitchFamily="34" charset="0"/>
              </a:rPr>
              <a:t>,</a:t>
            </a:r>
            <a:r>
              <a:rPr sz="1200" spc="-25" dirty="0">
                <a:solidFill>
                  <a:srgbClr val="60737B"/>
                </a:solidFill>
                <a:latin typeface="Open Sans" panose="020B0606030504020204" pitchFamily="34" charset="0"/>
                <a:ea typeface="Open Sans" panose="020B0606030504020204" pitchFamily="34" charset="0"/>
                <a:cs typeface="Open Sans" panose="020B0606030504020204" pitchFamily="34" charset="0"/>
              </a:rPr>
              <a:t> </a:t>
            </a:r>
            <a:r>
              <a:rPr sz="1200" spc="-35" dirty="0">
                <a:solidFill>
                  <a:srgbClr val="60737B"/>
                </a:solidFill>
                <a:latin typeface="Open Sans" panose="020B0606030504020204" pitchFamily="34" charset="0"/>
                <a:ea typeface="Open Sans" panose="020B0606030504020204" pitchFamily="34" charset="0"/>
                <a:cs typeface="Open Sans" panose="020B0606030504020204" pitchFamily="34" charset="0"/>
              </a:rPr>
              <a:t>С</a:t>
            </a:r>
            <a:r>
              <a:rPr sz="1200" spc="-25" dirty="0">
                <a:solidFill>
                  <a:srgbClr val="60737B"/>
                </a:solidFill>
                <a:latin typeface="Open Sans" panose="020B0606030504020204" pitchFamily="34" charset="0"/>
                <a:ea typeface="Open Sans" panose="020B0606030504020204" pitchFamily="34" charset="0"/>
                <a:cs typeface="Open Sans" panose="020B0606030504020204" pitchFamily="34" charset="0"/>
              </a:rPr>
              <a:t>Н</a:t>
            </a:r>
            <a:r>
              <a:rPr sz="1200" spc="-95" dirty="0">
                <a:solidFill>
                  <a:srgbClr val="60737B"/>
                </a:solidFill>
                <a:latin typeface="Open Sans" panose="020B0606030504020204" pitchFamily="34" charset="0"/>
                <a:ea typeface="Open Sans" panose="020B0606030504020204" pitchFamily="34" charset="0"/>
                <a:cs typeface="Open Sans" panose="020B0606030504020204" pitchFamily="34" charset="0"/>
              </a:rPr>
              <a:t>Г</a:t>
            </a:r>
            <a:r>
              <a:rPr sz="1200" spc="15" dirty="0">
                <a:solidFill>
                  <a:srgbClr val="60737B"/>
                </a:solidFill>
                <a:latin typeface="Open Sans" panose="020B0606030504020204" pitchFamily="34" charset="0"/>
                <a:ea typeface="Open Sans" panose="020B0606030504020204" pitchFamily="34" charset="0"/>
                <a:cs typeface="Open Sans" panose="020B0606030504020204" pitchFamily="34" charset="0"/>
              </a:rPr>
              <a:t>,</a:t>
            </a:r>
            <a:r>
              <a:rPr sz="1200" spc="-55" dirty="0">
                <a:solidFill>
                  <a:srgbClr val="60737B"/>
                </a:solidFill>
                <a:latin typeface="Open Sans" panose="020B0606030504020204" pitchFamily="34" charset="0"/>
                <a:ea typeface="Open Sans" panose="020B0606030504020204" pitchFamily="34" charset="0"/>
                <a:cs typeface="Open Sans" panose="020B0606030504020204" pitchFamily="34" charset="0"/>
              </a:rPr>
              <a:t> </a:t>
            </a:r>
            <a:r>
              <a:rPr sz="1200" spc="-150" dirty="0">
                <a:solidFill>
                  <a:srgbClr val="60737B"/>
                </a:solidFill>
                <a:latin typeface="Open Sans" panose="020B0606030504020204" pitchFamily="34" charset="0"/>
                <a:ea typeface="Open Sans" panose="020B0606030504020204" pitchFamily="34" charset="0"/>
                <a:cs typeface="Open Sans" panose="020B0606030504020204" pitchFamily="34" charset="0"/>
              </a:rPr>
              <a:t>Е</a:t>
            </a:r>
            <a:r>
              <a:rPr sz="1200" spc="30" dirty="0">
                <a:solidFill>
                  <a:srgbClr val="60737B"/>
                </a:solidFill>
                <a:latin typeface="Open Sans" panose="020B0606030504020204" pitchFamily="34" charset="0"/>
                <a:ea typeface="Open Sans" panose="020B0606030504020204" pitchFamily="34" charset="0"/>
                <a:cs typeface="Open Sans" panose="020B0606030504020204" pitchFamily="34" charset="0"/>
              </a:rPr>
              <a:t>вро</a:t>
            </a:r>
            <a:r>
              <a:rPr sz="1200" spc="25" dirty="0">
                <a:solidFill>
                  <a:srgbClr val="60737B"/>
                </a:solidFill>
                <a:latin typeface="Open Sans" panose="020B0606030504020204" pitchFamily="34" charset="0"/>
                <a:ea typeface="Open Sans" panose="020B0606030504020204" pitchFamily="34" charset="0"/>
                <a:cs typeface="Open Sans" panose="020B0606030504020204" pitchFamily="34" charset="0"/>
              </a:rPr>
              <a:t>п</a:t>
            </a:r>
            <a:r>
              <a:rPr sz="1200" spc="40" dirty="0">
                <a:solidFill>
                  <a:srgbClr val="60737B"/>
                </a:solidFill>
                <a:latin typeface="Open Sans" panose="020B0606030504020204" pitchFamily="34" charset="0"/>
                <a:ea typeface="Open Sans" panose="020B0606030504020204" pitchFamily="34" charset="0"/>
                <a:cs typeface="Open Sans" panose="020B0606030504020204" pitchFamily="34" charset="0"/>
              </a:rPr>
              <a:t>а,</a:t>
            </a:r>
            <a:r>
              <a:rPr sz="1200" spc="-55" dirty="0">
                <a:solidFill>
                  <a:srgbClr val="60737B"/>
                </a:solidFill>
                <a:latin typeface="Open Sans" panose="020B0606030504020204" pitchFamily="34" charset="0"/>
                <a:ea typeface="Open Sans" panose="020B0606030504020204" pitchFamily="34" charset="0"/>
                <a:cs typeface="Open Sans" panose="020B0606030504020204" pitchFamily="34" charset="0"/>
              </a:rPr>
              <a:t> </a:t>
            </a:r>
            <a:r>
              <a:rPr sz="1200" spc="45" dirty="0">
                <a:solidFill>
                  <a:srgbClr val="60737B"/>
                </a:solidFill>
                <a:latin typeface="Open Sans" panose="020B0606030504020204" pitchFamily="34" charset="0"/>
                <a:ea typeface="Open Sans" panose="020B0606030504020204" pitchFamily="34" charset="0"/>
                <a:cs typeface="Open Sans" panose="020B0606030504020204" pitchFamily="34" charset="0"/>
              </a:rPr>
              <a:t>Азия,</a:t>
            </a:r>
            <a:endParaRPr sz="1200" dirty="0">
              <a:latin typeface="Open Sans" panose="020B0606030504020204" pitchFamily="34" charset="0"/>
              <a:ea typeface="Open Sans" panose="020B0606030504020204" pitchFamily="34" charset="0"/>
              <a:cs typeface="Open Sans" panose="020B0606030504020204" pitchFamily="34" charset="0"/>
            </a:endParaRPr>
          </a:p>
          <a:p>
            <a:pPr algn="ctr">
              <a:lnSpc>
                <a:spcPct val="100000"/>
              </a:lnSpc>
              <a:spcBef>
                <a:spcPts val="5"/>
              </a:spcBef>
            </a:pPr>
            <a:r>
              <a:rPr sz="1200" spc="40" dirty="0">
                <a:solidFill>
                  <a:srgbClr val="60737B"/>
                </a:solidFill>
                <a:latin typeface="Open Sans" panose="020B0606030504020204" pitchFamily="34" charset="0"/>
                <a:ea typeface="Open Sans" panose="020B0606030504020204" pitchFamily="34" charset="0"/>
                <a:cs typeface="Open Sans" panose="020B0606030504020204" pitchFamily="34" charset="0"/>
              </a:rPr>
              <a:t>Африка,</a:t>
            </a:r>
            <a:r>
              <a:rPr sz="1200" spc="-70" dirty="0">
                <a:solidFill>
                  <a:srgbClr val="60737B"/>
                </a:solidFill>
                <a:latin typeface="Open Sans" panose="020B0606030504020204" pitchFamily="34" charset="0"/>
                <a:ea typeface="Open Sans" panose="020B0606030504020204" pitchFamily="34" charset="0"/>
                <a:cs typeface="Open Sans" panose="020B0606030504020204" pitchFamily="34" charset="0"/>
              </a:rPr>
              <a:t> </a:t>
            </a:r>
            <a:r>
              <a:rPr sz="1200" spc="60" dirty="0">
                <a:solidFill>
                  <a:srgbClr val="60737B"/>
                </a:solidFill>
                <a:latin typeface="Open Sans" panose="020B0606030504020204" pitchFamily="34" charset="0"/>
                <a:ea typeface="Open Sans" panose="020B0606030504020204" pitchFamily="34" charset="0"/>
                <a:cs typeface="Open Sans" panose="020B0606030504020204" pitchFamily="34" charset="0"/>
              </a:rPr>
              <a:t>Лат.Америка)</a:t>
            </a:r>
            <a:endParaRPr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object 17"/>
          <p:cNvSpPr txBox="1"/>
          <p:nvPr/>
        </p:nvSpPr>
        <p:spPr>
          <a:xfrm>
            <a:off x="4152253" y="5496290"/>
            <a:ext cx="2927350" cy="394339"/>
          </a:xfrm>
          <a:prstGeom prst="rect">
            <a:avLst/>
          </a:prstGeom>
        </p:spPr>
        <p:txBody>
          <a:bodyPr vert="horz" wrap="square" lIns="0" tIns="12065" rIns="0" bIns="0" rtlCol="0">
            <a:spAutoFit/>
          </a:bodyPr>
          <a:lstStyle/>
          <a:p>
            <a:pPr marL="134620" marR="5080" indent="-121920" algn="ctr">
              <a:lnSpc>
                <a:spcPct val="100000"/>
              </a:lnSpc>
              <a:spcBef>
                <a:spcPts val="95"/>
              </a:spcBef>
            </a:pPr>
            <a:r>
              <a:rPr sz="1200" spc="15" dirty="0">
                <a:solidFill>
                  <a:srgbClr val="60737B"/>
                </a:solidFill>
                <a:latin typeface="Open Sans" panose="020B0606030504020204" pitchFamily="34" charset="0"/>
                <a:ea typeface="Open Sans" panose="020B0606030504020204" pitchFamily="34" charset="0"/>
                <a:cs typeface="Open Sans" panose="020B0606030504020204" pitchFamily="34" charset="0"/>
              </a:rPr>
              <a:t>Собственные </a:t>
            </a:r>
            <a:r>
              <a:rPr lang="ru-RU" sz="1200" spc="55" dirty="0">
                <a:solidFill>
                  <a:srgbClr val="60737B"/>
                </a:solidFill>
                <a:latin typeface="Open Sans" panose="020B0606030504020204" pitchFamily="34" charset="0"/>
                <a:ea typeface="Open Sans" panose="020B0606030504020204" pitchFamily="34" charset="0"/>
                <a:cs typeface="Open Sans" panose="020B0606030504020204" pitchFamily="34" charset="0"/>
              </a:rPr>
              <a:t>повышенные</a:t>
            </a:r>
            <a:endParaRPr lang="en-US" sz="1200" spc="55" dirty="0">
              <a:solidFill>
                <a:srgbClr val="60737B"/>
              </a:solidFill>
              <a:latin typeface="Open Sans" panose="020B0606030504020204" pitchFamily="34" charset="0"/>
              <a:ea typeface="Open Sans" panose="020B0606030504020204" pitchFamily="34" charset="0"/>
              <a:cs typeface="Open Sans" panose="020B0606030504020204" pitchFamily="34" charset="0"/>
            </a:endParaRPr>
          </a:p>
          <a:p>
            <a:pPr marL="134620" marR="5080" indent="-121920" algn="ctr">
              <a:lnSpc>
                <a:spcPct val="100000"/>
              </a:lnSpc>
              <a:spcBef>
                <a:spcPts val="95"/>
              </a:spcBef>
            </a:pPr>
            <a:r>
              <a:rPr sz="1200" spc="40" dirty="0">
                <a:solidFill>
                  <a:srgbClr val="60737B"/>
                </a:solidFill>
                <a:latin typeface="Open Sans" panose="020B0606030504020204" pitchFamily="34" charset="0"/>
                <a:ea typeface="Open Sans" panose="020B0606030504020204" pitchFamily="34" charset="0"/>
                <a:cs typeface="Open Sans" panose="020B0606030504020204" pitchFamily="34" charset="0"/>
              </a:rPr>
              <a:t>стандарты</a:t>
            </a:r>
            <a:r>
              <a:rPr sz="1200" spc="-30" dirty="0">
                <a:solidFill>
                  <a:srgbClr val="60737B"/>
                </a:solidFill>
                <a:latin typeface="Open Sans" panose="020B0606030504020204" pitchFamily="34" charset="0"/>
                <a:ea typeface="Open Sans" panose="020B0606030504020204" pitchFamily="34" charset="0"/>
                <a:cs typeface="Open Sans" panose="020B0606030504020204" pitchFamily="34" charset="0"/>
              </a:rPr>
              <a:t> </a:t>
            </a:r>
            <a:r>
              <a:rPr sz="1200" spc="40" dirty="0">
                <a:solidFill>
                  <a:srgbClr val="60737B"/>
                </a:solidFill>
                <a:latin typeface="Open Sans" panose="020B0606030504020204" pitchFamily="34" charset="0"/>
                <a:ea typeface="Open Sans" panose="020B0606030504020204" pitchFamily="34" charset="0"/>
                <a:cs typeface="Open Sans" panose="020B0606030504020204" pitchFamily="34" charset="0"/>
              </a:rPr>
              <a:t>безопасности</a:t>
            </a:r>
            <a:endParaRPr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21" name="object 21"/>
          <p:cNvSpPr txBox="1"/>
          <p:nvPr/>
        </p:nvSpPr>
        <p:spPr>
          <a:xfrm>
            <a:off x="8042900" y="5500726"/>
            <a:ext cx="2927351" cy="566181"/>
          </a:xfrm>
          <a:prstGeom prst="rect">
            <a:avLst/>
          </a:prstGeom>
        </p:spPr>
        <p:txBody>
          <a:bodyPr vert="horz" wrap="square" lIns="0" tIns="12065" rIns="0" bIns="0" rtlCol="0">
            <a:spAutoFit/>
          </a:bodyPr>
          <a:lstStyle/>
          <a:p>
            <a:pPr marL="12700" marR="5080" indent="-5080" algn="ctr">
              <a:lnSpc>
                <a:spcPct val="100000"/>
              </a:lnSpc>
              <a:spcBef>
                <a:spcPts val="95"/>
              </a:spcBef>
            </a:pPr>
            <a:r>
              <a:rPr sz="1200" spc="30" dirty="0">
                <a:solidFill>
                  <a:srgbClr val="60737B"/>
                </a:solidFill>
                <a:latin typeface="Open Sans" panose="020B0606030504020204" pitchFamily="34" charset="0"/>
                <a:ea typeface="Open Sans" panose="020B0606030504020204" pitchFamily="34" charset="0"/>
                <a:cs typeface="Open Sans" panose="020B0606030504020204" pitchFamily="34" charset="0"/>
              </a:rPr>
              <a:t>Договоров </a:t>
            </a:r>
            <a:r>
              <a:rPr sz="1200" spc="75" dirty="0">
                <a:solidFill>
                  <a:srgbClr val="60737B"/>
                </a:solidFill>
                <a:latin typeface="Open Sans" panose="020B0606030504020204" pitchFamily="34" charset="0"/>
                <a:ea typeface="Open Sans" panose="020B0606030504020204" pitchFamily="34" charset="0"/>
                <a:cs typeface="Open Sans" panose="020B0606030504020204" pitchFamily="34" charset="0"/>
              </a:rPr>
              <a:t>на </a:t>
            </a:r>
            <a:r>
              <a:rPr sz="1200" spc="50" dirty="0">
                <a:solidFill>
                  <a:srgbClr val="60737B"/>
                </a:solidFill>
                <a:latin typeface="Open Sans" panose="020B0606030504020204" pitchFamily="34" charset="0"/>
                <a:ea typeface="Open Sans" panose="020B0606030504020204" pitchFamily="34" charset="0"/>
                <a:cs typeface="Open Sans" panose="020B0606030504020204" pitchFamily="34" charset="0"/>
              </a:rPr>
              <a:t>обеспечение </a:t>
            </a:r>
            <a:r>
              <a:rPr sz="1200" spc="55" dirty="0">
                <a:solidFill>
                  <a:srgbClr val="60737B"/>
                </a:solidFill>
                <a:latin typeface="Open Sans" panose="020B0606030504020204" pitchFamily="34" charset="0"/>
                <a:ea typeface="Open Sans" panose="020B0606030504020204" pitchFamily="34" charset="0"/>
                <a:cs typeface="Open Sans" panose="020B0606030504020204" pitchFamily="34" charset="0"/>
              </a:rPr>
              <a:t> </a:t>
            </a:r>
            <a:r>
              <a:rPr sz="1200" spc="40" dirty="0">
                <a:solidFill>
                  <a:srgbClr val="60737B"/>
                </a:solidFill>
                <a:latin typeface="Open Sans" panose="020B0606030504020204" pitchFamily="34" charset="0"/>
                <a:ea typeface="Open Sans" panose="020B0606030504020204" pitchFamily="34" charset="0"/>
                <a:cs typeface="Open Sans" panose="020B0606030504020204" pitchFamily="34" charset="0"/>
              </a:rPr>
              <a:t>безопасности</a:t>
            </a:r>
            <a:r>
              <a:rPr sz="1200" spc="-5" dirty="0">
                <a:solidFill>
                  <a:srgbClr val="60737B"/>
                </a:solidFill>
                <a:latin typeface="Open Sans" panose="020B0606030504020204" pitchFamily="34" charset="0"/>
                <a:ea typeface="Open Sans" panose="020B0606030504020204" pitchFamily="34" charset="0"/>
                <a:cs typeface="Open Sans" panose="020B0606030504020204" pitchFamily="34" charset="0"/>
              </a:rPr>
              <a:t> </a:t>
            </a:r>
            <a:r>
              <a:rPr sz="1200" spc="70" dirty="0">
                <a:solidFill>
                  <a:srgbClr val="60737B"/>
                </a:solidFill>
                <a:latin typeface="Open Sans" panose="020B0606030504020204" pitchFamily="34" charset="0"/>
                <a:ea typeface="Open Sans" panose="020B0606030504020204" pitchFamily="34" charset="0"/>
                <a:cs typeface="Open Sans" panose="020B0606030504020204" pitchFamily="34" charset="0"/>
              </a:rPr>
              <a:t>заключено</a:t>
            </a:r>
            <a:r>
              <a:rPr sz="1200" spc="-20" dirty="0">
                <a:solidFill>
                  <a:srgbClr val="60737B"/>
                </a:solidFill>
                <a:latin typeface="Open Sans" panose="020B0606030504020204" pitchFamily="34" charset="0"/>
                <a:ea typeface="Open Sans" panose="020B0606030504020204" pitchFamily="34" charset="0"/>
                <a:cs typeface="Open Sans" panose="020B0606030504020204" pitchFamily="34" charset="0"/>
              </a:rPr>
              <a:t> </a:t>
            </a:r>
            <a:r>
              <a:rPr sz="1200" spc="35" dirty="0">
                <a:solidFill>
                  <a:srgbClr val="60737B"/>
                </a:solidFill>
                <a:latin typeface="Open Sans" panose="020B0606030504020204" pitchFamily="34" charset="0"/>
                <a:ea typeface="Open Sans" panose="020B0606030504020204" pitchFamily="34" charset="0"/>
                <a:cs typeface="Open Sans" panose="020B0606030504020204" pitchFamily="34" charset="0"/>
              </a:rPr>
              <a:t>в</a:t>
            </a:r>
            <a:r>
              <a:rPr sz="1200" spc="-25" dirty="0">
                <a:solidFill>
                  <a:srgbClr val="60737B"/>
                </a:solidFill>
                <a:latin typeface="Open Sans" panose="020B0606030504020204" pitchFamily="34" charset="0"/>
                <a:ea typeface="Open Sans" panose="020B0606030504020204" pitchFamily="34" charset="0"/>
                <a:cs typeface="Open Sans" panose="020B0606030504020204" pitchFamily="34" charset="0"/>
              </a:rPr>
              <a:t> </a:t>
            </a:r>
            <a:r>
              <a:rPr sz="1200" spc="20" dirty="0">
                <a:solidFill>
                  <a:srgbClr val="60737B"/>
                </a:solidFill>
                <a:latin typeface="Open Sans" panose="020B0606030504020204" pitchFamily="34" charset="0"/>
                <a:ea typeface="Open Sans" panose="020B0606030504020204" pitchFamily="34" charset="0"/>
                <a:cs typeface="Open Sans" panose="020B0606030504020204" pitchFamily="34" charset="0"/>
              </a:rPr>
              <a:t>202</a:t>
            </a:r>
            <a:r>
              <a:rPr lang="en-US" sz="1200" spc="20" dirty="0">
                <a:solidFill>
                  <a:srgbClr val="60737B"/>
                </a:solidFill>
                <a:latin typeface="Open Sans" panose="020B0606030504020204" pitchFamily="34" charset="0"/>
                <a:ea typeface="Open Sans" panose="020B0606030504020204" pitchFamily="34" charset="0"/>
                <a:cs typeface="Open Sans" panose="020B0606030504020204" pitchFamily="34" charset="0"/>
              </a:rPr>
              <a:t>1</a:t>
            </a:r>
            <a:r>
              <a:rPr sz="1200" spc="-40" dirty="0">
                <a:solidFill>
                  <a:srgbClr val="60737B"/>
                </a:solidFill>
                <a:latin typeface="Open Sans" panose="020B0606030504020204" pitchFamily="34" charset="0"/>
                <a:ea typeface="Open Sans" panose="020B0606030504020204" pitchFamily="34" charset="0"/>
                <a:cs typeface="Open Sans" panose="020B0606030504020204" pitchFamily="34" charset="0"/>
              </a:rPr>
              <a:t> </a:t>
            </a:r>
            <a:r>
              <a:rPr sz="1200" spc="95" dirty="0">
                <a:solidFill>
                  <a:srgbClr val="60737B"/>
                </a:solidFill>
                <a:latin typeface="Open Sans" panose="020B0606030504020204" pitchFamily="34" charset="0"/>
                <a:ea typeface="Open Sans" panose="020B0606030504020204" pitchFamily="34" charset="0"/>
                <a:cs typeface="Open Sans" panose="020B0606030504020204" pitchFamily="34" charset="0"/>
              </a:rPr>
              <a:t>г</a:t>
            </a:r>
            <a:r>
              <a:rPr lang="en-US" sz="1200" spc="95" dirty="0">
                <a:solidFill>
                  <a:srgbClr val="60737B"/>
                </a:solidFill>
                <a:latin typeface="Open Sans" panose="020B0606030504020204" pitchFamily="34" charset="0"/>
                <a:ea typeface="Open Sans" panose="020B0606030504020204" pitchFamily="34" charset="0"/>
                <a:cs typeface="Open Sans" panose="020B0606030504020204" pitchFamily="34" charset="0"/>
              </a:rPr>
              <a:t>.</a:t>
            </a:r>
            <a:r>
              <a:rPr sz="1200" spc="95" dirty="0">
                <a:solidFill>
                  <a:srgbClr val="60737B"/>
                </a:solidFill>
                <a:latin typeface="Open Sans" panose="020B0606030504020204" pitchFamily="34" charset="0"/>
                <a:ea typeface="Open Sans" panose="020B0606030504020204" pitchFamily="34" charset="0"/>
                <a:cs typeface="Open Sans" panose="020B0606030504020204" pitchFamily="34" charset="0"/>
              </a:rPr>
              <a:t> </a:t>
            </a:r>
            <a:r>
              <a:rPr sz="1200" spc="-430" dirty="0">
                <a:solidFill>
                  <a:srgbClr val="60737B"/>
                </a:solidFill>
                <a:latin typeface="Open Sans" panose="020B0606030504020204" pitchFamily="34" charset="0"/>
                <a:ea typeface="Open Sans" panose="020B0606030504020204" pitchFamily="34" charset="0"/>
                <a:cs typeface="Open Sans" panose="020B0606030504020204" pitchFamily="34" charset="0"/>
              </a:rPr>
              <a:t> </a:t>
            </a:r>
            <a:r>
              <a:rPr lang="en-US" sz="1200" spc="-430" dirty="0">
                <a:solidFill>
                  <a:srgbClr val="60737B"/>
                </a:solidFill>
                <a:latin typeface="Open Sans" panose="020B0606030504020204" pitchFamily="34" charset="0"/>
                <a:ea typeface="Open Sans" panose="020B0606030504020204" pitchFamily="34" charset="0"/>
                <a:cs typeface="Open Sans" panose="020B0606030504020204" pitchFamily="34" charset="0"/>
              </a:rPr>
              <a:t/>
            </a:r>
            <a:br>
              <a:rPr lang="en-US" sz="1200" spc="-430" dirty="0">
                <a:solidFill>
                  <a:srgbClr val="60737B"/>
                </a:solidFill>
                <a:latin typeface="Open Sans" panose="020B0606030504020204" pitchFamily="34" charset="0"/>
                <a:ea typeface="Open Sans" panose="020B0606030504020204" pitchFamily="34" charset="0"/>
                <a:cs typeface="Open Sans" panose="020B0606030504020204" pitchFamily="34" charset="0"/>
              </a:rPr>
            </a:br>
            <a:r>
              <a:rPr sz="1200" spc="35" dirty="0">
                <a:solidFill>
                  <a:srgbClr val="60737B"/>
                </a:solidFill>
                <a:latin typeface="Open Sans" panose="020B0606030504020204" pitchFamily="34" charset="0"/>
                <a:ea typeface="Open Sans" panose="020B0606030504020204" pitchFamily="34" charset="0"/>
                <a:cs typeface="Open Sans" panose="020B0606030504020204" pitchFamily="34" charset="0"/>
              </a:rPr>
              <a:t>в</a:t>
            </a:r>
            <a:r>
              <a:rPr sz="1200" spc="-30" dirty="0">
                <a:solidFill>
                  <a:srgbClr val="60737B"/>
                </a:solidFill>
                <a:latin typeface="Open Sans" panose="020B0606030504020204" pitchFamily="34" charset="0"/>
                <a:ea typeface="Open Sans" panose="020B0606030504020204" pitchFamily="34" charset="0"/>
                <a:cs typeface="Open Sans" panose="020B0606030504020204" pitchFamily="34" charset="0"/>
              </a:rPr>
              <a:t> </a:t>
            </a:r>
            <a:r>
              <a:rPr sz="1200" spc="-95" dirty="0" smtClean="0">
                <a:solidFill>
                  <a:srgbClr val="60737B"/>
                </a:solidFill>
                <a:latin typeface="Open Sans" panose="020B0606030504020204" pitchFamily="34" charset="0"/>
                <a:ea typeface="Open Sans" panose="020B0606030504020204" pitchFamily="34" charset="0"/>
                <a:cs typeface="Open Sans" panose="020B0606030504020204" pitchFamily="34" charset="0"/>
              </a:rPr>
              <a:t>Т</a:t>
            </a:r>
            <a:r>
              <a:rPr sz="1200" spc="-140" dirty="0" smtClean="0">
                <a:solidFill>
                  <a:srgbClr val="60737B"/>
                </a:solidFill>
                <a:latin typeface="Open Sans" panose="020B0606030504020204" pitchFamily="34" charset="0"/>
                <a:ea typeface="Open Sans" panose="020B0606030504020204" pitchFamily="34" charset="0"/>
                <a:cs typeface="Open Sans" panose="020B0606030504020204" pitchFamily="34" charset="0"/>
              </a:rPr>
              <a:t>С</a:t>
            </a:r>
            <a:r>
              <a:rPr sz="1200" spc="-15" dirty="0" smtClean="0">
                <a:solidFill>
                  <a:srgbClr val="60737B"/>
                </a:solidFill>
                <a:latin typeface="Open Sans" panose="020B0606030504020204" pitchFamily="34" charset="0"/>
                <a:ea typeface="Open Sans" panose="020B0606030504020204" pitchFamily="34" charset="0"/>
                <a:cs typeface="Open Sans" panose="020B0606030504020204" pitchFamily="34" charset="0"/>
              </a:rPr>
              <a:t> </a:t>
            </a:r>
            <a:r>
              <a:rPr sz="1200" spc="65" dirty="0">
                <a:solidFill>
                  <a:srgbClr val="60737B"/>
                </a:solidFill>
                <a:latin typeface="Open Sans" panose="020B0606030504020204" pitchFamily="34" charset="0"/>
                <a:ea typeface="Open Sans" panose="020B0606030504020204" pitchFamily="34" charset="0"/>
                <a:cs typeface="Open Sans" panose="020B0606030504020204" pitchFamily="34" charset="0"/>
              </a:rPr>
              <a:t>«Перек</a:t>
            </a:r>
            <a:r>
              <a:rPr sz="1200" spc="60" dirty="0">
                <a:solidFill>
                  <a:srgbClr val="60737B"/>
                </a:solidFill>
                <a:latin typeface="Open Sans" panose="020B0606030504020204" pitchFamily="34" charset="0"/>
                <a:ea typeface="Open Sans" panose="020B0606030504020204" pitchFamily="34" charset="0"/>
                <a:cs typeface="Open Sans" panose="020B0606030504020204" pitchFamily="34" charset="0"/>
              </a:rPr>
              <a:t>р</a:t>
            </a:r>
            <a:r>
              <a:rPr sz="1200" spc="30" dirty="0">
                <a:solidFill>
                  <a:srgbClr val="60737B"/>
                </a:solidFill>
                <a:latin typeface="Open Sans" panose="020B0606030504020204" pitchFamily="34" charset="0"/>
                <a:ea typeface="Open Sans" panose="020B0606030504020204" pitchFamily="34" charset="0"/>
                <a:cs typeface="Open Sans" panose="020B0606030504020204" pitchFamily="34" charset="0"/>
              </a:rPr>
              <a:t>ес</a:t>
            </a:r>
            <a:r>
              <a:rPr sz="1200" spc="15" dirty="0">
                <a:solidFill>
                  <a:srgbClr val="60737B"/>
                </a:solidFill>
                <a:latin typeface="Open Sans" panose="020B0606030504020204" pitchFamily="34" charset="0"/>
                <a:ea typeface="Open Sans" panose="020B0606030504020204" pitchFamily="34" charset="0"/>
                <a:cs typeface="Open Sans" panose="020B0606030504020204" pitchFamily="34" charset="0"/>
              </a:rPr>
              <a:t>т</a:t>
            </a:r>
            <a:r>
              <a:rPr sz="1200" spc="5" dirty="0">
                <a:solidFill>
                  <a:srgbClr val="60737B"/>
                </a:solidFill>
                <a:latin typeface="Open Sans" panose="020B0606030504020204" pitchFamily="34" charset="0"/>
                <a:ea typeface="Open Sans" panose="020B0606030504020204" pitchFamily="34" charset="0"/>
                <a:cs typeface="Open Sans" panose="020B0606030504020204" pitchFamily="34" charset="0"/>
              </a:rPr>
              <a:t>о</a:t>
            </a:r>
            <a:r>
              <a:rPr sz="1200" spc="180" dirty="0">
                <a:solidFill>
                  <a:srgbClr val="60737B"/>
                </a:solidFill>
                <a:latin typeface="Open Sans" panose="020B0606030504020204" pitchFamily="34" charset="0"/>
                <a:ea typeface="Open Sans" panose="020B0606030504020204" pitchFamily="34" charset="0"/>
                <a:cs typeface="Open Sans" panose="020B0606030504020204" pitchFamily="34" charset="0"/>
              </a:rPr>
              <a:t>к</a:t>
            </a:r>
            <a:r>
              <a:rPr sz="1200" spc="90" dirty="0">
                <a:solidFill>
                  <a:srgbClr val="60737B"/>
                </a:solidFill>
                <a:latin typeface="Open Sans" panose="020B0606030504020204" pitchFamily="34" charset="0"/>
                <a:ea typeface="Open Sans" panose="020B0606030504020204" pitchFamily="34" charset="0"/>
                <a:cs typeface="Open Sans" panose="020B0606030504020204" pitchFamily="34" charset="0"/>
              </a:rPr>
              <a:t>»</a:t>
            </a:r>
            <a:endParaRPr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32" name="object 32"/>
          <p:cNvSpPr/>
          <p:nvPr/>
        </p:nvSpPr>
        <p:spPr>
          <a:xfrm>
            <a:off x="4806307" y="1994676"/>
            <a:ext cx="546100" cy="304800"/>
          </a:xfrm>
          <a:custGeom>
            <a:avLst/>
            <a:gdLst/>
            <a:ahLst/>
            <a:cxnLst/>
            <a:rect l="l" t="t" r="r" b="b"/>
            <a:pathLst>
              <a:path w="546100" h="304800">
                <a:moveTo>
                  <a:pt x="545592" y="0"/>
                </a:moveTo>
                <a:lnTo>
                  <a:pt x="0" y="0"/>
                </a:lnTo>
                <a:lnTo>
                  <a:pt x="0" y="304800"/>
                </a:lnTo>
                <a:lnTo>
                  <a:pt x="545592" y="304800"/>
                </a:lnTo>
                <a:lnTo>
                  <a:pt x="545592" y="0"/>
                </a:lnTo>
                <a:close/>
              </a:path>
            </a:pathLst>
          </a:custGeom>
          <a:solidFill>
            <a:srgbClr val="EBF0F0"/>
          </a:solidFill>
        </p:spPr>
        <p:txBody>
          <a:bodyPr wrap="square" lIns="0" tIns="0" rIns="0" bIns="0" rtlCol="0"/>
          <a:lstStyle/>
          <a:p>
            <a:endParaRPr/>
          </a:p>
        </p:txBody>
      </p:sp>
      <p:sp>
        <p:nvSpPr>
          <p:cNvPr id="37" name="Текст 10">
            <a:extLst>
              <a:ext uri="{FF2B5EF4-FFF2-40B4-BE49-F238E27FC236}">
                <a16:creationId xmlns:a16="http://schemas.microsoft.com/office/drawing/2014/main" id="{AE50C7CB-7881-4A60-A27D-B931C89FC42F}"/>
              </a:ext>
            </a:extLst>
          </p:cNvPr>
          <p:cNvSpPr txBox="1">
            <a:spLocks/>
          </p:cNvSpPr>
          <p:nvPr/>
        </p:nvSpPr>
        <p:spPr>
          <a:xfrm>
            <a:off x="336627" y="875447"/>
            <a:ext cx="11426748" cy="455931"/>
          </a:xfrm>
          <a:prstGeom prst="rect">
            <a:avLst/>
          </a:prstGeom>
        </p:spPr>
        <p:txBody>
          <a:bodyPr/>
          <a:lstStyle>
            <a:lvl1pPr marL="0" indent="0" algn="l" defTabSz="914400" rtl="0" eaLnBrk="1" latinLnBrk="0" hangingPunct="1">
              <a:lnSpc>
                <a:spcPts val="3200"/>
              </a:lnSpc>
              <a:spcBef>
                <a:spcPts val="0"/>
              </a:spcBef>
              <a:buFont typeface="Arial" panose="020B0604020202020204" pitchFamily="34" charset="0"/>
              <a:buNone/>
              <a:defRPr sz="3600" kern="1200" spc="-100" baseline="0">
                <a:ln w="12700">
                  <a:noFill/>
                </a:ln>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4000" b="1" spc="100" dirty="0">
                <a:solidFill>
                  <a:srgbClr val="5FAE2C"/>
                </a:solidFill>
                <a:latin typeface="Open Sans" panose="020B0606030504020204" pitchFamily="34" charset="0"/>
                <a:ea typeface="Open Sans" panose="020B0606030504020204" pitchFamily="34" charset="0"/>
                <a:cs typeface="Open Sans" panose="020B0606030504020204" pitchFamily="34" charset="0"/>
              </a:rPr>
              <a:t>О компании</a:t>
            </a:r>
          </a:p>
        </p:txBody>
      </p:sp>
      <p:sp>
        <p:nvSpPr>
          <p:cNvPr id="39" name="object 8">
            <a:extLst>
              <a:ext uri="{FF2B5EF4-FFF2-40B4-BE49-F238E27FC236}">
                <a16:creationId xmlns:a16="http://schemas.microsoft.com/office/drawing/2014/main" id="{DB6DCA8E-9278-41C1-95EC-50A27B37CD14}"/>
              </a:ext>
            </a:extLst>
          </p:cNvPr>
          <p:cNvSpPr txBox="1"/>
          <p:nvPr/>
        </p:nvSpPr>
        <p:spPr>
          <a:xfrm>
            <a:off x="6793016" y="2827979"/>
            <a:ext cx="1689446" cy="423193"/>
          </a:xfrm>
          <a:prstGeom prst="rect">
            <a:avLst/>
          </a:prstGeom>
        </p:spPr>
        <p:txBody>
          <a:bodyPr vert="horz" wrap="square" lIns="0" tIns="12700" rIns="0" bIns="0" rtlCol="0">
            <a:spAutoFit/>
          </a:bodyPr>
          <a:lstStyle/>
          <a:p>
            <a:pPr marL="12700" algn="ctr">
              <a:lnSpc>
                <a:spcPct val="100000"/>
              </a:lnSpc>
              <a:spcBef>
                <a:spcPts val="100"/>
              </a:spcBef>
              <a:tabLst>
                <a:tab pos="527685" algn="l"/>
                <a:tab pos="3014980" algn="l"/>
                <a:tab pos="3343910" algn="l"/>
                <a:tab pos="3846829" algn="l"/>
                <a:tab pos="5944235" algn="l"/>
              </a:tabLst>
            </a:pPr>
            <a:r>
              <a:rPr lang="ru-RU" sz="4000" b="1" baseline="-4050" dirty="0" smtClean="0">
                <a:solidFill>
                  <a:srgbClr val="667980"/>
                </a:solidFill>
                <a:latin typeface="Open Sans" panose="020B0606030504020204" pitchFamily="34" charset="0"/>
                <a:ea typeface="Open Sans" panose="020B0606030504020204" pitchFamily="34" charset="0"/>
                <a:cs typeface="Open Sans" panose="020B0606030504020204" pitchFamily="34" charset="0"/>
              </a:rPr>
              <a:t>10.2</a:t>
            </a:r>
            <a:r>
              <a:rPr lang="ru-RU" sz="3200" b="1" baseline="-4050" dirty="0" smtClean="0">
                <a:solidFill>
                  <a:srgbClr val="667980"/>
                </a:solidFill>
                <a:latin typeface="Open Sans" panose="020B0606030504020204" pitchFamily="34" charset="0"/>
                <a:ea typeface="Open Sans" panose="020B0606030504020204" pitchFamily="34" charset="0"/>
                <a:cs typeface="Open Sans" panose="020B0606030504020204" pitchFamily="34" charset="0"/>
              </a:rPr>
              <a:t>%</a:t>
            </a:r>
            <a:endParaRPr sz="3200" b="1" baseline="-4050" dirty="0">
              <a:solidFill>
                <a:srgbClr val="6679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object 8">
            <a:extLst>
              <a:ext uri="{FF2B5EF4-FFF2-40B4-BE49-F238E27FC236}">
                <a16:creationId xmlns:a16="http://schemas.microsoft.com/office/drawing/2014/main" id="{148A978A-E478-447D-89C9-76BB9532FDFE}"/>
              </a:ext>
            </a:extLst>
          </p:cNvPr>
          <p:cNvSpPr txBox="1"/>
          <p:nvPr/>
        </p:nvSpPr>
        <p:spPr>
          <a:xfrm>
            <a:off x="8661853" y="5048546"/>
            <a:ext cx="1689446" cy="423193"/>
          </a:xfrm>
          <a:prstGeom prst="rect">
            <a:avLst/>
          </a:prstGeom>
        </p:spPr>
        <p:txBody>
          <a:bodyPr vert="horz" wrap="square" lIns="0" tIns="12700" rIns="0" bIns="0" rtlCol="0">
            <a:spAutoFit/>
          </a:bodyPr>
          <a:lstStyle/>
          <a:p>
            <a:pPr marL="12700" algn="ctr">
              <a:lnSpc>
                <a:spcPct val="100000"/>
              </a:lnSpc>
              <a:spcBef>
                <a:spcPts val="100"/>
              </a:spcBef>
              <a:tabLst>
                <a:tab pos="527685" algn="l"/>
                <a:tab pos="3014980" algn="l"/>
                <a:tab pos="3343910" algn="l"/>
                <a:tab pos="3846829" algn="l"/>
                <a:tab pos="5944235" algn="l"/>
              </a:tabLst>
            </a:pPr>
            <a:r>
              <a:rPr lang="ru-RU" sz="4000" b="1" baseline="-4050" dirty="0">
                <a:solidFill>
                  <a:srgbClr val="667980"/>
                </a:solidFill>
                <a:latin typeface="Open Sans" panose="020B0606030504020204" pitchFamily="34" charset="0"/>
                <a:ea typeface="Open Sans" panose="020B0606030504020204" pitchFamily="34" charset="0"/>
                <a:cs typeface="Open Sans" panose="020B0606030504020204" pitchFamily="34" charset="0"/>
              </a:rPr>
              <a:t>3 000</a:t>
            </a:r>
            <a:r>
              <a:rPr lang="ru-RU" sz="3200" b="1" baseline="-4050" dirty="0">
                <a:solidFill>
                  <a:srgbClr val="667980"/>
                </a:solidFill>
                <a:latin typeface="Open Sans" panose="020B0606030504020204" pitchFamily="34" charset="0"/>
                <a:ea typeface="Open Sans" panose="020B0606030504020204" pitchFamily="34" charset="0"/>
                <a:cs typeface="Open Sans" panose="020B0606030504020204" pitchFamily="34" charset="0"/>
              </a:rPr>
              <a:t>+</a:t>
            </a:r>
            <a:endParaRPr sz="3200" b="1" baseline="-4050" dirty="0">
              <a:solidFill>
                <a:srgbClr val="6679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object 8">
            <a:extLst>
              <a:ext uri="{FF2B5EF4-FFF2-40B4-BE49-F238E27FC236}">
                <a16:creationId xmlns:a16="http://schemas.microsoft.com/office/drawing/2014/main" id="{52BF99C6-F1BB-444C-B903-48290220CC69}"/>
              </a:ext>
            </a:extLst>
          </p:cNvPr>
          <p:cNvSpPr txBox="1"/>
          <p:nvPr/>
        </p:nvSpPr>
        <p:spPr>
          <a:xfrm>
            <a:off x="1089792" y="5047420"/>
            <a:ext cx="2156774" cy="423193"/>
          </a:xfrm>
          <a:prstGeom prst="rect">
            <a:avLst/>
          </a:prstGeom>
        </p:spPr>
        <p:txBody>
          <a:bodyPr vert="horz" wrap="square" lIns="0" tIns="12700" rIns="0" bIns="0" rtlCol="0">
            <a:spAutoFit/>
          </a:bodyPr>
          <a:lstStyle/>
          <a:p>
            <a:pPr marL="12700" algn="ctr">
              <a:lnSpc>
                <a:spcPct val="100000"/>
              </a:lnSpc>
              <a:spcBef>
                <a:spcPts val="100"/>
              </a:spcBef>
              <a:tabLst>
                <a:tab pos="527685" algn="l"/>
                <a:tab pos="3014980" algn="l"/>
                <a:tab pos="3343910" algn="l"/>
                <a:tab pos="3846829" algn="l"/>
                <a:tab pos="5944235" algn="l"/>
              </a:tabLst>
            </a:pPr>
            <a:r>
              <a:rPr lang="en-US" sz="4000" b="1" baseline="-4050" dirty="0">
                <a:solidFill>
                  <a:srgbClr val="667980"/>
                </a:solidFill>
                <a:latin typeface="Open Sans" panose="020B0606030504020204" pitchFamily="34" charset="0"/>
                <a:ea typeface="Open Sans" panose="020B0606030504020204" pitchFamily="34" charset="0"/>
                <a:cs typeface="Open Sans" panose="020B0606030504020204" pitchFamily="34" charset="0"/>
              </a:rPr>
              <a:t>VR-Tech</a:t>
            </a:r>
            <a:endParaRPr sz="4000" b="1" baseline="-4050" dirty="0">
              <a:solidFill>
                <a:srgbClr val="6679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object 8">
            <a:extLst>
              <a:ext uri="{FF2B5EF4-FFF2-40B4-BE49-F238E27FC236}">
                <a16:creationId xmlns:a16="http://schemas.microsoft.com/office/drawing/2014/main" id="{7A05FF84-2831-4F8C-B960-0BE797187064}"/>
              </a:ext>
            </a:extLst>
          </p:cNvPr>
          <p:cNvSpPr txBox="1"/>
          <p:nvPr/>
        </p:nvSpPr>
        <p:spPr>
          <a:xfrm>
            <a:off x="4195116" y="5058953"/>
            <a:ext cx="2841624" cy="423193"/>
          </a:xfrm>
          <a:prstGeom prst="rect">
            <a:avLst/>
          </a:prstGeom>
        </p:spPr>
        <p:txBody>
          <a:bodyPr vert="horz" wrap="square" lIns="0" tIns="12700" rIns="0" bIns="0" rtlCol="0">
            <a:spAutoFit/>
          </a:bodyPr>
          <a:lstStyle/>
          <a:p>
            <a:pPr marL="12700" algn="ctr">
              <a:lnSpc>
                <a:spcPct val="100000"/>
              </a:lnSpc>
              <a:spcBef>
                <a:spcPts val="100"/>
              </a:spcBef>
              <a:tabLst>
                <a:tab pos="527685" algn="l"/>
                <a:tab pos="3014980" algn="l"/>
                <a:tab pos="3343910" algn="l"/>
                <a:tab pos="3846829" algn="l"/>
                <a:tab pos="5944235" algn="l"/>
              </a:tabLst>
            </a:pPr>
            <a:r>
              <a:rPr lang="ru-RU" sz="4000" b="1" baseline="-4050" dirty="0">
                <a:solidFill>
                  <a:srgbClr val="667980"/>
                </a:solidFill>
                <a:latin typeface="Open Sans" panose="020B0606030504020204" pitchFamily="34" charset="0"/>
                <a:ea typeface="Open Sans" panose="020B0606030504020204" pitchFamily="34" charset="0"/>
                <a:cs typeface="Open Sans" panose="020B0606030504020204" pitchFamily="34" charset="0"/>
              </a:rPr>
              <a:t>ВНПБ 90-19</a:t>
            </a:r>
            <a:endParaRPr sz="4000" b="1" baseline="-4050" dirty="0">
              <a:solidFill>
                <a:srgbClr val="66798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Рисунок 1">
            <a:extLst>
              <a:ext uri="{FF2B5EF4-FFF2-40B4-BE49-F238E27FC236}">
                <a16:creationId xmlns:a16="http://schemas.microsoft.com/office/drawing/2014/main" id="{037DB3F7-3ED2-4641-A344-1F95E4C24EEB}"/>
              </a:ext>
            </a:extLst>
          </p:cNvPr>
          <p:cNvPicPr>
            <a:picLocks noChangeAspect="1"/>
          </p:cNvPicPr>
          <p:nvPr/>
        </p:nvPicPr>
        <p:blipFill>
          <a:blip r:embed="rId3"/>
          <a:stretch>
            <a:fillRect/>
          </a:stretch>
        </p:blipFill>
        <p:spPr>
          <a:xfrm>
            <a:off x="3581400" y="1770160"/>
            <a:ext cx="952031" cy="927100"/>
          </a:xfrm>
          <a:prstGeom prst="rect">
            <a:avLst/>
          </a:prstGeom>
        </p:spPr>
      </p:pic>
      <p:pic>
        <p:nvPicPr>
          <p:cNvPr id="4" name="Рисунок 3">
            <a:extLst>
              <a:ext uri="{FF2B5EF4-FFF2-40B4-BE49-F238E27FC236}">
                <a16:creationId xmlns:a16="http://schemas.microsoft.com/office/drawing/2014/main" id="{C62E1C15-E1C0-443F-A092-4CA90FA408E0}"/>
              </a:ext>
            </a:extLst>
          </p:cNvPr>
          <p:cNvPicPr>
            <a:picLocks noChangeAspect="1"/>
          </p:cNvPicPr>
          <p:nvPr/>
        </p:nvPicPr>
        <p:blipFill>
          <a:blip r:embed="rId4"/>
          <a:stretch>
            <a:fillRect/>
          </a:stretch>
        </p:blipFill>
        <p:spPr>
          <a:xfrm>
            <a:off x="7152015" y="1744760"/>
            <a:ext cx="952031" cy="952500"/>
          </a:xfrm>
          <a:prstGeom prst="rect">
            <a:avLst/>
          </a:prstGeom>
        </p:spPr>
      </p:pic>
      <p:pic>
        <p:nvPicPr>
          <p:cNvPr id="6" name="Рисунок 5">
            <a:extLst>
              <a:ext uri="{FF2B5EF4-FFF2-40B4-BE49-F238E27FC236}">
                <a16:creationId xmlns:a16="http://schemas.microsoft.com/office/drawing/2014/main" id="{786ED4B8-67E3-4938-87C6-C88BBB6DE772}"/>
              </a:ext>
            </a:extLst>
          </p:cNvPr>
          <p:cNvPicPr>
            <a:picLocks noChangeAspect="1"/>
          </p:cNvPicPr>
          <p:nvPr/>
        </p:nvPicPr>
        <p:blipFill>
          <a:blip r:embed="rId5"/>
          <a:stretch>
            <a:fillRect/>
          </a:stretch>
        </p:blipFill>
        <p:spPr>
          <a:xfrm>
            <a:off x="5228768" y="3987800"/>
            <a:ext cx="774319" cy="965200"/>
          </a:xfrm>
          <a:prstGeom prst="rect">
            <a:avLst/>
          </a:prstGeom>
        </p:spPr>
      </p:pic>
      <p:pic>
        <p:nvPicPr>
          <p:cNvPr id="9" name="Рисунок 8">
            <a:extLst>
              <a:ext uri="{FF2B5EF4-FFF2-40B4-BE49-F238E27FC236}">
                <a16:creationId xmlns:a16="http://schemas.microsoft.com/office/drawing/2014/main" id="{5236D3C0-25EE-4FCF-80F2-D8E86DC51821}"/>
              </a:ext>
            </a:extLst>
          </p:cNvPr>
          <p:cNvPicPr>
            <a:picLocks noChangeAspect="1"/>
          </p:cNvPicPr>
          <p:nvPr/>
        </p:nvPicPr>
        <p:blipFill>
          <a:blip r:embed="rId6"/>
          <a:stretch>
            <a:fillRect/>
          </a:stretch>
        </p:blipFill>
        <p:spPr>
          <a:xfrm>
            <a:off x="9024214" y="3998213"/>
            <a:ext cx="964725" cy="901700"/>
          </a:xfrm>
          <a:prstGeom prst="rect">
            <a:avLst/>
          </a:prstGeom>
        </p:spPr>
      </p:pic>
      <p:pic>
        <p:nvPicPr>
          <p:cNvPr id="11" name="Рисунок 10">
            <a:extLst>
              <a:ext uri="{FF2B5EF4-FFF2-40B4-BE49-F238E27FC236}">
                <a16:creationId xmlns:a16="http://schemas.microsoft.com/office/drawing/2014/main" id="{4A4CA72C-5DCA-4F41-8A1D-90F5FC8C8C9C}"/>
              </a:ext>
            </a:extLst>
          </p:cNvPr>
          <p:cNvPicPr>
            <a:picLocks noChangeAspect="1"/>
          </p:cNvPicPr>
          <p:nvPr/>
        </p:nvPicPr>
        <p:blipFill>
          <a:blip r:embed="rId7"/>
          <a:stretch>
            <a:fillRect/>
          </a:stretch>
        </p:blipFill>
        <p:spPr>
          <a:xfrm>
            <a:off x="1522723" y="4317017"/>
            <a:ext cx="1290909" cy="547723"/>
          </a:xfrm>
          <a:prstGeom prst="rect">
            <a:avLst/>
          </a:prstGeom>
        </p:spPr>
      </p:pic>
      <p:sp>
        <p:nvSpPr>
          <p:cNvPr id="38" name="Овал 37">
            <a:extLst>
              <a:ext uri="{FF2B5EF4-FFF2-40B4-BE49-F238E27FC236}">
                <a16:creationId xmlns:a16="http://schemas.microsoft.com/office/drawing/2014/main" id="{98834573-B3B1-406B-A441-7159E7D3B50A}"/>
              </a:ext>
            </a:extLst>
          </p:cNvPr>
          <p:cNvSpPr>
            <a:spLocks/>
          </p:cNvSpPr>
          <p:nvPr/>
        </p:nvSpPr>
        <p:spPr>
          <a:xfrm>
            <a:off x="11668125" y="253196"/>
            <a:ext cx="285750" cy="285750"/>
          </a:xfrm>
          <a:prstGeom prst="ellipse">
            <a:avLst/>
          </a:prstGeom>
          <a:solidFill>
            <a:schemeClr val="bg1"/>
          </a:solidFill>
          <a:ln w="4763" cap="flat">
            <a:noFill/>
            <a:prstDash val="solid"/>
            <a:miter/>
          </a:ln>
        </p:spPr>
        <p:txBody>
          <a:bodyPr rtlCol="0" anchor="ctr"/>
          <a:lstStyle/>
          <a:p>
            <a:endParaRPr lang="ru-RU"/>
          </a:p>
        </p:txBody>
      </p:sp>
      <p:sp>
        <p:nvSpPr>
          <p:cNvPr id="43" name="Номер слайда 3">
            <a:extLst>
              <a:ext uri="{FF2B5EF4-FFF2-40B4-BE49-F238E27FC236}">
                <a16:creationId xmlns:a16="http://schemas.microsoft.com/office/drawing/2014/main" id="{9A10A54F-330B-4467-9B4E-D71FEFA60646}"/>
              </a:ext>
            </a:extLst>
          </p:cNvPr>
          <p:cNvSpPr txBox="1">
            <a:spLocks/>
          </p:cNvSpPr>
          <p:nvPr/>
        </p:nvSpPr>
        <p:spPr>
          <a:xfrm>
            <a:off x="11651932" y="255002"/>
            <a:ext cx="318135" cy="202198"/>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solidFill>
                  <a:srgbClr val="5FAF2D"/>
                </a:solidFill>
                <a:latin typeface="Open Sans SemiBold" panose="020B0706030804020204" pitchFamily="34" charset="0"/>
                <a:ea typeface="Open Sans SemiBold" panose="020B0706030804020204" pitchFamily="34" charset="0"/>
                <a:cs typeface="Open Sans SemiBold" panose="020B0706030804020204" pitchFamily="34" charset="0"/>
              </a:rPr>
              <a:t>3</a:t>
            </a:r>
            <a:endParaRPr lang="ru-RU" sz="1200" dirty="0">
              <a:solidFill>
                <a:srgbClr val="5FAF2D"/>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4" name="object 5">
            <a:extLst>
              <a:ext uri="{FF2B5EF4-FFF2-40B4-BE49-F238E27FC236}">
                <a16:creationId xmlns:a16="http://schemas.microsoft.com/office/drawing/2014/main" id="{213639D9-975E-4AFE-8A41-9A2A7CB9466B}"/>
              </a:ext>
            </a:extLst>
          </p:cNvPr>
          <p:cNvPicPr/>
          <p:nvPr/>
        </p:nvPicPr>
        <p:blipFill>
          <a:blip r:embed="rId8" cstate="print"/>
          <a:stretch>
            <a:fillRect/>
          </a:stretch>
        </p:blipFill>
        <p:spPr>
          <a:xfrm>
            <a:off x="407988" y="368220"/>
            <a:ext cx="825387" cy="250014"/>
          </a:xfrm>
          <a:prstGeom prst="rect">
            <a:avLst/>
          </a:prstGeom>
          <a:solidFill>
            <a:srgbClr val="EBF0F0"/>
          </a:solidFill>
        </p:spPr>
      </p:pic>
    </p:spTree>
    <p:extLst>
      <p:ext uri="{BB962C8B-B14F-4D97-AF65-F5344CB8AC3E}">
        <p14:creationId xmlns:p14="http://schemas.microsoft.com/office/powerpoint/2010/main" val="25563106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Прямоугольник 60"/>
          <p:cNvSpPr/>
          <p:nvPr/>
        </p:nvSpPr>
        <p:spPr>
          <a:xfrm>
            <a:off x="0" y="0"/>
            <a:ext cx="12192000" cy="6890004"/>
          </a:xfrm>
          <a:prstGeom prst="rect">
            <a:avLst/>
          </a:prstGeom>
          <a:solidFill>
            <a:srgbClr val="EB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7" name="Рисунок 46"/>
          <p:cNvPicPr>
            <a:picLocks noChangeAspect="1"/>
          </p:cNvPicPr>
          <p:nvPr/>
        </p:nvPicPr>
        <p:blipFill>
          <a:blip r:embed="rId2"/>
          <a:stretch>
            <a:fillRect/>
          </a:stretch>
        </p:blipFill>
        <p:spPr>
          <a:xfrm>
            <a:off x="1084377" y="1817056"/>
            <a:ext cx="9939808" cy="5072948"/>
          </a:xfrm>
          <a:prstGeom prst="rect">
            <a:avLst/>
          </a:prstGeom>
        </p:spPr>
      </p:pic>
      <p:sp>
        <p:nvSpPr>
          <p:cNvPr id="31" name="Текст 21">
            <a:extLst>
              <a:ext uri="{FF2B5EF4-FFF2-40B4-BE49-F238E27FC236}">
                <a16:creationId xmlns:a16="http://schemas.microsoft.com/office/drawing/2014/main" id="{402B4390-ED39-4D88-927D-73396DA116D4}"/>
              </a:ext>
            </a:extLst>
          </p:cNvPr>
          <p:cNvSpPr txBox="1">
            <a:spLocks/>
          </p:cNvSpPr>
          <p:nvPr/>
        </p:nvSpPr>
        <p:spPr>
          <a:xfrm>
            <a:off x="9144001" y="3129764"/>
            <a:ext cx="3048000" cy="1321528"/>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90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ru-RU" sz="1200" dirty="0">
                <a:solidFill>
                  <a:srgbClr val="667980"/>
                </a:solidFill>
                <a:latin typeface="Open Sans" panose="020B0606030504020204" pitchFamily="34" charset="0"/>
                <a:ea typeface="Open Sans" panose="020B0606030504020204" pitchFamily="34" charset="0"/>
                <a:cs typeface="Open Sans" panose="020B0606030504020204" pitchFamily="34" charset="0"/>
              </a:rPr>
              <a:t>Погружение в мобильный</a:t>
            </a:r>
          </a:p>
          <a:p>
            <a:pPr algn="ctr">
              <a:spcBef>
                <a:spcPts val="0"/>
              </a:spcBef>
            </a:pPr>
            <a:r>
              <a:rPr lang="ru-RU" sz="1200" dirty="0">
                <a:solidFill>
                  <a:srgbClr val="667980"/>
                </a:solidFill>
                <a:latin typeface="Open Sans" panose="020B0606030504020204" pitchFamily="34" charset="0"/>
                <a:ea typeface="Open Sans" panose="020B0606030504020204" pitchFamily="34" charset="0"/>
                <a:cs typeface="Open Sans" panose="020B0606030504020204" pitchFamily="34" charset="0"/>
              </a:rPr>
              <a:t> телефон</a:t>
            </a:r>
          </a:p>
        </p:txBody>
      </p:sp>
      <p:sp>
        <p:nvSpPr>
          <p:cNvPr id="33" name="Текст 21">
            <a:extLst>
              <a:ext uri="{FF2B5EF4-FFF2-40B4-BE49-F238E27FC236}">
                <a16:creationId xmlns:a16="http://schemas.microsoft.com/office/drawing/2014/main" id="{A5149BF6-825D-4A01-861E-875C6914D05A}"/>
              </a:ext>
            </a:extLst>
          </p:cNvPr>
          <p:cNvSpPr txBox="1">
            <a:spLocks/>
          </p:cNvSpPr>
          <p:nvPr/>
        </p:nvSpPr>
        <p:spPr>
          <a:xfrm>
            <a:off x="7848600" y="1778076"/>
            <a:ext cx="2362200" cy="595777"/>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90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1200" dirty="0">
                <a:solidFill>
                  <a:srgbClr val="667980"/>
                </a:solidFill>
                <a:latin typeface="Open Sans" panose="020B0606030504020204" pitchFamily="34" charset="0"/>
                <a:ea typeface="Open Sans" panose="020B0606030504020204" pitchFamily="34" charset="0"/>
                <a:cs typeface="Open Sans" panose="020B0606030504020204" pitchFamily="34" charset="0"/>
              </a:rPr>
              <a:t>Устойчивое развитие</a:t>
            </a:r>
          </a:p>
        </p:txBody>
      </p:sp>
      <p:sp>
        <p:nvSpPr>
          <p:cNvPr id="37" name="Текст 21">
            <a:extLst>
              <a:ext uri="{FF2B5EF4-FFF2-40B4-BE49-F238E27FC236}">
                <a16:creationId xmlns:a16="http://schemas.microsoft.com/office/drawing/2014/main" id="{0C970523-38CC-4E57-AAF8-CFAD937C3BD7}"/>
              </a:ext>
            </a:extLst>
          </p:cNvPr>
          <p:cNvSpPr txBox="1">
            <a:spLocks/>
          </p:cNvSpPr>
          <p:nvPr/>
        </p:nvSpPr>
        <p:spPr>
          <a:xfrm>
            <a:off x="2027238" y="1778076"/>
            <a:ext cx="2362200" cy="794891"/>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90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1200" dirty="0">
                <a:solidFill>
                  <a:srgbClr val="667980"/>
                </a:solidFill>
                <a:latin typeface="Open Sans" panose="020B0606030504020204" pitchFamily="34" charset="0"/>
                <a:ea typeface="Open Sans" panose="020B0606030504020204" pitchFamily="34" charset="0"/>
                <a:cs typeface="Open Sans" panose="020B0606030504020204" pitchFamily="34" charset="0"/>
              </a:rPr>
              <a:t>Оптимизация персонала</a:t>
            </a:r>
          </a:p>
        </p:txBody>
      </p:sp>
      <p:sp>
        <p:nvSpPr>
          <p:cNvPr id="60" name="Текст 21">
            <a:extLst>
              <a:ext uri="{FF2B5EF4-FFF2-40B4-BE49-F238E27FC236}">
                <a16:creationId xmlns:a16="http://schemas.microsoft.com/office/drawing/2014/main" id="{402B4390-ED39-4D88-927D-73396DA116D4}"/>
              </a:ext>
            </a:extLst>
          </p:cNvPr>
          <p:cNvSpPr txBox="1">
            <a:spLocks/>
          </p:cNvSpPr>
          <p:nvPr/>
        </p:nvSpPr>
        <p:spPr>
          <a:xfrm>
            <a:off x="254461" y="3129764"/>
            <a:ext cx="2396120" cy="813844"/>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90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1200" dirty="0">
                <a:solidFill>
                  <a:srgbClr val="667980"/>
                </a:solidFill>
                <a:latin typeface="Open Sans" panose="020B0606030504020204" pitchFamily="34" charset="0"/>
                <a:ea typeface="Open Sans" panose="020B0606030504020204" pitchFamily="34" charset="0"/>
                <a:cs typeface="Open Sans" panose="020B0606030504020204" pitchFamily="34" charset="0"/>
              </a:rPr>
              <a:t>Удаленный мониторинг</a:t>
            </a:r>
          </a:p>
        </p:txBody>
      </p:sp>
      <p:sp>
        <p:nvSpPr>
          <p:cNvPr id="22" name="Текст 10">
            <a:extLst>
              <a:ext uri="{FF2B5EF4-FFF2-40B4-BE49-F238E27FC236}">
                <a16:creationId xmlns:a16="http://schemas.microsoft.com/office/drawing/2014/main" id="{3921419A-7AD8-479D-9D44-AD4EF7C75EEA}"/>
              </a:ext>
            </a:extLst>
          </p:cNvPr>
          <p:cNvSpPr txBox="1">
            <a:spLocks/>
          </p:cNvSpPr>
          <p:nvPr/>
        </p:nvSpPr>
        <p:spPr>
          <a:xfrm>
            <a:off x="336627" y="875447"/>
            <a:ext cx="11426748" cy="455931"/>
          </a:xfrm>
          <a:prstGeom prst="rect">
            <a:avLst/>
          </a:prstGeom>
        </p:spPr>
        <p:txBody>
          <a:bodyPr/>
          <a:lstStyle>
            <a:lvl1pPr marL="0" indent="0" algn="l" defTabSz="914400" rtl="0" eaLnBrk="1" latinLnBrk="0" hangingPunct="1">
              <a:lnSpc>
                <a:spcPts val="3200"/>
              </a:lnSpc>
              <a:spcBef>
                <a:spcPts val="0"/>
              </a:spcBef>
              <a:buFont typeface="Arial" panose="020B0604020202020204" pitchFamily="34" charset="0"/>
              <a:buNone/>
              <a:defRPr sz="3600" kern="1200" spc="-100" baseline="0">
                <a:ln w="12700">
                  <a:noFill/>
                </a:ln>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4000" b="1" spc="100" dirty="0">
                <a:solidFill>
                  <a:srgbClr val="5FAE2C"/>
                </a:solidFill>
                <a:latin typeface="Open Sans" panose="020B0606030504020204" pitchFamily="34" charset="0"/>
                <a:ea typeface="Open Sans" panose="020B0606030504020204" pitchFamily="34" charset="0"/>
                <a:cs typeface="Open Sans" panose="020B0606030504020204" pitchFamily="34" charset="0"/>
              </a:rPr>
              <a:t>Глобальные тренды</a:t>
            </a:r>
          </a:p>
        </p:txBody>
      </p:sp>
      <p:sp>
        <p:nvSpPr>
          <p:cNvPr id="25" name="Овал 24">
            <a:extLst>
              <a:ext uri="{FF2B5EF4-FFF2-40B4-BE49-F238E27FC236}">
                <a16:creationId xmlns:a16="http://schemas.microsoft.com/office/drawing/2014/main" id="{670B7FF0-1E66-4BB0-B9CD-4D2923EC875F}"/>
              </a:ext>
            </a:extLst>
          </p:cNvPr>
          <p:cNvSpPr>
            <a:spLocks/>
          </p:cNvSpPr>
          <p:nvPr/>
        </p:nvSpPr>
        <p:spPr>
          <a:xfrm>
            <a:off x="11668125" y="253196"/>
            <a:ext cx="285750" cy="285750"/>
          </a:xfrm>
          <a:prstGeom prst="ellipse">
            <a:avLst/>
          </a:prstGeom>
          <a:solidFill>
            <a:schemeClr val="bg1"/>
          </a:solidFill>
          <a:ln w="4763" cap="flat">
            <a:noFill/>
            <a:prstDash val="solid"/>
            <a:miter/>
          </a:ln>
        </p:spPr>
        <p:txBody>
          <a:bodyPr rtlCol="0" anchor="ctr"/>
          <a:lstStyle/>
          <a:p>
            <a:endParaRPr lang="ru-RU"/>
          </a:p>
        </p:txBody>
      </p:sp>
      <p:sp>
        <p:nvSpPr>
          <p:cNvPr id="26" name="Номер слайда 3">
            <a:extLst>
              <a:ext uri="{FF2B5EF4-FFF2-40B4-BE49-F238E27FC236}">
                <a16:creationId xmlns:a16="http://schemas.microsoft.com/office/drawing/2014/main" id="{6DC48834-EA28-4114-BDA6-1A958BD45AA5}"/>
              </a:ext>
            </a:extLst>
          </p:cNvPr>
          <p:cNvSpPr txBox="1">
            <a:spLocks/>
          </p:cNvSpPr>
          <p:nvPr/>
        </p:nvSpPr>
        <p:spPr>
          <a:xfrm>
            <a:off x="11651932" y="255002"/>
            <a:ext cx="318135" cy="202198"/>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solidFill>
                  <a:srgbClr val="5FAF2D"/>
                </a:solidFill>
                <a:latin typeface="Open Sans SemiBold" panose="020B0706030804020204" pitchFamily="34" charset="0"/>
                <a:ea typeface="Open Sans SemiBold" panose="020B0706030804020204" pitchFamily="34" charset="0"/>
                <a:cs typeface="Open Sans SemiBold" panose="020B0706030804020204" pitchFamily="34" charset="0"/>
              </a:rPr>
              <a:t>4</a:t>
            </a:r>
            <a:endParaRPr lang="ru-RU" sz="1200" dirty="0">
              <a:solidFill>
                <a:srgbClr val="5FAF2D"/>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2" name="object 5">
            <a:extLst>
              <a:ext uri="{FF2B5EF4-FFF2-40B4-BE49-F238E27FC236}">
                <a16:creationId xmlns:a16="http://schemas.microsoft.com/office/drawing/2014/main" id="{8D9A532D-2D34-4E77-B723-48D23EC18CA6}"/>
              </a:ext>
            </a:extLst>
          </p:cNvPr>
          <p:cNvPicPr/>
          <p:nvPr/>
        </p:nvPicPr>
        <p:blipFill>
          <a:blip r:embed="rId3" cstate="print"/>
          <a:stretch>
            <a:fillRect/>
          </a:stretch>
        </p:blipFill>
        <p:spPr>
          <a:xfrm>
            <a:off x="407988" y="368220"/>
            <a:ext cx="825387" cy="250014"/>
          </a:xfrm>
          <a:prstGeom prst="rect">
            <a:avLst/>
          </a:prstGeom>
          <a:solidFill>
            <a:srgbClr val="EBF0F0"/>
          </a:solidFill>
        </p:spPr>
      </p:pic>
    </p:spTree>
    <p:extLst>
      <p:ext uri="{BB962C8B-B14F-4D97-AF65-F5344CB8AC3E}">
        <p14:creationId xmlns:p14="http://schemas.microsoft.com/office/powerpoint/2010/main" val="42624673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Прямоугольник 20"/>
          <p:cNvSpPr/>
          <p:nvPr/>
        </p:nvSpPr>
        <p:spPr>
          <a:xfrm>
            <a:off x="0" y="0"/>
            <a:ext cx="12192000" cy="6890004"/>
          </a:xfrm>
          <a:prstGeom prst="rect">
            <a:avLst/>
          </a:prstGeom>
          <a:solidFill>
            <a:srgbClr val="EB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9" name="object 13"/>
          <p:cNvSpPr txBox="1"/>
          <p:nvPr/>
        </p:nvSpPr>
        <p:spPr>
          <a:xfrm>
            <a:off x="8558409" y="2912094"/>
            <a:ext cx="2836325" cy="394980"/>
          </a:xfrm>
          <a:prstGeom prst="rect">
            <a:avLst/>
          </a:prstGeom>
        </p:spPr>
        <p:txBody>
          <a:bodyPr vert="horz" wrap="square" lIns="0" tIns="12700" rIns="0" bIns="0" rtlCol="0">
            <a:spAutoFit/>
          </a:bodyPr>
          <a:lstStyle/>
          <a:p>
            <a:pPr algn="ctr">
              <a:lnSpc>
                <a:spcPct val="100000"/>
              </a:lnSpc>
              <a:spcBef>
                <a:spcPts val="100"/>
              </a:spcBef>
            </a:pPr>
            <a:r>
              <a:rPr lang="ru-RU" sz="1200" spc="75" dirty="0" smtClean="0">
                <a:solidFill>
                  <a:srgbClr val="667980"/>
                </a:solidFill>
                <a:latin typeface="Open Sans" panose="020B0606030504020204" pitchFamily="34" charset="0"/>
                <a:ea typeface="Open Sans" panose="020B0606030504020204" pitchFamily="34" charset="0"/>
                <a:cs typeface="Open Sans" panose="020B0606030504020204" pitchFamily="34" charset="0"/>
              </a:rPr>
              <a:t>Более 50% инцидентов КЭШ-контроля </a:t>
            </a:r>
          </a:p>
          <a:p>
            <a:pPr algn="ctr">
              <a:lnSpc>
                <a:spcPct val="100000"/>
              </a:lnSpc>
              <a:spcBef>
                <a:spcPts val="100"/>
              </a:spcBef>
            </a:pPr>
            <a:r>
              <a:rPr lang="ru-RU" sz="1200" spc="75" dirty="0" smtClean="0">
                <a:solidFill>
                  <a:srgbClr val="667980"/>
                </a:solidFill>
                <a:latin typeface="Open Sans" panose="020B0606030504020204" pitchFamily="34" charset="0"/>
                <a:ea typeface="Open Sans" panose="020B0606030504020204" pitchFamily="34" charset="0"/>
                <a:cs typeface="Open Sans" panose="020B0606030504020204" pitchFamily="34" charset="0"/>
              </a:rPr>
              <a:t>не отрабатываются </a:t>
            </a:r>
            <a:endParaRPr sz="1200" dirty="0">
              <a:solidFill>
                <a:srgbClr val="6679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object 13"/>
          <p:cNvSpPr txBox="1"/>
          <p:nvPr/>
        </p:nvSpPr>
        <p:spPr>
          <a:xfrm>
            <a:off x="4438704" y="2916627"/>
            <a:ext cx="3409896" cy="382156"/>
          </a:xfrm>
          <a:prstGeom prst="rect">
            <a:avLst/>
          </a:prstGeom>
        </p:spPr>
        <p:txBody>
          <a:bodyPr vert="horz" wrap="square" lIns="0" tIns="12700" rIns="0" bIns="0" rtlCol="0">
            <a:spAutoFit/>
          </a:bodyPr>
          <a:lstStyle/>
          <a:p>
            <a:pPr algn="ctr">
              <a:lnSpc>
                <a:spcPct val="100000"/>
              </a:lnSpc>
              <a:spcBef>
                <a:spcPts val="100"/>
              </a:spcBef>
            </a:pPr>
            <a:r>
              <a:rPr lang="ru-RU" sz="1200" spc="75" dirty="0">
                <a:solidFill>
                  <a:srgbClr val="667980"/>
                </a:solidFill>
                <a:latin typeface="Open Sans" panose="020B0606030504020204" pitchFamily="34" charset="0"/>
                <a:ea typeface="Open Sans" panose="020B0606030504020204" pitchFamily="34" charset="0"/>
                <a:cs typeface="Open Sans" panose="020B0606030504020204" pitchFamily="34" charset="0"/>
              </a:rPr>
              <a:t>99,99% специалистов </a:t>
            </a:r>
            <a:r>
              <a:rPr lang="en-US" sz="1200" spc="75" dirty="0">
                <a:solidFill>
                  <a:srgbClr val="667980"/>
                </a:solidFill>
                <a:latin typeface="Open Sans" panose="020B0606030504020204" pitchFamily="34" charset="0"/>
                <a:ea typeface="Open Sans" panose="020B0606030504020204" pitchFamily="34" charset="0"/>
                <a:cs typeface="Open Sans" panose="020B0606030504020204" pitchFamily="34" charset="0"/>
              </a:rPr>
              <a:t/>
            </a:r>
            <a:br>
              <a:rPr lang="en-US" sz="1200" spc="75" dirty="0">
                <a:solidFill>
                  <a:srgbClr val="667980"/>
                </a:solidFill>
                <a:latin typeface="Open Sans" panose="020B0606030504020204" pitchFamily="34" charset="0"/>
                <a:ea typeface="Open Sans" panose="020B0606030504020204" pitchFamily="34" charset="0"/>
                <a:cs typeface="Open Sans" panose="020B0606030504020204" pitchFamily="34" charset="0"/>
              </a:rPr>
            </a:br>
            <a:r>
              <a:rPr lang="ru-RU" sz="1200" spc="75" dirty="0">
                <a:solidFill>
                  <a:srgbClr val="667980"/>
                </a:solidFill>
                <a:latin typeface="Open Sans" panose="020B0606030504020204" pitchFamily="34" charset="0"/>
                <a:ea typeface="Open Sans" panose="020B0606030504020204" pitchFamily="34" charset="0"/>
                <a:cs typeface="Open Sans" panose="020B0606030504020204" pitchFamily="34" charset="0"/>
              </a:rPr>
              <a:t>делают двойную работу</a:t>
            </a:r>
            <a:endParaRPr sz="1200" dirty="0">
              <a:solidFill>
                <a:srgbClr val="6679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object 13"/>
          <p:cNvSpPr txBox="1"/>
          <p:nvPr/>
        </p:nvSpPr>
        <p:spPr>
          <a:xfrm>
            <a:off x="460784" y="2912095"/>
            <a:ext cx="3007298" cy="382156"/>
          </a:xfrm>
          <a:prstGeom prst="rect">
            <a:avLst/>
          </a:prstGeom>
        </p:spPr>
        <p:txBody>
          <a:bodyPr vert="horz" wrap="square" lIns="0" tIns="12700" rIns="0" bIns="0" rtlCol="0">
            <a:spAutoFit/>
          </a:bodyPr>
          <a:lstStyle/>
          <a:p>
            <a:pPr algn="ctr">
              <a:lnSpc>
                <a:spcPct val="100000"/>
              </a:lnSpc>
              <a:spcBef>
                <a:spcPts val="100"/>
              </a:spcBef>
            </a:pPr>
            <a:r>
              <a:rPr lang="ru-RU" sz="1200" spc="75" dirty="0" smtClean="0">
                <a:solidFill>
                  <a:srgbClr val="667980"/>
                </a:solidFill>
                <a:latin typeface="Open Sans" panose="020B0606030504020204" pitchFamily="34" charset="0"/>
                <a:ea typeface="Open Sans" panose="020B0606030504020204" pitchFamily="34" charset="0"/>
                <a:cs typeface="Open Sans" panose="020B0606030504020204" pitchFamily="34" charset="0"/>
              </a:rPr>
              <a:t>Акты технического обслуживания </a:t>
            </a:r>
            <a:r>
              <a:rPr lang="ru-RU" sz="1200" spc="75" dirty="0">
                <a:solidFill>
                  <a:srgbClr val="667980"/>
                </a:solidFill>
                <a:latin typeface="Open Sans" panose="020B0606030504020204" pitchFamily="34" charset="0"/>
                <a:ea typeface="Open Sans" panose="020B0606030504020204" pitchFamily="34" charset="0"/>
                <a:cs typeface="Open Sans" panose="020B0606030504020204" pitchFamily="34" charset="0"/>
              </a:rPr>
              <a:t>выдаются </a:t>
            </a:r>
            <a:r>
              <a:rPr lang="en-US" sz="1200" spc="75" dirty="0">
                <a:solidFill>
                  <a:srgbClr val="667980"/>
                </a:solidFill>
                <a:latin typeface="Open Sans" panose="020B0606030504020204" pitchFamily="34" charset="0"/>
                <a:ea typeface="Open Sans" panose="020B0606030504020204" pitchFamily="34" charset="0"/>
                <a:cs typeface="Open Sans" panose="020B0606030504020204" pitchFamily="34" charset="0"/>
              </a:rPr>
              <a:t/>
            </a:r>
            <a:br>
              <a:rPr lang="en-US" sz="1200" spc="75" dirty="0">
                <a:solidFill>
                  <a:srgbClr val="667980"/>
                </a:solidFill>
                <a:latin typeface="Open Sans" panose="020B0606030504020204" pitchFamily="34" charset="0"/>
                <a:ea typeface="Open Sans" panose="020B0606030504020204" pitchFamily="34" charset="0"/>
                <a:cs typeface="Open Sans" panose="020B0606030504020204" pitchFamily="34" charset="0"/>
              </a:rPr>
            </a:br>
            <a:r>
              <a:rPr lang="ru-RU" sz="1200" spc="75" dirty="0">
                <a:solidFill>
                  <a:srgbClr val="667980"/>
                </a:solidFill>
                <a:latin typeface="Open Sans" panose="020B0606030504020204" pitchFamily="34" charset="0"/>
                <a:ea typeface="Open Sans" panose="020B0606030504020204" pitchFamily="34" charset="0"/>
                <a:cs typeface="Open Sans" panose="020B0606030504020204" pitchFamily="34" charset="0"/>
              </a:rPr>
              <a:t>на бумажном носителе</a:t>
            </a:r>
            <a:endParaRPr sz="1200" dirty="0">
              <a:solidFill>
                <a:srgbClr val="6679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object 13"/>
          <p:cNvSpPr txBox="1"/>
          <p:nvPr/>
        </p:nvSpPr>
        <p:spPr>
          <a:xfrm>
            <a:off x="293333" y="5154774"/>
            <a:ext cx="3342195" cy="382156"/>
          </a:xfrm>
          <a:prstGeom prst="rect">
            <a:avLst/>
          </a:prstGeom>
        </p:spPr>
        <p:txBody>
          <a:bodyPr vert="horz" wrap="square" lIns="0" tIns="12700" rIns="0" bIns="0" rtlCol="0">
            <a:spAutoFit/>
          </a:bodyPr>
          <a:lstStyle/>
          <a:p>
            <a:pPr algn="ctr">
              <a:lnSpc>
                <a:spcPct val="100000"/>
              </a:lnSpc>
              <a:spcBef>
                <a:spcPts val="100"/>
              </a:spcBef>
            </a:pPr>
            <a:r>
              <a:rPr lang="ru-RU" sz="1200" spc="75" dirty="0" smtClean="0">
                <a:solidFill>
                  <a:srgbClr val="667980"/>
                </a:solidFill>
                <a:latin typeface="Open Sans" panose="020B0606030504020204" pitchFamily="34" charset="0"/>
                <a:ea typeface="Open Sans" panose="020B0606030504020204" pitchFamily="34" charset="0"/>
                <a:cs typeface="Open Sans" panose="020B0606030504020204" pitchFamily="34" charset="0"/>
              </a:rPr>
              <a:t>Выявление потерь в большинстве случаев происходит в ретроспективе</a:t>
            </a:r>
            <a:endParaRPr sz="1200" dirty="0">
              <a:solidFill>
                <a:srgbClr val="6679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object 13"/>
          <p:cNvSpPr txBox="1"/>
          <p:nvPr/>
        </p:nvSpPr>
        <p:spPr>
          <a:xfrm>
            <a:off x="4640656" y="5154774"/>
            <a:ext cx="2910202" cy="382156"/>
          </a:xfrm>
          <a:prstGeom prst="rect">
            <a:avLst/>
          </a:prstGeom>
        </p:spPr>
        <p:txBody>
          <a:bodyPr vert="horz" wrap="square" lIns="0" tIns="12700" rIns="0" bIns="0" rtlCol="0">
            <a:spAutoFit/>
          </a:bodyPr>
          <a:lstStyle/>
          <a:p>
            <a:pPr algn="ctr">
              <a:lnSpc>
                <a:spcPct val="100000"/>
              </a:lnSpc>
              <a:spcBef>
                <a:spcPts val="100"/>
              </a:spcBef>
            </a:pPr>
            <a:r>
              <a:rPr lang="ru-RU" sz="1200" spc="75" dirty="0" smtClean="0">
                <a:solidFill>
                  <a:srgbClr val="667980"/>
                </a:solidFill>
                <a:latin typeface="Open Sans" panose="020B0606030504020204" pitchFamily="34" charset="0"/>
                <a:ea typeface="Open Sans" panose="020B0606030504020204" pitchFamily="34" charset="0"/>
                <a:cs typeface="Open Sans" panose="020B0606030504020204" pitchFamily="34" charset="0"/>
              </a:rPr>
              <a:t>Платежные документы предоставляются</a:t>
            </a:r>
            <a:r>
              <a:rPr lang="en-US" sz="1200" spc="75" dirty="0">
                <a:solidFill>
                  <a:srgbClr val="667980"/>
                </a:solidFill>
                <a:latin typeface="Open Sans" panose="020B0606030504020204" pitchFamily="34" charset="0"/>
                <a:ea typeface="Open Sans" panose="020B0606030504020204" pitchFamily="34" charset="0"/>
                <a:cs typeface="Open Sans" panose="020B0606030504020204" pitchFamily="34" charset="0"/>
              </a:rPr>
              <a:t/>
            </a:r>
            <a:br>
              <a:rPr lang="en-US" sz="1200" spc="75" dirty="0">
                <a:solidFill>
                  <a:srgbClr val="667980"/>
                </a:solidFill>
                <a:latin typeface="Open Sans" panose="020B0606030504020204" pitchFamily="34" charset="0"/>
                <a:ea typeface="Open Sans" panose="020B0606030504020204" pitchFamily="34" charset="0"/>
                <a:cs typeface="Open Sans" panose="020B0606030504020204" pitchFamily="34" charset="0"/>
              </a:rPr>
            </a:br>
            <a:r>
              <a:rPr lang="ru-RU" sz="1200" spc="75" dirty="0">
                <a:solidFill>
                  <a:srgbClr val="667980"/>
                </a:solidFill>
                <a:latin typeface="Open Sans" panose="020B0606030504020204" pitchFamily="34" charset="0"/>
                <a:ea typeface="Open Sans" panose="020B0606030504020204" pitchFamily="34" charset="0"/>
                <a:cs typeface="Open Sans" panose="020B0606030504020204" pitchFamily="34" charset="0"/>
              </a:rPr>
              <a:t>на бумажном носителе</a:t>
            </a:r>
            <a:endParaRPr sz="1200" dirty="0">
              <a:solidFill>
                <a:srgbClr val="667980"/>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Группа 1">
            <a:extLst>
              <a:ext uri="{FF2B5EF4-FFF2-40B4-BE49-F238E27FC236}">
                <a16:creationId xmlns:a16="http://schemas.microsoft.com/office/drawing/2014/main" id="{46DA7296-C931-4770-AA3C-EF088C456828}"/>
              </a:ext>
            </a:extLst>
          </p:cNvPr>
          <p:cNvGrpSpPr/>
          <p:nvPr/>
        </p:nvGrpSpPr>
        <p:grpSpPr>
          <a:xfrm>
            <a:off x="1482976" y="1867941"/>
            <a:ext cx="962913" cy="963387"/>
            <a:chOff x="1394894" y="1867941"/>
            <a:chExt cx="962913" cy="963387"/>
          </a:xfrm>
        </p:grpSpPr>
        <p:pic>
          <p:nvPicPr>
            <p:cNvPr id="38" name="Рисунок 37">
              <a:extLst>
                <a:ext uri="{FF2B5EF4-FFF2-40B4-BE49-F238E27FC236}">
                  <a16:creationId xmlns:a16="http://schemas.microsoft.com/office/drawing/2014/main" id="{B2A87CEB-989C-4A06-B932-CAB665B723D5}"/>
                </a:ext>
              </a:extLst>
            </p:cNvPr>
            <p:cNvPicPr>
              <a:picLocks noChangeAspect="1"/>
            </p:cNvPicPr>
            <p:nvPr/>
          </p:nvPicPr>
          <p:blipFill>
            <a:blip r:embed="rId2"/>
            <a:stretch>
              <a:fillRect/>
            </a:stretch>
          </p:blipFill>
          <p:spPr>
            <a:xfrm>
              <a:off x="1394894" y="1867941"/>
              <a:ext cx="962913" cy="963387"/>
            </a:xfrm>
            <a:prstGeom prst="rect">
              <a:avLst/>
            </a:prstGeom>
          </p:spPr>
        </p:pic>
        <p:pic>
          <p:nvPicPr>
            <p:cNvPr id="3" name="Рисунок 2">
              <a:extLst>
                <a:ext uri="{FF2B5EF4-FFF2-40B4-BE49-F238E27FC236}">
                  <a16:creationId xmlns:a16="http://schemas.microsoft.com/office/drawing/2014/main" id="{58B069B0-A184-4480-9680-7D5D7B679E1F}"/>
                </a:ext>
              </a:extLst>
            </p:cNvPr>
            <p:cNvPicPr>
              <a:picLocks noChangeAspect="1"/>
            </p:cNvPicPr>
            <p:nvPr/>
          </p:nvPicPr>
          <p:blipFill>
            <a:blip r:embed="rId3"/>
            <a:stretch>
              <a:fillRect/>
            </a:stretch>
          </p:blipFill>
          <p:spPr>
            <a:xfrm>
              <a:off x="1654637" y="2129154"/>
              <a:ext cx="460020" cy="486927"/>
            </a:xfrm>
            <a:prstGeom prst="rect">
              <a:avLst/>
            </a:prstGeom>
          </p:spPr>
        </p:pic>
      </p:grpSp>
      <p:grpSp>
        <p:nvGrpSpPr>
          <p:cNvPr id="4" name="Группа 3">
            <a:extLst>
              <a:ext uri="{FF2B5EF4-FFF2-40B4-BE49-F238E27FC236}">
                <a16:creationId xmlns:a16="http://schemas.microsoft.com/office/drawing/2014/main" id="{1F337DD2-E277-48E4-8250-B0E2239EC658}"/>
              </a:ext>
            </a:extLst>
          </p:cNvPr>
          <p:cNvGrpSpPr/>
          <p:nvPr/>
        </p:nvGrpSpPr>
        <p:grpSpPr>
          <a:xfrm>
            <a:off x="5561619" y="1867941"/>
            <a:ext cx="962913" cy="963387"/>
            <a:chOff x="5445125" y="1867941"/>
            <a:chExt cx="962913" cy="963387"/>
          </a:xfrm>
        </p:grpSpPr>
        <p:pic>
          <p:nvPicPr>
            <p:cNvPr id="39" name="Рисунок 38">
              <a:extLst>
                <a:ext uri="{FF2B5EF4-FFF2-40B4-BE49-F238E27FC236}">
                  <a16:creationId xmlns:a16="http://schemas.microsoft.com/office/drawing/2014/main" id="{3570C6D1-3481-49A0-A7A8-F51E4A3E3DB0}"/>
                </a:ext>
              </a:extLst>
            </p:cNvPr>
            <p:cNvPicPr>
              <a:picLocks noChangeAspect="1"/>
            </p:cNvPicPr>
            <p:nvPr/>
          </p:nvPicPr>
          <p:blipFill>
            <a:blip r:embed="rId2"/>
            <a:stretch>
              <a:fillRect/>
            </a:stretch>
          </p:blipFill>
          <p:spPr>
            <a:xfrm>
              <a:off x="5445125" y="1867941"/>
              <a:ext cx="962913" cy="963387"/>
            </a:xfrm>
            <a:prstGeom prst="rect">
              <a:avLst/>
            </a:prstGeom>
          </p:spPr>
        </p:pic>
        <p:pic>
          <p:nvPicPr>
            <p:cNvPr id="6" name="Рисунок 5">
              <a:extLst>
                <a:ext uri="{FF2B5EF4-FFF2-40B4-BE49-F238E27FC236}">
                  <a16:creationId xmlns:a16="http://schemas.microsoft.com/office/drawing/2014/main" id="{96AC560B-69BC-4341-B41C-F60F1528F3EC}"/>
                </a:ext>
              </a:extLst>
            </p:cNvPr>
            <p:cNvPicPr>
              <a:picLocks noChangeAspect="1"/>
            </p:cNvPicPr>
            <p:nvPr/>
          </p:nvPicPr>
          <p:blipFill>
            <a:blip r:embed="rId4"/>
            <a:stretch>
              <a:fillRect/>
            </a:stretch>
          </p:blipFill>
          <p:spPr>
            <a:xfrm>
              <a:off x="5708447" y="2113049"/>
              <a:ext cx="506688" cy="500268"/>
            </a:xfrm>
            <a:prstGeom prst="rect">
              <a:avLst/>
            </a:prstGeom>
          </p:spPr>
        </p:pic>
      </p:grpSp>
      <p:grpSp>
        <p:nvGrpSpPr>
          <p:cNvPr id="7" name="Группа 6">
            <a:extLst>
              <a:ext uri="{FF2B5EF4-FFF2-40B4-BE49-F238E27FC236}">
                <a16:creationId xmlns:a16="http://schemas.microsoft.com/office/drawing/2014/main" id="{24ED145F-9AFE-4879-8CBA-213CEFD201A8}"/>
              </a:ext>
            </a:extLst>
          </p:cNvPr>
          <p:cNvGrpSpPr/>
          <p:nvPr/>
        </p:nvGrpSpPr>
        <p:grpSpPr>
          <a:xfrm>
            <a:off x="5596828" y="4084171"/>
            <a:ext cx="962913" cy="963387"/>
            <a:chOff x="5445126" y="4084171"/>
            <a:chExt cx="962913" cy="963387"/>
          </a:xfrm>
        </p:grpSpPr>
        <p:pic>
          <p:nvPicPr>
            <p:cNvPr id="40" name="Рисунок 39">
              <a:extLst>
                <a:ext uri="{FF2B5EF4-FFF2-40B4-BE49-F238E27FC236}">
                  <a16:creationId xmlns:a16="http://schemas.microsoft.com/office/drawing/2014/main" id="{882C8DE9-3704-4964-9B6B-E1E4DF19664A}"/>
                </a:ext>
              </a:extLst>
            </p:cNvPr>
            <p:cNvPicPr>
              <a:picLocks noChangeAspect="1"/>
            </p:cNvPicPr>
            <p:nvPr/>
          </p:nvPicPr>
          <p:blipFill>
            <a:blip r:embed="rId2"/>
            <a:stretch>
              <a:fillRect/>
            </a:stretch>
          </p:blipFill>
          <p:spPr>
            <a:xfrm>
              <a:off x="5445126" y="4084171"/>
              <a:ext cx="962913" cy="963387"/>
            </a:xfrm>
            <a:prstGeom prst="rect">
              <a:avLst/>
            </a:prstGeom>
          </p:spPr>
        </p:pic>
        <p:pic>
          <p:nvPicPr>
            <p:cNvPr id="8" name="Рисунок 7">
              <a:extLst>
                <a:ext uri="{FF2B5EF4-FFF2-40B4-BE49-F238E27FC236}">
                  <a16:creationId xmlns:a16="http://schemas.microsoft.com/office/drawing/2014/main" id="{A6772676-66D9-41D1-8CCD-FA2D17479533}"/>
                </a:ext>
              </a:extLst>
            </p:cNvPr>
            <p:cNvPicPr>
              <a:picLocks noChangeAspect="1"/>
            </p:cNvPicPr>
            <p:nvPr/>
          </p:nvPicPr>
          <p:blipFill>
            <a:blip r:embed="rId5"/>
            <a:stretch>
              <a:fillRect/>
            </a:stretch>
          </p:blipFill>
          <p:spPr>
            <a:xfrm>
              <a:off x="5708447" y="4326372"/>
              <a:ext cx="460020" cy="486927"/>
            </a:xfrm>
            <a:prstGeom prst="rect">
              <a:avLst/>
            </a:prstGeom>
          </p:spPr>
        </p:pic>
      </p:grpSp>
      <p:grpSp>
        <p:nvGrpSpPr>
          <p:cNvPr id="10" name="Группа 9">
            <a:extLst>
              <a:ext uri="{FF2B5EF4-FFF2-40B4-BE49-F238E27FC236}">
                <a16:creationId xmlns:a16="http://schemas.microsoft.com/office/drawing/2014/main" id="{05B770E8-0874-4212-8053-EFB37AC0364C}"/>
              </a:ext>
            </a:extLst>
          </p:cNvPr>
          <p:cNvGrpSpPr/>
          <p:nvPr/>
        </p:nvGrpSpPr>
        <p:grpSpPr>
          <a:xfrm>
            <a:off x="1482975" y="4084171"/>
            <a:ext cx="962913" cy="963387"/>
            <a:chOff x="1394895" y="4084171"/>
            <a:chExt cx="962913" cy="963387"/>
          </a:xfrm>
        </p:grpSpPr>
        <p:pic>
          <p:nvPicPr>
            <p:cNvPr id="37" name="Рисунок 36">
              <a:extLst>
                <a:ext uri="{FF2B5EF4-FFF2-40B4-BE49-F238E27FC236}">
                  <a16:creationId xmlns:a16="http://schemas.microsoft.com/office/drawing/2014/main" id="{C229455E-8A70-4510-B63B-8A709713BD5D}"/>
                </a:ext>
              </a:extLst>
            </p:cNvPr>
            <p:cNvPicPr>
              <a:picLocks noChangeAspect="1"/>
            </p:cNvPicPr>
            <p:nvPr/>
          </p:nvPicPr>
          <p:blipFill>
            <a:blip r:embed="rId2"/>
            <a:stretch>
              <a:fillRect/>
            </a:stretch>
          </p:blipFill>
          <p:spPr>
            <a:xfrm>
              <a:off x="1394895" y="4084171"/>
              <a:ext cx="962913" cy="963387"/>
            </a:xfrm>
            <a:prstGeom prst="rect">
              <a:avLst/>
            </a:prstGeom>
          </p:spPr>
        </p:pic>
        <p:pic>
          <p:nvPicPr>
            <p:cNvPr id="9" name="Рисунок 8">
              <a:extLst>
                <a:ext uri="{FF2B5EF4-FFF2-40B4-BE49-F238E27FC236}">
                  <a16:creationId xmlns:a16="http://schemas.microsoft.com/office/drawing/2014/main" id="{B02253A0-91A6-4D32-A242-F9AA962D0849}"/>
                </a:ext>
              </a:extLst>
            </p:cNvPr>
            <p:cNvPicPr>
              <a:picLocks noChangeAspect="1"/>
            </p:cNvPicPr>
            <p:nvPr/>
          </p:nvPicPr>
          <p:blipFill>
            <a:blip r:embed="rId6"/>
            <a:stretch>
              <a:fillRect/>
            </a:stretch>
          </p:blipFill>
          <p:spPr>
            <a:xfrm>
              <a:off x="1654637" y="4332030"/>
              <a:ext cx="460020" cy="486927"/>
            </a:xfrm>
            <a:prstGeom prst="rect">
              <a:avLst/>
            </a:prstGeom>
          </p:spPr>
        </p:pic>
      </p:grpSp>
      <p:sp>
        <p:nvSpPr>
          <p:cNvPr id="26" name="Текст 10">
            <a:extLst>
              <a:ext uri="{FF2B5EF4-FFF2-40B4-BE49-F238E27FC236}">
                <a16:creationId xmlns:a16="http://schemas.microsoft.com/office/drawing/2014/main" id="{87E7CBEC-8BE9-48D2-A825-C065F4A10C59}"/>
              </a:ext>
            </a:extLst>
          </p:cNvPr>
          <p:cNvSpPr txBox="1">
            <a:spLocks/>
          </p:cNvSpPr>
          <p:nvPr/>
        </p:nvSpPr>
        <p:spPr>
          <a:xfrm>
            <a:off x="336627" y="875447"/>
            <a:ext cx="11426748" cy="455931"/>
          </a:xfrm>
          <a:prstGeom prst="rect">
            <a:avLst/>
          </a:prstGeom>
        </p:spPr>
        <p:txBody>
          <a:bodyPr/>
          <a:lstStyle>
            <a:lvl1pPr marL="0" indent="0" algn="l" defTabSz="914400" rtl="0" eaLnBrk="1" latinLnBrk="0" hangingPunct="1">
              <a:lnSpc>
                <a:spcPts val="3200"/>
              </a:lnSpc>
              <a:spcBef>
                <a:spcPts val="0"/>
              </a:spcBef>
              <a:buFont typeface="Arial" panose="020B0604020202020204" pitchFamily="34" charset="0"/>
              <a:buNone/>
              <a:defRPr sz="3600" kern="1200" spc="-100" baseline="0">
                <a:ln w="12700">
                  <a:noFill/>
                </a:ln>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4000" b="1" spc="100" dirty="0">
                <a:solidFill>
                  <a:srgbClr val="5FAE2C"/>
                </a:solidFill>
                <a:latin typeface="Open Sans" panose="020B0606030504020204" pitchFamily="34" charset="0"/>
                <a:ea typeface="Open Sans" panose="020B0606030504020204" pitchFamily="34" charset="0"/>
                <a:cs typeface="Open Sans" panose="020B0606030504020204" pitchFamily="34" charset="0"/>
              </a:rPr>
              <a:t>Современное состояние дел</a:t>
            </a:r>
          </a:p>
        </p:txBody>
      </p:sp>
      <p:pic>
        <p:nvPicPr>
          <p:cNvPr id="42" name="Рисунок 41">
            <a:extLst>
              <a:ext uri="{FF2B5EF4-FFF2-40B4-BE49-F238E27FC236}">
                <a16:creationId xmlns:a16="http://schemas.microsoft.com/office/drawing/2014/main" id="{9B9451F9-43C6-446D-B6EC-AF281A68DABB}"/>
              </a:ext>
            </a:extLst>
          </p:cNvPr>
          <p:cNvPicPr>
            <a:picLocks noChangeAspect="1"/>
          </p:cNvPicPr>
          <p:nvPr/>
        </p:nvPicPr>
        <p:blipFill>
          <a:blip r:embed="rId7"/>
          <a:stretch>
            <a:fillRect/>
          </a:stretch>
        </p:blipFill>
        <p:spPr>
          <a:xfrm>
            <a:off x="8432705" y="3749232"/>
            <a:ext cx="2871268" cy="2872682"/>
          </a:xfrm>
          <a:prstGeom prst="rect">
            <a:avLst/>
          </a:prstGeom>
        </p:spPr>
      </p:pic>
      <p:sp>
        <p:nvSpPr>
          <p:cNvPr id="32" name="object 13"/>
          <p:cNvSpPr txBox="1"/>
          <p:nvPr/>
        </p:nvSpPr>
        <p:spPr>
          <a:xfrm>
            <a:off x="8799658" y="4358270"/>
            <a:ext cx="2511403" cy="2044149"/>
          </a:xfrm>
          <a:prstGeom prst="rect">
            <a:avLst/>
          </a:prstGeom>
        </p:spPr>
        <p:txBody>
          <a:bodyPr vert="horz" wrap="square" lIns="0" tIns="12700" rIns="0" bIns="0" rtlCol="0">
            <a:spAutoFit/>
          </a:bodyPr>
          <a:lstStyle/>
          <a:p>
            <a:pPr>
              <a:lnSpc>
                <a:spcPct val="100000"/>
              </a:lnSpc>
            </a:pPr>
            <a:r>
              <a:rPr lang="ru-RU" sz="1200" spc="75" dirty="0">
                <a:solidFill>
                  <a:schemeClr val="bg1"/>
                </a:solidFill>
                <a:latin typeface="Open Sans" panose="020B0606030504020204" pitchFamily="34" charset="0"/>
                <a:ea typeface="Open Sans" panose="020B0606030504020204" pitchFamily="34" charset="0"/>
                <a:cs typeface="Open Sans" panose="020B0606030504020204" pitchFamily="34" charset="0"/>
              </a:rPr>
              <a:t>Дистанционный мониторинг</a:t>
            </a:r>
            <a:r>
              <a:rPr lang="en-US" sz="1200" spc="75"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ru-RU" sz="1200" spc="75" dirty="0">
                <a:solidFill>
                  <a:schemeClr val="bg1"/>
                </a:solidFill>
                <a:latin typeface="Open Sans" panose="020B0606030504020204" pitchFamily="34" charset="0"/>
                <a:ea typeface="Open Sans" panose="020B0606030504020204" pitchFamily="34" charset="0"/>
                <a:cs typeface="Open Sans" panose="020B0606030504020204" pitchFamily="34" charset="0"/>
              </a:rPr>
              <a:t>требований </a:t>
            </a:r>
          </a:p>
          <a:p>
            <a:pPr>
              <a:lnSpc>
                <a:spcPct val="100000"/>
              </a:lnSpc>
            </a:pPr>
            <a:r>
              <a:rPr lang="ru-RU" sz="1200" spc="75" dirty="0">
                <a:solidFill>
                  <a:schemeClr val="bg1"/>
                </a:solidFill>
                <a:latin typeface="Open Sans" panose="020B0606030504020204" pitchFamily="34" charset="0"/>
                <a:ea typeface="Open Sans" panose="020B0606030504020204" pitchFamily="34" charset="0"/>
                <a:cs typeface="Open Sans" panose="020B0606030504020204" pitchFamily="34" charset="0"/>
              </a:rPr>
              <a:t>не осуществляется</a:t>
            </a:r>
            <a:r>
              <a:rPr lang="en-US" sz="1200" spc="75"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ru-RU" sz="1200" spc="75"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ru-RU" sz="1200" spc="75"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ru-RU"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Договора оформляются </a:t>
            </a:r>
            <a:br>
              <a:rPr lang="ru-RU"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ru-RU"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на бумажном носителе</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ru-RU"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ru-RU"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ru-RU"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Системы ПБ слабо интегрированы с </a:t>
            </a:r>
            <a:r>
              <a:rPr lang="ru-RU" sz="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ТСБ</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ru-RU"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ru-RU"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Группа 4">
            <a:extLst>
              <a:ext uri="{FF2B5EF4-FFF2-40B4-BE49-F238E27FC236}">
                <a16:creationId xmlns:a16="http://schemas.microsoft.com/office/drawing/2014/main" id="{7BC64B4F-BA06-46E5-9017-DAE0130543CD}"/>
              </a:ext>
            </a:extLst>
          </p:cNvPr>
          <p:cNvGrpSpPr/>
          <p:nvPr/>
        </p:nvGrpSpPr>
        <p:grpSpPr>
          <a:xfrm>
            <a:off x="9480402" y="1867941"/>
            <a:ext cx="962913" cy="963387"/>
            <a:chOff x="9480402" y="1867941"/>
            <a:chExt cx="962913" cy="963387"/>
          </a:xfrm>
        </p:grpSpPr>
        <p:pic>
          <p:nvPicPr>
            <p:cNvPr id="41" name="Рисунок 40">
              <a:extLst>
                <a:ext uri="{FF2B5EF4-FFF2-40B4-BE49-F238E27FC236}">
                  <a16:creationId xmlns:a16="http://schemas.microsoft.com/office/drawing/2014/main" id="{CFD72444-1575-49C1-B511-AABD9C79799E}"/>
                </a:ext>
              </a:extLst>
            </p:cNvPr>
            <p:cNvPicPr>
              <a:picLocks noChangeAspect="1"/>
            </p:cNvPicPr>
            <p:nvPr/>
          </p:nvPicPr>
          <p:blipFill>
            <a:blip r:embed="rId2"/>
            <a:stretch>
              <a:fillRect/>
            </a:stretch>
          </p:blipFill>
          <p:spPr>
            <a:xfrm>
              <a:off x="9480402" y="1867941"/>
              <a:ext cx="962913" cy="963387"/>
            </a:xfrm>
            <a:prstGeom prst="rect">
              <a:avLst/>
            </a:prstGeom>
          </p:spPr>
        </p:pic>
        <p:pic>
          <p:nvPicPr>
            <p:cNvPr id="14" name="Рисунок 13">
              <a:extLst>
                <a:ext uri="{FF2B5EF4-FFF2-40B4-BE49-F238E27FC236}">
                  <a16:creationId xmlns:a16="http://schemas.microsoft.com/office/drawing/2014/main" id="{70F5D0E5-AB0C-4C9C-A410-CA3DCB6F05C6}"/>
                </a:ext>
              </a:extLst>
            </p:cNvPr>
            <p:cNvPicPr>
              <a:picLocks noChangeAspect="1"/>
            </p:cNvPicPr>
            <p:nvPr/>
          </p:nvPicPr>
          <p:blipFill>
            <a:blip r:embed="rId8"/>
            <a:stretch>
              <a:fillRect/>
            </a:stretch>
          </p:blipFill>
          <p:spPr>
            <a:xfrm>
              <a:off x="9753600" y="2138253"/>
              <a:ext cx="445945" cy="446164"/>
            </a:xfrm>
            <a:prstGeom prst="rect">
              <a:avLst/>
            </a:prstGeom>
          </p:spPr>
        </p:pic>
      </p:grpSp>
      <p:pic>
        <p:nvPicPr>
          <p:cNvPr id="15" name="Рисунок 14">
            <a:extLst>
              <a:ext uri="{FF2B5EF4-FFF2-40B4-BE49-F238E27FC236}">
                <a16:creationId xmlns:a16="http://schemas.microsoft.com/office/drawing/2014/main" id="{5E6AC2CB-A290-4316-A234-A8B355923AD4}"/>
              </a:ext>
            </a:extLst>
          </p:cNvPr>
          <p:cNvPicPr>
            <a:picLocks noChangeAspect="1"/>
          </p:cNvPicPr>
          <p:nvPr/>
        </p:nvPicPr>
        <p:blipFill>
          <a:blip r:embed="rId2"/>
          <a:stretch>
            <a:fillRect/>
          </a:stretch>
        </p:blipFill>
        <p:spPr>
          <a:xfrm>
            <a:off x="8612637" y="4421980"/>
            <a:ext cx="84051" cy="84093"/>
          </a:xfrm>
          <a:prstGeom prst="rect">
            <a:avLst/>
          </a:prstGeom>
        </p:spPr>
      </p:pic>
      <p:pic>
        <p:nvPicPr>
          <p:cNvPr id="43" name="Рисунок 42">
            <a:extLst>
              <a:ext uri="{FF2B5EF4-FFF2-40B4-BE49-F238E27FC236}">
                <a16:creationId xmlns:a16="http://schemas.microsoft.com/office/drawing/2014/main" id="{9D69B9EB-C14B-4988-9684-307040593878}"/>
              </a:ext>
            </a:extLst>
          </p:cNvPr>
          <p:cNvPicPr>
            <a:picLocks noChangeAspect="1"/>
          </p:cNvPicPr>
          <p:nvPr/>
        </p:nvPicPr>
        <p:blipFill>
          <a:blip r:embed="rId2"/>
          <a:stretch>
            <a:fillRect/>
          </a:stretch>
        </p:blipFill>
        <p:spPr>
          <a:xfrm>
            <a:off x="8615578" y="5154774"/>
            <a:ext cx="84051" cy="84093"/>
          </a:xfrm>
          <a:prstGeom prst="rect">
            <a:avLst/>
          </a:prstGeom>
        </p:spPr>
      </p:pic>
      <p:pic>
        <p:nvPicPr>
          <p:cNvPr id="44" name="Рисунок 43">
            <a:extLst>
              <a:ext uri="{FF2B5EF4-FFF2-40B4-BE49-F238E27FC236}">
                <a16:creationId xmlns:a16="http://schemas.microsoft.com/office/drawing/2014/main" id="{47D72868-AB33-4C7C-92C9-ED3074BE09C9}"/>
              </a:ext>
            </a:extLst>
          </p:cNvPr>
          <p:cNvPicPr>
            <a:picLocks noChangeAspect="1"/>
          </p:cNvPicPr>
          <p:nvPr/>
        </p:nvPicPr>
        <p:blipFill>
          <a:blip r:embed="rId2"/>
          <a:stretch>
            <a:fillRect/>
          </a:stretch>
        </p:blipFill>
        <p:spPr>
          <a:xfrm>
            <a:off x="8612637" y="5694151"/>
            <a:ext cx="84051" cy="84093"/>
          </a:xfrm>
          <a:prstGeom prst="rect">
            <a:avLst/>
          </a:prstGeom>
        </p:spPr>
      </p:pic>
      <p:sp>
        <p:nvSpPr>
          <p:cNvPr id="46" name="Овал 45">
            <a:extLst>
              <a:ext uri="{FF2B5EF4-FFF2-40B4-BE49-F238E27FC236}">
                <a16:creationId xmlns:a16="http://schemas.microsoft.com/office/drawing/2014/main" id="{713493E4-B812-475E-8F57-8D649E3975EA}"/>
              </a:ext>
            </a:extLst>
          </p:cNvPr>
          <p:cNvSpPr>
            <a:spLocks/>
          </p:cNvSpPr>
          <p:nvPr/>
        </p:nvSpPr>
        <p:spPr>
          <a:xfrm>
            <a:off x="11668125" y="253196"/>
            <a:ext cx="285750" cy="285750"/>
          </a:xfrm>
          <a:prstGeom prst="ellipse">
            <a:avLst/>
          </a:prstGeom>
          <a:solidFill>
            <a:schemeClr val="bg1"/>
          </a:solidFill>
          <a:ln w="4763" cap="flat">
            <a:noFill/>
            <a:prstDash val="solid"/>
            <a:miter/>
          </a:ln>
        </p:spPr>
        <p:txBody>
          <a:bodyPr rtlCol="0" anchor="ctr"/>
          <a:lstStyle/>
          <a:p>
            <a:endParaRPr lang="ru-RU"/>
          </a:p>
        </p:txBody>
      </p:sp>
      <p:sp>
        <p:nvSpPr>
          <p:cNvPr id="47" name="Номер слайда 3">
            <a:extLst>
              <a:ext uri="{FF2B5EF4-FFF2-40B4-BE49-F238E27FC236}">
                <a16:creationId xmlns:a16="http://schemas.microsoft.com/office/drawing/2014/main" id="{49DA1FD0-2960-447B-88B2-D91F96C939D8}"/>
              </a:ext>
            </a:extLst>
          </p:cNvPr>
          <p:cNvSpPr txBox="1">
            <a:spLocks/>
          </p:cNvSpPr>
          <p:nvPr/>
        </p:nvSpPr>
        <p:spPr>
          <a:xfrm>
            <a:off x="11651932" y="255002"/>
            <a:ext cx="318135" cy="202198"/>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solidFill>
                  <a:srgbClr val="5FAF2D"/>
                </a:solidFill>
                <a:latin typeface="Open Sans SemiBold" panose="020B0706030804020204" pitchFamily="34" charset="0"/>
                <a:ea typeface="Open Sans SemiBold" panose="020B0706030804020204" pitchFamily="34" charset="0"/>
                <a:cs typeface="Open Sans SemiBold" panose="020B0706030804020204" pitchFamily="34" charset="0"/>
              </a:rPr>
              <a:t>5</a:t>
            </a:r>
            <a:endParaRPr lang="ru-RU" sz="1200" dirty="0">
              <a:solidFill>
                <a:srgbClr val="5FAF2D"/>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4" name="object 5">
            <a:extLst>
              <a:ext uri="{FF2B5EF4-FFF2-40B4-BE49-F238E27FC236}">
                <a16:creationId xmlns:a16="http://schemas.microsoft.com/office/drawing/2014/main" id="{2421DA6B-7F32-40B3-835C-9C04C060887F}"/>
              </a:ext>
            </a:extLst>
          </p:cNvPr>
          <p:cNvPicPr/>
          <p:nvPr/>
        </p:nvPicPr>
        <p:blipFill>
          <a:blip r:embed="rId9" cstate="print"/>
          <a:stretch>
            <a:fillRect/>
          </a:stretch>
        </p:blipFill>
        <p:spPr>
          <a:xfrm>
            <a:off x="407988" y="368220"/>
            <a:ext cx="825387" cy="250014"/>
          </a:xfrm>
          <a:prstGeom prst="rect">
            <a:avLst/>
          </a:prstGeom>
          <a:solidFill>
            <a:srgbClr val="EBF0F0"/>
          </a:solidFill>
        </p:spPr>
      </p:pic>
    </p:spTree>
    <p:extLst>
      <p:ext uri="{BB962C8B-B14F-4D97-AF65-F5344CB8AC3E}">
        <p14:creationId xmlns:p14="http://schemas.microsoft.com/office/powerpoint/2010/main" val="39631195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Прямоугольник 20"/>
          <p:cNvSpPr/>
          <p:nvPr/>
        </p:nvSpPr>
        <p:spPr>
          <a:xfrm>
            <a:off x="0" y="0"/>
            <a:ext cx="12192000" cy="6890004"/>
          </a:xfrm>
          <a:prstGeom prst="rect">
            <a:avLst/>
          </a:prstGeom>
          <a:solidFill>
            <a:srgbClr val="EB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1" name="Рисунок 40">
            <a:extLst>
              <a:ext uri="{FF2B5EF4-FFF2-40B4-BE49-F238E27FC236}">
                <a16:creationId xmlns:a16="http://schemas.microsoft.com/office/drawing/2014/main" id="{CFD72444-1575-49C1-B511-AABD9C79799E}"/>
              </a:ext>
            </a:extLst>
          </p:cNvPr>
          <p:cNvPicPr>
            <a:picLocks noChangeAspect="1"/>
          </p:cNvPicPr>
          <p:nvPr/>
        </p:nvPicPr>
        <p:blipFill>
          <a:blip r:embed="rId2"/>
          <a:stretch>
            <a:fillRect/>
          </a:stretch>
        </p:blipFill>
        <p:spPr>
          <a:xfrm>
            <a:off x="9239689" y="1867941"/>
            <a:ext cx="962913" cy="963387"/>
          </a:xfrm>
          <a:prstGeom prst="rect">
            <a:avLst/>
          </a:prstGeom>
        </p:spPr>
      </p:pic>
      <p:pic>
        <p:nvPicPr>
          <p:cNvPr id="39" name="Рисунок 38">
            <a:extLst>
              <a:ext uri="{FF2B5EF4-FFF2-40B4-BE49-F238E27FC236}">
                <a16:creationId xmlns:a16="http://schemas.microsoft.com/office/drawing/2014/main" id="{3570C6D1-3481-49A0-A7A8-F51E4A3E3DB0}"/>
              </a:ext>
            </a:extLst>
          </p:cNvPr>
          <p:cNvPicPr>
            <a:picLocks noChangeAspect="1"/>
          </p:cNvPicPr>
          <p:nvPr/>
        </p:nvPicPr>
        <p:blipFill>
          <a:blip r:embed="rId2"/>
          <a:stretch>
            <a:fillRect/>
          </a:stretch>
        </p:blipFill>
        <p:spPr>
          <a:xfrm>
            <a:off x="5296735" y="1867941"/>
            <a:ext cx="962913" cy="963387"/>
          </a:xfrm>
          <a:prstGeom prst="rect">
            <a:avLst/>
          </a:prstGeom>
        </p:spPr>
      </p:pic>
      <p:pic>
        <p:nvPicPr>
          <p:cNvPr id="40" name="Рисунок 39">
            <a:extLst>
              <a:ext uri="{FF2B5EF4-FFF2-40B4-BE49-F238E27FC236}">
                <a16:creationId xmlns:a16="http://schemas.microsoft.com/office/drawing/2014/main" id="{882C8DE9-3704-4964-9B6B-E1E4DF19664A}"/>
              </a:ext>
            </a:extLst>
          </p:cNvPr>
          <p:cNvPicPr>
            <a:picLocks noChangeAspect="1"/>
          </p:cNvPicPr>
          <p:nvPr/>
        </p:nvPicPr>
        <p:blipFill>
          <a:blip r:embed="rId2"/>
          <a:stretch>
            <a:fillRect/>
          </a:stretch>
        </p:blipFill>
        <p:spPr>
          <a:xfrm>
            <a:off x="5296736" y="4084171"/>
            <a:ext cx="962913" cy="963387"/>
          </a:xfrm>
          <a:prstGeom prst="rect">
            <a:avLst/>
          </a:prstGeom>
        </p:spPr>
      </p:pic>
      <p:pic>
        <p:nvPicPr>
          <p:cNvPr id="38" name="Рисунок 37">
            <a:extLst>
              <a:ext uri="{FF2B5EF4-FFF2-40B4-BE49-F238E27FC236}">
                <a16:creationId xmlns:a16="http://schemas.microsoft.com/office/drawing/2014/main" id="{B2A87CEB-989C-4A06-B932-CAB665B723D5}"/>
              </a:ext>
            </a:extLst>
          </p:cNvPr>
          <p:cNvPicPr>
            <a:picLocks noChangeAspect="1"/>
          </p:cNvPicPr>
          <p:nvPr/>
        </p:nvPicPr>
        <p:blipFill>
          <a:blip r:embed="rId2"/>
          <a:stretch>
            <a:fillRect/>
          </a:stretch>
        </p:blipFill>
        <p:spPr>
          <a:xfrm>
            <a:off x="1394894" y="1867941"/>
            <a:ext cx="962913" cy="963387"/>
          </a:xfrm>
          <a:prstGeom prst="rect">
            <a:avLst/>
          </a:prstGeom>
        </p:spPr>
      </p:pic>
      <p:pic>
        <p:nvPicPr>
          <p:cNvPr id="37" name="Рисунок 36">
            <a:extLst>
              <a:ext uri="{FF2B5EF4-FFF2-40B4-BE49-F238E27FC236}">
                <a16:creationId xmlns:a16="http://schemas.microsoft.com/office/drawing/2014/main" id="{C229455E-8A70-4510-B63B-8A709713BD5D}"/>
              </a:ext>
            </a:extLst>
          </p:cNvPr>
          <p:cNvPicPr>
            <a:picLocks noChangeAspect="1"/>
          </p:cNvPicPr>
          <p:nvPr/>
        </p:nvPicPr>
        <p:blipFill>
          <a:blip r:embed="rId2"/>
          <a:stretch>
            <a:fillRect/>
          </a:stretch>
        </p:blipFill>
        <p:spPr>
          <a:xfrm>
            <a:off x="1394895" y="4084171"/>
            <a:ext cx="962913" cy="963387"/>
          </a:xfrm>
          <a:prstGeom prst="rect">
            <a:avLst/>
          </a:prstGeom>
        </p:spPr>
      </p:pic>
      <p:sp>
        <p:nvSpPr>
          <p:cNvPr id="29" name="object 13"/>
          <p:cNvSpPr txBox="1"/>
          <p:nvPr/>
        </p:nvSpPr>
        <p:spPr>
          <a:xfrm>
            <a:off x="8021471" y="2912094"/>
            <a:ext cx="3399348" cy="394980"/>
          </a:xfrm>
          <a:prstGeom prst="rect">
            <a:avLst/>
          </a:prstGeom>
        </p:spPr>
        <p:txBody>
          <a:bodyPr vert="horz" wrap="square" lIns="0" tIns="12700" rIns="0" bIns="0" rtlCol="0">
            <a:spAutoFit/>
          </a:bodyPr>
          <a:lstStyle/>
          <a:p>
            <a:pPr algn="ctr">
              <a:lnSpc>
                <a:spcPct val="100000"/>
              </a:lnSpc>
              <a:spcBef>
                <a:spcPts val="100"/>
              </a:spcBef>
            </a:pPr>
            <a:r>
              <a:rPr lang="ru-RU" sz="1200" spc="75" dirty="0" smtClean="0">
                <a:solidFill>
                  <a:srgbClr val="667980"/>
                </a:solidFill>
                <a:latin typeface="Open Sans" panose="020B0606030504020204" pitchFamily="34" charset="0"/>
                <a:ea typeface="Open Sans" panose="020B0606030504020204" pitchFamily="34" charset="0"/>
                <a:cs typeface="Open Sans" panose="020B0606030504020204" pitchFamily="34" charset="0"/>
              </a:rPr>
              <a:t>Создание ситуационного центра </a:t>
            </a:r>
          </a:p>
          <a:p>
            <a:pPr algn="ctr">
              <a:lnSpc>
                <a:spcPct val="100000"/>
              </a:lnSpc>
              <a:spcBef>
                <a:spcPts val="100"/>
              </a:spcBef>
            </a:pPr>
            <a:r>
              <a:rPr lang="ru-RU" sz="1200" spc="75" dirty="0" smtClean="0">
                <a:solidFill>
                  <a:srgbClr val="667980"/>
                </a:solidFill>
                <a:latin typeface="Open Sans" panose="020B0606030504020204" pitchFamily="34" charset="0"/>
                <a:ea typeface="Open Sans" panose="020B0606030504020204" pitchFamily="34" charset="0"/>
                <a:cs typeface="Open Sans" panose="020B0606030504020204" pitchFamily="34" charset="0"/>
              </a:rPr>
              <a:t>предотвращения потерь</a:t>
            </a:r>
            <a:endParaRPr lang="ru-RU" sz="1200" spc="75" dirty="0">
              <a:solidFill>
                <a:srgbClr val="6679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object 13"/>
          <p:cNvSpPr txBox="1"/>
          <p:nvPr/>
        </p:nvSpPr>
        <p:spPr>
          <a:xfrm>
            <a:off x="4072995" y="2916627"/>
            <a:ext cx="3409896" cy="394980"/>
          </a:xfrm>
          <a:prstGeom prst="rect">
            <a:avLst/>
          </a:prstGeom>
        </p:spPr>
        <p:txBody>
          <a:bodyPr vert="horz" wrap="square" lIns="0" tIns="12700" rIns="0" bIns="0" rtlCol="0">
            <a:spAutoFit/>
          </a:bodyPr>
          <a:lstStyle/>
          <a:p>
            <a:pPr algn="ctr">
              <a:lnSpc>
                <a:spcPct val="100000"/>
              </a:lnSpc>
              <a:spcBef>
                <a:spcPts val="100"/>
              </a:spcBef>
            </a:pPr>
            <a:r>
              <a:rPr lang="ru-RU" sz="1200" spc="75" dirty="0" smtClean="0">
                <a:solidFill>
                  <a:srgbClr val="667980"/>
                </a:solidFill>
                <a:latin typeface="Open Sans" panose="020B0606030504020204" pitchFamily="34" charset="0"/>
                <a:ea typeface="Open Sans" panose="020B0606030504020204" pitchFamily="34" charset="0"/>
                <a:cs typeface="Open Sans" panose="020B0606030504020204" pitchFamily="34" charset="0"/>
              </a:rPr>
              <a:t>Помощь в рамках концепции ООН </a:t>
            </a:r>
          </a:p>
          <a:p>
            <a:pPr algn="ctr">
              <a:lnSpc>
                <a:spcPct val="100000"/>
              </a:lnSpc>
              <a:spcBef>
                <a:spcPts val="100"/>
              </a:spcBef>
            </a:pPr>
            <a:r>
              <a:rPr lang="ru-RU" sz="1200" spc="75" dirty="0" smtClean="0">
                <a:solidFill>
                  <a:srgbClr val="667980"/>
                </a:solidFill>
                <a:latin typeface="Open Sans" panose="020B0606030504020204" pitchFamily="34" charset="0"/>
                <a:ea typeface="Open Sans" panose="020B0606030504020204" pitchFamily="34" charset="0"/>
                <a:cs typeface="Open Sans" panose="020B0606030504020204" pitchFamily="34" charset="0"/>
              </a:rPr>
              <a:t>«Устойчивое развитие»</a:t>
            </a:r>
            <a:endParaRPr lang="ru-RU" sz="1200" spc="75" dirty="0">
              <a:solidFill>
                <a:srgbClr val="6679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object 13"/>
          <p:cNvSpPr txBox="1"/>
          <p:nvPr/>
        </p:nvSpPr>
        <p:spPr>
          <a:xfrm>
            <a:off x="421703" y="2912095"/>
            <a:ext cx="3007298" cy="382156"/>
          </a:xfrm>
          <a:prstGeom prst="rect">
            <a:avLst/>
          </a:prstGeom>
        </p:spPr>
        <p:txBody>
          <a:bodyPr vert="horz" wrap="square" lIns="0" tIns="12700" rIns="0" bIns="0" rtlCol="0">
            <a:spAutoFit/>
          </a:bodyPr>
          <a:lstStyle/>
          <a:p>
            <a:pPr algn="ctr">
              <a:lnSpc>
                <a:spcPct val="100000"/>
              </a:lnSpc>
              <a:spcBef>
                <a:spcPts val="100"/>
              </a:spcBef>
            </a:pPr>
            <a:r>
              <a:rPr lang="ru-RU" sz="1200" spc="75" dirty="0" smtClean="0">
                <a:solidFill>
                  <a:srgbClr val="667980"/>
                </a:solidFill>
                <a:latin typeface="Open Sans" panose="020B0606030504020204" pitchFamily="34" charset="0"/>
                <a:ea typeface="Open Sans" panose="020B0606030504020204" pitchFamily="34" charset="0"/>
                <a:cs typeface="Open Sans" panose="020B0606030504020204" pitchFamily="34" charset="0"/>
              </a:rPr>
              <a:t>Взаимодействие с операционной поддержкой</a:t>
            </a:r>
            <a:endParaRPr lang="ru-RU" sz="1200" spc="75" dirty="0">
              <a:solidFill>
                <a:srgbClr val="6679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object 13"/>
          <p:cNvSpPr txBox="1"/>
          <p:nvPr/>
        </p:nvSpPr>
        <p:spPr>
          <a:xfrm>
            <a:off x="245543" y="5147617"/>
            <a:ext cx="3342195" cy="394980"/>
          </a:xfrm>
          <a:prstGeom prst="rect">
            <a:avLst/>
          </a:prstGeom>
        </p:spPr>
        <p:txBody>
          <a:bodyPr vert="horz" wrap="square" lIns="0" tIns="12700" rIns="0" bIns="0" rtlCol="0">
            <a:spAutoFit/>
          </a:bodyPr>
          <a:lstStyle/>
          <a:p>
            <a:pPr algn="ctr">
              <a:lnSpc>
                <a:spcPct val="100000"/>
              </a:lnSpc>
              <a:spcBef>
                <a:spcPts val="100"/>
              </a:spcBef>
            </a:pPr>
            <a:r>
              <a:rPr lang="ru-RU" sz="1200" spc="75" dirty="0" smtClean="0">
                <a:solidFill>
                  <a:srgbClr val="667980"/>
                </a:solidFill>
                <a:latin typeface="Open Sans" panose="020B0606030504020204" pitchFamily="34" charset="0"/>
                <a:ea typeface="Open Sans" panose="020B0606030504020204" pitchFamily="34" charset="0"/>
                <a:cs typeface="Open Sans" panose="020B0606030504020204" pitchFamily="34" charset="0"/>
              </a:rPr>
              <a:t>Поддержка и «раскатка» </a:t>
            </a:r>
          </a:p>
          <a:p>
            <a:pPr algn="ctr">
              <a:lnSpc>
                <a:spcPct val="100000"/>
              </a:lnSpc>
              <a:spcBef>
                <a:spcPts val="100"/>
              </a:spcBef>
            </a:pPr>
            <a:r>
              <a:rPr lang="ru-RU" sz="1200" spc="75" dirty="0" smtClean="0">
                <a:solidFill>
                  <a:srgbClr val="667980"/>
                </a:solidFill>
                <a:latin typeface="Open Sans" panose="020B0606030504020204" pitchFamily="34" charset="0"/>
                <a:ea typeface="Open Sans" panose="020B0606030504020204" pitchFamily="34" charset="0"/>
                <a:cs typeface="Open Sans" panose="020B0606030504020204" pitchFamily="34" charset="0"/>
              </a:rPr>
              <a:t>проекта  Велес</a:t>
            </a:r>
            <a:endParaRPr lang="ru-RU" sz="1200" spc="75" dirty="0">
              <a:solidFill>
                <a:srgbClr val="6679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object 13"/>
          <p:cNvSpPr txBox="1"/>
          <p:nvPr/>
        </p:nvSpPr>
        <p:spPr>
          <a:xfrm>
            <a:off x="4307199" y="5147617"/>
            <a:ext cx="2910202" cy="197490"/>
          </a:xfrm>
          <a:prstGeom prst="rect">
            <a:avLst/>
          </a:prstGeom>
        </p:spPr>
        <p:txBody>
          <a:bodyPr vert="horz" wrap="square" lIns="0" tIns="12700" rIns="0" bIns="0" rtlCol="0">
            <a:spAutoFit/>
          </a:bodyPr>
          <a:lstStyle/>
          <a:p>
            <a:pPr algn="ctr">
              <a:lnSpc>
                <a:spcPct val="100000"/>
              </a:lnSpc>
              <a:spcBef>
                <a:spcPts val="100"/>
              </a:spcBef>
            </a:pPr>
            <a:r>
              <a:rPr lang="ru-RU" sz="1200" spc="75" dirty="0" smtClean="0">
                <a:solidFill>
                  <a:srgbClr val="667980"/>
                </a:solidFill>
                <a:latin typeface="Open Sans" panose="020B0606030504020204" pitchFamily="34" charset="0"/>
                <a:ea typeface="Open Sans" panose="020B0606030504020204" pitchFamily="34" charset="0"/>
                <a:cs typeface="Open Sans" panose="020B0606030504020204" pitchFamily="34" charset="0"/>
              </a:rPr>
              <a:t>Внедрение модуля «Немезида»</a:t>
            </a:r>
            <a:endParaRPr lang="ru-RU" sz="1200" spc="75" dirty="0">
              <a:solidFill>
                <a:srgbClr val="66798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Рисунок 3">
            <a:extLst>
              <a:ext uri="{FF2B5EF4-FFF2-40B4-BE49-F238E27FC236}">
                <a16:creationId xmlns:a16="http://schemas.microsoft.com/office/drawing/2014/main" id="{F09ED72E-4C5A-41F9-A379-540825C42E04}"/>
              </a:ext>
            </a:extLst>
          </p:cNvPr>
          <p:cNvPicPr>
            <a:picLocks noChangeAspect="1"/>
          </p:cNvPicPr>
          <p:nvPr/>
        </p:nvPicPr>
        <p:blipFill>
          <a:blip r:embed="rId3"/>
          <a:stretch>
            <a:fillRect/>
          </a:stretch>
        </p:blipFill>
        <p:spPr>
          <a:xfrm>
            <a:off x="1640211" y="2130681"/>
            <a:ext cx="486687" cy="486927"/>
          </a:xfrm>
          <a:prstGeom prst="rect">
            <a:avLst/>
          </a:prstGeom>
        </p:spPr>
      </p:pic>
      <p:sp>
        <p:nvSpPr>
          <p:cNvPr id="26" name="Текст 10">
            <a:extLst>
              <a:ext uri="{FF2B5EF4-FFF2-40B4-BE49-F238E27FC236}">
                <a16:creationId xmlns:a16="http://schemas.microsoft.com/office/drawing/2014/main" id="{87E7CBEC-8BE9-48D2-A825-C065F4A10C59}"/>
              </a:ext>
            </a:extLst>
          </p:cNvPr>
          <p:cNvSpPr txBox="1">
            <a:spLocks/>
          </p:cNvSpPr>
          <p:nvPr/>
        </p:nvSpPr>
        <p:spPr>
          <a:xfrm>
            <a:off x="336627" y="875447"/>
            <a:ext cx="11426748" cy="455931"/>
          </a:xfrm>
          <a:prstGeom prst="rect">
            <a:avLst/>
          </a:prstGeom>
        </p:spPr>
        <p:txBody>
          <a:bodyPr/>
          <a:lstStyle>
            <a:lvl1pPr marL="0" indent="0" algn="l" defTabSz="914400" rtl="0" eaLnBrk="1" latinLnBrk="0" hangingPunct="1">
              <a:lnSpc>
                <a:spcPts val="3200"/>
              </a:lnSpc>
              <a:spcBef>
                <a:spcPts val="0"/>
              </a:spcBef>
              <a:buFont typeface="Arial" panose="020B0604020202020204" pitchFamily="34" charset="0"/>
              <a:buNone/>
              <a:defRPr sz="3600" kern="1200" spc="-100" baseline="0">
                <a:ln w="12700">
                  <a:noFill/>
                </a:ln>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4000" b="1" spc="100" dirty="0">
                <a:solidFill>
                  <a:srgbClr val="5FAE2C"/>
                </a:solidFill>
                <a:latin typeface="Open Sans" panose="020B0606030504020204" pitchFamily="34" charset="0"/>
                <a:ea typeface="Open Sans" panose="020B0606030504020204" pitchFamily="34" charset="0"/>
                <a:cs typeface="Open Sans" panose="020B0606030504020204" pitchFamily="34" charset="0"/>
              </a:rPr>
              <a:t>Что делаем, к чему стремимся</a:t>
            </a:r>
          </a:p>
        </p:txBody>
      </p:sp>
      <p:pic>
        <p:nvPicPr>
          <p:cNvPr id="24" name="Рисунок 23">
            <a:extLst>
              <a:ext uri="{FF2B5EF4-FFF2-40B4-BE49-F238E27FC236}">
                <a16:creationId xmlns:a16="http://schemas.microsoft.com/office/drawing/2014/main" id="{B6A40E47-31F9-449A-A111-32A80D8F9DA2}"/>
              </a:ext>
            </a:extLst>
          </p:cNvPr>
          <p:cNvPicPr>
            <a:picLocks noChangeAspect="1"/>
          </p:cNvPicPr>
          <p:nvPr/>
        </p:nvPicPr>
        <p:blipFill>
          <a:blip r:embed="rId2"/>
          <a:stretch>
            <a:fillRect/>
          </a:stretch>
        </p:blipFill>
        <p:spPr>
          <a:xfrm>
            <a:off x="9239689" y="4084171"/>
            <a:ext cx="962913" cy="963387"/>
          </a:xfrm>
          <a:prstGeom prst="rect">
            <a:avLst/>
          </a:prstGeom>
        </p:spPr>
      </p:pic>
      <p:sp>
        <p:nvSpPr>
          <p:cNvPr id="25" name="object 13">
            <a:extLst>
              <a:ext uri="{FF2B5EF4-FFF2-40B4-BE49-F238E27FC236}">
                <a16:creationId xmlns:a16="http://schemas.microsoft.com/office/drawing/2014/main" id="{40532561-BFF9-486E-B1DD-5257299BB6CB}"/>
              </a:ext>
            </a:extLst>
          </p:cNvPr>
          <p:cNvSpPr txBox="1"/>
          <p:nvPr/>
        </p:nvSpPr>
        <p:spPr>
          <a:xfrm>
            <a:off x="8100925" y="5153609"/>
            <a:ext cx="3253762" cy="382156"/>
          </a:xfrm>
          <a:prstGeom prst="rect">
            <a:avLst/>
          </a:prstGeom>
        </p:spPr>
        <p:txBody>
          <a:bodyPr vert="horz" wrap="square" lIns="0" tIns="12700" rIns="0" bIns="0" rtlCol="0">
            <a:spAutoFit/>
          </a:bodyPr>
          <a:lstStyle/>
          <a:p>
            <a:pPr algn="ctr">
              <a:lnSpc>
                <a:spcPct val="100000"/>
              </a:lnSpc>
              <a:spcBef>
                <a:spcPts val="100"/>
              </a:spcBef>
            </a:pPr>
            <a:r>
              <a:rPr lang="ru-RU" sz="1200" spc="75" dirty="0" smtClean="0">
                <a:solidFill>
                  <a:srgbClr val="667980"/>
                </a:solidFill>
                <a:latin typeface="Open Sans" panose="020B0606030504020204" pitchFamily="34" charset="0"/>
                <a:ea typeface="Open Sans" panose="020B0606030504020204" pitchFamily="34" charset="0"/>
                <a:cs typeface="Open Sans" panose="020B0606030504020204" pitchFamily="34" charset="0"/>
              </a:rPr>
              <a:t>Внедрение события «Карусель» в модуль проекта Велес</a:t>
            </a:r>
            <a:endParaRPr lang="ru-RU" sz="1200" spc="75" dirty="0">
              <a:solidFill>
                <a:srgbClr val="66798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Рисунок 4">
            <a:extLst>
              <a:ext uri="{FF2B5EF4-FFF2-40B4-BE49-F238E27FC236}">
                <a16:creationId xmlns:a16="http://schemas.microsoft.com/office/drawing/2014/main" id="{44C63F61-F453-4332-9C32-4D1929A58CC9}"/>
              </a:ext>
            </a:extLst>
          </p:cNvPr>
          <p:cNvPicPr>
            <a:picLocks noChangeAspect="1"/>
          </p:cNvPicPr>
          <p:nvPr/>
        </p:nvPicPr>
        <p:blipFill>
          <a:blip r:embed="rId4"/>
          <a:stretch>
            <a:fillRect/>
          </a:stretch>
        </p:blipFill>
        <p:spPr>
          <a:xfrm>
            <a:off x="1583898" y="4284781"/>
            <a:ext cx="601498" cy="601794"/>
          </a:xfrm>
          <a:prstGeom prst="rect">
            <a:avLst/>
          </a:prstGeom>
        </p:spPr>
      </p:pic>
      <p:pic>
        <p:nvPicPr>
          <p:cNvPr id="7" name="Рисунок 6">
            <a:extLst>
              <a:ext uri="{FF2B5EF4-FFF2-40B4-BE49-F238E27FC236}">
                <a16:creationId xmlns:a16="http://schemas.microsoft.com/office/drawing/2014/main" id="{AECB2DB1-0154-46EE-95C8-4FE0F2E114E4}"/>
              </a:ext>
            </a:extLst>
          </p:cNvPr>
          <p:cNvPicPr>
            <a:picLocks noChangeAspect="1"/>
          </p:cNvPicPr>
          <p:nvPr/>
        </p:nvPicPr>
        <p:blipFill>
          <a:blip r:embed="rId5"/>
          <a:stretch>
            <a:fillRect/>
          </a:stretch>
        </p:blipFill>
        <p:spPr>
          <a:xfrm>
            <a:off x="9477803" y="4326372"/>
            <a:ext cx="486688" cy="486927"/>
          </a:xfrm>
          <a:prstGeom prst="rect">
            <a:avLst/>
          </a:prstGeom>
        </p:spPr>
      </p:pic>
      <p:grpSp>
        <p:nvGrpSpPr>
          <p:cNvPr id="11" name="Группа 10">
            <a:extLst>
              <a:ext uri="{FF2B5EF4-FFF2-40B4-BE49-F238E27FC236}">
                <a16:creationId xmlns:a16="http://schemas.microsoft.com/office/drawing/2014/main" id="{A1372133-CF56-4A21-BBEE-7B87BE921340}"/>
              </a:ext>
            </a:extLst>
          </p:cNvPr>
          <p:cNvGrpSpPr/>
          <p:nvPr/>
        </p:nvGrpSpPr>
        <p:grpSpPr>
          <a:xfrm>
            <a:off x="2175341" y="2547212"/>
            <a:ext cx="1463486" cy="281824"/>
            <a:chOff x="2175341" y="2547212"/>
            <a:chExt cx="1463486" cy="281824"/>
          </a:xfrm>
        </p:grpSpPr>
        <p:pic>
          <p:nvPicPr>
            <p:cNvPr id="10" name="Рисунок 9">
              <a:extLst>
                <a:ext uri="{FF2B5EF4-FFF2-40B4-BE49-F238E27FC236}">
                  <a16:creationId xmlns:a16="http://schemas.microsoft.com/office/drawing/2014/main" id="{2E1BFFE4-6934-437D-89F0-227489CB005B}"/>
                </a:ext>
              </a:extLst>
            </p:cNvPr>
            <p:cNvPicPr>
              <a:picLocks noChangeAspect="1"/>
            </p:cNvPicPr>
            <p:nvPr/>
          </p:nvPicPr>
          <p:blipFill>
            <a:blip r:embed="rId6"/>
            <a:stretch>
              <a:fillRect/>
            </a:stretch>
          </p:blipFill>
          <p:spPr>
            <a:xfrm>
              <a:off x="2175341" y="2547212"/>
              <a:ext cx="301522" cy="281824"/>
            </a:xfrm>
            <a:prstGeom prst="rect">
              <a:avLst/>
            </a:prstGeom>
          </p:spPr>
        </p:pic>
        <p:pic>
          <p:nvPicPr>
            <p:cNvPr id="44" name="Рисунок 43">
              <a:extLst>
                <a:ext uri="{FF2B5EF4-FFF2-40B4-BE49-F238E27FC236}">
                  <a16:creationId xmlns:a16="http://schemas.microsoft.com/office/drawing/2014/main" id="{1BDB124B-65D9-43A6-A289-484C3BC0D454}"/>
                </a:ext>
              </a:extLst>
            </p:cNvPr>
            <p:cNvPicPr>
              <a:picLocks noChangeAspect="1"/>
            </p:cNvPicPr>
            <p:nvPr/>
          </p:nvPicPr>
          <p:blipFill>
            <a:blip r:embed="rId6"/>
            <a:stretch>
              <a:fillRect/>
            </a:stretch>
          </p:blipFill>
          <p:spPr>
            <a:xfrm>
              <a:off x="2466789" y="2547212"/>
              <a:ext cx="301522" cy="281824"/>
            </a:xfrm>
            <a:prstGeom prst="rect">
              <a:avLst/>
            </a:prstGeom>
          </p:spPr>
        </p:pic>
        <p:pic>
          <p:nvPicPr>
            <p:cNvPr id="45" name="Рисунок 44">
              <a:extLst>
                <a:ext uri="{FF2B5EF4-FFF2-40B4-BE49-F238E27FC236}">
                  <a16:creationId xmlns:a16="http://schemas.microsoft.com/office/drawing/2014/main" id="{71FF6749-B527-4675-8A54-ECFF1CCC2000}"/>
                </a:ext>
              </a:extLst>
            </p:cNvPr>
            <p:cNvPicPr>
              <a:picLocks noChangeAspect="1"/>
            </p:cNvPicPr>
            <p:nvPr/>
          </p:nvPicPr>
          <p:blipFill>
            <a:blip r:embed="rId6"/>
            <a:stretch>
              <a:fillRect/>
            </a:stretch>
          </p:blipFill>
          <p:spPr>
            <a:xfrm>
              <a:off x="2749372" y="2547212"/>
              <a:ext cx="301522" cy="281824"/>
            </a:xfrm>
            <a:prstGeom prst="rect">
              <a:avLst/>
            </a:prstGeom>
          </p:spPr>
        </p:pic>
        <p:pic>
          <p:nvPicPr>
            <p:cNvPr id="78" name="Рисунок 77">
              <a:extLst>
                <a:ext uri="{FF2B5EF4-FFF2-40B4-BE49-F238E27FC236}">
                  <a16:creationId xmlns:a16="http://schemas.microsoft.com/office/drawing/2014/main" id="{DF8A7E6F-A893-424D-B055-8A58851BB51F}"/>
                </a:ext>
              </a:extLst>
            </p:cNvPr>
            <p:cNvPicPr>
              <a:picLocks noChangeAspect="1"/>
            </p:cNvPicPr>
            <p:nvPr/>
          </p:nvPicPr>
          <p:blipFill>
            <a:blip r:embed="rId6">
              <a:biLevel thresh="50000"/>
            </a:blip>
            <a:stretch>
              <a:fillRect/>
            </a:stretch>
          </p:blipFill>
          <p:spPr>
            <a:xfrm>
              <a:off x="3040820" y="2547212"/>
              <a:ext cx="301522" cy="281824"/>
            </a:xfrm>
            <a:prstGeom prst="rect">
              <a:avLst/>
            </a:prstGeom>
          </p:spPr>
        </p:pic>
        <p:pic>
          <p:nvPicPr>
            <p:cNvPr id="79" name="Рисунок 78">
              <a:extLst>
                <a:ext uri="{FF2B5EF4-FFF2-40B4-BE49-F238E27FC236}">
                  <a16:creationId xmlns:a16="http://schemas.microsoft.com/office/drawing/2014/main" id="{9714AE95-12F3-4C8B-965D-1386966A8631}"/>
                </a:ext>
              </a:extLst>
            </p:cNvPr>
            <p:cNvPicPr>
              <a:picLocks noChangeAspect="1"/>
            </p:cNvPicPr>
            <p:nvPr/>
          </p:nvPicPr>
          <p:blipFill>
            <a:blip r:embed="rId6">
              <a:biLevel thresh="50000"/>
            </a:blip>
            <a:stretch>
              <a:fillRect/>
            </a:stretch>
          </p:blipFill>
          <p:spPr>
            <a:xfrm>
              <a:off x="3337305" y="2547212"/>
              <a:ext cx="301522" cy="281824"/>
            </a:xfrm>
            <a:prstGeom prst="rect">
              <a:avLst/>
            </a:prstGeom>
          </p:spPr>
        </p:pic>
      </p:grpSp>
      <p:grpSp>
        <p:nvGrpSpPr>
          <p:cNvPr id="48" name="Группа 47">
            <a:extLst>
              <a:ext uri="{FF2B5EF4-FFF2-40B4-BE49-F238E27FC236}">
                <a16:creationId xmlns:a16="http://schemas.microsoft.com/office/drawing/2014/main" id="{CD09DBA0-1028-4C0E-A0FD-30DE70EC71FE}"/>
              </a:ext>
            </a:extLst>
          </p:cNvPr>
          <p:cNvGrpSpPr/>
          <p:nvPr/>
        </p:nvGrpSpPr>
        <p:grpSpPr>
          <a:xfrm>
            <a:off x="2175341" y="4765734"/>
            <a:ext cx="1449584" cy="281824"/>
            <a:chOff x="2175341" y="2547212"/>
            <a:chExt cx="1449584" cy="281824"/>
          </a:xfrm>
        </p:grpSpPr>
        <p:pic>
          <p:nvPicPr>
            <p:cNvPr id="49" name="Рисунок 48">
              <a:extLst>
                <a:ext uri="{FF2B5EF4-FFF2-40B4-BE49-F238E27FC236}">
                  <a16:creationId xmlns:a16="http://schemas.microsoft.com/office/drawing/2014/main" id="{278DAB57-98DB-47D7-BD9E-7C53237AD9C8}"/>
                </a:ext>
              </a:extLst>
            </p:cNvPr>
            <p:cNvPicPr>
              <a:picLocks noChangeAspect="1"/>
            </p:cNvPicPr>
            <p:nvPr/>
          </p:nvPicPr>
          <p:blipFill>
            <a:blip r:embed="rId6"/>
            <a:stretch>
              <a:fillRect/>
            </a:stretch>
          </p:blipFill>
          <p:spPr>
            <a:xfrm>
              <a:off x="2175341" y="2547212"/>
              <a:ext cx="301522" cy="281824"/>
            </a:xfrm>
            <a:prstGeom prst="rect">
              <a:avLst/>
            </a:prstGeom>
          </p:spPr>
        </p:pic>
        <p:pic>
          <p:nvPicPr>
            <p:cNvPr id="50" name="Рисунок 49">
              <a:extLst>
                <a:ext uri="{FF2B5EF4-FFF2-40B4-BE49-F238E27FC236}">
                  <a16:creationId xmlns:a16="http://schemas.microsoft.com/office/drawing/2014/main" id="{2E03EF10-B724-4FA7-BCE6-48759ED19241}"/>
                </a:ext>
              </a:extLst>
            </p:cNvPr>
            <p:cNvPicPr>
              <a:picLocks noChangeAspect="1"/>
            </p:cNvPicPr>
            <p:nvPr/>
          </p:nvPicPr>
          <p:blipFill>
            <a:blip r:embed="rId6"/>
            <a:stretch>
              <a:fillRect/>
            </a:stretch>
          </p:blipFill>
          <p:spPr>
            <a:xfrm>
              <a:off x="2466789" y="2547212"/>
              <a:ext cx="301522" cy="281824"/>
            </a:xfrm>
            <a:prstGeom prst="rect">
              <a:avLst/>
            </a:prstGeom>
          </p:spPr>
        </p:pic>
        <p:pic>
          <p:nvPicPr>
            <p:cNvPr id="51" name="Рисунок 50">
              <a:extLst>
                <a:ext uri="{FF2B5EF4-FFF2-40B4-BE49-F238E27FC236}">
                  <a16:creationId xmlns:a16="http://schemas.microsoft.com/office/drawing/2014/main" id="{D18CBE72-5CCB-4BA0-AE05-3D8965FAD221}"/>
                </a:ext>
              </a:extLst>
            </p:cNvPr>
            <p:cNvPicPr>
              <a:picLocks noChangeAspect="1"/>
            </p:cNvPicPr>
            <p:nvPr/>
          </p:nvPicPr>
          <p:blipFill>
            <a:blip r:embed="rId6"/>
            <a:stretch>
              <a:fillRect/>
            </a:stretch>
          </p:blipFill>
          <p:spPr>
            <a:xfrm>
              <a:off x="2749372" y="2547212"/>
              <a:ext cx="301522" cy="281824"/>
            </a:xfrm>
            <a:prstGeom prst="rect">
              <a:avLst/>
            </a:prstGeom>
          </p:spPr>
        </p:pic>
        <p:pic>
          <p:nvPicPr>
            <p:cNvPr id="52" name="Рисунок 51">
              <a:extLst>
                <a:ext uri="{FF2B5EF4-FFF2-40B4-BE49-F238E27FC236}">
                  <a16:creationId xmlns:a16="http://schemas.microsoft.com/office/drawing/2014/main" id="{351D260F-075F-418E-87A7-4FE1E07CD1B7}"/>
                </a:ext>
              </a:extLst>
            </p:cNvPr>
            <p:cNvPicPr>
              <a:picLocks noChangeAspect="1"/>
            </p:cNvPicPr>
            <p:nvPr/>
          </p:nvPicPr>
          <p:blipFill>
            <a:blip r:embed="rId6"/>
            <a:stretch>
              <a:fillRect/>
            </a:stretch>
          </p:blipFill>
          <p:spPr>
            <a:xfrm>
              <a:off x="3041158" y="2547212"/>
              <a:ext cx="301522" cy="281824"/>
            </a:xfrm>
            <a:prstGeom prst="rect">
              <a:avLst/>
            </a:prstGeom>
          </p:spPr>
        </p:pic>
        <p:pic>
          <p:nvPicPr>
            <p:cNvPr id="53" name="Рисунок 52">
              <a:extLst>
                <a:ext uri="{FF2B5EF4-FFF2-40B4-BE49-F238E27FC236}">
                  <a16:creationId xmlns:a16="http://schemas.microsoft.com/office/drawing/2014/main" id="{705D0E89-F587-49DE-B8A3-F5BEA081BDF0}"/>
                </a:ext>
              </a:extLst>
            </p:cNvPr>
            <p:cNvPicPr>
              <a:picLocks noChangeAspect="1"/>
            </p:cNvPicPr>
            <p:nvPr/>
          </p:nvPicPr>
          <p:blipFill>
            <a:blip r:embed="rId6"/>
            <a:stretch>
              <a:fillRect/>
            </a:stretch>
          </p:blipFill>
          <p:spPr>
            <a:xfrm>
              <a:off x="3323403" y="2547212"/>
              <a:ext cx="301522" cy="281824"/>
            </a:xfrm>
            <a:prstGeom prst="rect">
              <a:avLst/>
            </a:prstGeom>
          </p:spPr>
        </p:pic>
      </p:grpSp>
      <p:pic>
        <p:nvPicPr>
          <p:cNvPr id="12" name="Рисунок 11">
            <a:extLst>
              <a:ext uri="{FF2B5EF4-FFF2-40B4-BE49-F238E27FC236}">
                <a16:creationId xmlns:a16="http://schemas.microsoft.com/office/drawing/2014/main" id="{07D5521C-1717-4D85-A72C-375442D30EF6}"/>
              </a:ext>
            </a:extLst>
          </p:cNvPr>
          <p:cNvPicPr>
            <a:picLocks noChangeAspect="1"/>
          </p:cNvPicPr>
          <p:nvPr/>
        </p:nvPicPr>
        <p:blipFill>
          <a:blip r:embed="rId7"/>
          <a:stretch>
            <a:fillRect/>
          </a:stretch>
        </p:blipFill>
        <p:spPr>
          <a:xfrm>
            <a:off x="5528270" y="2129154"/>
            <a:ext cx="499841" cy="486927"/>
          </a:xfrm>
          <a:prstGeom prst="rect">
            <a:avLst/>
          </a:prstGeom>
        </p:spPr>
      </p:pic>
      <p:pic>
        <p:nvPicPr>
          <p:cNvPr id="13" name="Рисунок 12">
            <a:extLst>
              <a:ext uri="{FF2B5EF4-FFF2-40B4-BE49-F238E27FC236}">
                <a16:creationId xmlns:a16="http://schemas.microsoft.com/office/drawing/2014/main" id="{252984A5-DBA5-43EA-9471-F938FCA2CC9B}"/>
              </a:ext>
            </a:extLst>
          </p:cNvPr>
          <p:cNvPicPr>
            <a:picLocks noChangeAspect="1"/>
          </p:cNvPicPr>
          <p:nvPr/>
        </p:nvPicPr>
        <p:blipFill>
          <a:blip r:embed="rId8"/>
          <a:stretch>
            <a:fillRect/>
          </a:stretch>
        </p:blipFill>
        <p:spPr>
          <a:xfrm>
            <a:off x="9477803" y="2129906"/>
            <a:ext cx="500007" cy="486913"/>
          </a:xfrm>
          <a:prstGeom prst="rect">
            <a:avLst/>
          </a:prstGeom>
        </p:spPr>
      </p:pic>
      <p:pic>
        <p:nvPicPr>
          <p:cNvPr id="14" name="Рисунок 13">
            <a:extLst>
              <a:ext uri="{FF2B5EF4-FFF2-40B4-BE49-F238E27FC236}">
                <a16:creationId xmlns:a16="http://schemas.microsoft.com/office/drawing/2014/main" id="{6F90A620-C6AA-453F-B811-A7532A353A44}"/>
              </a:ext>
            </a:extLst>
          </p:cNvPr>
          <p:cNvPicPr>
            <a:picLocks noChangeAspect="1"/>
          </p:cNvPicPr>
          <p:nvPr/>
        </p:nvPicPr>
        <p:blipFill>
          <a:blip r:embed="rId9"/>
          <a:stretch>
            <a:fillRect/>
          </a:stretch>
        </p:blipFill>
        <p:spPr>
          <a:xfrm>
            <a:off x="5534599" y="4326372"/>
            <a:ext cx="486688" cy="486928"/>
          </a:xfrm>
          <a:prstGeom prst="rect">
            <a:avLst/>
          </a:prstGeom>
        </p:spPr>
      </p:pic>
      <p:grpSp>
        <p:nvGrpSpPr>
          <p:cNvPr id="80" name="Группа 79">
            <a:extLst>
              <a:ext uri="{FF2B5EF4-FFF2-40B4-BE49-F238E27FC236}">
                <a16:creationId xmlns:a16="http://schemas.microsoft.com/office/drawing/2014/main" id="{E28659A5-FEF7-4EE8-A8D5-B9252EF76E2F}"/>
              </a:ext>
            </a:extLst>
          </p:cNvPr>
          <p:cNvGrpSpPr/>
          <p:nvPr/>
        </p:nvGrpSpPr>
        <p:grpSpPr>
          <a:xfrm>
            <a:off x="6069339" y="4765734"/>
            <a:ext cx="1449584" cy="281824"/>
            <a:chOff x="2175341" y="2547212"/>
            <a:chExt cx="1449584" cy="281824"/>
          </a:xfrm>
        </p:grpSpPr>
        <p:pic>
          <p:nvPicPr>
            <p:cNvPr id="81" name="Рисунок 80">
              <a:extLst>
                <a:ext uri="{FF2B5EF4-FFF2-40B4-BE49-F238E27FC236}">
                  <a16:creationId xmlns:a16="http://schemas.microsoft.com/office/drawing/2014/main" id="{44C82FCA-69BA-4FE2-888D-C4F2F63DB97C}"/>
                </a:ext>
              </a:extLst>
            </p:cNvPr>
            <p:cNvPicPr>
              <a:picLocks noChangeAspect="1"/>
            </p:cNvPicPr>
            <p:nvPr/>
          </p:nvPicPr>
          <p:blipFill>
            <a:blip r:embed="rId6"/>
            <a:stretch>
              <a:fillRect/>
            </a:stretch>
          </p:blipFill>
          <p:spPr>
            <a:xfrm>
              <a:off x="2175341" y="2547212"/>
              <a:ext cx="301522" cy="281824"/>
            </a:xfrm>
            <a:prstGeom prst="rect">
              <a:avLst/>
            </a:prstGeom>
          </p:spPr>
        </p:pic>
        <p:pic>
          <p:nvPicPr>
            <p:cNvPr id="82" name="Рисунок 81">
              <a:extLst>
                <a:ext uri="{FF2B5EF4-FFF2-40B4-BE49-F238E27FC236}">
                  <a16:creationId xmlns:a16="http://schemas.microsoft.com/office/drawing/2014/main" id="{6E896B0C-6F96-471A-A842-A43E26678352}"/>
                </a:ext>
              </a:extLst>
            </p:cNvPr>
            <p:cNvPicPr>
              <a:picLocks noChangeAspect="1"/>
            </p:cNvPicPr>
            <p:nvPr/>
          </p:nvPicPr>
          <p:blipFill>
            <a:blip r:embed="rId6">
              <a:biLevel thresh="50000"/>
            </a:blip>
            <a:stretch>
              <a:fillRect/>
            </a:stretch>
          </p:blipFill>
          <p:spPr>
            <a:xfrm>
              <a:off x="2466789" y="2547212"/>
              <a:ext cx="301522" cy="281824"/>
            </a:xfrm>
            <a:prstGeom prst="rect">
              <a:avLst/>
            </a:prstGeom>
          </p:spPr>
        </p:pic>
        <p:pic>
          <p:nvPicPr>
            <p:cNvPr id="83" name="Рисунок 82">
              <a:extLst>
                <a:ext uri="{FF2B5EF4-FFF2-40B4-BE49-F238E27FC236}">
                  <a16:creationId xmlns:a16="http://schemas.microsoft.com/office/drawing/2014/main" id="{81D53683-EDB2-44B5-A67B-4B930EE02490}"/>
                </a:ext>
              </a:extLst>
            </p:cNvPr>
            <p:cNvPicPr>
              <a:picLocks noChangeAspect="1"/>
            </p:cNvPicPr>
            <p:nvPr/>
          </p:nvPicPr>
          <p:blipFill>
            <a:blip r:embed="rId6">
              <a:biLevel thresh="50000"/>
            </a:blip>
            <a:stretch>
              <a:fillRect/>
            </a:stretch>
          </p:blipFill>
          <p:spPr>
            <a:xfrm>
              <a:off x="2749372" y="2547212"/>
              <a:ext cx="301522" cy="281824"/>
            </a:xfrm>
            <a:prstGeom prst="rect">
              <a:avLst/>
            </a:prstGeom>
          </p:spPr>
        </p:pic>
        <p:pic>
          <p:nvPicPr>
            <p:cNvPr id="84" name="Рисунок 83">
              <a:extLst>
                <a:ext uri="{FF2B5EF4-FFF2-40B4-BE49-F238E27FC236}">
                  <a16:creationId xmlns:a16="http://schemas.microsoft.com/office/drawing/2014/main" id="{C8959BF1-E677-447C-8F97-985EEA3FEFF8}"/>
                </a:ext>
              </a:extLst>
            </p:cNvPr>
            <p:cNvPicPr>
              <a:picLocks noChangeAspect="1"/>
            </p:cNvPicPr>
            <p:nvPr/>
          </p:nvPicPr>
          <p:blipFill>
            <a:blip r:embed="rId6">
              <a:biLevel thresh="50000"/>
            </a:blip>
            <a:stretch>
              <a:fillRect/>
            </a:stretch>
          </p:blipFill>
          <p:spPr>
            <a:xfrm>
              <a:off x="3041158" y="2547212"/>
              <a:ext cx="301522" cy="281824"/>
            </a:xfrm>
            <a:prstGeom prst="rect">
              <a:avLst/>
            </a:prstGeom>
          </p:spPr>
        </p:pic>
        <p:pic>
          <p:nvPicPr>
            <p:cNvPr id="85" name="Рисунок 84">
              <a:extLst>
                <a:ext uri="{FF2B5EF4-FFF2-40B4-BE49-F238E27FC236}">
                  <a16:creationId xmlns:a16="http://schemas.microsoft.com/office/drawing/2014/main" id="{F948CFF0-47EA-447B-8E2F-708DE91C5FAD}"/>
                </a:ext>
              </a:extLst>
            </p:cNvPr>
            <p:cNvPicPr>
              <a:picLocks noChangeAspect="1"/>
            </p:cNvPicPr>
            <p:nvPr/>
          </p:nvPicPr>
          <p:blipFill>
            <a:blip r:embed="rId6">
              <a:biLevel thresh="50000"/>
            </a:blip>
            <a:stretch>
              <a:fillRect/>
            </a:stretch>
          </p:blipFill>
          <p:spPr>
            <a:xfrm>
              <a:off x="3323403" y="2547212"/>
              <a:ext cx="301522" cy="281824"/>
            </a:xfrm>
            <a:prstGeom prst="rect">
              <a:avLst/>
            </a:prstGeom>
          </p:spPr>
        </p:pic>
      </p:grpSp>
      <p:grpSp>
        <p:nvGrpSpPr>
          <p:cNvPr id="86" name="Группа 85">
            <a:extLst>
              <a:ext uri="{FF2B5EF4-FFF2-40B4-BE49-F238E27FC236}">
                <a16:creationId xmlns:a16="http://schemas.microsoft.com/office/drawing/2014/main" id="{6C89B7AE-F34C-4B8E-94A0-7A977A05C3C0}"/>
              </a:ext>
            </a:extLst>
          </p:cNvPr>
          <p:cNvGrpSpPr/>
          <p:nvPr/>
        </p:nvGrpSpPr>
        <p:grpSpPr>
          <a:xfrm>
            <a:off x="10012543" y="4765734"/>
            <a:ext cx="1449584" cy="281824"/>
            <a:chOff x="2175341" y="2547212"/>
            <a:chExt cx="1449584" cy="281824"/>
          </a:xfrm>
        </p:grpSpPr>
        <p:pic>
          <p:nvPicPr>
            <p:cNvPr id="87" name="Рисунок 86">
              <a:extLst>
                <a:ext uri="{FF2B5EF4-FFF2-40B4-BE49-F238E27FC236}">
                  <a16:creationId xmlns:a16="http://schemas.microsoft.com/office/drawing/2014/main" id="{E1A9E4C9-890B-49D3-BB23-E837056C7AC2}"/>
                </a:ext>
              </a:extLst>
            </p:cNvPr>
            <p:cNvPicPr>
              <a:picLocks noChangeAspect="1"/>
            </p:cNvPicPr>
            <p:nvPr/>
          </p:nvPicPr>
          <p:blipFill>
            <a:blip r:embed="rId6"/>
            <a:stretch>
              <a:fillRect/>
            </a:stretch>
          </p:blipFill>
          <p:spPr>
            <a:xfrm>
              <a:off x="2175341" y="2547212"/>
              <a:ext cx="301522" cy="281824"/>
            </a:xfrm>
            <a:prstGeom prst="rect">
              <a:avLst/>
            </a:prstGeom>
          </p:spPr>
        </p:pic>
        <p:pic>
          <p:nvPicPr>
            <p:cNvPr id="88" name="Рисунок 87">
              <a:extLst>
                <a:ext uri="{FF2B5EF4-FFF2-40B4-BE49-F238E27FC236}">
                  <a16:creationId xmlns:a16="http://schemas.microsoft.com/office/drawing/2014/main" id="{050E83EA-7537-4F66-8A3C-1ECE2495C70A}"/>
                </a:ext>
              </a:extLst>
            </p:cNvPr>
            <p:cNvPicPr>
              <a:picLocks noChangeAspect="1"/>
            </p:cNvPicPr>
            <p:nvPr/>
          </p:nvPicPr>
          <p:blipFill>
            <a:blip r:embed="rId6"/>
            <a:stretch>
              <a:fillRect/>
            </a:stretch>
          </p:blipFill>
          <p:spPr>
            <a:xfrm>
              <a:off x="2466789" y="2547212"/>
              <a:ext cx="301522" cy="281824"/>
            </a:xfrm>
            <a:prstGeom prst="rect">
              <a:avLst/>
            </a:prstGeom>
          </p:spPr>
        </p:pic>
        <p:pic>
          <p:nvPicPr>
            <p:cNvPr id="89" name="Рисунок 88">
              <a:extLst>
                <a:ext uri="{FF2B5EF4-FFF2-40B4-BE49-F238E27FC236}">
                  <a16:creationId xmlns:a16="http://schemas.microsoft.com/office/drawing/2014/main" id="{D3D177C9-346E-4DF4-8FD6-E6F7F51730CB}"/>
                </a:ext>
              </a:extLst>
            </p:cNvPr>
            <p:cNvPicPr>
              <a:picLocks noChangeAspect="1"/>
            </p:cNvPicPr>
            <p:nvPr/>
          </p:nvPicPr>
          <p:blipFill>
            <a:blip r:embed="rId6"/>
            <a:stretch>
              <a:fillRect/>
            </a:stretch>
          </p:blipFill>
          <p:spPr>
            <a:xfrm>
              <a:off x="2749372" y="2547212"/>
              <a:ext cx="301522" cy="281824"/>
            </a:xfrm>
            <a:prstGeom prst="rect">
              <a:avLst/>
            </a:prstGeom>
          </p:spPr>
        </p:pic>
        <p:pic>
          <p:nvPicPr>
            <p:cNvPr id="90" name="Рисунок 89">
              <a:extLst>
                <a:ext uri="{FF2B5EF4-FFF2-40B4-BE49-F238E27FC236}">
                  <a16:creationId xmlns:a16="http://schemas.microsoft.com/office/drawing/2014/main" id="{1F41F23B-CEC1-4060-BC32-67686A4755A0}"/>
                </a:ext>
              </a:extLst>
            </p:cNvPr>
            <p:cNvPicPr>
              <a:picLocks noChangeAspect="1"/>
            </p:cNvPicPr>
            <p:nvPr/>
          </p:nvPicPr>
          <p:blipFill>
            <a:blip r:embed="rId6"/>
            <a:stretch>
              <a:fillRect/>
            </a:stretch>
          </p:blipFill>
          <p:spPr>
            <a:xfrm>
              <a:off x="3041158" y="2547212"/>
              <a:ext cx="301522" cy="281824"/>
            </a:xfrm>
            <a:prstGeom prst="rect">
              <a:avLst/>
            </a:prstGeom>
          </p:spPr>
        </p:pic>
        <p:pic>
          <p:nvPicPr>
            <p:cNvPr id="91" name="Рисунок 90">
              <a:extLst>
                <a:ext uri="{FF2B5EF4-FFF2-40B4-BE49-F238E27FC236}">
                  <a16:creationId xmlns:a16="http://schemas.microsoft.com/office/drawing/2014/main" id="{61E2E456-60EE-4D11-8201-F47340877AA0}"/>
                </a:ext>
              </a:extLst>
            </p:cNvPr>
            <p:cNvPicPr>
              <a:picLocks noChangeAspect="1"/>
            </p:cNvPicPr>
            <p:nvPr/>
          </p:nvPicPr>
          <p:blipFill>
            <a:blip r:embed="rId6">
              <a:biLevel thresh="50000"/>
            </a:blip>
            <a:stretch>
              <a:fillRect/>
            </a:stretch>
          </p:blipFill>
          <p:spPr>
            <a:xfrm>
              <a:off x="3323403" y="2547212"/>
              <a:ext cx="301522" cy="281824"/>
            </a:xfrm>
            <a:prstGeom prst="rect">
              <a:avLst/>
            </a:prstGeom>
          </p:spPr>
        </p:pic>
      </p:grpSp>
      <p:grpSp>
        <p:nvGrpSpPr>
          <p:cNvPr id="92" name="Группа 91">
            <a:extLst>
              <a:ext uri="{FF2B5EF4-FFF2-40B4-BE49-F238E27FC236}">
                <a16:creationId xmlns:a16="http://schemas.microsoft.com/office/drawing/2014/main" id="{60741466-3EBB-47B0-8107-5BF90C257DA3}"/>
              </a:ext>
            </a:extLst>
          </p:cNvPr>
          <p:cNvGrpSpPr/>
          <p:nvPr/>
        </p:nvGrpSpPr>
        <p:grpSpPr>
          <a:xfrm>
            <a:off x="6073396" y="2547212"/>
            <a:ext cx="1463486" cy="281824"/>
            <a:chOff x="2175341" y="2547212"/>
            <a:chExt cx="1463486" cy="281824"/>
          </a:xfrm>
        </p:grpSpPr>
        <p:pic>
          <p:nvPicPr>
            <p:cNvPr id="93" name="Рисунок 92">
              <a:extLst>
                <a:ext uri="{FF2B5EF4-FFF2-40B4-BE49-F238E27FC236}">
                  <a16:creationId xmlns:a16="http://schemas.microsoft.com/office/drawing/2014/main" id="{F9D9FB71-D21E-4C12-B7E0-ADD1F0457D4A}"/>
                </a:ext>
              </a:extLst>
            </p:cNvPr>
            <p:cNvPicPr>
              <a:picLocks noChangeAspect="1"/>
            </p:cNvPicPr>
            <p:nvPr/>
          </p:nvPicPr>
          <p:blipFill>
            <a:blip r:embed="rId6"/>
            <a:stretch>
              <a:fillRect/>
            </a:stretch>
          </p:blipFill>
          <p:spPr>
            <a:xfrm>
              <a:off x="2175341" y="2547212"/>
              <a:ext cx="301522" cy="281824"/>
            </a:xfrm>
            <a:prstGeom prst="rect">
              <a:avLst/>
            </a:prstGeom>
          </p:spPr>
        </p:pic>
        <p:pic>
          <p:nvPicPr>
            <p:cNvPr id="94" name="Рисунок 93">
              <a:extLst>
                <a:ext uri="{FF2B5EF4-FFF2-40B4-BE49-F238E27FC236}">
                  <a16:creationId xmlns:a16="http://schemas.microsoft.com/office/drawing/2014/main" id="{1D9C3F75-2541-4D64-AC1C-86619030C3F2}"/>
                </a:ext>
              </a:extLst>
            </p:cNvPr>
            <p:cNvPicPr>
              <a:picLocks noChangeAspect="1"/>
            </p:cNvPicPr>
            <p:nvPr/>
          </p:nvPicPr>
          <p:blipFill>
            <a:blip r:embed="rId6"/>
            <a:stretch>
              <a:fillRect/>
            </a:stretch>
          </p:blipFill>
          <p:spPr>
            <a:xfrm>
              <a:off x="2466789" y="2547212"/>
              <a:ext cx="301522" cy="281824"/>
            </a:xfrm>
            <a:prstGeom prst="rect">
              <a:avLst/>
            </a:prstGeom>
          </p:spPr>
        </p:pic>
        <p:pic>
          <p:nvPicPr>
            <p:cNvPr id="95" name="Рисунок 94">
              <a:extLst>
                <a:ext uri="{FF2B5EF4-FFF2-40B4-BE49-F238E27FC236}">
                  <a16:creationId xmlns:a16="http://schemas.microsoft.com/office/drawing/2014/main" id="{D2F3E796-934C-4199-84C3-6E1B5E8A439D}"/>
                </a:ext>
              </a:extLst>
            </p:cNvPr>
            <p:cNvPicPr>
              <a:picLocks noChangeAspect="1"/>
            </p:cNvPicPr>
            <p:nvPr/>
          </p:nvPicPr>
          <p:blipFill>
            <a:blip r:embed="rId6">
              <a:biLevel thresh="50000"/>
            </a:blip>
            <a:stretch>
              <a:fillRect/>
            </a:stretch>
          </p:blipFill>
          <p:spPr>
            <a:xfrm>
              <a:off x="2749372" y="2547212"/>
              <a:ext cx="301522" cy="281824"/>
            </a:xfrm>
            <a:prstGeom prst="rect">
              <a:avLst/>
            </a:prstGeom>
          </p:spPr>
        </p:pic>
        <p:pic>
          <p:nvPicPr>
            <p:cNvPr id="96" name="Рисунок 95">
              <a:extLst>
                <a:ext uri="{FF2B5EF4-FFF2-40B4-BE49-F238E27FC236}">
                  <a16:creationId xmlns:a16="http://schemas.microsoft.com/office/drawing/2014/main" id="{2DCB0A6C-08E3-4A30-A544-299A5F3EB673}"/>
                </a:ext>
              </a:extLst>
            </p:cNvPr>
            <p:cNvPicPr>
              <a:picLocks noChangeAspect="1"/>
            </p:cNvPicPr>
            <p:nvPr/>
          </p:nvPicPr>
          <p:blipFill>
            <a:blip r:embed="rId6">
              <a:biLevel thresh="50000"/>
            </a:blip>
            <a:stretch>
              <a:fillRect/>
            </a:stretch>
          </p:blipFill>
          <p:spPr>
            <a:xfrm>
              <a:off x="3040820" y="2547212"/>
              <a:ext cx="301522" cy="281824"/>
            </a:xfrm>
            <a:prstGeom prst="rect">
              <a:avLst/>
            </a:prstGeom>
          </p:spPr>
        </p:pic>
        <p:pic>
          <p:nvPicPr>
            <p:cNvPr id="97" name="Рисунок 96">
              <a:extLst>
                <a:ext uri="{FF2B5EF4-FFF2-40B4-BE49-F238E27FC236}">
                  <a16:creationId xmlns:a16="http://schemas.microsoft.com/office/drawing/2014/main" id="{1F138CDD-E5E7-4694-89D9-F7BF99018E44}"/>
                </a:ext>
              </a:extLst>
            </p:cNvPr>
            <p:cNvPicPr>
              <a:picLocks noChangeAspect="1"/>
            </p:cNvPicPr>
            <p:nvPr/>
          </p:nvPicPr>
          <p:blipFill>
            <a:blip r:embed="rId6">
              <a:biLevel thresh="50000"/>
            </a:blip>
            <a:stretch>
              <a:fillRect/>
            </a:stretch>
          </p:blipFill>
          <p:spPr>
            <a:xfrm>
              <a:off x="3337305" y="2547212"/>
              <a:ext cx="301522" cy="281824"/>
            </a:xfrm>
            <a:prstGeom prst="rect">
              <a:avLst/>
            </a:prstGeom>
          </p:spPr>
        </p:pic>
      </p:grpSp>
      <p:grpSp>
        <p:nvGrpSpPr>
          <p:cNvPr id="98" name="Группа 97">
            <a:extLst>
              <a:ext uri="{FF2B5EF4-FFF2-40B4-BE49-F238E27FC236}">
                <a16:creationId xmlns:a16="http://schemas.microsoft.com/office/drawing/2014/main" id="{D9735C97-CB8D-4010-9F77-DF1531E9595A}"/>
              </a:ext>
            </a:extLst>
          </p:cNvPr>
          <p:cNvGrpSpPr/>
          <p:nvPr/>
        </p:nvGrpSpPr>
        <p:grpSpPr>
          <a:xfrm>
            <a:off x="10012543" y="2544699"/>
            <a:ext cx="1449584" cy="281824"/>
            <a:chOff x="2175341" y="2547212"/>
            <a:chExt cx="1449584" cy="281824"/>
          </a:xfrm>
        </p:grpSpPr>
        <p:pic>
          <p:nvPicPr>
            <p:cNvPr id="99" name="Рисунок 98">
              <a:extLst>
                <a:ext uri="{FF2B5EF4-FFF2-40B4-BE49-F238E27FC236}">
                  <a16:creationId xmlns:a16="http://schemas.microsoft.com/office/drawing/2014/main" id="{1D98C44F-FEB8-4196-AABB-8FEF2F6CCE34}"/>
                </a:ext>
              </a:extLst>
            </p:cNvPr>
            <p:cNvPicPr>
              <a:picLocks noChangeAspect="1"/>
            </p:cNvPicPr>
            <p:nvPr/>
          </p:nvPicPr>
          <p:blipFill>
            <a:blip r:embed="rId6"/>
            <a:stretch>
              <a:fillRect/>
            </a:stretch>
          </p:blipFill>
          <p:spPr>
            <a:xfrm>
              <a:off x="2175341" y="2547212"/>
              <a:ext cx="301522" cy="281824"/>
            </a:xfrm>
            <a:prstGeom prst="rect">
              <a:avLst/>
            </a:prstGeom>
          </p:spPr>
        </p:pic>
        <p:pic>
          <p:nvPicPr>
            <p:cNvPr id="100" name="Рисунок 99">
              <a:extLst>
                <a:ext uri="{FF2B5EF4-FFF2-40B4-BE49-F238E27FC236}">
                  <a16:creationId xmlns:a16="http://schemas.microsoft.com/office/drawing/2014/main" id="{061370B3-1F25-4398-BB17-0087F26EDF0F}"/>
                </a:ext>
              </a:extLst>
            </p:cNvPr>
            <p:cNvPicPr>
              <a:picLocks noChangeAspect="1"/>
            </p:cNvPicPr>
            <p:nvPr/>
          </p:nvPicPr>
          <p:blipFill>
            <a:blip r:embed="rId6"/>
            <a:stretch>
              <a:fillRect/>
            </a:stretch>
          </p:blipFill>
          <p:spPr>
            <a:xfrm>
              <a:off x="2466789" y="2547212"/>
              <a:ext cx="301522" cy="281824"/>
            </a:xfrm>
            <a:prstGeom prst="rect">
              <a:avLst/>
            </a:prstGeom>
          </p:spPr>
        </p:pic>
        <p:pic>
          <p:nvPicPr>
            <p:cNvPr id="101" name="Рисунок 100">
              <a:extLst>
                <a:ext uri="{FF2B5EF4-FFF2-40B4-BE49-F238E27FC236}">
                  <a16:creationId xmlns:a16="http://schemas.microsoft.com/office/drawing/2014/main" id="{9EB2B239-DF72-45B5-9FF8-76B482A1BFD8}"/>
                </a:ext>
              </a:extLst>
            </p:cNvPr>
            <p:cNvPicPr>
              <a:picLocks noChangeAspect="1"/>
            </p:cNvPicPr>
            <p:nvPr/>
          </p:nvPicPr>
          <p:blipFill>
            <a:blip r:embed="rId6"/>
            <a:stretch>
              <a:fillRect/>
            </a:stretch>
          </p:blipFill>
          <p:spPr>
            <a:xfrm>
              <a:off x="2749372" y="2547212"/>
              <a:ext cx="301522" cy="281824"/>
            </a:xfrm>
            <a:prstGeom prst="rect">
              <a:avLst/>
            </a:prstGeom>
          </p:spPr>
        </p:pic>
        <p:pic>
          <p:nvPicPr>
            <p:cNvPr id="102" name="Рисунок 101">
              <a:extLst>
                <a:ext uri="{FF2B5EF4-FFF2-40B4-BE49-F238E27FC236}">
                  <a16:creationId xmlns:a16="http://schemas.microsoft.com/office/drawing/2014/main" id="{0249E1FE-8C6A-4600-84DD-0D5599140865}"/>
                </a:ext>
              </a:extLst>
            </p:cNvPr>
            <p:cNvPicPr>
              <a:picLocks noChangeAspect="1"/>
            </p:cNvPicPr>
            <p:nvPr/>
          </p:nvPicPr>
          <p:blipFill>
            <a:blip r:embed="rId6"/>
            <a:stretch>
              <a:fillRect/>
            </a:stretch>
          </p:blipFill>
          <p:spPr>
            <a:xfrm>
              <a:off x="3041158" y="2547212"/>
              <a:ext cx="301522" cy="281824"/>
            </a:xfrm>
            <a:prstGeom prst="rect">
              <a:avLst/>
            </a:prstGeom>
          </p:spPr>
        </p:pic>
        <p:pic>
          <p:nvPicPr>
            <p:cNvPr id="103" name="Рисунок 102">
              <a:extLst>
                <a:ext uri="{FF2B5EF4-FFF2-40B4-BE49-F238E27FC236}">
                  <a16:creationId xmlns:a16="http://schemas.microsoft.com/office/drawing/2014/main" id="{078D80C8-2898-4BA1-9A55-4F8DB85C4D47}"/>
                </a:ext>
              </a:extLst>
            </p:cNvPr>
            <p:cNvPicPr>
              <a:picLocks noChangeAspect="1"/>
            </p:cNvPicPr>
            <p:nvPr/>
          </p:nvPicPr>
          <p:blipFill>
            <a:blip r:embed="rId6">
              <a:biLevel thresh="50000"/>
            </a:blip>
            <a:stretch>
              <a:fillRect/>
            </a:stretch>
          </p:blipFill>
          <p:spPr>
            <a:xfrm>
              <a:off x="3323403" y="2547212"/>
              <a:ext cx="301522" cy="281824"/>
            </a:xfrm>
            <a:prstGeom prst="rect">
              <a:avLst/>
            </a:prstGeom>
          </p:spPr>
        </p:pic>
      </p:grpSp>
      <p:sp>
        <p:nvSpPr>
          <p:cNvPr id="104" name="Овал 103">
            <a:extLst>
              <a:ext uri="{FF2B5EF4-FFF2-40B4-BE49-F238E27FC236}">
                <a16:creationId xmlns:a16="http://schemas.microsoft.com/office/drawing/2014/main" id="{8F4C980C-C087-446F-9276-ED742117DEAF}"/>
              </a:ext>
            </a:extLst>
          </p:cNvPr>
          <p:cNvSpPr>
            <a:spLocks/>
          </p:cNvSpPr>
          <p:nvPr/>
        </p:nvSpPr>
        <p:spPr>
          <a:xfrm>
            <a:off x="11668125" y="253196"/>
            <a:ext cx="285750" cy="285750"/>
          </a:xfrm>
          <a:prstGeom prst="ellipse">
            <a:avLst/>
          </a:prstGeom>
          <a:solidFill>
            <a:schemeClr val="bg1"/>
          </a:solidFill>
          <a:ln w="4763" cap="flat">
            <a:noFill/>
            <a:prstDash val="solid"/>
            <a:miter/>
          </a:ln>
        </p:spPr>
        <p:txBody>
          <a:bodyPr rtlCol="0" anchor="ctr"/>
          <a:lstStyle/>
          <a:p>
            <a:endParaRPr lang="ru-RU"/>
          </a:p>
        </p:txBody>
      </p:sp>
      <p:sp>
        <p:nvSpPr>
          <p:cNvPr id="105" name="Номер слайда 3">
            <a:extLst>
              <a:ext uri="{FF2B5EF4-FFF2-40B4-BE49-F238E27FC236}">
                <a16:creationId xmlns:a16="http://schemas.microsoft.com/office/drawing/2014/main" id="{6EF56A40-8FE5-4A0D-AE4C-27B10A8BEF3D}"/>
              </a:ext>
            </a:extLst>
          </p:cNvPr>
          <p:cNvSpPr txBox="1">
            <a:spLocks/>
          </p:cNvSpPr>
          <p:nvPr/>
        </p:nvSpPr>
        <p:spPr>
          <a:xfrm>
            <a:off x="11651932" y="255002"/>
            <a:ext cx="318135" cy="202198"/>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solidFill>
                  <a:srgbClr val="5FAF2D"/>
                </a:solidFill>
                <a:latin typeface="Open Sans SemiBold" panose="020B0706030804020204" pitchFamily="34" charset="0"/>
                <a:ea typeface="Open Sans SemiBold" panose="020B0706030804020204" pitchFamily="34" charset="0"/>
                <a:cs typeface="Open Sans SemiBold" panose="020B0706030804020204" pitchFamily="34" charset="0"/>
              </a:rPr>
              <a:t>6</a:t>
            </a:r>
            <a:endParaRPr lang="ru-RU" sz="1200" dirty="0">
              <a:solidFill>
                <a:srgbClr val="5FAF2D"/>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61" name="object 5">
            <a:extLst>
              <a:ext uri="{FF2B5EF4-FFF2-40B4-BE49-F238E27FC236}">
                <a16:creationId xmlns:a16="http://schemas.microsoft.com/office/drawing/2014/main" id="{B652F992-A381-40B7-A6BB-28E1E446F4E2}"/>
              </a:ext>
            </a:extLst>
          </p:cNvPr>
          <p:cNvPicPr/>
          <p:nvPr/>
        </p:nvPicPr>
        <p:blipFill>
          <a:blip r:embed="rId10" cstate="print"/>
          <a:stretch>
            <a:fillRect/>
          </a:stretch>
        </p:blipFill>
        <p:spPr>
          <a:xfrm>
            <a:off x="407988" y="368220"/>
            <a:ext cx="825387" cy="250014"/>
          </a:xfrm>
          <a:prstGeom prst="rect">
            <a:avLst/>
          </a:prstGeom>
          <a:solidFill>
            <a:srgbClr val="EBF0F0"/>
          </a:solidFill>
        </p:spPr>
      </p:pic>
    </p:spTree>
    <p:extLst>
      <p:ext uri="{BB962C8B-B14F-4D97-AF65-F5344CB8AC3E}">
        <p14:creationId xmlns:p14="http://schemas.microsoft.com/office/powerpoint/2010/main" val="5069915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Прямоугольник 20"/>
          <p:cNvSpPr/>
          <p:nvPr/>
        </p:nvSpPr>
        <p:spPr>
          <a:xfrm>
            <a:off x="0" y="0"/>
            <a:ext cx="12192000" cy="6890004"/>
          </a:xfrm>
          <a:prstGeom prst="rect">
            <a:avLst/>
          </a:prstGeom>
          <a:solidFill>
            <a:srgbClr val="EB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9" name="Рисунок 38">
            <a:extLst>
              <a:ext uri="{FF2B5EF4-FFF2-40B4-BE49-F238E27FC236}">
                <a16:creationId xmlns:a16="http://schemas.microsoft.com/office/drawing/2014/main" id="{3570C6D1-3481-49A0-A7A8-F51E4A3E3DB0}"/>
              </a:ext>
            </a:extLst>
          </p:cNvPr>
          <p:cNvPicPr>
            <a:picLocks noChangeAspect="1"/>
          </p:cNvPicPr>
          <p:nvPr/>
        </p:nvPicPr>
        <p:blipFill>
          <a:blip r:embed="rId2"/>
          <a:stretch>
            <a:fillRect/>
          </a:stretch>
        </p:blipFill>
        <p:spPr>
          <a:xfrm>
            <a:off x="6624902" y="1867941"/>
            <a:ext cx="962913" cy="963387"/>
          </a:xfrm>
          <a:prstGeom prst="rect">
            <a:avLst/>
          </a:prstGeom>
        </p:spPr>
      </p:pic>
      <p:pic>
        <p:nvPicPr>
          <p:cNvPr id="40" name="Рисунок 39">
            <a:extLst>
              <a:ext uri="{FF2B5EF4-FFF2-40B4-BE49-F238E27FC236}">
                <a16:creationId xmlns:a16="http://schemas.microsoft.com/office/drawing/2014/main" id="{882C8DE9-3704-4964-9B6B-E1E4DF19664A}"/>
              </a:ext>
            </a:extLst>
          </p:cNvPr>
          <p:cNvPicPr>
            <a:picLocks noChangeAspect="1"/>
          </p:cNvPicPr>
          <p:nvPr/>
        </p:nvPicPr>
        <p:blipFill>
          <a:blip r:embed="rId2"/>
          <a:stretch>
            <a:fillRect/>
          </a:stretch>
        </p:blipFill>
        <p:spPr>
          <a:xfrm>
            <a:off x="6624903" y="4084171"/>
            <a:ext cx="962913" cy="963387"/>
          </a:xfrm>
          <a:prstGeom prst="rect">
            <a:avLst/>
          </a:prstGeom>
        </p:spPr>
      </p:pic>
      <p:sp>
        <p:nvSpPr>
          <p:cNvPr id="30" name="object 13"/>
          <p:cNvSpPr txBox="1"/>
          <p:nvPr/>
        </p:nvSpPr>
        <p:spPr>
          <a:xfrm>
            <a:off x="5394565" y="2916627"/>
            <a:ext cx="3203222" cy="197490"/>
          </a:xfrm>
          <a:prstGeom prst="rect">
            <a:avLst/>
          </a:prstGeom>
        </p:spPr>
        <p:txBody>
          <a:bodyPr vert="horz" wrap="square" lIns="0" tIns="12700" rIns="0" bIns="0" rtlCol="0">
            <a:spAutoFit/>
          </a:bodyPr>
          <a:lstStyle/>
          <a:p>
            <a:pPr algn="ctr">
              <a:lnSpc>
                <a:spcPct val="100000"/>
              </a:lnSpc>
              <a:spcBef>
                <a:spcPts val="100"/>
              </a:spcBef>
            </a:pPr>
            <a:r>
              <a:rPr lang="ru-RU" sz="1200" spc="75" dirty="0" smtClean="0">
                <a:solidFill>
                  <a:srgbClr val="667980"/>
                </a:solidFill>
                <a:latin typeface="Open Sans" panose="020B0606030504020204" pitchFamily="34" charset="0"/>
                <a:ea typeface="Open Sans" panose="020B0606030504020204" pitchFamily="34" charset="0"/>
                <a:cs typeface="Open Sans" panose="020B0606030504020204" pitchFamily="34" charset="0"/>
              </a:rPr>
              <a:t>База данных</a:t>
            </a:r>
            <a:endParaRPr lang="ru-RU" sz="1200" spc="75" dirty="0">
              <a:solidFill>
                <a:srgbClr val="6679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object 13"/>
          <p:cNvSpPr txBox="1"/>
          <p:nvPr/>
        </p:nvSpPr>
        <p:spPr>
          <a:xfrm>
            <a:off x="644573" y="2912095"/>
            <a:ext cx="3203222" cy="382156"/>
          </a:xfrm>
          <a:prstGeom prst="rect">
            <a:avLst/>
          </a:prstGeom>
        </p:spPr>
        <p:txBody>
          <a:bodyPr vert="horz" wrap="square" lIns="0" tIns="12700" rIns="0" bIns="0" rtlCol="0">
            <a:spAutoFit/>
          </a:bodyPr>
          <a:lstStyle/>
          <a:p>
            <a:pPr algn="ctr">
              <a:lnSpc>
                <a:spcPct val="100000"/>
              </a:lnSpc>
              <a:spcBef>
                <a:spcPts val="100"/>
              </a:spcBef>
            </a:pPr>
            <a:r>
              <a:rPr lang="ru-RU" sz="1200" spc="75" dirty="0">
                <a:solidFill>
                  <a:srgbClr val="667980"/>
                </a:solidFill>
                <a:latin typeface="Open Sans" panose="020B0606030504020204" pitchFamily="34" charset="0"/>
                <a:ea typeface="Open Sans" panose="020B0606030504020204" pitchFamily="34" charset="0"/>
                <a:cs typeface="Open Sans" panose="020B0606030504020204" pitchFamily="34" charset="0"/>
              </a:rPr>
              <a:t>Большой круг согласующих лиц при запуске инновационных продуктов</a:t>
            </a:r>
          </a:p>
        </p:txBody>
      </p:sp>
      <p:sp>
        <p:nvSpPr>
          <p:cNvPr id="33" name="object 13"/>
          <p:cNvSpPr txBox="1"/>
          <p:nvPr/>
        </p:nvSpPr>
        <p:spPr>
          <a:xfrm>
            <a:off x="283035" y="5147617"/>
            <a:ext cx="3926298" cy="197490"/>
          </a:xfrm>
          <a:prstGeom prst="rect">
            <a:avLst/>
          </a:prstGeom>
        </p:spPr>
        <p:txBody>
          <a:bodyPr vert="horz" wrap="square" lIns="0" tIns="12700" rIns="0" bIns="0" rtlCol="0">
            <a:spAutoFit/>
          </a:bodyPr>
          <a:lstStyle/>
          <a:p>
            <a:pPr algn="ctr">
              <a:lnSpc>
                <a:spcPct val="100000"/>
              </a:lnSpc>
              <a:spcBef>
                <a:spcPts val="100"/>
              </a:spcBef>
            </a:pPr>
            <a:r>
              <a:rPr lang="ru-RU" sz="1200" spc="75" dirty="0" smtClean="0">
                <a:solidFill>
                  <a:srgbClr val="667980"/>
                </a:solidFill>
                <a:latin typeface="Open Sans" panose="020B0606030504020204" pitchFamily="34" charset="0"/>
                <a:ea typeface="Open Sans" panose="020B0606030504020204" pitchFamily="34" charset="0"/>
                <a:cs typeface="Open Sans" panose="020B0606030504020204" pitchFamily="34" charset="0"/>
              </a:rPr>
              <a:t>Качество персонала СБ</a:t>
            </a:r>
            <a:endParaRPr lang="ru-RU" sz="1200" spc="75" dirty="0">
              <a:solidFill>
                <a:srgbClr val="6679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object 13"/>
          <p:cNvSpPr txBox="1"/>
          <p:nvPr/>
        </p:nvSpPr>
        <p:spPr>
          <a:xfrm>
            <a:off x="5398576" y="5147617"/>
            <a:ext cx="3548518" cy="197490"/>
          </a:xfrm>
          <a:prstGeom prst="rect">
            <a:avLst/>
          </a:prstGeom>
        </p:spPr>
        <p:txBody>
          <a:bodyPr vert="horz" wrap="square" lIns="0" tIns="12700" rIns="0" bIns="0" rtlCol="0">
            <a:spAutoFit/>
          </a:bodyPr>
          <a:lstStyle/>
          <a:p>
            <a:pPr algn="ctr">
              <a:lnSpc>
                <a:spcPct val="100000"/>
              </a:lnSpc>
              <a:spcBef>
                <a:spcPts val="100"/>
              </a:spcBef>
            </a:pPr>
            <a:r>
              <a:rPr lang="ru-RU" sz="1200" spc="75" dirty="0" smtClean="0">
                <a:solidFill>
                  <a:srgbClr val="667980"/>
                </a:solidFill>
                <a:latin typeface="Open Sans" panose="020B0606030504020204" pitchFamily="34" charset="0"/>
                <a:ea typeface="Open Sans" panose="020B0606030504020204" pitchFamily="34" charset="0"/>
                <a:cs typeface="Open Sans" panose="020B0606030504020204" pitchFamily="34" charset="0"/>
              </a:rPr>
              <a:t>«Коробочные решения» рынка</a:t>
            </a:r>
            <a:endParaRPr lang="ru-RU" sz="1200" spc="75" dirty="0">
              <a:solidFill>
                <a:srgbClr val="6679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Текст 10">
            <a:extLst>
              <a:ext uri="{FF2B5EF4-FFF2-40B4-BE49-F238E27FC236}">
                <a16:creationId xmlns:a16="http://schemas.microsoft.com/office/drawing/2014/main" id="{87E7CBEC-8BE9-48D2-A825-C065F4A10C59}"/>
              </a:ext>
            </a:extLst>
          </p:cNvPr>
          <p:cNvSpPr txBox="1">
            <a:spLocks/>
          </p:cNvSpPr>
          <p:nvPr/>
        </p:nvSpPr>
        <p:spPr>
          <a:xfrm>
            <a:off x="336627" y="875447"/>
            <a:ext cx="11426748" cy="455931"/>
          </a:xfrm>
          <a:prstGeom prst="rect">
            <a:avLst/>
          </a:prstGeom>
        </p:spPr>
        <p:txBody>
          <a:bodyPr/>
          <a:lstStyle>
            <a:lvl1pPr marL="0" indent="0" algn="l" defTabSz="914400" rtl="0" eaLnBrk="1" latinLnBrk="0" hangingPunct="1">
              <a:lnSpc>
                <a:spcPts val="3200"/>
              </a:lnSpc>
              <a:spcBef>
                <a:spcPts val="0"/>
              </a:spcBef>
              <a:buFont typeface="Arial" panose="020B0604020202020204" pitchFamily="34" charset="0"/>
              <a:buNone/>
              <a:defRPr sz="3600" kern="1200" spc="-100" baseline="0">
                <a:ln w="12700">
                  <a:noFill/>
                </a:ln>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4000" b="1" spc="100" dirty="0" smtClean="0">
                <a:solidFill>
                  <a:srgbClr val="5FAE2C"/>
                </a:solidFill>
                <a:latin typeface="Open Sans" panose="020B0606030504020204" pitchFamily="34" charset="0"/>
                <a:ea typeface="Open Sans" panose="020B0606030504020204" pitchFamily="34" charset="0"/>
                <a:cs typeface="Open Sans" panose="020B0606030504020204" pitchFamily="34" charset="0"/>
              </a:rPr>
              <a:t>«Подводные камни» </a:t>
            </a:r>
            <a:r>
              <a:rPr lang="ru-RU" sz="4000" b="1" spc="100" dirty="0" err="1" smtClean="0">
                <a:solidFill>
                  <a:srgbClr val="5FAE2C"/>
                </a:solidFill>
                <a:latin typeface="Open Sans" panose="020B0606030504020204" pitchFamily="34" charset="0"/>
                <a:ea typeface="Open Sans" panose="020B0606030504020204" pitchFamily="34" charset="0"/>
                <a:cs typeface="Open Sans" panose="020B0606030504020204" pitchFamily="34" charset="0"/>
              </a:rPr>
              <a:t>видеоаналитики</a:t>
            </a:r>
            <a:r>
              <a:rPr lang="ru-RU" sz="4000" b="1" spc="100" dirty="0" smtClean="0">
                <a:solidFill>
                  <a:srgbClr val="5FAE2C"/>
                </a:solidFill>
                <a:latin typeface="Open Sans" panose="020B0606030504020204" pitchFamily="34" charset="0"/>
                <a:ea typeface="Open Sans" panose="020B0606030504020204" pitchFamily="34" charset="0"/>
                <a:cs typeface="Open Sans" panose="020B0606030504020204" pitchFamily="34" charset="0"/>
              </a:rPr>
              <a:t> в </a:t>
            </a:r>
            <a:r>
              <a:rPr lang="ru-RU" sz="4000" b="1" spc="100" dirty="0">
                <a:solidFill>
                  <a:srgbClr val="5FAE2C"/>
                </a:solidFill>
                <a:latin typeface="Open Sans" panose="020B0606030504020204" pitchFamily="34" charset="0"/>
                <a:ea typeface="Open Sans" panose="020B0606030504020204" pitchFamily="34" charset="0"/>
                <a:cs typeface="Open Sans" panose="020B0606030504020204" pitchFamily="34" charset="0"/>
              </a:rPr>
              <a:t>«Перекресток»</a:t>
            </a:r>
          </a:p>
        </p:txBody>
      </p:sp>
      <p:grpSp>
        <p:nvGrpSpPr>
          <p:cNvPr id="48" name="Группа 47">
            <a:extLst>
              <a:ext uri="{FF2B5EF4-FFF2-40B4-BE49-F238E27FC236}">
                <a16:creationId xmlns:a16="http://schemas.microsoft.com/office/drawing/2014/main" id="{CD09DBA0-1028-4C0E-A0FD-30DE70EC71FE}"/>
              </a:ext>
            </a:extLst>
          </p:cNvPr>
          <p:cNvGrpSpPr/>
          <p:nvPr/>
        </p:nvGrpSpPr>
        <p:grpSpPr>
          <a:xfrm>
            <a:off x="8947094" y="1427684"/>
            <a:ext cx="2489021" cy="483908"/>
            <a:chOff x="2175341" y="2547212"/>
            <a:chExt cx="1449584" cy="281824"/>
          </a:xfrm>
        </p:grpSpPr>
        <p:pic>
          <p:nvPicPr>
            <p:cNvPr id="49" name="Рисунок 48">
              <a:extLst>
                <a:ext uri="{FF2B5EF4-FFF2-40B4-BE49-F238E27FC236}">
                  <a16:creationId xmlns:a16="http://schemas.microsoft.com/office/drawing/2014/main" id="{278DAB57-98DB-47D7-BD9E-7C53237AD9C8}"/>
                </a:ext>
              </a:extLst>
            </p:cNvPr>
            <p:cNvPicPr>
              <a:picLocks noChangeAspect="1"/>
            </p:cNvPicPr>
            <p:nvPr/>
          </p:nvPicPr>
          <p:blipFill>
            <a:blip r:embed="rId3">
              <a:biLevel thresh="50000"/>
            </a:blip>
            <a:stretch>
              <a:fillRect/>
            </a:stretch>
          </p:blipFill>
          <p:spPr>
            <a:xfrm>
              <a:off x="2175341" y="2547212"/>
              <a:ext cx="301522" cy="281824"/>
            </a:xfrm>
            <a:prstGeom prst="rect">
              <a:avLst/>
            </a:prstGeom>
          </p:spPr>
        </p:pic>
        <p:pic>
          <p:nvPicPr>
            <p:cNvPr id="50" name="Рисунок 49">
              <a:extLst>
                <a:ext uri="{FF2B5EF4-FFF2-40B4-BE49-F238E27FC236}">
                  <a16:creationId xmlns:a16="http://schemas.microsoft.com/office/drawing/2014/main" id="{2E03EF10-B724-4FA7-BCE6-48759ED19241}"/>
                </a:ext>
              </a:extLst>
            </p:cNvPr>
            <p:cNvPicPr>
              <a:picLocks noChangeAspect="1"/>
            </p:cNvPicPr>
            <p:nvPr/>
          </p:nvPicPr>
          <p:blipFill>
            <a:blip r:embed="rId3">
              <a:biLevel thresh="50000"/>
            </a:blip>
            <a:stretch>
              <a:fillRect/>
            </a:stretch>
          </p:blipFill>
          <p:spPr>
            <a:xfrm>
              <a:off x="2466789" y="2547212"/>
              <a:ext cx="301522" cy="281824"/>
            </a:xfrm>
            <a:prstGeom prst="rect">
              <a:avLst/>
            </a:prstGeom>
          </p:spPr>
        </p:pic>
        <p:pic>
          <p:nvPicPr>
            <p:cNvPr id="51" name="Рисунок 50">
              <a:extLst>
                <a:ext uri="{FF2B5EF4-FFF2-40B4-BE49-F238E27FC236}">
                  <a16:creationId xmlns:a16="http://schemas.microsoft.com/office/drawing/2014/main" id="{D18CBE72-5CCB-4BA0-AE05-3D8965FAD221}"/>
                </a:ext>
              </a:extLst>
            </p:cNvPr>
            <p:cNvPicPr>
              <a:picLocks noChangeAspect="1"/>
            </p:cNvPicPr>
            <p:nvPr/>
          </p:nvPicPr>
          <p:blipFill>
            <a:blip r:embed="rId3">
              <a:biLevel thresh="50000"/>
            </a:blip>
            <a:stretch>
              <a:fillRect/>
            </a:stretch>
          </p:blipFill>
          <p:spPr>
            <a:xfrm>
              <a:off x="2749372" y="2547212"/>
              <a:ext cx="301522" cy="281824"/>
            </a:xfrm>
            <a:prstGeom prst="rect">
              <a:avLst/>
            </a:prstGeom>
          </p:spPr>
        </p:pic>
        <p:pic>
          <p:nvPicPr>
            <p:cNvPr id="52" name="Рисунок 51">
              <a:extLst>
                <a:ext uri="{FF2B5EF4-FFF2-40B4-BE49-F238E27FC236}">
                  <a16:creationId xmlns:a16="http://schemas.microsoft.com/office/drawing/2014/main" id="{351D260F-075F-418E-87A7-4FE1E07CD1B7}"/>
                </a:ext>
              </a:extLst>
            </p:cNvPr>
            <p:cNvPicPr>
              <a:picLocks noChangeAspect="1"/>
            </p:cNvPicPr>
            <p:nvPr/>
          </p:nvPicPr>
          <p:blipFill>
            <a:blip r:embed="rId3">
              <a:biLevel thresh="50000"/>
            </a:blip>
            <a:stretch>
              <a:fillRect/>
            </a:stretch>
          </p:blipFill>
          <p:spPr>
            <a:xfrm>
              <a:off x="3041158" y="2547212"/>
              <a:ext cx="301522" cy="281824"/>
            </a:xfrm>
            <a:prstGeom prst="rect">
              <a:avLst/>
            </a:prstGeom>
          </p:spPr>
        </p:pic>
        <p:pic>
          <p:nvPicPr>
            <p:cNvPr id="53" name="Рисунок 52">
              <a:extLst>
                <a:ext uri="{FF2B5EF4-FFF2-40B4-BE49-F238E27FC236}">
                  <a16:creationId xmlns:a16="http://schemas.microsoft.com/office/drawing/2014/main" id="{705D0E89-F587-49DE-B8A3-F5BEA081BDF0}"/>
                </a:ext>
              </a:extLst>
            </p:cNvPr>
            <p:cNvPicPr>
              <a:picLocks noChangeAspect="1"/>
            </p:cNvPicPr>
            <p:nvPr/>
          </p:nvPicPr>
          <p:blipFill>
            <a:blip r:embed="rId3">
              <a:biLevel thresh="50000"/>
            </a:blip>
            <a:stretch>
              <a:fillRect/>
            </a:stretch>
          </p:blipFill>
          <p:spPr>
            <a:xfrm>
              <a:off x="3323403" y="2547212"/>
              <a:ext cx="301522" cy="281824"/>
            </a:xfrm>
            <a:prstGeom prst="rect">
              <a:avLst/>
            </a:prstGeom>
          </p:spPr>
        </p:pic>
      </p:grpSp>
      <p:pic>
        <p:nvPicPr>
          <p:cNvPr id="3" name="Рисунок 2">
            <a:extLst>
              <a:ext uri="{FF2B5EF4-FFF2-40B4-BE49-F238E27FC236}">
                <a16:creationId xmlns:a16="http://schemas.microsoft.com/office/drawing/2014/main" id="{02914E29-8713-41AC-83C8-D02FD1D2ED10}"/>
              </a:ext>
            </a:extLst>
          </p:cNvPr>
          <p:cNvPicPr>
            <a:picLocks noChangeAspect="1"/>
          </p:cNvPicPr>
          <p:nvPr/>
        </p:nvPicPr>
        <p:blipFill>
          <a:blip r:embed="rId4"/>
          <a:stretch>
            <a:fillRect/>
          </a:stretch>
        </p:blipFill>
        <p:spPr>
          <a:xfrm>
            <a:off x="6940298" y="2130681"/>
            <a:ext cx="440019" cy="486927"/>
          </a:xfrm>
          <a:prstGeom prst="rect">
            <a:avLst/>
          </a:prstGeom>
        </p:spPr>
      </p:pic>
      <p:grpSp>
        <p:nvGrpSpPr>
          <p:cNvPr id="15" name="Группа 14">
            <a:extLst>
              <a:ext uri="{FF2B5EF4-FFF2-40B4-BE49-F238E27FC236}">
                <a16:creationId xmlns:a16="http://schemas.microsoft.com/office/drawing/2014/main" id="{0715D246-5443-489E-BA71-7F590BF6A53C}"/>
              </a:ext>
            </a:extLst>
          </p:cNvPr>
          <p:cNvGrpSpPr/>
          <p:nvPr/>
        </p:nvGrpSpPr>
        <p:grpSpPr>
          <a:xfrm>
            <a:off x="1725896" y="1867941"/>
            <a:ext cx="962913" cy="963387"/>
            <a:chOff x="1394894" y="1867941"/>
            <a:chExt cx="962913" cy="963387"/>
          </a:xfrm>
        </p:grpSpPr>
        <p:pic>
          <p:nvPicPr>
            <p:cNvPr id="38" name="Рисунок 37">
              <a:extLst>
                <a:ext uri="{FF2B5EF4-FFF2-40B4-BE49-F238E27FC236}">
                  <a16:creationId xmlns:a16="http://schemas.microsoft.com/office/drawing/2014/main" id="{B2A87CEB-989C-4A06-B932-CAB665B723D5}"/>
                </a:ext>
              </a:extLst>
            </p:cNvPr>
            <p:cNvPicPr>
              <a:picLocks noChangeAspect="1"/>
            </p:cNvPicPr>
            <p:nvPr/>
          </p:nvPicPr>
          <p:blipFill>
            <a:blip r:embed="rId2"/>
            <a:stretch>
              <a:fillRect/>
            </a:stretch>
          </p:blipFill>
          <p:spPr>
            <a:xfrm>
              <a:off x="1394894" y="1867941"/>
              <a:ext cx="962913" cy="963387"/>
            </a:xfrm>
            <a:prstGeom prst="rect">
              <a:avLst/>
            </a:prstGeom>
          </p:spPr>
        </p:pic>
        <p:pic>
          <p:nvPicPr>
            <p:cNvPr id="6" name="Рисунок 5">
              <a:extLst>
                <a:ext uri="{FF2B5EF4-FFF2-40B4-BE49-F238E27FC236}">
                  <a16:creationId xmlns:a16="http://schemas.microsoft.com/office/drawing/2014/main" id="{16F6F52A-A971-4C2C-B9B1-85FE3018F02B}"/>
                </a:ext>
              </a:extLst>
            </p:cNvPr>
            <p:cNvPicPr>
              <a:picLocks noChangeAspect="1"/>
            </p:cNvPicPr>
            <p:nvPr/>
          </p:nvPicPr>
          <p:blipFill>
            <a:blip r:embed="rId5"/>
            <a:stretch>
              <a:fillRect/>
            </a:stretch>
          </p:blipFill>
          <p:spPr>
            <a:xfrm>
              <a:off x="1649812" y="2144887"/>
              <a:ext cx="469669" cy="463550"/>
            </a:xfrm>
            <a:prstGeom prst="rect">
              <a:avLst/>
            </a:prstGeom>
          </p:spPr>
        </p:pic>
      </p:grpSp>
      <p:grpSp>
        <p:nvGrpSpPr>
          <p:cNvPr id="16" name="Группа 15">
            <a:extLst>
              <a:ext uri="{FF2B5EF4-FFF2-40B4-BE49-F238E27FC236}">
                <a16:creationId xmlns:a16="http://schemas.microsoft.com/office/drawing/2014/main" id="{C9DBDB12-7806-41FC-A205-19522583EB4C}"/>
              </a:ext>
            </a:extLst>
          </p:cNvPr>
          <p:cNvGrpSpPr/>
          <p:nvPr/>
        </p:nvGrpSpPr>
        <p:grpSpPr>
          <a:xfrm>
            <a:off x="1725897" y="4084171"/>
            <a:ext cx="962913" cy="963387"/>
            <a:chOff x="1394895" y="4084171"/>
            <a:chExt cx="962913" cy="963387"/>
          </a:xfrm>
        </p:grpSpPr>
        <p:pic>
          <p:nvPicPr>
            <p:cNvPr id="37" name="Рисунок 36">
              <a:extLst>
                <a:ext uri="{FF2B5EF4-FFF2-40B4-BE49-F238E27FC236}">
                  <a16:creationId xmlns:a16="http://schemas.microsoft.com/office/drawing/2014/main" id="{C229455E-8A70-4510-B63B-8A709713BD5D}"/>
                </a:ext>
              </a:extLst>
            </p:cNvPr>
            <p:cNvPicPr>
              <a:picLocks noChangeAspect="1"/>
            </p:cNvPicPr>
            <p:nvPr/>
          </p:nvPicPr>
          <p:blipFill>
            <a:blip r:embed="rId2"/>
            <a:stretch>
              <a:fillRect/>
            </a:stretch>
          </p:blipFill>
          <p:spPr>
            <a:xfrm>
              <a:off x="1394895" y="4084171"/>
              <a:ext cx="962913" cy="963387"/>
            </a:xfrm>
            <a:prstGeom prst="rect">
              <a:avLst/>
            </a:prstGeom>
          </p:spPr>
        </p:pic>
        <p:pic>
          <p:nvPicPr>
            <p:cNvPr id="8" name="Рисунок 7">
              <a:extLst>
                <a:ext uri="{FF2B5EF4-FFF2-40B4-BE49-F238E27FC236}">
                  <a16:creationId xmlns:a16="http://schemas.microsoft.com/office/drawing/2014/main" id="{2DCA59A4-26B3-43A6-8753-0E52724D47D4}"/>
                </a:ext>
              </a:extLst>
            </p:cNvPr>
            <p:cNvPicPr>
              <a:picLocks noChangeAspect="1"/>
            </p:cNvPicPr>
            <p:nvPr/>
          </p:nvPicPr>
          <p:blipFill>
            <a:blip r:embed="rId6"/>
            <a:stretch>
              <a:fillRect/>
            </a:stretch>
          </p:blipFill>
          <p:spPr>
            <a:xfrm>
              <a:off x="1649812" y="4353902"/>
              <a:ext cx="472341" cy="466187"/>
            </a:xfrm>
            <a:prstGeom prst="rect">
              <a:avLst/>
            </a:prstGeom>
          </p:spPr>
        </p:pic>
      </p:grpSp>
      <p:pic>
        <p:nvPicPr>
          <p:cNvPr id="9" name="Рисунок 8">
            <a:extLst>
              <a:ext uri="{FF2B5EF4-FFF2-40B4-BE49-F238E27FC236}">
                <a16:creationId xmlns:a16="http://schemas.microsoft.com/office/drawing/2014/main" id="{FBB9AD85-6D2E-436D-A392-4A09A7834533}"/>
              </a:ext>
            </a:extLst>
          </p:cNvPr>
          <p:cNvPicPr>
            <a:picLocks noChangeAspect="1"/>
          </p:cNvPicPr>
          <p:nvPr/>
        </p:nvPicPr>
        <p:blipFill>
          <a:blip r:embed="rId7"/>
          <a:stretch>
            <a:fillRect/>
          </a:stretch>
        </p:blipFill>
        <p:spPr>
          <a:xfrm>
            <a:off x="6882246" y="4307669"/>
            <a:ext cx="448224" cy="516390"/>
          </a:xfrm>
          <a:prstGeom prst="rect">
            <a:avLst/>
          </a:prstGeom>
        </p:spPr>
      </p:pic>
      <p:sp>
        <p:nvSpPr>
          <p:cNvPr id="57" name="Овал 56">
            <a:extLst>
              <a:ext uri="{FF2B5EF4-FFF2-40B4-BE49-F238E27FC236}">
                <a16:creationId xmlns:a16="http://schemas.microsoft.com/office/drawing/2014/main" id="{767465AE-F5EE-4F53-8730-DA46A27955E4}"/>
              </a:ext>
            </a:extLst>
          </p:cNvPr>
          <p:cNvSpPr>
            <a:spLocks/>
          </p:cNvSpPr>
          <p:nvPr/>
        </p:nvSpPr>
        <p:spPr>
          <a:xfrm>
            <a:off x="11668125" y="253196"/>
            <a:ext cx="285750" cy="285750"/>
          </a:xfrm>
          <a:prstGeom prst="ellipse">
            <a:avLst/>
          </a:prstGeom>
          <a:solidFill>
            <a:schemeClr val="bg1"/>
          </a:solidFill>
          <a:ln w="4763" cap="flat">
            <a:noFill/>
            <a:prstDash val="solid"/>
            <a:miter/>
          </a:ln>
        </p:spPr>
        <p:txBody>
          <a:bodyPr rtlCol="0" anchor="ctr"/>
          <a:lstStyle/>
          <a:p>
            <a:endParaRPr lang="ru-RU"/>
          </a:p>
        </p:txBody>
      </p:sp>
      <p:sp>
        <p:nvSpPr>
          <p:cNvPr id="58" name="Номер слайда 3">
            <a:extLst>
              <a:ext uri="{FF2B5EF4-FFF2-40B4-BE49-F238E27FC236}">
                <a16:creationId xmlns:a16="http://schemas.microsoft.com/office/drawing/2014/main" id="{F46C8318-BCAE-478C-9C80-E3861285372F}"/>
              </a:ext>
            </a:extLst>
          </p:cNvPr>
          <p:cNvSpPr txBox="1">
            <a:spLocks/>
          </p:cNvSpPr>
          <p:nvPr/>
        </p:nvSpPr>
        <p:spPr>
          <a:xfrm>
            <a:off x="11651932" y="255002"/>
            <a:ext cx="318135" cy="202198"/>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solidFill>
                  <a:srgbClr val="5FAF2D"/>
                </a:solidFill>
                <a:latin typeface="Open Sans SemiBold" panose="020B0706030804020204" pitchFamily="34" charset="0"/>
                <a:ea typeface="Open Sans SemiBold" panose="020B0706030804020204" pitchFamily="34" charset="0"/>
                <a:cs typeface="Open Sans SemiBold" panose="020B0706030804020204" pitchFamily="34" charset="0"/>
              </a:rPr>
              <a:t>7</a:t>
            </a:r>
            <a:endParaRPr lang="ru-RU" sz="1200" dirty="0">
              <a:solidFill>
                <a:srgbClr val="5FAF2D"/>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7" name="object 5">
            <a:extLst>
              <a:ext uri="{FF2B5EF4-FFF2-40B4-BE49-F238E27FC236}">
                <a16:creationId xmlns:a16="http://schemas.microsoft.com/office/drawing/2014/main" id="{FF39658B-28B2-4375-82A0-ECAE08738992}"/>
              </a:ext>
            </a:extLst>
          </p:cNvPr>
          <p:cNvPicPr/>
          <p:nvPr/>
        </p:nvPicPr>
        <p:blipFill>
          <a:blip r:embed="rId8" cstate="print"/>
          <a:stretch>
            <a:fillRect/>
          </a:stretch>
        </p:blipFill>
        <p:spPr>
          <a:xfrm>
            <a:off x="407988" y="368220"/>
            <a:ext cx="825387" cy="250014"/>
          </a:xfrm>
          <a:prstGeom prst="rect">
            <a:avLst/>
          </a:prstGeom>
          <a:solidFill>
            <a:srgbClr val="EBF0F0"/>
          </a:solidFill>
        </p:spPr>
      </p:pic>
    </p:spTree>
    <p:extLst>
      <p:ext uri="{BB962C8B-B14F-4D97-AF65-F5344CB8AC3E}">
        <p14:creationId xmlns:p14="http://schemas.microsoft.com/office/powerpoint/2010/main" val="147981069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85979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Другая 115">
      <a:dk1>
        <a:srgbClr val="222429"/>
      </a:dk1>
      <a:lt1>
        <a:srgbClr val="FFFFFF"/>
      </a:lt1>
      <a:dk2>
        <a:srgbClr val="50565E"/>
      </a:dk2>
      <a:lt2>
        <a:srgbClr val="FFFFFF"/>
      </a:lt2>
      <a:accent1>
        <a:srgbClr val="5FAF2D"/>
      </a:accent1>
      <a:accent2>
        <a:srgbClr val="003E14"/>
      </a:accent2>
      <a:accent3>
        <a:srgbClr val="6B7A89"/>
      </a:accent3>
      <a:accent4>
        <a:srgbClr val="BFCFD2"/>
      </a:accent4>
      <a:accent5>
        <a:srgbClr val="89909A"/>
      </a:accent5>
      <a:accent6>
        <a:srgbClr val="EBF0F0"/>
      </a:accent6>
      <a:hlink>
        <a:srgbClr val="9299A3"/>
      </a:hlink>
      <a:folHlink>
        <a:srgbClr val="6C737D"/>
      </a:folHlink>
    </a:clrScheme>
    <a:fontScheme name="Другая 81">
      <a:majorFont>
        <a:latin typeface="Open Sans Semi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1194</TotalTime>
  <Words>300</Words>
  <Application>Microsoft Office PowerPoint</Application>
  <PresentationFormat>Широкоэкранный</PresentationFormat>
  <Paragraphs>67</Paragraphs>
  <Slides>7</Slides>
  <Notes>2</Notes>
  <HiddenSlides>0</HiddenSlides>
  <MMClips>0</MMClips>
  <ScaleCrop>false</ScaleCrop>
  <HeadingPairs>
    <vt:vector size="8" baseType="variant">
      <vt:variant>
        <vt:lpstr>Использованные шрифты</vt:lpstr>
      </vt:variant>
      <vt:variant>
        <vt:i4>7</vt:i4>
      </vt:variant>
      <vt:variant>
        <vt:lpstr>Тема</vt:lpstr>
      </vt:variant>
      <vt:variant>
        <vt:i4>2</vt:i4>
      </vt:variant>
      <vt:variant>
        <vt:lpstr>Внедренные серверы OLE</vt:lpstr>
      </vt:variant>
      <vt:variant>
        <vt:i4>1</vt:i4>
      </vt:variant>
      <vt:variant>
        <vt:lpstr>Заголовки слайдов</vt:lpstr>
      </vt:variant>
      <vt:variant>
        <vt:i4>7</vt:i4>
      </vt:variant>
    </vt:vector>
  </HeadingPairs>
  <TitlesOfParts>
    <vt:vector size="17" baseType="lpstr">
      <vt:lpstr>Arial</vt:lpstr>
      <vt:lpstr>Calibri</vt:lpstr>
      <vt:lpstr>Microsoft Sans Serif</vt:lpstr>
      <vt:lpstr>Open Sans</vt:lpstr>
      <vt:lpstr>Open Sans Light</vt:lpstr>
      <vt:lpstr>Open Sans Regular</vt:lpstr>
      <vt:lpstr>Open Sans SemiBold</vt:lpstr>
      <vt:lpstr>Office Theme</vt:lpstr>
      <vt:lpstr>Тема Office</vt:lpstr>
      <vt:lpstr>Слайд think-cell</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ЦИФРОВИЗАЦИЯ БИЗНЕС-ПРОЦЕССОВ  В ОБЕСПЕЧЕНИИ</dc:title>
  <dc:creator>1</dc:creator>
  <cp:lastModifiedBy>Ilyukhin, Dmitry</cp:lastModifiedBy>
  <cp:revision>88</cp:revision>
  <dcterms:created xsi:type="dcterms:W3CDTF">2021-07-15T06:13:24Z</dcterms:created>
  <dcterms:modified xsi:type="dcterms:W3CDTF">2022-11-10T21:30:32Z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2021-07-09T00:00:00Z</vt:filetime>
  </property>
  <property fmtid="{D5CDD505-2E9C-101B-9397-08002B2CF9AE}" pid="3" name="Creator">
    <vt:lpwstr>Microsoft® PowerPoint® 2016</vt:lpwstr>
  </property>
  <property fmtid="{D5CDD505-2E9C-101B-9397-08002B2CF9AE}" pid="4" name="LastSaved">
    <vt:filetime>2021-07-15T00:00:00Z</vt:filetime>
  </property>
</Properties>
</file>